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18"/>
  </p:notesMasterIdLst>
  <p:sldIdLst>
    <p:sldId id="2147482443" r:id="rId3"/>
    <p:sldId id="350" r:id="rId4"/>
    <p:sldId id="2147482409" r:id="rId5"/>
    <p:sldId id="2147482342" r:id="rId6"/>
    <p:sldId id="2147482934" r:id="rId7"/>
    <p:sldId id="2147482727" r:id="rId8"/>
    <p:sldId id="2147482941" r:id="rId9"/>
    <p:sldId id="2147482935" r:id="rId10"/>
    <p:sldId id="2147482936" r:id="rId11"/>
    <p:sldId id="2147482937" r:id="rId12"/>
    <p:sldId id="2147482938" r:id="rId13"/>
    <p:sldId id="2147482939" r:id="rId14"/>
    <p:sldId id="2147482940" r:id="rId15"/>
    <p:sldId id="2147482942" r:id="rId16"/>
    <p:sldId id="286" r:id="rId17"/>
    <p:sldId id="2147482943" r:id="rId18"/>
    <p:sldId id="287" r:id="rId19"/>
    <p:sldId id="2147483007" r:id="rId20"/>
    <p:sldId id="2147482944" r:id="rId21"/>
    <p:sldId id="288" r:id="rId22"/>
    <p:sldId id="2147483004" r:id="rId23"/>
    <p:sldId id="2147482945" r:id="rId24"/>
    <p:sldId id="290" r:id="rId25"/>
    <p:sldId id="291" r:id="rId26"/>
    <p:sldId id="292" r:id="rId27"/>
    <p:sldId id="294" r:id="rId28"/>
    <p:sldId id="295" r:id="rId29"/>
    <p:sldId id="296" r:id="rId30"/>
    <p:sldId id="297" r:id="rId31"/>
    <p:sldId id="298" r:id="rId32"/>
    <p:sldId id="2147482946" r:id="rId33"/>
    <p:sldId id="259" r:id="rId34"/>
    <p:sldId id="2147482972" r:id="rId35"/>
    <p:sldId id="2147482736" r:id="rId36"/>
    <p:sldId id="2147483005" r:id="rId37"/>
    <p:sldId id="2147483006" r:id="rId38"/>
    <p:sldId id="2147482951" r:id="rId39"/>
    <p:sldId id="2147482952" r:id="rId40"/>
    <p:sldId id="299" r:id="rId41"/>
    <p:sldId id="293" r:id="rId42"/>
    <p:sldId id="2147482971" r:id="rId43"/>
    <p:sldId id="2147482954" r:id="rId44"/>
    <p:sldId id="2147482955" r:id="rId45"/>
    <p:sldId id="2147482995" r:id="rId46"/>
    <p:sldId id="2134808570" r:id="rId47"/>
    <p:sldId id="2134808571" r:id="rId48"/>
    <p:sldId id="2134808572" r:id="rId49"/>
    <p:sldId id="2134808573" r:id="rId50"/>
    <p:sldId id="2147483008" r:id="rId51"/>
    <p:sldId id="2147482996" r:id="rId52"/>
    <p:sldId id="2134808562" r:id="rId53"/>
    <p:sldId id="2134808563" r:id="rId54"/>
    <p:sldId id="2134808564" r:id="rId55"/>
    <p:sldId id="2134808565" r:id="rId56"/>
    <p:sldId id="2147483009" r:id="rId57"/>
    <p:sldId id="2147482997" r:id="rId58"/>
    <p:sldId id="2134808566" r:id="rId59"/>
    <p:sldId id="2134808567" r:id="rId60"/>
    <p:sldId id="2147482970" r:id="rId61"/>
    <p:sldId id="2147483010" r:id="rId62"/>
    <p:sldId id="2147483011" r:id="rId63"/>
    <p:sldId id="2147482998" r:id="rId64"/>
    <p:sldId id="2134808568" r:id="rId65"/>
    <p:sldId id="2134808569" r:id="rId66"/>
    <p:sldId id="2147483012" r:id="rId67"/>
    <p:sldId id="2147482999" r:id="rId68"/>
    <p:sldId id="2134808575" r:id="rId69"/>
    <p:sldId id="2134808576" r:id="rId70"/>
    <p:sldId id="2147483013" r:id="rId71"/>
    <p:sldId id="2147483000" r:id="rId72"/>
    <p:sldId id="2134808578" r:id="rId73"/>
    <p:sldId id="2134808579" r:id="rId74"/>
    <p:sldId id="2134808580" r:id="rId75"/>
    <p:sldId id="2147482969" r:id="rId76"/>
    <p:sldId id="2147483014" r:id="rId77"/>
    <p:sldId id="2147483015" r:id="rId78"/>
    <p:sldId id="2147483001" r:id="rId79"/>
    <p:sldId id="2134808953" r:id="rId80"/>
    <p:sldId id="2134808956" r:id="rId81"/>
    <p:sldId id="2134808957" r:id="rId82"/>
    <p:sldId id="2134808958" r:id="rId83"/>
    <p:sldId id="2147483016" r:id="rId84"/>
    <p:sldId id="2147483002" r:id="rId85"/>
    <p:sldId id="2134808942" r:id="rId86"/>
    <p:sldId id="2134808960" r:id="rId87"/>
    <p:sldId id="2134808959" r:id="rId88"/>
    <p:sldId id="2147483017" r:id="rId89"/>
    <p:sldId id="2147483003" r:id="rId90"/>
    <p:sldId id="2134808943" r:id="rId91"/>
    <p:sldId id="2134808947" r:id="rId92"/>
    <p:sldId id="2147482968" r:id="rId93"/>
    <p:sldId id="2134808955" r:id="rId94"/>
    <p:sldId id="2147482861" r:id="rId95"/>
    <p:sldId id="2147482752" r:id="rId96"/>
    <p:sldId id="497" r:id="rId97"/>
    <p:sldId id="2147482987" r:id="rId98"/>
    <p:sldId id="525" r:id="rId99"/>
    <p:sldId id="2147482988" r:id="rId100"/>
    <p:sldId id="2147482489" r:id="rId101"/>
    <p:sldId id="2147482989" r:id="rId102"/>
    <p:sldId id="2147482976" r:id="rId103"/>
    <p:sldId id="2147482990" r:id="rId104"/>
    <p:sldId id="2147482977" r:id="rId105"/>
    <p:sldId id="2147482991" r:id="rId106"/>
    <p:sldId id="2147482978" r:id="rId107"/>
    <p:sldId id="2147482979" r:id="rId108"/>
    <p:sldId id="2147482992" r:id="rId109"/>
    <p:sldId id="2147482980" r:id="rId110"/>
    <p:sldId id="2147482981" r:id="rId111"/>
    <p:sldId id="2147482993" r:id="rId112"/>
    <p:sldId id="2147482983" r:id="rId113"/>
    <p:sldId id="2147482984" r:id="rId114"/>
    <p:sldId id="2147482994" r:id="rId115"/>
    <p:sldId id="2147482985" r:id="rId116"/>
    <p:sldId id="2147482986" r:id="rId117"/>
  </p:sldIdLst>
  <p:sldSz cx="18288000" cy="10287000"/>
  <p:notesSz cx="6858000" cy="9144000"/>
  <p:embeddedFontLst>
    <p:embeddedFont>
      <p:font typeface="Gill Sans" panose="020B0604020202020204" charset="0"/>
      <p:regular r:id="rId119"/>
      <p:bold r:id="rId120"/>
    </p:embeddedFont>
    <p:embeddedFont>
      <p:font typeface="IBM Plex Sans Arabic Bold" panose="020B0604020202020204" charset="-78"/>
      <p:regular r:id="rId121"/>
      <p:bold r:id="rId122"/>
    </p:embeddedFont>
    <p:embeddedFont>
      <p:font typeface="Microsoft Uighur" panose="02000000000000000000" pitchFamily="2" charset="-78"/>
      <p:regular r:id="rId123"/>
      <p:bold r:id="rId124"/>
    </p:embeddedFont>
    <p:embeddedFont>
      <p:font typeface="TS Qamus" panose="020B0604020202020204" charset="0"/>
      <p:regular r:id="rId1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9D5"/>
    <a:srgbClr val="E8C609"/>
    <a:srgbClr val="68B1AD"/>
    <a:srgbClr val="DCD7E3"/>
    <a:srgbClr val="E9D4D4"/>
    <a:srgbClr val="FCE0D4"/>
    <a:srgbClr val="C9C3A1"/>
    <a:srgbClr val="F48924"/>
    <a:srgbClr val="D5E6EC"/>
    <a:srgbClr val="F2F3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2DAA94-E647-4564-BA61-C44E3EE76E7E}" v="33" dt="2026-02-22T23:37:15.9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303" autoAdjust="0"/>
    <p:restoredTop sz="95033" autoAdjust="0"/>
  </p:normalViewPr>
  <p:slideViewPr>
    <p:cSldViewPr>
      <p:cViewPr varScale="1">
        <p:scale>
          <a:sx n="44" d="100"/>
          <a:sy n="44" d="100"/>
        </p:scale>
        <p:origin x="41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5.fntdata"/><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notesMaster" Target="notesMasters/notesMaster1.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font" Target="fonts/font6.fntdata"/><Relationship Id="rId12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font" Target="fonts/font1.fntdata"/><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4.fntdata"/><Relationship Id="rId13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2.fntdata"/><Relationship Id="rId125" Type="http://schemas.openxmlformats.org/officeDocument/2006/relationships/font" Target="fonts/font7.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HANE EL MOSTAFA" userId="612e3f77-08f4-424c-9bd0-6ac275dcda07" providerId="ADAL" clId="{0E1024C3-58F3-4E60-9D56-58152775B348}"/>
    <pc:docChg chg="undo custSel modSld">
      <pc:chgData name="FERHANE EL MOSTAFA" userId="612e3f77-08f4-424c-9bd0-6ac275dcda07" providerId="ADAL" clId="{0E1024C3-58F3-4E60-9D56-58152775B348}" dt="2026-02-22T23:37:15.993" v="94" actId="108"/>
      <pc:docMkLst>
        <pc:docMk/>
      </pc:docMkLst>
      <pc:sldChg chg="delSp modSp mod delAnim">
        <pc:chgData name="FERHANE EL MOSTAFA" userId="612e3f77-08f4-424c-9bd0-6ac275dcda07" providerId="ADAL" clId="{0E1024C3-58F3-4E60-9D56-58152775B348}" dt="2026-02-22T23:31:52.177" v="19" actId="20577"/>
        <pc:sldMkLst>
          <pc:docMk/>
          <pc:sldMk cId="3027907732" sldId="286"/>
        </pc:sldMkLst>
        <pc:spChg chg="mod">
          <ac:chgData name="FERHANE EL MOSTAFA" userId="612e3f77-08f4-424c-9bd0-6ac275dcda07" providerId="ADAL" clId="{0E1024C3-58F3-4E60-9D56-58152775B348}" dt="2026-02-22T23:31:52.177" v="19" actId="20577"/>
          <ac:spMkLst>
            <pc:docMk/>
            <pc:sldMk cId="3027907732" sldId="286"/>
            <ac:spMk id="31" creationId="{F792AF7D-A567-E812-2296-59C81A7B1BDF}"/>
          </ac:spMkLst>
        </pc:spChg>
        <pc:spChg chg="mod">
          <ac:chgData name="FERHANE EL MOSTAFA" userId="612e3f77-08f4-424c-9bd0-6ac275dcda07" providerId="ADAL" clId="{0E1024C3-58F3-4E60-9D56-58152775B348}" dt="2026-02-22T23:31:28.361" v="2" actId="1076"/>
          <ac:spMkLst>
            <pc:docMk/>
            <pc:sldMk cId="3027907732" sldId="286"/>
            <ac:spMk id="37" creationId="{254B275E-E5C7-6B18-29E7-1417AA11C0B5}"/>
          </ac:spMkLst>
        </pc:spChg>
        <pc:spChg chg="mod">
          <ac:chgData name="FERHANE EL MOSTAFA" userId="612e3f77-08f4-424c-9bd0-6ac275dcda07" providerId="ADAL" clId="{0E1024C3-58F3-4E60-9D56-58152775B348}" dt="2026-02-22T23:31:32.388" v="4" actId="1076"/>
          <ac:spMkLst>
            <pc:docMk/>
            <pc:sldMk cId="3027907732" sldId="286"/>
            <ac:spMk id="38" creationId="{807E323C-80FD-6BA4-6E2B-0B9408514982}"/>
          </ac:spMkLst>
        </pc:spChg>
        <pc:spChg chg="del">
          <ac:chgData name="FERHANE EL MOSTAFA" userId="612e3f77-08f4-424c-9bd0-6ac275dcda07" providerId="ADAL" clId="{0E1024C3-58F3-4E60-9D56-58152775B348}" dt="2026-02-22T23:31:26.282" v="1" actId="478"/>
          <ac:spMkLst>
            <pc:docMk/>
            <pc:sldMk cId="3027907732" sldId="286"/>
            <ac:spMk id="42" creationId="{845E2A31-4E15-F08D-3803-F5E33762477F}"/>
          </ac:spMkLst>
        </pc:spChg>
        <pc:spChg chg="mod">
          <ac:chgData name="FERHANE EL MOSTAFA" userId="612e3f77-08f4-424c-9bd0-6ac275dcda07" providerId="ADAL" clId="{0E1024C3-58F3-4E60-9D56-58152775B348}" dt="2026-02-22T23:31:36.633" v="6" actId="20577"/>
          <ac:spMkLst>
            <pc:docMk/>
            <pc:sldMk cId="3027907732" sldId="286"/>
            <ac:spMk id="43" creationId="{1923A445-7D3D-CBCA-7088-F0908E80BCB3}"/>
          </ac:spMkLst>
        </pc:spChg>
        <pc:spChg chg="mod">
          <ac:chgData name="FERHANE EL MOSTAFA" userId="612e3f77-08f4-424c-9bd0-6ac275dcda07" providerId="ADAL" clId="{0E1024C3-58F3-4E60-9D56-58152775B348}" dt="2026-02-22T23:31:41.229" v="7" actId="20577"/>
          <ac:spMkLst>
            <pc:docMk/>
            <pc:sldMk cId="3027907732" sldId="286"/>
            <ac:spMk id="44" creationId="{B659AFF6-8A77-84D9-51F0-D8CA99F995EF}"/>
          </ac:spMkLst>
        </pc:spChg>
        <pc:spChg chg="del">
          <ac:chgData name="FERHANE EL MOSTAFA" userId="612e3f77-08f4-424c-9bd0-6ac275dcda07" providerId="ADAL" clId="{0E1024C3-58F3-4E60-9D56-58152775B348}" dt="2026-02-22T23:31:24.659" v="0" actId="478"/>
          <ac:spMkLst>
            <pc:docMk/>
            <pc:sldMk cId="3027907732" sldId="286"/>
            <ac:spMk id="45" creationId="{A5913016-F05C-48C3-8B17-4E13A1C23A5A}"/>
          </ac:spMkLst>
        </pc:spChg>
      </pc:sldChg>
      <pc:sldChg chg="addSp delSp modSp mod">
        <pc:chgData name="FERHANE EL MOSTAFA" userId="612e3f77-08f4-424c-9bd0-6ac275dcda07" providerId="ADAL" clId="{0E1024C3-58F3-4E60-9D56-58152775B348}" dt="2026-02-22T23:33:33.374" v="40" actId="20577"/>
        <pc:sldMkLst>
          <pc:docMk/>
          <pc:sldMk cId="3216043698" sldId="287"/>
        </pc:sldMkLst>
        <pc:spChg chg="mod">
          <ac:chgData name="FERHANE EL MOSTAFA" userId="612e3f77-08f4-424c-9bd0-6ac275dcda07" providerId="ADAL" clId="{0E1024C3-58F3-4E60-9D56-58152775B348}" dt="2026-02-22T23:33:01.870" v="34" actId="1076"/>
          <ac:spMkLst>
            <pc:docMk/>
            <pc:sldMk cId="3216043698" sldId="287"/>
            <ac:spMk id="28" creationId="{1844B6B0-1C35-BA74-9414-A8FEF129F8D3}"/>
          </ac:spMkLst>
        </pc:spChg>
        <pc:spChg chg="mod">
          <ac:chgData name="FERHANE EL MOSTAFA" userId="612e3f77-08f4-424c-9bd0-6ac275dcda07" providerId="ADAL" clId="{0E1024C3-58F3-4E60-9D56-58152775B348}" dt="2026-02-22T23:33:33.374" v="40" actId="20577"/>
          <ac:spMkLst>
            <pc:docMk/>
            <pc:sldMk cId="3216043698" sldId="287"/>
            <ac:spMk id="37" creationId="{8006085D-9FA8-658F-5D4F-5A4D6BD7DBA2}"/>
          </ac:spMkLst>
        </pc:spChg>
        <pc:spChg chg="mod">
          <ac:chgData name="FERHANE EL MOSTAFA" userId="612e3f77-08f4-424c-9bd0-6ac275dcda07" providerId="ADAL" clId="{0E1024C3-58F3-4E60-9D56-58152775B348}" dt="2026-02-22T23:33:05.029" v="35" actId="1076"/>
          <ac:spMkLst>
            <pc:docMk/>
            <pc:sldMk cId="3216043698" sldId="287"/>
            <ac:spMk id="38" creationId="{5C78E6BE-E7C9-8A2A-9E21-4C8B79B44205}"/>
          </ac:spMkLst>
        </pc:spChg>
        <pc:spChg chg="mod">
          <ac:chgData name="FERHANE EL MOSTAFA" userId="612e3f77-08f4-424c-9bd0-6ac275dcda07" providerId="ADAL" clId="{0E1024C3-58F3-4E60-9D56-58152775B348}" dt="2026-02-22T23:32:41.046" v="29" actId="1076"/>
          <ac:spMkLst>
            <pc:docMk/>
            <pc:sldMk cId="3216043698" sldId="287"/>
            <ac:spMk id="45" creationId="{085823E4-52E5-B09F-5832-2D39AF2BF6FE}"/>
          </ac:spMkLst>
        </pc:spChg>
        <pc:spChg chg="mod">
          <ac:chgData name="FERHANE EL MOSTAFA" userId="612e3f77-08f4-424c-9bd0-6ac275dcda07" providerId="ADAL" clId="{0E1024C3-58F3-4E60-9D56-58152775B348}" dt="2026-02-22T23:32:46.638" v="31" actId="1076"/>
          <ac:spMkLst>
            <pc:docMk/>
            <pc:sldMk cId="3216043698" sldId="287"/>
            <ac:spMk id="49" creationId="{6F480F72-FC7B-F711-450A-15EAB58D678C}"/>
          </ac:spMkLst>
        </pc:spChg>
        <pc:spChg chg="mod">
          <ac:chgData name="FERHANE EL MOSTAFA" userId="612e3f77-08f4-424c-9bd0-6ac275dcda07" providerId="ADAL" clId="{0E1024C3-58F3-4E60-9D56-58152775B348}" dt="2026-02-22T23:32:50.762" v="32" actId="1076"/>
          <ac:spMkLst>
            <pc:docMk/>
            <pc:sldMk cId="3216043698" sldId="287"/>
            <ac:spMk id="61" creationId="{FC1B27BF-BC4C-B22D-AFDB-D589FFC3C0F2}"/>
          </ac:spMkLst>
        </pc:spChg>
        <pc:spChg chg="del">
          <ac:chgData name="FERHANE EL MOSTAFA" userId="612e3f77-08f4-424c-9bd0-6ac275dcda07" providerId="ADAL" clId="{0E1024C3-58F3-4E60-9D56-58152775B348}" dt="2026-02-22T23:32:28.865" v="25" actId="478"/>
          <ac:spMkLst>
            <pc:docMk/>
            <pc:sldMk cId="3216043698" sldId="287"/>
            <ac:spMk id="64" creationId="{B7E74D6D-65DE-7D5D-399C-5447DC3E21AB}"/>
          </ac:spMkLst>
        </pc:spChg>
        <pc:spChg chg="del">
          <ac:chgData name="FERHANE EL MOSTAFA" userId="612e3f77-08f4-424c-9bd0-6ac275dcda07" providerId="ADAL" clId="{0E1024C3-58F3-4E60-9D56-58152775B348}" dt="2026-02-22T23:32:17.656" v="21" actId="478"/>
          <ac:spMkLst>
            <pc:docMk/>
            <pc:sldMk cId="3216043698" sldId="287"/>
            <ac:spMk id="65" creationId="{4506C97A-D8D9-8AA7-9B22-5916FB59EA23}"/>
          </ac:spMkLst>
        </pc:spChg>
        <pc:spChg chg="del">
          <ac:chgData name="FERHANE EL MOSTAFA" userId="612e3f77-08f4-424c-9bd0-6ac275dcda07" providerId="ADAL" clId="{0E1024C3-58F3-4E60-9D56-58152775B348}" dt="2026-02-22T23:32:16.460" v="20" actId="478"/>
          <ac:spMkLst>
            <pc:docMk/>
            <pc:sldMk cId="3216043698" sldId="287"/>
            <ac:spMk id="68" creationId="{A1E6666D-1AF2-5BBC-81BD-F7AB081DE59E}"/>
          </ac:spMkLst>
        </pc:spChg>
        <pc:spChg chg="del">
          <ac:chgData name="FERHANE EL MOSTAFA" userId="612e3f77-08f4-424c-9bd0-6ac275dcda07" providerId="ADAL" clId="{0E1024C3-58F3-4E60-9D56-58152775B348}" dt="2026-02-22T23:32:18.724" v="22" actId="478"/>
          <ac:spMkLst>
            <pc:docMk/>
            <pc:sldMk cId="3216043698" sldId="287"/>
            <ac:spMk id="69" creationId="{9E491FDB-293C-31E9-0B07-F12509D304F0}"/>
          </ac:spMkLst>
        </pc:spChg>
        <pc:cxnChg chg="mod">
          <ac:chgData name="FERHANE EL MOSTAFA" userId="612e3f77-08f4-424c-9bd0-6ac275dcda07" providerId="ADAL" clId="{0E1024C3-58F3-4E60-9D56-58152775B348}" dt="2026-02-22T23:33:01.870" v="34" actId="1076"/>
          <ac:cxnSpMkLst>
            <pc:docMk/>
            <pc:sldMk cId="3216043698" sldId="287"/>
            <ac:cxnSpMk id="50" creationId="{BF7F32FB-9ED7-051D-63F9-BB6E3C883D8F}"/>
          </ac:cxnSpMkLst>
        </pc:cxnChg>
        <pc:cxnChg chg="mod">
          <ac:chgData name="FERHANE EL MOSTAFA" userId="612e3f77-08f4-424c-9bd0-6ac275dcda07" providerId="ADAL" clId="{0E1024C3-58F3-4E60-9D56-58152775B348}" dt="2026-02-22T23:32:57.628" v="33" actId="1076"/>
          <ac:cxnSpMkLst>
            <pc:docMk/>
            <pc:sldMk cId="3216043698" sldId="287"/>
            <ac:cxnSpMk id="51" creationId="{87059735-273C-E1A0-58B0-CC7DA5753F00}"/>
          </ac:cxnSpMkLst>
        </pc:cxnChg>
        <pc:cxnChg chg="mod">
          <ac:chgData name="FERHANE EL MOSTAFA" userId="612e3f77-08f4-424c-9bd0-6ac275dcda07" providerId="ADAL" clId="{0E1024C3-58F3-4E60-9D56-58152775B348}" dt="2026-02-22T23:32:57.628" v="33" actId="1076"/>
          <ac:cxnSpMkLst>
            <pc:docMk/>
            <pc:sldMk cId="3216043698" sldId="287"/>
            <ac:cxnSpMk id="52" creationId="{7FEF6802-D3B3-2060-AD98-3D256AB21A86}"/>
          </ac:cxnSpMkLst>
        </pc:cxnChg>
        <pc:cxnChg chg="add del mod">
          <ac:chgData name="FERHANE EL MOSTAFA" userId="612e3f77-08f4-424c-9bd0-6ac275dcda07" providerId="ADAL" clId="{0E1024C3-58F3-4E60-9D56-58152775B348}" dt="2026-02-22T23:32:41.046" v="29" actId="1076"/>
          <ac:cxnSpMkLst>
            <pc:docMk/>
            <pc:sldMk cId="3216043698" sldId="287"/>
            <ac:cxnSpMk id="53" creationId="{36827A6F-1FE2-EC4B-8863-A7824351CF3D}"/>
          </ac:cxnSpMkLst>
        </pc:cxnChg>
        <pc:cxnChg chg="mod">
          <ac:chgData name="FERHANE EL MOSTAFA" userId="612e3f77-08f4-424c-9bd0-6ac275dcda07" providerId="ADAL" clId="{0E1024C3-58F3-4E60-9D56-58152775B348}" dt="2026-02-22T23:33:05.029" v="35" actId="1076"/>
          <ac:cxnSpMkLst>
            <pc:docMk/>
            <pc:sldMk cId="3216043698" sldId="287"/>
            <ac:cxnSpMk id="54" creationId="{CCCEEBD8-513B-14B1-005D-95791262B7BD}"/>
          </ac:cxnSpMkLst>
        </pc:cxnChg>
        <pc:cxnChg chg="del mod">
          <ac:chgData name="FERHANE EL MOSTAFA" userId="612e3f77-08f4-424c-9bd0-6ac275dcda07" providerId="ADAL" clId="{0E1024C3-58F3-4E60-9D56-58152775B348}" dt="2026-02-22T23:32:26.938" v="24" actId="478"/>
          <ac:cxnSpMkLst>
            <pc:docMk/>
            <pc:sldMk cId="3216043698" sldId="287"/>
            <ac:cxnSpMk id="66" creationId="{19E78B7E-8032-F102-2554-3C1A7C8135EE}"/>
          </ac:cxnSpMkLst>
        </pc:cxnChg>
        <pc:cxnChg chg="del mod">
          <ac:chgData name="FERHANE EL MOSTAFA" userId="612e3f77-08f4-424c-9bd0-6ac275dcda07" providerId="ADAL" clId="{0E1024C3-58F3-4E60-9D56-58152775B348}" dt="2026-02-22T23:32:26.031" v="23" actId="478"/>
          <ac:cxnSpMkLst>
            <pc:docMk/>
            <pc:sldMk cId="3216043698" sldId="287"/>
            <ac:cxnSpMk id="67" creationId="{55131794-4FF6-1DC1-BAA7-75A3AA724DB4}"/>
          </ac:cxnSpMkLst>
        </pc:cxnChg>
      </pc:sldChg>
      <pc:sldChg chg="modSp mod">
        <pc:chgData name="FERHANE EL MOSTAFA" userId="612e3f77-08f4-424c-9bd0-6ac275dcda07" providerId="ADAL" clId="{0E1024C3-58F3-4E60-9D56-58152775B348}" dt="2026-02-22T23:35:10.823" v="75" actId="20577"/>
        <pc:sldMkLst>
          <pc:docMk/>
          <pc:sldMk cId="4096040656" sldId="288"/>
        </pc:sldMkLst>
        <pc:graphicFrameChg chg="mod modGraphic">
          <ac:chgData name="FERHANE EL MOSTAFA" userId="612e3f77-08f4-424c-9bd0-6ac275dcda07" providerId="ADAL" clId="{0E1024C3-58F3-4E60-9D56-58152775B348}" dt="2026-02-22T23:35:10.823" v="75" actId="20577"/>
          <ac:graphicFrameMkLst>
            <pc:docMk/>
            <pc:sldMk cId="4096040656" sldId="288"/>
            <ac:graphicFrameMk id="28" creationId="{0964DCE8-5C8D-93FB-6692-0E7C4B566B6E}"/>
          </ac:graphicFrameMkLst>
        </pc:graphicFrameChg>
      </pc:sldChg>
      <pc:sldChg chg="modSp mod">
        <pc:chgData name="FERHANE EL MOSTAFA" userId="612e3f77-08f4-424c-9bd0-6ac275dcda07" providerId="ADAL" clId="{0E1024C3-58F3-4E60-9D56-58152775B348}" dt="2026-02-22T23:35:29.157" v="77" actId="20577"/>
        <pc:sldMkLst>
          <pc:docMk/>
          <pc:sldMk cId="1796314856" sldId="290"/>
        </pc:sldMkLst>
        <pc:spChg chg="mod">
          <ac:chgData name="FERHANE EL MOSTAFA" userId="612e3f77-08f4-424c-9bd0-6ac275dcda07" providerId="ADAL" clId="{0E1024C3-58F3-4E60-9D56-58152775B348}" dt="2026-02-22T23:35:29.157" v="77" actId="20577"/>
          <ac:spMkLst>
            <pc:docMk/>
            <pc:sldMk cId="1796314856" sldId="290"/>
            <ac:spMk id="35" creationId="{A95DF0BE-66D8-C944-9A2A-6B18268A1577}"/>
          </ac:spMkLst>
        </pc:spChg>
      </pc:sldChg>
      <pc:sldChg chg="modSp">
        <pc:chgData name="FERHANE EL MOSTAFA" userId="612e3f77-08f4-424c-9bd0-6ac275dcda07" providerId="ADAL" clId="{0E1024C3-58F3-4E60-9D56-58152775B348}" dt="2026-02-22T23:35:44.962" v="79" actId="478"/>
        <pc:sldMkLst>
          <pc:docMk/>
          <pc:sldMk cId="791942714" sldId="291"/>
        </pc:sldMkLst>
        <pc:graphicFrameChg chg="mod">
          <ac:chgData name="FERHANE EL MOSTAFA" userId="612e3f77-08f4-424c-9bd0-6ac275dcda07" providerId="ADAL" clId="{0E1024C3-58F3-4E60-9D56-58152775B348}" dt="2026-02-22T23:35:44.962" v="79" actId="478"/>
          <ac:graphicFrameMkLst>
            <pc:docMk/>
            <pc:sldMk cId="791942714" sldId="291"/>
            <ac:graphicFrameMk id="28" creationId="{190ECC0D-A33E-BA05-301A-7D34591CB1E1}"/>
          </ac:graphicFrameMkLst>
        </pc:graphicFrameChg>
      </pc:sldChg>
      <pc:sldChg chg="modSp">
        <pc:chgData name="FERHANE EL MOSTAFA" userId="612e3f77-08f4-424c-9bd0-6ac275dcda07" providerId="ADAL" clId="{0E1024C3-58F3-4E60-9D56-58152775B348}" dt="2026-02-22T23:36:22.603" v="83" actId="478"/>
        <pc:sldMkLst>
          <pc:docMk/>
          <pc:sldMk cId="4137976723" sldId="292"/>
        </pc:sldMkLst>
        <pc:graphicFrameChg chg="mod">
          <ac:chgData name="FERHANE EL MOSTAFA" userId="612e3f77-08f4-424c-9bd0-6ac275dcda07" providerId="ADAL" clId="{0E1024C3-58F3-4E60-9D56-58152775B348}" dt="2026-02-22T23:36:15.533" v="80" actId="478"/>
          <ac:graphicFrameMkLst>
            <pc:docMk/>
            <pc:sldMk cId="4137976723" sldId="292"/>
            <ac:graphicFrameMk id="31" creationId="{73819466-5F66-D277-139C-A7019F10D8A1}"/>
          </ac:graphicFrameMkLst>
        </pc:graphicFrameChg>
        <pc:graphicFrameChg chg="mod">
          <ac:chgData name="FERHANE EL MOSTAFA" userId="612e3f77-08f4-424c-9bd0-6ac275dcda07" providerId="ADAL" clId="{0E1024C3-58F3-4E60-9D56-58152775B348}" dt="2026-02-22T23:36:18.990" v="81" actId="478"/>
          <ac:graphicFrameMkLst>
            <pc:docMk/>
            <pc:sldMk cId="4137976723" sldId="292"/>
            <ac:graphicFrameMk id="32" creationId="{A4C53DBB-7BDC-56F3-4A1D-1F1453FCF781}"/>
          </ac:graphicFrameMkLst>
        </pc:graphicFrameChg>
        <pc:graphicFrameChg chg="mod">
          <ac:chgData name="FERHANE EL MOSTAFA" userId="612e3f77-08f4-424c-9bd0-6ac275dcda07" providerId="ADAL" clId="{0E1024C3-58F3-4E60-9D56-58152775B348}" dt="2026-02-22T23:36:20.896" v="82" actId="478"/>
          <ac:graphicFrameMkLst>
            <pc:docMk/>
            <pc:sldMk cId="4137976723" sldId="292"/>
            <ac:graphicFrameMk id="33" creationId="{F8FC11B5-3605-EB64-7EF2-1108777133E1}"/>
          </ac:graphicFrameMkLst>
        </pc:graphicFrameChg>
        <pc:graphicFrameChg chg="mod">
          <ac:chgData name="FERHANE EL MOSTAFA" userId="612e3f77-08f4-424c-9bd0-6ac275dcda07" providerId="ADAL" clId="{0E1024C3-58F3-4E60-9D56-58152775B348}" dt="2026-02-22T23:36:22.603" v="83" actId="478"/>
          <ac:graphicFrameMkLst>
            <pc:docMk/>
            <pc:sldMk cId="4137976723" sldId="292"/>
            <ac:graphicFrameMk id="34" creationId="{40376E7D-5A42-E2B3-C62F-685216240167}"/>
          </ac:graphicFrameMkLst>
        </pc:graphicFrameChg>
      </pc:sldChg>
      <pc:sldChg chg="modSp">
        <pc:chgData name="FERHANE EL MOSTAFA" userId="612e3f77-08f4-424c-9bd0-6ac275dcda07" providerId="ADAL" clId="{0E1024C3-58F3-4E60-9D56-58152775B348}" dt="2026-02-22T23:37:05.778" v="92" actId="108"/>
        <pc:sldMkLst>
          <pc:docMk/>
          <pc:sldMk cId="2460779542" sldId="294"/>
        </pc:sldMkLst>
        <pc:graphicFrameChg chg="mod">
          <ac:chgData name="FERHANE EL MOSTAFA" userId="612e3f77-08f4-424c-9bd0-6ac275dcda07" providerId="ADAL" clId="{0E1024C3-58F3-4E60-9D56-58152775B348}" dt="2026-02-22T23:36:34.410" v="84" actId="478"/>
          <ac:graphicFrameMkLst>
            <pc:docMk/>
            <pc:sldMk cId="2460779542" sldId="294"/>
            <ac:graphicFrameMk id="31" creationId="{AB1BB344-AF19-CB2F-8457-2CBDDF7238BF}"/>
          </ac:graphicFrameMkLst>
        </pc:graphicFrameChg>
        <pc:graphicFrameChg chg="mod">
          <ac:chgData name="FERHANE EL MOSTAFA" userId="612e3f77-08f4-424c-9bd0-6ac275dcda07" providerId="ADAL" clId="{0E1024C3-58F3-4E60-9D56-58152775B348}" dt="2026-02-22T23:37:05.778" v="92" actId="108"/>
          <ac:graphicFrameMkLst>
            <pc:docMk/>
            <pc:sldMk cId="2460779542" sldId="294"/>
            <ac:graphicFrameMk id="32" creationId="{B3DB5D7E-A6D8-921E-DE8F-6C301A4579BE}"/>
          </ac:graphicFrameMkLst>
        </pc:graphicFrameChg>
        <pc:graphicFrameChg chg="mod">
          <ac:chgData name="FERHANE EL MOSTAFA" userId="612e3f77-08f4-424c-9bd0-6ac275dcda07" providerId="ADAL" clId="{0E1024C3-58F3-4E60-9D56-58152775B348}" dt="2026-02-22T23:37:04.013" v="91"/>
          <ac:graphicFrameMkLst>
            <pc:docMk/>
            <pc:sldMk cId="2460779542" sldId="294"/>
            <ac:graphicFrameMk id="33" creationId="{1B2D9358-406A-2B0D-D17B-5E7C5B35443E}"/>
          </ac:graphicFrameMkLst>
        </pc:graphicFrameChg>
        <pc:graphicFrameChg chg="mod">
          <ac:chgData name="FERHANE EL MOSTAFA" userId="612e3f77-08f4-424c-9bd0-6ac275dcda07" providerId="ADAL" clId="{0E1024C3-58F3-4E60-9D56-58152775B348}" dt="2026-02-22T23:36:58.051" v="89"/>
          <ac:graphicFrameMkLst>
            <pc:docMk/>
            <pc:sldMk cId="2460779542" sldId="294"/>
            <ac:graphicFrameMk id="34" creationId="{2849B695-175E-598A-21F8-D7A027F9985C}"/>
          </ac:graphicFrameMkLst>
        </pc:graphicFrameChg>
      </pc:sldChg>
      <pc:sldChg chg="modSp">
        <pc:chgData name="FERHANE EL MOSTAFA" userId="612e3f77-08f4-424c-9bd0-6ac275dcda07" providerId="ADAL" clId="{0E1024C3-58F3-4E60-9D56-58152775B348}" dt="2026-02-22T23:37:15.993" v="94" actId="108"/>
        <pc:sldMkLst>
          <pc:docMk/>
          <pc:sldMk cId="3948816991" sldId="295"/>
        </pc:sldMkLst>
        <pc:graphicFrameChg chg="mod">
          <ac:chgData name="FERHANE EL MOSTAFA" userId="612e3f77-08f4-424c-9bd0-6ac275dcda07" providerId="ADAL" clId="{0E1024C3-58F3-4E60-9D56-58152775B348}" dt="2026-02-22T23:37:15.993" v="94" actId="108"/>
          <ac:graphicFrameMkLst>
            <pc:docMk/>
            <pc:sldMk cId="3948816991" sldId="295"/>
            <ac:graphicFrameMk id="34" creationId="{EA3E2072-765E-76D8-C9A9-3605A4FBB26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983297-68A8-4B81-B22F-00425BD25EB6}"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fr-MA"/>
        </a:p>
      </dgm:t>
    </dgm:pt>
    <dgm:pt modelId="{88A6543B-FD52-42A1-BE87-D8037AA0EF14}">
      <dgm:prSet phldrT="[Texte]" custT="1"/>
      <dgm:spPr>
        <a:solidFill>
          <a:schemeClr val="accent6">
            <a:lumMod val="40000"/>
            <a:lumOff val="60000"/>
          </a:schemeClr>
        </a:solidFill>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نتائج الموضعة حسب الرائز</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56FA4C0-0CF4-4F1F-A926-B7F1BE1FFC3A}" type="parTrans" cxnId="{977789E3-4EDA-4B98-A898-98F3EE1F6E6C}">
      <dgm:prSet/>
      <dgm:spPr/>
      <dgm:t>
        <a:bodyPr/>
        <a:lstStyle/>
        <a:p>
          <a:pPr algn="ctr" rtl="1"/>
          <a:endParaRPr lang="fr-MA">
            <a:cs typeface="Khalid Art bold" pitchFamily="2" charset="-78"/>
          </a:endParaRPr>
        </a:p>
      </dgm:t>
    </dgm:pt>
    <dgm:pt modelId="{5A00F825-4F5F-4D54-B69A-4E3809B06F90}" type="sibTrans" cxnId="{977789E3-4EDA-4B98-A898-98F3EE1F6E6C}">
      <dgm:prSet/>
      <dgm:spPr/>
      <dgm:t>
        <a:bodyPr/>
        <a:lstStyle/>
        <a:p>
          <a:pPr algn="ctr" rtl="1"/>
          <a:endParaRPr lang="fr-MA">
            <a:cs typeface="Khalid Art bold" pitchFamily="2" charset="-78"/>
          </a:endParaRPr>
        </a:p>
      </dgm:t>
    </dgm:pt>
    <dgm:pt modelId="{535B4A63-8D43-443B-A186-7C82E087527C}">
      <dgm:prSet phldrT="[Texte]" custT="1"/>
      <dgm:spPr>
        <a:solidFill>
          <a:schemeClr val="accent4">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الأول</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BC92E398-EB64-4B70-B668-3A03A12757BD}" type="parTrans" cxnId="{B8C06955-9D22-4174-936E-8E015B67216B}">
      <dgm:prSet/>
      <dgm:spPr/>
      <dgm:t>
        <a:bodyPr/>
        <a:lstStyle/>
        <a:p>
          <a:pPr algn="ctr" rtl="1"/>
          <a:endParaRPr lang="fr-MA">
            <a:cs typeface="Khalid Art bold" pitchFamily="2" charset="-78"/>
          </a:endParaRPr>
        </a:p>
      </dgm:t>
    </dgm:pt>
    <dgm:pt modelId="{E3A5CC71-ABBA-4185-8327-B1ACE0432095}" type="sibTrans" cxnId="{B8C06955-9D22-4174-936E-8E015B67216B}">
      <dgm:prSet/>
      <dgm:spPr/>
      <dgm:t>
        <a:bodyPr/>
        <a:lstStyle/>
        <a:p>
          <a:pPr algn="ctr" rtl="1"/>
          <a:endParaRPr lang="fr-MA">
            <a:cs typeface="Khalid Art bold" pitchFamily="2" charset="-78"/>
          </a:endParaRPr>
        </a:p>
      </dgm:t>
    </dgm:pt>
    <dgm:pt modelId="{2C9797B7-1C0A-45DA-A9DA-B1681274C7AB}">
      <dgm:prSet phldrT="[Texte]" custT="1"/>
      <dgm:spPr>
        <a:solidFill>
          <a:schemeClr val="accent3">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الثاني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23FB2D08-FB3C-4055-867F-AA0A1918AA62}" type="parTrans" cxnId="{9A513A5B-66E4-4ECC-881B-A107EB0D5FAA}">
      <dgm:prSet/>
      <dgm:spPr/>
      <dgm:t>
        <a:bodyPr/>
        <a:lstStyle/>
        <a:p>
          <a:pPr algn="ctr" rtl="1"/>
          <a:endParaRPr lang="fr-MA">
            <a:cs typeface="Khalid Art bold" pitchFamily="2" charset="-78"/>
          </a:endParaRPr>
        </a:p>
      </dgm:t>
    </dgm:pt>
    <dgm:pt modelId="{8C4C203A-31D5-43BD-8436-8AAE3F9453BF}" type="sibTrans" cxnId="{9A513A5B-66E4-4ECC-881B-A107EB0D5FAA}">
      <dgm:prSet/>
      <dgm:spPr/>
      <dgm:t>
        <a:bodyPr/>
        <a:lstStyle/>
        <a:p>
          <a:pPr algn="ctr" rtl="1"/>
          <a:endParaRPr lang="fr-MA">
            <a:cs typeface="Khalid Art bold" pitchFamily="2" charset="-78"/>
          </a:endParaRPr>
        </a:p>
      </dgm:t>
    </dgm:pt>
    <dgm:pt modelId="{783FD7AC-1CC3-4B93-BB3E-08492D629B3D}">
      <dgm:prSet phldrT="[Texte]" custT="1"/>
      <dgm:spPr>
        <a:solidFill>
          <a:schemeClr val="accent5">
            <a:lumMod val="75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الثالث</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7416718F-BF55-4716-BD2A-30060141DB57}" type="parTrans" cxnId="{1AC7C32C-0A6C-4005-BAA7-3C87EE784FB1}">
      <dgm:prSet/>
      <dgm:spPr/>
      <dgm:t>
        <a:bodyPr/>
        <a:lstStyle/>
        <a:p>
          <a:pPr algn="ctr" rtl="1"/>
          <a:endParaRPr lang="fr-MA">
            <a:cs typeface="Khalid Art bold" pitchFamily="2" charset="-78"/>
          </a:endParaRPr>
        </a:p>
      </dgm:t>
    </dgm:pt>
    <dgm:pt modelId="{DC9E6AE2-6C59-45EC-82B2-37CB1E36A23B}" type="sibTrans" cxnId="{1AC7C32C-0A6C-4005-BAA7-3C87EE784FB1}">
      <dgm:prSet/>
      <dgm:spPr/>
      <dgm:t>
        <a:bodyPr/>
        <a:lstStyle/>
        <a:p>
          <a:pPr algn="ctr" rtl="1"/>
          <a:endParaRPr lang="fr-MA">
            <a:cs typeface="Khalid Art bold" pitchFamily="2" charset="-78"/>
          </a:endParaRPr>
        </a:p>
      </dgm:t>
    </dgm:pt>
    <dgm:pt modelId="{21722250-E951-4774-8CEB-0EA133333927}">
      <dgm:prSet phldrT="[Texte]" custT="1"/>
      <dgm:spPr>
        <a:solidFill>
          <a:schemeClr val="accent4">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0D511888-3929-4E89-B6AB-6A2952B49E6B}" type="parTrans" cxnId="{DB0602FE-FE9C-491D-9B73-1D23C796E0B9}">
      <dgm:prSet/>
      <dgm:spPr/>
      <dgm:t>
        <a:bodyPr/>
        <a:lstStyle/>
        <a:p>
          <a:endParaRPr lang="fr-MA"/>
        </a:p>
      </dgm:t>
    </dgm:pt>
    <dgm:pt modelId="{73529F71-959B-45BC-9CAA-4A45563CD4F0}" type="sibTrans" cxnId="{DB0602FE-FE9C-491D-9B73-1D23C796E0B9}">
      <dgm:prSet/>
      <dgm:spPr/>
      <dgm:t>
        <a:bodyPr/>
        <a:lstStyle/>
        <a:p>
          <a:endParaRPr lang="fr-MA"/>
        </a:p>
      </dgm:t>
    </dgm:pt>
    <dgm:pt modelId="{F21AA4E9-2676-422C-A7A6-FDBE1F6AA9FF}">
      <dgm:prSet phldrT="[Texte]" custT="1"/>
      <dgm:spPr>
        <a:solidFill>
          <a:schemeClr val="accent3">
            <a:lumMod val="20000"/>
            <a:lumOff val="80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26D0FC25-83FA-4537-BDCF-E96AE65ECD7D}" type="parTrans" cxnId="{6162152B-FF02-4722-9401-9AFABFAD5B52}">
      <dgm:prSet/>
      <dgm:spPr/>
      <dgm:t>
        <a:bodyPr/>
        <a:lstStyle/>
        <a:p>
          <a:endParaRPr lang="fr-MA"/>
        </a:p>
      </dgm:t>
    </dgm:pt>
    <dgm:pt modelId="{32CFCBE0-7F3F-43C7-B891-F4AD5FE9739F}" type="sibTrans" cxnId="{6162152B-FF02-4722-9401-9AFABFAD5B52}">
      <dgm:prSet/>
      <dgm:spPr/>
      <dgm:t>
        <a:bodyPr/>
        <a:lstStyle/>
        <a:p>
          <a:endParaRPr lang="fr-MA"/>
        </a:p>
      </dgm:t>
    </dgm:pt>
    <dgm:pt modelId="{F835F3CD-34C9-4D6A-812B-5636A2A35FB4}">
      <dgm:prSet phldrT="[Texte]" custT="1"/>
      <dgm:spPr>
        <a:solidFill>
          <a:schemeClr val="accent5">
            <a:lumMod val="75000"/>
          </a:schemeClr>
        </a:solidFill>
        <a:ln>
          <a:solidFill>
            <a:schemeClr val="tx1"/>
          </a:solidFill>
        </a:ln>
      </dgm:spPr>
      <dgm:t>
        <a:bodyPr/>
        <a:lstStyle/>
        <a:p>
          <a:pPr marL="0" algn="ctr" defTabSz="914400" rtl="1" eaLnBrk="1" latinLnBrk="0" hangingPunct="1">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D84BDF9-1295-454E-ADB2-AB927576845E}" type="parTrans" cxnId="{34366882-C18F-49F1-BE2B-A534A2CB106C}">
      <dgm:prSet/>
      <dgm:spPr/>
      <dgm:t>
        <a:bodyPr/>
        <a:lstStyle/>
        <a:p>
          <a:endParaRPr lang="fr-MA"/>
        </a:p>
      </dgm:t>
    </dgm:pt>
    <dgm:pt modelId="{F355EFEE-3504-4883-BDD1-982AC10867C9}" type="sibTrans" cxnId="{34366882-C18F-49F1-BE2B-A534A2CB106C}">
      <dgm:prSet/>
      <dgm:spPr/>
      <dgm:t>
        <a:bodyPr/>
        <a:lstStyle/>
        <a:p>
          <a:endParaRPr lang="fr-MA"/>
        </a:p>
      </dgm:t>
    </dgm:pt>
    <dgm:pt modelId="{29E48F5F-C714-46D3-BAC4-C12CB66E1152}" type="pres">
      <dgm:prSet presAssocID="{F3983297-68A8-4B81-B22F-00425BD25EB6}" presName="Name0" presStyleCnt="0">
        <dgm:presLayoutVars>
          <dgm:chPref val="1"/>
          <dgm:dir val="rev"/>
          <dgm:animOne val="branch"/>
          <dgm:animLvl val="lvl"/>
          <dgm:resizeHandles val="exact"/>
        </dgm:presLayoutVars>
      </dgm:prSet>
      <dgm:spPr/>
    </dgm:pt>
    <dgm:pt modelId="{99D35DB3-E35D-4EFA-ADAA-B1CFF41B2722}" type="pres">
      <dgm:prSet presAssocID="{88A6543B-FD52-42A1-BE87-D8037AA0EF14}" presName="root1" presStyleCnt="0"/>
      <dgm:spPr/>
    </dgm:pt>
    <dgm:pt modelId="{E8C5943E-3625-4BD6-9B9D-8F1237A3614A}" type="pres">
      <dgm:prSet presAssocID="{88A6543B-FD52-42A1-BE87-D8037AA0EF14}" presName="LevelOneTextNode" presStyleLbl="node0" presStyleIdx="0" presStyleCnt="1" custLinFactX="100000" custLinFactNeighborX="176409">
        <dgm:presLayoutVars>
          <dgm:chPref val="3"/>
        </dgm:presLayoutVars>
      </dgm:prSet>
      <dgm:spPr/>
    </dgm:pt>
    <dgm:pt modelId="{D1157D76-0208-451B-8EC4-F2DF0B2B8552}" type="pres">
      <dgm:prSet presAssocID="{88A6543B-FD52-42A1-BE87-D8037AA0EF14}" presName="level2hierChild" presStyleCnt="0"/>
      <dgm:spPr/>
    </dgm:pt>
    <dgm:pt modelId="{7402C047-92B6-43EA-8611-E883C7CFBDA8}" type="pres">
      <dgm:prSet presAssocID="{BC92E398-EB64-4B70-B668-3A03A12757BD}" presName="conn2-1" presStyleLbl="parChTrans1D2" presStyleIdx="0" presStyleCnt="3"/>
      <dgm:spPr/>
    </dgm:pt>
    <dgm:pt modelId="{F50A9BE9-D370-473E-96CC-BD36E1977E58}" type="pres">
      <dgm:prSet presAssocID="{BC92E398-EB64-4B70-B668-3A03A12757BD}" presName="connTx" presStyleLbl="parChTrans1D2" presStyleIdx="0" presStyleCnt="3"/>
      <dgm:spPr/>
    </dgm:pt>
    <dgm:pt modelId="{C80DD3FE-2231-4778-9133-C31BDAE5717B}" type="pres">
      <dgm:prSet presAssocID="{535B4A63-8D43-443B-A186-7C82E087527C}" presName="root2" presStyleCnt="0"/>
      <dgm:spPr/>
    </dgm:pt>
    <dgm:pt modelId="{C9A108D4-25DF-46E7-9DD3-70799798B059}" type="pres">
      <dgm:prSet presAssocID="{535B4A63-8D43-443B-A186-7C82E087527C}" presName="LevelTwoTextNode" presStyleLbl="node2" presStyleIdx="0" presStyleCnt="3">
        <dgm:presLayoutVars>
          <dgm:chPref val="3"/>
        </dgm:presLayoutVars>
      </dgm:prSet>
      <dgm:spPr/>
    </dgm:pt>
    <dgm:pt modelId="{1682844C-EC78-4BCC-B63F-BAD21418D049}" type="pres">
      <dgm:prSet presAssocID="{535B4A63-8D43-443B-A186-7C82E087527C}" presName="level3hierChild" presStyleCnt="0"/>
      <dgm:spPr/>
    </dgm:pt>
    <dgm:pt modelId="{EA17F2C2-0D22-4E96-8E99-1C306E1C3429}" type="pres">
      <dgm:prSet presAssocID="{0D511888-3929-4E89-B6AB-6A2952B49E6B}" presName="conn2-1" presStyleLbl="parChTrans1D3" presStyleIdx="0" presStyleCnt="3"/>
      <dgm:spPr/>
    </dgm:pt>
    <dgm:pt modelId="{D9F42DA4-FD31-4FCF-B99C-6DF1F0F070A9}" type="pres">
      <dgm:prSet presAssocID="{0D511888-3929-4E89-B6AB-6A2952B49E6B}" presName="connTx" presStyleLbl="parChTrans1D3" presStyleIdx="0" presStyleCnt="3"/>
      <dgm:spPr/>
    </dgm:pt>
    <dgm:pt modelId="{C1B4CA37-9D80-4BA6-83DC-8BFCAAD74F8D}" type="pres">
      <dgm:prSet presAssocID="{21722250-E951-4774-8CEB-0EA133333927}" presName="root2" presStyleCnt="0"/>
      <dgm:spPr/>
    </dgm:pt>
    <dgm:pt modelId="{D3B2CB7F-11C5-4C27-8BFD-B51EA40CE810}" type="pres">
      <dgm:prSet presAssocID="{21722250-E951-4774-8CEB-0EA133333927}" presName="LevelTwoTextNode" presStyleLbl="node3" presStyleIdx="0" presStyleCnt="3">
        <dgm:presLayoutVars>
          <dgm:chPref val="3"/>
        </dgm:presLayoutVars>
      </dgm:prSet>
      <dgm:spPr/>
    </dgm:pt>
    <dgm:pt modelId="{686DD023-B715-4730-AC7A-C5EFF8C073EA}" type="pres">
      <dgm:prSet presAssocID="{21722250-E951-4774-8CEB-0EA133333927}" presName="level3hierChild" presStyleCnt="0"/>
      <dgm:spPr/>
    </dgm:pt>
    <dgm:pt modelId="{30F053B6-E846-49A0-A76D-B88483D00DE4}" type="pres">
      <dgm:prSet presAssocID="{23FB2D08-FB3C-4055-867F-AA0A1918AA62}" presName="conn2-1" presStyleLbl="parChTrans1D2" presStyleIdx="1" presStyleCnt="3"/>
      <dgm:spPr/>
    </dgm:pt>
    <dgm:pt modelId="{2627D655-05C6-4D68-9C5B-AAAD3FC46CAC}" type="pres">
      <dgm:prSet presAssocID="{23FB2D08-FB3C-4055-867F-AA0A1918AA62}" presName="connTx" presStyleLbl="parChTrans1D2" presStyleIdx="1" presStyleCnt="3"/>
      <dgm:spPr/>
    </dgm:pt>
    <dgm:pt modelId="{86F3805B-C228-4EED-8B7E-5062A593DA7D}" type="pres">
      <dgm:prSet presAssocID="{2C9797B7-1C0A-45DA-A9DA-B1681274C7AB}" presName="root2" presStyleCnt="0"/>
      <dgm:spPr/>
    </dgm:pt>
    <dgm:pt modelId="{EA9430A5-0A46-43B5-B570-BD70364A4AEF}" type="pres">
      <dgm:prSet presAssocID="{2C9797B7-1C0A-45DA-A9DA-B1681274C7AB}" presName="LevelTwoTextNode" presStyleLbl="node2" presStyleIdx="1" presStyleCnt="3">
        <dgm:presLayoutVars>
          <dgm:chPref val="3"/>
        </dgm:presLayoutVars>
      </dgm:prSet>
      <dgm:spPr/>
    </dgm:pt>
    <dgm:pt modelId="{E1C2A90D-1444-4297-A7D2-EE54C69432C6}" type="pres">
      <dgm:prSet presAssocID="{2C9797B7-1C0A-45DA-A9DA-B1681274C7AB}" presName="level3hierChild" presStyleCnt="0"/>
      <dgm:spPr/>
    </dgm:pt>
    <dgm:pt modelId="{2AF8DB88-288D-4FE3-9FD5-9917A4923919}" type="pres">
      <dgm:prSet presAssocID="{26D0FC25-83FA-4537-BDCF-E96AE65ECD7D}" presName="conn2-1" presStyleLbl="parChTrans1D3" presStyleIdx="1" presStyleCnt="3"/>
      <dgm:spPr/>
    </dgm:pt>
    <dgm:pt modelId="{4E6E9FA7-49C4-4343-BCBB-099C32A4C1A8}" type="pres">
      <dgm:prSet presAssocID="{26D0FC25-83FA-4537-BDCF-E96AE65ECD7D}" presName="connTx" presStyleLbl="parChTrans1D3" presStyleIdx="1" presStyleCnt="3"/>
      <dgm:spPr/>
    </dgm:pt>
    <dgm:pt modelId="{D2586610-7392-4301-8A11-00286FB46F25}" type="pres">
      <dgm:prSet presAssocID="{F21AA4E9-2676-422C-A7A6-FDBE1F6AA9FF}" presName="root2" presStyleCnt="0"/>
      <dgm:spPr/>
    </dgm:pt>
    <dgm:pt modelId="{3149E87D-86F5-4381-8B8C-2FD420FD5C2F}" type="pres">
      <dgm:prSet presAssocID="{F21AA4E9-2676-422C-A7A6-FDBE1F6AA9FF}" presName="LevelTwoTextNode" presStyleLbl="node3" presStyleIdx="1" presStyleCnt="3">
        <dgm:presLayoutVars>
          <dgm:chPref val="3"/>
        </dgm:presLayoutVars>
      </dgm:prSet>
      <dgm:spPr/>
    </dgm:pt>
    <dgm:pt modelId="{2033B9F7-6270-41B2-B3E2-BA2A6C38C0C9}" type="pres">
      <dgm:prSet presAssocID="{F21AA4E9-2676-422C-A7A6-FDBE1F6AA9FF}" presName="level3hierChild" presStyleCnt="0"/>
      <dgm:spPr/>
    </dgm:pt>
    <dgm:pt modelId="{CB3B0C6E-3DF2-41B8-ADAE-98F1207CB39B}" type="pres">
      <dgm:prSet presAssocID="{7416718F-BF55-4716-BD2A-30060141DB57}" presName="conn2-1" presStyleLbl="parChTrans1D2" presStyleIdx="2" presStyleCnt="3"/>
      <dgm:spPr/>
    </dgm:pt>
    <dgm:pt modelId="{65BCAD57-EB24-4ED6-A191-E7B3FA4AA778}" type="pres">
      <dgm:prSet presAssocID="{7416718F-BF55-4716-BD2A-30060141DB57}" presName="connTx" presStyleLbl="parChTrans1D2" presStyleIdx="2" presStyleCnt="3"/>
      <dgm:spPr/>
    </dgm:pt>
    <dgm:pt modelId="{B27D6FE6-C4CC-4E49-9B0F-33AFFDB10640}" type="pres">
      <dgm:prSet presAssocID="{783FD7AC-1CC3-4B93-BB3E-08492D629B3D}" presName="root2" presStyleCnt="0"/>
      <dgm:spPr/>
    </dgm:pt>
    <dgm:pt modelId="{5C2C3289-21B0-43C4-BF48-814314F53CB5}" type="pres">
      <dgm:prSet presAssocID="{783FD7AC-1CC3-4B93-BB3E-08492D629B3D}" presName="LevelTwoTextNode" presStyleLbl="node2" presStyleIdx="2" presStyleCnt="3">
        <dgm:presLayoutVars>
          <dgm:chPref val="3"/>
        </dgm:presLayoutVars>
      </dgm:prSet>
      <dgm:spPr/>
    </dgm:pt>
    <dgm:pt modelId="{5E2751A4-4BA7-4C69-8894-3523F991681E}" type="pres">
      <dgm:prSet presAssocID="{783FD7AC-1CC3-4B93-BB3E-08492D629B3D}" presName="level3hierChild" presStyleCnt="0"/>
      <dgm:spPr/>
    </dgm:pt>
    <dgm:pt modelId="{A0F27B4E-DC99-45B5-97EC-6AB960ECD04E}" type="pres">
      <dgm:prSet presAssocID="{FD84BDF9-1295-454E-ADB2-AB927576845E}" presName="conn2-1" presStyleLbl="parChTrans1D3" presStyleIdx="2" presStyleCnt="3"/>
      <dgm:spPr/>
    </dgm:pt>
    <dgm:pt modelId="{A87940B0-E27F-48A2-AA35-72F0C9F04070}" type="pres">
      <dgm:prSet presAssocID="{FD84BDF9-1295-454E-ADB2-AB927576845E}" presName="connTx" presStyleLbl="parChTrans1D3" presStyleIdx="2" presStyleCnt="3"/>
      <dgm:spPr/>
    </dgm:pt>
    <dgm:pt modelId="{878C2CA1-7A85-4F29-9AF2-C3E7AF747A3E}" type="pres">
      <dgm:prSet presAssocID="{F835F3CD-34C9-4D6A-812B-5636A2A35FB4}" presName="root2" presStyleCnt="0"/>
      <dgm:spPr/>
    </dgm:pt>
    <dgm:pt modelId="{215C1AB4-AF50-4FC7-8862-853795C2C2C0}" type="pres">
      <dgm:prSet presAssocID="{F835F3CD-34C9-4D6A-812B-5636A2A35FB4}" presName="LevelTwoTextNode" presStyleLbl="node3" presStyleIdx="2" presStyleCnt="3">
        <dgm:presLayoutVars>
          <dgm:chPref val="3"/>
        </dgm:presLayoutVars>
      </dgm:prSet>
      <dgm:spPr/>
    </dgm:pt>
    <dgm:pt modelId="{5C09876F-9D30-4A77-A924-F5A5B1BC058D}" type="pres">
      <dgm:prSet presAssocID="{F835F3CD-34C9-4D6A-812B-5636A2A35FB4}" presName="level3hierChild" presStyleCnt="0"/>
      <dgm:spPr/>
    </dgm:pt>
  </dgm:ptLst>
  <dgm:cxnLst>
    <dgm:cxn modelId="{B6842310-3669-402F-842A-F22FA9DD567B}" type="presOf" srcId="{535B4A63-8D43-443B-A186-7C82E087527C}" destId="{C9A108D4-25DF-46E7-9DD3-70799798B059}" srcOrd="0" destOrd="0" presId="urn:microsoft.com/office/officeart/2008/layout/HorizontalMultiLevelHierarchy"/>
    <dgm:cxn modelId="{B7EAF220-ECF3-4114-8662-8C1DA0B49DA7}" type="presOf" srcId="{2C9797B7-1C0A-45DA-A9DA-B1681274C7AB}" destId="{EA9430A5-0A46-43B5-B570-BD70364A4AEF}" srcOrd="0" destOrd="0" presId="urn:microsoft.com/office/officeart/2008/layout/HorizontalMultiLevelHierarchy"/>
    <dgm:cxn modelId="{6162152B-FF02-4722-9401-9AFABFAD5B52}" srcId="{2C9797B7-1C0A-45DA-A9DA-B1681274C7AB}" destId="{F21AA4E9-2676-422C-A7A6-FDBE1F6AA9FF}" srcOrd="0" destOrd="0" parTransId="{26D0FC25-83FA-4537-BDCF-E96AE65ECD7D}" sibTransId="{32CFCBE0-7F3F-43C7-B891-F4AD5FE9739F}"/>
    <dgm:cxn modelId="{1AC7C32C-0A6C-4005-BAA7-3C87EE784FB1}" srcId="{88A6543B-FD52-42A1-BE87-D8037AA0EF14}" destId="{783FD7AC-1CC3-4B93-BB3E-08492D629B3D}" srcOrd="2" destOrd="0" parTransId="{7416718F-BF55-4716-BD2A-30060141DB57}" sibTransId="{DC9E6AE2-6C59-45EC-82B2-37CB1E36A23B}"/>
    <dgm:cxn modelId="{9A513A5B-66E4-4ECC-881B-A107EB0D5FAA}" srcId="{88A6543B-FD52-42A1-BE87-D8037AA0EF14}" destId="{2C9797B7-1C0A-45DA-A9DA-B1681274C7AB}" srcOrd="1" destOrd="0" parTransId="{23FB2D08-FB3C-4055-867F-AA0A1918AA62}" sibTransId="{8C4C203A-31D5-43BD-8436-8AAE3F9453BF}"/>
    <dgm:cxn modelId="{9A74E762-9A61-4ECB-8A09-0DA9B36A24FB}" type="presOf" srcId="{FD84BDF9-1295-454E-ADB2-AB927576845E}" destId="{A0F27B4E-DC99-45B5-97EC-6AB960ECD04E}" srcOrd="0" destOrd="0" presId="urn:microsoft.com/office/officeart/2008/layout/HorizontalMultiLevelHierarchy"/>
    <dgm:cxn modelId="{58A05963-90B5-4849-97D0-AFCE9FC945EC}" type="presOf" srcId="{26D0FC25-83FA-4537-BDCF-E96AE65ECD7D}" destId="{4E6E9FA7-49C4-4343-BCBB-099C32A4C1A8}" srcOrd="1" destOrd="0" presId="urn:microsoft.com/office/officeart/2008/layout/HorizontalMultiLevelHierarchy"/>
    <dgm:cxn modelId="{072B8043-A5A0-4072-BB56-83489435E137}" type="presOf" srcId="{7416718F-BF55-4716-BD2A-30060141DB57}" destId="{65BCAD57-EB24-4ED6-A191-E7B3FA4AA778}" srcOrd="1" destOrd="0" presId="urn:microsoft.com/office/officeart/2008/layout/HorizontalMultiLevelHierarchy"/>
    <dgm:cxn modelId="{11147B4E-7477-4B77-B7CF-62DBF2BC6F53}" type="presOf" srcId="{BC92E398-EB64-4B70-B668-3A03A12757BD}" destId="{7402C047-92B6-43EA-8611-E883C7CFBDA8}" srcOrd="0" destOrd="0" presId="urn:microsoft.com/office/officeart/2008/layout/HorizontalMultiLevelHierarchy"/>
    <dgm:cxn modelId="{D1C48E6E-E22E-49EA-84F5-407450C52C85}" type="presOf" srcId="{F21AA4E9-2676-422C-A7A6-FDBE1F6AA9FF}" destId="{3149E87D-86F5-4381-8B8C-2FD420FD5C2F}" srcOrd="0" destOrd="0" presId="urn:microsoft.com/office/officeart/2008/layout/HorizontalMultiLevelHierarchy"/>
    <dgm:cxn modelId="{5BC90370-0555-4B71-99D5-404864FBAC7D}" type="presOf" srcId="{21722250-E951-4774-8CEB-0EA133333927}" destId="{D3B2CB7F-11C5-4C27-8BFD-B51EA40CE810}" srcOrd="0" destOrd="0" presId="urn:microsoft.com/office/officeart/2008/layout/HorizontalMultiLevelHierarchy"/>
    <dgm:cxn modelId="{B8C06955-9D22-4174-936E-8E015B67216B}" srcId="{88A6543B-FD52-42A1-BE87-D8037AA0EF14}" destId="{535B4A63-8D43-443B-A186-7C82E087527C}" srcOrd="0" destOrd="0" parTransId="{BC92E398-EB64-4B70-B668-3A03A12757BD}" sibTransId="{E3A5CC71-ABBA-4185-8327-B1ACE0432095}"/>
    <dgm:cxn modelId="{5345E97F-B0FE-4647-A700-ED4F2228F151}" type="presOf" srcId="{7416718F-BF55-4716-BD2A-30060141DB57}" destId="{CB3B0C6E-3DF2-41B8-ADAE-98F1207CB39B}" srcOrd="0" destOrd="0" presId="urn:microsoft.com/office/officeart/2008/layout/HorizontalMultiLevelHierarchy"/>
    <dgm:cxn modelId="{34366882-C18F-49F1-BE2B-A534A2CB106C}" srcId="{783FD7AC-1CC3-4B93-BB3E-08492D629B3D}" destId="{F835F3CD-34C9-4D6A-812B-5636A2A35FB4}" srcOrd="0" destOrd="0" parTransId="{FD84BDF9-1295-454E-ADB2-AB927576845E}" sibTransId="{F355EFEE-3504-4883-BDD1-982AC10867C9}"/>
    <dgm:cxn modelId="{79DA8088-0DCB-4796-8562-8D1CE647AB32}" type="presOf" srcId="{FD84BDF9-1295-454E-ADB2-AB927576845E}" destId="{A87940B0-E27F-48A2-AA35-72F0C9F04070}" srcOrd="1" destOrd="0" presId="urn:microsoft.com/office/officeart/2008/layout/HorizontalMultiLevelHierarchy"/>
    <dgm:cxn modelId="{C39AA09C-1892-47D1-A00E-64A78BB8864F}" type="presOf" srcId="{F3983297-68A8-4B81-B22F-00425BD25EB6}" destId="{29E48F5F-C714-46D3-BAC4-C12CB66E1152}" srcOrd="0" destOrd="0" presId="urn:microsoft.com/office/officeart/2008/layout/HorizontalMultiLevelHierarchy"/>
    <dgm:cxn modelId="{0645E1AE-B258-421A-A91C-04707F5FF4D4}" type="presOf" srcId="{88A6543B-FD52-42A1-BE87-D8037AA0EF14}" destId="{E8C5943E-3625-4BD6-9B9D-8F1237A3614A}" srcOrd="0" destOrd="0" presId="urn:microsoft.com/office/officeart/2008/layout/HorizontalMultiLevelHierarchy"/>
    <dgm:cxn modelId="{F32040B3-432C-43D7-AB5F-2DA11791D0BD}" type="presOf" srcId="{BC92E398-EB64-4B70-B668-3A03A12757BD}" destId="{F50A9BE9-D370-473E-96CC-BD36E1977E58}" srcOrd="1" destOrd="0" presId="urn:microsoft.com/office/officeart/2008/layout/HorizontalMultiLevelHierarchy"/>
    <dgm:cxn modelId="{121734CC-1AD4-4C9D-B4E0-F341E011FA57}" type="presOf" srcId="{783FD7AC-1CC3-4B93-BB3E-08492D629B3D}" destId="{5C2C3289-21B0-43C4-BF48-814314F53CB5}" srcOrd="0" destOrd="0" presId="urn:microsoft.com/office/officeart/2008/layout/HorizontalMultiLevelHierarchy"/>
    <dgm:cxn modelId="{C7CAECD7-85A2-4169-9303-B6B87B846838}" type="presOf" srcId="{26D0FC25-83FA-4537-BDCF-E96AE65ECD7D}" destId="{2AF8DB88-288D-4FE3-9FD5-9917A4923919}" srcOrd="0" destOrd="0" presId="urn:microsoft.com/office/officeart/2008/layout/HorizontalMultiLevelHierarchy"/>
    <dgm:cxn modelId="{9EE1ACDA-52DF-4430-BCA5-BEE57394417E}" type="presOf" srcId="{0D511888-3929-4E89-B6AB-6A2952B49E6B}" destId="{EA17F2C2-0D22-4E96-8E99-1C306E1C3429}" srcOrd="0" destOrd="0" presId="urn:microsoft.com/office/officeart/2008/layout/HorizontalMultiLevelHierarchy"/>
    <dgm:cxn modelId="{977789E3-4EDA-4B98-A898-98F3EE1F6E6C}" srcId="{F3983297-68A8-4B81-B22F-00425BD25EB6}" destId="{88A6543B-FD52-42A1-BE87-D8037AA0EF14}" srcOrd="0" destOrd="0" parTransId="{556FA4C0-0CF4-4F1F-A926-B7F1BE1FFC3A}" sibTransId="{5A00F825-4F5F-4D54-B69A-4E3809B06F90}"/>
    <dgm:cxn modelId="{49FDE8EF-0FB3-4259-BF6B-B2A9CD817BCE}" type="presOf" srcId="{23FB2D08-FB3C-4055-867F-AA0A1918AA62}" destId="{2627D655-05C6-4D68-9C5B-AAAD3FC46CAC}" srcOrd="1" destOrd="0" presId="urn:microsoft.com/office/officeart/2008/layout/HorizontalMultiLevelHierarchy"/>
    <dgm:cxn modelId="{75CD6DF0-36E5-45A1-9FBA-73D4A9574AA6}" type="presOf" srcId="{0D511888-3929-4E89-B6AB-6A2952B49E6B}" destId="{D9F42DA4-FD31-4FCF-B99C-6DF1F0F070A9}" srcOrd="1" destOrd="0" presId="urn:microsoft.com/office/officeart/2008/layout/HorizontalMultiLevelHierarchy"/>
    <dgm:cxn modelId="{760E48F8-9BCC-4EBE-A4E1-6771E93BA8B7}" type="presOf" srcId="{F835F3CD-34C9-4D6A-812B-5636A2A35FB4}" destId="{215C1AB4-AF50-4FC7-8862-853795C2C2C0}" srcOrd="0" destOrd="0" presId="urn:microsoft.com/office/officeart/2008/layout/HorizontalMultiLevelHierarchy"/>
    <dgm:cxn modelId="{3F4460FA-A859-4029-8A67-D113A6A48DFB}" type="presOf" srcId="{23FB2D08-FB3C-4055-867F-AA0A1918AA62}" destId="{30F053B6-E846-49A0-A76D-B88483D00DE4}" srcOrd="0" destOrd="0" presId="urn:microsoft.com/office/officeart/2008/layout/HorizontalMultiLevelHierarchy"/>
    <dgm:cxn modelId="{DB0602FE-FE9C-491D-9B73-1D23C796E0B9}" srcId="{535B4A63-8D43-443B-A186-7C82E087527C}" destId="{21722250-E951-4774-8CEB-0EA133333927}" srcOrd="0" destOrd="0" parTransId="{0D511888-3929-4E89-B6AB-6A2952B49E6B}" sibTransId="{73529F71-959B-45BC-9CAA-4A45563CD4F0}"/>
    <dgm:cxn modelId="{58E8BAA7-B34F-45F0-8285-0F3A9D563FD7}" type="presParOf" srcId="{29E48F5F-C714-46D3-BAC4-C12CB66E1152}" destId="{99D35DB3-E35D-4EFA-ADAA-B1CFF41B2722}" srcOrd="0" destOrd="0" presId="urn:microsoft.com/office/officeart/2008/layout/HorizontalMultiLevelHierarchy"/>
    <dgm:cxn modelId="{32C5A0D7-F516-44DA-A639-72E7492A01AB}" type="presParOf" srcId="{99D35DB3-E35D-4EFA-ADAA-B1CFF41B2722}" destId="{E8C5943E-3625-4BD6-9B9D-8F1237A3614A}" srcOrd="0" destOrd="0" presId="urn:microsoft.com/office/officeart/2008/layout/HorizontalMultiLevelHierarchy"/>
    <dgm:cxn modelId="{1CE1B457-13BB-49C9-AB6C-155C33CBC40D}" type="presParOf" srcId="{99D35DB3-E35D-4EFA-ADAA-B1CFF41B2722}" destId="{D1157D76-0208-451B-8EC4-F2DF0B2B8552}" srcOrd="1" destOrd="0" presId="urn:microsoft.com/office/officeart/2008/layout/HorizontalMultiLevelHierarchy"/>
    <dgm:cxn modelId="{3D42269A-82BC-48B0-9E7B-A4E17BE81914}" type="presParOf" srcId="{D1157D76-0208-451B-8EC4-F2DF0B2B8552}" destId="{7402C047-92B6-43EA-8611-E883C7CFBDA8}" srcOrd="0" destOrd="0" presId="urn:microsoft.com/office/officeart/2008/layout/HorizontalMultiLevelHierarchy"/>
    <dgm:cxn modelId="{CB664B4E-DAD0-4C06-8437-9AF61DDF91D8}" type="presParOf" srcId="{7402C047-92B6-43EA-8611-E883C7CFBDA8}" destId="{F50A9BE9-D370-473E-96CC-BD36E1977E58}" srcOrd="0" destOrd="0" presId="urn:microsoft.com/office/officeart/2008/layout/HorizontalMultiLevelHierarchy"/>
    <dgm:cxn modelId="{B55AA316-F975-4510-B010-ACDA48652569}" type="presParOf" srcId="{D1157D76-0208-451B-8EC4-F2DF0B2B8552}" destId="{C80DD3FE-2231-4778-9133-C31BDAE5717B}" srcOrd="1" destOrd="0" presId="urn:microsoft.com/office/officeart/2008/layout/HorizontalMultiLevelHierarchy"/>
    <dgm:cxn modelId="{AC5BBF56-51A8-438A-B099-7FFE365BC3E5}" type="presParOf" srcId="{C80DD3FE-2231-4778-9133-C31BDAE5717B}" destId="{C9A108D4-25DF-46E7-9DD3-70799798B059}" srcOrd="0" destOrd="0" presId="urn:microsoft.com/office/officeart/2008/layout/HorizontalMultiLevelHierarchy"/>
    <dgm:cxn modelId="{73142B66-8010-4DBF-A04F-337A6DB11F28}" type="presParOf" srcId="{C80DD3FE-2231-4778-9133-C31BDAE5717B}" destId="{1682844C-EC78-4BCC-B63F-BAD21418D049}" srcOrd="1" destOrd="0" presId="urn:microsoft.com/office/officeart/2008/layout/HorizontalMultiLevelHierarchy"/>
    <dgm:cxn modelId="{7032CF5A-56E6-47E7-BECA-CEA941AF6F6C}" type="presParOf" srcId="{1682844C-EC78-4BCC-B63F-BAD21418D049}" destId="{EA17F2C2-0D22-4E96-8E99-1C306E1C3429}" srcOrd="0" destOrd="0" presId="urn:microsoft.com/office/officeart/2008/layout/HorizontalMultiLevelHierarchy"/>
    <dgm:cxn modelId="{4A3829A8-3239-4F04-9E64-A03E7075403E}" type="presParOf" srcId="{EA17F2C2-0D22-4E96-8E99-1C306E1C3429}" destId="{D9F42DA4-FD31-4FCF-B99C-6DF1F0F070A9}" srcOrd="0" destOrd="0" presId="urn:microsoft.com/office/officeart/2008/layout/HorizontalMultiLevelHierarchy"/>
    <dgm:cxn modelId="{CAA881FD-1914-4A7A-B272-0917EDC1EAD6}" type="presParOf" srcId="{1682844C-EC78-4BCC-B63F-BAD21418D049}" destId="{C1B4CA37-9D80-4BA6-83DC-8BFCAAD74F8D}" srcOrd="1" destOrd="0" presId="urn:microsoft.com/office/officeart/2008/layout/HorizontalMultiLevelHierarchy"/>
    <dgm:cxn modelId="{2BA4D1C9-835C-489D-89D7-151A3788B3C0}" type="presParOf" srcId="{C1B4CA37-9D80-4BA6-83DC-8BFCAAD74F8D}" destId="{D3B2CB7F-11C5-4C27-8BFD-B51EA40CE810}" srcOrd="0" destOrd="0" presId="urn:microsoft.com/office/officeart/2008/layout/HorizontalMultiLevelHierarchy"/>
    <dgm:cxn modelId="{DFE6DD13-76AD-440E-8AE6-D5CAB67C2994}" type="presParOf" srcId="{C1B4CA37-9D80-4BA6-83DC-8BFCAAD74F8D}" destId="{686DD023-B715-4730-AC7A-C5EFF8C073EA}" srcOrd="1" destOrd="0" presId="urn:microsoft.com/office/officeart/2008/layout/HorizontalMultiLevelHierarchy"/>
    <dgm:cxn modelId="{F303D6DC-DA3B-486F-A68A-375DE6E3BF39}" type="presParOf" srcId="{D1157D76-0208-451B-8EC4-F2DF0B2B8552}" destId="{30F053B6-E846-49A0-A76D-B88483D00DE4}" srcOrd="2" destOrd="0" presId="urn:microsoft.com/office/officeart/2008/layout/HorizontalMultiLevelHierarchy"/>
    <dgm:cxn modelId="{40B438B1-C152-491B-9AE0-CAAE41F54E92}" type="presParOf" srcId="{30F053B6-E846-49A0-A76D-B88483D00DE4}" destId="{2627D655-05C6-4D68-9C5B-AAAD3FC46CAC}" srcOrd="0" destOrd="0" presId="urn:microsoft.com/office/officeart/2008/layout/HorizontalMultiLevelHierarchy"/>
    <dgm:cxn modelId="{922A4495-84BB-4361-8297-668EAD797CEE}" type="presParOf" srcId="{D1157D76-0208-451B-8EC4-F2DF0B2B8552}" destId="{86F3805B-C228-4EED-8B7E-5062A593DA7D}" srcOrd="3" destOrd="0" presId="urn:microsoft.com/office/officeart/2008/layout/HorizontalMultiLevelHierarchy"/>
    <dgm:cxn modelId="{B1E468FF-D02A-42D5-A4C6-04516075C413}" type="presParOf" srcId="{86F3805B-C228-4EED-8B7E-5062A593DA7D}" destId="{EA9430A5-0A46-43B5-B570-BD70364A4AEF}" srcOrd="0" destOrd="0" presId="urn:microsoft.com/office/officeart/2008/layout/HorizontalMultiLevelHierarchy"/>
    <dgm:cxn modelId="{C6A1B7E5-F3B7-4533-9D10-4963E334BEA8}" type="presParOf" srcId="{86F3805B-C228-4EED-8B7E-5062A593DA7D}" destId="{E1C2A90D-1444-4297-A7D2-EE54C69432C6}" srcOrd="1" destOrd="0" presId="urn:microsoft.com/office/officeart/2008/layout/HorizontalMultiLevelHierarchy"/>
    <dgm:cxn modelId="{01FAE490-877E-4A3E-B6B9-2CF3A13E7B64}" type="presParOf" srcId="{E1C2A90D-1444-4297-A7D2-EE54C69432C6}" destId="{2AF8DB88-288D-4FE3-9FD5-9917A4923919}" srcOrd="0" destOrd="0" presId="urn:microsoft.com/office/officeart/2008/layout/HorizontalMultiLevelHierarchy"/>
    <dgm:cxn modelId="{E216509C-C0B8-401F-A0BA-59644B5F5D3E}" type="presParOf" srcId="{2AF8DB88-288D-4FE3-9FD5-9917A4923919}" destId="{4E6E9FA7-49C4-4343-BCBB-099C32A4C1A8}" srcOrd="0" destOrd="0" presId="urn:microsoft.com/office/officeart/2008/layout/HorizontalMultiLevelHierarchy"/>
    <dgm:cxn modelId="{84E3DD83-6BAF-4494-A5C3-3937E5B30B94}" type="presParOf" srcId="{E1C2A90D-1444-4297-A7D2-EE54C69432C6}" destId="{D2586610-7392-4301-8A11-00286FB46F25}" srcOrd="1" destOrd="0" presId="urn:microsoft.com/office/officeart/2008/layout/HorizontalMultiLevelHierarchy"/>
    <dgm:cxn modelId="{C07AA70F-C3B1-4DF8-8C3C-10AFB957A41A}" type="presParOf" srcId="{D2586610-7392-4301-8A11-00286FB46F25}" destId="{3149E87D-86F5-4381-8B8C-2FD420FD5C2F}" srcOrd="0" destOrd="0" presId="urn:microsoft.com/office/officeart/2008/layout/HorizontalMultiLevelHierarchy"/>
    <dgm:cxn modelId="{7C0DFE70-9A85-44CB-B436-3B9A5A12B631}" type="presParOf" srcId="{D2586610-7392-4301-8A11-00286FB46F25}" destId="{2033B9F7-6270-41B2-B3E2-BA2A6C38C0C9}" srcOrd="1" destOrd="0" presId="urn:microsoft.com/office/officeart/2008/layout/HorizontalMultiLevelHierarchy"/>
    <dgm:cxn modelId="{A9D152EE-83A5-4FC6-A658-FCAFDF18AE10}" type="presParOf" srcId="{D1157D76-0208-451B-8EC4-F2DF0B2B8552}" destId="{CB3B0C6E-3DF2-41B8-ADAE-98F1207CB39B}" srcOrd="4" destOrd="0" presId="urn:microsoft.com/office/officeart/2008/layout/HorizontalMultiLevelHierarchy"/>
    <dgm:cxn modelId="{B6DB13BB-0D66-42E4-A1EF-C5927C207538}" type="presParOf" srcId="{CB3B0C6E-3DF2-41B8-ADAE-98F1207CB39B}" destId="{65BCAD57-EB24-4ED6-A191-E7B3FA4AA778}" srcOrd="0" destOrd="0" presId="urn:microsoft.com/office/officeart/2008/layout/HorizontalMultiLevelHierarchy"/>
    <dgm:cxn modelId="{88BD9A6E-58E0-4E5B-9B7D-B7D5D53700F3}" type="presParOf" srcId="{D1157D76-0208-451B-8EC4-F2DF0B2B8552}" destId="{B27D6FE6-C4CC-4E49-9B0F-33AFFDB10640}" srcOrd="5" destOrd="0" presId="urn:microsoft.com/office/officeart/2008/layout/HorizontalMultiLevelHierarchy"/>
    <dgm:cxn modelId="{536AEF12-3368-4D9A-A4C5-A7F8C888361C}" type="presParOf" srcId="{B27D6FE6-C4CC-4E49-9B0F-33AFFDB10640}" destId="{5C2C3289-21B0-43C4-BF48-814314F53CB5}" srcOrd="0" destOrd="0" presId="urn:microsoft.com/office/officeart/2008/layout/HorizontalMultiLevelHierarchy"/>
    <dgm:cxn modelId="{2B2264DE-AFBB-4686-B0CE-D2C04D63DB6D}" type="presParOf" srcId="{B27D6FE6-C4CC-4E49-9B0F-33AFFDB10640}" destId="{5E2751A4-4BA7-4C69-8894-3523F991681E}" srcOrd="1" destOrd="0" presId="urn:microsoft.com/office/officeart/2008/layout/HorizontalMultiLevelHierarchy"/>
    <dgm:cxn modelId="{2D9588ED-48BF-4946-8CE8-DBA54604B838}" type="presParOf" srcId="{5E2751A4-4BA7-4C69-8894-3523F991681E}" destId="{A0F27B4E-DC99-45B5-97EC-6AB960ECD04E}" srcOrd="0" destOrd="0" presId="urn:microsoft.com/office/officeart/2008/layout/HorizontalMultiLevelHierarchy"/>
    <dgm:cxn modelId="{29639F2F-9495-48D3-879B-4037B18CBC33}" type="presParOf" srcId="{A0F27B4E-DC99-45B5-97EC-6AB960ECD04E}" destId="{A87940B0-E27F-48A2-AA35-72F0C9F04070}" srcOrd="0" destOrd="0" presId="urn:microsoft.com/office/officeart/2008/layout/HorizontalMultiLevelHierarchy"/>
    <dgm:cxn modelId="{51651E90-4B52-4B9A-8FC6-D87A880B4193}" type="presParOf" srcId="{5E2751A4-4BA7-4C69-8894-3523F991681E}" destId="{878C2CA1-7A85-4F29-9AF2-C3E7AF747A3E}" srcOrd="1" destOrd="0" presId="urn:microsoft.com/office/officeart/2008/layout/HorizontalMultiLevelHierarchy"/>
    <dgm:cxn modelId="{FDADE8FD-DC4A-4FD0-B8B2-D86F89E2215B}" type="presParOf" srcId="{878C2CA1-7A85-4F29-9AF2-C3E7AF747A3E}" destId="{215C1AB4-AF50-4FC7-8862-853795C2C2C0}" srcOrd="0" destOrd="0" presId="urn:microsoft.com/office/officeart/2008/layout/HorizontalMultiLevelHierarchy"/>
    <dgm:cxn modelId="{1D24F743-9093-4966-81C1-07B04846C960}" type="presParOf" srcId="{878C2CA1-7A85-4F29-9AF2-C3E7AF747A3E}" destId="{5C09876F-9D30-4A77-A924-F5A5B1BC058D}" srcOrd="1" destOrd="0" presId="urn:microsoft.com/office/officeart/2008/layout/HorizontalMultiLevelHierarchy"/>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60038B-F1F7-4E0E-A29B-8172CD6BFF38}"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fr-MA"/>
        </a:p>
      </dgm:t>
    </dgm:pt>
    <dgm:pt modelId="{062DDD96-566D-4583-ABC6-AD695B59CF93}">
      <dgm:prSet phldrT="[Texte]" phldr="0" custT="1"/>
      <dgm:spPr/>
      <dgm:t>
        <a:bodyPr/>
        <a:lstStyle/>
        <a:p>
          <a:pPr marL="0" lvl="0" indent="0" algn="ctr" defTabSz="2667000">
            <a:lnSpc>
              <a:spcPct val="90000"/>
            </a:lnSpc>
            <a:spcBef>
              <a:spcPct val="0"/>
            </a:spcBef>
            <a:spcAft>
              <a:spcPct val="35000"/>
            </a:spcAft>
            <a:buNone/>
          </a:pPr>
          <a:r>
            <a:rPr lang="ar-MA" sz="72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المسار 1</a:t>
          </a:r>
          <a:endParaRPr lang="fr-MA" sz="72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819D1811-0404-46F6-984F-112231D3F364}" type="parTrans" cxnId="{9E4D81F7-2363-424B-8142-548914853347}">
      <dgm:prSet/>
      <dgm:spPr/>
      <dgm:t>
        <a:bodyPr/>
        <a:lstStyle/>
        <a:p>
          <a:endParaRPr lang="fr-MA">
            <a:latin typeface="A Jannat LT" panose="01000000000000000000" pitchFamily="2" charset="-78"/>
            <a:cs typeface="A Jannat LT" panose="01000000000000000000" pitchFamily="2" charset="-78"/>
          </a:endParaRPr>
        </a:p>
      </dgm:t>
    </dgm:pt>
    <dgm:pt modelId="{148AE648-D8F6-4596-8470-DE7CAB50C8BF}" type="sibTrans" cxnId="{9E4D81F7-2363-424B-8142-548914853347}">
      <dgm:prSet/>
      <dgm:spPr/>
      <dgm:t>
        <a:bodyPr/>
        <a:lstStyle/>
        <a:p>
          <a:endParaRPr lang="fr-MA">
            <a:latin typeface="A Jannat LT" panose="01000000000000000000" pitchFamily="2" charset="-78"/>
            <a:cs typeface="A Jannat LT" panose="01000000000000000000" pitchFamily="2" charset="-78"/>
          </a:endParaRPr>
        </a:p>
      </dgm:t>
    </dgm:pt>
    <dgm:pt modelId="{BCF9020F-2E04-499F-8BE6-21F7A8239AF7}">
      <dgm:prSet phldrT="[Texte]" phldr="0" custT="1"/>
      <dgm:spPr>
        <a:solidFill>
          <a:srgbClr val="E9D4D4"/>
        </a:solidFill>
      </dgm:spPr>
      <dgm: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3E2FC06B-0653-49DC-9D3E-0A096121C100}" type="parTrans" cxnId="{B4C69DE6-C861-4286-AD6B-3BCB64D6E00A}">
      <dgm:prSet/>
      <dgm:spPr/>
      <dgm:t>
        <a:bodyPr/>
        <a:lstStyle/>
        <a:p>
          <a:endParaRPr lang="fr-MA">
            <a:latin typeface="A Jannat LT" panose="01000000000000000000" pitchFamily="2" charset="-78"/>
            <a:cs typeface="A Jannat LT" panose="01000000000000000000" pitchFamily="2" charset="-78"/>
          </a:endParaRPr>
        </a:p>
      </dgm:t>
    </dgm:pt>
    <dgm:pt modelId="{EC6CD25D-0D1F-412B-BB06-9777F07D0E05}" type="sibTrans" cxnId="{B4C69DE6-C861-4286-AD6B-3BCB64D6E00A}">
      <dgm:prSet/>
      <dgm:spPr/>
      <dgm:t>
        <a:bodyPr/>
        <a:lstStyle/>
        <a:p>
          <a:endParaRPr lang="fr-MA">
            <a:latin typeface="A Jannat LT" panose="01000000000000000000" pitchFamily="2" charset="-78"/>
            <a:cs typeface="A Jannat LT" panose="01000000000000000000" pitchFamily="2" charset="-78"/>
          </a:endParaRPr>
        </a:p>
      </dgm:t>
    </dgm:pt>
    <dgm:pt modelId="{1ECCE9E6-A9B8-4149-ADCE-FEB77241CD47}">
      <dgm:prSet phldrT="[Texte]" phldr="0" custT="1"/>
      <dgm:spPr>
        <a:solidFill>
          <a:srgbClr val="E0E9D5"/>
        </a:solidFill>
      </dgm:spPr>
      <dgm: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ECA6074-C3AB-45ED-99AB-4D482BE0C5B4}" type="parTrans" cxnId="{9B195C5E-1042-463C-89AB-D220CF383DEB}">
      <dgm:prSet/>
      <dgm:spPr/>
      <dgm:t>
        <a:bodyPr/>
        <a:lstStyle/>
        <a:p>
          <a:endParaRPr lang="fr-MA">
            <a:latin typeface="A Jannat LT" panose="01000000000000000000" pitchFamily="2" charset="-78"/>
            <a:cs typeface="A Jannat LT" panose="01000000000000000000" pitchFamily="2" charset="-78"/>
          </a:endParaRPr>
        </a:p>
      </dgm:t>
    </dgm:pt>
    <dgm:pt modelId="{4ECE9A0A-A227-41E3-83B7-314728C1B8E4}" type="sibTrans" cxnId="{9B195C5E-1042-463C-89AB-D220CF383DEB}">
      <dgm:prSet/>
      <dgm:spPr/>
      <dgm:t>
        <a:bodyPr/>
        <a:lstStyle/>
        <a:p>
          <a:endParaRPr lang="fr-MA">
            <a:latin typeface="A Jannat LT" panose="01000000000000000000" pitchFamily="2" charset="-78"/>
            <a:cs typeface="A Jannat LT" panose="01000000000000000000" pitchFamily="2" charset="-78"/>
          </a:endParaRPr>
        </a:p>
      </dgm:t>
    </dgm:pt>
    <dgm:pt modelId="{5DC099E8-5646-42A3-960D-DE69D1116453}">
      <dgm:prSet phldrT="[Texte]" phldr="0" custT="1"/>
      <dgm:spPr/>
      <dgm:t>
        <a:bodyPr/>
        <a:lstStyle/>
        <a:p>
          <a:pPr marL="0" lvl="0" indent="0" algn="ctr" defTabSz="2667000">
            <a:lnSpc>
              <a:spcPct val="90000"/>
            </a:lnSpc>
            <a:spcBef>
              <a:spcPct val="0"/>
            </a:spcBef>
            <a:spcAft>
              <a:spcPct val="35000"/>
            </a:spcAft>
            <a:buNone/>
          </a:pPr>
          <a:r>
            <a:rPr lang="a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2</a:t>
          </a:r>
          <a:endParaRPr lang="f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B3D524C2-EC9A-4750-A58A-236A094FFDC6}" type="parTrans" cxnId="{827E8948-023B-49DC-B941-0BF480CFF34E}">
      <dgm:prSet/>
      <dgm:spPr/>
      <dgm:t>
        <a:bodyPr/>
        <a:lstStyle/>
        <a:p>
          <a:endParaRPr lang="fr-MA">
            <a:latin typeface="A Jannat LT" panose="01000000000000000000" pitchFamily="2" charset="-78"/>
            <a:cs typeface="A Jannat LT" panose="01000000000000000000" pitchFamily="2" charset="-78"/>
          </a:endParaRPr>
        </a:p>
      </dgm:t>
    </dgm:pt>
    <dgm:pt modelId="{5E84C275-BCFE-4AF5-ABBE-D53CD1E47E8F}" type="sibTrans" cxnId="{827E8948-023B-49DC-B941-0BF480CFF34E}">
      <dgm:prSet/>
      <dgm:spPr/>
      <dgm:t>
        <a:bodyPr/>
        <a:lstStyle/>
        <a:p>
          <a:endParaRPr lang="fr-MA">
            <a:latin typeface="A Jannat LT" panose="01000000000000000000" pitchFamily="2" charset="-78"/>
            <a:cs typeface="A Jannat LT" panose="01000000000000000000" pitchFamily="2" charset="-78"/>
          </a:endParaRPr>
        </a:p>
      </dgm:t>
    </dgm:pt>
    <dgm:pt modelId="{46EE508A-5516-43D5-8DD8-ACF5A4C25AD2}">
      <dgm:prSet phldrT="[Texte]" phldr="0" custT="1"/>
      <dgm:spPr>
        <a:solidFill>
          <a:srgbClr val="E0E9D6"/>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C3CC8CBC-F5E3-4575-84A8-3AB75246391D}" type="parTrans" cxnId="{8B127566-49EE-49CD-83BE-B06DF1A0A3DF}">
      <dgm:prSet/>
      <dgm:spPr/>
      <dgm:t>
        <a:bodyPr/>
        <a:lstStyle/>
        <a:p>
          <a:endParaRPr lang="fr-MA">
            <a:latin typeface="A Jannat LT" panose="01000000000000000000" pitchFamily="2" charset="-78"/>
            <a:cs typeface="A Jannat LT" panose="01000000000000000000" pitchFamily="2" charset="-78"/>
          </a:endParaRPr>
        </a:p>
      </dgm:t>
    </dgm:pt>
    <dgm:pt modelId="{05BB5E13-A4B6-4B37-B42E-1C2834B6EAE9}" type="sibTrans" cxnId="{8B127566-49EE-49CD-83BE-B06DF1A0A3DF}">
      <dgm:prSet/>
      <dgm:spPr/>
      <dgm:t>
        <a:bodyPr/>
        <a:lstStyle/>
        <a:p>
          <a:endParaRPr lang="fr-MA">
            <a:latin typeface="A Jannat LT" panose="01000000000000000000" pitchFamily="2" charset="-78"/>
            <a:cs typeface="A Jannat LT" panose="01000000000000000000" pitchFamily="2" charset="-78"/>
          </a:endParaRPr>
        </a:p>
      </dgm:t>
    </dgm:pt>
    <dgm:pt modelId="{F6F33A59-2385-4280-84EF-B7AC14DB32EC}">
      <dgm:prSet phldrT="[Texte]" phldr="0" custT="1"/>
      <dgm:spPr/>
      <dgm:t>
        <a:bodyPr/>
        <a:lstStyle/>
        <a:p>
          <a:pPr marL="0" lvl="0" indent="0" algn="ctr" defTabSz="2667000">
            <a:lnSpc>
              <a:spcPct val="90000"/>
            </a:lnSpc>
            <a:spcBef>
              <a:spcPct val="0"/>
            </a:spcBef>
            <a:spcAft>
              <a:spcPct val="35000"/>
            </a:spcAft>
            <a:buNone/>
          </a:pPr>
          <a:r>
            <a:rPr lang="a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3</a:t>
          </a:r>
          <a:endParaRPr lang="f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4FE5FF37-851F-4CA8-89A9-7BF037BC6457}" type="parTrans" cxnId="{18573DB5-C26C-49FF-8899-C3F418C5B3C9}">
      <dgm:prSet/>
      <dgm:spPr/>
      <dgm:t>
        <a:bodyPr/>
        <a:lstStyle/>
        <a:p>
          <a:endParaRPr lang="fr-MA">
            <a:latin typeface="A Jannat LT" panose="01000000000000000000" pitchFamily="2" charset="-78"/>
            <a:cs typeface="A Jannat LT" panose="01000000000000000000" pitchFamily="2" charset="-78"/>
          </a:endParaRPr>
        </a:p>
      </dgm:t>
    </dgm:pt>
    <dgm:pt modelId="{64D6DCE6-D5CF-4142-B50B-B8A829ECD627}" type="sibTrans" cxnId="{18573DB5-C26C-49FF-8899-C3F418C5B3C9}">
      <dgm:prSet/>
      <dgm:spPr/>
      <dgm:t>
        <a:bodyPr/>
        <a:lstStyle/>
        <a:p>
          <a:endParaRPr lang="fr-MA">
            <a:latin typeface="A Jannat LT" panose="01000000000000000000" pitchFamily="2" charset="-78"/>
            <a:cs typeface="A Jannat LT" panose="01000000000000000000" pitchFamily="2" charset="-78"/>
          </a:endParaRPr>
        </a:p>
      </dgm:t>
    </dgm:pt>
    <dgm:pt modelId="{7EC13ADB-B6E1-4B4A-8E35-4D89956309D3}">
      <dgm:prSet phldrT="[Texte]" phldr="0" custT="1"/>
      <dgm:spPr>
        <a:solidFill>
          <a:srgbClr val="D5E6EC"/>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01D0D97D-ECDF-4D19-B1C8-28EE4731BE3B}" type="parTrans" cxnId="{C9D0F724-A951-4F02-B4BC-838C5844CB6A}">
      <dgm:prSet/>
      <dgm:spPr/>
      <dgm:t>
        <a:bodyPr/>
        <a:lstStyle/>
        <a:p>
          <a:endParaRPr lang="fr-MA">
            <a:latin typeface="A Jannat LT" panose="01000000000000000000" pitchFamily="2" charset="-78"/>
            <a:cs typeface="A Jannat LT" panose="01000000000000000000" pitchFamily="2" charset="-78"/>
          </a:endParaRPr>
        </a:p>
      </dgm:t>
    </dgm:pt>
    <dgm:pt modelId="{431654A6-54E5-4F38-8EA4-912E9C4F04E3}" type="sibTrans" cxnId="{C9D0F724-A951-4F02-B4BC-838C5844CB6A}">
      <dgm:prSet/>
      <dgm:spPr/>
      <dgm:t>
        <a:bodyPr/>
        <a:lstStyle/>
        <a:p>
          <a:endParaRPr lang="fr-MA">
            <a:latin typeface="A Jannat LT" panose="01000000000000000000" pitchFamily="2" charset="-78"/>
            <a:cs typeface="A Jannat LT" panose="01000000000000000000" pitchFamily="2" charset="-78"/>
          </a:endParaRPr>
        </a:p>
      </dgm:t>
    </dgm:pt>
    <dgm:pt modelId="{B7190FD3-142E-4848-BBBF-D40739BAB9FF}">
      <dgm:prSet phldrT="[Texte]" phldr="0" custT="1"/>
      <dgm:spPr>
        <a:solidFill>
          <a:srgbClr val="FCE0D4"/>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9CC3E88A-552E-431D-8D25-812E7F09A0EB}" type="parTrans" cxnId="{C99B421E-41CE-4C4E-AFA9-FC441BF43B66}">
      <dgm:prSet/>
      <dgm:spPr/>
      <dgm:t>
        <a:bodyPr/>
        <a:lstStyle/>
        <a:p>
          <a:endParaRPr lang="fr-MA">
            <a:latin typeface="A Jannat LT" panose="01000000000000000000" pitchFamily="2" charset="-78"/>
            <a:cs typeface="A Jannat LT" panose="01000000000000000000" pitchFamily="2" charset="-78"/>
          </a:endParaRPr>
        </a:p>
      </dgm:t>
    </dgm:pt>
    <dgm:pt modelId="{BD18FFA7-6BC5-44E2-95FF-C3F68660126A}" type="sibTrans" cxnId="{C99B421E-41CE-4C4E-AFA9-FC441BF43B66}">
      <dgm:prSet/>
      <dgm:spPr/>
      <dgm:t>
        <a:bodyPr/>
        <a:lstStyle/>
        <a:p>
          <a:endParaRPr lang="fr-MA">
            <a:latin typeface="A Jannat LT" panose="01000000000000000000" pitchFamily="2" charset="-78"/>
            <a:cs typeface="A Jannat LT" panose="01000000000000000000" pitchFamily="2" charset="-78"/>
          </a:endParaRPr>
        </a:p>
      </dgm:t>
    </dgm:pt>
    <dgm:pt modelId="{29E4C23E-CE35-4882-A60E-0B4EAFA85297}">
      <dgm:prSet phldrT="[Texte]" phldr="0" custT="1"/>
      <dgm:spPr>
        <a:solidFill>
          <a:srgbClr val="D5E6EC"/>
        </a:solidFill>
      </dgm:spPr>
      <dgm: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5D6618D8-531C-487B-9A2D-413B9D921486}" type="parTrans" cxnId="{A5DC50D8-8042-430E-BAF4-A76E9F844449}">
      <dgm:prSet/>
      <dgm:spPr/>
      <dgm:t>
        <a:bodyPr/>
        <a:lstStyle/>
        <a:p>
          <a:endParaRPr lang="fr-MA"/>
        </a:p>
      </dgm:t>
    </dgm:pt>
    <dgm:pt modelId="{5327BD13-0380-4CE1-B620-1FEB50429BD7}" type="sibTrans" cxnId="{A5DC50D8-8042-430E-BAF4-A76E9F844449}">
      <dgm:prSet/>
      <dgm:spPr/>
      <dgm:t>
        <a:bodyPr/>
        <a:lstStyle/>
        <a:p>
          <a:endParaRPr lang="fr-MA"/>
        </a:p>
      </dgm:t>
    </dgm:pt>
    <dgm:pt modelId="{77EC7322-97B7-4074-8A03-AB199BE6EB91}">
      <dgm:prSet phldrT="[Texte]" phldr="0" custT="1"/>
      <dgm:spPr/>
      <dgm:t>
        <a:bodyPr/>
        <a:lstStyle/>
        <a:p>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DA33549-689E-453A-A10E-AB3AB2CB18C1}" type="parTrans" cxnId="{3D675C3D-3EA1-48CF-9B54-8BFCC90C4369}">
      <dgm:prSet/>
      <dgm:spPr/>
      <dgm:t>
        <a:bodyPr/>
        <a:lstStyle/>
        <a:p>
          <a:endParaRPr lang="fr-MA"/>
        </a:p>
      </dgm:t>
    </dgm:pt>
    <dgm:pt modelId="{40B89A94-B012-47AE-90AA-FC559B445745}" type="sibTrans" cxnId="{3D675C3D-3EA1-48CF-9B54-8BFCC90C4369}">
      <dgm:prSet/>
      <dgm:spPr/>
      <dgm:t>
        <a:bodyPr/>
        <a:lstStyle/>
        <a:p>
          <a:endParaRPr lang="fr-MA"/>
        </a:p>
      </dgm:t>
    </dgm:pt>
    <dgm:pt modelId="{EE18514C-839D-4451-A846-7BDE103F8BA6}">
      <dgm:prSet phldrT="[Texte]" phldr="0" custT="1"/>
      <dgm:spPr>
        <a:solidFill>
          <a:srgbClr val="D5E6EC"/>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8B2DF220-D368-4A62-A0B5-BC7D8FD9E93A}" type="parTrans" cxnId="{46EEE32C-98EB-4F45-885E-DE18C8047283}">
      <dgm:prSet/>
      <dgm:spPr/>
      <dgm:t>
        <a:bodyPr/>
        <a:lstStyle/>
        <a:p>
          <a:endParaRPr lang="fr-MA"/>
        </a:p>
      </dgm:t>
    </dgm:pt>
    <dgm:pt modelId="{E6709E8F-9C8A-4277-9503-A1DD8EB0EE3E}" type="sibTrans" cxnId="{46EEE32C-98EB-4F45-885E-DE18C8047283}">
      <dgm:prSet/>
      <dgm:spPr/>
      <dgm:t>
        <a:bodyPr/>
        <a:lstStyle/>
        <a:p>
          <a:endParaRPr lang="fr-MA"/>
        </a:p>
      </dgm:t>
    </dgm:pt>
    <dgm:pt modelId="{83FEC4F8-5AAE-4877-B23E-0255F110E9A4}">
      <dgm:prSet phldrT="[Texte]" phldr="0" custT="1"/>
      <dgm:spPr>
        <a:solidFill>
          <a:srgbClr val="FCE0D4"/>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7B17BD4D-5A9D-4A47-AC24-DBEF4820C8DB}" type="parTrans" cxnId="{C0BBFF05-C8DE-4B5B-9229-50047F4ACCC2}">
      <dgm:prSet/>
      <dgm:spPr/>
      <dgm:t>
        <a:bodyPr/>
        <a:lstStyle/>
        <a:p>
          <a:endParaRPr lang="fr-MA"/>
        </a:p>
      </dgm:t>
    </dgm:pt>
    <dgm:pt modelId="{832B3E5E-2A37-4771-825D-DE14438EB44B}" type="sibTrans" cxnId="{C0BBFF05-C8DE-4B5B-9229-50047F4ACCC2}">
      <dgm:prSet/>
      <dgm:spPr/>
      <dgm:t>
        <a:bodyPr/>
        <a:lstStyle/>
        <a:p>
          <a:endParaRPr lang="fr-MA"/>
        </a:p>
      </dgm:t>
    </dgm:pt>
    <dgm:pt modelId="{C466B1C3-DBE7-44E4-BA0A-0E38600756F1}">
      <dgm:prSet phldrT="[Texte]" phldr="0" custT="1"/>
      <dgm:spPr>
        <a:solidFill>
          <a:srgbClr val="C9C3A1"/>
        </a:solidFill>
      </dgm:spPr>
      <dgm: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التحدي</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16AE8CD8-4402-49DC-9590-FE4DFCF2087B}" type="parTrans" cxnId="{FC7519E1-6CF6-46E4-B9D7-ED21E741E9F5}">
      <dgm:prSet/>
      <dgm:spPr/>
      <dgm:t>
        <a:bodyPr/>
        <a:lstStyle/>
        <a:p>
          <a:endParaRPr lang="fr-MA"/>
        </a:p>
      </dgm:t>
    </dgm:pt>
    <dgm:pt modelId="{74873C1F-C410-4BFE-A6E6-D2E7138C21DE}" type="sibTrans" cxnId="{FC7519E1-6CF6-46E4-B9D7-ED21E741E9F5}">
      <dgm:prSet/>
      <dgm:spPr/>
      <dgm:t>
        <a:bodyPr/>
        <a:lstStyle/>
        <a:p>
          <a:endParaRPr lang="fr-MA"/>
        </a:p>
      </dgm:t>
    </dgm:pt>
    <dgm:pt modelId="{83207DDF-2C72-4A9E-92A2-89BD691D3BB2}" type="pres">
      <dgm:prSet presAssocID="{8760038B-F1F7-4E0E-A29B-8172CD6BFF38}" presName="Name0" presStyleCnt="0">
        <dgm:presLayoutVars>
          <dgm:chPref val="3"/>
          <dgm:dir val="rev"/>
          <dgm:animLvl val="lvl"/>
          <dgm:resizeHandles/>
        </dgm:presLayoutVars>
      </dgm:prSet>
      <dgm:spPr/>
    </dgm:pt>
    <dgm:pt modelId="{8BF2D262-C397-4AB6-9716-27B71AA8F389}" type="pres">
      <dgm:prSet presAssocID="{062DDD96-566D-4583-ABC6-AD695B59CF93}" presName="horFlow" presStyleCnt="0"/>
      <dgm:spPr/>
    </dgm:pt>
    <dgm:pt modelId="{067097CB-98B8-4FFA-95FC-D9460842F5DE}" type="pres">
      <dgm:prSet presAssocID="{062DDD96-566D-4583-ABC6-AD695B59CF93}" presName="bigChev" presStyleLbl="node1" presStyleIdx="0" presStyleCnt="3"/>
      <dgm:spPr/>
    </dgm:pt>
    <dgm:pt modelId="{F0618402-DAB4-46ED-84E6-39DD54B73BBF}" type="pres">
      <dgm:prSet presAssocID="{3E2FC06B-0653-49DC-9D3E-0A096121C100}" presName="parTrans" presStyleCnt="0"/>
      <dgm:spPr/>
    </dgm:pt>
    <dgm:pt modelId="{0EDE63F1-BB0A-4909-98E9-17BEB67745CF}" type="pres">
      <dgm:prSet presAssocID="{BCF9020F-2E04-499F-8BE6-21F7A8239AF7}" presName="node" presStyleLbl="alignAccFollowNode1" presStyleIdx="0" presStyleCnt="10">
        <dgm:presLayoutVars>
          <dgm:bulletEnabled val="1"/>
        </dgm:presLayoutVars>
      </dgm:prSet>
      <dgm:spPr/>
    </dgm:pt>
    <dgm:pt modelId="{612C5D55-14BB-48C1-B157-71CFCACE07C8}" type="pres">
      <dgm:prSet presAssocID="{EC6CD25D-0D1F-412B-BB06-9777F07D0E05}" presName="sibTrans" presStyleCnt="0"/>
      <dgm:spPr/>
    </dgm:pt>
    <dgm:pt modelId="{F4CB51AF-2A2C-4C54-95F1-38E42DEB2C63}" type="pres">
      <dgm:prSet presAssocID="{1ECCE9E6-A9B8-4149-ADCE-FEB77241CD47}" presName="node" presStyleLbl="alignAccFollowNode1" presStyleIdx="1" presStyleCnt="10">
        <dgm:presLayoutVars>
          <dgm:bulletEnabled val="1"/>
        </dgm:presLayoutVars>
      </dgm:prSet>
      <dgm:spPr/>
    </dgm:pt>
    <dgm:pt modelId="{7105FC00-AF03-4F6C-8B22-3EAEAFEB037A}" type="pres">
      <dgm:prSet presAssocID="{4ECE9A0A-A227-41E3-83B7-314728C1B8E4}" presName="sibTrans" presStyleCnt="0"/>
      <dgm:spPr/>
    </dgm:pt>
    <dgm:pt modelId="{39C00437-83DA-4702-B2B8-2BCDBA44CC5C}" type="pres">
      <dgm:prSet presAssocID="{29E4C23E-CE35-4882-A60E-0B4EAFA85297}" presName="node" presStyleLbl="alignAccFollowNode1" presStyleIdx="2" presStyleCnt="10">
        <dgm:presLayoutVars>
          <dgm:bulletEnabled val="1"/>
        </dgm:presLayoutVars>
      </dgm:prSet>
      <dgm:spPr/>
    </dgm:pt>
    <dgm:pt modelId="{C6B7A903-FAA2-4FA6-9599-26F8CA575745}" type="pres">
      <dgm:prSet presAssocID="{5327BD13-0380-4CE1-B620-1FEB50429BD7}" presName="sibTrans" presStyleCnt="0"/>
      <dgm:spPr/>
    </dgm:pt>
    <dgm:pt modelId="{F4F73135-9B90-4002-9FFD-82B7C341A039}" type="pres">
      <dgm:prSet presAssocID="{77EC7322-97B7-4074-8A03-AB199BE6EB91}" presName="node" presStyleLbl="alignAccFollowNode1" presStyleIdx="3" presStyleCnt="10">
        <dgm:presLayoutVars>
          <dgm:bulletEnabled val="1"/>
        </dgm:presLayoutVars>
      </dgm:prSet>
      <dgm:spPr/>
    </dgm:pt>
    <dgm:pt modelId="{B6C62AAB-457A-4AC2-8473-66AFE61E3816}" type="pres">
      <dgm:prSet presAssocID="{062DDD96-566D-4583-ABC6-AD695B59CF93}" presName="vSp" presStyleCnt="0"/>
      <dgm:spPr/>
    </dgm:pt>
    <dgm:pt modelId="{CAB8D4F5-2CAD-4199-B177-7E41B91FF6C5}" type="pres">
      <dgm:prSet presAssocID="{5DC099E8-5646-42A3-960D-DE69D1116453}" presName="horFlow" presStyleCnt="0"/>
      <dgm:spPr/>
    </dgm:pt>
    <dgm:pt modelId="{A868B8F4-D868-440C-92AC-3460BB45C3AE}" type="pres">
      <dgm:prSet presAssocID="{5DC099E8-5646-42A3-960D-DE69D1116453}" presName="bigChev" presStyleLbl="node1" presStyleIdx="1" presStyleCnt="3"/>
      <dgm:spPr/>
    </dgm:pt>
    <dgm:pt modelId="{E6E97963-3433-40B7-984F-47DF567D326D}" type="pres">
      <dgm:prSet presAssocID="{C3CC8CBC-F5E3-4575-84A8-3AB75246391D}" presName="parTrans" presStyleCnt="0"/>
      <dgm:spPr/>
    </dgm:pt>
    <dgm:pt modelId="{5DDA12CE-F758-438A-A2AB-E212638C42C1}" type="pres">
      <dgm:prSet presAssocID="{46EE508A-5516-43D5-8DD8-ACF5A4C25AD2}" presName="node" presStyleLbl="alignAccFollowNode1" presStyleIdx="4" presStyleCnt="10">
        <dgm:presLayoutVars>
          <dgm:bulletEnabled val="1"/>
        </dgm:presLayoutVars>
      </dgm:prSet>
      <dgm:spPr/>
    </dgm:pt>
    <dgm:pt modelId="{6C9FA346-7E44-4450-B160-D5485E8CAD3D}" type="pres">
      <dgm:prSet presAssocID="{05BB5E13-A4B6-4B37-B42E-1C2834B6EAE9}" presName="sibTrans" presStyleCnt="0"/>
      <dgm:spPr/>
    </dgm:pt>
    <dgm:pt modelId="{425D31D9-E942-4775-BCC3-5647B3C99652}" type="pres">
      <dgm:prSet presAssocID="{EE18514C-839D-4451-A846-7BDE103F8BA6}" presName="node" presStyleLbl="alignAccFollowNode1" presStyleIdx="5" presStyleCnt="10">
        <dgm:presLayoutVars>
          <dgm:bulletEnabled val="1"/>
        </dgm:presLayoutVars>
      </dgm:prSet>
      <dgm:spPr/>
    </dgm:pt>
    <dgm:pt modelId="{5AC0A96D-89E2-433C-B623-21053C207247}" type="pres">
      <dgm:prSet presAssocID="{E6709E8F-9C8A-4277-9503-A1DD8EB0EE3E}" presName="sibTrans" presStyleCnt="0"/>
      <dgm:spPr/>
    </dgm:pt>
    <dgm:pt modelId="{6964A53C-EC46-4DBF-9551-73B30C8C4679}" type="pres">
      <dgm:prSet presAssocID="{83FEC4F8-5AAE-4877-B23E-0255F110E9A4}" presName="node" presStyleLbl="alignAccFollowNode1" presStyleIdx="6" presStyleCnt="10">
        <dgm:presLayoutVars>
          <dgm:bulletEnabled val="1"/>
        </dgm:presLayoutVars>
      </dgm:prSet>
      <dgm:spPr/>
    </dgm:pt>
    <dgm:pt modelId="{02572D65-9841-4230-9D90-0A6B40E1AD80}" type="pres">
      <dgm:prSet presAssocID="{5DC099E8-5646-42A3-960D-DE69D1116453}" presName="vSp" presStyleCnt="0"/>
      <dgm:spPr/>
    </dgm:pt>
    <dgm:pt modelId="{51A151EA-31A3-4F0A-80D8-FA594789F7C2}" type="pres">
      <dgm:prSet presAssocID="{F6F33A59-2385-4280-84EF-B7AC14DB32EC}" presName="horFlow" presStyleCnt="0"/>
      <dgm:spPr/>
    </dgm:pt>
    <dgm:pt modelId="{A28326B9-CF81-434A-B93D-A5A638688B20}" type="pres">
      <dgm:prSet presAssocID="{F6F33A59-2385-4280-84EF-B7AC14DB32EC}" presName="bigChev" presStyleLbl="node1" presStyleIdx="2" presStyleCnt="3" custLinFactNeighborX="96703" custLinFactNeighborY="-497"/>
      <dgm:spPr/>
    </dgm:pt>
    <dgm:pt modelId="{ADD83F5D-9B30-40EE-9500-D2E4884390EA}" type="pres">
      <dgm:prSet presAssocID="{01D0D97D-ECDF-4D19-B1C8-28EE4731BE3B}" presName="parTrans" presStyleCnt="0"/>
      <dgm:spPr/>
    </dgm:pt>
    <dgm:pt modelId="{5BDDA97C-8FCE-4B6A-B74E-848A6277EE4A}" type="pres">
      <dgm:prSet presAssocID="{7EC13ADB-B6E1-4B4A-8E35-4D89956309D3}" presName="node" presStyleLbl="alignAccFollowNode1" presStyleIdx="7" presStyleCnt="10">
        <dgm:presLayoutVars>
          <dgm:bulletEnabled val="1"/>
        </dgm:presLayoutVars>
      </dgm:prSet>
      <dgm:spPr/>
    </dgm:pt>
    <dgm:pt modelId="{8614D8F5-CC1D-4CE8-995A-44E74947A9DB}" type="pres">
      <dgm:prSet presAssocID="{431654A6-54E5-4F38-8EA4-912E9C4F04E3}" presName="sibTrans" presStyleCnt="0"/>
      <dgm:spPr/>
    </dgm:pt>
    <dgm:pt modelId="{295C082D-7E0C-4224-BD8A-4258888DF996}" type="pres">
      <dgm:prSet presAssocID="{B7190FD3-142E-4848-BBBF-D40739BAB9FF}" presName="node" presStyleLbl="alignAccFollowNode1" presStyleIdx="8" presStyleCnt="10">
        <dgm:presLayoutVars>
          <dgm:bulletEnabled val="1"/>
        </dgm:presLayoutVars>
      </dgm:prSet>
      <dgm:spPr/>
    </dgm:pt>
    <dgm:pt modelId="{CEC78483-6F6C-4147-B6B0-D0BBDCE4FD9B}" type="pres">
      <dgm:prSet presAssocID="{BD18FFA7-6BC5-44E2-95FF-C3F68660126A}" presName="sibTrans" presStyleCnt="0"/>
      <dgm:spPr/>
    </dgm:pt>
    <dgm:pt modelId="{E547C3DC-8238-4542-B166-FD08BE26DABB}" type="pres">
      <dgm:prSet presAssocID="{C466B1C3-DBE7-44E4-BA0A-0E38600756F1}" presName="node" presStyleLbl="alignAccFollowNode1" presStyleIdx="9" presStyleCnt="10">
        <dgm:presLayoutVars>
          <dgm:bulletEnabled val="1"/>
        </dgm:presLayoutVars>
      </dgm:prSet>
      <dgm:spPr/>
    </dgm:pt>
  </dgm:ptLst>
  <dgm:cxnLst>
    <dgm:cxn modelId="{C0BBFF05-C8DE-4B5B-9229-50047F4ACCC2}" srcId="{5DC099E8-5646-42A3-960D-DE69D1116453}" destId="{83FEC4F8-5AAE-4877-B23E-0255F110E9A4}" srcOrd="2" destOrd="0" parTransId="{7B17BD4D-5A9D-4A47-AC24-DBEF4820C8DB}" sibTransId="{832B3E5E-2A37-4771-825D-DE14438EB44B}"/>
    <dgm:cxn modelId="{04169507-01CF-485A-AE8F-D7D06F579FF8}" type="presOf" srcId="{062DDD96-566D-4583-ABC6-AD695B59CF93}" destId="{067097CB-98B8-4FFA-95FC-D9460842F5DE}" srcOrd="0" destOrd="0" presId="urn:microsoft.com/office/officeart/2005/8/layout/lProcess3"/>
    <dgm:cxn modelId="{4B7E730E-FFD3-4066-BA98-C94B7260A166}" type="presOf" srcId="{46EE508A-5516-43D5-8DD8-ACF5A4C25AD2}" destId="{5DDA12CE-F758-438A-A2AB-E212638C42C1}" srcOrd="0" destOrd="0" presId="urn:microsoft.com/office/officeart/2005/8/layout/lProcess3"/>
    <dgm:cxn modelId="{C99B421E-41CE-4C4E-AFA9-FC441BF43B66}" srcId="{F6F33A59-2385-4280-84EF-B7AC14DB32EC}" destId="{B7190FD3-142E-4848-BBBF-D40739BAB9FF}" srcOrd="1" destOrd="0" parTransId="{9CC3E88A-552E-431D-8D25-812E7F09A0EB}" sibTransId="{BD18FFA7-6BC5-44E2-95FF-C3F68660126A}"/>
    <dgm:cxn modelId="{C9D0F724-A951-4F02-B4BC-838C5844CB6A}" srcId="{F6F33A59-2385-4280-84EF-B7AC14DB32EC}" destId="{7EC13ADB-B6E1-4B4A-8E35-4D89956309D3}" srcOrd="0" destOrd="0" parTransId="{01D0D97D-ECDF-4D19-B1C8-28EE4731BE3B}" sibTransId="{431654A6-54E5-4F38-8EA4-912E9C4F04E3}"/>
    <dgm:cxn modelId="{6A949E2C-EF7C-47E9-A3A1-00B74D831EC2}" type="presOf" srcId="{F6F33A59-2385-4280-84EF-B7AC14DB32EC}" destId="{A28326B9-CF81-434A-B93D-A5A638688B20}" srcOrd="0" destOrd="0" presId="urn:microsoft.com/office/officeart/2005/8/layout/lProcess3"/>
    <dgm:cxn modelId="{46EEE32C-98EB-4F45-885E-DE18C8047283}" srcId="{5DC099E8-5646-42A3-960D-DE69D1116453}" destId="{EE18514C-839D-4451-A846-7BDE103F8BA6}" srcOrd="1" destOrd="0" parTransId="{8B2DF220-D368-4A62-A0B5-BC7D8FD9E93A}" sibTransId="{E6709E8F-9C8A-4277-9503-A1DD8EB0EE3E}"/>
    <dgm:cxn modelId="{3D675C3D-3EA1-48CF-9B54-8BFCC90C4369}" srcId="{062DDD96-566D-4583-ABC6-AD695B59CF93}" destId="{77EC7322-97B7-4074-8A03-AB199BE6EB91}" srcOrd="3" destOrd="0" parTransId="{FDA33549-689E-453A-A10E-AB3AB2CB18C1}" sibTransId="{40B89A94-B012-47AE-90AA-FC559B445745}"/>
    <dgm:cxn modelId="{9B195C5E-1042-463C-89AB-D220CF383DEB}" srcId="{062DDD96-566D-4583-ABC6-AD695B59CF93}" destId="{1ECCE9E6-A9B8-4149-ADCE-FEB77241CD47}" srcOrd="1" destOrd="0" parTransId="{5ECA6074-C3AB-45ED-99AB-4D482BE0C5B4}" sibTransId="{4ECE9A0A-A227-41E3-83B7-314728C1B8E4}"/>
    <dgm:cxn modelId="{AEB11643-C232-4D87-8748-3C0912E7527C}" type="presOf" srcId="{83FEC4F8-5AAE-4877-B23E-0255F110E9A4}" destId="{6964A53C-EC46-4DBF-9551-73B30C8C4679}" srcOrd="0" destOrd="0" presId="urn:microsoft.com/office/officeart/2005/8/layout/lProcess3"/>
    <dgm:cxn modelId="{8B127566-49EE-49CD-83BE-B06DF1A0A3DF}" srcId="{5DC099E8-5646-42A3-960D-DE69D1116453}" destId="{46EE508A-5516-43D5-8DD8-ACF5A4C25AD2}" srcOrd="0" destOrd="0" parTransId="{C3CC8CBC-F5E3-4575-84A8-3AB75246391D}" sibTransId="{05BB5E13-A4B6-4B37-B42E-1C2834B6EAE9}"/>
    <dgm:cxn modelId="{8E571C67-2CAC-4C37-B7A0-1A2F3D21E33F}" type="presOf" srcId="{EE18514C-839D-4451-A846-7BDE103F8BA6}" destId="{425D31D9-E942-4775-BCC3-5647B3C99652}" srcOrd="0" destOrd="0" presId="urn:microsoft.com/office/officeart/2005/8/layout/lProcess3"/>
    <dgm:cxn modelId="{827E8948-023B-49DC-B941-0BF480CFF34E}" srcId="{8760038B-F1F7-4E0E-A29B-8172CD6BFF38}" destId="{5DC099E8-5646-42A3-960D-DE69D1116453}" srcOrd="1" destOrd="0" parTransId="{B3D524C2-EC9A-4750-A58A-236A094FFDC6}" sibTransId="{5E84C275-BCFE-4AF5-ABBE-D53CD1E47E8F}"/>
    <dgm:cxn modelId="{5172B46A-643A-4F06-ABA1-F30C4C30C17D}" type="presOf" srcId="{C466B1C3-DBE7-44E4-BA0A-0E38600756F1}" destId="{E547C3DC-8238-4542-B166-FD08BE26DABB}" srcOrd="0" destOrd="0" presId="urn:microsoft.com/office/officeart/2005/8/layout/lProcess3"/>
    <dgm:cxn modelId="{60A51074-510C-4C39-893C-945EB82D35E6}" type="presOf" srcId="{B7190FD3-142E-4848-BBBF-D40739BAB9FF}" destId="{295C082D-7E0C-4224-BD8A-4258888DF996}" srcOrd="0" destOrd="0" presId="urn:microsoft.com/office/officeart/2005/8/layout/lProcess3"/>
    <dgm:cxn modelId="{458FDAA8-769F-49F6-A0FE-977B93C163D5}" type="presOf" srcId="{29E4C23E-CE35-4882-A60E-0B4EAFA85297}" destId="{39C00437-83DA-4702-B2B8-2BCDBA44CC5C}" srcOrd="0" destOrd="0" presId="urn:microsoft.com/office/officeart/2005/8/layout/lProcess3"/>
    <dgm:cxn modelId="{D57F73AF-3FAD-4503-828B-2FF093F6D836}" type="presOf" srcId="{1ECCE9E6-A9B8-4149-ADCE-FEB77241CD47}" destId="{F4CB51AF-2A2C-4C54-95F1-38E42DEB2C63}" srcOrd="0" destOrd="0" presId="urn:microsoft.com/office/officeart/2005/8/layout/lProcess3"/>
    <dgm:cxn modelId="{18573DB5-C26C-49FF-8899-C3F418C5B3C9}" srcId="{8760038B-F1F7-4E0E-A29B-8172CD6BFF38}" destId="{F6F33A59-2385-4280-84EF-B7AC14DB32EC}" srcOrd="2" destOrd="0" parTransId="{4FE5FF37-851F-4CA8-89A9-7BF037BC6457}" sibTransId="{64D6DCE6-D5CF-4142-B50B-B8A829ECD627}"/>
    <dgm:cxn modelId="{BE1D4AC1-DC2A-4B22-8867-A121F0C7E357}" type="presOf" srcId="{7EC13ADB-B6E1-4B4A-8E35-4D89956309D3}" destId="{5BDDA97C-8FCE-4B6A-B74E-848A6277EE4A}" srcOrd="0" destOrd="0" presId="urn:microsoft.com/office/officeart/2005/8/layout/lProcess3"/>
    <dgm:cxn modelId="{A5DC50D8-8042-430E-BAF4-A76E9F844449}" srcId="{062DDD96-566D-4583-ABC6-AD695B59CF93}" destId="{29E4C23E-CE35-4882-A60E-0B4EAFA85297}" srcOrd="2" destOrd="0" parTransId="{5D6618D8-531C-487B-9A2D-413B9D921486}" sibTransId="{5327BD13-0380-4CE1-B620-1FEB50429BD7}"/>
    <dgm:cxn modelId="{FC7519E1-6CF6-46E4-B9D7-ED21E741E9F5}" srcId="{F6F33A59-2385-4280-84EF-B7AC14DB32EC}" destId="{C466B1C3-DBE7-44E4-BA0A-0E38600756F1}" srcOrd="2" destOrd="0" parTransId="{16AE8CD8-4402-49DC-9590-FE4DFCF2087B}" sibTransId="{74873C1F-C410-4BFE-A6E6-D2E7138C21DE}"/>
    <dgm:cxn modelId="{B4C69DE6-C861-4286-AD6B-3BCB64D6E00A}" srcId="{062DDD96-566D-4583-ABC6-AD695B59CF93}" destId="{BCF9020F-2E04-499F-8BE6-21F7A8239AF7}" srcOrd="0" destOrd="0" parTransId="{3E2FC06B-0653-49DC-9D3E-0A096121C100}" sibTransId="{EC6CD25D-0D1F-412B-BB06-9777F07D0E05}"/>
    <dgm:cxn modelId="{002A0CE8-0D95-47CA-AE27-CFCD594D4945}" type="presOf" srcId="{8760038B-F1F7-4E0E-A29B-8172CD6BFF38}" destId="{83207DDF-2C72-4A9E-92A2-89BD691D3BB2}" srcOrd="0" destOrd="0" presId="urn:microsoft.com/office/officeart/2005/8/layout/lProcess3"/>
    <dgm:cxn modelId="{034BE9F0-D8C8-4792-B154-58EDB3212008}" type="presOf" srcId="{BCF9020F-2E04-499F-8BE6-21F7A8239AF7}" destId="{0EDE63F1-BB0A-4909-98E9-17BEB67745CF}" srcOrd="0" destOrd="0" presId="urn:microsoft.com/office/officeart/2005/8/layout/lProcess3"/>
    <dgm:cxn modelId="{C8A98BF4-929B-4DDA-9079-889EDB156B4F}" type="presOf" srcId="{77EC7322-97B7-4074-8A03-AB199BE6EB91}" destId="{F4F73135-9B90-4002-9FFD-82B7C341A039}" srcOrd="0" destOrd="0" presId="urn:microsoft.com/office/officeart/2005/8/layout/lProcess3"/>
    <dgm:cxn modelId="{D53D2CF6-382C-4128-AAC3-CBEB94A97633}" type="presOf" srcId="{5DC099E8-5646-42A3-960D-DE69D1116453}" destId="{A868B8F4-D868-440C-92AC-3460BB45C3AE}" srcOrd="0" destOrd="0" presId="urn:microsoft.com/office/officeart/2005/8/layout/lProcess3"/>
    <dgm:cxn modelId="{9E4D81F7-2363-424B-8142-548914853347}" srcId="{8760038B-F1F7-4E0E-A29B-8172CD6BFF38}" destId="{062DDD96-566D-4583-ABC6-AD695B59CF93}" srcOrd="0" destOrd="0" parTransId="{819D1811-0404-46F6-984F-112231D3F364}" sibTransId="{148AE648-D8F6-4596-8470-DE7CAB50C8BF}"/>
    <dgm:cxn modelId="{9429D030-CB6C-4B2F-8530-1C1EA996B54C}" type="presParOf" srcId="{83207DDF-2C72-4A9E-92A2-89BD691D3BB2}" destId="{8BF2D262-C397-4AB6-9716-27B71AA8F389}" srcOrd="0" destOrd="0" presId="urn:microsoft.com/office/officeart/2005/8/layout/lProcess3"/>
    <dgm:cxn modelId="{BFEE1183-30E5-4B0A-A791-5A80D4E7DC95}" type="presParOf" srcId="{8BF2D262-C397-4AB6-9716-27B71AA8F389}" destId="{067097CB-98B8-4FFA-95FC-D9460842F5DE}" srcOrd="0" destOrd="0" presId="urn:microsoft.com/office/officeart/2005/8/layout/lProcess3"/>
    <dgm:cxn modelId="{E684481F-053A-490B-ABE0-603558833551}" type="presParOf" srcId="{8BF2D262-C397-4AB6-9716-27B71AA8F389}" destId="{F0618402-DAB4-46ED-84E6-39DD54B73BBF}" srcOrd="1" destOrd="0" presId="urn:microsoft.com/office/officeart/2005/8/layout/lProcess3"/>
    <dgm:cxn modelId="{088DDA4E-E514-4A6C-AA1A-6B453C42DF1D}" type="presParOf" srcId="{8BF2D262-C397-4AB6-9716-27B71AA8F389}" destId="{0EDE63F1-BB0A-4909-98E9-17BEB67745CF}" srcOrd="2" destOrd="0" presId="urn:microsoft.com/office/officeart/2005/8/layout/lProcess3"/>
    <dgm:cxn modelId="{75397D0F-1ADE-48C8-9309-960BBC8DCF85}" type="presParOf" srcId="{8BF2D262-C397-4AB6-9716-27B71AA8F389}" destId="{612C5D55-14BB-48C1-B157-71CFCACE07C8}" srcOrd="3" destOrd="0" presId="urn:microsoft.com/office/officeart/2005/8/layout/lProcess3"/>
    <dgm:cxn modelId="{F6013382-BA1E-4C85-BAB6-F00ACFAD33A1}" type="presParOf" srcId="{8BF2D262-C397-4AB6-9716-27B71AA8F389}" destId="{F4CB51AF-2A2C-4C54-95F1-38E42DEB2C63}" srcOrd="4" destOrd="0" presId="urn:microsoft.com/office/officeart/2005/8/layout/lProcess3"/>
    <dgm:cxn modelId="{D7E87C98-6FB8-4D0A-95CB-F0D8A2B2CD4C}" type="presParOf" srcId="{8BF2D262-C397-4AB6-9716-27B71AA8F389}" destId="{7105FC00-AF03-4F6C-8B22-3EAEAFEB037A}" srcOrd="5" destOrd="0" presId="urn:microsoft.com/office/officeart/2005/8/layout/lProcess3"/>
    <dgm:cxn modelId="{06EDCBC4-9A25-4923-93A7-4C52A99795B2}" type="presParOf" srcId="{8BF2D262-C397-4AB6-9716-27B71AA8F389}" destId="{39C00437-83DA-4702-B2B8-2BCDBA44CC5C}" srcOrd="6" destOrd="0" presId="urn:microsoft.com/office/officeart/2005/8/layout/lProcess3"/>
    <dgm:cxn modelId="{24076FC5-BDD3-47A4-B0A8-9390CF82B6BA}" type="presParOf" srcId="{8BF2D262-C397-4AB6-9716-27B71AA8F389}" destId="{C6B7A903-FAA2-4FA6-9599-26F8CA575745}" srcOrd="7" destOrd="0" presId="urn:microsoft.com/office/officeart/2005/8/layout/lProcess3"/>
    <dgm:cxn modelId="{2AE28CDC-3A21-4251-9B3F-7C697F33F05C}" type="presParOf" srcId="{8BF2D262-C397-4AB6-9716-27B71AA8F389}" destId="{F4F73135-9B90-4002-9FFD-82B7C341A039}" srcOrd="8" destOrd="0" presId="urn:microsoft.com/office/officeart/2005/8/layout/lProcess3"/>
    <dgm:cxn modelId="{CBE4F35D-A7BA-400A-BDED-F9ACFF9D9A32}" type="presParOf" srcId="{83207DDF-2C72-4A9E-92A2-89BD691D3BB2}" destId="{B6C62AAB-457A-4AC2-8473-66AFE61E3816}" srcOrd="1" destOrd="0" presId="urn:microsoft.com/office/officeart/2005/8/layout/lProcess3"/>
    <dgm:cxn modelId="{721B724A-8DDF-49A2-9693-4859289BF1E6}" type="presParOf" srcId="{83207DDF-2C72-4A9E-92A2-89BD691D3BB2}" destId="{CAB8D4F5-2CAD-4199-B177-7E41B91FF6C5}" srcOrd="2" destOrd="0" presId="urn:microsoft.com/office/officeart/2005/8/layout/lProcess3"/>
    <dgm:cxn modelId="{5CF855BA-873A-4A96-B783-377510CE8FD4}" type="presParOf" srcId="{CAB8D4F5-2CAD-4199-B177-7E41B91FF6C5}" destId="{A868B8F4-D868-440C-92AC-3460BB45C3AE}" srcOrd="0" destOrd="0" presId="urn:microsoft.com/office/officeart/2005/8/layout/lProcess3"/>
    <dgm:cxn modelId="{C90F85B4-FD73-4684-8A39-DD145AB0366D}" type="presParOf" srcId="{CAB8D4F5-2CAD-4199-B177-7E41B91FF6C5}" destId="{E6E97963-3433-40B7-984F-47DF567D326D}" srcOrd="1" destOrd="0" presId="urn:microsoft.com/office/officeart/2005/8/layout/lProcess3"/>
    <dgm:cxn modelId="{E8907A2A-7CA4-4CED-9B56-7C76D0D2A679}" type="presParOf" srcId="{CAB8D4F5-2CAD-4199-B177-7E41B91FF6C5}" destId="{5DDA12CE-F758-438A-A2AB-E212638C42C1}" srcOrd="2" destOrd="0" presId="urn:microsoft.com/office/officeart/2005/8/layout/lProcess3"/>
    <dgm:cxn modelId="{94C55420-2BD3-4804-BF2B-70BD6395DAE5}" type="presParOf" srcId="{CAB8D4F5-2CAD-4199-B177-7E41B91FF6C5}" destId="{6C9FA346-7E44-4450-B160-D5485E8CAD3D}" srcOrd="3" destOrd="0" presId="urn:microsoft.com/office/officeart/2005/8/layout/lProcess3"/>
    <dgm:cxn modelId="{491C8BA4-5907-4398-AFFC-9BB0B6CFDD80}" type="presParOf" srcId="{CAB8D4F5-2CAD-4199-B177-7E41B91FF6C5}" destId="{425D31D9-E942-4775-BCC3-5647B3C99652}" srcOrd="4" destOrd="0" presId="urn:microsoft.com/office/officeart/2005/8/layout/lProcess3"/>
    <dgm:cxn modelId="{4D8DCF1A-93AB-42B4-9789-E2A99530728C}" type="presParOf" srcId="{CAB8D4F5-2CAD-4199-B177-7E41B91FF6C5}" destId="{5AC0A96D-89E2-433C-B623-21053C207247}" srcOrd="5" destOrd="0" presId="urn:microsoft.com/office/officeart/2005/8/layout/lProcess3"/>
    <dgm:cxn modelId="{9761CD3F-3599-4A8B-8748-CBB33309F056}" type="presParOf" srcId="{CAB8D4F5-2CAD-4199-B177-7E41B91FF6C5}" destId="{6964A53C-EC46-4DBF-9551-73B30C8C4679}" srcOrd="6" destOrd="0" presId="urn:microsoft.com/office/officeart/2005/8/layout/lProcess3"/>
    <dgm:cxn modelId="{1AEF57C0-AEDA-4312-8EE5-D7EE4893D42D}" type="presParOf" srcId="{83207DDF-2C72-4A9E-92A2-89BD691D3BB2}" destId="{02572D65-9841-4230-9D90-0A6B40E1AD80}" srcOrd="3" destOrd="0" presId="urn:microsoft.com/office/officeart/2005/8/layout/lProcess3"/>
    <dgm:cxn modelId="{6D7F97D0-8F53-406D-A6C7-7FA2914BB826}" type="presParOf" srcId="{83207DDF-2C72-4A9E-92A2-89BD691D3BB2}" destId="{51A151EA-31A3-4F0A-80D8-FA594789F7C2}" srcOrd="4" destOrd="0" presId="urn:microsoft.com/office/officeart/2005/8/layout/lProcess3"/>
    <dgm:cxn modelId="{D512227C-75E1-4426-B48A-9183CA9080C8}" type="presParOf" srcId="{51A151EA-31A3-4F0A-80D8-FA594789F7C2}" destId="{A28326B9-CF81-434A-B93D-A5A638688B20}" srcOrd="0" destOrd="0" presId="urn:microsoft.com/office/officeart/2005/8/layout/lProcess3"/>
    <dgm:cxn modelId="{ED994375-598E-47C0-90FB-80485B023E78}" type="presParOf" srcId="{51A151EA-31A3-4F0A-80D8-FA594789F7C2}" destId="{ADD83F5D-9B30-40EE-9500-D2E4884390EA}" srcOrd="1" destOrd="0" presId="urn:microsoft.com/office/officeart/2005/8/layout/lProcess3"/>
    <dgm:cxn modelId="{0C3570FB-906D-4A2F-884A-65B0B8596A8C}" type="presParOf" srcId="{51A151EA-31A3-4F0A-80D8-FA594789F7C2}" destId="{5BDDA97C-8FCE-4B6A-B74E-848A6277EE4A}" srcOrd="2" destOrd="0" presId="urn:microsoft.com/office/officeart/2005/8/layout/lProcess3"/>
    <dgm:cxn modelId="{2441AAE2-CDEC-40A4-9362-E20DCCEAD610}" type="presParOf" srcId="{51A151EA-31A3-4F0A-80D8-FA594789F7C2}" destId="{8614D8F5-CC1D-4CE8-995A-44E74947A9DB}" srcOrd="3" destOrd="0" presId="urn:microsoft.com/office/officeart/2005/8/layout/lProcess3"/>
    <dgm:cxn modelId="{840A2E05-B02A-43A2-B15E-70481CB8C71E}" type="presParOf" srcId="{51A151EA-31A3-4F0A-80D8-FA594789F7C2}" destId="{295C082D-7E0C-4224-BD8A-4258888DF996}" srcOrd="4" destOrd="0" presId="urn:microsoft.com/office/officeart/2005/8/layout/lProcess3"/>
    <dgm:cxn modelId="{AD6D924B-711B-43CD-B7CD-C6933A88E13D}" type="presParOf" srcId="{51A151EA-31A3-4F0A-80D8-FA594789F7C2}" destId="{CEC78483-6F6C-4147-B6B0-D0BBDCE4FD9B}" srcOrd="5" destOrd="0" presId="urn:microsoft.com/office/officeart/2005/8/layout/lProcess3"/>
    <dgm:cxn modelId="{90D93F29-6BFB-4E9D-B57D-F4CCFB382559}" type="presParOf" srcId="{51A151EA-31A3-4F0A-80D8-FA594789F7C2}" destId="{E547C3DC-8238-4542-B166-FD08BE26DABB}" srcOrd="6"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2">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2">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590E9E6F-5252-459D-9728-75ACF875D58F}">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F175AF29-7755-4AD2-B78C-B83C47BC09AC}" type="parTrans" cxnId="{1A912106-CB66-4DAF-A587-3A2154520DE3}">
      <dgm:prSet/>
      <dgm:spPr/>
      <dgm:t>
        <a:bodyPr/>
        <a:lstStyle/>
        <a:p>
          <a:endParaRPr lang="fr-MA" sz="2800">
            <a:solidFill>
              <a:schemeClr val="tx1"/>
            </a:solidFill>
          </a:endParaRPr>
        </a:p>
      </dgm:t>
    </dgm:pt>
    <dgm:pt modelId="{811DD64F-E801-4C90-9B9E-E9420812B315}" type="sibTrans" cxnId="{1A912106-CB66-4DAF-A587-3A2154520DE3}">
      <dgm:prSet/>
      <dgm:spPr/>
      <dgm:t>
        <a:bodyPr/>
        <a:lstStyle/>
        <a:p>
          <a:endParaRPr lang="fr-MA" sz="2800">
            <a:solidFill>
              <a:schemeClr val="tx1"/>
            </a:solidFill>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3">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10312F99-2F31-45B4-A437-C1EDFE6681F7}" type="pres">
      <dgm:prSet presAssocID="{590E9E6F-5252-459D-9728-75ACF875D58F}" presName="parTxOnly" presStyleLbl="node1" presStyleIdx="2" presStyleCnt="3" custLinFactX="-12251" custLinFactNeighborX="-100000" custLinFactNeighborY="-1269">
        <dgm:presLayoutVars>
          <dgm:chMax val="0"/>
          <dgm:chPref val="0"/>
          <dgm:bulletEnabled val="1"/>
        </dgm:presLayoutVars>
      </dgm:prSet>
      <dgm:spPr/>
    </dgm:pt>
  </dgm:ptLst>
  <dgm:cxnLst>
    <dgm:cxn modelId="{1A912106-CB66-4DAF-A587-3A2154520DE3}" srcId="{C5E99B08-24ED-4222-B89C-9B7B150D8CBC}" destId="{590E9E6F-5252-459D-9728-75ACF875D58F}" srcOrd="2" destOrd="0" parTransId="{F175AF29-7755-4AD2-B78C-B83C47BC09AC}" sibTransId="{811DD64F-E801-4C90-9B9E-E9420812B315}"/>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C1BE45FB-DA19-4C1B-A60A-7918B13F0521}" type="presOf" srcId="{590E9E6F-5252-459D-9728-75ACF875D58F}" destId="{10312F99-2F31-45B4-A437-C1EDFE6681F7}"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23A864E2-E7CD-4D27-932B-32D764E28609}" type="presParOf" srcId="{F2023F2A-7FAB-4BFE-BA1E-77D3A255045A}" destId="{10312F99-2F31-45B4-A437-C1EDFE6681F7}" srcOrd="4"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24A1C153-942B-40BF-A4C3-7DF7700C735C}">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478CAA40-CA21-4EA3-AB3C-F5FC78A0AA05}" type="parTrans" cxnId="{27F2C218-0721-478B-9FF6-5B8CF50CFC71}">
      <dgm:prSet/>
      <dgm:spPr/>
      <dgm:t>
        <a:bodyPr/>
        <a:lstStyle/>
        <a:p>
          <a:endParaRPr lang="fr-MA" sz="2800">
            <a:solidFill>
              <a:schemeClr val="tx1"/>
            </a:solidFill>
          </a:endParaRPr>
        </a:p>
      </dgm:t>
    </dgm:pt>
    <dgm:pt modelId="{FC8C1A9B-8630-4E15-B451-5391F17E2141}" type="sibTrans" cxnId="{27F2C218-0721-478B-9FF6-5B8CF50CFC71}">
      <dgm:prSet/>
      <dgm:spPr/>
      <dgm:t>
        <a:bodyPr/>
        <a:lstStyle/>
        <a:p>
          <a:endParaRPr lang="fr-MA" sz="2800">
            <a:solidFill>
              <a:schemeClr val="tx1"/>
            </a:solidFill>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3">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9D8AF766-0430-4DF8-9E39-06EC5C44B35A}" type="pres">
      <dgm:prSet presAssocID="{24A1C153-942B-40BF-A4C3-7DF7700C735C}" presName="parTxOnly" presStyleLbl="node1" presStyleIdx="2" presStyleCnt="3">
        <dgm:presLayoutVars>
          <dgm:chMax val="0"/>
          <dgm:chPref val="0"/>
          <dgm:bulletEnabled val="1"/>
        </dgm:presLayoutVars>
      </dgm:prSet>
      <dgm:spPr/>
    </dgm:pt>
  </dgm:ptLst>
  <dgm:cxnLst>
    <dgm:cxn modelId="{5A552008-D890-42E7-8B61-6A43EEC44EBE}" type="presOf" srcId="{24A1C153-942B-40BF-A4C3-7DF7700C735C}" destId="{9D8AF766-0430-4DF8-9E39-06EC5C44B35A}" srcOrd="0" destOrd="0" presId="urn:microsoft.com/office/officeart/2005/8/layout/chevron1"/>
    <dgm:cxn modelId="{C07B8614-0AD5-44A2-87E7-BAEBFBE8D88B}" type="presOf" srcId="{9336EA3F-F1AA-490B-BE18-F7679BF9C196}" destId="{2BDB9B72-6A3D-44E0-9D68-0D4B6B5FEE02}" srcOrd="0" destOrd="0" presId="urn:microsoft.com/office/officeart/2005/8/layout/chevron1"/>
    <dgm:cxn modelId="{27F2C218-0721-478B-9FF6-5B8CF50CFC71}" srcId="{C5E99B08-24ED-4222-B89C-9B7B150D8CBC}" destId="{24A1C153-942B-40BF-A4C3-7DF7700C735C}" srcOrd="2" destOrd="0" parTransId="{478CAA40-CA21-4EA3-AB3C-F5FC78A0AA05}" sibTransId="{FC8C1A9B-8630-4E15-B451-5391F17E214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DB1E9F7D-F52C-4405-B83A-AF11C4F54CC4}" srcId="{C5E99B08-24ED-4222-B89C-9B7B150D8CBC}" destId="{DE4421B9-9076-4467-A5E3-112B6EAFF15D}" srcOrd="0" destOrd="0" parTransId="{CA24D132-76EC-4C29-884D-5A14F05F23AA}" sibTransId="{380E7DD5-5F2C-4A33-8849-F9BBC40DAE89}"/>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A7F9E23B-0FAC-4F0C-AC54-F1181CC2841A}" type="presParOf" srcId="{F2023F2A-7FAB-4BFE-BA1E-77D3A255045A}" destId="{9D8AF766-0430-4DF8-9E39-06EC5C44B35A}" srcOrd="4" destOrd="0" presId="urn:microsoft.com/office/officeart/2005/8/layout/chevron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DE4421B9-9076-4467-A5E3-112B6EAFF15D}">
      <dgm:prSet phldrT="[Texte]" phldr="0" custT="1"/>
      <dgm:spPr>
        <a:solidFill>
          <a:srgbClr val="E9D4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حرف</a:t>
          </a:r>
          <a:endParaRPr lang="fr-MA" sz="2800" b="1" dirty="0">
            <a:solidFill>
              <a:schemeClr val="tx1"/>
            </a:solidFill>
            <a:latin typeface="A Jannat LT" panose="01000000000000000000" pitchFamily="2" charset="-78"/>
            <a:cs typeface="A Jannat LT" panose="01000000000000000000" pitchFamily="2" charset="-78"/>
          </a:endParaRPr>
        </a:p>
      </dgm:t>
    </dgm:pt>
    <dgm:pt modelId="{CA24D132-76EC-4C29-884D-5A14F05F23AA}" type="parTrans" cxnId="{DB1E9F7D-F52C-4405-B83A-AF11C4F54CC4}">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80E7DD5-5F2C-4A33-8849-F9BBC40DAE89}" type="sibTrans" cxnId="{DB1E9F7D-F52C-4405-B83A-AF11C4F54CC4}">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F08DAC1A-3F3F-43D1-A5F9-FF1A6AE203AF}" type="pres">
      <dgm:prSet presAssocID="{DE4421B9-9076-4467-A5E3-112B6EAFF15D}" presName="parTxOnly" presStyleLbl="node1" presStyleIdx="0" presStyleCnt="4">
        <dgm:presLayoutVars>
          <dgm:chMax val="0"/>
          <dgm:chPref val="0"/>
          <dgm:bulletEnabled val="1"/>
        </dgm:presLayoutVars>
      </dgm:prSet>
      <dgm:spPr/>
    </dgm:pt>
    <dgm:pt modelId="{AAF58094-387D-4E46-90A2-D059D47A351A}" type="pres">
      <dgm:prSet presAssocID="{380E7DD5-5F2C-4A33-8849-F9BBC40DAE89}" presName="parTxOnlySpace" presStyleCnt="0"/>
      <dgm:spPr/>
    </dgm:pt>
    <dgm:pt modelId="{2BDB9B72-6A3D-44E0-9D68-0D4B6B5FEE02}" type="pres">
      <dgm:prSet presAssocID="{9336EA3F-F1AA-490B-BE18-F7679BF9C196}" presName="parTxOnly" presStyleLbl="node1" presStyleIdx="1" presStyleCnt="4">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1A40CDC-1848-4780-BBD6-20D9D3D7E605}" type="pres">
      <dgm:prSet presAssocID="{2A68FEB0-3F55-4371-AC43-0D04192BA683}" presName="parTxOnly" presStyleLbl="node1" presStyleIdx="2" presStyleCnt="4">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3" presStyleCnt="4">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0E53DE5C-3027-4A3C-A929-E25939CE0504}" type="presOf" srcId="{2A68FEB0-3F55-4371-AC43-0D04192BA683}" destId="{21A40CDC-1848-4780-BBD6-20D9D3D7E605}" srcOrd="0" destOrd="0" presId="urn:microsoft.com/office/officeart/2005/8/layout/chevron1"/>
    <dgm:cxn modelId="{F8D5455D-4FCD-4400-BEE0-1FDB60EBD7C6}" srcId="{C5E99B08-24ED-4222-B89C-9B7B150D8CBC}" destId="{9336EA3F-F1AA-490B-BE18-F7679BF9C196}" srcOrd="1"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EF60C470-0E9F-4592-BA8C-3DBB145404B3}" srcId="{C5E99B08-24ED-4222-B89C-9B7B150D8CBC}" destId="{2A68FEB0-3F55-4371-AC43-0D04192BA683}" srcOrd="2" destOrd="0" parTransId="{BD51F054-2594-428A-9DA5-E4860D14EDCD}" sibTransId="{F424C7F5-D54F-41DE-9B8C-4D2C94C0D4CB}"/>
    <dgm:cxn modelId="{DB1E9F7D-F52C-4405-B83A-AF11C4F54CC4}" srcId="{C5E99B08-24ED-4222-B89C-9B7B150D8CBC}" destId="{DE4421B9-9076-4467-A5E3-112B6EAFF15D}" srcOrd="0" destOrd="0" parTransId="{CA24D132-76EC-4C29-884D-5A14F05F23AA}" sibTransId="{380E7DD5-5F2C-4A33-8849-F9BBC40DAE89}"/>
    <dgm:cxn modelId="{100C1193-F36C-4C8F-ADBD-A4E29808ECD8}" srcId="{C5E99B08-24ED-4222-B89C-9B7B150D8CBC}" destId="{3CB2CFD0-F14C-47C9-82B5-1FA2DAFC6E9D}" srcOrd="3"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720246E8-2960-4A09-8A71-9D0E14D70D1D}" type="presOf" srcId="{DE4421B9-9076-4467-A5E3-112B6EAFF15D}" destId="{F08DAC1A-3F3F-43D1-A5F9-FF1A6AE203AF}" srcOrd="0" destOrd="0" presId="urn:microsoft.com/office/officeart/2005/8/layout/chevron1"/>
    <dgm:cxn modelId="{37192C7F-EA2A-405F-A0C5-AD336F19366F}" type="presParOf" srcId="{F2023F2A-7FAB-4BFE-BA1E-77D3A255045A}" destId="{F08DAC1A-3F3F-43D1-A5F9-FF1A6AE203AF}" srcOrd="0" destOrd="0" presId="urn:microsoft.com/office/officeart/2005/8/layout/chevron1"/>
    <dgm:cxn modelId="{3BC6641C-B2E0-41CD-8476-7652145293C2}" type="presParOf" srcId="{F2023F2A-7FAB-4BFE-BA1E-77D3A255045A}" destId="{AAF58094-387D-4E46-90A2-D059D47A351A}" srcOrd="1" destOrd="0" presId="urn:microsoft.com/office/officeart/2005/8/layout/chevron1"/>
    <dgm:cxn modelId="{EE7A075C-5B08-4CF4-8A42-2E1E0848B0C9}" type="presParOf" srcId="{F2023F2A-7FAB-4BFE-BA1E-77D3A255045A}" destId="{2BDB9B72-6A3D-44E0-9D68-0D4B6B5FEE02}" srcOrd="2" destOrd="0" presId="urn:microsoft.com/office/officeart/2005/8/layout/chevron1"/>
    <dgm:cxn modelId="{1AC55905-23AF-4C1D-A1B1-D89723037B3B}" type="presParOf" srcId="{F2023F2A-7FAB-4BFE-BA1E-77D3A255045A}" destId="{4C13BA87-FC3C-4C35-AB12-BCFBE04E1FC4}" srcOrd="3" destOrd="0" presId="urn:microsoft.com/office/officeart/2005/8/layout/chevron1"/>
    <dgm:cxn modelId="{B216FE63-75DE-47A5-AAB1-6110F873B278}" type="presParOf" srcId="{F2023F2A-7FAB-4BFE-BA1E-77D3A255045A}" destId="{21A40CDC-1848-4780-BBD6-20D9D3D7E605}" srcOrd="4" destOrd="0" presId="urn:microsoft.com/office/officeart/2005/8/layout/chevron1"/>
    <dgm:cxn modelId="{DFAD40EE-7D9C-4B79-8264-EB14BE14CA4C}" type="presParOf" srcId="{F2023F2A-7FAB-4BFE-BA1E-77D3A255045A}" destId="{8D99D1DD-8843-4A96-944D-55CBDA4F951A}" srcOrd="5" destOrd="0" presId="urn:microsoft.com/office/officeart/2005/8/layout/chevron1"/>
    <dgm:cxn modelId="{2C0FC49C-C7BB-4539-B888-056991EB26D0}" type="presParOf" srcId="{F2023F2A-7FAB-4BFE-BA1E-77D3A255045A}" destId="{BBB58D87-2B21-4DB2-8918-CBBA84827BED}" srcOrd="6" destOrd="0" presId="urn:microsoft.com/office/officeart/2005/8/layout/chevron1"/>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4D8BB1FA-D999-4180-8CD9-C8074AE7C1CA}">
      <dgm:prSet custT="1"/>
      <dgm:spPr>
        <a:solidFill>
          <a:srgbClr val="D5E6EC"/>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a:t>
          </a:r>
          <a:r>
            <a:rPr lang="ar-MA" sz="2800" kern="1200" dirty="0">
              <a:solidFill>
                <a:prstClr val="black"/>
              </a:solidFill>
              <a:latin typeface="A Jannat LT" panose="01000000000000000000" pitchFamily="2" charset="-78"/>
              <a:ea typeface="+mn-ea"/>
              <a:cs typeface="A Jannat LT" panose="01000000000000000000" pitchFamily="2" charset="-78"/>
            </a:rPr>
            <a:t> </a:t>
          </a:r>
          <a:r>
            <a:rPr lang="ar-MA" sz="2800" b="1" kern="1200" dirty="0">
              <a:solidFill>
                <a:prstClr val="black"/>
              </a:solidFill>
              <a:latin typeface="A Jannat LT" panose="01000000000000000000" pitchFamily="2" charset="-78"/>
              <a:ea typeface="+mn-ea"/>
              <a:cs typeface="A Jannat LT" panose="01000000000000000000" pitchFamily="2" charset="-78"/>
            </a:rPr>
            <a:t>فقرة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4C77F509-C85F-4563-BFBA-1CA6B4648EA6}" type="parTrans" cxnId="{183B7BCA-659A-4B44-A30F-160FD3A5F343}">
      <dgm:prSet/>
      <dgm:spPr/>
      <dgm:t>
        <a:bodyPr/>
        <a:lstStyle/>
        <a:p>
          <a:endParaRPr lang="fr-MA"/>
        </a:p>
      </dgm:t>
    </dgm:pt>
    <dgm:pt modelId="{0C762305-6930-4CB0-B1CF-E367B150BACA}" type="sibTrans" cxnId="{183B7BCA-659A-4B44-A30F-160FD3A5F343}">
      <dgm:prSet/>
      <dgm:spPr/>
      <dgm:t>
        <a:bodyPr/>
        <a:lstStyle/>
        <a:p>
          <a:endParaRPr lang="fr-MA"/>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2">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93868C5-DBE3-4331-AC01-4E5C56F86DE4}" type="pres">
      <dgm:prSet presAssocID="{4D8BB1FA-D999-4180-8CD9-C8074AE7C1CA}" presName="parTxOnly" presStyleLbl="node1" presStyleIdx="1" presStyleCnt="2">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7AED65C8-B369-440F-AF5B-50242EA8BE1D}" type="presOf" srcId="{4D8BB1FA-D999-4180-8CD9-C8074AE7C1CA}" destId="{293868C5-DBE3-4331-AC01-4E5C56F86DE4}" srcOrd="0" destOrd="0" presId="urn:microsoft.com/office/officeart/2005/8/layout/chevron1"/>
    <dgm:cxn modelId="{183B7BCA-659A-4B44-A30F-160FD3A5F343}" srcId="{C5E99B08-24ED-4222-B89C-9B7B150D8CBC}" destId="{4D8BB1FA-D999-4180-8CD9-C8074AE7C1CA}" srcOrd="1" destOrd="0" parTransId="{4C77F509-C85F-4563-BFBA-1CA6B4648EA6}" sibTransId="{0C762305-6930-4CB0-B1CF-E367B150BACA}"/>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7A891C37-FC56-4D10-A27A-310542FAB26E}" type="presParOf" srcId="{F2023F2A-7FAB-4BFE-BA1E-77D3A255045A}" destId="{293868C5-DBE3-4331-AC01-4E5C56F86DE4}" srcOrd="2"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590E9E6F-5252-459D-9728-75ACF875D58F}">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F175AF29-7755-4AD2-B78C-B83C47BC09AC}" type="parTrans" cxnId="{1A912106-CB66-4DAF-A587-3A2154520DE3}">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811DD64F-E801-4C90-9B9E-E9420812B315}" type="sibTrans" cxnId="{1A912106-CB66-4DAF-A587-3A2154520DE3}">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8216CE2E-4D57-4411-9C31-7A3D2A265BB2}">
      <dgm:prSet custT="1"/>
      <dgm:spPr>
        <a:solidFill>
          <a:srgbClr val="FCE0D4"/>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6FF0689C-5F9B-40F5-85C5-F5082A7834F8}" type="parTrans" cxnId="{BC76B50B-4DB1-41DB-8BE1-F331D896FA86}">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C03F464B-513B-4370-8520-F39B9F31F066}" type="sibTrans" cxnId="{BC76B50B-4DB1-41DB-8BE1-F331D896FA86}">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10312F99-2F31-45B4-A437-C1EDFE6681F7}" type="pres">
      <dgm:prSet presAssocID="{590E9E6F-5252-459D-9728-75ACF875D58F}" presName="parTxOnly" presStyleLbl="node1" presStyleIdx="1" presStyleCnt="3" custLinFactNeighborX="-7394">
        <dgm:presLayoutVars>
          <dgm:chMax val="0"/>
          <dgm:chPref val="0"/>
          <dgm:bulletEnabled val="1"/>
        </dgm:presLayoutVars>
      </dgm:prSet>
      <dgm:spPr/>
    </dgm:pt>
    <dgm:pt modelId="{B28C99AC-CB30-4683-85F9-766F6839FA13}" type="pres">
      <dgm:prSet presAssocID="{811DD64F-E801-4C90-9B9E-E9420812B315}" presName="parTxOnlySpace" presStyleCnt="0"/>
      <dgm:spPr/>
    </dgm:pt>
    <dgm:pt modelId="{F5077FAE-B522-4819-AE22-F2C0D82B45BB}" type="pres">
      <dgm:prSet presAssocID="{8216CE2E-4D57-4411-9C31-7A3D2A265BB2}" presName="parTxOnly" presStyleLbl="node1" presStyleIdx="2" presStyleCnt="3">
        <dgm:presLayoutVars>
          <dgm:chMax val="0"/>
          <dgm:chPref val="0"/>
          <dgm:bulletEnabled val="1"/>
        </dgm:presLayoutVars>
      </dgm:prSet>
      <dgm:spPr/>
    </dgm:pt>
  </dgm:ptLst>
  <dgm:cxnLst>
    <dgm:cxn modelId="{1A912106-CB66-4DAF-A587-3A2154520DE3}" srcId="{C5E99B08-24ED-4222-B89C-9B7B150D8CBC}" destId="{590E9E6F-5252-459D-9728-75ACF875D58F}" srcOrd="1" destOrd="0" parTransId="{F175AF29-7755-4AD2-B78C-B83C47BC09AC}" sibTransId="{811DD64F-E801-4C90-9B9E-E9420812B315}"/>
    <dgm:cxn modelId="{BC76B50B-4DB1-41DB-8BE1-F331D896FA86}" srcId="{C5E99B08-24ED-4222-B89C-9B7B150D8CBC}" destId="{8216CE2E-4D57-4411-9C31-7A3D2A265BB2}" srcOrd="2" destOrd="0" parTransId="{6FF0689C-5F9B-40F5-85C5-F5082A7834F8}" sibTransId="{C03F464B-513B-4370-8520-F39B9F31F066}"/>
    <dgm:cxn modelId="{C07B8614-0AD5-44A2-87E7-BAEBFBE8D88B}" type="presOf" srcId="{9336EA3F-F1AA-490B-BE18-F7679BF9C196}" destId="{2BDB9B72-6A3D-44E0-9D68-0D4B6B5FEE02}"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C507D2CA-4F2A-4246-9188-8A0017E3F5D1}" type="presOf" srcId="{8216CE2E-4D57-4411-9C31-7A3D2A265BB2}" destId="{F5077FAE-B522-4819-AE22-F2C0D82B45BB}" srcOrd="0" destOrd="0" presId="urn:microsoft.com/office/officeart/2005/8/layout/chevron1"/>
    <dgm:cxn modelId="{C1BE45FB-DA19-4C1B-A60A-7918B13F0521}" type="presOf" srcId="{590E9E6F-5252-459D-9728-75ACF875D58F}" destId="{10312F99-2F31-45B4-A437-C1EDFE6681F7}" srcOrd="0" destOrd="0" presId="urn:microsoft.com/office/officeart/2005/8/layout/chevron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23A864E2-E7CD-4D27-932B-32D764E28609}" type="presParOf" srcId="{F2023F2A-7FAB-4BFE-BA1E-77D3A255045A}" destId="{10312F99-2F31-45B4-A437-C1EDFE6681F7}" srcOrd="2" destOrd="0" presId="urn:microsoft.com/office/officeart/2005/8/layout/chevron1"/>
    <dgm:cxn modelId="{A94A1F13-0F7A-40AB-814C-CDDAEB8215CE}" type="presParOf" srcId="{F2023F2A-7FAB-4BFE-BA1E-77D3A255045A}" destId="{B28C99AC-CB30-4683-85F9-766F6839FA13}" srcOrd="3" destOrd="0" presId="urn:microsoft.com/office/officeart/2005/8/layout/chevron1"/>
    <dgm:cxn modelId="{D87F6C3C-1F3F-4987-8D72-81B671A19BB9}" type="presParOf" srcId="{F2023F2A-7FAB-4BFE-BA1E-77D3A255045A}" destId="{F5077FAE-B522-4819-AE22-F2C0D82B45BB}" srcOrd="4"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24A1C153-942B-40BF-A4C3-7DF7700C735C}">
      <dgm:prSet custT="1"/>
      <dgm:spPr>
        <a:solidFill>
          <a:srgbClr val="D5E6EC"/>
        </a:solidFill>
      </dgm:spPr>
      <dgm:t>
        <a:bodyPr/>
        <a:lstStyle/>
        <a:p>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latin typeface="A Jannat LT" panose="01000000000000000000" pitchFamily="2" charset="-78"/>
              <a:cs typeface="A Jannat LT" panose="01000000000000000000" pitchFamily="2" charset="-78"/>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gm:t>
    </dgm:pt>
    <dgm:pt modelId="{478CAA40-CA21-4EA3-AB3C-F5FC78A0AA05}" type="parTrans" cxnId="{27F2C218-0721-478B-9FF6-5B8CF50CFC71}">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FC8C1A9B-8630-4E15-B451-5391F17E2141}" type="sibTrans" cxnId="{27F2C218-0721-478B-9FF6-5B8CF50CFC71}">
      <dgm:prSet/>
      <dgm:spPr/>
      <dgm:t>
        <a:bodyPr/>
        <a:lstStyle/>
        <a:p>
          <a:endParaRPr lang="fr-MA" sz="2800">
            <a:solidFill>
              <a:schemeClr val="tx1"/>
            </a:solidFill>
            <a:latin typeface="A Jannat LT" panose="01000000000000000000" pitchFamily="2" charset="-78"/>
            <a:cs typeface="A Jannat LT" panose="01000000000000000000" pitchFamily="2" charset="-78"/>
          </a:endParaRPr>
        </a:p>
      </dgm:t>
    </dgm:pt>
    <dgm:pt modelId="{E494B2A0-1997-4FB1-9616-EF9BCA2A2FA3}">
      <dgm:prSet custT="1"/>
      <dgm:spPr>
        <a:solidFill>
          <a:srgbClr val="FCE0D4"/>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76AA9FB2-5A04-4364-B3B0-097B51BA3DD0}" type="parTrans" cxnId="{852DA18F-AA9F-4824-91EC-F556E8FA2E2E}">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34AC7597-9A30-4502-99BD-DA2D8575EA91}" type="sibTrans" cxnId="{852DA18F-AA9F-4824-91EC-F556E8FA2E2E}">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9D8AF766-0430-4DF8-9E39-06EC5C44B35A}" type="pres">
      <dgm:prSet presAssocID="{24A1C153-942B-40BF-A4C3-7DF7700C735C}" presName="parTxOnly" presStyleLbl="node1" presStyleIdx="1" presStyleCnt="3">
        <dgm:presLayoutVars>
          <dgm:chMax val="0"/>
          <dgm:chPref val="0"/>
          <dgm:bulletEnabled val="1"/>
        </dgm:presLayoutVars>
      </dgm:prSet>
      <dgm:spPr/>
    </dgm:pt>
    <dgm:pt modelId="{3F520504-7B0F-479D-9A1E-98951EBD5027}" type="pres">
      <dgm:prSet presAssocID="{FC8C1A9B-8630-4E15-B451-5391F17E2141}" presName="parTxOnlySpace" presStyleCnt="0"/>
      <dgm:spPr/>
    </dgm:pt>
    <dgm:pt modelId="{B5D6C3BB-D261-496D-B023-20942A742F0E}" type="pres">
      <dgm:prSet presAssocID="{E494B2A0-1997-4FB1-9616-EF9BCA2A2FA3}" presName="parTxOnly" presStyleLbl="node1" presStyleIdx="2" presStyleCnt="3">
        <dgm:presLayoutVars>
          <dgm:chMax val="0"/>
          <dgm:chPref val="0"/>
          <dgm:bulletEnabled val="1"/>
        </dgm:presLayoutVars>
      </dgm:prSet>
      <dgm:spPr/>
    </dgm:pt>
  </dgm:ptLst>
  <dgm:cxnLst>
    <dgm:cxn modelId="{5A552008-D890-42E7-8B61-6A43EEC44EBE}" type="presOf" srcId="{24A1C153-942B-40BF-A4C3-7DF7700C735C}" destId="{9D8AF766-0430-4DF8-9E39-06EC5C44B35A}" srcOrd="0" destOrd="0" presId="urn:microsoft.com/office/officeart/2005/8/layout/chevron1"/>
    <dgm:cxn modelId="{C07B8614-0AD5-44A2-87E7-BAEBFBE8D88B}" type="presOf" srcId="{9336EA3F-F1AA-490B-BE18-F7679BF9C196}" destId="{2BDB9B72-6A3D-44E0-9D68-0D4B6B5FEE02}" srcOrd="0" destOrd="0" presId="urn:microsoft.com/office/officeart/2005/8/layout/chevron1"/>
    <dgm:cxn modelId="{27F2C218-0721-478B-9FF6-5B8CF50CFC71}" srcId="{C5E99B08-24ED-4222-B89C-9B7B150D8CBC}" destId="{24A1C153-942B-40BF-A4C3-7DF7700C735C}" srcOrd="1" destOrd="0" parTransId="{478CAA40-CA21-4EA3-AB3C-F5FC78A0AA05}" sibTransId="{FC8C1A9B-8630-4E15-B451-5391F17E214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5E0D5884-E52C-4C6A-B782-00693BB77F6D}" type="presOf" srcId="{E494B2A0-1997-4FB1-9616-EF9BCA2A2FA3}" destId="{B5D6C3BB-D261-496D-B023-20942A742F0E}" srcOrd="0" destOrd="0" presId="urn:microsoft.com/office/officeart/2005/8/layout/chevron1"/>
    <dgm:cxn modelId="{852DA18F-AA9F-4824-91EC-F556E8FA2E2E}" srcId="{C5E99B08-24ED-4222-B89C-9B7B150D8CBC}" destId="{E494B2A0-1997-4FB1-9616-EF9BCA2A2FA3}" srcOrd="2" destOrd="0" parTransId="{76AA9FB2-5A04-4364-B3B0-097B51BA3DD0}" sibTransId="{34AC7597-9A30-4502-99BD-DA2D8575EA9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A7F9E23B-0FAC-4F0C-AC54-F1181CC2841A}" type="presParOf" srcId="{F2023F2A-7FAB-4BFE-BA1E-77D3A255045A}" destId="{9D8AF766-0430-4DF8-9E39-06EC5C44B35A}" srcOrd="2" destOrd="0" presId="urn:microsoft.com/office/officeart/2005/8/layout/chevron1"/>
    <dgm:cxn modelId="{240CB205-4A30-4029-AA0E-267B71316FEA}" type="presParOf" srcId="{F2023F2A-7FAB-4BFE-BA1E-77D3A255045A}" destId="{3F520504-7B0F-479D-9A1E-98951EBD5027}" srcOrd="3" destOrd="0" presId="urn:microsoft.com/office/officeart/2005/8/layout/chevron1"/>
    <dgm:cxn modelId="{2DC449DD-BA71-4403-8A42-9B28A33C2314}" type="presParOf" srcId="{F2023F2A-7FAB-4BFE-BA1E-77D3A255045A}" destId="{B5D6C3BB-D261-496D-B023-20942A742F0E}" srcOrd="4" destOrd="0" presId="urn:microsoft.com/office/officeart/2005/8/layout/chevron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9336EA3F-F1AA-490B-BE18-F7679BF9C196}">
      <dgm:prSet phldrT="[Texte]" phldr="0" custT="1"/>
      <dgm:spPr>
        <a:solidFill>
          <a:srgbClr val="E0E9D5"/>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كلمة</a:t>
          </a:r>
          <a:endParaRPr lang="fr-MA" sz="2800" b="1" dirty="0">
            <a:solidFill>
              <a:schemeClr val="tx1"/>
            </a:solidFill>
            <a:latin typeface="A Jannat LT" panose="01000000000000000000" pitchFamily="2" charset="-78"/>
            <a:cs typeface="A Jannat LT" panose="01000000000000000000" pitchFamily="2" charset="-78"/>
          </a:endParaRPr>
        </a:p>
      </dgm:t>
    </dgm:pt>
    <dgm:pt modelId="{C5EC46AC-313C-48D8-AD39-83729C35E407}" type="par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03459FBF-AB11-4947-8021-74E88E38AE8D}" type="sibTrans" cxnId="{F8D5455D-4FCD-4400-BEE0-1FDB60EBD7C6}">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BDB9B72-6A3D-44E0-9D68-0D4B6B5FEE02}" type="pres">
      <dgm:prSet presAssocID="{9336EA3F-F1AA-490B-BE18-F7679BF9C196}" presName="parTxOnly" presStyleLbl="node1" presStyleIdx="0" presStyleCnt="3">
        <dgm:presLayoutVars>
          <dgm:chMax val="0"/>
          <dgm:chPref val="0"/>
          <dgm:bulletEnabled val="1"/>
        </dgm:presLayoutVars>
      </dgm:prSet>
      <dgm:spPr/>
    </dgm:pt>
    <dgm:pt modelId="{4C13BA87-FC3C-4C35-AB12-BCFBE04E1FC4}" type="pres">
      <dgm:prSet presAssocID="{03459FBF-AB11-4947-8021-74E88E38AE8D}" presName="parTxOnlySpace" presStyleCnt="0"/>
      <dgm:spPr/>
    </dgm:pt>
    <dgm:pt modelId="{21A40CDC-1848-4780-BBD6-20D9D3D7E605}" type="pres">
      <dgm:prSet presAssocID="{2A68FEB0-3F55-4371-AC43-0D04192BA683}" presName="parTxOnly" presStyleLbl="node1" presStyleIdx="1" presStyleCnt="3">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2" presStyleCnt="3">
        <dgm:presLayoutVars>
          <dgm:chMax val="0"/>
          <dgm:chPref val="0"/>
          <dgm:bulletEnabled val="1"/>
        </dgm:presLayoutVars>
      </dgm:prSet>
      <dgm:spPr/>
    </dgm:pt>
  </dgm:ptLst>
  <dgm:cxnLst>
    <dgm:cxn modelId="{C07B8614-0AD5-44A2-87E7-BAEBFBE8D88B}" type="presOf" srcId="{9336EA3F-F1AA-490B-BE18-F7679BF9C196}" destId="{2BDB9B72-6A3D-44E0-9D68-0D4B6B5FEE02}" srcOrd="0" destOrd="0" presId="urn:microsoft.com/office/officeart/2005/8/layout/chevron1"/>
    <dgm:cxn modelId="{0E53DE5C-3027-4A3C-A929-E25939CE0504}" type="presOf" srcId="{2A68FEB0-3F55-4371-AC43-0D04192BA683}" destId="{21A40CDC-1848-4780-BBD6-20D9D3D7E605}" srcOrd="0" destOrd="0" presId="urn:microsoft.com/office/officeart/2005/8/layout/chevron1"/>
    <dgm:cxn modelId="{F8D5455D-4FCD-4400-BEE0-1FDB60EBD7C6}" srcId="{C5E99B08-24ED-4222-B89C-9B7B150D8CBC}" destId="{9336EA3F-F1AA-490B-BE18-F7679BF9C196}" srcOrd="0" destOrd="0" parTransId="{C5EC46AC-313C-48D8-AD39-83729C35E407}" sibTransId="{03459FBF-AB11-4947-8021-74E88E38AE8D}"/>
    <dgm:cxn modelId="{CE78F363-F458-4136-896A-0B2513B1D869}" type="presOf" srcId="{C5E99B08-24ED-4222-B89C-9B7B150D8CBC}" destId="{F2023F2A-7FAB-4BFE-BA1E-77D3A255045A}" srcOrd="0" destOrd="0" presId="urn:microsoft.com/office/officeart/2005/8/layout/chevron1"/>
    <dgm:cxn modelId="{EF60C470-0E9F-4592-BA8C-3DBB145404B3}" srcId="{C5E99B08-24ED-4222-B89C-9B7B150D8CBC}" destId="{2A68FEB0-3F55-4371-AC43-0D04192BA683}" srcOrd="1" destOrd="0" parTransId="{BD51F054-2594-428A-9DA5-E4860D14EDCD}" sibTransId="{F424C7F5-D54F-41DE-9B8C-4D2C94C0D4CB}"/>
    <dgm:cxn modelId="{100C1193-F36C-4C8F-ADBD-A4E29808ECD8}" srcId="{C5E99B08-24ED-4222-B89C-9B7B150D8CBC}" destId="{3CB2CFD0-F14C-47C9-82B5-1FA2DAFC6E9D}" srcOrd="2"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EE7A075C-5B08-4CF4-8A42-2E1E0848B0C9}" type="presParOf" srcId="{F2023F2A-7FAB-4BFE-BA1E-77D3A255045A}" destId="{2BDB9B72-6A3D-44E0-9D68-0D4B6B5FEE02}" srcOrd="0" destOrd="0" presId="urn:microsoft.com/office/officeart/2005/8/layout/chevron1"/>
    <dgm:cxn modelId="{1AC55905-23AF-4C1D-A1B1-D89723037B3B}" type="presParOf" srcId="{F2023F2A-7FAB-4BFE-BA1E-77D3A255045A}" destId="{4C13BA87-FC3C-4C35-AB12-BCFBE04E1FC4}" srcOrd="1" destOrd="0" presId="urn:microsoft.com/office/officeart/2005/8/layout/chevron1"/>
    <dgm:cxn modelId="{B216FE63-75DE-47A5-AAB1-6110F873B278}" type="presParOf" srcId="{F2023F2A-7FAB-4BFE-BA1E-77D3A255045A}" destId="{21A40CDC-1848-4780-BBD6-20D9D3D7E605}" srcOrd="2" destOrd="0" presId="urn:microsoft.com/office/officeart/2005/8/layout/chevron1"/>
    <dgm:cxn modelId="{DFAD40EE-7D9C-4B79-8264-EB14BE14CA4C}" type="presParOf" srcId="{F2023F2A-7FAB-4BFE-BA1E-77D3A255045A}" destId="{8D99D1DD-8843-4A96-944D-55CBDA4F951A}" srcOrd="3" destOrd="0" presId="urn:microsoft.com/office/officeart/2005/8/layout/chevron1"/>
    <dgm:cxn modelId="{2C0FC49C-C7BB-4539-B888-056991EB26D0}" type="presParOf" srcId="{F2023F2A-7FAB-4BFE-BA1E-77D3A255045A}" destId="{BBB58D87-2B21-4DB2-8918-CBBA84827BED}" srcOrd="4" destOrd="0" presId="urn:microsoft.com/office/officeart/2005/8/layout/chevron1"/>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5E99B08-24ED-4222-B89C-9B7B150D8CBC}" type="doc">
      <dgm:prSet loTypeId="urn:microsoft.com/office/officeart/2005/8/layout/chevron1" loCatId="process" qsTypeId="urn:microsoft.com/office/officeart/2005/8/quickstyle/simple1" qsCatId="simple" csTypeId="urn:microsoft.com/office/officeart/2005/8/colors/colorful1" csCatId="colorful" phldr="1"/>
      <dgm:spPr/>
      <dgm:t>
        <a:bodyPr/>
        <a:lstStyle/>
        <a:p>
          <a:endParaRPr lang="fr-MA"/>
        </a:p>
      </dgm:t>
    </dgm:pt>
    <dgm:pt modelId="{2A68FEB0-3F55-4371-AC43-0D04192BA683}">
      <dgm:prSet custT="1"/>
      <dgm:spPr>
        <a:solidFill>
          <a:srgbClr val="D5E6EC"/>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فقرة</a:t>
          </a:r>
          <a:endParaRPr lang="fr-MA" sz="2800" b="1" dirty="0">
            <a:solidFill>
              <a:schemeClr val="tx1"/>
            </a:solidFill>
            <a:latin typeface="A Jannat LT" panose="01000000000000000000" pitchFamily="2" charset="-78"/>
            <a:cs typeface="A Jannat LT" panose="01000000000000000000" pitchFamily="2" charset="-78"/>
          </a:endParaRPr>
        </a:p>
      </dgm:t>
    </dgm:pt>
    <dgm:pt modelId="{BD51F054-2594-428A-9DA5-E4860D14EDCD}" type="par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F424C7F5-D54F-41DE-9B8C-4D2C94C0D4CB}" type="sibTrans" cxnId="{EF60C470-0E9F-4592-BA8C-3DBB145404B3}">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3CB2CFD0-F14C-47C9-82B5-1FA2DAFC6E9D}">
      <dgm:prSet custT="1"/>
      <dgm:spPr>
        <a:solidFill>
          <a:srgbClr val="FCE0D4"/>
        </a:solidFill>
      </dgm:spPr>
      <dgm:t>
        <a:bodyPr/>
        <a:lstStyle/>
        <a:p>
          <a:r>
            <a:rPr lang="ar-MA" sz="2800" b="1" dirty="0">
              <a:solidFill>
                <a:schemeClr val="tx1"/>
              </a:solidFill>
              <a:latin typeface="A Jannat LT" panose="01000000000000000000" pitchFamily="2" charset="-78"/>
              <a:cs typeface="A Jannat LT" panose="01000000000000000000" pitchFamily="2" charset="-78"/>
            </a:rPr>
            <a:t>لبنة أقصوصة</a:t>
          </a:r>
          <a:endParaRPr lang="fr-MA" sz="2800" b="1" dirty="0">
            <a:solidFill>
              <a:schemeClr val="tx1"/>
            </a:solidFill>
            <a:latin typeface="A Jannat LT" panose="01000000000000000000" pitchFamily="2" charset="-78"/>
            <a:cs typeface="A Jannat LT" panose="01000000000000000000" pitchFamily="2" charset="-78"/>
          </a:endParaRPr>
        </a:p>
      </dgm:t>
    </dgm:pt>
    <dgm:pt modelId="{2D56DFDB-CF76-4369-BD04-8C37498667C7}" type="par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7ADBFF98-0370-402C-AB32-C909ACF825DA}" type="sibTrans" cxnId="{100C1193-F36C-4C8F-ADBD-A4E29808ECD8}">
      <dgm:prSet/>
      <dgm:spPr/>
      <dgm:t>
        <a:bodyPr/>
        <a:lstStyle/>
        <a:p>
          <a:endParaRPr lang="fr-MA" sz="2400">
            <a:solidFill>
              <a:schemeClr val="tx1"/>
            </a:solidFill>
            <a:latin typeface="A Jannat LT" panose="01000000000000000000" pitchFamily="2" charset="-78"/>
            <a:cs typeface="A Jannat LT" panose="01000000000000000000" pitchFamily="2" charset="-78"/>
          </a:endParaRPr>
        </a:p>
      </dgm:t>
    </dgm:pt>
    <dgm:pt modelId="{6908A566-C369-4AFC-9B2F-4E66DF7B31FC}">
      <dgm:prSet custT="1"/>
      <dgm:spPr>
        <a:solidFill>
          <a:srgbClr val="C9C3A1"/>
        </a:solidFill>
      </dgm:spPr>
      <dgm:t>
        <a:bodyPr/>
        <a:lstStyle/>
        <a:p>
          <a:r>
            <a:rPr lang="ar-MA" sz="2800" b="1" kern="1200" dirty="0">
              <a:solidFill>
                <a:prstClr val="black"/>
              </a:solidFill>
              <a:latin typeface="A Jannat LT" panose="01000000000000000000" pitchFamily="2" charset="-78"/>
              <a:ea typeface="+mn-ea"/>
              <a:cs typeface="A Jannat LT" panose="01000000000000000000" pitchFamily="2" charset="-78"/>
            </a:rPr>
            <a:t>لبنة التحدي</a:t>
          </a:r>
          <a:endParaRPr lang="fr-MA" sz="2800" b="1" kern="1200" dirty="0">
            <a:solidFill>
              <a:prstClr val="black"/>
            </a:solidFill>
            <a:latin typeface="A Jannat LT" panose="01000000000000000000" pitchFamily="2" charset="-78"/>
            <a:ea typeface="+mn-ea"/>
            <a:cs typeface="A Jannat LT" panose="01000000000000000000" pitchFamily="2" charset="-78"/>
          </a:endParaRPr>
        </a:p>
      </dgm:t>
    </dgm:pt>
    <dgm:pt modelId="{9A22B47D-561A-4C90-BD0F-CFF4D68A123B}" type="parTrans" cxnId="{A59F066C-BC06-4288-937F-8C1BAF6CFEAF}">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0B3A44E9-9B23-4A83-B559-221162AB5451}" type="sibTrans" cxnId="{A59F066C-BC06-4288-937F-8C1BAF6CFEAF}">
      <dgm:prSet/>
      <dgm:spPr/>
      <dgm:t>
        <a:bodyPr/>
        <a:lstStyle/>
        <a:p>
          <a:endParaRPr lang="fr-MA">
            <a:solidFill>
              <a:schemeClr val="tx1"/>
            </a:solidFill>
            <a:latin typeface="A Jannat LT" panose="01000000000000000000" pitchFamily="2" charset="-78"/>
            <a:cs typeface="A Jannat LT" panose="01000000000000000000" pitchFamily="2" charset="-78"/>
          </a:endParaRPr>
        </a:p>
      </dgm:t>
    </dgm:pt>
    <dgm:pt modelId="{F2023F2A-7FAB-4BFE-BA1E-77D3A255045A}" type="pres">
      <dgm:prSet presAssocID="{C5E99B08-24ED-4222-B89C-9B7B150D8CBC}" presName="Name0" presStyleCnt="0">
        <dgm:presLayoutVars>
          <dgm:dir val="rev"/>
          <dgm:animLvl val="lvl"/>
          <dgm:resizeHandles val="exact"/>
        </dgm:presLayoutVars>
      </dgm:prSet>
      <dgm:spPr/>
    </dgm:pt>
    <dgm:pt modelId="{21A40CDC-1848-4780-BBD6-20D9D3D7E605}" type="pres">
      <dgm:prSet presAssocID="{2A68FEB0-3F55-4371-AC43-0D04192BA683}" presName="parTxOnly" presStyleLbl="node1" presStyleIdx="0" presStyleCnt="3">
        <dgm:presLayoutVars>
          <dgm:chMax val="0"/>
          <dgm:chPref val="0"/>
          <dgm:bulletEnabled val="1"/>
        </dgm:presLayoutVars>
      </dgm:prSet>
      <dgm:spPr/>
    </dgm:pt>
    <dgm:pt modelId="{8D99D1DD-8843-4A96-944D-55CBDA4F951A}" type="pres">
      <dgm:prSet presAssocID="{F424C7F5-D54F-41DE-9B8C-4D2C94C0D4CB}" presName="parTxOnlySpace" presStyleCnt="0"/>
      <dgm:spPr/>
    </dgm:pt>
    <dgm:pt modelId="{BBB58D87-2B21-4DB2-8918-CBBA84827BED}" type="pres">
      <dgm:prSet presAssocID="{3CB2CFD0-F14C-47C9-82B5-1FA2DAFC6E9D}" presName="parTxOnly" presStyleLbl="node1" presStyleIdx="1" presStyleCnt="3">
        <dgm:presLayoutVars>
          <dgm:chMax val="0"/>
          <dgm:chPref val="0"/>
          <dgm:bulletEnabled val="1"/>
        </dgm:presLayoutVars>
      </dgm:prSet>
      <dgm:spPr/>
    </dgm:pt>
    <dgm:pt modelId="{4EBC3DBE-2429-4C33-A874-4B1E070D67E6}" type="pres">
      <dgm:prSet presAssocID="{7ADBFF98-0370-402C-AB32-C909ACF825DA}" presName="parTxOnlySpace" presStyleCnt="0"/>
      <dgm:spPr/>
    </dgm:pt>
    <dgm:pt modelId="{F7C9612F-354E-422C-950F-80A421A23C77}" type="pres">
      <dgm:prSet presAssocID="{6908A566-C369-4AFC-9B2F-4E66DF7B31FC}" presName="parTxOnly" presStyleLbl="node1" presStyleIdx="2" presStyleCnt="3">
        <dgm:presLayoutVars>
          <dgm:chMax val="0"/>
          <dgm:chPref val="0"/>
          <dgm:bulletEnabled val="1"/>
        </dgm:presLayoutVars>
      </dgm:prSet>
      <dgm:spPr/>
    </dgm:pt>
  </dgm:ptLst>
  <dgm:cxnLst>
    <dgm:cxn modelId="{0E53DE5C-3027-4A3C-A929-E25939CE0504}" type="presOf" srcId="{2A68FEB0-3F55-4371-AC43-0D04192BA683}" destId="{21A40CDC-1848-4780-BBD6-20D9D3D7E605}" srcOrd="0" destOrd="0" presId="urn:microsoft.com/office/officeart/2005/8/layout/chevron1"/>
    <dgm:cxn modelId="{CE78F363-F458-4136-896A-0B2513B1D869}" type="presOf" srcId="{C5E99B08-24ED-4222-B89C-9B7B150D8CBC}" destId="{F2023F2A-7FAB-4BFE-BA1E-77D3A255045A}" srcOrd="0" destOrd="0" presId="urn:microsoft.com/office/officeart/2005/8/layout/chevron1"/>
    <dgm:cxn modelId="{A59F066C-BC06-4288-937F-8C1BAF6CFEAF}" srcId="{C5E99B08-24ED-4222-B89C-9B7B150D8CBC}" destId="{6908A566-C369-4AFC-9B2F-4E66DF7B31FC}" srcOrd="2" destOrd="0" parTransId="{9A22B47D-561A-4C90-BD0F-CFF4D68A123B}" sibTransId="{0B3A44E9-9B23-4A83-B559-221162AB5451}"/>
    <dgm:cxn modelId="{EF60C470-0E9F-4592-BA8C-3DBB145404B3}" srcId="{C5E99B08-24ED-4222-B89C-9B7B150D8CBC}" destId="{2A68FEB0-3F55-4371-AC43-0D04192BA683}" srcOrd="0" destOrd="0" parTransId="{BD51F054-2594-428A-9DA5-E4860D14EDCD}" sibTransId="{F424C7F5-D54F-41DE-9B8C-4D2C94C0D4CB}"/>
    <dgm:cxn modelId="{6FA6FB7E-C66E-4BEC-A590-8BC0A1BA88AA}" type="presOf" srcId="{6908A566-C369-4AFC-9B2F-4E66DF7B31FC}" destId="{F7C9612F-354E-422C-950F-80A421A23C77}" srcOrd="0" destOrd="0" presId="urn:microsoft.com/office/officeart/2005/8/layout/chevron1"/>
    <dgm:cxn modelId="{100C1193-F36C-4C8F-ADBD-A4E29808ECD8}" srcId="{C5E99B08-24ED-4222-B89C-9B7B150D8CBC}" destId="{3CB2CFD0-F14C-47C9-82B5-1FA2DAFC6E9D}" srcOrd="1" destOrd="0" parTransId="{2D56DFDB-CF76-4369-BD04-8C37498667C7}" sibTransId="{7ADBFF98-0370-402C-AB32-C909ACF825DA}"/>
    <dgm:cxn modelId="{C7CD5FD1-CBDD-4FEC-9F49-6DD4E891625D}" type="presOf" srcId="{3CB2CFD0-F14C-47C9-82B5-1FA2DAFC6E9D}" destId="{BBB58D87-2B21-4DB2-8918-CBBA84827BED}" srcOrd="0" destOrd="0" presId="urn:microsoft.com/office/officeart/2005/8/layout/chevron1"/>
    <dgm:cxn modelId="{B216FE63-75DE-47A5-AAB1-6110F873B278}" type="presParOf" srcId="{F2023F2A-7FAB-4BFE-BA1E-77D3A255045A}" destId="{21A40CDC-1848-4780-BBD6-20D9D3D7E605}" srcOrd="0" destOrd="0" presId="urn:microsoft.com/office/officeart/2005/8/layout/chevron1"/>
    <dgm:cxn modelId="{DFAD40EE-7D9C-4B79-8264-EB14BE14CA4C}" type="presParOf" srcId="{F2023F2A-7FAB-4BFE-BA1E-77D3A255045A}" destId="{8D99D1DD-8843-4A96-944D-55CBDA4F951A}" srcOrd="1" destOrd="0" presId="urn:microsoft.com/office/officeart/2005/8/layout/chevron1"/>
    <dgm:cxn modelId="{2C0FC49C-C7BB-4539-B888-056991EB26D0}" type="presParOf" srcId="{F2023F2A-7FAB-4BFE-BA1E-77D3A255045A}" destId="{BBB58D87-2B21-4DB2-8918-CBBA84827BED}" srcOrd="2" destOrd="0" presId="urn:microsoft.com/office/officeart/2005/8/layout/chevron1"/>
    <dgm:cxn modelId="{DD7D1F4B-F8BC-41EB-9CF1-AB96939CF57D}" type="presParOf" srcId="{F2023F2A-7FAB-4BFE-BA1E-77D3A255045A}" destId="{4EBC3DBE-2429-4C33-A874-4B1E070D67E6}" srcOrd="3" destOrd="0" presId="urn:microsoft.com/office/officeart/2005/8/layout/chevron1"/>
    <dgm:cxn modelId="{B1FB9C6B-37D9-47A5-8616-1D253ECBBFE9}" type="presParOf" srcId="{F2023F2A-7FAB-4BFE-BA1E-77D3A255045A}" destId="{F7C9612F-354E-422C-950F-80A421A23C7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5F40FB-4691-488E-9C68-75531835DE74}" type="doc">
      <dgm:prSet loTypeId="urn:microsoft.com/office/officeart/2005/8/layout/process4" loCatId="list" qsTypeId="urn:microsoft.com/office/officeart/2005/8/quickstyle/simple5" qsCatId="simple" csTypeId="urn:microsoft.com/office/officeart/2005/8/colors/colorful2" csCatId="colorful" phldr="1"/>
      <dgm:spPr/>
      <dgm:t>
        <a:bodyPr/>
        <a:lstStyle/>
        <a:p>
          <a:endParaRPr lang="fr-MA"/>
        </a:p>
      </dgm:t>
    </dgm:pt>
    <dgm:pt modelId="{77029E90-CA04-41AC-8272-350415B447CC}">
      <dgm:prSet phldrT="[Texte]" phldr="0" custT="1"/>
      <dgm:spPr>
        <a:solidFill>
          <a:srgbClr val="F48924"/>
        </a:solidFill>
      </dgm:spPr>
      <dgm:t>
        <a:bodyPr/>
        <a:lstStyle/>
        <a:p>
          <a:pPr marL="0" algn="ctr" defTabSz="914400" rtl="1" eaLnBrk="1" latinLnBrk="0" hangingPunct="1">
            <a:defRPr/>
          </a:pPr>
          <a:r>
            <a:rPr lang="ar-MA" sz="44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1. الأنشطة الاعتيادية</a:t>
          </a:r>
          <a:endParaRPr lang="fr-MA" sz="44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gm:t>
    </dgm:pt>
    <dgm:pt modelId="{FC87FB3E-56EA-4B36-A446-F19499E6CF26}" type="parTrans" cxnId="{6846E705-A34B-463B-AAF3-6B0F64EFAF75}">
      <dgm:prSet/>
      <dgm:spPr/>
      <dgm:t>
        <a:bodyPr/>
        <a:lstStyle/>
        <a:p>
          <a:pPr algn="ctr"/>
          <a:endParaRPr lang="fr-MA">
            <a:latin typeface="A Jannat LT" panose="01000000000000000000" pitchFamily="2" charset="-78"/>
            <a:cs typeface="A Jannat LT" panose="01000000000000000000" pitchFamily="2" charset="-78"/>
          </a:endParaRPr>
        </a:p>
      </dgm:t>
    </dgm:pt>
    <dgm:pt modelId="{1B4DBA9B-EBB6-4861-B82E-798035B01436}" type="sibTrans" cxnId="{6846E705-A34B-463B-AAF3-6B0F64EFAF75}">
      <dgm:prSet/>
      <dgm:spPr/>
      <dgm:t>
        <a:bodyPr/>
        <a:lstStyle/>
        <a:p>
          <a:pPr algn="ctr"/>
          <a:endParaRPr lang="fr-MA">
            <a:latin typeface="A Jannat LT" panose="01000000000000000000" pitchFamily="2" charset="-78"/>
            <a:cs typeface="A Jannat LT" panose="01000000000000000000" pitchFamily="2" charset="-78"/>
          </a:endParaRPr>
        </a:p>
      </dgm:t>
    </dgm:pt>
    <dgm:pt modelId="{E7C7D8A4-65CE-43A8-AAE6-F8C2430BC6E4}">
      <dgm:prSet phldrT="[Texte]" phldr="0" custT="1"/>
      <dgm:spPr/>
      <dgm:t>
        <a:bodyPr/>
        <a:lstStyle/>
        <a:p>
          <a:pPr marL="0" algn="ctr" defTabSz="914400" rtl="1" eaLnBrk="1" latinLnBrk="0" hangingPunct="1">
            <a:defRPr/>
          </a:pPr>
          <a:r>
            <a:rPr lang="ar-MA" sz="3600" b="1" kern="1200">
              <a:latin typeface="Microsoft Uighur" panose="02000000000000000000" pitchFamily="2" charset="-78"/>
              <a:ea typeface="Calibri" panose="020F0502020204030204" pitchFamily="34" charset="0"/>
              <a:cs typeface="Microsoft Uighur" panose="02000000000000000000" pitchFamily="2" charset="-78"/>
            </a:rPr>
            <a:t>1.1. تدبير السلوكات – التصريح بالهدف</a:t>
          </a:r>
          <a:endParaRPr lang="fr-MA" sz="36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3F125A2-6274-4F72-BDC6-A1CC49DFEF0B}" type="parTrans" cxnId="{ED2CBD36-32FB-4951-BD1E-BAD8A0E59AC2}">
      <dgm:prSet/>
      <dgm:spPr/>
      <dgm:t>
        <a:bodyPr/>
        <a:lstStyle/>
        <a:p>
          <a:pPr algn="ctr"/>
          <a:endParaRPr lang="fr-MA">
            <a:latin typeface="A Jannat LT" panose="01000000000000000000" pitchFamily="2" charset="-78"/>
            <a:cs typeface="A Jannat LT" panose="01000000000000000000" pitchFamily="2" charset="-78"/>
          </a:endParaRPr>
        </a:p>
      </dgm:t>
    </dgm:pt>
    <dgm:pt modelId="{4A882B50-87B9-4FE0-AEBA-8F22D637EB9B}" type="sibTrans" cxnId="{ED2CBD36-32FB-4951-BD1E-BAD8A0E59AC2}">
      <dgm:prSet/>
      <dgm:spPr/>
      <dgm:t>
        <a:bodyPr/>
        <a:lstStyle/>
        <a:p>
          <a:pPr algn="ctr"/>
          <a:endParaRPr lang="fr-MA">
            <a:latin typeface="A Jannat LT" panose="01000000000000000000" pitchFamily="2" charset="-78"/>
            <a:cs typeface="A Jannat LT" panose="01000000000000000000" pitchFamily="2" charset="-78"/>
          </a:endParaRPr>
        </a:p>
      </dgm:t>
    </dgm:pt>
    <dgm:pt modelId="{C75217D6-29FC-41F5-9CEA-A3BF7BD439BD}">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2.1. قراءة مشتركة/إملاء....</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D7A82BD2-92DD-4C85-8EA7-84268F00FBE5}" type="parTrans" cxnId="{E433AEB9-A25D-4ABD-A75C-1589494B8C27}">
      <dgm:prSet/>
      <dgm:spPr/>
      <dgm:t>
        <a:bodyPr/>
        <a:lstStyle/>
        <a:p>
          <a:pPr algn="ctr"/>
          <a:endParaRPr lang="fr-MA">
            <a:latin typeface="A Jannat LT" panose="01000000000000000000" pitchFamily="2" charset="-78"/>
            <a:cs typeface="A Jannat LT" panose="01000000000000000000" pitchFamily="2" charset="-78"/>
          </a:endParaRPr>
        </a:p>
      </dgm:t>
    </dgm:pt>
    <dgm:pt modelId="{1FF78B55-9E28-4FE4-85C2-3B740FD18966}" type="sibTrans" cxnId="{E433AEB9-A25D-4ABD-A75C-1589494B8C27}">
      <dgm:prSet/>
      <dgm:spPr/>
      <dgm:t>
        <a:bodyPr/>
        <a:lstStyle/>
        <a:p>
          <a:pPr algn="ctr"/>
          <a:endParaRPr lang="fr-MA">
            <a:latin typeface="A Jannat LT" panose="01000000000000000000" pitchFamily="2" charset="-78"/>
            <a:cs typeface="A Jannat LT" panose="01000000000000000000" pitchFamily="2" charset="-78"/>
          </a:endParaRPr>
        </a:p>
      </dgm:t>
    </dgm:pt>
    <dgm:pt modelId="{F4F54634-8DF2-4F12-8C48-17A2A7D09899}">
      <dgm:prSet phldrT="[Texte]" phldr="0" custT="1"/>
      <dgm:spPr>
        <a:solidFill>
          <a:srgbClr val="68B1AD"/>
        </a:solidFill>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 الأنشطة الرئيسية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3AC3F445-554E-47AA-881E-29997D120C50}" type="parTrans" cxnId="{C3A81CA3-2C51-494C-945C-D6AC1E3748E0}">
      <dgm:prSet/>
      <dgm:spPr/>
      <dgm:t>
        <a:bodyPr/>
        <a:lstStyle/>
        <a:p>
          <a:pPr algn="ctr"/>
          <a:endParaRPr lang="fr-MA">
            <a:latin typeface="A Jannat LT" panose="01000000000000000000" pitchFamily="2" charset="-78"/>
            <a:cs typeface="A Jannat LT" panose="01000000000000000000" pitchFamily="2" charset="-78"/>
          </a:endParaRPr>
        </a:p>
      </dgm:t>
    </dgm:pt>
    <dgm:pt modelId="{EFEACB28-DA01-46DC-B65A-DAD66E660C5C}" type="sibTrans" cxnId="{C3A81CA3-2C51-494C-945C-D6AC1E3748E0}">
      <dgm:prSet/>
      <dgm:spPr/>
      <dgm:t>
        <a:bodyPr/>
        <a:lstStyle/>
        <a:p>
          <a:pPr algn="ctr"/>
          <a:endParaRPr lang="fr-MA">
            <a:latin typeface="A Jannat LT" panose="01000000000000000000" pitchFamily="2" charset="-78"/>
            <a:cs typeface="A Jannat LT" panose="01000000000000000000" pitchFamily="2" charset="-78"/>
          </a:endParaRPr>
        </a:p>
      </dgm:t>
    </dgm:pt>
    <dgm:pt modelId="{D04D7E93-6278-4055-B440-DD82569AFDB2}">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1.2. أنشطة القراءة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2DD9920-D9B5-4C3A-BA24-113D20A16BB0}" type="parTrans" cxnId="{DCF59C1C-2CC0-429B-8CE5-248D6C091E51}">
      <dgm:prSet/>
      <dgm:spPr/>
      <dgm:t>
        <a:bodyPr/>
        <a:lstStyle/>
        <a:p>
          <a:pPr algn="ctr"/>
          <a:endParaRPr lang="fr-MA">
            <a:latin typeface="A Jannat LT" panose="01000000000000000000" pitchFamily="2" charset="-78"/>
            <a:cs typeface="A Jannat LT" panose="01000000000000000000" pitchFamily="2" charset="-78"/>
          </a:endParaRPr>
        </a:p>
      </dgm:t>
    </dgm:pt>
    <dgm:pt modelId="{AFAB01F4-F60E-4ECB-AF7E-1387B872A0A1}" type="sibTrans" cxnId="{DCF59C1C-2CC0-429B-8CE5-248D6C091E51}">
      <dgm:prSet/>
      <dgm:spPr/>
      <dgm:t>
        <a:bodyPr/>
        <a:lstStyle/>
        <a:p>
          <a:pPr algn="ctr"/>
          <a:endParaRPr lang="fr-MA">
            <a:latin typeface="A Jannat LT" panose="01000000000000000000" pitchFamily="2" charset="-78"/>
            <a:cs typeface="A Jannat LT" panose="01000000000000000000" pitchFamily="2" charset="-78"/>
          </a:endParaRPr>
        </a:p>
      </dgm:t>
    </dgm:pt>
    <dgm:pt modelId="{B3199A3A-C0B8-43CD-B779-43102CAABBDA}">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2.2. أنشطة الكتابة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4B9DE502-3716-47C3-927F-59FE64A1FBFF}" type="parTrans" cxnId="{AC2FCFCB-4288-4B02-A24B-4BD80148F674}">
      <dgm:prSet/>
      <dgm:spPr/>
      <dgm:t>
        <a:bodyPr/>
        <a:lstStyle/>
        <a:p>
          <a:pPr algn="ctr"/>
          <a:endParaRPr lang="fr-MA">
            <a:latin typeface="A Jannat LT" panose="01000000000000000000" pitchFamily="2" charset="-78"/>
            <a:cs typeface="A Jannat LT" panose="01000000000000000000" pitchFamily="2" charset="-78"/>
          </a:endParaRPr>
        </a:p>
      </dgm:t>
    </dgm:pt>
    <dgm:pt modelId="{8C515669-BDA0-40D2-B40F-CCC7EBA3EFBC}" type="sibTrans" cxnId="{AC2FCFCB-4288-4B02-A24B-4BD80148F674}">
      <dgm:prSet/>
      <dgm:spPr/>
      <dgm:t>
        <a:bodyPr/>
        <a:lstStyle/>
        <a:p>
          <a:pPr algn="ctr"/>
          <a:endParaRPr lang="fr-MA">
            <a:latin typeface="A Jannat LT" panose="01000000000000000000" pitchFamily="2" charset="-78"/>
            <a:cs typeface="A Jannat LT" panose="01000000000000000000" pitchFamily="2" charset="-78"/>
          </a:endParaRPr>
        </a:p>
      </dgm:t>
    </dgm:pt>
    <dgm:pt modelId="{82EE9E9F-321D-4775-BBD0-3951FD8A9BE7}">
      <dgm:prSet phldrT="[Texte]" phldr="0" custT="1"/>
      <dgm:spPr>
        <a:solidFill>
          <a:srgbClr val="E8C609"/>
        </a:solidFill>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3. اختتام الحصة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2C9F2072-866E-4422-A390-58E787E16900}" type="parTrans" cxnId="{CD2B1F64-8BDF-4002-B6CB-28E3F1611BE5}">
      <dgm:prSet/>
      <dgm:spPr/>
      <dgm:t>
        <a:bodyPr/>
        <a:lstStyle/>
        <a:p>
          <a:pPr algn="ctr"/>
          <a:endParaRPr lang="fr-MA">
            <a:latin typeface="A Jannat LT" panose="01000000000000000000" pitchFamily="2" charset="-78"/>
            <a:cs typeface="A Jannat LT" panose="01000000000000000000" pitchFamily="2" charset="-78"/>
          </a:endParaRPr>
        </a:p>
      </dgm:t>
    </dgm:pt>
    <dgm:pt modelId="{326FAFD9-019F-42D0-AF79-AEFFF313D36D}" type="sibTrans" cxnId="{CD2B1F64-8BDF-4002-B6CB-28E3F1611BE5}">
      <dgm:prSet/>
      <dgm:spPr/>
      <dgm:t>
        <a:bodyPr/>
        <a:lstStyle/>
        <a:p>
          <a:pPr algn="ctr"/>
          <a:endParaRPr lang="fr-MA">
            <a:latin typeface="A Jannat LT" panose="01000000000000000000" pitchFamily="2" charset="-78"/>
            <a:cs typeface="A Jannat LT" panose="01000000000000000000" pitchFamily="2" charset="-78"/>
          </a:endParaRPr>
        </a:p>
      </dgm:t>
    </dgm:pt>
    <dgm:pt modelId="{C0F67E34-5F1D-4C31-8757-65DF67DB4BD7}">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1.3. ألعاب</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87B93CE5-DD5A-4BDA-8CCA-B43C7BA52624}" type="parTrans" cxnId="{BE763446-ED99-410A-9D8B-788EDEF70950}">
      <dgm:prSet/>
      <dgm:spPr/>
      <dgm:t>
        <a:bodyPr/>
        <a:lstStyle/>
        <a:p>
          <a:pPr algn="ctr"/>
          <a:endParaRPr lang="fr-MA">
            <a:latin typeface="A Jannat LT" panose="01000000000000000000" pitchFamily="2" charset="-78"/>
            <a:cs typeface="A Jannat LT" panose="01000000000000000000" pitchFamily="2" charset="-78"/>
          </a:endParaRPr>
        </a:p>
      </dgm:t>
    </dgm:pt>
    <dgm:pt modelId="{838DCDE2-4219-4B1B-B510-3A06AA248500}" type="sibTrans" cxnId="{BE763446-ED99-410A-9D8B-788EDEF70950}">
      <dgm:prSet/>
      <dgm:spPr/>
      <dgm:t>
        <a:bodyPr/>
        <a:lstStyle/>
        <a:p>
          <a:pPr algn="ctr"/>
          <a:endParaRPr lang="fr-MA">
            <a:latin typeface="A Jannat LT" panose="01000000000000000000" pitchFamily="2" charset="-78"/>
            <a:cs typeface="A Jannat LT" panose="01000000000000000000" pitchFamily="2" charset="-78"/>
          </a:endParaRPr>
        </a:p>
      </dgm:t>
    </dgm:pt>
    <dgm:pt modelId="{F3484A45-EDBF-4E6C-8D9F-83FB9C101B87}">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2.3. ماذا تعلمنا؟ - تبصر الحصة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5578B527-A4D1-45C8-B5C4-29521B208586}" type="parTrans" cxnId="{B6B48C8A-49EB-429B-98A9-DF4F26EE569D}">
      <dgm:prSet/>
      <dgm:spPr/>
      <dgm:t>
        <a:bodyPr/>
        <a:lstStyle/>
        <a:p>
          <a:pPr algn="ctr"/>
          <a:endParaRPr lang="fr-MA">
            <a:latin typeface="A Jannat LT" panose="01000000000000000000" pitchFamily="2" charset="-78"/>
            <a:cs typeface="A Jannat LT" panose="01000000000000000000" pitchFamily="2" charset="-78"/>
          </a:endParaRPr>
        </a:p>
      </dgm:t>
    </dgm:pt>
    <dgm:pt modelId="{06AE2357-F828-448B-8DB6-3122CB379746}" type="sibTrans" cxnId="{B6B48C8A-49EB-429B-98A9-DF4F26EE569D}">
      <dgm:prSet/>
      <dgm:spPr/>
      <dgm:t>
        <a:bodyPr/>
        <a:lstStyle/>
        <a:p>
          <a:pPr algn="ctr"/>
          <a:endParaRPr lang="fr-MA">
            <a:latin typeface="A Jannat LT" panose="01000000000000000000" pitchFamily="2" charset="-78"/>
            <a:cs typeface="A Jannat LT" panose="01000000000000000000" pitchFamily="2" charset="-78"/>
          </a:endParaRPr>
        </a:p>
      </dgm:t>
    </dgm:pt>
    <dgm:pt modelId="{E4DA0AD4-0D51-4F23-8110-DE6F55DF03D8}">
      <dgm:prSet phldrT="[Texte]" phldr="0" custT="1"/>
      <dgm:spPr/>
      <dgm:t>
        <a:bodyPr/>
        <a:lstStyle/>
        <a:p>
          <a:pPr marL="0" algn="ctr" defTabSz="914400" rtl="1" eaLnBrk="1" latinLnBrk="0" hangingPunct="1">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3.1. استماع وتحدث/معجم</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gm:t>
    </dgm:pt>
    <dgm:pt modelId="{7E2E6073-FE8E-4ACA-A346-BC373DF0B52B}" type="parTrans" cxnId="{C1A40B59-E822-4833-A90E-18678F7D3875}">
      <dgm:prSet/>
      <dgm:spPr/>
      <dgm:t>
        <a:bodyPr/>
        <a:lstStyle/>
        <a:p>
          <a:pPr algn="ctr"/>
          <a:endParaRPr lang="fr-MA"/>
        </a:p>
      </dgm:t>
    </dgm:pt>
    <dgm:pt modelId="{EA949C19-B059-4329-941A-776DB9F30027}" type="sibTrans" cxnId="{C1A40B59-E822-4833-A90E-18678F7D3875}">
      <dgm:prSet/>
      <dgm:spPr/>
      <dgm:t>
        <a:bodyPr/>
        <a:lstStyle/>
        <a:p>
          <a:pPr algn="ctr"/>
          <a:endParaRPr lang="fr-MA"/>
        </a:p>
      </dgm:t>
    </dgm:pt>
    <dgm:pt modelId="{8116227F-2E50-4783-9C1D-3E5BE15693E9}" type="pres">
      <dgm:prSet presAssocID="{625F40FB-4691-488E-9C68-75531835DE74}" presName="Name0" presStyleCnt="0">
        <dgm:presLayoutVars>
          <dgm:dir val="rev"/>
          <dgm:animLvl val="lvl"/>
          <dgm:resizeHandles val="exact"/>
        </dgm:presLayoutVars>
      </dgm:prSet>
      <dgm:spPr/>
    </dgm:pt>
    <dgm:pt modelId="{F6694B97-6FBB-4828-93BF-2B91A094A39D}" type="pres">
      <dgm:prSet presAssocID="{82EE9E9F-321D-4775-BBD0-3951FD8A9BE7}" presName="boxAndChildren" presStyleCnt="0"/>
      <dgm:spPr/>
    </dgm:pt>
    <dgm:pt modelId="{AE32AA07-AFE6-46FF-BEC1-F739872F2112}" type="pres">
      <dgm:prSet presAssocID="{82EE9E9F-321D-4775-BBD0-3951FD8A9BE7}" presName="parentTextBox" presStyleLbl="node1" presStyleIdx="0" presStyleCnt="3"/>
      <dgm:spPr/>
    </dgm:pt>
    <dgm:pt modelId="{9A022ABD-BBFB-4645-BB76-D685EC71002A}" type="pres">
      <dgm:prSet presAssocID="{82EE9E9F-321D-4775-BBD0-3951FD8A9BE7}" presName="entireBox" presStyleLbl="node1" presStyleIdx="0" presStyleCnt="3"/>
      <dgm:spPr/>
    </dgm:pt>
    <dgm:pt modelId="{9A25A820-B5EF-4538-99B0-6FC53D441B02}" type="pres">
      <dgm:prSet presAssocID="{82EE9E9F-321D-4775-BBD0-3951FD8A9BE7}" presName="descendantBox" presStyleCnt="0"/>
      <dgm:spPr/>
    </dgm:pt>
    <dgm:pt modelId="{A9DFABD8-3D14-4DBF-8B06-F81C3F41E11E}" type="pres">
      <dgm:prSet presAssocID="{C0F67E34-5F1D-4C31-8757-65DF67DB4BD7}" presName="childTextBox" presStyleLbl="fgAccFollowNode1" presStyleIdx="0" presStyleCnt="7">
        <dgm:presLayoutVars>
          <dgm:bulletEnabled val="1"/>
        </dgm:presLayoutVars>
      </dgm:prSet>
      <dgm:spPr/>
    </dgm:pt>
    <dgm:pt modelId="{56BE3763-5179-4D8E-93C7-0D457DA4DA8A}" type="pres">
      <dgm:prSet presAssocID="{F3484A45-EDBF-4E6C-8D9F-83FB9C101B87}" presName="childTextBox" presStyleLbl="fgAccFollowNode1" presStyleIdx="1" presStyleCnt="7">
        <dgm:presLayoutVars>
          <dgm:bulletEnabled val="1"/>
        </dgm:presLayoutVars>
      </dgm:prSet>
      <dgm:spPr/>
    </dgm:pt>
    <dgm:pt modelId="{397F8FDB-574D-4FB4-BF51-E755EBBFFC9E}" type="pres">
      <dgm:prSet presAssocID="{EFEACB28-DA01-46DC-B65A-DAD66E660C5C}" presName="sp" presStyleCnt="0"/>
      <dgm:spPr/>
    </dgm:pt>
    <dgm:pt modelId="{789BDEE5-08A7-4F4F-8284-A6C678453926}" type="pres">
      <dgm:prSet presAssocID="{F4F54634-8DF2-4F12-8C48-17A2A7D09899}" presName="arrowAndChildren" presStyleCnt="0"/>
      <dgm:spPr/>
    </dgm:pt>
    <dgm:pt modelId="{E1F5CC01-A7AD-49E1-B038-1BE8CBA490F3}" type="pres">
      <dgm:prSet presAssocID="{F4F54634-8DF2-4F12-8C48-17A2A7D09899}" presName="parentTextArrow" presStyleLbl="node1" presStyleIdx="0" presStyleCnt="3"/>
      <dgm:spPr/>
    </dgm:pt>
    <dgm:pt modelId="{AF760D9C-7902-4DC8-A60A-3E71E72A86FF}" type="pres">
      <dgm:prSet presAssocID="{F4F54634-8DF2-4F12-8C48-17A2A7D09899}" presName="arrow" presStyleLbl="node1" presStyleIdx="1" presStyleCnt="3"/>
      <dgm:spPr/>
    </dgm:pt>
    <dgm:pt modelId="{077CFEB6-E994-47AF-802B-85820A330215}" type="pres">
      <dgm:prSet presAssocID="{F4F54634-8DF2-4F12-8C48-17A2A7D09899}" presName="descendantArrow" presStyleCnt="0"/>
      <dgm:spPr/>
    </dgm:pt>
    <dgm:pt modelId="{DA8B2CF6-D95E-4C4A-8B36-C128BAEEA23D}" type="pres">
      <dgm:prSet presAssocID="{D04D7E93-6278-4055-B440-DD82569AFDB2}" presName="childTextArrow" presStyleLbl="fgAccFollowNode1" presStyleIdx="2" presStyleCnt="7">
        <dgm:presLayoutVars>
          <dgm:bulletEnabled val="1"/>
        </dgm:presLayoutVars>
      </dgm:prSet>
      <dgm:spPr/>
    </dgm:pt>
    <dgm:pt modelId="{BAB5AF8C-D1E3-4918-A1C8-15C28426FCFD}" type="pres">
      <dgm:prSet presAssocID="{B3199A3A-C0B8-43CD-B779-43102CAABBDA}" presName="childTextArrow" presStyleLbl="fgAccFollowNode1" presStyleIdx="3" presStyleCnt="7">
        <dgm:presLayoutVars>
          <dgm:bulletEnabled val="1"/>
        </dgm:presLayoutVars>
      </dgm:prSet>
      <dgm:spPr/>
    </dgm:pt>
    <dgm:pt modelId="{5C65B2DD-C9A2-45F4-B173-B6F9AB5FF849}" type="pres">
      <dgm:prSet presAssocID="{1B4DBA9B-EBB6-4861-B82E-798035B01436}" presName="sp" presStyleCnt="0"/>
      <dgm:spPr/>
    </dgm:pt>
    <dgm:pt modelId="{6660D6C3-C3CE-4BB2-A3D6-B2F95CFACF4A}" type="pres">
      <dgm:prSet presAssocID="{77029E90-CA04-41AC-8272-350415B447CC}" presName="arrowAndChildren" presStyleCnt="0"/>
      <dgm:spPr/>
    </dgm:pt>
    <dgm:pt modelId="{1458FAD2-6BB5-4219-A0C3-D05EEFF08918}" type="pres">
      <dgm:prSet presAssocID="{77029E90-CA04-41AC-8272-350415B447CC}" presName="parentTextArrow" presStyleLbl="node1" presStyleIdx="1" presStyleCnt="3"/>
      <dgm:spPr/>
    </dgm:pt>
    <dgm:pt modelId="{365084BF-94C4-41A3-889E-381392774D0B}" type="pres">
      <dgm:prSet presAssocID="{77029E90-CA04-41AC-8272-350415B447CC}" presName="arrow" presStyleLbl="node1" presStyleIdx="2" presStyleCnt="3"/>
      <dgm:spPr/>
    </dgm:pt>
    <dgm:pt modelId="{B451ABC0-266F-4885-A9F7-1F0CB0270CD1}" type="pres">
      <dgm:prSet presAssocID="{77029E90-CA04-41AC-8272-350415B447CC}" presName="descendantArrow" presStyleCnt="0"/>
      <dgm:spPr/>
    </dgm:pt>
    <dgm:pt modelId="{AC792CE3-B6C2-4E2E-9165-70FC600CAC71}" type="pres">
      <dgm:prSet presAssocID="{E7C7D8A4-65CE-43A8-AAE6-F8C2430BC6E4}" presName="childTextArrow" presStyleLbl="fgAccFollowNode1" presStyleIdx="4" presStyleCnt="7">
        <dgm:presLayoutVars>
          <dgm:bulletEnabled val="1"/>
        </dgm:presLayoutVars>
      </dgm:prSet>
      <dgm:spPr/>
    </dgm:pt>
    <dgm:pt modelId="{8FEACFD5-F778-491E-8242-187DED810871}" type="pres">
      <dgm:prSet presAssocID="{C75217D6-29FC-41F5-9CEA-A3BF7BD439BD}" presName="childTextArrow" presStyleLbl="fgAccFollowNode1" presStyleIdx="5" presStyleCnt="7">
        <dgm:presLayoutVars>
          <dgm:bulletEnabled val="1"/>
        </dgm:presLayoutVars>
      </dgm:prSet>
      <dgm:spPr/>
    </dgm:pt>
    <dgm:pt modelId="{31170328-16DB-4335-9263-A5C3EA973931}" type="pres">
      <dgm:prSet presAssocID="{E4DA0AD4-0D51-4F23-8110-DE6F55DF03D8}" presName="childTextArrow" presStyleLbl="fgAccFollowNode1" presStyleIdx="6" presStyleCnt="7">
        <dgm:presLayoutVars>
          <dgm:bulletEnabled val="1"/>
        </dgm:presLayoutVars>
      </dgm:prSet>
      <dgm:spPr/>
    </dgm:pt>
  </dgm:ptLst>
  <dgm:cxnLst>
    <dgm:cxn modelId="{AC0A9F04-8645-4130-A797-49D334C84B22}" type="presOf" srcId="{77029E90-CA04-41AC-8272-350415B447CC}" destId="{365084BF-94C4-41A3-889E-381392774D0B}" srcOrd="1" destOrd="0" presId="urn:microsoft.com/office/officeart/2005/8/layout/process4"/>
    <dgm:cxn modelId="{6846E705-A34B-463B-AAF3-6B0F64EFAF75}" srcId="{625F40FB-4691-488E-9C68-75531835DE74}" destId="{77029E90-CA04-41AC-8272-350415B447CC}" srcOrd="0" destOrd="0" parTransId="{FC87FB3E-56EA-4B36-A446-F19499E6CF26}" sibTransId="{1B4DBA9B-EBB6-4861-B82E-798035B01436}"/>
    <dgm:cxn modelId="{1EA54F13-8B2C-44BC-AFC9-9B22BFA3C898}" type="presOf" srcId="{E4DA0AD4-0D51-4F23-8110-DE6F55DF03D8}" destId="{31170328-16DB-4335-9263-A5C3EA973931}" srcOrd="0" destOrd="0" presId="urn:microsoft.com/office/officeart/2005/8/layout/process4"/>
    <dgm:cxn modelId="{DCF59C1C-2CC0-429B-8CE5-248D6C091E51}" srcId="{F4F54634-8DF2-4F12-8C48-17A2A7D09899}" destId="{D04D7E93-6278-4055-B440-DD82569AFDB2}" srcOrd="0" destOrd="0" parTransId="{42DD9920-D9B5-4C3A-BA24-113D20A16BB0}" sibTransId="{AFAB01F4-F60E-4ECB-AF7E-1387B872A0A1}"/>
    <dgm:cxn modelId="{10FD6021-43F5-4430-8643-5154AEF658F9}" type="presOf" srcId="{82EE9E9F-321D-4775-BBD0-3951FD8A9BE7}" destId="{AE32AA07-AFE6-46FF-BEC1-F739872F2112}" srcOrd="0" destOrd="0" presId="urn:microsoft.com/office/officeart/2005/8/layout/process4"/>
    <dgm:cxn modelId="{ED2CBD36-32FB-4951-BD1E-BAD8A0E59AC2}" srcId="{77029E90-CA04-41AC-8272-350415B447CC}" destId="{E7C7D8A4-65CE-43A8-AAE6-F8C2430BC6E4}" srcOrd="0" destOrd="0" parTransId="{43F125A2-6274-4F72-BDC6-A1CC49DFEF0B}" sibTransId="{4A882B50-87B9-4FE0-AEBA-8F22D637EB9B}"/>
    <dgm:cxn modelId="{B4F03762-4CAB-4720-8A70-78ACDB51FC07}" type="presOf" srcId="{F3484A45-EDBF-4E6C-8D9F-83FB9C101B87}" destId="{56BE3763-5179-4D8E-93C7-0D457DA4DA8A}" srcOrd="0" destOrd="0" presId="urn:microsoft.com/office/officeart/2005/8/layout/process4"/>
    <dgm:cxn modelId="{CD2B1F64-8BDF-4002-B6CB-28E3F1611BE5}" srcId="{625F40FB-4691-488E-9C68-75531835DE74}" destId="{82EE9E9F-321D-4775-BBD0-3951FD8A9BE7}" srcOrd="2" destOrd="0" parTransId="{2C9F2072-866E-4422-A390-58E787E16900}" sibTransId="{326FAFD9-019F-42D0-AF79-AEFFF313D36D}"/>
    <dgm:cxn modelId="{BE763446-ED99-410A-9D8B-788EDEF70950}" srcId="{82EE9E9F-321D-4775-BBD0-3951FD8A9BE7}" destId="{C0F67E34-5F1D-4C31-8757-65DF67DB4BD7}" srcOrd="0" destOrd="0" parTransId="{87B93CE5-DD5A-4BDA-8CCA-B43C7BA52624}" sibTransId="{838DCDE2-4219-4B1B-B510-3A06AA248500}"/>
    <dgm:cxn modelId="{AD385F55-E7D1-4F96-8B84-C405E0CB7B17}" type="presOf" srcId="{625F40FB-4691-488E-9C68-75531835DE74}" destId="{8116227F-2E50-4783-9C1D-3E5BE15693E9}" srcOrd="0" destOrd="0" presId="urn:microsoft.com/office/officeart/2005/8/layout/process4"/>
    <dgm:cxn modelId="{C1A40B59-E822-4833-A90E-18678F7D3875}" srcId="{77029E90-CA04-41AC-8272-350415B447CC}" destId="{E4DA0AD4-0D51-4F23-8110-DE6F55DF03D8}" srcOrd="2" destOrd="0" parTransId="{7E2E6073-FE8E-4ACA-A346-BC373DF0B52B}" sibTransId="{EA949C19-B059-4329-941A-776DB9F30027}"/>
    <dgm:cxn modelId="{93DACD7F-DD89-44C7-A200-85625A0A2B9E}" type="presOf" srcId="{C0F67E34-5F1D-4C31-8757-65DF67DB4BD7}" destId="{A9DFABD8-3D14-4DBF-8B06-F81C3F41E11E}" srcOrd="0" destOrd="0" presId="urn:microsoft.com/office/officeart/2005/8/layout/process4"/>
    <dgm:cxn modelId="{79D51B85-B08A-4FEB-91C3-A8421709E4E3}" type="presOf" srcId="{F4F54634-8DF2-4F12-8C48-17A2A7D09899}" destId="{E1F5CC01-A7AD-49E1-B038-1BE8CBA490F3}" srcOrd="0" destOrd="0" presId="urn:microsoft.com/office/officeart/2005/8/layout/process4"/>
    <dgm:cxn modelId="{D929708A-B49C-4091-8701-5DA274F89AB7}" type="presOf" srcId="{B3199A3A-C0B8-43CD-B779-43102CAABBDA}" destId="{BAB5AF8C-D1E3-4918-A1C8-15C28426FCFD}" srcOrd="0" destOrd="0" presId="urn:microsoft.com/office/officeart/2005/8/layout/process4"/>
    <dgm:cxn modelId="{B6B48C8A-49EB-429B-98A9-DF4F26EE569D}" srcId="{82EE9E9F-321D-4775-BBD0-3951FD8A9BE7}" destId="{F3484A45-EDBF-4E6C-8D9F-83FB9C101B87}" srcOrd="1" destOrd="0" parTransId="{5578B527-A4D1-45C8-B5C4-29521B208586}" sibTransId="{06AE2357-F828-448B-8DB6-3122CB379746}"/>
    <dgm:cxn modelId="{C3A81CA3-2C51-494C-945C-D6AC1E3748E0}" srcId="{625F40FB-4691-488E-9C68-75531835DE74}" destId="{F4F54634-8DF2-4F12-8C48-17A2A7D09899}" srcOrd="1" destOrd="0" parTransId="{3AC3F445-554E-47AA-881E-29997D120C50}" sibTransId="{EFEACB28-DA01-46DC-B65A-DAD66E660C5C}"/>
    <dgm:cxn modelId="{EBB907A9-9962-4340-AC67-C9C5C72F0D1D}" type="presOf" srcId="{C75217D6-29FC-41F5-9CEA-A3BF7BD439BD}" destId="{8FEACFD5-F778-491E-8242-187DED810871}" srcOrd="0" destOrd="0" presId="urn:microsoft.com/office/officeart/2005/8/layout/process4"/>
    <dgm:cxn modelId="{E433AEB9-A25D-4ABD-A75C-1589494B8C27}" srcId="{77029E90-CA04-41AC-8272-350415B447CC}" destId="{C75217D6-29FC-41F5-9CEA-A3BF7BD439BD}" srcOrd="1" destOrd="0" parTransId="{D7A82BD2-92DD-4C85-8EA7-84268F00FBE5}" sibTransId="{1FF78B55-9E28-4FE4-85C2-3B740FD18966}"/>
    <dgm:cxn modelId="{AE3129CB-28CF-4EB1-93E2-4CA61D4470C9}" type="presOf" srcId="{82EE9E9F-321D-4775-BBD0-3951FD8A9BE7}" destId="{9A022ABD-BBFB-4645-BB76-D685EC71002A}" srcOrd="1" destOrd="0" presId="urn:microsoft.com/office/officeart/2005/8/layout/process4"/>
    <dgm:cxn modelId="{AC2FCFCB-4288-4B02-A24B-4BD80148F674}" srcId="{F4F54634-8DF2-4F12-8C48-17A2A7D09899}" destId="{B3199A3A-C0B8-43CD-B779-43102CAABBDA}" srcOrd="1" destOrd="0" parTransId="{4B9DE502-3716-47C3-927F-59FE64A1FBFF}" sibTransId="{8C515669-BDA0-40D2-B40F-CCC7EBA3EFBC}"/>
    <dgm:cxn modelId="{DD3218D2-680D-4C3F-AD17-7BADBBD44122}" type="presOf" srcId="{77029E90-CA04-41AC-8272-350415B447CC}" destId="{1458FAD2-6BB5-4219-A0C3-D05EEFF08918}" srcOrd="0" destOrd="0" presId="urn:microsoft.com/office/officeart/2005/8/layout/process4"/>
    <dgm:cxn modelId="{E35461D6-798D-43A3-974F-70118D04CB31}" type="presOf" srcId="{D04D7E93-6278-4055-B440-DD82569AFDB2}" destId="{DA8B2CF6-D95E-4C4A-8B36-C128BAEEA23D}" srcOrd="0" destOrd="0" presId="urn:microsoft.com/office/officeart/2005/8/layout/process4"/>
    <dgm:cxn modelId="{668E46EA-3115-40F9-B326-1B68FD37038D}" type="presOf" srcId="{F4F54634-8DF2-4F12-8C48-17A2A7D09899}" destId="{AF760D9C-7902-4DC8-A60A-3E71E72A86FF}" srcOrd="1" destOrd="0" presId="urn:microsoft.com/office/officeart/2005/8/layout/process4"/>
    <dgm:cxn modelId="{F8768BF5-BD8F-41B5-B7E8-650E0649A1AB}" type="presOf" srcId="{E7C7D8A4-65CE-43A8-AAE6-F8C2430BC6E4}" destId="{AC792CE3-B6C2-4E2E-9165-70FC600CAC71}" srcOrd="0" destOrd="0" presId="urn:microsoft.com/office/officeart/2005/8/layout/process4"/>
    <dgm:cxn modelId="{9A4718AE-2F45-4040-A8B1-016BDC49A465}" type="presParOf" srcId="{8116227F-2E50-4783-9C1D-3E5BE15693E9}" destId="{F6694B97-6FBB-4828-93BF-2B91A094A39D}" srcOrd="0" destOrd="0" presId="urn:microsoft.com/office/officeart/2005/8/layout/process4"/>
    <dgm:cxn modelId="{013CC47C-BC9D-46F1-BDCF-32332A835A56}" type="presParOf" srcId="{F6694B97-6FBB-4828-93BF-2B91A094A39D}" destId="{AE32AA07-AFE6-46FF-BEC1-F739872F2112}" srcOrd="0" destOrd="0" presId="urn:microsoft.com/office/officeart/2005/8/layout/process4"/>
    <dgm:cxn modelId="{4CF241BD-055F-433A-801F-640031757416}" type="presParOf" srcId="{F6694B97-6FBB-4828-93BF-2B91A094A39D}" destId="{9A022ABD-BBFB-4645-BB76-D685EC71002A}" srcOrd="1" destOrd="0" presId="urn:microsoft.com/office/officeart/2005/8/layout/process4"/>
    <dgm:cxn modelId="{020DA230-2B81-4236-BF98-FE95328AC97E}" type="presParOf" srcId="{F6694B97-6FBB-4828-93BF-2B91A094A39D}" destId="{9A25A820-B5EF-4538-99B0-6FC53D441B02}" srcOrd="2" destOrd="0" presId="urn:microsoft.com/office/officeart/2005/8/layout/process4"/>
    <dgm:cxn modelId="{26397C4B-BB47-4582-8915-04EFFD5CF483}" type="presParOf" srcId="{9A25A820-B5EF-4538-99B0-6FC53D441B02}" destId="{A9DFABD8-3D14-4DBF-8B06-F81C3F41E11E}" srcOrd="0" destOrd="0" presId="urn:microsoft.com/office/officeart/2005/8/layout/process4"/>
    <dgm:cxn modelId="{3AFFB2F2-EA97-446E-B800-C41C1FF1C922}" type="presParOf" srcId="{9A25A820-B5EF-4538-99B0-6FC53D441B02}" destId="{56BE3763-5179-4D8E-93C7-0D457DA4DA8A}" srcOrd="1" destOrd="0" presId="urn:microsoft.com/office/officeart/2005/8/layout/process4"/>
    <dgm:cxn modelId="{D2CDADF1-D136-4D9F-B45D-42F78D537744}" type="presParOf" srcId="{8116227F-2E50-4783-9C1D-3E5BE15693E9}" destId="{397F8FDB-574D-4FB4-BF51-E755EBBFFC9E}" srcOrd="1" destOrd="0" presId="urn:microsoft.com/office/officeart/2005/8/layout/process4"/>
    <dgm:cxn modelId="{02B9E007-B6D9-4B52-8E49-624AB31C0917}" type="presParOf" srcId="{8116227F-2E50-4783-9C1D-3E5BE15693E9}" destId="{789BDEE5-08A7-4F4F-8284-A6C678453926}" srcOrd="2" destOrd="0" presId="urn:microsoft.com/office/officeart/2005/8/layout/process4"/>
    <dgm:cxn modelId="{7C89ABC4-B763-4806-95F9-BD0317712B38}" type="presParOf" srcId="{789BDEE5-08A7-4F4F-8284-A6C678453926}" destId="{E1F5CC01-A7AD-49E1-B038-1BE8CBA490F3}" srcOrd="0" destOrd="0" presId="urn:microsoft.com/office/officeart/2005/8/layout/process4"/>
    <dgm:cxn modelId="{EDCB908A-0149-4E43-967E-3A006F7290DB}" type="presParOf" srcId="{789BDEE5-08A7-4F4F-8284-A6C678453926}" destId="{AF760D9C-7902-4DC8-A60A-3E71E72A86FF}" srcOrd="1" destOrd="0" presId="urn:microsoft.com/office/officeart/2005/8/layout/process4"/>
    <dgm:cxn modelId="{32233C2A-3734-4408-BEF2-5DB048338DF2}" type="presParOf" srcId="{789BDEE5-08A7-4F4F-8284-A6C678453926}" destId="{077CFEB6-E994-47AF-802B-85820A330215}" srcOrd="2" destOrd="0" presId="urn:microsoft.com/office/officeart/2005/8/layout/process4"/>
    <dgm:cxn modelId="{48F60EAA-BFC9-4D84-A703-5E495B5D8756}" type="presParOf" srcId="{077CFEB6-E994-47AF-802B-85820A330215}" destId="{DA8B2CF6-D95E-4C4A-8B36-C128BAEEA23D}" srcOrd="0" destOrd="0" presId="urn:microsoft.com/office/officeart/2005/8/layout/process4"/>
    <dgm:cxn modelId="{7783DF13-37EA-4B6A-855A-CA404E18E807}" type="presParOf" srcId="{077CFEB6-E994-47AF-802B-85820A330215}" destId="{BAB5AF8C-D1E3-4918-A1C8-15C28426FCFD}" srcOrd="1" destOrd="0" presId="urn:microsoft.com/office/officeart/2005/8/layout/process4"/>
    <dgm:cxn modelId="{EC98009A-94D5-4FBA-848D-58FC468FBF46}" type="presParOf" srcId="{8116227F-2E50-4783-9C1D-3E5BE15693E9}" destId="{5C65B2DD-C9A2-45F4-B173-B6F9AB5FF849}" srcOrd="3" destOrd="0" presId="urn:microsoft.com/office/officeart/2005/8/layout/process4"/>
    <dgm:cxn modelId="{1F3C9776-4F85-4511-9445-3A9F2301EDFA}" type="presParOf" srcId="{8116227F-2E50-4783-9C1D-3E5BE15693E9}" destId="{6660D6C3-C3CE-4BB2-A3D6-B2F95CFACF4A}" srcOrd="4" destOrd="0" presId="urn:microsoft.com/office/officeart/2005/8/layout/process4"/>
    <dgm:cxn modelId="{A1D95980-8D9F-4B68-A753-C304F6F39A46}" type="presParOf" srcId="{6660D6C3-C3CE-4BB2-A3D6-B2F95CFACF4A}" destId="{1458FAD2-6BB5-4219-A0C3-D05EEFF08918}" srcOrd="0" destOrd="0" presId="urn:microsoft.com/office/officeart/2005/8/layout/process4"/>
    <dgm:cxn modelId="{5EAD26BC-7647-4F32-949A-03EE161E7243}" type="presParOf" srcId="{6660D6C3-C3CE-4BB2-A3D6-B2F95CFACF4A}" destId="{365084BF-94C4-41A3-889E-381392774D0B}" srcOrd="1" destOrd="0" presId="urn:microsoft.com/office/officeart/2005/8/layout/process4"/>
    <dgm:cxn modelId="{37ACEF23-DDE8-4CA0-BADD-83816C58BE08}" type="presParOf" srcId="{6660D6C3-C3CE-4BB2-A3D6-B2F95CFACF4A}" destId="{B451ABC0-266F-4885-A9F7-1F0CB0270CD1}" srcOrd="2" destOrd="0" presId="urn:microsoft.com/office/officeart/2005/8/layout/process4"/>
    <dgm:cxn modelId="{9D6A8B81-5FCF-46B7-9EA7-1579D7309AF8}" type="presParOf" srcId="{B451ABC0-266F-4885-A9F7-1F0CB0270CD1}" destId="{AC792CE3-B6C2-4E2E-9165-70FC600CAC71}" srcOrd="0" destOrd="0" presId="urn:microsoft.com/office/officeart/2005/8/layout/process4"/>
    <dgm:cxn modelId="{C219A5E6-9B04-43E8-9BC4-5865F11CAA37}" type="presParOf" srcId="{B451ABC0-266F-4885-A9F7-1F0CB0270CD1}" destId="{8FEACFD5-F778-491E-8242-187DED810871}" srcOrd="1" destOrd="0" presId="urn:microsoft.com/office/officeart/2005/8/layout/process4"/>
    <dgm:cxn modelId="{5C55016C-DD67-4A01-84ED-BDDF08843C6F}" type="presParOf" srcId="{B451ABC0-266F-4885-A9F7-1F0CB0270CD1}" destId="{31170328-16DB-4335-9263-A5C3EA973931}" srcOrd="2"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27B4E-DC99-45B5-97EC-6AB960ECD04E}">
      <dsp:nvSpPr>
        <dsp:cNvPr id="0" name=""/>
        <dsp:cNvSpPr/>
      </dsp:nvSpPr>
      <dsp:spPr>
        <a:xfrm>
          <a:off x="5780859" y="3616735"/>
          <a:ext cx="618967" cy="91440"/>
        </a:xfrm>
        <a:custGeom>
          <a:avLst/>
          <a:gdLst/>
          <a:ahLst/>
          <a:cxnLst/>
          <a:rect l="0" t="0" r="0" b="0"/>
          <a:pathLst>
            <a:path>
              <a:moveTo>
                <a:pt x="618967" y="45720"/>
              </a:moveTo>
              <a:lnTo>
                <a:pt x="0"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6074869" y="3646981"/>
        <a:ext cx="30948" cy="30948"/>
      </dsp:txXfrm>
    </dsp:sp>
    <dsp:sp modelId="{CB3B0C6E-3DF2-41B8-ADAE-98F1207CB39B}">
      <dsp:nvSpPr>
        <dsp:cNvPr id="0" name=""/>
        <dsp:cNvSpPr/>
      </dsp:nvSpPr>
      <dsp:spPr>
        <a:xfrm>
          <a:off x="9494664" y="2483021"/>
          <a:ext cx="3227019" cy="1179434"/>
        </a:xfrm>
        <a:custGeom>
          <a:avLst/>
          <a:gdLst/>
          <a:ahLst/>
          <a:cxnLst/>
          <a:rect l="0" t="0" r="0" b="0"/>
          <a:pathLst>
            <a:path>
              <a:moveTo>
                <a:pt x="3227019" y="0"/>
              </a:moveTo>
              <a:lnTo>
                <a:pt x="1613509" y="0"/>
              </a:lnTo>
              <a:lnTo>
                <a:pt x="1613509" y="1179434"/>
              </a:lnTo>
              <a:lnTo>
                <a:pt x="0" y="117943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rtl="1">
            <a:lnSpc>
              <a:spcPct val="90000"/>
            </a:lnSpc>
            <a:spcBef>
              <a:spcPct val="0"/>
            </a:spcBef>
            <a:spcAft>
              <a:spcPct val="35000"/>
            </a:spcAft>
            <a:buNone/>
          </a:pPr>
          <a:endParaRPr lang="fr-MA" sz="1200" kern="1200">
            <a:cs typeface="Khalid Art bold" pitchFamily="2" charset="-78"/>
          </a:endParaRPr>
        </a:p>
      </dsp:txBody>
      <dsp:txXfrm>
        <a:off x="11022278" y="2986843"/>
        <a:ext cx="171789" cy="171789"/>
      </dsp:txXfrm>
    </dsp:sp>
    <dsp:sp modelId="{2AF8DB88-288D-4FE3-9FD5-9917A4923919}">
      <dsp:nvSpPr>
        <dsp:cNvPr id="0" name=""/>
        <dsp:cNvSpPr/>
      </dsp:nvSpPr>
      <dsp:spPr>
        <a:xfrm>
          <a:off x="5780859" y="2437301"/>
          <a:ext cx="618967" cy="91440"/>
        </a:xfrm>
        <a:custGeom>
          <a:avLst/>
          <a:gdLst/>
          <a:ahLst/>
          <a:cxnLst/>
          <a:rect l="0" t="0" r="0" b="0"/>
          <a:pathLst>
            <a:path>
              <a:moveTo>
                <a:pt x="618967" y="45720"/>
              </a:moveTo>
              <a:lnTo>
                <a:pt x="0"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6074869" y="2467546"/>
        <a:ext cx="30948" cy="30948"/>
      </dsp:txXfrm>
    </dsp:sp>
    <dsp:sp modelId="{30F053B6-E846-49A0-A76D-B88483D00DE4}">
      <dsp:nvSpPr>
        <dsp:cNvPr id="0" name=""/>
        <dsp:cNvSpPr/>
      </dsp:nvSpPr>
      <dsp:spPr>
        <a:xfrm>
          <a:off x="9494664" y="2437301"/>
          <a:ext cx="3227019" cy="91440"/>
        </a:xfrm>
        <a:custGeom>
          <a:avLst/>
          <a:gdLst/>
          <a:ahLst/>
          <a:cxnLst/>
          <a:rect l="0" t="0" r="0" b="0"/>
          <a:pathLst>
            <a:path>
              <a:moveTo>
                <a:pt x="3227019" y="45720"/>
              </a:moveTo>
              <a:lnTo>
                <a:pt x="0"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rtl="1">
            <a:lnSpc>
              <a:spcPct val="90000"/>
            </a:lnSpc>
            <a:spcBef>
              <a:spcPct val="0"/>
            </a:spcBef>
            <a:spcAft>
              <a:spcPct val="35000"/>
            </a:spcAft>
            <a:buNone/>
          </a:pPr>
          <a:endParaRPr lang="fr-MA" sz="1100" kern="1200">
            <a:cs typeface="Khalid Art bold" pitchFamily="2" charset="-78"/>
          </a:endParaRPr>
        </a:p>
      </dsp:txBody>
      <dsp:txXfrm>
        <a:off x="11027498" y="2402345"/>
        <a:ext cx="161350" cy="161350"/>
      </dsp:txXfrm>
    </dsp:sp>
    <dsp:sp modelId="{EA17F2C2-0D22-4E96-8E99-1C306E1C3429}">
      <dsp:nvSpPr>
        <dsp:cNvPr id="0" name=""/>
        <dsp:cNvSpPr/>
      </dsp:nvSpPr>
      <dsp:spPr>
        <a:xfrm>
          <a:off x="5780859" y="1257866"/>
          <a:ext cx="618967" cy="91440"/>
        </a:xfrm>
        <a:custGeom>
          <a:avLst/>
          <a:gdLst/>
          <a:ahLst/>
          <a:cxnLst/>
          <a:rect l="0" t="0" r="0" b="0"/>
          <a:pathLst>
            <a:path>
              <a:moveTo>
                <a:pt x="618967" y="45720"/>
              </a:moveTo>
              <a:lnTo>
                <a:pt x="0" y="4572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MA" sz="500" kern="1200"/>
        </a:p>
      </dsp:txBody>
      <dsp:txXfrm>
        <a:off x="6074869" y="1288111"/>
        <a:ext cx="30948" cy="30948"/>
      </dsp:txXfrm>
    </dsp:sp>
    <dsp:sp modelId="{7402C047-92B6-43EA-8611-E883C7CFBDA8}">
      <dsp:nvSpPr>
        <dsp:cNvPr id="0" name=""/>
        <dsp:cNvSpPr/>
      </dsp:nvSpPr>
      <dsp:spPr>
        <a:xfrm>
          <a:off x="9494664" y="1303586"/>
          <a:ext cx="3227019" cy="1179434"/>
        </a:xfrm>
        <a:custGeom>
          <a:avLst/>
          <a:gdLst/>
          <a:ahLst/>
          <a:cxnLst/>
          <a:rect l="0" t="0" r="0" b="0"/>
          <a:pathLst>
            <a:path>
              <a:moveTo>
                <a:pt x="3227019" y="1179434"/>
              </a:moveTo>
              <a:lnTo>
                <a:pt x="1613509" y="1179434"/>
              </a:lnTo>
              <a:lnTo>
                <a:pt x="1613509" y="0"/>
              </a:lnTo>
              <a:lnTo>
                <a:pt x="0"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rtl="1">
            <a:lnSpc>
              <a:spcPct val="90000"/>
            </a:lnSpc>
            <a:spcBef>
              <a:spcPct val="0"/>
            </a:spcBef>
            <a:spcAft>
              <a:spcPct val="35000"/>
            </a:spcAft>
            <a:buNone/>
          </a:pPr>
          <a:endParaRPr lang="fr-MA" sz="1200" kern="1200">
            <a:cs typeface="Khalid Art bold" pitchFamily="2" charset="-78"/>
          </a:endParaRPr>
        </a:p>
      </dsp:txBody>
      <dsp:txXfrm>
        <a:off x="11022278" y="1807408"/>
        <a:ext cx="171789" cy="171789"/>
      </dsp:txXfrm>
    </dsp:sp>
    <dsp:sp modelId="{E8C5943E-3625-4BD6-9B9D-8F1237A3614A}">
      <dsp:nvSpPr>
        <dsp:cNvPr id="0" name=""/>
        <dsp:cNvSpPr/>
      </dsp:nvSpPr>
      <dsp:spPr>
        <a:xfrm rot="5400000">
          <a:off x="10710436" y="2011247"/>
          <a:ext cx="4966042" cy="943547"/>
        </a:xfrm>
        <a:prstGeom prst="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نتائج الموضعة حسب الرائز</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10710436" y="2011247"/>
        <a:ext cx="4966042" cy="943547"/>
      </dsp:txXfrm>
    </dsp:sp>
    <dsp:sp modelId="{C9A108D4-25DF-46E7-9DD3-70799798B059}">
      <dsp:nvSpPr>
        <dsp:cNvPr id="0" name=""/>
        <dsp:cNvSpPr/>
      </dsp:nvSpPr>
      <dsp:spPr>
        <a:xfrm>
          <a:off x="6399827" y="831812"/>
          <a:ext cx="3094837" cy="943547"/>
        </a:xfrm>
        <a:prstGeom prst="rect">
          <a:avLst/>
        </a:prstGeom>
        <a:solidFill>
          <a:schemeClr val="accent4">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الأول</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6399827" y="831812"/>
        <a:ext cx="3094837" cy="943547"/>
      </dsp:txXfrm>
    </dsp:sp>
    <dsp:sp modelId="{D3B2CB7F-11C5-4C27-8BFD-B51EA40CE810}">
      <dsp:nvSpPr>
        <dsp:cNvPr id="0" name=""/>
        <dsp:cNvSpPr/>
      </dsp:nvSpPr>
      <dsp:spPr>
        <a:xfrm>
          <a:off x="2686022" y="831812"/>
          <a:ext cx="3094837" cy="943547"/>
        </a:xfrm>
        <a:prstGeom prst="rect">
          <a:avLst/>
        </a:prstGeom>
        <a:solidFill>
          <a:schemeClr val="accent4">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2686022" y="831812"/>
        <a:ext cx="3094837" cy="943547"/>
      </dsp:txXfrm>
    </dsp:sp>
    <dsp:sp modelId="{EA9430A5-0A46-43B5-B570-BD70364A4AEF}">
      <dsp:nvSpPr>
        <dsp:cNvPr id="0" name=""/>
        <dsp:cNvSpPr/>
      </dsp:nvSpPr>
      <dsp:spPr>
        <a:xfrm>
          <a:off x="6399827" y="2011247"/>
          <a:ext cx="3094837" cy="943547"/>
        </a:xfrm>
        <a:prstGeom prst="rect">
          <a:avLst/>
        </a:prstGeom>
        <a:solidFill>
          <a:schemeClr val="accent3">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الثاني</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6399827" y="2011247"/>
        <a:ext cx="3094837" cy="943547"/>
      </dsp:txXfrm>
    </dsp:sp>
    <dsp:sp modelId="{3149E87D-86F5-4381-8B8C-2FD420FD5C2F}">
      <dsp:nvSpPr>
        <dsp:cNvPr id="0" name=""/>
        <dsp:cNvSpPr/>
      </dsp:nvSpPr>
      <dsp:spPr>
        <a:xfrm>
          <a:off x="2686022" y="2011247"/>
          <a:ext cx="3094837" cy="943547"/>
        </a:xfrm>
        <a:prstGeom prst="rect">
          <a:avLst/>
        </a:prstGeom>
        <a:solidFill>
          <a:schemeClr val="accent3">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2686022" y="2011247"/>
        <a:ext cx="3094837" cy="943547"/>
      </dsp:txXfrm>
    </dsp:sp>
    <dsp:sp modelId="{5C2C3289-21B0-43C4-BF48-814314F53CB5}">
      <dsp:nvSpPr>
        <dsp:cNvPr id="0" name=""/>
        <dsp:cNvSpPr/>
      </dsp:nvSpPr>
      <dsp:spPr>
        <a:xfrm>
          <a:off x="6399827" y="3190681"/>
          <a:ext cx="3094837" cy="943547"/>
        </a:xfrm>
        <a:prstGeom prst="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الثالث</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6399827" y="3190681"/>
        <a:ext cx="3094837" cy="943547"/>
      </dsp:txXfrm>
    </dsp:sp>
    <dsp:sp modelId="{215C1AB4-AF50-4FC7-8862-853795C2C2C0}">
      <dsp:nvSpPr>
        <dsp:cNvPr id="0" name=""/>
        <dsp:cNvSpPr/>
      </dsp:nvSpPr>
      <dsp:spPr>
        <a:xfrm>
          <a:off x="2686022" y="3190681"/>
          <a:ext cx="3094837" cy="943547"/>
        </a:xfrm>
        <a:prstGeom prst="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44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a:off x="2686022" y="3190681"/>
        <a:ext cx="3094837" cy="9435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097CB-98B8-4FFA-95FC-D9460842F5DE}">
      <dsp:nvSpPr>
        <dsp:cNvPr id="0" name=""/>
        <dsp:cNvSpPr/>
      </dsp:nvSpPr>
      <dsp:spPr>
        <a:xfrm rot="10800000">
          <a:off x="11703188" y="79101"/>
          <a:ext cx="4118084" cy="1647233"/>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5720" rIns="91440" bIns="45720" numCol="1" spcCol="1270" anchor="ctr" anchorCtr="0">
          <a:noAutofit/>
        </a:bodyPr>
        <a:lstStyle/>
        <a:p>
          <a:pPr marL="0" lvl="0" indent="0" algn="ctr" defTabSz="2667000">
            <a:lnSpc>
              <a:spcPct val="90000"/>
            </a:lnSpc>
            <a:spcBef>
              <a:spcPct val="0"/>
            </a:spcBef>
            <a:spcAft>
              <a:spcPct val="35000"/>
            </a:spcAft>
            <a:buNone/>
          </a:pPr>
          <a:r>
            <a:rPr lang="ar-MA" sz="72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المسار 1</a:t>
          </a:r>
          <a:endParaRPr lang="fr-MA" sz="7200" b="1" kern="12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12526804" y="79101"/>
        <a:ext cx="2470851" cy="1647233"/>
      </dsp:txXfrm>
    </dsp:sp>
    <dsp:sp modelId="{0EDE63F1-BB0A-4909-98E9-17BEB67745CF}">
      <dsp:nvSpPr>
        <dsp:cNvPr id="0" name=""/>
        <dsp:cNvSpPr/>
      </dsp:nvSpPr>
      <dsp:spPr>
        <a:xfrm rot="10800000">
          <a:off x="8820528" y="219116"/>
          <a:ext cx="3418010" cy="1367204"/>
        </a:xfrm>
        <a:prstGeom prst="chevron">
          <a:avLst/>
        </a:prstGeom>
        <a:solidFill>
          <a:srgbClr val="E9D4D4"/>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حرف</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9504130" y="219116"/>
        <a:ext cx="2050806" cy="1367204"/>
      </dsp:txXfrm>
    </dsp:sp>
    <dsp:sp modelId="{F4CB51AF-2A2C-4C54-95F1-38E42DEB2C63}">
      <dsp:nvSpPr>
        <dsp:cNvPr id="0" name=""/>
        <dsp:cNvSpPr/>
      </dsp:nvSpPr>
      <dsp:spPr>
        <a:xfrm rot="10800000">
          <a:off x="5881039" y="219116"/>
          <a:ext cx="3418010" cy="1367204"/>
        </a:xfrm>
        <a:prstGeom prst="chevron">
          <a:avLst/>
        </a:prstGeom>
        <a:solidFill>
          <a:srgbClr val="E0E9D5"/>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564641" y="219116"/>
        <a:ext cx="2050806" cy="1367204"/>
      </dsp:txXfrm>
    </dsp:sp>
    <dsp:sp modelId="{39C00437-83DA-4702-B2B8-2BCDBA44CC5C}">
      <dsp:nvSpPr>
        <dsp:cNvPr id="0" name=""/>
        <dsp:cNvSpPr/>
      </dsp:nvSpPr>
      <dsp:spPr>
        <a:xfrm rot="10800000">
          <a:off x="2941551" y="219116"/>
          <a:ext cx="3418010" cy="1367204"/>
        </a:xfrm>
        <a:prstGeom prst="chevron">
          <a:avLst/>
        </a:prstGeom>
        <a:solidFill>
          <a:srgbClr val="D5E6EC"/>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rtl="1" eaLnBrk="1" latinLnBrk="0" hangingPunct="1">
            <a:lnSpc>
              <a:spcPct val="90000"/>
            </a:lnSpc>
            <a:spcBef>
              <a:spcPct val="0"/>
            </a:spcBef>
            <a:spcAft>
              <a:spcPct val="35000"/>
            </a:spcAft>
            <a:buNone/>
            <a:defRPr/>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3625153" y="219116"/>
        <a:ext cx="2050806" cy="1367204"/>
      </dsp:txXfrm>
    </dsp:sp>
    <dsp:sp modelId="{F4F73135-9B90-4002-9FFD-82B7C341A039}">
      <dsp:nvSpPr>
        <dsp:cNvPr id="0" name=""/>
        <dsp:cNvSpPr/>
      </dsp:nvSpPr>
      <dsp:spPr>
        <a:xfrm rot="10800000">
          <a:off x="2062" y="219116"/>
          <a:ext cx="3418010" cy="1367204"/>
        </a:xfrm>
        <a:prstGeom prst="chevron">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85664" y="219116"/>
        <a:ext cx="2050806" cy="1367204"/>
      </dsp:txXfrm>
    </dsp:sp>
    <dsp:sp modelId="{A868B8F4-D868-440C-92AC-3460BB45C3AE}">
      <dsp:nvSpPr>
        <dsp:cNvPr id="0" name=""/>
        <dsp:cNvSpPr/>
      </dsp:nvSpPr>
      <dsp:spPr>
        <a:xfrm rot="10800000">
          <a:off x="11703188" y="1956948"/>
          <a:ext cx="4118084" cy="1647233"/>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5720" rIns="91440" bIns="45720" numCol="1" spcCol="1270" anchor="ctr" anchorCtr="0">
          <a:noAutofit/>
        </a:bodyPr>
        <a:lstStyle/>
        <a:p>
          <a:pPr marL="0" lvl="0" indent="0" algn="ctr" defTabSz="2667000">
            <a:lnSpc>
              <a:spcPct val="90000"/>
            </a:lnSpc>
            <a:spcBef>
              <a:spcPct val="0"/>
            </a:spcBef>
            <a:spcAft>
              <a:spcPct val="35000"/>
            </a:spcAft>
            <a:buNone/>
          </a:pPr>
          <a:r>
            <a:rPr lang="a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2</a:t>
          </a:r>
          <a:endParaRPr lang="f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12526804" y="1956948"/>
        <a:ext cx="2470851" cy="1647233"/>
      </dsp:txXfrm>
    </dsp:sp>
    <dsp:sp modelId="{5DDA12CE-F758-438A-A2AB-E212638C42C1}">
      <dsp:nvSpPr>
        <dsp:cNvPr id="0" name=""/>
        <dsp:cNvSpPr/>
      </dsp:nvSpPr>
      <dsp:spPr>
        <a:xfrm rot="10800000">
          <a:off x="8820528" y="2096963"/>
          <a:ext cx="3418010" cy="1367204"/>
        </a:xfrm>
        <a:prstGeom prst="chevron">
          <a:avLst/>
        </a:prstGeom>
        <a:solidFill>
          <a:srgbClr val="E0E9D6"/>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9504130" y="2096963"/>
        <a:ext cx="2050806" cy="1367204"/>
      </dsp:txXfrm>
    </dsp:sp>
    <dsp:sp modelId="{425D31D9-E942-4775-BCC3-5647B3C99652}">
      <dsp:nvSpPr>
        <dsp:cNvPr id="0" name=""/>
        <dsp:cNvSpPr/>
      </dsp:nvSpPr>
      <dsp:spPr>
        <a:xfrm rot="10800000">
          <a:off x="5881039" y="2096963"/>
          <a:ext cx="3418010" cy="1367204"/>
        </a:xfrm>
        <a:prstGeom prst="chevron">
          <a:avLst/>
        </a:prstGeom>
        <a:solidFill>
          <a:srgbClr val="D5E6EC"/>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564641" y="2096963"/>
        <a:ext cx="2050806" cy="1367204"/>
      </dsp:txXfrm>
    </dsp:sp>
    <dsp:sp modelId="{6964A53C-EC46-4DBF-9551-73B30C8C4679}">
      <dsp:nvSpPr>
        <dsp:cNvPr id="0" name=""/>
        <dsp:cNvSpPr/>
      </dsp:nvSpPr>
      <dsp:spPr>
        <a:xfrm rot="10800000">
          <a:off x="2941551" y="2096963"/>
          <a:ext cx="3418010" cy="1367204"/>
        </a:xfrm>
        <a:prstGeom prst="chevron">
          <a:avLst/>
        </a:prstGeom>
        <a:solidFill>
          <a:srgbClr val="FCE0D4"/>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3625153" y="2096963"/>
        <a:ext cx="2050806" cy="1367204"/>
      </dsp:txXfrm>
    </dsp:sp>
    <dsp:sp modelId="{A28326B9-CF81-434A-B93D-A5A638688B20}">
      <dsp:nvSpPr>
        <dsp:cNvPr id="0" name=""/>
        <dsp:cNvSpPr/>
      </dsp:nvSpPr>
      <dsp:spPr>
        <a:xfrm rot="10800000">
          <a:off x="11705250" y="3826608"/>
          <a:ext cx="4118084" cy="1647233"/>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5720" rIns="91440" bIns="45720" numCol="1" spcCol="1270" anchor="ctr" anchorCtr="0">
          <a:noAutofit/>
        </a:bodyPr>
        <a:lstStyle/>
        <a:p>
          <a:pPr marL="0" lvl="0" indent="0" algn="ctr" defTabSz="2667000">
            <a:lnSpc>
              <a:spcPct val="90000"/>
            </a:lnSpc>
            <a:spcBef>
              <a:spcPct val="0"/>
            </a:spcBef>
            <a:spcAft>
              <a:spcPct val="35000"/>
            </a:spcAft>
            <a:buNone/>
          </a:pPr>
          <a:r>
            <a:rPr lang="a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rPr>
            <a:t>المسار 3</a:t>
          </a:r>
          <a:endParaRPr lang="fr-MA" sz="7200" b="1" kern="1200" dirty="0">
            <a:solidFill>
              <a:prstClr val="white"/>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12528866" y="3826608"/>
        <a:ext cx="2470851" cy="1647233"/>
      </dsp:txXfrm>
    </dsp:sp>
    <dsp:sp modelId="{5BDDA97C-8FCE-4B6A-B74E-848A6277EE4A}">
      <dsp:nvSpPr>
        <dsp:cNvPr id="0" name=""/>
        <dsp:cNvSpPr/>
      </dsp:nvSpPr>
      <dsp:spPr>
        <a:xfrm rot="10800000">
          <a:off x="8820528" y="3974810"/>
          <a:ext cx="3418010" cy="1367204"/>
        </a:xfrm>
        <a:prstGeom prst="chevron">
          <a:avLst/>
        </a:prstGeom>
        <a:solidFill>
          <a:srgbClr val="D5E6EC"/>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9504130" y="3974810"/>
        <a:ext cx="2050806" cy="1367204"/>
      </dsp:txXfrm>
    </dsp:sp>
    <dsp:sp modelId="{295C082D-7E0C-4224-BD8A-4258888DF996}">
      <dsp:nvSpPr>
        <dsp:cNvPr id="0" name=""/>
        <dsp:cNvSpPr/>
      </dsp:nvSpPr>
      <dsp:spPr>
        <a:xfrm rot="10800000">
          <a:off x="5881039" y="3974810"/>
          <a:ext cx="3418010" cy="1367204"/>
        </a:xfrm>
        <a:prstGeom prst="chevron">
          <a:avLst/>
        </a:prstGeom>
        <a:solidFill>
          <a:srgbClr val="FCE0D4"/>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أقصوصة</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6564641" y="3974810"/>
        <a:ext cx="2050806" cy="1367204"/>
      </dsp:txXfrm>
    </dsp:sp>
    <dsp:sp modelId="{E547C3DC-8238-4542-B166-FD08BE26DABB}">
      <dsp:nvSpPr>
        <dsp:cNvPr id="0" name=""/>
        <dsp:cNvSpPr/>
      </dsp:nvSpPr>
      <dsp:spPr>
        <a:xfrm rot="10800000">
          <a:off x="2941551" y="3974810"/>
          <a:ext cx="3418010" cy="1367204"/>
        </a:xfrm>
        <a:prstGeom prst="chevron">
          <a:avLst/>
        </a:prstGeom>
        <a:solidFill>
          <a:srgbClr val="C9C3A1"/>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38100" rIns="76200" bIns="38100" numCol="1" spcCol="1270" anchor="ctr" anchorCtr="0">
          <a:noAutofit/>
        </a:bodyPr>
        <a:lstStyle/>
        <a:p>
          <a:pPr marL="0" lvl="0" indent="0" algn="ctr" defTabSz="2667000">
            <a:lnSpc>
              <a:spcPct val="90000"/>
            </a:lnSpc>
            <a:spcBef>
              <a:spcPct val="0"/>
            </a:spcBef>
            <a:spcAft>
              <a:spcPct val="35000"/>
            </a:spcAft>
            <a:buNone/>
          </a:pPr>
          <a:r>
            <a:rPr lang="a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التحدي</a:t>
          </a:r>
          <a:endParaRPr lang="fr-MA" sz="60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3625153" y="3974810"/>
        <a:ext cx="2050806" cy="13672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3746507" y="0"/>
          <a:ext cx="4155063" cy="990546"/>
        </a:xfrm>
        <a:prstGeom prst="chevron">
          <a:avLst/>
        </a:prstGeom>
        <a:solidFill>
          <a:srgbClr val="E9D4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241780" y="0"/>
        <a:ext cx="3164517" cy="990546"/>
      </dsp:txXfrm>
    </dsp:sp>
    <dsp:sp modelId="{2BDB9B72-6A3D-44E0-9D68-0D4B6B5FEE02}">
      <dsp:nvSpPr>
        <dsp:cNvPr id="0" name=""/>
        <dsp:cNvSpPr/>
      </dsp:nvSpPr>
      <dsp:spPr>
        <a:xfrm rot="10800000">
          <a:off x="6950" y="0"/>
          <a:ext cx="4155063" cy="990546"/>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02223" y="0"/>
        <a:ext cx="3164517" cy="9905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6133972" y="0"/>
          <a:ext cx="3406209" cy="994275"/>
        </a:xfrm>
        <a:prstGeom prst="chevron">
          <a:avLst/>
        </a:prstGeom>
        <a:solidFill>
          <a:srgbClr val="E9D4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6631109" y="0"/>
        <a:ext cx="2411934" cy="994275"/>
      </dsp:txXfrm>
    </dsp:sp>
    <dsp:sp modelId="{2BDB9B72-6A3D-44E0-9D68-0D4B6B5FEE02}">
      <dsp:nvSpPr>
        <dsp:cNvPr id="0" name=""/>
        <dsp:cNvSpPr/>
      </dsp:nvSpPr>
      <dsp:spPr>
        <a:xfrm rot="10800000">
          <a:off x="3068384" y="0"/>
          <a:ext cx="3406209" cy="994275"/>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565521" y="0"/>
        <a:ext cx="2411934" cy="994275"/>
      </dsp:txXfrm>
    </dsp:sp>
    <dsp:sp modelId="{10312F99-2F31-45B4-A437-C1EDFE6681F7}">
      <dsp:nvSpPr>
        <dsp:cNvPr id="0" name=""/>
        <dsp:cNvSpPr/>
      </dsp:nvSpPr>
      <dsp:spPr>
        <a:xfrm rot="10800000">
          <a:off x="0" y="0"/>
          <a:ext cx="3406209" cy="994275"/>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497137" y="0"/>
        <a:ext cx="2411934" cy="9942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6153339" y="0"/>
          <a:ext cx="3416963" cy="1156502"/>
        </a:xfrm>
        <a:prstGeom prst="chevron">
          <a:avLst/>
        </a:prstGeom>
        <a:solidFill>
          <a:srgbClr val="E9D4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6731590" y="0"/>
        <a:ext cx="2260461" cy="1156502"/>
      </dsp:txXfrm>
    </dsp:sp>
    <dsp:sp modelId="{2BDB9B72-6A3D-44E0-9D68-0D4B6B5FEE02}">
      <dsp:nvSpPr>
        <dsp:cNvPr id="0" name=""/>
        <dsp:cNvSpPr/>
      </dsp:nvSpPr>
      <dsp:spPr>
        <a:xfrm rot="10800000">
          <a:off x="3078072" y="0"/>
          <a:ext cx="3416963" cy="1156502"/>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656323" y="0"/>
        <a:ext cx="2260461" cy="1156502"/>
      </dsp:txXfrm>
    </dsp:sp>
    <dsp:sp modelId="{9D8AF766-0430-4DF8-9E39-06EC5C44B35A}">
      <dsp:nvSpPr>
        <dsp:cNvPr id="0" name=""/>
        <dsp:cNvSpPr/>
      </dsp:nvSpPr>
      <dsp:spPr>
        <a:xfrm rot="10800000">
          <a:off x="2804" y="0"/>
          <a:ext cx="3416963" cy="1156502"/>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581055" y="0"/>
        <a:ext cx="2260461" cy="11565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DAC1A-3F3F-43D1-A5F9-FF1A6AE203AF}">
      <dsp:nvSpPr>
        <dsp:cNvPr id="0" name=""/>
        <dsp:cNvSpPr/>
      </dsp:nvSpPr>
      <dsp:spPr>
        <a:xfrm rot="10800000">
          <a:off x="9434860" y="0"/>
          <a:ext cx="3492170" cy="1130084"/>
        </a:xfrm>
        <a:prstGeom prst="chevron">
          <a:avLst/>
        </a:prstGeom>
        <a:solidFill>
          <a:srgbClr val="E9D4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حرف</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9999902" y="0"/>
        <a:ext cx="2362086" cy="1130084"/>
      </dsp:txXfrm>
    </dsp:sp>
    <dsp:sp modelId="{2BDB9B72-6A3D-44E0-9D68-0D4B6B5FEE02}">
      <dsp:nvSpPr>
        <dsp:cNvPr id="0" name=""/>
        <dsp:cNvSpPr/>
      </dsp:nvSpPr>
      <dsp:spPr>
        <a:xfrm rot="10800000">
          <a:off x="6291906" y="0"/>
          <a:ext cx="3492170" cy="1130084"/>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6856948" y="0"/>
        <a:ext cx="2362086" cy="1130084"/>
      </dsp:txXfrm>
    </dsp:sp>
    <dsp:sp modelId="{21A40CDC-1848-4780-BBD6-20D9D3D7E605}">
      <dsp:nvSpPr>
        <dsp:cNvPr id="0" name=""/>
        <dsp:cNvSpPr/>
      </dsp:nvSpPr>
      <dsp:spPr>
        <a:xfrm rot="10800000">
          <a:off x="3148952" y="0"/>
          <a:ext cx="3492170" cy="1130084"/>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3713994" y="0"/>
        <a:ext cx="2362086" cy="1130084"/>
      </dsp:txXfrm>
    </dsp:sp>
    <dsp:sp modelId="{BBB58D87-2B21-4DB2-8918-CBBA84827BED}">
      <dsp:nvSpPr>
        <dsp:cNvPr id="0" name=""/>
        <dsp:cNvSpPr/>
      </dsp:nvSpPr>
      <dsp:spPr>
        <a:xfrm rot="10800000">
          <a:off x="5999" y="0"/>
          <a:ext cx="3492170" cy="1130084"/>
        </a:xfrm>
        <a:prstGeom prst="chevron">
          <a:avLst/>
        </a:prstGeom>
        <a:solidFill>
          <a:srgbClr val="FCE0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71041" y="0"/>
        <a:ext cx="2362086" cy="11300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4548210" y="0"/>
          <a:ext cx="5044191" cy="1016498"/>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056459" y="0"/>
        <a:ext cx="4027693" cy="1016498"/>
      </dsp:txXfrm>
    </dsp:sp>
    <dsp:sp modelId="{293868C5-DBE3-4331-AC01-4E5C56F86DE4}">
      <dsp:nvSpPr>
        <dsp:cNvPr id="0" name=""/>
        <dsp:cNvSpPr/>
      </dsp:nvSpPr>
      <dsp:spPr>
        <a:xfrm rot="10800000">
          <a:off x="8438" y="0"/>
          <a:ext cx="5044191" cy="1016498"/>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a:t>
          </a:r>
          <a:r>
            <a:rPr lang="ar-MA" sz="2800" kern="1200" dirty="0">
              <a:solidFill>
                <a:prstClr val="black"/>
              </a:solidFill>
              <a:latin typeface="A Jannat LT" panose="01000000000000000000" pitchFamily="2" charset="-78"/>
              <a:ea typeface="+mn-ea"/>
              <a:cs typeface="A Jannat LT" panose="01000000000000000000" pitchFamily="2" charset="-78"/>
            </a:rPr>
            <a:t> </a:t>
          </a:r>
          <a:r>
            <a:rPr lang="ar-MA" sz="2800" b="1" kern="1200" dirty="0">
              <a:solidFill>
                <a:prstClr val="black"/>
              </a:solidFill>
              <a:latin typeface="A Jannat LT" panose="01000000000000000000" pitchFamily="2" charset="-78"/>
              <a:ea typeface="+mn-ea"/>
              <a:cs typeface="A Jannat LT" panose="01000000000000000000" pitchFamily="2" charset="-78"/>
            </a:rPr>
            <a:t>فقرة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516687" y="0"/>
        <a:ext cx="4027693" cy="10164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7744111" y="0"/>
          <a:ext cx="4300323" cy="990547"/>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8239384" y="0"/>
        <a:ext cx="3309776" cy="990547"/>
      </dsp:txXfrm>
    </dsp:sp>
    <dsp:sp modelId="{10312F99-2F31-45B4-A437-C1EDFE6681F7}">
      <dsp:nvSpPr>
        <dsp:cNvPr id="0" name=""/>
        <dsp:cNvSpPr/>
      </dsp:nvSpPr>
      <dsp:spPr>
        <a:xfrm rot="10800000">
          <a:off x="3842024" y="0"/>
          <a:ext cx="4300323" cy="990547"/>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 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4337297" y="0"/>
        <a:ext cx="3309776" cy="990547"/>
      </dsp:txXfrm>
    </dsp:sp>
    <dsp:sp modelId="{F5077FAE-B522-4819-AE22-F2C0D82B45BB}">
      <dsp:nvSpPr>
        <dsp:cNvPr id="0" name=""/>
        <dsp:cNvSpPr/>
      </dsp:nvSpPr>
      <dsp:spPr>
        <a:xfrm rot="10800000">
          <a:off x="3529" y="0"/>
          <a:ext cx="4300323" cy="990547"/>
        </a:xfrm>
        <a:prstGeom prst="chevron">
          <a:avLst/>
        </a:prstGeom>
        <a:solidFill>
          <a:srgbClr val="FCE0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498802" y="0"/>
        <a:ext cx="3309776" cy="99054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7744111" y="0"/>
          <a:ext cx="4300323" cy="1091397"/>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8289809" y="0"/>
        <a:ext cx="3208926" cy="1091397"/>
      </dsp:txXfrm>
    </dsp:sp>
    <dsp:sp modelId="{9D8AF766-0430-4DF8-9E39-06EC5C44B35A}">
      <dsp:nvSpPr>
        <dsp:cNvPr id="0" name=""/>
        <dsp:cNvSpPr/>
      </dsp:nvSpPr>
      <dsp:spPr>
        <a:xfrm rot="10800000">
          <a:off x="3873820" y="0"/>
          <a:ext cx="4300323" cy="1091397"/>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ea typeface="+mn-ea"/>
              <a:cs typeface="A Jannat LT" panose="01000000000000000000" pitchFamily="2" charset="-78"/>
            </a:rPr>
            <a:t>لبنة</a:t>
          </a:r>
          <a:r>
            <a:rPr lang="ar-MA" sz="2800" b="1" kern="1200" dirty="0">
              <a:solidFill>
                <a:schemeClr val="tx1"/>
              </a:solidFill>
              <a:latin typeface="A Jannat LT" panose="01000000000000000000" pitchFamily="2" charset="-78"/>
              <a:cs typeface="A Jannat LT" panose="01000000000000000000" pitchFamily="2" charset="-78"/>
            </a:rPr>
            <a:t> </a:t>
          </a:r>
          <a:r>
            <a:rPr lang="ar-MA" sz="2800" b="1" kern="1200" dirty="0">
              <a:solidFill>
                <a:schemeClr val="tx1"/>
              </a:solidFill>
              <a:latin typeface="A Jannat LT" panose="01000000000000000000" pitchFamily="2" charset="-78"/>
              <a:ea typeface="+mn-ea"/>
              <a:cs typeface="A Jannat LT" panose="01000000000000000000" pitchFamily="2" charset="-78"/>
            </a:rPr>
            <a:t>فقرة</a:t>
          </a:r>
          <a:endParaRPr lang="fr-MA" sz="2800" b="1" kern="1200" dirty="0">
            <a:solidFill>
              <a:schemeClr val="tx1"/>
            </a:solidFill>
            <a:latin typeface="A Jannat LT" panose="01000000000000000000" pitchFamily="2" charset="-78"/>
            <a:ea typeface="+mn-ea"/>
            <a:cs typeface="A Jannat LT" panose="01000000000000000000" pitchFamily="2" charset="-78"/>
          </a:endParaRPr>
        </a:p>
      </dsp:txBody>
      <dsp:txXfrm rot="10800000">
        <a:off x="4419518" y="0"/>
        <a:ext cx="3208926" cy="1091397"/>
      </dsp:txXfrm>
    </dsp:sp>
    <dsp:sp modelId="{B5D6C3BB-D261-496D-B023-20942A742F0E}">
      <dsp:nvSpPr>
        <dsp:cNvPr id="0" name=""/>
        <dsp:cNvSpPr/>
      </dsp:nvSpPr>
      <dsp:spPr>
        <a:xfrm rot="10800000">
          <a:off x="3529" y="0"/>
          <a:ext cx="4300323" cy="1091397"/>
        </a:xfrm>
        <a:prstGeom prst="chevron">
          <a:avLst/>
        </a:prstGeom>
        <a:solidFill>
          <a:srgbClr val="FCE0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أقصوصة</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549227" y="0"/>
        <a:ext cx="3208926" cy="10913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B9B72-6A3D-44E0-9D68-0D4B6B5FEE02}">
      <dsp:nvSpPr>
        <dsp:cNvPr id="0" name=""/>
        <dsp:cNvSpPr/>
      </dsp:nvSpPr>
      <dsp:spPr>
        <a:xfrm rot="10800000">
          <a:off x="8313008" y="0"/>
          <a:ext cx="4616232" cy="1130084"/>
        </a:xfrm>
        <a:prstGeom prst="chevron">
          <a:avLst/>
        </a:prstGeom>
        <a:solidFill>
          <a:srgbClr val="E0E9D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كلمة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8878050" y="0"/>
        <a:ext cx="3486148" cy="1130084"/>
      </dsp:txXfrm>
    </dsp:sp>
    <dsp:sp modelId="{21A40CDC-1848-4780-BBD6-20D9D3D7E605}">
      <dsp:nvSpPr>
        <dsp:cNvPr id="0" name=""/>
        <dsp:cNvSpPr/>
      </dsp:nvSpPr>
      <dsp:spPr>
        <a:xfrm rot="10800000">
          <a:off x="4158398" y="0"/>
          <a:ext cx="4616232" cy="1130084"/>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723440" y="0"/>
        <a:ext cx="3486148" cy="1130084"/>
      </dsp:txXfrm>
    </dsp:sp>
    <dsp:sp modelId="{BBB58D87-2B21-4DB2-8918-CBBA84827BED}">
      <dsp:nvSpPr>
        <dsp:cNvPr id="0" name=""/>
        <dsp:cNvSpPr/>
      </dsp:nvSpPr>
      <dsp:spPr>
        <a:xfrm rot="10800000">
          <a:off x="3788" y="0"/>
          <a:ext cx="4616232" cy="1130084"/>
        </a:xfrm>
        <a:prstGeom prst="chevron">
          <a:avLst/>
        </a:prstGeom>
        <a:solidFill>
          <a:srgbClr val="FCE0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568830" y="0"/>
        <a:ext cx="3486148" cy="11300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A40CDC-1848-4780-BBD6-20D9D3D7E605}">
      <dsp:nvSpPr>
        <dsp:cNvPr id="0" name=""/>
        <dsp:cNvSpPr/>
      </dsp:nvSpPr>
      <dsp:spPr>
        <a:xfrm rot="10800000">
          <a:off x="8759267" y="0"/>
          <a:ext cx="4864041" cy="1232582"/>
        </a:xfrm>
        <a:prstGeom prst="chevron">
          <a:avLst/>
        </a:prstGeom>
        <a:solidFill>
          <a:srgbClr val="D5E6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فقرة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9375558" y="0"/>
        <a:ext cx="3631459" cy="1232582"/>
      </dsp:txXfrm>
    </dsp:sp>
    <dsp:sp modelId="{BBB58D87-2B21-4DB2-8918-CBBA84827BED}">
      <dsp:nvSpPr>
        <dsp:cNvPr id="0" name=""/>
        <dsp:cNvSpPr/>
      </dsp:nvSpPr>
      <dsp:spPr>
        <a:xfrm rot="10800000">
          <a:off x="4381629" y="0"/>
          <a:ext cx="4864041" cy="1232582"/>
        </a:xfrm>
        <a:prstGeom prst="chevron">
          <a:avLst/>
        </a:prstGeom>
        <a:solidFill>
          <a:srgbClr val="FCE0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schemeClr val="tx1"/>
              </a:solidFill>
              <a:latin typeface="A Jannat LT" panose="01000000000000000000" pitchFamily="2" charset="-78"/>
              <a:cs typeface="A Jannat LT" panose="01000000000000000000" pitchFamily="2" charset="-78"/>
            </a:rPr>
            <a:t>لبنة أقصوصة</a:t>
          </a:r>
          <a:endParaRPr lang="fr-MA" sz="2800" b="1" kern="1200" dirty="0">
            <a:solidFill>
              <a:schemeClr val="tx1"/>
            </a:solidFill>
            <a:latin typeface="A Jannat LT" panose="01000000000000000000" pitchFamily="2" charset="-78"/>
            <a:cs typeface="A Jannat LT" panose="01000000000000000000" pitchFamily="2" charset="-78"/>
          </a:endParaRPr>
        </a:p>
      </dsp:txBody>
      <dsp:txXfrm rot="10800000">
        <a:off x="4997920" y="0"/>
        <a:ext cx="3631459" cy="1232582"/>
      </dsp:txXfrm>
    </dsp:sp>
    <dsp:sp modelId="{F7C9612F-354E-422C-950F-80A421A23C77}">
      <dsp:nvSpPr>
        <dsp:cNvPr id="0" name=""/>
        <dsp:cNvSpPr/>
      </dsp:nvSpPr>
      <dsp:spPr>
        <a:xfrm rot="10800000">
          <a:off x="3992" y="0"/>
          <a:ext cx="4864041" cy="1232582"/>
        </a:xfrm>
        <a:prstGeom prst="chevron">
          <a:avLst/>
        </a:prstGeom>
        <a:solidFill>
          <a:srgbClr val="C9C3A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338" tIns="37338" rIns="112014" bIns="37338" numCol="1" spcCol="1270" anchor="ctr" anchorCtr="0">
          <a:noAutofit/>
        </a:bodyPr>
        <a:lstStyle/>
        <a:p>
          <a:pPr marL="0" lvl="0" indent="0" algn="ctr" defTabSz="1244600">
            <a:lnSpc>
              <a:spcPct val="90000"/>
            </a:lnSpc>
            <a:spcBef>
              <a:spcPct val="0"/>
            </a:spcBef>
            <a:spcAft>
              <a:spcPct val="35000"/>
            </a:spcAft>
            <a:buNone/>
          </a:pPr>
          <a:r>
            <a:rPr lang="ar-MA" sz="2800" b="1" kern="1200" dirty="0">
              <a:solidFill>
                <a:prstClr val="black"/>
              </a:solidFill>
              <a:latin typeface="A Jannat LT" panose="01000000000000000000" pitchFamily="2" charset="-78"/>
              <a:ea typeface="+mn-ea"/>
              <a:cs typeface="A Jannat LT" panose="01000000000000000000" pitchFamily="2" charset="-78"/>
            </a:rPr>
            <a:t>لبنة التحدي</a:t>
          </a:r>
          <a:endParaRPr lang="fr-MA" sz="2800" b="1" kern="1200" dirty="0">
            <a:solidFill>
              <a:prstClr val="black"/>
            </a:solidFill>
            <a:latin typeface="A Jannat LT" panose="01000000000000000000" pitchFamily="2" charset="-78"/>
            <a:ea typeface="+mn-ea"/>
            <a:cs typeface="A Jannat LT" panose="01000000000000000000" pitchFamily="2" charset="-78"/>
          </a:endParaRPr>
        </a:p>
      </dsp:txBody>
      <dsp:txXfrm rot="10800000">
        <a:off x="620283" y="0"/>
        <a:ext cx="3631459" cy="123258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22ABD-BBFB-4645-BB76-D685EC71002A}">
      <dsp:nvSpPr>
        <dsp:cNvPr id="0" name=""/>
        <dsp:cNvSpPr/>
      </dsp:nvSpPr>
      <dsp:spPr>
        <a:xfrm>
          <a:off x="0" y="4647977"/>
          <a:ext cx="16067090" cy="1525569"/>
        </a:xfrm>
        <a:prstGeom prst="rect">
          <a:avLst/>
        </a:prstGeom>
        <a:solidFill>
          <a:srgbClr val="E8C609"/>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3. اختتام الحصة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0" y="4647977"/>
        <a:ext cx="16067090" cy="823807"/>
      </dsp:txXfrm>
    </dsp:sp>
    <dsp:sp modelId="{A9DFABD8-3D14-4DBF-8B06-F81C3F41E11E}">
      <dsp:nvSpPr>
        <dsp:cNvPr id="0" name=""/>
        <dsp:cNvSpPr/>
      </dsp:nvSpPr>
      <dsp:spPr>
        <a:xfrm>
          <a:off x="8033545" y="5441273"/>
          <a:ext cx="8033545" cy="701762"/>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1.3. ألعاب</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8033545" y="5441273"/>
        <a:ext cx="8033545" cy="701762"/>
      </dsp:txXfrm>
    </dsp:sp>
    <dsp:sp modelId="{56BE3763-5179-4D8E-93C7-0D457DA4DA8A}">
      <dsp:nvSpPr>
        <dsp:cNvPr id="0" name=""/>
        <dsp:cNvSpPr/>
      </dsp:nvSpPr>
      <dsp:spPr>
        <a:xfrm>
          <a:off x="0" y="5441273"/>
          <a:ext cx="8033545" cy="701762"/>
        </a:xfrm>
        <a:prstGeom prst="rect">
          <a:avLst/>
        </a:prstGeom>
        <a:solidFill>
          <a:schemeClr val="accent2">
            <a:tint val="40000"/>
            <a:alpha val="90000"/>
            <a:hueOff val="837637"/>
            <a:satOff val="-730"/>
            <a:lumOff val="-1"/>
            <a:alphaOff val="0"/>
          </a:schemeClr>
        </a:solidFill>
        <a:ln w="9525" cap="flat" cmpd="sng" algn="ctr">
          <a:solidFill>
            <a:schemeClr val="accent2">
              <a:tint val="40000"/>
              <a:alpha val="90000"/>
              <a:hueOff val="837637"/>
              <a:satOff val="-730"/>
              <a:lumOff val="-1"/>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2.3. ماذا تعلمنا؟ - تبصر الحصة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0" y="5441273"/>
        <a:ext cx="8033545" cy="701762"/>
      </dsp:txXfrm>
    </dsp:sp>
    <dsp:sp modelId="{AF760D9C-7902-4DC8-A60A-3E71E72A86FF}">
      <dsp:nvSpPr>
        <dsp:cNvPr id="0" name=""/>
        <dsp:cNvSpPr/>
      </dsp:nvSpPr>
      <dsp:spPr>
        <a:xfrm rot="10800000">
          <a:off x="0" y="2324534"/>
          <a:ext cx="16067090" cy="2346326"/>
        </a:xfrm>
        <a:prstGeom prst="upArrowCallout">
          <a:avLst/>
        </a:prstGeom>
        <a:solidFill>
          <a:srgbClr val="68B1AD"/>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 الأنشطة الرئيسية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0" y="2324534"/>
        <a:ext cx="16067090" cy="823560"/>
      </dsp:txXfrm>
    </dsp:sp>
    <dsp:sp modelId="{DA8B2CF6-D95E-4C4A-8B36-C128BAEEA23D}">
      <dsp:nvSpPr>
        <dsp:cNvPr id="0" name=""/>
        <dsp:cNvSpPr/>
      </dsp:nvSpPr>
      <dsp:spPr>
        <a:xfrm>
          <a:off x="8033545" y="3148095"/>
          <a:ext cx="8033545" cy="701551"/>
        </a:xfrm>
        <a:prstGeom prst="rect">
          <a:avLst/>
        </a:prstGeom>
        <a:solidFill>
          <a:schemeClr val="accent2">
            <a:tint val="40000"/>
            <a:alpha val="90000"/>
            <a:hueOff val="1675274"/>
            <a:satOff val="-1459"/>
            <a:lumOff val="-2"/>
            <a:alphaOff val="0"/>
          </a:schemeClr>
        </a:solidFill>
        <a:ln w="9525" cap="flat" cmpd="sng" algn="ctr">
          <a:solidFill>
            <a:schemeClr val="accent2">
              <a:tint val="40000"/>
              <a:alpha val="90000"/>
              <a:hueOff val="1675274"/>
              <a:satOff val="-1459"/>
              <a:lumOff val="-2"/>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1.2. أنشطة القراءة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8033545" y="3148095"/>
        <a:ext cx="8033545" cy="701551"/>
      </dsp:txXfrm>
    </dsp:sp>
    <dsp:sp modelId="{BAB5AF8C-D1E3-4918-A1C8-15C28426FCFD}">
      <dsp:nvSpPr>
        <dsp:cNvPr id="0" name=""/>
        <dsp:cNvSpPr/>
      </dsp:nvSpPr>
      <dsp:spPr>
        <a:xfrm>
          <a:off x="0" y="3148095"/>
          <a:ext cx="8033545" cy="701551"/>
        </a:xfrm>
        <a:prstGeom prst="rect">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2.2. أنشطة الكتابة</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0" y="3148095"/>
        <a:ext cx="8033545" cy="701551"/>
      </dsp:txXfrm>
    </dsp:sp>
    <dsp:sp modelId="{365084BF-94C4-41A3-889E-381392774D0B}">
      <dsp:nvSpPr>
        <dsp:cNvPr id="0" name=""/>
        <dsp:cNvSpPr/>
      </dsp:nvSpPr>
      <dsp:spPr>
        <a:xfrm rot="10800000">
          <a:off x="0" y="1091"/>
          <a:ext cx="16067090" cy="2346326"/>
        </a:xfrm>
        <a:prstGeom prst="upArrowCallout">
          <a:avLst/>
        </a:prstGeom>
        <a:solidFill>
          <a:srgbClr val="F48924"/>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1. الأنشطة الاعتيادية</a:t>
          </a:r>
          <a:endParaRPr lang="fr-MA" sz="44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dsp:txBody>
      <dsp:txXfrm rot="-10800000">
        <a:off x="0" y="1091"/>
        <a:ext cx="16067090" cy="823560"/>
      </dsp:txXfrm>
    </dsp:sp>
    <dsp:sp modelId="{AC792CE3-B6C2-4E2E-9165-70FC600CAC71}">
      <dsp:nvSpPr>
        <dsp:cNvPr id="0" name=""/>
        <dsp:cNvSpPr/>
      </dsp:nvSpPr>
      <dsp:spPr>
        <a:xfrm>
          <a:off x="10708778" y="824652"/>
          <a:ext cx="5350466" cy="701551"/>
        </a:xfrm>
        <a:prstGeom prst="rect">
          <a:avLst/>
        </a:prstGeom>
        <a:solidFill>
          <a:schemeClr val="accent2">
            <a:tint val="40000"/>
            <a:alpha val="90000"/>
            <a:hueOff val="3350547"/>
            <a:satOff val="-2919"/>
            <a:lumOff val="-4"/>
            <a:alphaOff val="0"/>
          </a:schemeClr>
        </a:solidFill>
        <a:ln w="9525" cap="flat" cmpd="sng" algn="ctr">
          <a:solidFill>
            <a:schemeClr val="accent2">
              <a:tint val="40000"/>
              <a:alpha val="90000"/>
              <a:hueOff val="3350547"/>
              <a:satOff val="-2919"/>
              <a:lumOff val="-4"/>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56032" tIns="45720" rIns="256032" bIns="4572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3600" b="1" kern="1200">
              <a:latin typeface="Microsoft Uighur" panose="02000000000000000000" pitchFamily="2" charset="-78"/>
              <a:ea typeface="Calibri" panose="020F0502020204030204" pitchFamily="34" charset="0"/>
              <a:cs typeface="Microsoft Uighur" panose="02000000000000000000" pitchFamily="2" charset="-78"/>
            </a:rPr>
            <a:t>1.1. تدبير السلوكات – التصريح بالهدف</a:t>
          </a:r>
          <a:endParaRPr lang="fr-MA" sz="36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10708778" y="824652"/>
        <a:ext cx="5350466" cy="701551"/>
      </dsp:txXfrm>
    </dsp:sp>
    <dsp:sp modelId="{8FEACFD5-F778-491E-8242-187DED810871}">
      <dsp:nvSpPr>
        <dsp:cNvPr id="0" name=""/>
        <dsp:cNvSpPr/>
      </dsp:nvSpPr>
      <dsp:spPr>
        <a:xfrm>
          <a:off x="5358311" y="824652"/>
          <a:ext cx="5350466" cy="701551"/>
        </a:xfrm>
        <a:prstGeom prst="rect">
          <a:avLst/>
        </a:prstGeom>
        <a:solidFill>
          <a:schemeClr val="accent2">
            <a:tint val="40000"/>
            <a:alpha val="90000"/>
            <a:hueOff val="4188184"/>
            <a:satOff val="-3648"/>
            <a:lumOff val="-5"/>
            <a:alphaOff val="0"/>
          </a:schemeClr>
        </a:solidFill>
        <a:ln w="9525" cap="flat" cmpd="sng" algn="ctr">
          <a:solidFill>
            <a:schemeClr val="accent2">
              <a:tint val="40000"/>
              <a:alpha val="90000"/>
              <a:hueOff val="4188184"/>
              <a:satOff val="-3648"/>
              <a:lumOff val="-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2.1. قراءة مشتركة/إملاء....</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5358311" y="824652"/>
        <a:ext cx="5350466" cy="701551"/>
      </dsp:txXfrm>
    </dsp:sp>
    <dsp:sp modelId="{31170328-16DB-4335-9263-A5C3EA973931}">
      <dsp:nvSpPr>
        <dsp:cNvPr id="0" name=""/>
        <dsp:cNvSpPr/>
      </dsp:nvSpPr>
      <dsp:spPr>
        <a:xfrm>
          <a:off x="7845" y="824652"/>
          <a:ext cx="5350466" cy="701551"/>
        </a:xfrm>
        <a:prstGeom prst="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12928" tIns="55880" rIns="312928" bIns="55880" numCol="1" spcCol="1270" anchor="ctr" anchorCtr="0">
          <a:noAutofit/>
        </a:bodyPr>
        <a:lstStyle/>
        <a:p>
          <a:pPr marL="0" lvl="0" indent="0" algn="ctr" defTabSz="914400" rtl="1" eaLnBrk="1" latinLnBrk="0" hangingPunct="1">
            <a:lnSpc>
              <a:spcPct val="90000"/>
            </a:lnSpc>
            <a:spcBef>
              <a:spcPct val="0"/>
            </a:spcBef>
            <a:spcAft>
              <a:spcPct val="35000"/>
            </a:spcAft>
            <a:buNone/>
            <a:defRPr/>
          </a:pPr>
          <a:r>
            <a:rPr lang="ar-MA" sz="4400" b="1" kern="1200">
              <a:latin typeface="Microsoft Uighur" panose="02000000000000000000" pitchFamily="2" charset="-78"/>
              <a:ea typeface="Calibri" panose="020F0502020204030204" pitchFamily="34" charset="0"/>
              <a:cs typeface="Microsoft Uighur" panose="02000000000000000000" pitchFamily="2" charset="-78"/>
            </a:rPr>
            <a:t>3.1. استماع وتحدث/معجم</a:t>
          </a:r>
          <a:endParaRPr lang="fr-MA" sz="4400" b="1" kern="1200" dirty="0">
            <a:latin typeface="Microsoft Uighur" panose="02000000000000000000" pitchFamily="2" charset="-78"/>
            <a:ea typeface="Calibri" panose="020F0502020204030204" pitchFamily="34" charset="0"/>
            <a:cs typeface="Microsoft Uighur" panose="02000000000000000000" pitchFamily="2" charset="-78"/>
          </a:endParaRPr>
        </a:p>
      </dsp:txBody>
      <dsp:txXfrm>
        <a:off x="7845" y="824652"/>
        <a:ext cx="5350466" cy="70155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7F221A-FC02-47EE-8A57-C65B6547A0D1}" type="datetimeFigureOut">
              <a:rPr lang="fr-MA" smtClean="0"/>
              <a:t>12/07/2026</a:t>
            </a:fld>
            <a:endParaRPr lang="fr-M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C51D2-BDDE-4379-966E-407632B10E4D}" type="slidenum">
              <a:rPr lang="fr-MA" smtClean="0"/>
              <a:t>‹N°›</a:t>
            </a:fld>
            <a:endParaRPr lang="fr-MA"/>
          </a:p>
        </p:txBody>
      </p:sp>
    </p:spTree>
    <p:extLst>
      <p:ext uri="{BB962C8B-B14F-4D97-AF65-F5344CB8AC3E}">
        <p14:creationId xmlns:p14="http://schemas.microsoft.com/office/powerpoint/2010/main" val="4110605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E00FD-B7E7-4708-8263-08E0BA516F04}" type="slidenum">
              <a:rPr kumimoji="0" lang="fr-M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20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4FAC8-2793-F985-FCC0-E38012ABF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6A5FB-E458-BAD1-FDA3-683FAFD9508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6914B94-134F-3913-CE4F-BDE5A3A8D051}"/>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EBBF9947-0BBB-ABB9-DF50-AD0BA206C1A4}"/>
              </a:ext>
            </a:extLst>
          </p:cNvPr>
          <p:cNvSpPr>
            <a:spLocks noGrp="1"/>
          </p:cNvSpPr>
          <p:nvPr>
            <p:ph type="sldNum" sz="quarter" idx="5"/>
          </p:nvPr>
        </p:nvSpPr>
        <p:spPr/>
        <p:txBody>
          <a:bodyPr/>
          <a:lstStyle/>
          <a:p>
            <a:fld id="{FCF10947-F400-44BF-9615-02AB76FBFC46}" type="slidenum">
              <a:rPr lang="fr-MA" smtClean="0"/>
              <a:t>34</a:t>
            </a:fld>
            <a:endParaRPr lang="fr-MA"/>
          </a:p>
        </p:txBody>
      </p:sp>
    </p:spTree>
    <p:extLst>
      <p:ext uri="{BB962C8B-B14F-4D97-AF65-F5344CB8AC3E}">
        <p14:creationId xmlns:p14="http://schemas.microsoft.com/office/powerpoint/2010/main" val="174450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50F3C-ABBC-88A1-EFF6-70DD7D461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9415E-4C89-B63F-AF2F-9BE7684A84FD}"/>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AC236A18-9297-B7EF-34DC-A863D7B20BA8}"/>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E7CD5C54-DC6A-8873-5516-A1D38BD04503}"/>
              </a:ext>
            </a:extLst>
          </p:cNvPr>
          <p:cNvSpPr>
            <a:spLocks noGrp="1"/>
          </p:cNvSpPr>
          <p:nvPr>
            <p:ph type="sldNum" sz="quarter" idx="5"/>
          </p:nvPr>
        </p:nvSpPr>
        <p:spPr/>
        <p:txBody>
          <a:bodyPr/>
          <a:lstStyle/>
          <a:p>
            <a:fld id="{FCF10947-F400-44BF-9615-02AB76FBFC46}" type="slidenum">
              <a:rPr lang="fr-MA" smtClean="0"/>
              <a:t>35</a:t>
            </a:fld>
            <a:endParaRPr lang="fr-MA"/>
          </a:p>
        </p:txBody>
      </p:sp>
    </p:spTree>
    <p:extLst>
      <p:ext uri="{BB962C8B-B14F-4D97-AF65-F5344CB8AC3E}">
        <p14:creationId xmlns:p14="http://schemas.microsoft.com/office/powerpoint/2010/main" val="3410995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86EBC-9D61-BD75-6A68-62C6FB9CD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D6A2B-671E-5B53-F3DB-0B5956D2A1FB}"/>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231B5B51-067B-1E87-3DD5-C886C0EBE679}"/>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B0D2CD52-B816-89DB-B7C3-342148B7EAD9}"/>
              </a:ext>
            </a:extLst>
          </p:cNvPr>
          <p:cNvSpPr>
            <a:spLocks noGrp="1"/>
          </p:cNvSpPr>
          <p:nvPr>
            <p:ph type="sldNum" sz="quarter" idx="5"/>
          </p:nvPr>
        </p:nvSpPr>
        <p:spPr/>
        <p:txBody>
          <a:bodyPr/>
          <a:lstStyle/>
          <a:p>
            <a:fld id="{FCF10947-F400-44BF-9615-02AB76FBFC46}" type="slidenum">
              <a:rPr lang="fr-MA" smtClean="0"/>
              <a:t>36</a:t>
            </a:fld>
            <a:endParaRPr lang="fr-MA"/>
          </a:p>
        </p:txBody>
      </p:sp>
    </p:spTree>
    <p:extLst>
      <p:ext uri="{BB962C8B-B14F-4D97-AF65-F5344CB8AC3E}">
        <p14:creationId xmlns:p14="http://schemas.microsoft.com/office/powerpoint/2010/main" val="2636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56AEE-6400-4EA9-2E31-02C84501E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117C1-D11D-A337-CC32-00B1D6517AD4}"/>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9005CC09-2C93-17C0-FF90-370AB7332D50}"/>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49CE791A-88F2-9EBA-F155-B70892C290B8}"/>
              </a:ext>
            </a:extLst>
          </p:cNvPr>
          <p:cNvSpPr>
            <a:spLocks noGrp="1"/>
          </p:cNvSpPr>
          <p:nvPr>
            <p:ph type="sldNum" sz="quarter" idx="5"/>
          </p:nvPr>
        </p:nvSpPr>
        <p:spPr/>
        <p:txBody>
          <a:bodyPr/>
          <a:lstStyle/>
          <a:p>
            <a:fld id="{FCF10947-F400-44BF-9615-02AB76FBFC46}" type="slidenum">
              <a:rPr lang="fr-MA" smtClean="0"/>
              <a:t>37</a:t>
            </a:fld>
            <a:endParaRPr lang="fr-MA"/>
          </a:p>
        </p:txBody>
      </p:sp>
    </p:spTree>
    <p:extLst>
      <p:ext uri="{BB962C8B-B14F-4D97-AF65-F5344CB8AC3E}">
        <p14:creationId xmlns:p14="http://schemas.microsoft.com/office/powerpoint/2010/main" val="292780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3F0D6-ED34-215E-EDF4-331F2A08B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F2356-7933-5267-1B25-8FDA6CBBA689}"/>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E89C7DCB-E0EE-DFE2-5EB6-D29106CD1D54}"/>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1417CAFB-6534-3FCA-5497-7B4FA55779E8}"/>
              </a:ext>
            </a:extLst>
          </p:cNvPr>
          <p:cNvSpPr>
            <a:spLocks noGrp="1"/>
          </p:cNvSpPr>
          <p:nvPr>
            <p:ph type="sldNum" sz="quarter" idx="5"/>
          </p:nvPr>
        </p:nvSpPr>
        <p:spPr/>
        <p:txBody>
          <a:bodyPr/>
          <a:lstStyle/>
          <a:p>
            <a:fld id="{FCF10947-F400-44BF-9615-02AB76FBFC46}" type="slidenum">
              <a:rPr lang="fr-MA" smtClean="0"/>
              <a:t>38</a:t>
            </a:fld>
            <a:endParaRPr lang="fr-MA"/>
          </a:p>
        </p:txBody>
      </p:sp>
    </p:spTree>
    <p:extLst>
      <p:ext uri="{BB962C8B-B14F-4D97-AF65-F5344CB8AC3E}">
        <p14:creationId xmlns:p14="http://schemas.microsoft.com/office/powerpoint/2010/main" val="3481435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7BAE6-1F5F-DC8B-2266-302DE3E67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50D96-FD1D-207E-0749-B193C7CDFC1C}"/>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58B568B3-D572-8568-4234-C12E76D430D2}"/>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13EF9BDB-22D6-FFBC-606A-CDCBCC44A99A}"/>
              </a:ext>
            </a:extLst>
          </p:cNvPr>
          <p:cNvSpPr>
            <a:spLocks noGrp="1"/>
          </p:cNvSpPr>
          <p:nvPr>
            <p:ph type="sldNum" sz="quarter" idx="5"/>
          </p:nvPr>
        </p:nvSpPr>
        <p:spPr/>
        <p:txBody>
          <a:bodyPr/>
          <a:lstStyle/>
          <a:p>
            <a:fld id="{FCF10947-F400-44BF-9615-02AB76FBFC46}" type="slidenum">
              <a:rPr lang="fr-MA" smtClean="0"/>
              <a:t>42</a:t>
            </a:fld>
            <a:endParaRPr lang="fr-MA"/>
          </a:p>
        </p:txBody>
      </p:sp>
    </p:spTree>
    <p:extLst>
      <p:ext uri="{BB962C8B-B14F-4D97-AF65-F5344CB8AC3E}">
        <p14:creationId xmlns:p14="http://schemas.microsoft.com/office/powerpoint/2010/main" val="4026296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9F7B-F955-D847-DBDB-D62B1E974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32B05-F308-E36B-56E3-1088921E78ED}"/>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6CBD2B04-3C4C-6BE0-0070-D45E87D64160}"/>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482202E1-8F1A-BDC4-7AE2-87D1016AEB19}"/>
              </a:ext>
            </a:extLst>
          </p:cNvPr>
          <p:cNvSpPr>
            <a:spLocks noGrp="1"/>
          </p:cNvSpPr>
          <p:nvPr>
            <p:ph type="sldNum" sz="quarter" idx="5"/>
          </p:nvPr>
        </p:nvSpPr>
        <p:spPr/>
        <p:txBody>
          <a:bodyPr/>
          <a:lstStyle/>
          <a:p>
            <a:fld id="{FCF10947-F400-44BF-9615-02AB76FBFC46}" type="slidenum">
              <a:rPr lang="fr-MA" smtClean="0"/>
              <a:t>60</a:t>
            </a:fld>
            <a:endParaRPr lang="fr-MA"/>
          </a:p>
        </p:txBody>
      </p:sp>
    </p:spTree>
    <p:extLst>
      <p:ext uri="{BB962C8B-B14F-4D97-AF65-F5344CB8AC3E}">
        <p14:creationId xmlns:p14="http://schemas.microsoft.com/office/powerpoint/2010/main" val="693536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2485-7A40-FD9A-2352-D5F879B55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98F69-4482-DAF3-19EF-B49D261008D5}"/>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9AC3231A-7248-F183-AC9C-BDF49F2ACAC5}"/>
              </a:ext>
            </a:extLst>
          </p:cNvPr>
          <p:cNvSpPr>
            <a:spLocks noGrp="1"/>
          </p:cNvSpPr>
          <p:nvPr>
            <p:ph type="body" idx="1"/>
          </p:nvPr>
        </p:nvSpPr>
        <p:spPr/>
        <p:txBody>
          <a:bodyPr/>
          <a:lstStyle/>
          <a:p>
            <a:endParaRPr lang="fr-MA" dirty="0"/>
          </a:p>
        </p:txBody>
      </p:sp>
      <p:sp>
        <p:nvSpPr>
          <p:cNvPr id="4" name="Slide Number Placeholder 3">
            <a:extLst>
              <a:ext uri="{FF2B5EF4-FFF2-40B4-BE49-F238E27FC236}">
                <a16:creationId xmlns:a16="http://schemas.microsoft.com/office/drawing/2014/main" id="{29D51E7C-0D5C-72E0-2C95-B72EA45133D2}"/>
              </a:ext>
            </a:extLst>
          </p:cNvPr>
          <p:cNvSpPr>
            <a:spLocks noGrp="1"/>
          </p:cNvSpPr>
          <p:nvPr>
            <p:ph type="sldNum" sz="quarter" idx="5"/>
          </p:nvPr>
        </p:nvSpPr>
        <p:spPr/>
        <p:txBody>
          <a:bodyPr/>
          <a:lstStyle/>
          <a:p>
            <a:fld id="{FCF10947-F400-44BF-9615-02AB76FBFC46}" type="slidenum">
              <a:rPr lang="fr-MA" smtClean="0"/>
              <a:t>75</a:t>
            </a:fld>
            <a:endParaRPr lang="fr-MA"/>
          </a:p>
        </p:txBody>
      </p:sp>
    </p:spTree>
    <p:extLst>
      <p:ext uri="{BB962C8B-B14F-4D97-AF65-F5344CB8AC3E}">
        <p14:creationId xmlns:p14="http://schemas.microsoft.com/office/powerpoint/2010/main" val="291707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049644" name="Google Shape;1622;p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9645" name="Google Shape;1623;p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ar-MA"/>
              <a:t>طقس الغياب:</a:t>
            </a:r>
          </a:p>
          <a:p>
            <a:pPr marL="0" lvl="0" indent="0" algn="r" rtl="1">
              <a:spcBef>
                <a:spcPts val="0"/>
              </a:spcBef>
              <a:spcAft>
                <a:spcPts val="0"/>
              </a:spcAft>
              <a:buNone/>
            </a:pPr>
            <a:r>
              <a:rPr lang="ar-MA"/>
              <a:t>توضع بطاقات لأسماء التلاميذ. يأخذ الأستاذ بطاقة التلميذ المتغيب ويقول: تغيب زميلكم .... ,إنه مريض (يذكر السبب)/ فلندع له بالشفاء.</a:t>
            </a:r>
          </a:p>
        </p:txBody>
      </p:sp>
      <p:sp>
        <p:nvSpPr>
          <p:cNvPr id="1049646" name="Google Shape;1624;p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4"/>
        <p:cNvGrpSpPr/>
        <p:nvPr/>
      </p:nvGrpSpPr>
      <p:grpSpPr>
        <a:xfrm>
          <a:off x="0" y="0"/>
          <a:ext cx="0" cy="0"/>
          <a:chOff x="0" y="0"/>
          <a:chExt cx="0" cy="0"/>
        </a:xfrm>
      </p:grpSpPr>
      <p:sp>
        <p:nvSpPr>
          <p:cNvPr id="1049805" name="Google Shape;1915;p1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9806" name="Google Shape;1916;p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8180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D771E4AA-D8C3-090E-1D71-C891676ABCBE}"/>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99B4E8F5-8B8C-0CA9-4B2C-EA1FDD947AC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B0E4600E-DE0E-6071-CDFC-92851EA1A5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234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9932B154-DCB3-E9C6-95EE-74FFEAF08CC5}"/>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86F8BE60-BB38-F84B-C3AE-B33188BD19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AEC66041-B076-E9D7-9689-9F1FDD7FB36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397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30F59D22-C22A-A016-A47A-C01BC51F613D}"/>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2F68D781-0B6A-FE05-452F-8C30A39920B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898B6C6A-5D9D-3990-D14E-FF746AFEA9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868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05047651-C4C1-477E-241D-C3F79A2ECBAD}"/>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4C3519CE-80E5-0231-2C25-FA93CF5BFB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2C43851C-E113-BF7A-F107-8F1D1417151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3581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C457AE88-A3F1-053F-75A9-CF5ED011BF8F}"/>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4135494E-6F46-1EF5-DA18-B5386BA1B0B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C172B544-72FD-91A6-2B36-94BEFCCECC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2369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D79D9565-CF44-620C-A460-B6428A0F396E}"/>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59D3D61C-0DBF-E8F9-7387-A9A11F0830B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DBDA2FA7-EF46-2FDE-CC71-AFB80B0912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0382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C65F4E32-EB18-6B54-6F7C-01CDA7B8D783}"/>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72E8168B-FD5D-71A9-1325-4E0FC461B9F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C18AF0F5-C2FC-D5E1-211B-29D2A294C1A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481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213D448C-D589-95D1-208B-51EEDD1FD090}"/>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95B57A65-5650-7447-97C0-102F2F1018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BDB8D0CB-CAAF-8193-A708-12CAFA5BD43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5098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16FE7E18-1D43-65B9-E04F-9E8FFD4518F9}"/>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E6E3458C-4EE9-C04D-62D1-A1C66B45F6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CA6A5637-68F4-2E33-CD8B-056F18D93A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7440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98FFB8DC-11F7-798E-B8AF-C641BEC69B4B}"/>
            </a:ext>
          </a:extLst>
        </p:cNvPr>
        <p:cNvGrpSpPr/>
        <p:nvPr/>
      </p:nvGrpSpPr>
      <p:grpSpPr>
        <a:xfrm>
          <a:off x="0" y="0"/>
          <a:ext cx="0" cy="0"/>
          <a:chOff x="0" y="0"/>
          <a:chExt cx="0" cy="0"/>
        </a:xfrm>
      </p:grpSpPr>
      <p:sp>
        <p:nvSpPr>
          <p:cNvPr id="987" name="Google Shape;987;p52:notes">
            <a:extLst>
              <a:ext uri="{FF2B5EF4-FFF2-40B4-BE49-F238E27FC236}">
                <a16:creationId xmlns:a16="http://schemas.microsoft.com/office/drawing/2014/main" id="{B8AD7E1A-B651-FAA9-3A64-58B674235D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52:notes">
            <a:extLst>
              <a:ext uri="{FF2B5EF4-FFF2-40B4-BE49-F238E27FC236}">
                <a16:creationId xmlns:a16="http://schemas.microsoft.com/office/drawing/2014/main" id="{C373C4A1-660C-72B5-0F5C-A98F415898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112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4"/>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8C289E-1E3C-9A46-39B7-8A5BBD29EA9B}"/>
              </a:ext>
            </a:extLst>
          </p:cNvPr>
          <p:cNvSpPr>
            <a:spLocks noGrp="1"/>
          </p:cNvSpPr>
          <p:nvPr>
            <p:ph type="ctrTitle"/>
          </p:nvPr>
        </p:nvSpPr>
        <p:spPr>
          <a:xfrm>
            <a:off x="2286000" y="1683545"/>
            <a:ext cx="13716000" cy="3581400"/>
          </a:xfrm>
        </p:spPr>
        <p:txBody>
          <a:bodyPr anchor="b"/>
          <a:lstStyle>
            <a:lvl1pPr algn="ctr">
              <a:defRPr sz="9000"/>
            </a:lvl1pPr>
          </a:lstStyle>
          <a:p>
            <a:r>
              <a:rPr lang="fr-FR"/>
              <a:t>Modifiez le style du titre</a:t>
            </a:r>
            <a:endParaRPr lang="fr-MA"/>
          </a:p>
        </p:txBody>
      </p:sp>
      <p:sp>
        <p:nvSpPr>
          <p:cNvPr id="3" name="Sous-titre 2">
            <a:extLst>
              <a:ext uri="{FF2B5EF4-FFF2-40B4-BE49-F238E27FC236}">
                <a16:creationId xmlns:a16="http://schemas.microsoft.com/office/drawing/2014/main" id="{E7DC2A7A-D6AE-BE78-1000-60902CAE3E2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49FA0740-54BC-27AD-589D-5F4413EFA7C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CE8B803-DBD3-3223-49CD-771BE747BE9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2770A53-E078-66F8-0358-608931AF90A7}"/>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500205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E7C26F-6CED-C231-728D-215240409FF4}"/>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4B5333EB-17B2-6894-214A-A42B9E9115F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CB115A8D-4A2C-6EE1-45B1-CFC9649DEF39}"/>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82811840-9523-187D-CD38-4D7B2DF4B06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A4A4A317-7337-2A78-DDA2-F4408FDB5E2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146686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54EFE-64FE-64BA-D5A2-060B313EFFB4}"/>
              </a:ext>
            </a:extLst>
          </p:cNvPr>
          <p:cNvSpPr>
            <a:spLocks noGrp="1"/>
          </p:cNvSpPr>
          <p:nvPr>
            <p:ph type="title"/>
          </p:nvPr>
        </p:nvSpPr>
        <p:spPr>
          <a:xfrm>
            <a:off x="1247775" y="2564608"/>
            <a:ext cx="15773400" cy="4279106"/>
          </a:xfrm>
        </p:spPr>
        <p:txBody>
          <a:bodyPr anchor="b"/>
          <a:lstStyle>
            <a:lvl1pPr>
              <a:defRPr sz="9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D18719E4-46DE-7733-8168-363DE35999BB}"/>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8B58D9B-EF04-58AC-3561-E82EEB1BCF81}"/>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97C22CF5-3523-31F6-1F87-A24BE5A328F3}"/>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9983E020-C442-3227-87CE-CFE862E196B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653422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E95EFA-DFD1-3477-D267-375F1069872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7EC7CEB9-3A92-2BBD-2D56-F2D13A6DFA83}"/>
              </a:ext>
            </a:extLst>
          </p:cNvPr>
          <p:cNvSpPr>
            <a:spLocks noGrp="1"/>
          </p:cNvSpPr>
          <p:nvPr>
            <p:ph sz="half" idx="1"/>
          </p:nvPr>
        </p:nvSpPr>
        <p:spPr>
          <a:xfrm>
            <a:off x="1257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37351C0D-881D-CF2C-C420-9962CEFA0E8A}"/>
              </a:ext>
            </a:extLst>
          </p:cNvPr>
          <p:cNvSpPr>
            <a:spLocks noGrp="1"/>
          </p:cNvSpPr>
          <p:nvPr>
            <p:ph sz="half" idx="2"/>
          </p:nvPr>
        </p:nvSpPr>
        <p:spPr>
          <a:xfrm>
            <a:off x="9258300" y="2738438"/>
            <a:ext cx="7772400" cy="65270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85E5B3E5-FA13-CEB7-5823-B7FB495C524B}"/>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D5332DED-7586-C046-310D-98A08F334230}"/>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EB04C546-151B-297B-793E-65EB585A295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665802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2FF92-F6CF-F6A1-A9F1-195DC0E9033E}"/>
              </a:ext>
            </a:extLst>
          </p:cNvPr>
          <p:cNvSpPr>
            <a:spLocks noGrp="1"/>
          </p:cNvSpPr>
          <p:nvPr>
            <p:ph type="title"/>
          </p:nvPr>
        </p:nvSpPr>
        <p:spPr>
          <a:xfrm>
            <a:off x="1259682" y="547688"/>
            <a:ext cx="15773400" cy="1988345"/>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0F85CCBD-B873-A257-8E4D-A607EFE8C94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9C0301E-73AA-9491-EE27-F9D9BF2AA187}"/>
              </a:ext>
            </a:extLst>
          </p:cNvPr>
          <p:cNvSpPr>
            <a:spLocks noGrp="1"/>
          </p:cNvSpPr>
          <p:nvPr>
            <p:ph sz="half" idx="2"/>
          </p:nvPr>
        </p:nvSpPr>
        <p:spPr>
          <a:xfrm>
            <a:off x="1259683" y="3757613"/>
            <a:ext cx="7736681"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66598733-7A54-1F52-C908-A0EA40E6AC53}"/>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7D01973-CE86-1F04-3D99-B9598C5D23CC}"/>
              </a:ext>
            </a:extLst>
          </p:cNvPr>
          <p:cNvSpPr>
            <a:spLocks noGrp="1"/>
          </p:cNvSpPr>
          <p:nvPr>
            <p:ph sz="quarter" idx="4"/>
          </p:nvPr>
        </p:nvSpPr>
        <p:spPr>
          <a:xfrm>
            <a:off x="9258300" y="3757613"/>
            <a:ext cx="7774782" cy="55268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687D4209-C2F9-088A-5515-F01183A4B3B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8" name="Espace réservé du pied de page 7">
            <a:extLst>
              <a:ext uri="{FF2B5EF4-FFF2-40B4-BE49-F238E27FC236}">
                <a16:creationId xmlns:a16="http://schemas.microsoft.com/office/drawing/2014/main" id="{5ED3104F-06DF-736A-CD89-365A89A30D97}"/>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EE800D89-0A84-DB8F-8A2A-7EEA472B97E2}"/>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981051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FF78F2-31F1-6D47-CBE4-2CBEEB5595A0}"/>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6FB77235-430E-2B6E-DE9E-B63FA233C8A5}"/>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4" name="Espace réservé du pied de page 3">
            <a:extLst>
              <a:ext uri="{FF2B5EF4-FFF2-40B4-BE49-F238E27FC236}">
                <a16:creationId xmlns:a16="http://schemas.microsoft.com/office/drawing/2014/main" id="{218C821F-8507-DA55-D50D-F63148816D9D}"/>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4EB193D2-8084-A156-4B70-5D12725A40F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1040779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956D879-0CF2-8F36-75EF-48FE7D24E790}"/>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3" name="Espace réservé du pied de page 2">
            <a:extLst>
              <a:ext uri="{FF2B5EF4-FFF2-40B4-BE49-F238E27FC236}">
                <a16:creationId xmlns:a16="http://schemas.microsoft.com/office/drawing/2014/main" id="{83987AD5-A275-7A85-3415-EA109F3892C1}"/>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249EA984-4811-7ADA-296B-14B8C06B914F}"/>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106765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3DBBC-DACE-C80C-78BF-C2F7B6032F44}"/>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F6C30BEA-312D-499C-135B-1C33452A4D6E}"/>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CA436D96-0A37-A7FA-85C9-534897367B52}"/>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545B90F-E2BD-0F53-BFD1-68675C48B32A}"/>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5EA03D26-110B-C4DC-2A92-74F9904CAC7D}"/>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9080B0A9-B97E-7F49-0546-B3C12E5458D5}"/>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102938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CC8337-D00F-1B54-8079-B67A92631879}"/>
              </a:ext>
            </a:extLst>
          </p:cNvPr>
          <p:cNvSpPr>
            <a:spLocks noGrp="1"/>
          </p:cNvSpPr>
          <p:nvPr>
            <p:ph type="title"/>
          </p:nvPr>
        </p:nvSpPr>
        <p:spPr>
          <a:xfrm>
            <a:off x="1259683" y="685800"/>
            <a:ext cx="5898356" cy="2400300"/>
          </a:xfrm>
        </p:spPr>
        <p:txBody>
          <a:bodyPr anchor="b"/>
          <a:lstStyle>
            <a:lvl1pPr>
              <a:defRPr sz="48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29B4383B-62B2-1F18-7D98-8D988947E6D1}"/>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MA"/>
          </a:p>
        </p:txBody>
      </p:sp>
      <p:sp>
        <p:nvSpPr>
          <p:cNvPr id="4" name="Espace réservé du texte 3">
            <a:extLst>
              <a:ext uri="{FF2B5EF4-FFF2-40B4-BE49-F238E27FC236}">
                <a16:creationId xmlns:a16="http://schemas.microsoft.com/office/drawing/2014/main" id="{9ECC31A3-F40A-3002-BA6C-E84FCD7E321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C1C44B-695D-9B9C-357C-5DF5FC3CF5CF}"/>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6" name="Espace réservé du pied de page 5">
            <a:extLst>
              <a:ext uri="{FF2B5EF4-FFF2-40B4-BE49-F238E27FC236}">
                <a16:creationId xmlns:a16="http://schemas.microsoft.com/office/drawing/2014/main" id="{6BFACA96-828E-4C37-3257-F6DC3A0BB126}"/>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0E3F6D16-E0C9-4778-C97B-638C54EAAD83}"/>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942821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5AEA1D-9F1B-6E22-FAD0-E2F5F297BD97}"/>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E170182B-F416-7D63-11C8-A4E77690480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167068F6-50C9-F2A9-6414-9AB6B98407A3}"/>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A0FE5EC2-BD20-7978-5438-71FF8B4114FE}"/>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DF00F7-2740-53B2-D040-9408885DDB04}"/>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3752583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AC085A1-82DA-0618-7C69-8B8AFD031C44}"/>
              </a:ext>
            </a:extLst>
          </p:cNvPr>
          <p:cNvSpPr>
            <a:spLocks noGrp="1"/>
          </p:cNvSpPr>
          <p:nvPr>
            <p:ph type="title" orient="vert"/>
          </p:nvPr>
        </p:nvSpPr>
        <p:spPr>
          <a:xfrm>
            <a:off x="13087350" y="547688"/>
            <a:ext cx="3943350" cy="8717757"/>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6158E072-3CCD-76E6-7398-EC43C73DBADA}"/>
              </a:ext>
            </a:extLst>
          </p:cNvPr>
          <p:cNvSpPr>
            <a:spLocks noGrp="1"/>
          </p:cNvSpPr>
          <p:nvPr>
            <p:ph type="body" orient="vert" idx="1"/>
          </p:nvPr>
        </p:nvSpPr>
        <p:spPr>
          <a:xfrm>
            <a:off x="1257300" y="547688"/>
            <a:ext cx="11601450" cy="871775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D50CE161-596B-5F99-E15B-D4953EE8D4B2}"/>
              </a:ext>
            </a:extLst>
          </p:cNvPr>
          <p:cNvSpPr>
            <a:spLocks noGrp="1"/>
          </p:cNvSpPr>
          <p:nvPr>
            <p:ph type="dt" sz="half" idx="10"/>
          </p:nvPr>
        </p:nvSpPr>
        <p:spPr/>
        <p:txBody>
          <a:body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5D003669-43EB-D673-53F4-BA21FF7332B6}"/>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2D794246-9E69-F8CB-2E92-A832AD420E69}"/>
              </a:ext>
            </a:extLst>
          </p:cNvPr>
          <p:cNvSpPr>
            <a:spLocks noGrp="1"/>
          </p:cNvSpPr>
          <p:nvPr>
            <p:ph type="sldNum" sz="quarter" idx="12"/>
          </p:nvPr>
        </p:nvSpPr>
        <p:spPr/>
        <p:txBody>
          <a:bodyPr/>
          <a:lstStyle/>
          <a:p>
            <a:fld id="{42DBE003-6104-4813-9448-CD749E0D4A00}" type="slidenum">
              <a:rPr lang="fr-MA" smtClean="0"/>
              <a:t>‹N°›</a:t>
            </a:fld>
            <a:endParaRPr lang="fr-MA"/>
          </a:p>
        </p:txBody>
      </p:sp>
    </p:spTree>
    <p:extLst>
      <p:ext uri="{BB962C8B-B14F-4D97-AF65-F5344CB8AC3E}">
        <p14:creationId xmlns:p14="http://schemas.microsoft.com/office/powerpoint/2010/main" val="2077854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7/12/2026</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7A8907-6DEC-A408-33D6-019E62116E3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9C641ED1-A731-F9EB-8E56-5898F21B43CC}"/>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6B83AF62-C811-6B9B-A272-7E60BB780B7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4BCB76F0-6A3C-48AE-8688-2ACD483EA559}" type="datetimeFigureOut">
              <a:rPr lang="fr-MA" smtClean="0"/>
              <a:t>12/07/2026</a:t>
            </a:fld>
            <a:endParaRPr lang="fr-MA"/>
          </a:p>
        </p:txBody>
      </p:sp>
      <p:sp>
        <p:nvSpPr>
          <p:cNvPr id="5" name="Espace réservé du pied de page 4">
            <a:extLst>
              <a:ext uri="{FF2B5EF4-FFF2-40B4-BE49-F238E27FC236}">
                <a16:creationId xmlns:a16="http://schemas.microsoft.com/office/drawing/2014/main" id="{7E51B2A3-366F-1C3F-96E2-C3A53C2CF0E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EF892660-DD22-ECE7-388A-C4707D0A11B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42DBE003-6104-4813-9448-CD749E0D4A00}" type="slidenum">
              <a:rPr lang="fr-MA" smtClean="0"/>
              <a:t>‹N°›</a:t>
            </a:fld>
            <a:endParaRPr lang="fr-MA"/>
          </a:p>
        </p:txBody>
      </p:sp>
    </p:spTree>
    <p:extLst>
      <p:ext uri="{BB962C8B-B14F-4D97-AF65-F5344CB8AC3E}">
        <p14:creationId xmlns:p14="http://schemas.microsoft.com/office/powerpoint/2010/main" val="821140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6.xml"/><Relationship Id="rId18" Type="http://schemas.openxmlformats.org/officeDocument/2006/relationships/customXml" Target="../ink/ink10.xml"/><Relationship Id="rId3" Type="http://schemas.openxmlformats.org/officeDocument/2006/relationships/image" Target="../media/image10.svg"/><Relationship Id="rId21" Type="http://schemas.openxmlformats.org/officeDocument/2006/relationships/customXml" Target="../ink/ink13.xml"/><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customXml" Target="../ink/ink4.xml"/><Relationship Id="rId24" Type="http://schemas.openxmlformats.org/officeDocument/2006/relationships/customXml" Target="../ink/ink16.xml"/><Relationship Id="rId5" Type="http://schemas.openxmlformats.org/officeDocument/2006/relationships/image" Target="../media/image12.svg"/><Relationship Id="rId15" Type="http://schemas.openxmlformats.org/officeDocument/2006/relationships/image" Target="../media/image130.png"/><Relationship Id="rId23" Type="http://schemas.openxmlformats.org/officeDocument/2006/relationships/customXml" Target="../ink/ink15.xml"/><Relationship Id="rId10" Type="http://schemas.openxmlformats.org/officeDocument/2006/relationships/customXml" Target="../ink/ink3.xml"/><Relationship Id="rId19" Type="http://schemas.openxmlformats.org/officeDocument/2006/relationships/customXml" Target="../ink/ink11.xml"/><Relationship Id="rId4" Type="http://schemas.openxmlformats.org/officeDocument/2006/relationships/image" Target="../media/image11.svg"/><Relationship Id="rId9" Type="http://schemas.openxmlformats.org/officeDocument/2006/relationships/customXml" Target="../ink/ink2.xml"/><Relationship Id="rId14" Type="http://schemas.openxmlformats.org/officeDocument/2006/relationships/customXml" Target="../ink/ink7.xml"/><Relationship Id="rId22" Type="http://schemas.openxmlformats.org/officeDocument/2006/relationships/customXml" Target="../ink/ink14.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2.svg"/><Relationship Id="rId7" Type="http://schemas.openxmlformats.org/officeDocument/2006/relationships/diagramLayout" Target="../diagrams/layout1.xml"/><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image" Target="../media/image15.svg"/><Relationship Id="rId5" Type="http://schemas.openxmlformats.org/officeDocument/2006/relationships/image" Target="../media/image17.svg"/><Relationship Id="rId10" Type="http://schemas.microsoft.com/office/2007/relationships/diagramDrawing" Target="../diagrams/drawing1.xml"/><Relationship Id="rId4" Type="http://schemas.openxmlformats.org/officeDocument/2006/relationships/image" Target="../media/image16.svg"/><Relationship Id="rId9" Type="http://schemas.openxmlformats.org/officeDocument/2006/relationships/diagramColors" Target="../diagrams/colors1.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1.svg"/><Relationship Id="rId7" Type="http://schemas.openxmlformats.org/officeDocument/2006/relationships/diagramLayout" Target="../diagrams/layout2.xm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15.svg"/><Relationship Id="rId5" Type="http://schemas.openxmlformats.org/officeDocument/2006/relationships/image" Target="../media/image16.svg"/><Relationship Id="rId10" Type="http://schemas.microsoft.com/office/2007/relationships/diagramDrawing" Target="../diagrams/drawing2.xml"/><Relationship Id="rId4" Type="http://schemas.openxmlformats.org/officeDocument/2006/relationships/image" Target="../media/image12.svg"/><Relationship Id="rId9" Type="http://schemas.openxmlformats.org/officeDocument/2006/relationships/diagramColors" Target="../diagrams/colors2.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QuickStyle" Target="../diagrams/quickStyle4.xml"/><Relationship Id="rId18" Type="http://schemas.openxmlformats.org/officeDocument/2006/relationships/diagramQuickStyle" Target="../diagrams/quickStyle5.xml"/><Relationship Id="rId26" Type="http://schemas.openxmlformats.org/officeDocument/2006/relationships/image" Target="../media/image15.svg"/><Relationship Id="rId3" Type="http://schemas.openxmlformats.org/officeDocument/2006/relationships/image" Target="../media/image11.svg"/><Relationship Id="rId21" Type="http://schemas.openxmlformats.org/officeDocument/2006/relationships/diagramData" Target="../diagrams/data6.xml"/><Relationship Id="rId7" Type="http://schemas.openxmlformats.org/officeDocument/2006/relationships/diagramLayout" Target="../diagrams/layout3.xml"/><Relationship Id="rId12" Type="http://schemas.openxmlformats.org/officeDocument/2006/relationships/diagramLayout" Target="../diagrams/layout4.xml"/><Relationship Id="rId17" Type="http://schemas.openxmlformats.org/officeDocument/2006/relationships/diagramLayout" Target="../diagrams/layout5.xml"/><Relationship Id="rId25" Type="http://schemas.microsoft.com/office/2007/relationships/diagramDrawing" Target="../diagrams/drawing6.xml"/><Relationship Id="rId2" Type="http://schemas.openxmlformats.org/officeDocument/2006/relationships/image" Target="../media/image9.svg"/><Relationship Id="rId16" Type="http://schemas.openxmlformats.org/officeDocument/2006/relationships/diagramData" Target="../diagrams/data5.xml"/><Relationship Id="rId20" Type="http://schemas.microsoft.com/office/2007/relationships/diagramDrawing" Target="../diagrams/drawing5.xml"/><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diagramData" Target="../diagrams/data4.xml"/><Relationship Id="rId24" Type="http://schemas.openxmlformats.org/officeDocument/2006/relationships/diagramColors" Target="../diagrams/colors6.xml"/><Relationship Id="rId5" Type="http://schemas.openxmlformats.org/officeDocument/2006/relationships/image" Target="../media/image16.svg"/><Relationship Id="rId15" Type="http://schemas.microsoft.com/office/2007/relationships/diagramDrawing" Target="../diagrams/drawing4.xml"/><Relationship Id="rId23" Type="http://schemas.openxmlformats.org/officeDocument/2006/relationships/diagramQuickStyle" Target="../diagrams/quickStyle6.xml"/><Relationship Id="rId10" Type="http://schemas.microsoft.com/office/2007/relationships/diagramDrawing" Target="../diagrams/drawing3.xml"/><Relationship Id="rId19" Type="http://schemas.openxmlformats.org/officeDocument/2006/relationships/diagramColors" Target="../diagrams/colors5.xml"/><Relationship Id="rId4" Type="http://schemas.openxmlformats.org/officeDocument/2006/relationships/image" Target="../media/image12.svg"/><Relationship Id="rId9" Type="http://schemas.openxmlformats.org/officeDocument/2006/relationships/diagramColors" Target="../diagrams/colors3.xml"/><Relationship Id="rId14" Type="http://schemas.openxmlformats.org/officeDocument/2006/relationships/diagramColors" Target="../diagrams/colors4.xml"/><Relationship Id="rId22"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diagramQuickStyle" Target="../diagrams/quickStyle8.xml"/><Relationship Id="rId18" Type="http://schemas.openxmlformats.org/officeDocument/2006/relationships/diagramQuickStyle" Target="../diagrams/quickStyle9.xml"/><Relationship Id="rId26" Type="http://schemas.openxmlformats.org/officeDocument/2006/relationships/image" Target="../media/image15.svg"/><Relationship Id="rId3" Type="http://schemas.openxmlformats.org/officeDocument/2006/relationships/image" Target="../media/image11.svg"/><Relationship Id="rId21" Type="http://schemas.openxmlformats.org/officeDocument/2006/relationships/diagramData" Target="../diagrams/data10.xml"/><Relationship Id="rId7" Type="http://schemas.openxmlformats.org/officeDocument/2006/relationships/diagramLayout" Target="../diagrams/layout7.xml"/><Relationship Id="rId12" Type="http://schemas.openxmlformats.org/officeDocument/2006/relationships/diagramLayout" Target="../diagrams/layout8.xml"/><Relationship Id="rId17" Type="http://schemas.openxmlformats.org/officeDocument/2006/relationships/diagramLayout" Target="../diagrams/layout9.xml"/><Relationship Id="rId25" Type="http://schemas.microsoft.com/office/2007/relationships/diagramDrawing" Target="../diagrams/drawing10.xml"/><Relationship Id="rId2" Type="http://schemas.openxmlformats.org/officeDocument/2006/relationships/image" Target="../media/image9.svg"/><Relationship Id="rId16" Type="http://schemas.openxmlformats.org/officeDocument/2006/relationships/diagramData" Target="../diagrams/data9.xml"/><Relationship Id="rId20" Type="http://schemas.microsoft.com/office/2007/relationships/diagramDrawing" Target="../diagrams/drawing9.xml"/><Relationship Id="rId1" Type="http://schemas.openxmlformats.org/officeDocument/2006/relationships/slideLayout" Target="../slideLayouts/slideLayout7.xml"/><Relationship Id="rId6" Type="http://schemas.openxmlformats.org/officeDocument/2006/relationships/diagramData" Target="../diagrams/data7.xml"/><Relationship Id="rId11" Type="http://schemas.openxmlformats.org/officeDocument/2006/relationships/diagramData" Target="../diagrams/data8.xml"/><Relationship Id="rId24" Type="http://schemas.openxmlformats.org/officeDocument/2006/relationships/diagramColors" Target="../diagrams/colors10.xml"/><Relationship Id="rId5" Type="http://schemas.openxmlformats.org/officeDocument/2006/relationships/image" Target="../media/image16.svg"/><Relationship Id="rId15" Type="http://schemas.microsoft.com/office/2007/relationships/diagramDrawing" Target="../diagrams/drawing8.xml"/><Relationship Id="rId23" Type="http://schemas.openxmlformats.org/officeDocument/2006/relationships/diagramQuickStyle" Target="../diagrams/quickStyle10.xml"/><Relationship Id="rId10" Type="http://schemas.microsoft.com/office/2007/relationships/diagramDrawing" Target="../diagrams/drawing7.xml"/><Relationship Id="rId19" Type="http://schemas.openxmlformats.org/officeDocument/2006/relationships/diagramColors" Target="../diagrams/colors9.xml"/><Relationship Id="rId4" Type="http://schemas.openxmlformats.org/officeDocument/2006/relationships/image" Target="../media/image12.svg"/><Relationship Id="rId9" Type="http://schemas.openxmlformats.org/officeDocument/2006/relationships/diagramColors" Target="../diagrams/colors7.xml"/><Relationship Id="rId14" Type="http://schemas.openxmlformats.org/officeDocument/2006/relationships/diagramColors" Target="../diagrams/colors8.xml"/><Relationship Id="rId22" Type="http://schemas.openxmlformats.org/officeDocument/2006/relationships/diagramLayout" Target="../diagrams/layout10.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11.svg"/><Relationship Id="rId7" Type="http://schemas.openxmlformats.org/officeDocument/2006/relationships/diagramLayout" Target="../diagrams/layout11.xm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diagramData" Target="../diagrams/data11.xml"/><Relationship Id="rId11" Type="http://schemas.openxmlformats.org/officeDocument/2006/relationships/image" Target="../media/image15.svg"/><Relationship Id="rId5" Type="http://schemas.openxmlformats.org/officeDocument/2006/relationships/image" Target="../media/image16.svg"/><Relationship Id="rId10" Type="http://schemas.microsoft.com/office/2007/relationships/diagramDrawing" Target="../diagrams/drawing11.xml"/><Relationship Id="rId4" Type="http://schemas.openxmlformats.org/officeDocument/2006/relationships/image" Target="../media/image12.svg"/><Relationship Id="rId9" Type="http://schemas.openxmlformats.org/officeDocument/2006/relationships/diagramColors" Target="../diagrams/colors11.xml"/></Relationships>
</file>

<file path=ppt/slides/_rels/slide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6.svg"/><Relationship Id="rId4" Type="http://schemas.openxmlformats.org/officeDocument/2006/relationships/image" Target="../media/image12.svg"/></Relationships>
</file>

<file path=ppt/slides/_rels/slide2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6.svg"/></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6.svg"/></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12.svg"/><Relationship Id="rId7" Type="http://schemas.openxmlformats.org/officeDocument/2006/relationships/diagramQuickStyle" Target="../diagrams/quickStyle12.xml"/><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15.svg"/><Relationship Id="rId4" Type="http://schemas.openxmlformats.org/officeDocument/2006/relationships/image" Target="../media/image16.svg"/><Relationship Id="rId9" Type="http://schemas.microsoft.com/office/2007/relationships/diagramDrawing" Target="../diagrams/drawing12.xml"/></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3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6.svg"/><Relationship Id="rId4" Type="http://schemas.openxmlformats.org/officeDocument/2006/relationships/image" Target="../media/image12.svg"/></Relationships>
</file>

<file path=ppt/slides/_rels/slide4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6.svg"/><Relationship Id="rId4" Type="http://schemas.openxmlformats.org/officeDocument/2006/relationships/image" Target="../media/image12.svg"/></Relationships>
</file>

<file path=ppt/slides/_rels/slide4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4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4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1.png"/><Relationship Id="rId7" Type="http://schemas.openxmlformats.org/officeDocument/2006/relationships/image" Target="../media/image16.sv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9.svg"/></Relationships>
</file>

<file path=ppt/slides/_rels/slide4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4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3.png"/><Relationship Id="rId7" Type="http://schemas.openxmlformats.org/officeDocument/2006/relationships/image" Target="../media/image16.sv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9.sv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7.sv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4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7.svg"/><Relationship Id="rId4" Type="http://schemas.openxmlformats.org/officeDocument/2006/relationships/image" Target="../media/image16.svg"/></Relationships>
</file>

<file path=ppt/slides/_rels/slide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7.svg"/><Relationship Id="rId4" Type="http://schemas.openxmlformats.org/officeDocument/2006/relationships/image" Target="../media/image16.svg"/></Relationships>
</file>

<file path=ppt/slides/_rels/slide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17.svg"/><Relationship Id="rId4" Type="http://schemas.openxmlformats.org/officeDocument/2006/relationships/image" Target="../media/image16.svg"/></Relationships>
</file>

<file path=ppt/slides/_rels/slide5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7.svg"/><Relationship Id="rId4" Type="http://schemas.openxmlformats.org/officeDocument/2006/relationships/image" Target="../media/image16.svg"/></Relationships>
</file>

<file path=ppt/slides/_rels/slide5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7.svg"/><Relationship Id="rId4" Type="http://schemas.openxmlformats.org/officeDocument/2006/relationships/image" Target="../media/image16.svg"/></Relationships>
</file>

<file path=ppt/slides/_rels/slide58.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1.pn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5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6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6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6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17.svg"/><Relationship Id="rId4" Type="http://schemas.openxmlformats.org/officeDocument/2006/relationships/image" Target="../media/image16.svg"/></Relationships>
</file>

<file path=ppt/slides/_rels/slide6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17.svg"/><Relationship Id="rId4" Type="http://schemas.openxmlformats.org/officeDocument/2006/relationships/image" Target="../media/image16.svg"/></Relationships>
</file>

<file path=ppt/slides/_rels/slide6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sv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7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7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2.svg"/></Relationships>
</file>

<file path=ppt/slides/_rels/slide7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7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7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sv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7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3.png"/><Relationship Id="rId1" Type="http://schemas.openxmlformats.org/officeDocument/2006/relationships/slideLayout" Target="../slideLayouts/slideLayout18.xml"/><Relationship Id="rId5" Type="http://schemas.openxmlformats.org/officeDocument/2006/relationships/image" Target="../media/image12.svg"/><Relationship Id="rId4" Type="http://schemas.openxmlformats.org/officeDocument/2006/relationships/image" Target="../media/image11.svg"/></Relationships>
</file>

<file path=ppt/slides/_rels/slide7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svg"/><Relationship Id="rId2" Type="http://schemas.openxmlformats.org/officeDocument/2006/relationships/image" Target="../media/image44.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8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svg"/><Relationship Id="rId2" Type="http://schemas.openxmlformats.org/officeDocument/2006/relationships/image" Target="../media/image45.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8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svg"/><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8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18.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8.sv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7.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8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svg"/><Relationship Id="rId2" Type="http://schemas.openxmlformats.org/officeDocument/2006/relationships/image" Target="../media/image48.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8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9.png"/><Relationship Id="rId1" Type="http://schemas.openxmlformats.org/officeDocument/2006/relationships/slideLayout" Target="../slideLayouts/slideLayout18.xml"/><Relationship Id="rId5" Type="http://schemas.openxmlformats.org/officeDocument/2006/relationships/image" Target="../media/image16.svg"/><Relationship Id="rId4" Type="http://schemas.openxmlformats.org/officeDocument/2006/relationships/image" Target="../media/image12.svg"/></Relationships>
</file>

<file path=ppt/slides/_rels/slide8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18.xml"/><Relationship Id="rId6" Type="http://schemas.openxmlformats.org/officeDocument/2006/relationships/image" Target="../media/image15.svg"/><Relationship Id="rId5" Type="http://schemas.openxmlformats.org/officeDocument/2006/relationships/image" Target="../media/image17.svg"/><Relationship Id="rId4" Type="http://schemas.openxmlformats.org/officeDocument/2006/relationships/image" Target="../media/image16.svg"/></Relationships>
</file>

<file path=ppt/slides/_rels/slide88.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svg"/><Relationship Id="rId2" Type="http://schemas.openxmlformats.org/officeDocument/2006/relationships/image" Target="../media/image50.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9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1.pn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12.svg"/><Relationship Id="rId4" Type="http://schemas.openxmlformats.org/officeDocument/2006/relationships/image" Target="../media/image11.svg"/></Relationships>
</file>

<file path=ppt/slides/_rels/slide9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18.xml"/><Relationship Id="rId4" Type="http://schemas.openxmlformats.org/officeDocument/2006/relationships/image" Target="../media/image12.svg"/></Relationships>
</file>

<file path=ppt/slides/_rels/slide9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18.svg"/><Relationship Id="rId2" Type="http://schemas.openxmlformats.org/officeDocument/2006/relationships/image" Target="../media/image52.jpeg"/><Relationship Id="rId1" Type="http://schemas.openxmlformats.org/officeDocument/2006/relationships/slideLayout" Target="../slideLayouts/slideLayout18.xml"/><Relationship Id="rId6" Type="http://schemas.openxmlformats.org/officeDocument/2006/relationships/image" Target="../media/image16.svg"/><Relationship Id="rId5" Type="http://schemas.openxmlformats.org/officeDocument/2006/relationships/image" Target="../media/image54.svg"/><Relationship Id="rId4" Type="http://schemas.openxmlformats.org/officeDocument/2006/relationships/image" Target="../media/image11.svg"/></Relationships>
</file>

<file path=ppt/slides/_rels/slide9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50"/>
            <a:ext cx="10363202"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pPr defTabSz="914445">
                <a:defRPr/>
              </a:pPr>
              <a:endParaRPr lang="fr-FR">
                <a:solidFill>
                  <a:prstClr val="black"/>
                </a:solidFill>
                <a:latin typeface="Calibri"/>
              </a:endParaRPr>
            </a:p>
          </p:txBody>
        </p:sp>
      </p:grpSp>
      <p:grpSp>
        <p:nvGrpSpPr>
          <p:cNvPr id="4" name="Group 4"/>
          <p:cNvGrpSpPr/>
          <p:nvPr/>
        </p:nvGrpSpPr>
        <p:grpSpPr>
          <a:xfrm>
            <a:off x="5698987" y="1850935"/>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pPr defTabSz="914445">
                <a:defRPr/>
              </a:pPr>
              <a:endParaRPr lang="fr-FR">
                <a:solidFill>
                  <a:prstClr val="black"/>
                </a:solidFill>
                <a:latin typeface="Calibri"/>
              </a:endParaRPr>
            </a:p>
          </p:txBody>
        </p:sp>
        <p:sp>
          <p:nvSpPr>
            <p:cNvPr id="6" name="TextBox 6"/>
            <p:cNvSpPr txBox="1"/>
            <p:nvPr/>
          </p:nvSpPr>
          <p:spPr>
            <a:xfrm>
              <a:off x="101600" y="-38100"/>
              <a:ext cx="203200" cy="1102323"/>
            </a:xfrm>
            <a:prstGeom prst="rect">
              <a:avLst/>
            </a:prstGeom>
          </p:spPr>
          <p:txBody>
            <a:bodyPr lIns="50801" tIns="50801" rIns="50801" bIns="50801" rtlCol="0" anchor="ctr"/>
            <a:lstStyle/>
            <a:p>
              <a:pPr algn="ctr" defTabSz="914445">
                <a:lnSpc>
                  <a:spcPts val="2660"/>
                </a:lnSpc>
                <a:spcBef>
                  <a:spcPct val="0"/>
                </a:spcBef>
                <a:defRPr/>
              </a:pPr>
              <a:endParaRPr>
                <a:solidFill>
                  <a:prstClr val="black"/>
                </a:solidFill>
                <a:latin typeface="Calibri"/>
              </a:endParaRPr>
            </a:p>
          </p:txBody>
        </p:sp>
      </p:grpSp>
      <p:sp>
        <p:nvSpPr>
          <p:cNvPr id="7" name="Freeform 7"/>
          <p:cNvSpPr/>
          <p:nvPr/>
        </p:nvSpPr>
        <p:spPr>
          <a:xfrm>
            <a:off x="7145525" y="668359"/>
            <a:ext cx="9808919" cy="1851434"/>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pPr defTabSz="914445">
              <a:defRPr/>
            </a:pPr>
            <a:endParaRPr lang="fr-FR">
              <a:solidFill>
                <a:prstClr val="black"/>
              </a:solidFill>
              <a:latin typeface="Calibri"/>
            </a:endParaRPr>
          </a:p>
        </p:txBody>
      </p:sp>
      <p:sp>
        <p:nvSpPr>
          <p:cNvPr id="8" name="Freeform 8"/>
          <p:cNvSpPr/>
          <p:nvPr/>
        </p:nvSpPr>
        <p:spPr>
          <a:xfrm>
            <a:off x="13512908"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pPr defTabSz="914445">
              <a:defRPr/>
            </a:pPr>
            <a:endParaRPr lang="fr-FR">
              <a:solidFill>
                <a:prstClr val="black"/>
              </a:solidFill>
              <a:latin typeface="Calibri"/>
            </a:endParaRPr>
          </a:p>
        </p:txBody>
      </p:sp>
      <p:sp>
        <p:nvSpPr>
          <p:cNvPr id="9" name="Freeform 9"/>
          <p:cNvSpPr/>
          <p:nvPr/>
        </p:nvSpPr>
        <p:spPr>
          <a:xfrm>
            <a:off x="13630225" y="9125654"/>
            <a:ext cx="394136"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pPr defTabSz="914445">
              <a:defRPr/>
            </a:pPr>
            <a:endParaRPr lang="fr-FR">
              <a:solidFill>
                <a:prstClr val="black"/>
              </a:solidFill>
              <a:latin typeface="Calibri"/>
            </a:endParaRPr>
          </a:p>
        </p:txBody>
      </p:sp>
      <p:sp>
        <p:nvSpPr>
          <p:cNvPr id="10" name="Freeform 10"/>
          <p:cNvSpPr/>
          <p:nvPr/>
        </p:nvSpPr>
        <p:spPr>
          <a:xfrm rot="273695">
            <a:off x="7337471" y="2929619"/>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914445">
              <a:defRPr/>
            </a:pPr>
            <a:endParaRPr lang="fr-FR" dirty="0">
              <a:solidFill>
                <a:prstClr val="black"/>
              </a:solidFill>
              <a:latin typeface="Calibri"/>
            </a:endParaRPr>
          </a:p>
        </p:txBody>
      </p:sp>
      <p:sp>
        <p:nvSpPr>
          <p:cNvPr id="11" name="TextBox 11"/>
          <p:cNvSpPr txBox="1"/>
          <p:nvPr/>
        </p:nvSpPr>
        <p:spPr>
          <a:xfrm rot="-85887">
            <a:off x="8067520" y="3895211"/>
            <a:ext cx="8240111" cy="1699183"/>
          </a:xfrm>
          <a:prstGeom prst="rect">
            <a:avLst/>
          </a:prstGeom>
        </p:spPr>
        <p:txBody>
          <a:bodyPr lIns="0" tIns="0" rIns="0" bIns="0" rtlCol="0" anchor="t">
            <a:spAutoFit/>
          </a:bodyPr>
          <a:lstStyle/>
          <a:p>
            <a:pPr algn="ctr" defTabSz="914445" rtl="1">
              <a:lnSpc>
                <a:spcPts val="6162"/>
              </a:lnSpc>
              <a:defRPr/>
            </a:pPr>
            <a:r>
              <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rPr>
              <a:t>الدورة الوطنية لتكوين الأساتذة</a:t>
            </a:r>
          </a:p>
          <a:p>
            <a:pPr algn="ctr" defTabSz="914445" rtl="1">
              <a:lnSpc>
                <a:spcPts val="6162"/>
              </a:lnSpc>
              <a:defRPr/>
            </a:pPr>
            <a:endParaRPr lang="ar-EG" sz="8001" b="1" dirty="0">
              <a:solidFill>
                <a:srgbClr val="2C3E5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2"/>
          <p:cNvSpPr txBox="1"/>
          <p:nvPr/>
        </p:nvSpPr>
        <p:spPr>
          <a:xfrm rot="-130218">
            <a:off x="12357836" y="5069094"/>
            <a:ext cx="4507052" cy="602088"/>
          </a:xfrm>
          <a:prstGeom prst="rect">
            <a:avLst/>
          </a:prstGeom>
        </p:spPr>
        <p:txBody>
          <a:bodyPr lIns="0" tIns="0" rIns="0" bIns="0" rtlCol="0" anchor="t">
            <a:spAutoFit/>
          </a:bodyPr>
          <a:lstStyle/>
          <a:p>
            <a:pPr algn="ctr" defTabSz="914445" rtl="1">
              <a:lnSpc>
                <a:spcPts val="4542"/>
              </a:lnSpc>
              <a:defRPr/>
            </a:pPr>
            <a:r>
              <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في برنامج دعم التعلمات الأساس</a:t>
            </a:r>
          </a:p>
        </p:txBody>
      </p:sp>
      <p:sp>
        <p:nvSpPr>
          <p:cNvPr id="13" name="TextBox 13"/>
          <p:cNvSpPr txBox="1"/>
          <p:nvPr/>
        </p:nvSpPr>
        <p:spPr>
          <a:xfrm>
            <a:off x="9399620" y="8478643"/>
            <a:ext cx="3941090" cy="513602"/>
          </a:xfrm>
          <a:prstGeom prst="rect">
            <a:avLst/>
          </a:prstGeom>
        </p:spPr>
        <p:txBody>
          <a:bodyPr lIns="0" tIns="0" rIns="0" bIns="0" rtlCol="0" anchor="t">
            <a:spAutoFit/>
          </a:bodyPr>
          <a:lstStyle/>
          <a:p>
            <a:pPr algn="ctr" defTabSz="914445" rtl="1">
              <a:lnSpc>
                <a:spcPts val="3863"/>
              </a:lnSpc>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دورة : يونيو</a:t>
            </a:r>
            <a:r>
              <a:rPr lang="ar-MA" sz="3600" b="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يوليوز</a:t>
            </a:r>
            <a:r>
              <a:rPr lang="fr-FR" sz="3600" b="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en-US"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2026</a:t>
            </a:r>
          </a:p>
        </p:txBody>
      </p:sp>
      <p:sp>
        <p:nvSpPr>
          <p:cNvPr id="14" name="TextBox 14"/>
          <p:cNvSpPr txBox="1"/>
          <p:nvPr/>
        </p:nvSpPr>
        <p:spPr>
          <a:xfrm>
            <a:off x="9144000" y="9101042"/>
            <a:ext cx="4196709" cy="467436"/>
          </a:xfrm>
          <a:prstGeom prst="rect">
            <a:avLst/>
          </a:prstGeom>
        </p:spPr>
        <p:txBody>
          <a:bodyPr lIns="0" tIns="0" rIns="0" bIns="0" rtlCol="0" anchor="t">
            <a:spAutoFit/>
          </a:bodyPr>
          <a:lstStyle/>
          <a:p>
            <a:pPr algn="ctr" defTabSz="914445">
              <a:lnSpc>
                <a:spcPts val="3863"/>
              </a:lnSpc>
              <a:defRPr/>
            </a:pPr>
            <a:r>
              <a:rPr lang="en-US" sz="23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1" y="2319362"/>
            <a:ext cx="5568236" cy="967573"/>
          </a:xfrm>
          <a:prstGeom prst="rect">
            <a:avLst/>
          </a:prstGeom>
        </p:spPr>
        <p:txBody>
          <a:bodyPr wrap="square" lIns="0" tIns="0" rIns="0" bIns="0" rtlCol="0" anchor="t">
            <a:spAutoFit/>
          </a:bodyPr>
          <a:lstStyle/>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1400" dirty="0">
                <a:solidFill>
                  <a:srgbClr val="243B55"/>
                </a:solidFill>
                <a:latin typeface="IBM Plex Sans Arabic Bold"/>
                <a:ea typeface="IBM Plex Sans Arabic Bold"/>
                <a:cs typeface="IBM Plex Sans Arabic Bold"/>
                <a:sym typeface="IBM Plex Sans Arabic Bold"/>
                <a:rtl/>
              </a:rPr>
              <a:t>........................</a:t>
            </a:r>
          </a:p>
          <a:p>
            <a:pPr algn="ctr" defTabSz="914445" rtl="1">
              <a:lnSpc>
                <a:spcPts val="3863"/>
              </a:lnSpc>
              <a:defRPr/>
            </a:pPr>
            <a:r>
              <a:rPr lang="ar-MA" sz="2399" b="1" dirty="0">
                <a:solidFill>
                  <a:srgbClr val="243B55"/>
                </a:solidFill>
                <a:latin typeface="IBM Plex Sans Arabic Bold"/>
                <a:ea typeface="IBM Plex Sans Arabic Bold"/>
                <a:cs typeface="IBM Plex Sans Arabic Bold"/>
                <a:sym typeface="IBM Plex Sans Arabic Bold"/>
                <a:rtl/>
              </a:rPr>
              <a:t>مديرية</a:t>
            </a:r>
            <a:r>
              <a:rPr lang="ar-MA" sz="1400" dirty="0">
                <a:solidFill>
                  <a:srgbClr val="243B55"/>
                </a:solidFill>
                <a:latin typeface="IBM Plex Sans Arabic Bold"/>
                <a:cs typeface="IBM Plex Sans Arabic Bold"/>
                <a:sym typeface="IBM Plex Sans Arabic Bold"/>
                <a:rtl/>
              </a:rPr>
              <a:t>..........................................................</a:t>
            </a:r>
            <a:endParaRPr lang="en-US" sz="1400" dirty="0">
              <a:solidFill>
                <a:srgbClr val="243B55"/>
              </a:solidFill>
              <a:latin typeface="IBM Plex Sans Arabic Bold"/>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a:extLst>
              <a:ext uri="{FF2B5EF4-FFF2-40B4-BE49-F238E27FC236}">
                <a16:creationId xmlns:a16="http://schemas.microsoft.com/office/drawing/2014/main" id="{33DE8AFB-9665-CA59-9970-59F92919424A}"/>
              </a:ext>
            </a:extLst>
          </p:cNvPr>
          <p:cNvSpPr/>
          <p:nvPr/>
        </p:nvSpPr>
        <p:spPr>
          <a:xfrm>
            <a:off x="5334000" y="4229100"/>
            <a:ext cx="6722512" cy="3123738"/>
          </a:xfrm>
          <a:custGeom>
            <a:avLst/>
            <a:gdLst/>
            <a:ahLst/>
            <a:cxnLst/>
            <a:rect l="l" t="t" r="r" b="b"/>
            <a:pathLst>
              <a:path w="6722512" h="3123738">
                <a:moveTo>
                  <a:pt x="0" y="0"/>
                </a:moveTo>
                <a:lnTo>
                  <a:pt x="6722512" y="0"/>
                </a:lnTo>
                <a:lnTo>
                  <a:pt x="6722512" y="3123739"/>
                </a:lnTo>
                <a:lnTo>
                  <a:pt x="0" y="3123739"/>
                </a:lnTo>
                <a:lnTo>
                  <a:pt x="0" y="0"/>
                </a:lnTo>
                <a:close/>
              </a:path>
            </a:pathLst>
          </a:custGeom>
          <a:blipFill>
            <a:blip>
              <a:extLst>
                <a:ext uri="{96DAC541-7B7A-43D3-8B79-37D633B846F1}">
                  <asvg:svgBlip xmlns:asvg="http://schemas.microsoft.com/office/drawing/2016/SVG/main" r:embed="rId2"/>
                </a:ext>
              </a:extLst>
            </a:blip>
            <a:stretch>
              <a:fillRect t="-44689" r="-597"/>
            </a:stretch>
          </a:blipFill>
        </p:spPr>
        <p:txBody>
          <a:bodyPr/>
          <a:lstStyle/>
          <a:p>
            <a:endParaRPr lang="fr-FR"/>
          </a:p>
        </p:txBody>
      </p:sp>
      <p:sp>
        <p:nvSpPr>
          <p:cNvPr id="3" name="Freeform 20">
            <a:extLst>
              <a:ext uri="{FF2B5EF4-FFF2-40B4-BE49-F238E27FC236}">
                <a16:creationId xmlns:a16="http://schemas.microsoft.com/office/drawing/2014/main" id="{2F292F56-E803-C570-5808-BCD5E6D74EB9}"/>
              </a:ext>
            </a:extLst>
          </p:cNvPr>
          <p:cNvSpPr/>
          <p:nvPr/>
        </p:nvSpPr>
        <p:spPr>
          <a:xfrm>
            <a:off x="6493464" y="2999291"/>
            <a:ext cx="7267549" cy="2614731"/>
          </a:xfrm>
          <a:custGeom>
            <a:avLst/>
            <a:gdLst/>
            <a:ahLst/>
            <a:cxnLst/>
            <a:rect l="l" t="t" r="r" b="b"/>
            <a:pathLst>
              <a:path w="7267549" h="2614731">
                <a:moveTo>
                  <a:pt x="0" y="0"/>
                </a:moveTo>
                <a:lnTo>
                  <a:pt x="7267549" y="0"/>
                </a:lnTo>
                <a:lnTo>
                  <a:pt x="7267549" y="2614731"/>
                </a:lnTo>
                <a:lnTo>
                  <a:pt x="0" y="2614731"/>
                </a:lnTo>
                <a:lnTo>
                  <a:pt x="0" y="0"/>
                </a:lnTo>
                <a:close/>
              </a:path>
            </a:pathLst>
          </a:custGeom>
          <a:blipFill>
            <a:blip>
              <a:extLst>
                <a:ext uri="{96DAC541-7B7A-43D3-8B79-37D633B846F1}">
                  <asvg:svgBlip xmlns:asvg="http://schemas.microsoft.com/office/drawing/2016/SVG/main" r:embed="rId3"/>
                </a:ext>
              </a:extLst>
            </a:blip>
            <a:stretch>
              <a:fillRect l="-655" b="-20533"/>
            </a:stretch>
          </a:blipFill>
        </p:spPr>
        <p:txBody>
          <a:bodyPr/>
          <a:lstStyle/>
          <a:p>
            <a:endParaRPr lang="fr-FR"/>
          </a:p>
        </p:txBody>
      </p:sp>
      <p:sp>
        <p:nvSpPr>
          <p:cNvPr id="4" name="Freeform 21">
            <a:extLst>
              <a:ext uri="{FF2B5EF4-FFF2-40B4-BE49-F238E27FC236}">
                <a16:creationId xmlns:a16="http://schemas.microsoft.com/office/drawing/2014/main" id="{1F7E0535-6CD4-FC9A-A226-927F98E1D164}"/>
              </a:ext>
            </a:extLst>
          </p:cNvPr>
          <p:cNvSpPr/>
          <p:nvPr/>
        </p:nvSpPr>
        <p:spPr>
          <a:xfrm>
            <a:off x="4921448" y="3716994"/>
            <a:ext cx="9290449"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5592244" y="4159885"/>
            <a:ext cx="7103511" cy="840871"/>
          </a:xfrm>
          <a:prstGeom prst="rect">
            <a:avLst/>
          </a:prstGeom>
        </p:spPr>
        <p:txBody>
          <a:bodyPr lIns="0" tIns="0" rIns="0" bIns="0" rtlCol="0" anchor="t">
            <a:spAutoFit/>
          </a:bodyPr>
          <a:lstStyle/>
          <a:p>
            <a:pPr algn="ctr" rtl="1">
              <a:lnSpc>
                <a:spcPts val="7013"/>
              </a:lnSpc>
            </a:pPr>
            <a:r>
              <a:rPr lang="ar-MA" sz="4356" b="1" dirty="0">
                <a:solidFill>
                  <a:srgbClr val="FFFFFF"/>
                </a:solidFill>
                <a:latin typeface="IBM Plex Sans Arabic Bold"/>
                <a:ea typeface="IBM Plex Sans Arabic Bold"/>
                <a:cs typeface="IBM Plex Sans Arabic Bold"/>
                <a:sym typeface="IBM Plex Sans Arabic Bold"/>
                <a:rtl/>
              </a:rPr>
              <a:t>اليوم السابع</a:t>
            </a:r>
            <a:endParaRPr lang="ar-EG" sz="4356" b="1" dirty="0">
              <a:solidFill>
                <a:srgbClr val="FFFFFF"/>
              </a:solidFill>
              <a:latin typeface="IBM Plex Sans Arabic Bold"/>
              <a:ea typeface="IBM Plex Sans Arabic Bold"/>
              <a:cs typeface="IBM Plex Sans Arabic Bold"/>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3"/>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a:p>
        </p:txBody>
      </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5646-F010-7653-8776-62F7276861A1}"/>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C0C595D6-9B9F-0F10-5296-F37DE852072D}"/>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13">
            <a:extLst>
              <a:ext uri="{FF2B5EF4-FFF2-40B4-BE49-F238E27FC236}">
                <a16:creationId xmlns:a16="http://schemas.microsoft.com/office/drawing/2014/main" id="{83B83538-0067-68C1-5FC5-55F8D9E0431B}"/>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ABBF2DBA-1DD5-2DD5-E6B1-E5DB7AB89D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TextBox 15">
              <a:extLst>
                <a:ext uri="{FF2B5EF4-FFF2-40B4-BE49-F238E27FC236}">
                  <a16:creationId xmlns:a16="http://schemas.microsoft.com/office/drawing/2014/main" id="{E5628B04-8006-B081-BB50-54F5185E0170}"/>
                </a:ext>
              </a:extLst>
            </p:cNvPr>
            <p:cNvSpPr txBox="1"/>
            <p:nvPr/>
          </p:nvSpPr>
          <p:spPr>
            <a:xfrm>
              <a:off x="0" y="0"/>
              <a:ext cx="1027957" cy="217220"/>
            </a:xfrm>
            <a:prstGeom prst="rect">
              <a:avLst/>
            </a:prstGeom>
          </p:spPr>
          <p:txBody>
            <a:bodyPr lIns="50800" tIns="50800" rIns="50800" bIns="50800" rtlCol="0" anchor="ctr"/>
            <a:lstStyle/>
            <a:p>
              <a:pPr marL="0" marR="0" lvl="0" indent="0" algn="ctr" defTabSz="914400"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Freeform 2">
            <a:extLst>
              <a:ext uri="{FF2B5EF4-FFF2-40B4-BE49-F238E27FC236}">
                <a16:creationId xmlns:a16="http://schemas.microsoft.com/office/drawing/2014/main" id="{2D7940A0-EB11-721F-3380-9199D96E3EA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6FCC32C2-6BEF-3F06-72A0-5148E4444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454E9103-E76E-8E1B-DD55-4458C551E26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61DF4B-97ED-016E-91CE-14319B3ADB0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25EFA40D-F933-AA8B-F7F1-A706B75F4855}"/>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a:extLst>
              <a:ext uri="{FF2B5EF4-FFF2-40B4-BE49-F238E27FC236}">
                <a16:creationId xmlns:a16="http://schemas.microsoft.com/office/drawing/2014/main" id="{A0F22CEF-9022-869A-CBFA-ED56A66F573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8" name="Group 8">
            <a:extLst>
              <a:ext uri="{FF2B5EF4-FFF2-40B4-BE49-F238E27FC236}">
                <a16:creationId xmlns:a16="http://schemas.microsoft.com/office/drawing/2014/main" id="{58773211-7033-4C1B-AA9B-F522AB2F154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C82A2-EEB4-C025-A8DC-2193C64CE9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389403FD-A4A6-00DD-1132-8E0B076297A7}"/>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8">
            <a:extLst>
              <a:ext uri="{FF2B5EF4-FFF2-40B4-BE49-F238E27FC236}">
                <a16:creationId xmlns:a16="http://schemas.microsoft.com/office/drawing/2014/main" id="{93868953-079A-26A3-29D1-74BECF281F4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a:extLst>
              <a:ext uri="{FF2B5EF4-FFF2-40B4-BE49-F238E27FC236}">
                <a16:creationId xmlns:a16="http://schemas.microsoft.com/office/drawing/2014/main" id="{69797FE6-E8C3-C851-DE9F-D227C292027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a:extLst>
              <a:ext uri="{FF2B5EF4-FFF2-40B4-BE49-F238E27FC236}">
                <a16:creationId xmlns:a16="http://schemas.microsoft.com/office/drawing/2014/main" id="{5DC65594-230F-F5CF-1C4C-A8E210754F49}"/>
              </a:ext>
            </a:extLst>
          </p:cNvPr>
          <p:cNvSpPr txBox="1"/>
          <p:nvPr/>
        </p:nvSpPr>
        <p:spPr>
          <a:xfrm>
            <a:off x="2442595" y="3648058"/>
            <a:ext cx="12834285" cy="3200876"/>
          </a:xfrm>
          <a:prstGeom prst="rect">
            <a:avLst/>
          </a:prstGeom>
        </p:spPr>
        <p:txBody>
          <a:bodyPr wrap="square" lIns="0" tIns="0" rIns="0" bIns="0" rtlCol="0" anchor="t">
            <a:spAutoFit/>
          </a:bodyPr>
          <a:lstStyle/>
          <a:p>
            <a:pPr marL="388620" marR="0" lvl="1" indent="0" algn="ctr" defTabSz="914400" rtl="1" eaLnBrk="1" fontAlgn="auto" latinLnBrk="0" hangingPunct="1">
              <a:lnSpc>
                <a:spcPct val="100000"/>
              </a:lnSpc>
              <a:spcBef>
                <a:spcPts val="600"/>
              </a:spcBef>
              <a:spcAft>
                <a:spcPts val="600"/>
              </a:spcAft>
              <a:buClrTx/>
              <a:buSzTx/>
              <a:buFontTx/>
              <a:buNone/>
              <a:tabLst/>
              <a:defRPr/>
            </a:pPr>
            <a:r>
              <a:rPr kumimoji="0" lang="fr-FR" sz="6600" b="0"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a:cs typeface="Microsoft Uighur" panose="02000000000000000000" pitchFamily="2" charset="-78"/>
                <a:sym typeface="IBM Plex Sans Arabic"/>
                <a:rtl/>
              </a:rPr>
              <a:t> </a:t>
            </a:r>
            <a:r>
              <a:rPr kumimoji="0" lang="ar-MA" sz="6600" b="0"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a:cs typeface="Microsoft Uighur" panose="02000000000000000000" pitchFamily="2" charset="-78"/>
                <a:sym typeface="IBM Plex Sans Arabic"/>
                <a:rtl/>
              </a:rPr>
              <a:t>يعرض ممثل عن المجموعة المحددة تقريرا موجزا عن محاور اليوم السادس؛</a:t>
            </a:r>
          </a:p>
          <a:p>
            <a:pPr marL="388620" marR="0" lvl="1" indent="0" algn="ctr" defTabSz="914400" rtl="1" eaLnBrk="1" fontAlgn="auto" latinLnBrk="0" hangingPunct="1">
              <a:lnSpc>
                <a:spcPct val="100000"/>
              </a:lnSpc>
              <a:spcBef>
                <a:spcPts val="600"/>
              </a:spcBef>
              <a:spcAft>
                <a:spcPts val="600"/>
              </a:spcAft>
              <a:buClrTx/>
              <a:buSzTx/>
              <a:buFontTx/>
              <a:buNone/>
              <a:tabLst/>
              <a:defRPr/>
            </a:pPr>
            <a:r>
              <a:rPr kumimoji="0" lang="ar-MA" sz="6600" b="0" i="0" u="none" strike="noStrike" kern="1200" cap="none" spc="0" normalizeH="0" baseline="0" noProof="0" dirty="0">
                <a:ln>
                  <a:noFill/>
                </a:ln>
                <a:solidFill>
                  <a:srgbClr val="000000"/>
                </a:solidFill>
                <a:effectLst/>
                <a:uLnTx/>
                <a:uFillTx/>
                <a:latin typeface="Microsoft Uighur" panose="02000000000000000000" pitchFamily="2" charset="-78"/>
                <a:ea typeface="IBM Plex Sans Arabic"/>
                <a:cs typeface="Microsoft Uighur" panose="02000000000000000000" pitchFamily="2" charset="-78"/>
                <a:sym typeface="IBM Plex Sans Arabic"/>
                <a:rtl/>
              </a:rPr>
              <a:t>تمنح نجمة تحفيز للورشة التي اضطلعت بالمهمة.</a:t>
            </a:r>
            <a:endParaRPr kumimoji="0" lang="ar-MA" sz="6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F24C9EB-EF8D-4E30-60DD-F549B0FFFA6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TextBox 24">
            <a:extLst>
              <a:ext uri="{FF2B5EF4-FFF2-40B4-BE49-F238E27FC236}">
                <a16:creationId xmlns:a16="http://schemas.microsoft.com/office/drawing/2014/main" id="{1B2761C9-C857-C3A1-4035-05CC5DAEC9EC}"/>
              </a:ext>
            </a:extLst>
          </p:cNvPr>
          <p:cNvSpPr txBox="1"/>
          <p:nvPr/>
        </p:nvSpPr>
        <p:spPr>
          <a:xfrm>
            <a:off x="654673" y="384514"/>
            <a:ext cx="16651884" cy="1847942"/>
          </a:xfrm>
          <a:prstGeom prst="rect">
            <a:avLst/>
          </a:prstGeom>
        </p:spPr>
        <p:txBody>
          <a:bodyPr wrap="square" lIns="0" tIns="0" rIns="0" bIns="0" rtlCol="0" anchor="t">
            <a:spAutoFit/>
          </a:bodyPr>
          <a:lstStyle/>
          <a:p>
            <a:pPr marL="0" marR="0" lvl="0" indent="0" algn="ctr" defTabSz="914400" rtl="1" eaLnBrk="1" fontAlgn="auto" latinLnBrk="0" hangingPunct="1">
              <a:lnSpc>
                <a:spcPts val="7013"/>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قراءة تقرير اليوم </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السادس</a:t>
            </a:r>
            <a:r>
              <a:rPr kumimoji="0" lang="a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 </a:t>
            </a:r>
            <a:endParaRPr kumimoji="0" lang="ar-MA" sz="72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tl/>
            </a:endParaRPr>
          </a:p>
          <a:p>
            <a:pPr marL="0" marR="0" lvl="0" indent="0" algn="ctr" defTabSz="914400" rtl="1" eaLnBrk="1" fontAlgn="auto" latinLnBrk="0" hangingPunct="1">
              <a:lnSpc>
                <a:spcPts val="7013"/>
              </a:lnSpc>
              <a:spcBef>
                <a:spcPts val="0"/>
              </a:spcBef>
              <a:spcAft>
                <a:spcPts val="0"/>
              </a:spcAft>
              <a:buClrTx/>
              <a:buSzTx/>
              <a:buFontTx/>
              <a:buNone/>
              <a:tabLst/>
              <a:defRPr/>
            </a:pP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81F1643-835F-1504-F4D4-1A80D820661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81F1643-835F-1504-F4D4-1A80D8206616}"/>
                  </a:ext>
                </a:extLst>
              </p:cNvPr>
              <p:cNvPicPr/>
              <p:nvPr/>
            </p:nvPicPr>
            <p:blipFill>
              <a:blip r:embed="rId8"/>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2474EBA5-BE41-7EAD-1E8C-B400946D18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2474EBA5-BE41-7EAD-1E8C-B400946D18BA}"/>
                  </a:ext>
                </a:extLst>
              </p:cNvPr>
              <p:cNvPicPr/>
              <p:nvPr/>
            </p:nvPicPr>
            <p:blipFill>
              <a:blip r:embed="rId8"/>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Encre 15">
                <a:extLst>
                  <a:ext uri="{FF2B5EF4-FFF2-40B4-BE49-F238E27FC236}">
                    <a16:creationId xmlns:a16="http://schemas.microsoft.com/office/drawing/2014/main" id="{B8F64870-087F-7F2F-F388-4D1F8AEDB70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8F64870-087F-7F2F-F388-4D1F8AEDB70F}"/>
                  </a:ext>
                </a:extLst>
              </p:cNvPr>
              <p:cNvPicPr/>
              <p:nvPr/>
            </p:nvPicPr>
            <p:blipFill>
              <a:blip r:embed="rId8"/>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EFFCF301-A301-0CD5-8793-B2F0E51F8822}"/>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FFCF301-A301-0CD5-8793-B2F0E51F8822}"/>
                  </a:ext>
                </a:extLst>
              </p:cNvPr>
              <p:cNvPicPr/>
              <p:nvPr/>
            </p:nvPicPr>
            <p:blipFill>
              <a:blip r:embed="rId8"/>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490A870C-595F-FC22-16E2-1293BA38859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2">
              <p14:nvContentPartPr>
                <p14:cNvPr id="24" name="Encre 23">
                  <a:extLst>
                    <a:ext uri="{FF2B5EF4-FFF2-40B4-BE49-F238E27FC236}">
                      <a16:creationId xmlns:a16="http://schemas.microsoft.com/office/drawing/2014/main" id="{60A148ED-9C42-DE20-375C-FACB3079B52A}"/>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60A148ED-9C42-DE20-375C-FACB3079B52A}"/>
                    </a:ext>
                  </a:extLst>
                </p:cNvPr>
                <p:cNvPicPr/>
                <p:nvPr/>
              </p:nvPicPr>
              <p:blipFill>
                <a:blip r:embed="rId8"/>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Encre 26">
                  <a:extLst>
                    <a:ext uri="{FF2B5EF4-FFF2-40B4-BE49-F238E27FC236}">
                      <a16:creationId xmlns:a16="http://schemas.microsoft.com/office/drawing/2014/main" id="{BE30BDC6-D3DD-7D6C-4217-26EB849ACD4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E30BDC6-D3DD-7D6C-4217-26EB849ACD43}"/>
                    </a:ext>
                  </a:extLst>
                </p:cNvPr>
                <p:cNvPicPr/>
                <p:nvPr/>
              </p:nvPicPr>
              <p:blipFill>
                <a:blip r:embed="rId8"/>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0" name="Encre 29">
                <a:extLst>
                  <a:ext uri="{FF2B5EF4-FFF2-40B4-BE49-F238E27FC236}">
                    <a16:creationId xmlns:a16="http://schemas.microsoft.com/office/drawing/2014/main" id="{4B7A807C-60F2-66F4-758C-F318F4A6E7A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4B7A807C-60F2-66F4-758C-F318F4A6E7AA}"/>
                  </a:ext>
                </a:extLst>
              </p:cNvPr>
              <p:cNvPicPr/>
              <p:nvPr/>
            </p:nvPicPr>
            <p:blipFill>
              <a:blip r:embed="rId15"/>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Encre 30">
                <a:extLst>
                  <a:ext uri="{FF2B5EF4-FFF2-40B4-BE49-F238E27FC236}">
                    <a16:creationId xmlns:a16="http://schemas.microsoft.com/office/drawing/2014/main" id="{08529F42-082A-5F50-D9A5-9864ACA1E1B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08529F42-082A-5F50-D9A5-9864ACA1E1BF}"/>
                  </a:ext>
                </a:extLst>
              </p:cNvPr>
              <p:cNvPicPr/>
              <p:nvPr/>
            </p:nvPicPr>
            <p:blipFill>
              <a:blip r:embed="rId15"/>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8C42B4FF-9E75-376E-3BBB-2E30F9BA208F}"/>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E6ECCA4B-4010-0630-A355-5541A4CA0B44}"/>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6ECCA4B-4010-0630-A355-5541A4CA0B44}"/>
                    </a:ext>
                  </a:extLst>
                </p:cNvPr>
                <p:cNvPicPr/>
                <p:nvPr/>
              </p:nvPicPr>
              <p:blipFill>
                <a:blip r:embed="rId8"/>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Encre 32">
                  <a:extLst>
                    <a:ext uri="{FF2B5EF4-FFF2-40B4-BE49-F238E27FC236}">
                      <a16:creationId xmlns:a16="http://schemas.microsoft.com/office/drawing/2014/main" id="{4A1ADDEE-F1B2-35AC-C902-1BB4228BEF28}"/>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A1ADDEE-F1B2-35AC-C902-1BB4228BEF28}"/>
                    </a:ext>
                  </a:extLst>
                </p:cNvPr>
                <p:cNvPicPr/>
                <p:nvPr/>
              </p:nvPicPr>
              <p:blipFill>
                <a:blip r:embed="rId8"/>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7" name="Encre 36">
                <a:extLst>
                  <a:ext uri="{FF2B5EF4-FFF2-40B4-BE49-F238E27FC236}">
                    <a16:creationId xmlns:a16="http://schemas.microsoft.com/office/drawing/2014/main" id="{829976C4-CE40-6750-2692-8D69C4A1E61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29976C4-CE40-6750-2692-8D69C4A1E61F}"/>
                  </a:ext>
                </a:extLst>
              </p:cNvPr>
              <p:cNvPicPr/>
              <p:nvPr/>
            </p:nvPicPr>
            <p:blipFill>
              <a:blip r:embed="rId8"/>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Encre 37">
                <a:extLst>
                  <a:ext uri="{FF2B5EF4-FFF2-40B4-BE49-F238E27FC236}">
                    <a16:creationId xmlns:a16="http://schemas.microsoft.com/office/drawing/2014/main" id="{2C89DF87-E0F2-2C44-D909-70EFB07E5935}"/>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2C89DF87-E0F2-2C44-D909-70EFB07E5935}"/>
                  </a:ext>
                </a:extLst>
              </p:cNvPr>
              <p:cNvPicPr/>
              <p:nvPr/>
            </p:nvPicPr>
            <p:blipFill>
              <a:blip r:embed="rId15"/>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Encre 38">
                <a:extLst>
                  <a:ext uri="{FF2B5EF4-FFF2-40B4-BE49-F238E27FC236}">
                    <a16:creationId xmlns:a16="http://schemas.microsoft.com/office/drawing/2014/main" id="{A2B0E905-24E0-4C3D-9331-1FE1F9EA47E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2B0E905-24E0-4C3D-9331-1FE1F9EA47E0}"/>
                  </a:ext>
                </a:extLst>
              </p:cNvPr>
              <p:cNvPicPr/>
              <p:nvPr/>
            </p:nvPicPr>
            <p:blipFill>
              <a:blip r:embed="rId15"/>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Encre 39">
                <a:extLst>
                  <a:ext uri="{FF2B5EF4-FFF2-40B4-BE49-F238E27FC236}">
                    <a16:creationId xmlns:a16="http://schemas.microsoft.com/office/drawing/2014/main" id="{0B16FB5A-D7BA-3094-9DDA-4FFA7B83040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B16FB5A-D7BA-3094-9DDA-4FFA7B830409}"/>
                  </a:ext>
                </a:extLst>
              </p:cNvPr>
              <p:cNvPicPr/>
              <p:nvPr/>
            </p:nvPicPr>
            <p:blipFill>
              <a:blip r:embed="rId8"/>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Encre 40">
                <a:extLst>
                  <a:ext uri="{FF2B5EF4-FFF2-40B4-BE49-F238E27FC236}">
                    <a16:creationId xmlns:a16="http://schemas.microsoft.com/office/drawing/2014/main" id="{9621CEB0-0671-7580-79BD-4C8B2C2A4FE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9621CEB0-0671-7580-79BD-4C8B2C2A4FEA}"/>
                  </a:ext>
                </a:extLst>
              </p:cNvPr>
              <p:cNvPicPr/>
              <p:nvPr/>
            </p:nvPicPr>
            <p:blipFill>
              <a:blip r:embed="rId15"/>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3BF562F3-BDF4-C747-9080-2C1086D8C496}"/>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4">
              <p14:nvContentPartPr>
                <p14:cNvPr id="42" name="Encre 41">
                  <a:extLst>
                    <a:ext uri="{FF2B5EF4-FFF2-40B4-BE49-F238E27FC236}">
                      <a16:creationId xmlns:a16="http://schemas.microsoft.com/office/drawing/2014/main" id="{32A92750-7828-8A5A-BCD2-E00F7F495167}"/>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2A92750-7828-8A5A-BCD2-E00F7F495167}"/>
                    </a:ext>
                  </a:extLst>
                </p:cNvPr>
                <p:cNvPicPr/>
                <p:nvPr/>
              </p:nvPicPr>
              <p:blipFill>
                <a:blip r:embed="rId8"/>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3" name="Encre 42">
                  <a:extLst>
                    <a:ext uri="{FF2B5EF4-FFF2-40B4-BE49-F238E27FC236}">
                      <a16:creationId xmlns:a16="http://schemas.microsoft.com/office/drawing/2014/main" id="{08BBA105-43CA-BBD4-ED1C-2F1099B1521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8BBA105-43CA-BBD4-ED1C-2F1099B15211}"/>
                    </a:ext>
                  </a:extLst>
                </p:cNvPr>
                <p:cNvPicPr/>
                <p:nvPr/>
              </p:nvPicPr>
              <p:blipFill>
                <a:blip r:embed="rId8"/>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C05BA275-880C-D035-44D7-DF7DE94F97BE}"/>
              </a:ext>
            </a:extLst>
          </p:cNvPr>
          <p:cNvSpPr txBox="1"/>
          <p:nvPr/>
        </p:nvSpPr>
        <p:spPr>
          <a:xfrm>
            <a:off x="3547981" y="2328634"/>
            <a:ext cx="12299819" cy="2104842"/>
          </a:xfrm>
          <a:prstGeom prst="rect">
            <a:avLst/>
          </a:prstGeom>
        </p:spPr>
        <p:txBody>
          <a:bodyPr lIns="50800" tIns="50800" rIns="50800" bIns="50800" rtlCol="0" anchor="ctr"/>
          <a:lstStyle/>
          <a:p>
            <a:pPr marL="0" marR="0" lvl="0" indent="0" algn="ctr" defTabSz="914400" rtl="1"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ZoneTexte 34">
            <a:extLst>
              <a:ext uri="{FF2B5EF4-FFF2-40B4-BE49-F238E27FC236}">
                <a16:creationId xmlns:a16="http://schemas.microsoft.com/office/drawing/2014/main" id="{93112C82-6515-D42D-645A-6B206DDF41C7}"/>
              </a:ext>
            </a:extLst>
          </p:cNvPr>
          <p:cNvSpPr txBox="1"/>
          <p:nvPr/>
        </p:nvSpPr>
        <p:spPr>
          <a:xfrm>
            <a:off x="15061345" y="2882534"/>
            <a:ext cx="184730" cy="1107996"/>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MA" sz="66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tl/>
            </a:endParaRPr>
          </a:p>
        </p:txBody>
      </p:sp>
    </p:spTree>
    <p:extLst>
      <p:ext uri="{BB962C8B-B14F-4D97-AF65-F5344CB8AC3E}">
        <p14:creationId xmlns:p14="http://schemas.microsoft.com/office/powerpoint/2010/main" val="842296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p:cNvGrpSpPr/>
          <p:nvPr/>
        </p:nvGrpSpPr>
        <p:grpSpPr>
          <a:xfrm>
            <a:off x="16673201" y="248879"/>
            <a:ext cx="3297215" cy="2833544"/>
            <a:chOff x="0" y="0"/>
            <a:chExt cx="812800" cy="698500"/>
          </a:xfrm>
        </p:grpSpPr>
        <p:sp>
          <p:nvSpPr>
            <p:cNvPr id="5" name="Freeform 5"/>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p:cNvGrpSpPr/>
          <p:nvPr/>
        </p:nvGrpSpPr>
        <p:grpSpPr>
          <a:xfrm>
            <a:off x="16673201" y="3082423"/>
            <a:ext cx="3297215" cy="2833544"/>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Rectangle 10">
            <a:extLst>
              <a:ext uri="{FF2B5EF4-FFF2-40B4-BE49-F238E27FC236}">
                <a16:creationId xmlns:a16="http://schemas.microsoft.com/office/drawing/2014/main" id="{87FE60D1-B513-62AF-91BA-01CC6E81533D}"/>
              </a:ext>
            </a:extLst>
          </p:cNvPr>
          <p:cNvSpPr/>
          <p:nvPr/>
        </p:nvSpPr>
        <p:spPr>
          <a:xfrm>
            <a:off x="-170030" y="-97536"/>
            <a:ext cx="18669000" cy="19976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2" name="TextBox 24">
            <a:extLst>
              <a:ext uri="{FF2B5EF4-FFF2-40B4-BE49-F238E27FC236}">
                <a16:creationId xmlns:a16="http://schemas.microsoft.com/office/drawing/2014/main" id="{AF2AB44E-FAB8-233E-5AC8-BCE91076E695}"/>
              </a:ext>
            </a:extLst>
          </p:cNvPr>
          <p:cNvSpPr txBox="1"/>
          <p:nvPr/>
        </p:nvSpPr>
        <p:spPr>
          <a:xfrm>
            <a:off x="4177858" y="628581"/>
            <a:ext cx="9932285" cy="1088760"/>
          </a:xfrm>
          <a:prstGeom prst="rect">
            <a:avLst/>
          </a:prstGeom>
        </p:spPr>
        <p:txBody>
          <a:bodyPr wrap="square" lIns="0" tIns="0" rIns="0" bIns="0" rtlCol="0" anchor="t">
            <a:spAutoFit/>
          </a:bodyPr>
          <a:lstStyle/>
          <a:p>
            <a:pPr algn="ctr" rtl="1">
              <a:lnSpc>
                <a:spcPts val="7014"/>
              </a:lnSpc>
            </a:pPr>
            <a:r>
              <a:rPr lang="ar-MA"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محاور اليوم السابع </a:t>
            </a:r>
            <a:endParaRPr lang="ar-EG" sz="10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14" name="Image 13">
            <a:extLst>
              <a:ext uri="{FF2B5EF4-FFF2-40B4-BE49-F238E27FC236}">
                <a16:creationId xmlns:a16="http://schemas.microsoft.com/office/drawing/2014/main" id="{952051D1-8F15-644A-9DE0-90866A6660D1}"/>
              </a:ext>
            </a:extLst>
          </p:cNvPr>
          <p:cNvPicPr>
            <a:picLocks noChangeAspect="1"/>
          </p:cNvPicPr>
          <p:nvPr/>
        </p:nvPicPr>
        <p:blipFill>
          <a:blip r:embed="rId5">
            <a:extLst>
              <a:ext uri="{28A0092B-C50C-407E-A947-70E740481C1C}">
                <a14:useLocalDpi xmlns:a14="http://schemas.microsoft.com/office/drawing/2010/main" val="0"/>
              </a:ext>
            </a:extLst>
          </a:blip>
          <a:srcRect l="5760" t="6162" r="5077" b="5011"/>
          <a:stretch>
            <a:fillRect/>
          </a:stretch>
        </p:blipFill>
        <p:spPr>
          <a:xfrm>
            <a:off x="533401" y="2058800"/>
            <a:ext cx="17073748" cy="81137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0466E-BEDA-D139-8229-CCC92B01D0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33F724-E401-0DE2-F149-D801DA8B637E}"/>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7D6C4E75-B567-AC99-D425-7CAB1A139D79}"/>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8B843630-A0F7-D83E-3EA2-42BD7497F6B7}"/>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1D7360CA-1FB8-3D67-FBFB-09E9ADDCFC8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D4A14B11-8F92-7770-4C66-F2496DDE5D26}"/>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3E3DD820-8402-1D86-6B88-AEF183DC50F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8" name="Freeform 18">
            <a:extLst>
              <a:ext uri="{FF2B5EF4-FFF2-40B4-BE49-F238E27FC236}">
                <a16:creationId xmlns:a16="http://schemas.microsoft.com/office/drawing/2014/main" id="{C32ED23B-0DD2-7041-A51E-EA6CE4F1DB57}"/>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F20CCD89-FFBF-27A3-EFDE-EB3689885FBE}"/>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78080144-A880-EBDF-C6E2-0358EB2909DE}"/>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10BBD527-0846-7105-DC28-F223AD85D92B}"/>
              </a:ext>
            </a:extLst>
          </p:cNvPr>
          <p:cNvSpPr/>
          <p:nvPr/>
        </p:nvSpPr>
        <p:spPr>
          <a:xfrm>
            <a:off x="2458246" y="2781510"/>
            <a:ext cx="12827589" cy="480038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FA8040E7-1848-4414-D3BA-0069BBB86F45}"/>
              </a:ext>
            </a:extLst>
          </p:cNvPr>
          <p:cNvGrpSpPr/>
          <p:nvPr/>
        </p:nvGrpSpPr>
        <p:grpSpPr>
          <a:xfrm rot="5400000">
            <a:off x="13024257" y="4801804"/>
            <a:ext cx="4800389" cy="759803"/>
            <a:chOff x="-12964" y="0"/>
            <a:chExt cx="1123550" cy="217220"/>
          </a:xfrm>
        </p:grpSpPr>
        <p:sp>
          <p:nvSpPr>
            <p:cNvPr id="14" name="Freeform 14">
              <a:extLst>
                <a:ext uri="{FF2B5EF4-FFF2-40B4-BE49-F238E27FC236}">
                  <a16:creationId xmlns:a16="http://schemas.microsoft.com/office/drawing/2014/main" id="{D997D62B-07F5-C11A-515D-354B507E47C9}"/>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82D665ED-596C-98BD-20BA-E99F7D0EFB9E}"/>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37577ED4-573C-3DCB-B364-EBCC7EB2D995}"/>
              </a:ext>
            </a:extLst>
          </p:cNvPr>
          <p:cNvSpPr txBox="1"/>
          <p:nvPr/>
        </p:nvSpPr>
        <p:spPr>
          <a:xfrm>
            <a:off x="4076680" y="3819485"/>
            <a:ext cx="10583675" cy="4016484"/>
          </a:xfrm>
          <a:prstGeom prst="rect">
            <a:avLst/>
          </a:prstGeom>
          <a:noFill/>
        </p:spPr>
        <p:txBody>
          <a:bodyPr wrap="square" rtlCol="0">
            <a:spAutoFit/>
          </a:bodyPr>
          <a:lstStyle/>
          <a:p>
            <a:pPr algn="r" rtl="1">
              <a:spcBef>
                <a:spcPts val="600"/>
              </a:spcBef>
              <a:spcAft>
                <a:spcPts val="600"/>
              </a:spcAft>
              <a:defRPr/>
            </a:pPr>
            <a:r>
              <a:rPr lang="ar-MA" sz="5400" b="1" dirty="0">
                <a:solidFill>
                  <a:srgbClr val="002060"/>
                </a:solidFill>
                <a:latin typeface="Microsoft Uighur" panose="02000000000000000000" pitchFamily="2" charset="-78"/>
                <a:cs typeface="Microsoft Uighur" panose="02000000000000000000" pitchFamily="2" charset="-78"/>
                <a:sym typeface="IBM Plex Sans Arabic"/>
                <a:rtl/>
              </a:rPr>
              <a:t>1.</a:t>
            </a: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 الأهداف المنشودة للبرنامج</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1.1. الهدف العام من مرحلة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2.1. أهداف مرحلة الدعم حسب المستويات</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a:t>
            </a:r>
          </a:p>
          <a:p>
            <a:pPr algn="r" defTabSz="914445" rtl="1"/>
            <a:endParaRPr lang="fr-FR" sz="1600" dirty="0"/>
          </a:p>
        </p:txBody>
      </p:sp>
      <p:sp>
        <p:nvSpPr>
          <p:cNvPr id="17" name="TextBox 24">
            <a:extLst>
              <a:ext uri="{FF2B5EF4-FFF2-40B4-BE49-F238E27FC236}">
                <a16:creationId xmlns:a16="http://schemas.microsoft.com/office/drawing/2014/main" id="{4779FA5E-FFFB-77F9-BEA5-C08355C8BB1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برنامج الدعم في اللغة العربية</a:t>
            </a:r>
          </a:p>
        </p:txBody>
      </p:sp>
    </p:spTree>
    <p:extLst>
      <p:ext uri="{BB962C8B-B14F-4D97-AF65-F5344CB8AC3E}">
        <p14:creationId xmlns:p14="http://schemas.microsoft.com/office/powerpoint/2010/main" val="95870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D2A2-420C-D872-9D01-3ADF799C0915}"/>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EC85FE37-7987-02DF-5CF3-4B54BC487CE7}"/>
              </a:ext>
            </a:extLst>
          </p:cNvPr>
          <p:cNvGrpSpPr/>
          <p:nvPr/>
        </p:nvGrpSpPr>
        <p:grpSpPr>
          <a:xfrm rot="10800000">
            <a:off x="9376884" y="3485439"/>
            <a:ext cx="8229600" cy="5249506"/>
            <a:chOff x="457200" y="1625096"/>
            <a:chExt cx="8229600" cy="969264"/>
          </a:xfrm>
        </p:grpSpPr>
        <p:sp>
          <p:nvSpPr>
            <p:cNvPr id="23" name="Shape 13">
              <a:extLst>
                <a:ext uri="{FF2B5EF4-FFF2-40B4-BE49-F238E27FC236}">
                  <a16:creationId xmlns:a16="http://schemas.microsoft.com/office/drawing/2014/main" id="{07C70635-CC1C-C46C-2A23-06912EF1D19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4" name="Shape 14">
              <a:extLst>
                <a:ext uri="{FF2B5EF4-FFF2-40B4-BE49-F238E27FC236}">
                  <a16:creationId xmlns:a16="http://schemas.microsoft.com/office/drawing/2014/main" id="{D98CDF49-1E2E-20E5-4300-26FC3AAA5E13}"/>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 name="Groupe 1">
            <a:extLst>
              <a:ext uri="{FF2B5EF4-FFF2-40B4-BE49-F238E27FC236}">
                <a16:creationId xmlns:a16="http://schemas.microsoft.com/office/drawing/2014/main" id="{8DFCA2C5-1EBF-7E9B-964B-A686367EA27D}"/>
              </a:ext>
            </a:extLst>
          </p:cNvPr>
          <p:cNvGrpSpPr/>
          <p:nvPr/>
        </p:nvGrpSpPr>
        <p:grpSpPr>
          <a:xfrm rot="10800000">
            <a:off x="748567" y="4726724"/>
            <a:ext cx="8229600" cy="1148851"/>
            <a:chOff x="457200" y="1024128"/>
            <a:chExt cx="8229600" cy="713232"/>
          </a:xfrm>
        </p:grpSpPr>
        <p:sp>
          <p:nvSpPr>
            <p:cNvPr id="5" name="Shape 3">
              <a:extLst>
                <a:ext uri="{FF2B5EF4-FFF2-40B4-BE49-F238E27FC236}">
                  <a16:creationId xmlns:a16="http://schemas.microsoft.com/office/drawing/2014/main" id="{247A6F68-48BB-98FD-FFE3-CBC2AF1CB44D}"/>
                </a:ext>
              </a:extLst>
            </p:cNvPr>
            <p:cNvSpPr/>
            <p:nvPr/>
          </p:nvSpPr>
          <p:spPr>
            <a:xfrm>
              <a:off x="457200" y="1024128"/>
              <a:ext cx="8229600" cy="713232"/>
            </a:xfrm>
            <a:prstGeom prst="rect">
              <a:avLst/>
            </a:prstGeom>
            <a:solidFill>
              <a:srgbClr val="F8FAFC"/>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a:p>
          </p:txBody>
        </p:sp>
        <p:sp>
          <p:nvSpPr>
            <p:cNvPr id="6" name="Shape 4">
              <a:extLst>
                <a:ext uri="{FF2B5EF4-FFF2-40B4-BE49-F238E27FC236}">
                  <a16:creationId xmlns:a16="http://schemas.microsoft.com/office/drawing/2014/main" id="{0A4376D1-8712-42EC-B882-4A84B328A812}"/>
                </a:ext>
              </a:extLst>
            </p:cNvPr>
            <p:cNvSpPr/>
            <p:nvPr/>
          </p:nvSpPr>
          <p:spPr>
            <a:xfrm>
              <a:off x="457200" y="1024128"/>
              <a:ext cx="64008" cy="713232"/>
            </a:xfrm>
            <a:prstGeom prst="rect">
              <a:avLst/>
            </a:prstGeom>
            <a:solidFill>
              <a:srgbClr val="0E7C86"/>
            </a:solidFill>
            <a:ln/>
          </p:spPr>
          <p:txBody>
            <a:bodyPr/>
            <a:lstStyle/>
            <a:p>
              <a:endParaRPr lang="fr-FR"/>
            </a:p>
          </p:txBody>
        </p:sp>
      </p:grpSp>
      <p:sp>
        <p:nvSpPr>
          <p:cNvPr id="18" name="Forme libre : forme 10">
            <a:extLst>
              <a:ext uri="{FF2B5EF4-FFF2-40B4-BE49-F238E27FC236}">
                <a16:creationId xmlns:a16="http://schemas.microsoft.com/office/drawing/2014/main" id="{F6DB6D65-312A-8071-CA1F-6637BABD0BC9}"/>
              </a:ext>
            </a:extLst>
          </p:cNvPr>
          <p:cNvSpPr/>
          <p:nvPr/>
        </p:nvSpPr>
        <p:spPr>
          <a:xfrm>
            <a:off x="2412818" y="6150698"/>
            <a:ext cx="5468824" cy="988142"/>
          </a:xfrm>
          <a:prstGeom prst="roundRect">
            <a:avLst>
              <a:gd name="adj" fmla="val 50000"/>
            </a:avLst>
          </a:prstGeom>
          <a:solidFill>
            <a:schemeClr val="bg2"/>
          </a:solidFill>
          <a:ln w="18395" cap="flat">
            <a:noFill/>
            <a:prstDash val="solid"/>
            <a:miter/>
          </a:ln>
        </p:spPr>
        <p:txBody>
          <a:bodyPr rtlCol="0" anchor="ctr"/>
          <a:lstStyle/>
          <a:p>
            <a:pPr marL="0" algn="r" defTabSz="914400" rtl="1" eaLnBrk="1" latinLnBrk="0" hangingPunct="1"/>
            <a:endParaRPr lang="fr-FR" sz="2025" dirty="0"/>
          </a:p>
        </p:txBody>
      </p:sp>
      <p:sp>
        <p:nvSpPr>
          <p:cNvPr id="11" name="Forme libre : forme 10">
            <a:extLst>
              <a:ext uri="{FF2B5EF4-FFF2-40B4-BE49-F238E27FC236}">
                <a16:creationId xmlns:a16="http://schemas.microsoft.com/office/drawing/2014/main" id="{8CA60267-69E6-E22E-48BF-B3E6E656C12C}"/>
              </a:ext>
            </a:extLst>
          </p:cNvPr>
          <p:cNvSpPr/>
          <p:nvPr/>
        </p:nvSpPr>
        <p:spPr>
          <a:xfrm>
            <a:off x="2434590" y="3543300"/>
            <a:ext cx="5447052" cy="988142"/>
          </a:xfrm>
          <a:prstGeom prst="roundRect">
            <a:avLst>
              <a:gd name="adj" fmla="val 50000"/>
            </a:avLst>
          </a:prstGeom>
          <a:solidFill>
            <a:schemeClr val="bg2"/>
          </a:solidFill>
          <a:ln w="18395" cap="flat">
            <a:noFill/>
            <a:prstDash val="solid"/>
            <a:miter/>
          </a:ln>
        </p:spPr>
        <p:txBody>
          <a:bodyPr rtlCol="0" anchor="ctr"/>
          <a:lstStyle/>
          <a:p>
            <a:pPr marL="0" algn="r" defTabSz="914400" rtl="1" eaLnBrk="1" latinLnBrk="0" hangingPunct="1"/>
            <a:endParaRPr lang="fr-FR" sz="2025" dirty="0"/>
          </a:p>
        </p:txBody>
      </p:sp>
      <p:sp>
        <p:nvSpPr>
          <p:cNvPr id="27" name="Freeform 28">
            <a:extLst>
              <a:ext uri="{FF2B5EF4-FFF2-40B4-BE49-F238E27FC236}">
                <a16:creationId xmlns:a16="http://schemas.microsoft.com/office/drawing/2014/main" id="{17C262E4-559A-63BB-0EBF-0A806FF969A0}"/>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94AB4ABA-8DFA-BF25-1D38-77C014D1A2B8}"/>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C63DB1C8-09B4-020C-7F8B-90C268A52DFF}"/>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A3B7C6FF-3DA7-0E26-127A-1B232F020F9F}"/>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41D8EF4A-0F21-8EB3-019B-4D4B836842EF}"/>
              </a:ext>
            </a:extLst>
          </p:cNvPr>
          <p:cNvSpPr/>
          <p:nvPr/>
        </p:nvSpPr>
        <p:spPr>
          <a:xfrm rot="-10800000">
            <a:off x="11931393" y="619327"/>
            <a:ext cx="6414669"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E421460D-CDEB-62C8-774E-425AEEC0AC9A}"/>
              </a:ext>
            </a:extLst>
          </p:cNvPr>
          <p:cNvSpPr txBox="1"/>
          <p:nvPr/>
        </p:nvSpPr>
        <p:spPr>
          <a:xfrm>
            <a:off x="12471534" y="1222176"/>
            <a:ext cx="533438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1.1. الهدف العام من مرحلة الدعم</a:t>
            </a:r>
          </a:p>
        </p:txBody>
      </p:sp>
      <p:sp>
        <p:nvSpPr>
          <p:cNvPr id="12" name="ZoneTexte 11">
            <a:extLst>
              <a:ext uri="{FF2B5EF4-FFF2-40B4-BE49-F238E27FC236}">
                <a16:creationId xmlns:a16="http://schemas.microsoft.com/office/drawing/2014/main" id="{FE8F7FCF-B110-8A3A-86B9-597C51D80A7E}"/>
              </a:ext>
            </a:extLst>
          </p:cNvPr>
          <p:cNvSpPr txBox="1"/>
          <p:nvPr/>
        </p:nvSpPr>
        <p:spPr>
          <a:xfrm>
            <a:off x="3735316" y="3420689"/>
            <a:ext cx="3141802" cy="1015663"/>
          </a:xfrm>
          <a:prstGeom prst="rect">
            <a:avLst/>
          </a:prstGeom>
          <a:noFill/>
        </p:spPr>
        <p:txBody>
          <a:bodyPr wrap="square">
            <a:spAutoFit/>
          </a:bodyPr>
          <a:lstStyle/>
          <a:p>
            <a:pPr algn="ctr" rtl="1">
              <a:buClr>
                <a:srgbClr val="098661"/>
              </a:buClr>
            </a:pPr>
            <a:r>
              <a:rPr lang="ar-MA" sz="6000" b="1" dirty="0">
                <a:solidFill>
                  <a:srgbClr val="C00000"/>
                </a:solidFill>
                <a:latin typeface="Microsoft Uighur" panose="02000000000000000000" pitchFamily="2" charset="-78"/>
                <a:ea typeface="Araboto Bold"/>
                <a:cs typeface="Microsoft Uighur" panose="02000000000000000000" pitchFamily="2" charset="-78"/>
                <a:rtl/>
              </a:rPr>
              <a:t>الدعم العلاجي:</a:t>
            </a:r>
          </a:p>
        </p:txBody>
      </p:sp>
      <p:sp>
        <p:nvSpPr>
          <p:cNvPr id="16" name="ZoneTexte 15">
            <a:extLst>
              <a:ext uri="{FF2B5EF4-FFF2-40B4-BE49-F238E27FC236}">
                <a16:creationId xmlns:a16="http://schemas.microsoft.com/office/drawing/2014/main" id="{E45FD762-C1DD-B5B4-54ED-C11A01514DE1}"/>
              </a:ext>
            </a:extLst>
          </p:cNvPr>
          <p:cNvSpPr txBox="1"/>
          <p:nvPr/>
        </p:nvSpPr>
        <p:spPr>
          <a:xfrm>
            <a:off x="3384795" y="5993747"/>
            <a:ext cx="3735307" cy="1200329"/>
          </a:xfrm>
          <a:prstGeom prst="rect">
            <a:avLst/>
          </a:prstGeom>
          <a:noFill/>
        </p:spPr>
        <p:txBody>
          <a:bodyPr wrap="square">
            <a:spAutoFit/>
          </a:bodyPr>
          <a:lstStyle/>
          <a:p>
            <a:pPr algn="ctr" rtl="1">
              <a:buClr>
                <a:srgbClr val="098661"/>
              </a:buClr>
            </a:pPr>
            <a:r>
              <a:rPr lang="ar-MA" sz="7200" b="1" dirty="0">
                <a:solidFill>
                  <a:srgbClr val="C00000"/>
                </a:solidFill>
                <a:latin typeface="Microsoft Uighur" panose="02000000000000000000" pitchFamily="2" charset="-78"/>
                <a:ea typeface="Araboto Bold"/>
                <a:cs typeface="Microsoft Uighur" panose="02000000000000000000" pitchFamily="2" charset="-78"/>
                <a:rtl/>
              </a:rPr>
              <a:t>الدعم الوقائي:</a:t>
            </a:r>
            <a:endParaRPr lang="ar-MA" sz="7200" b="1" dirty="0">
              <a:solidFill>
                <a:srgbClr val="000000"/>
              </a:solidFill>
              <a:latin typeface="Microsoft Uighur" panose="02000000000000000000" pitchFamily="2" charset="-78"/>
              <a:cs typeface="Microsoft Uighur" panose="02000000000000000000" pitchFamily="2" charset="-78"/>
              <a:rtl/>
            </a:endParaRPr>
          </a:p>
        </p:txBody>
      </p:sp>
      <p:sp>
        <p:nvSpPr>
          <p:cNvPr id="4" name="ZoneTexte 3">
            <a:extLst>
              <a:ext uri="{FF2B5EF4-FFF2-40B4-BE49-F238E27FC236}">
                <a16:creationId xmlns:a16="http://schemas.microsoft.com/office/drawing/2014/main" id="{9F122954-998C-3011-F758-1D6CFD06C2F0}"/>
              </a:ext>
            </a:extLst>
          </p:cNvPr>
          <p:cNvSpPr txBox="1"/>
          <p:nvPr/>
        </p:nvSpPr>
        <p:spPr>
          <a:xfrm>
            <a:off x="10074900" y="3921679"/>
            <a:ext cx="6923112" cy="4708981"/>
          </a:xfrm>
          <a:prstGeom prst="rect">
            <a:avLst/>
          </a:prstGeom>
          <a:noFill/>
        </p:spPr>
        <p:txBody>
          <a:bodyPr wrap="square">
            <a:spAutoFit/>
          </a:bodyPr>
          <a:lstStyle/>
          <a:p>
            <a:pPr marL="457200" indent="-457200" algn="just" rtl="1">
              <a:buClr>
                <a:srgbClr val="098661"/>
              </a:buClr>
              <a:buFont typeface="Arial" panose="020B0604020202020204" pitchFamily="34" charset="0"/>
              <a:buChar char="•"/>
            </a:pPr>
            <a:r>
              <a:rPr lang="ar-MA" sz="6000" dirty="0">
                <a:solidFill>
                  <a:srgbClr val="000000"/>
                </a:solidFill>
                <a:latin typeface="Microsoft Uighur" panose="02000000000000000000" pitchFamily="2" charset="-78"/>
                <a:cs typeface="Microsoft Uighur" panose="02000000000000000000" pitchFamily="2" charset="-78"/>
                <a:rtl/>
              </a:rPr>
              <a:t>دعم ومعالجة التعثرات في المهارات الأساسية لتعلم اللغة العربية؛</a:t>
            </a:r>
          </a:p>
          <a:p>
            <a:pPr marL="457200" indent="-457200" algn="just" rtl="1">
              <a:buClr>
                <a:srgbClr val="098661"/>
              </a:buClr>
              <a:buFont typeface="Arial" panose="020B0604020202020204" pitchFamily="34" charset="0"/>
              <a:buChar char="•"/>
            </a:pPr>
            <a:r>
              <a:rPr lang="ar-MA" sz="6000" dirty="0">
                <a:solidFill>
                  <a:srgbClr val="000000"/>
                </a:solidFill>
                <a:latin typeface="Microsoft Uighur" panose="02000000000000000000" pitchFamily="2" charset="-78"/>
                <a:cs typeface="Microsoft Uighur" panose="02000000000000000000" pitchFamily="2" charset="-78"/>
                <a:rtl/>
              </a:rPr>
              <a:t>مراجعة وتثبيت المهارات الأساسية لتعلم اللغة العربية –بالنسبة للمتقدمين- </a:t>
            </a:r>
          </a:p>
        </p:txBody>
      </p:sp>
      <p:sp>
        <p:nvSpPr>
          <p:cNvPr id="15" name="ZoneTexte 14">
            <a:extLst>
              <a:ext uri="{FF2B5EF4-FFF2-40B4-BE49-F238E27FC236}">
                <a16:creationId xmlns:a16="http://schemas.microsoft.com/office/drawing/2014/main" id="{26F446FF-47B8-83C2-3EEC-04EF8A9E3CA5}"/>
              </a:ext>
            </a:extLst>
          </p:cNvPr>
          <p:cNvSpPr txBox="1"/>
          <p:nvPr/>
        </p:nvSpPr>
        <p:spPr>
          <a:xfrm>
            <a:off x="1390798" y="4736646"/>
            <a:ext cx="7313220" cy="1015663"/>
          </a:xfrm>
          <a:prstGeom prst="rect">
            <a:avLst/>
          </a:prstGeom>
          <a:noFill/>
        </p:spPr>
        <p:txBody>
          <a:bodyPr wrap="none" rtlCol="0">
            <a:spAutoFit/>
          </a:bodyPr>
          <a:lstStyle/>
          <a:p>
            <a:pPr algn="r" rtl="1"/>
            <a:r>
              <a:rPr lang="ar-MA" sz="6000" b="1" dirty="0">
                <a:solidFill>
                  <a:srgbClr val="000000"/>
                </a:solidFill>
                <a:latin typeface="Microsoft Uighur" panose="02000000000000000000" pitchFamily="2" charset="-78"/>
                <a:cs typeface="Microsoft Uighur" panose="02000000000000000000" pitchFamily="2" charset="-78"/>
                <a:rtl/>
              </a:rPr>
              <a:t> </a:t>
            </a:r>
            <a:r>
              <a:rPr lang="ar-MA" sz="5400" b="1" dirty="0">
                <a:solidFill>
                  <a:srgbClr val="000000"/>
                </a:solidFill>
                <a:latin typeface="Microsoft Uighur" panose="02000000000000000000" pitchFamily="2" charset="-78"/>
                <a:cs typeface="Microsoft Uighur" panose="02000000000000000000" pitchFamily="2" charset="-78"/>
                <a:rtl/>
              </a:rPr>
              <a:t>من المستوى الثاني إلى المستوى السادس </a:t>
            </a:r>
            <a:endParaRPr lang="ar-MA" sz="6000" b="1" dirty="0">
              <a:solidFill>
                <a:srgbClr val="000000"/>
              </a:solidFill>
              <a:latin typeface="Microsoft Uighur" panose="02000000000000000000" pitchFamily="2" charset="-78"/>
              <a:cs typeface="Microsoft Uighur" panose="02000000000000000000" pitchFamily="2" charset="-78"/>
              <a:rtl/>
            </a:endParaRPr>
          </a:p>
        </p:txBody>
      </p:sp>
      <p:grpSp>
        <p:nvGrpSpPr>
          <p:cNvPr id="19" name="Groupe 18">
            <a:extLst>
              <a:ext uri="{FF2B5EF4-FFF2-40B4-BE49-F238E27FC236}">
                <a16:creationId xmlns:a16="http://schemas.microsoft.com/office/drawing/2014/main" id="{3B92A2E1-7AB7-742F-8617-D93005535A55}"/>
              </a:ext>
            </a:extLst>
          </p:cNvPr>
          <p:cNvGrpSpPr/>
          <p:nvPr/>
        </p:nvGrpSpPr>
        <p:grpSpPr>
          <a:xfrm rot="10800000">
            <a:off x="779983" y="7377840"/>
            <a:ext cx="8229600" cy="1148851"/>
            <a:chOff x="457200" y="1024128"/>
            <a:chExt cx="8229600" cy="713232"/>
          </a:xfrm>
        </p:grpSpPr>
        <p:sp>
          <p:nvSpPr>
            <p:cNvPr id="20" name="Shape 3">
              <a:extLst>
                <a:ext uri="{FF2B5EF4-FFF2-40B4-BE49-F238E27FC236}">
                  <a16:creationId xmlns:a16="http://schemas.microsoft.com/office/drawing/2014/main" id="{30B62135-041C-DE3A-B48B-4B29ED5EB178}"/>
                </a:ext>
              </a:extLst>
            </p:cNvPr>
            <p:cNvSpPr/>
            <p:nvPr/>
          </p:nvSpPr>
          <p:spPr>
            <a:xfrm>
              <a:off x="457200" y="1024128"/>
              <a:ext cx="8229600" cy="713232"/>
            </a:xfrm>
            <a:prstGeom prst="rect">
              <a:avLst/>
            </a:prstGeom>
            <a:solidFill>
              <a:srgbClr val="F8FAFC"/>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a:p>
          </p:txBody>
        </p:sp>
        <p:sp>
          <p:nvSpPr>
            <p:cNvPr id="21" name="Shape 4">
              <a:extLst>
                <a:ext uri="{FF2B5EF4-FFF2-40B4-BE49-F238E27FC236}">
                  <a16:creationId xmlns:a16="http://schemas.microsoft.com/office/drawing/2014/main" id="{7D32E7F4-C70D-A85A-74F7-3ACD19DDB45E}"/>
                </a:ext>
              </a:extLst>
            </p:cNvPr>
            <p:cNvSpPr/>
            <p:nvPr/>
          </p:nvSpPr>
          <p:spPr>
            <a:xfrm>
              <a:off x="457200" y="1024128"/>
              <a:ext cx="64008" cy="713232"/>
            </a:xfrm>
            <a:prstGeom prst="rect">
              <a:avLst/>
            </a:prstGeom>
            <a:solidFill>
              <a:srgbClr val="0E7C86"/>
            </a:solidFill>
            <a:ln/>
          </p:spPr>
          <p:txBody>
            <a:bodyPr/>
            <a:lstStyle/>
            <a:p>
              <a:endParaRPr lang="fr-FR"/>
            </a:p>
          </p:txBody>
        </p:sp>
      </p:grpSp>
      <p:sp>
        <p:nvSpPr>
          <p:cNvPr id="17" name="ZoneTexte 16">
            <a:extLst>
              <a:ext uri="{FF2B5EF4-FFF2-40B4-BE49-F238E27FC236}">
                <a16:creationId xmlns:a16="http://schemas.microsoft.com/office/drawing/2014/main" id="{338388BE-5236-8DC3-5D76-7749D2BEAEF0}"/>
              </a:ext>
            </a:extLst>
          </p:cNvPr>
          <p:cNvSpPr txBox="1"/>
          <p:nvPr/>
        </p:nvSpPr>
        <p:spPr>
          <a:xfrm>
            <a:off x="1260026" y="7469198"/>
            <a:ext cx="7319632" cy="923330"/>
          </a:xfrm>
          <a:prstGeom prst="rect">
            <a:avLst/>
          </a:prstGeom>
          <a:noFill/>
        </p:spPr>
        <p:txBody>
          <a:bodyPr wrap="none" rtlCol="0">
            <a:spAutoFit/>
          </a:bodyPr>
          <a:lstStyle/>
          <a:p>
            <a:pPr algn="r" rtl="1"/>
            <a:r>
              <a:rPr lang="ar-MA" sz="5400" b="1" dirty="0">
                <a:solidFill>
                  <a:srgbClr val="000000"/>
                </a:solidFill>
                <a:latin typeface="Microsoft Uighur" panose="02000000000000000000" pitchFamily="2" charset="-78"/>
                <a:cs typeface="Microsoft Uighur" panose="02000000000000000000" pitchFamily="2" charset="-78"/>
                <a:rtl/>
              </a:rPr>
              <a:t>المستوى الأول معني بدعم استباقي وقائي</a:t>
            </a:r>
          </a:p>
        </p:txBody>
      </p:sp>
    </p:spTree>
    <p:extLst>
      <p:ext uri="{BB962C8B-B14F-4D97-AF65-F5344CB8AC3E}">
        <p14:creationId xmlns:p14="http://schemas.microsoft.com/office/powerpoint/2010/main" val="178045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587A2-3088-1FF2-D960-BD121564472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E8508F-2935-DEBE-6214-B8B6CCB99B4A}"/>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C4200F93-248B-50DD-FC57-3DAAF859217F}"/>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F62DA13-2850-978D-D245-369364B27345}"/>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F10A0909-1774-640C-5841-B1A53C7B1A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C7ABEEEE-563B-AEE5-6328-740A5567B8B6}"/>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7601F9C3-0860-F1F7-946A-9D3D9B3A5351}"/>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90ED522C-2486-812D-7CE5-BC928063AC68}"/>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66C39A71-6D6B-9D16-F28A-B97C0CCBAF7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AEE0635-1965-ECF6-D7B1-300B25039126}"/>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C4A86B6C-F982-0986-1188-E3636AF02A6C}"/>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C0E40E5-8F44-F3AE-2C34-1A382C4EEE11}"/>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5DDA7B9B-3E92-995D-E405-30CF75F2C593}"/>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E088D5A1-CC9E-83A2-7CA2-4F51E8F503E1}"/>
              </a:ext>
            </a:extLst>
          </p:cNvPr>
          <p:cNvSpPr/>
          <p:nvPr/>
        </p:nvSpPr>
        <p:spPr>
          <a:xfrm>
            <a:off x="2242362" y="3391469"/>
            <a:ext cx="12827589" cy="480038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F1EAA1DA-21E6-48CC-A65E-897902E8459E}"/>
              </a:ext>
            </a:extLst>
          </p:cNvPr>
          <p:cNvGrpSpPr/>
          <p:nvPr/>
        </p:nvGrpSpPr>
        <p:grpSpPr>
          <a:xfrm rot="5400000">
            <a:off x="12808373" y="5411763"/>
            <a:ext cx="4800389" cy="759803"/>
            <a:chOff x="-12964" y="0"/>
            <a:chExt cx="1123550" cy="217220"/>
          </a:xfrm>
        </p:grpSpPr>
        <p:sp>
          <p:nvSpPr>
            <p:cNvPr id="14" name="Freeform 14">
              <a:extLst>
                <a:ext uri="{FF2B5EF4-FFF2-40B4-BE49-F238E27FC236}">
                  <a16:creationId xmlns:a16="http://schemas.microsoft.com/office/drawing/2014/main" id="{CB90AA0D-E2E9-D9F0-620B-99EB7F4F8500}"/>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002F1F6B-5DD5-596E-B39C-74B5C5848E61}"/>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335DA115-3A4F-39BB-0218-F963FC1E5180}"/>
              </a:ext>
            </a:extLst>
          </p:cNvPr>
          <p:cNvSpPr txBox="1"/>
          <p:nvPr/>
        </p:nvSpPr>
        <p:spPr>
          <a:xfrm>
            <a:off x="3860796" y="4429444"/>
            <a:ext cx="10583675" cy="4016484"/>
          </a:xfrm>
          <a:prstGeom prst="rect">
            <a:avLst/>
          </a:prstGeom>
          <a:noFill/>
        </p:spPr>
        <p:txBody>
          <a:bodyPr wrap="square" rtlCol="0">
            <a:spAutoFit/>
          </a:bodyPr>
          <a:lstStyle/>
          <a:p>
            <a:pPr algn="r" rtl="1">
              <a:spcBef>
                <a:spcPts val="600"/>
              </a:spcBef>
              <a:spcAft>
                <a:spcPts val="600"/>
              </a:spcAft>
              <a:defRPr/>
            </a:pPr>
            <a:r>
              <a:rPr lang="ar-MA" sz="54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1.</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الأهداف المنشودة للبرنامج</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1.1. الهدف العام من مرحلة الدعم</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2.1. أهداف مرحلة الدعم حسب المستويات</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 </a:t>
            </a:r>
          </a:p>
          <a:p>
            <a:pPr algn="r" defTabSz="914445" rtl="1"/>
            <a:endParaRPr lang="fr-FR" sz="1600" dirty="0"/>
          </a:p>
        </p:txBody>
      </p:sp>
      <p:sp>
        <p:nvSpPr>
          <p:cNvPr id="17" name="TextBox 24">
            <a:extLst>
              <a:ext uri="{FF2B5EF4-FFF2-40B4-BE49-F238E27FC236}">
                <a16:creationId xmlns:a16="http://schemas.microsoft.com/office/drawing/2014/main" id="{5C9962B7-174C-C02C-793D-BACF17D2DB77}"/>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 : برنامج الدعم في اللغة العربية</a:t>
            </a:r>
          </a:p>
        </p:txBody>
      </p:sp>
    </p:spTree>
    <p:extLst>
      <p:ext uri="{BB962C8B-B14F-4D97-AF65-F5344CB8AC3E}">
        <p14:creationId xmlns:p14="http://schemas.microsoft.com/office/powerpoint/2010/main" val="316248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DFE1F-B600-B896-68C0-9754B20DA37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65587808-FE16-3B4B-DD06-98645E45435B}"/>
              </a:ext>
            </a:extLst>
          </p:cNvPr>
          <p:cNvGrpSpPr/>
          <p:nvPr/>
        </p:nvGrpSpPr>
        <p:grpSpPr>
          <a:xfrm rot="10800000">
            <a:off x="1490872" y="3586183"/>
            <a:ext cx="15048687" cy="5249506"/>
            <a:chOff x="457200" y="1625096"/>
            <a:chExt cx="8229600" cy="969264"/>
          </a:xfrm>
        </p:grpSpPr>
        <p:sp>
          <p:nvSpPr>
            <p:cNvPr id="3" name="Shape 13">
              <a:extLst>
                <a:ext uri="{FF2B5EF4-FFF2-40B4-BE49-F238E27FC236}">
                  <a16:creationId xmlns:a16="http://schemas.microsoft.com/office/drawing/2014/main" id="{C214FDA6-3C7A-9D24-5CA1-86EF6F8309D2}"/>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2" name="Shape 14">
              <a:extLst>
                <a:ext uri="{FF2B5EF4-FFF2-40B4-BE49-F238E27FC236}">
                  <a16:creationId xmlns:a16="http://schemas.microsoft.com/office/drawing/2014/main" id="{0C780DCD-C793-E0D4-DC4D-1800D8FD2608}"/>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B2E8E63F-B769-8DC7-AE26-AD21B31501BA}"/>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B0AB1563-39E5-275E-6FB7-4276905A4AF4}"/>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CBA91C10-3F5E-1CCA-C6B9-54076ED940E7}"/>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10" name="AutoShape 10">
            <a:extLst>
              <a:ext uri="{FF2B5EF4-FFF2-40B4-BE49-F238E27FC236}">
                <a16:creationId xmlns:a16="http://schemas.microsoft.com/office/drawing/2014/main" id="{7C881AF5-27C3-E839-EA70-4917553977A1}"/>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BFD5DF16-6CF8-755F-8E4D-2722C2C49DE5}"/>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92327E7E-06CF-F26F-74C8-0C56C9D2AAF7}"/>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7D2D18B7-A2AE-72EB-C66D-B22CF4C228CB}"/>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79DFBB48-B818-3572-68E2-8587F5FD1A30}"/>
              </a:ext>
            </a:extLst>
          </p:cNvPr>
          <p:cNvSpPr txBox="1"/>
          <p:nvPr/>
        </p:nvSpPr>
        <p:spPr>
          <a:xfrm>
            <a:off x="1983266" y="4599685"/>
            <a:ext cx="13946853" cy="3416320"/>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تطوير مهارات الملاحظة والانتباه والتحدث؛ </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اكتساب معجم لغوي بسيط مرتبط بالمحيط القريب للمتعلم : المدرسة، المنزل، الأسرة، الجسم والنظافة، المزرعة..</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الاستئناس بالحروف العربية والتهيؤ لكتابتها عبر التخطيط والتلوين.</a:t>
            </a:r>
          </a:p>
        </p:txBody>
      </p:sp>
      <p:grpSp>
        <p:nvGrpSpPr>
          <p:cNvPr id="11" name="Groupe 10">
            <a:extLst>
              <a:ext uri="{FF2B5EF4-FFF2-40B4-BE49-F238E27FC236}">
                <a16:creationId xmlns:a16="http://schemas.microsoft.com/office/drawing/2014/main" id="{5D879721-B8EA-B3BD-69D3-4A08E2510910}"/>
              </a:ext>
            </a:extLst>
          </p:cNvPr>
          <p:cNvGrpSpPr/>
          <p:nvPr/>
        </p:nvGrpSpPr>
        <p:grpSpPr>
          <a:xfrm>
            <a:off x="9047602" y="3172109"/>
            <a:ext cx="7656923" cy="988142"/>
            <a:chOff x="2607168" y="14109951"/>
            <a:chExt cx="5820154" cy="720000"/>
          </a:xfrm>
        </p:grpSpPr>
        <p:sp>
          <p:nvSpPr>
            <p:cNvPr id="15" name="Forme libre : forme 10">
              <a:extLst>
                <a:ext uri="{FF2B5EF4-FFF2-40B4-BE49-F238E27FC236}">
                  <a16:creationId xmlns:a16="http://schemas.microsoft.com/office/drawing/2014/main" id="{6B5C20F8-2875-6B05-4EA9-CA3D6C662727}"/>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17" name="Rectangle : coins arrondis 16">
              <a:extLst>
                <a:ext uri="{FF2B5EF4-FFF2-40B4-BE49-F238E27FC236}">
                  <a16:creationId xmlns:a16="http://schemas.microsoft.com/office/drawing/2014/main" id="{220C62FB-19C2-EB9F-9F93-07912735B69A}"/>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المستوى الأول:</a:t>
              </a:r>
            </a:p>
          </p:txBody>
        </p:sp>
      </p:grpSp>
    </p:spTree>
    <p:extLst>
      <p:ext uri="{BB962C8B-B14F-4D97-AF65-F5344CB8AC3E}">
        <p14:creationId xmlns:p14="http://schemas.microsoft.com/office/powerpoint/2010/main" val="40442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C76F-4025-23A2-F112-AC21107EEF27}"/>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05F8C9D-5533-7BFA-4373-9DF0A5A141D6}"/>
              </a:ext>
            </a:extLst>
          </p:cNvPr>
          <p:cNvGrpSpPr/>
          <p:nvPr/>
        </p:nvGrpSpPr>
        <p:grpSpPr>
          <a:xfrm rot="10800000">
            <a:off x="609599" y="3496327"/>
            <a:ext cx="16431221" cy="5249506"/>
            <a:chOff x="457200" y="1625096"/>
            <a:chExt cx="8229600" cy="969264"/>
          </a:xfrm>
        </p:grpSpPr>
        <p:sp>
          <p:nvSpPr>
            <p:cNvPr id="11" name="Shape 13">
              <a:extLst>
                <a:ext uri="{FF2B5EF4-FFF2-40B4-BE49-F238E27FC236}">
                  <a16:creationId xmlns:a16="http://schemas.microsoft.com/office/drawing/2014/main" id="{8895CE51-B1F8-EB25-7AD3-43452E7EB6B5}"/>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F66947A4-C51C-3E9B-D7E9-3185D47388FC}"/>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7112FC2F-20F4-EF77-F532-82A034C3C3E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D141C23D-4C8A-D7AE-8087-B80DEA4D1369}"/>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448C4729-EACD-2802-C969-986AD368D854}"/>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8F0A0044-0436-FFEF-C716-508A06022A13}"/>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802EB485-CC8C-63CD-FAEA-40F6E776793C}"/>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3420E2B8-22FC-C20F-0287-D5A2A901CE11}"/>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26350A74-BB02-4ADC-145E-07C92D1186EC}"/>
              </a:ext>
            </a:extLst>
          </p:cNvPr>
          <p:cNvSpPr txBox="1"/>
          <p:nvPr/>
        </p:nvSpPr>
        <p:spPr>
          <a:xfrm>
            <a:off x="1541809" y="4261441"/>
            <a:ext cx="15292877" cy="4247317"/>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تعرف الحروف وقراءة كلمات وجمل  بسيطة، وفقرات؛</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إغناء الرصيد المعجمي: رصيد معجمي مرتبط بالمحيط القريب من المتعلم؛</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التحدث والاستماع: حفظ أناشيد بسيطة، والتدرب على أنشطة الفهم العام للحكايات؛</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الكتابة: تحسين الخط، وتسريع وتيرة النقل، وضبط المبدأ الألفبائي.</a:t>
            </a:r>
          </a:p>
        </p:txBody>
      </p:sp>
      <p:grpSp>
        <p:nvGrpSpPr>
          <p:cNvPr id="16" name="Groupe 15">
            <a:extLst>
              <a:ext uri="{FF2B5EF4-FFF2-40B4-BE49-F238E27FC236}">
                <a16:creationId xmlns:a16="http://schemas.microsoft.com/office/drawing/2014/main" id="{7F381E1E-665C-1968-C663-E5F3063F586F}"/>
              </a:ext>
            </a:extLst>
          </p:cNvPr>
          <p:cNvGrpSpPr/>
          <p:nvPr/>
        </p:nvGrpSpPr>
        <p:grpSpPr>
          <a:xfrm>
            <a:off x="9548864" y="3082253"/>
            <a:ext cx="7656923" cy="988142"/>
            <a:chOff x="2607168" y="14109951"/>
            <a:chExt cx="5820154" cy="720000"/>
          </a:xfrm>
        </p:grpSpPr>
        <p:sp>
          <p:nvSpPr>
            <p:cNvPr id="17" name="Forme libre : forme 10">
              <a:extLst>
                <a:ext uri="{FF2B5EF4-FFF2-40B4-BE49-F238E27FC236}">
                  <a16:creationId xmlns:a16="http://schemas.microsoft.com/office/drawing/2014/main" id="{449ABCBB-54C4-D517-4631-12131A50EAFC}"/>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18" name="Rectangle : coins arrondis 16">
              <a:extLst>
                <a:ext uri="{FF2B5EF4-FFF2-40B4-BE49-F238E27FC236}">
                  <a16:creationId xmlns:a16="http://schemas.microsoft.com/office/drawing/2014/main" id="{1972DFB6-BE27-F32D-0377-958B69D5B6B6}"/>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المستوى الثاني:</a:t>
              </a:r>
            </a:p>
          </p:txBody>
        </p:sp>
      </p:grpSp>
    </p:spTree>
    <p:extLst>
      <p:ext uri="{BB962C8B-B14F-4D97-AF65-F5344CB8AC3E}">
        <p14:creationId xmlns:p14="http://schemas.microsoft.com/office/powerpoint/2010/main" val="3488216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0B908-A84C-5567-88F4-5446449CCC5B}"/>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10902E13-4DC7-B534-00CC-022155B46D8A}"/>
              </a:ext>
            </a:extLst>
          </p:cNvPr>
          <p:cNvGrpSpPr/>
          <p:nvPr/>
        </p:nvGrpSpPr>
        <p:grpSpPr>
          <a:xfrm rot="10800000">
            <a:off x="1897873" y="3489110"/>
            <a:ext cx="15048687" cy="5249506"/>
            <a:chOff x="457200" y="1625096"/>
            <a:chExt cx="8229600" cy="969264"/>
          </a:xfrm>
        </p:grpSpPr>
        <p:sp>
          <p:nvSpPr>
            <p:cNvPr id="11" name="Shape 13">
              <a:extLst>
                <a:ext uri="{FF2B5EF4-FFF2-40B4-BE49-F238E27FC236}">
                  <a16:creationId xmlns:a16="http://schemas.microsoft.com/office/drawing/2014/main" id="{6628C75E-6390-E40E-1140-1873634F971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Shape 14">
              <a:extLst>
                <a:ext uri="{FF2B5EF4-FFF2-40B4-BE49-F238E27FC236}">
                  <a16:creationId xmlns:a16="http://schemas.microsoft.com/office/drawing/2014/main" id="{402813E5-2F85-2C0F-1A58-62A592012061}"/>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BF46D114-056E-1C19-8F83-19CC4F9EF4F7}"/>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D9502362-EABC-6D3D-1E32-27FD60D164DE}"/>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80CF5094-DFBB-9E84-5E33-9AD2112C7EA7}"/>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D174DFDF-183A-4BE3-1E54-97D8F4034AF7}"/>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193C13A6-0C15-E760-BA18-3DEE12F4979C}"/>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B7533B6D-0AD9-B2D7-5A73-6DDE58C39519}"/>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45FBA1EC-D684-56A2-0D7F-70AB0471B8AD}"/>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B6B4DC80-F1DD-E6D9-9F15-D1D868EBCAA7}"/>
              </a:ext>
            </a:extLst>
          </p:cNvPr>
          <p:cNvSpPr txBox="1"/>
          <p:nvPr/>
        </p:nvSpPr>
        <p:spPr>
          <a:xfrm>
            <a:off x="1920162" y="4268855"/>
            <a:ext cx="14744386" cy="4247317"/>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قراءة فقرات وفهمها؛</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إغناء الرصيد المعجمي: رصيد معجمي مرتبط بالمحيط القريب من المتعلم؛</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التحدث والاستماع: حفظ أناشيد بسيطة، والتدرب على أنشطة الفهم العام للحكايات؛</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الكتابة: تحسين الخط، وتسريع وتيرة النقل، وإنتاج جمل بسيطة.</a:t>
            </a:r>
          </a:p>
        </p:txBody>
      </p:sp>
      <p:grpSp>
        <p:nvGrpSpPr>
          <p:cNvPr id="16" name="Groupe 15">
            <a:extLst>
              <a:ext uri="{FF2B5EF4-FFF2-40B4-BE49-F238E27FC236}">
                <a16:creationId xmlns:a16="http://schemas.microsoft.com/office/drawing/2014/main" id="{5A0638FA-1C66-1723-8FE5-16C4AC0D7091}"/>
              </a:ext>
            </a:extLst>
          </p:cNvPr>
          <p:cNvGrpSpPr/>
          <p:nvPr/>
        </p:nvGrpSpPr>
        <p:grpSpPr>
          <a:xfrm>
            <a:off x="9454603" y="3075036"/>
            <a:ext cx="7656923" cy="988142"/>
            <a:chOff x="2607168" y="14109951"/>
            <a:chExt cx="5820154" cy="720000"/>
          </a:xfrm>
        </p:grpSpPr>
        <p:sp>
          <p:nvSpPr>
            <p:cNvPr id="17" name="Forme libre : forme 10">
              <a:extLst>
                <a:ext uri="{FF2B5EF4-FFF2-40B4-BE49-F238E27FC236}">
                  <a16:creationId xmlns:a16="http://schemas.microsoft.com/office/drawing/2014/main" id="{D8DC737C-3A9C-F9D2-F048-B50379CF6CA5}"/>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18" name="Rectangle : coins arrondis 16">
              <a:extLst>
                <a:ext uri="{FF2B5EF4-FFF2-40B4-BE49-F238E27FC236}">
                  <a16:creationId xmlns:a16="http://schemas.microsoft.com/office/drawing/2014/main" id="{290014D7-181E-1CBF-C779-387DE96D61A7}"/>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المستوى الثالث:</a:t>
              </a:r>
            </a:p>
          </p:txBody>
        </p:sp>
      </p:grpSp>
    </p:spTree>
    <p:extLst>
      <p:ext uri="{BB962C8B-B14F-4D97-AF65-F5344CB8AC3E}">
        <p14:creationId xmlns:p14="http://schemas.microsoft.com/office/powerpoint/2010/main" val="238263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760DA-F188-149F-B429-66DA6D537089}"/>
            </a:ext>
          </a:extLst>
        </p:cNvPr>
        <p:cNvGrpSpPr/>
        <p:nvPr/>
      </p:nvGrpSpPr>
      <p:grpSpPr>
        <a:xfrm>
          <a:off x="0" y="0"/>
          <a:ext cx="0" cy="0"/>
          <a:chOff x="0" y="0"/>
          <a:chExt cx="0" cy="0"/>
        </a:xfrm>
      </p:grpSpPr>
      <p:grpSp>
        <p:nvGrpSpPr>
          <p:cNvPr id="19" name="Groupe 18">
            <a:extLst>
              <a:ext uri="{FF2B5EF4-FFF2-40B4-BE49-F238E27FC236}">
                <a16:creationId xmlns:a16="http://schemas.microsoft.com/office/drawing/2014/main" id="{FD3A0F04-0145-35A4-CC09-FD046E238804}"/>
              </a:ext>
            </a:extLst>
          </p:cNvPr>
          <p:cNvGrpSpPr/>
          <p:nvPr/>
        </p:nvGrpSpPr>
        <p:grpSpPr>
          <a:xfrm rot="10800000">
            <a:off x="1300766" y="3332515"/>
            <a:ext cx="15929959" cy="5249506"/>
            <a:chOff x="457200" y="1625096"/>
            <a:chExt cx="8229600" cy="969264"/>
          </a:xfrm>
        </p:grpSpPr>
        <p:sp>
          <p:nvSpPr>
            <p:cNvPr id="20" name="Shape 13">
              <a:extLst>
                <a:ext uri="{FF2B5EF4-FFF2-40B4-BE49-F238E27FC236}">
                  <a16:creationId xmlns:a16="http://schemas.microsoft.com/office/drawing/2014/main" id="{D2387375-C48A-4614-4B1E-7D3373C3A33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14">
              <a:extLst>
                <a:ext uri="{FF2B5EF4-FFF2-40B4-BE49-F238E27FC236}">
                  <a16:creationId xmlns:a16="http://schemas.microsoft.com/office/drawing/2014/main" id="{E4E245D8-2D38-9CC3-9CE1-6E96358CA032}"/>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5AC4D6E7-9874-895E-30AC-E122D65D760D}"/>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1862D8AA-1806-1495-9EEC-52943845B515}"/>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4C2222E7-7A7B-AB11-6818-658E1AD6A5B6}"/>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9577C39E-EB85-5D35-F41D-CAED0A1C0F15}"/>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endParaRPr lang="fr-FR"/>
          </a:p>
        </p:txBody>
      </p:sp>
      <p:sp>
        <p:nvSpPr>
          <p:cNvPr id="7" name="Rectangle 6">
            <a:extLst>
              <a:ext uri="{FF2B5EF4-FFF2-40B4-BE49-F238E27FC236}">
                <a16:creationId xmlns:a16="http://schemas.microsoft.com/office/drawing/2014/main" id="{5548B602-DE97-582C-F266-084307432DC1}"/>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76C124CC-35BE-0B72-6077-D95F7C73942D}"/>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C13C1ADE-FCB1-096E-F077-2AF93D7DE5C7}"/>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C680BC3E-BB0E-32A7-A0AB-6DBFEF7C7BD8}"/>
              </a:ext>
            </a:extLst>
          </p:cNvPr>
          <p:cNvSpPr txBox="1"/>
          <p:nvPr/>
        </p:nvSpPr>
        <p:spPr>
          <a:xfrm>
            <a:off x="2069789" y="4117179"/>
            <a:ext cx="14744386" cy="4247317"/>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قراءة فقرات ونصوص قصيرة وفهمها؛</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إغناء الرصيد المعجمي: رصيد معجمي مرتبط بالمحيط القريب من المتعلم؛</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التحدث والاستماع: حفظ أناشيد بسيطة، والتدرب على أنشطة الفهم العام للحكايات؛</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الكتابة: تحسين الخط، وتسريع وتيرة النقل، وإنتاج جمل بسيطة.</a:t>
            </a:r>
          </a:p>
        </p:txBody>
      </p:sp>
      <p:grpSp>
        <p:nvGrpSpPr>
          <p:cNvPr id="22" name="Groupe 21">
            <a:extLst>
              <a:ext uri="{FF2B5EF4-FFF2-40B4-BE49-F238E27FC236}">
                <a16:creationId xmlns:a16="http://schemas.microsoft.com/office/drawing/2014/main" id="{BDEA9DEE-7E13-58E5-C10B-A3524D04EE1A}"/>
              </a:ext>
            </a:extLst>
          </p:cNvPr>
          <p:cNvGrpSpPr/>
          <p:nvPr/>
        </p:nvGrpSpPr>
        <p:grpSpPr>
          <a:xfrm>
            <a:off x="9738769" y="2918441"/>
            <a:ext cx="7656923" cy="988142"/>
            <a:chOff x="2607168" y="14109951"/>
            <a:chExt cx="5820154" cy="720000"/>
          </a:xfrm>
        </p:grpSpPr>
        <p:sp>
          <p:nvSpPr>
            <p:cNvPr id="23" name="Forme libre : forme 10">
              <a:extLst>
                <a:ext uri="{FF2B5EF4-FFF2-40B4-BE49-F238E27FC236}">
                  <a16:creationId xmlns:a16="http://schemas.microsoft.com/office/drawing/2014/main" id="{144005D5-AB4F-1F74-7419-A73EC31B18DE}"/>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24" name="Rectangle : coins arrondis 16">
              <a:extLst>
                <a:ext uri="{FF2B5EF4-FFF2-40B4-BE49-F238E27FC236}">
                  <a16:creationId xmlns:a16="http://schemas.microsoft.com/office/drawing/2014/main" id="{23159C62-5848-9CEE-D667-B018FE529913}"/>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المستوى الرابع:</a:t>
              </a:r>
            </a:p>
          </p:txBody>
        </p:sp>
      </p:grpSp>
    </p:spTree>
    <p:extLst>
      <p:ext uri="{BB962C8B-B14F-4D97-AF65-F5344CB8AC3E}">
        <p14:creationId xmlns:p14="http://schemas.microsoft.com/office/powerpoint/2010/main" val="426109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FFF73-CA88-1799-C6F3-9D98108CBF92}"/>
            </a:ext>
          </a:extLst>
        </p:cNvPr>
        <p:cNvGrpSpPr/>
        <p:nvPr/>
      </p:nvGrpSpPr>
      <p:grpSpPr>
        <a:xfrm>
          <a:off x="0" y="0"/>
          <a:ext cx="0" cy="0"/>
          <a:chOff x="0" y="0"/>
          <a:chExt cx="0" cy="0"/>
        </a:xfrm>
      </p:grpSpPr>
      <p:grpSp>
        <p:nvGrpSpPr>
          <p:cNvPr id="19" name="Groupe 18">
            <a:extLst>
              <a:ext uri="{FF2B5EF4-FFF2-40B4-BE49-F238E27FC236}">
                <a16:creationId xmlns:a16="http://schemas.microsoft.com/office/drawing/2014/main" id="{0173A2D7-C100-4AC4-F956-4774B6557A09}"/>
              </a:ext>
            </a:extLst>
          </p:cNvPr>
          <p:cNvGrpSpPr/>
          <p:nvPr/>
        </p:nvGrpSpPr>
        <p:grpSpPr>
          <a:xfrm rot="10800000">
            <a:off x="2108461" y="3384814"/>
            <a:ext cx="15048687" cy="5249506"/>
            <a:chOff x="457200" y="1625096"/>
            <a:chExt cx="8229600" cy="969264"/>
          </a:xfrm>
        </p:grpSpPr>
        <p:sp>
          <p:nvSpPr>
            <p:cNvPr id="20" name="Shape 13">
              <a:extLst>
                <a:ext uri="{FF2B5EF4-FFF2-40B4-BE49-F238E27FC236}">
                  <a16:creationId xmlns:a16="http://schemas.microsoft.com/office/drawing/2014/main" id="{EEC05679-7CBF-12D2-9711-44E45D84DD8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1" name="Shape 14">
              <a:extLst>
                <a:ext uri="{FF2B5EF4-FFF2-40B4-BE49-F238E27FC236}">
                  <a16:creationId xmlns:a16="http://schemas.microsoft.com/office/drawing/2014/main" id="{7F51434A-FE17-35AE-0342-EAE9DA13BB5E}"/>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1BDD77A2-8158-3979-2A33-6E8D028920AE}"/>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BF884F01-7D51-C9B1-51AC-244C6B1C425C}"/>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endParaRPr lang="fr-FR"/>
          </a:p>
        </p:txBody>
      </p:sp>
      <p:sp>
        <p:nvSpPr>
          <p:cNvPr id="9" name="AutoShape 9">
            <a:extLst>
              <a:ext uri="{FF2B5EF4-FFF2-40B4-BE49-F238E27FC236}">
                <a16:creationId xmlns:a16="http://schemas.microsoft.com/office/drawing/2014/main" id="{E00E3CB3-C2BA-06B4-793C-07DDE2B806DA}"/>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10" name="AutoShape 10">
            <a:extLst>
              <a:ext uri="{FF2B5EF4-FFF2-40B4-BE49-F238E27FC236}">
                <a16:creationId xmlns:a16="http://schemas.microsoft.com/office/drawing/2014/main" id="{C821D376-464A-227B-97B5-858C7D269363}"/>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7" name="Rectangle 6">
            <a:extLst>
              <a:ext uri="{FF2B5EF4-FFF2-40B4-BE49-F238E27FC236}">
                <a16:creationId xmlns:a16="http://schemas.microsoft.com/office/drawing/2014/main" id="{F8E14C06-D814-8D0A-1738-BD01FA6C467A}"/>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2C38ADF0-5B37-63A2-EBF8-72EDD12E80ED}"/>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1AD59736-5D9A-0A50-B4DF-4DF48BA593B8}"/>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1657E3B1-6D92-862A-7571-958A76FDE828}"/>
              </a:ext>
            </a:extLst>
          </p:cNvPr>
          <p:cNvSpPr txBox="1"/>
          <p:nvPr/>
        </p:nvSpPr>
        <p:spPr>
          <a:xfrm>
            <a:off x="2871852" y="3958882"/>
            <a:ext cx="13489653" cy="4247317"/>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قراءة النصوص وفهمها؛</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إغناء الرصيد المعجمي: استراتيجيات المفردات؛</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الاستماع والتحدث: حفظ أناشيد..؛</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استثمار الأنشطة المبنية على العبر؛</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الكتابة: إنتاج جمل، وفقرات بسيطة، ونصوص قصيرة.</a:t>
            </a:r>
          </a:p>
        </p:txBody>
      </p:sp>
      <p:grpSp>
        <p:nvGrpSpPr>
          <p:cNvPr id="22" name="Groupe 21">
            <a:extLst>
              <a:ext uri="{FF2B5EF4-FFF2-40B4-BE49-F238E27FC236}">
                <a16:creationId xmlns:a16="http://schemas.microsoft.com/office/drawing/2014/main" id="{06BCD0F3-E54A-8DD4-F3A9-466CA4AD9075}"/>
              </a:ext>
            </a:extLst>
          </p:cNvPr>
          <p:cNvGrpSpPr/>
          <p:nvPr/>
        </p:nvGrpSpPr>
        <p:grpSpPr>
          <a:xfrm>
            <a:off x="9665191" y="2970740"/>
            <a:ext cx="7656923" cy="988142"/>
            <a:chOff x="2607168" y="14109951"/>
            <a:chExt cx="5820154" cy="720000"/>
          </a:xfrm>
        </p:grpSpPr>
        <p:sp>
          <p:nvSpPr>
            <p:cNvPr id="23" name="Forme libre : forme 10">
              <a:extLst>
                <a:ext uri="{FF2B5EF4-FFF2-40B4-BE49-F238E27FC236}">
                  <a16:creationId xmlns:a16="http://schemas.microsoft.com/office/drawing/2014/main" id="{3BFDD770-6A10-6C15-F7A7-9B41E4F8B36B}"/>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endParaRPr lang="fr-FR" sz="2025" dirty="0"/>
            </a:p>
          </p:txBody>
        </p:sp>
        <p:sp>
          <p:nvSpPr>
            <p:cNvPr id="24" name="Rectangle : coins arrondis 16">
              <a:extLst>
                <a:ext uri="{FF2B5EF4-FFF2-40B4-BE49-F238E27FC236}">
                  <a16:creationId xmlns:a16="http://schemas.microsoft.com/office/drawing/2014/main" id="{CAA22274-9E82-A8B7-11AE-F939BD007DD3}"/>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المستويان الخامس والسادس:</a:t>
              </a:r>
            </a:p>
          </p:txBody>
        </p:sp>
      </p:grpSp>
    </p:spTree>
    <p:extLst>
      <p:ext uri="{BB962C8B-B14F-4D97-AF65-F5344CB8AC3E}">
        <p14:creationId xmlns:p14="http://schemas.microsoft.com/office/powerpoint/2010/main" val="3054479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71E4F-B07A-DD3C-6FBB-36433C60CB99}"/>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3F6376E4-EB03-3A4A-1147-BDBD728857DA}"/>
              </a:ext>
            </a:extLst>
          </p:cNvPr>
          <p:cNvGrpSpPr/>
          <p:nvPr/>
        </p:nvGrpSpPr>
        <p:grpSpPr>
          <a:xfrm rot="10800000">
            <a:off x="2092335" y="3484142"/>
            <a:ext cx="15048687" cy="5249506"/>
            <a:chOff x="457200" y="1625096"/>
            <a:chExt cx="8229600" cy="969264"/>
          </a:xfrm>
        </p:grpSpPr>
        <p:sp>
          <p:nvSpPr>
            <p:cNvPr id="3" name="Shape 13">
              <a:extLst>
                <a:ext uri="{FF2B5EF4-FFF2-40B4-BE49-F238E27FC236}">
                  <a16:creationId xmlns:a16="http://schemas.microsoft.com/office/drawing/2014/main" id="{98A522D0-9958-E9A8-AB18-C6FCA93462A4}"/>
                </a:ext>
              </a:extLst>
            </p:cNvPr>
            <p:cNvSpPr/>
            <p:nvPr/>
          </p:nvSpPr>
          <p:spPr>
            <a:xfrm>
              <a:off x="457200" y="1625096"/>
              <a:ext cx="8229600" cy="950976"/>
            </a:xfrm>
            <a:prstGeom prst="rect">
              <a:avLst/>
            </a:prstGeom>
            <a:solidFill>
              <a:srgbClr val="C9C3A1"/>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12" name="Shape 14">
              <a:extLst>
                <a:ext uri="{FF2B5EF4-FFF2-40B4-BE49-F238E27FC236}">
                  <a16:creationId xmlns:a16="http://schemas.microsoft.com/office/drawing/2014/main" id="{5E3A4D2C-EB22-E67A-87F9-E512E3D754A1}"/>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ECA87BA7-CFC5-2C42-7715-E634BBEED8CF}"/>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AutoShape 8">
            <a:extLst>
              <a:ext uri="{FF2B5EF4-FFF2-40B4-BE49-F238E27FC236}">
                <a16:creationId xmlns:a16="http://schemas.microsoft.com/office/drawing/2014/main" id="{F40ED2DE-A176-9B4E-65DE-BD6A127B3BC9}"/>
              </a:ext>
            </a:extLst>
          </p:cNvPr>
          <p:cNvSpPr/>
          <p:nvPr/>
        </p:nvSpPr>
        <p:spPr>
          <a:xfrm>
            <a:off x="0" y="9296400"/>
            <a:ext cx="18288000" cy="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9" name="AutoShape 9">
            <a:extLst>
              <a:ext uri="{FF2B5EF4-FFF2-40B4-BE49-F238E27FC236}">
                <a16:creationId xmlns:a16="http://schemas.microsoft.com/office/drawing/2014/main" id="{EF1D2D88-7177-54AD-B7EB-C247EE4C6E5F}"/>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10" name="AutoShape 10">
            <a:extLst>
              <a:ext uri="{FF2B5EF4-FFF2-40B4-BE49-F238E27FC236}">
                <a16:creationId xmlns:a16="http://schemas.microsoft.com/office/drawing/2014/main" id="{28A2847C-AB12-BE41-E99A-F47E4689743A}"/>
              </a:ext>
            </a:extLst>
          </p:cNvPr>
          <p:cNvSpPr/>
          <p:nvPr/>
        </p:nvSpPr>
        <p:spPr>
          <a:xfrm flipH="1" flipV="1">
            <a:off x="17230725" y="0"/>
            <a:ext cx="0" cy="9277350"/>
          </a:xfrm>
          <a:prstGeom prst="line">
            <a:avLst/>
          </a:prstGeom>
          <a:ln w="38100" cap="flat">
            <a:solidFill>
              <a:srgbClr val="FFFFFF"/>
            </a:solidFill>
            <a:prstDash val="solid"/>
            <a:headEnd type="none" w="sm" len="sm"/>
            <a:tailEnd type="none" w="sm" len="sm"/>
          </a:ln>
        </p:spPr>
        <p:txBody>
          <a:bodyPr/>
          <a:lstStyle/>
          <a:p>
            <a:pPr marL="0" algn="r" defTabSz="914400" rtl="1" eaLnBrk="1" latinLnBrk="0" hangingPunct="1"/>
            <a:endParaRPr lang="fr-FR"/>
          </a:p>
        </p:txBody>
      </p:sp>
      <p:sp>
        <p:nvSpPr>
          <p:cNvPr id="7" name="Rectangle 6">
            <a:extLst>
              <a:ext uri="{FF2B5EF4-FFF2-40B4-BE49-F238E27FC236}">
                <a16:creationId xmlns:a16="http://schemas.microsoft.com/office/drawing/2014/main" id="{9E244991-7E1A-7BA6-2E96-7C62857A84F7}"/>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13" name="Freeform 22">
            <a:extLst>
              <a:ext uri="{FF2B5EF4-FFF2-40B4-BE49-F238E27FC236}">
                <a16:creationId xmlns:a16="http://schemas.microsoft.com/office/drawing/2014/main" id="{FBC8A339-508F-1F47-3285-77AB33E9F790}"/>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14" name="TextBox 34">
            <a:extLst>
              <a:ext uri="{FF2B5EF4-FFF2-40B4-BE49-F238E27FC236}">
                <a16:creationId xmlns:a16="http://schemas.microsoft.com/office/drawing/2014/main" id="{CA4C7A20-1164-27EE-C91C-C5F89B5206BC}"/>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2.1. أهداف مرحلة الدعم حسب المستويات</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ZoneTexte 3">
            <a:extLst>
              <a:ext uri="{FF2B5EF4-FFF2-40B4-BE49-F238E27FC236}">
                <a16:creationId xmlns:a16="http://schemas.microsoft.com/office/drawing/2014/main" id="{92F6EF67-3B97-6B02-B5EE-A33498168D64}"/>
              </a:ext>
            </a:extLst>
          </p:cNvPr>
          <p:cNvSpPr txBox="1"/>
          <p:nvPr/>
        </p:nvSpPr>
        <p:spPr>
          <a:xfrm>
            <a:off x="5173463" y="4527109"/>
            <a:ext cx="10517853" cy="3416320"/>
          </a:xfrm>
          <a:prstGeom prst="rect">
            <a:avLst/>
          </a:prstGeom>
          <a:noFill/>
        </p:spPr>
        <p:txBody>
          <a:bodyPr wrap="square">
            <a:spAutoFit/>
          </a:bodyPr>
          <a:lstStyle/>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القراءة التعبيرية والإلقاء الشعري؛</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إغناء الرصيد اللغوي؛ </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قراءة النصوص الطويلة وفهمها؛</a:t>
            </a:r>
          </a:p>
          <a:p>
            <a:pPr marL="457200" indent="-457200" algn="r" rtl="1">
              <a:buClr>
                <a:srgbClr val="098661"/>
              </a:buClr>
              <a:buFont typeface="Arial" panose="020B0604020202020204" pitchFamily="34" charset="0"/>
              <a:buChar char="•"/>
            </a:pPr>
            <a:r>
              <a:rPr lang="ar-MA" sz="5400" b="1" dirty="0">
                <a:solidFill>
                  <a:srgbClr val="000000"/>
                </a:solidFill>
                <a:latin typeface="Microsoft Uighur" panose="02000000000000000000" pitchFamily="2" charset="-78"/>
                <a:cs typeface="Microsoft Uighur" panose="02000000000000000000" pitchFamily="2" charset="-78"/>
                <a:rtl/>
              </a:rPr>
              <a:t>التدرب على أنشطة الكتابة: مهارات الإنتاج الكتابي</a:t>
            </a:r>
          </a:p>
        </p:txBody>
      </p:sp>
      <p:grpSp>
        <p:nvGrpSpPr>
          <p:cNvPr id="16" name="Groupe 15">
            <a:extLst>
              <a:ext uri="{FF2B5EF4-FFF2-40B4-BE49-F238E27FC236}">
                <a16:creationId xmlns:a16="http://schemas.microsoft.com/office/drawing/2014/main" id="{D9D4F113-F55D-5398-994E-16CFD9E85C23}"/>
              </a:ext>
            </a:extLst>
          </p:cNvPr>
          <p:cNvGrpSpPr/>
          <p:nvPr/>
        </p:nvGrpSpPr>
        <p:grpSpPr>
          <a:xfrm>
            <a:off x="9649065" y="3070068"/>
            <a:ext cx="7656923" cy="988142"/>
            <a:chOff x="2607168" y="14109951"/>
            <a:chExt cx="5820154" cy="720000"/>
          </a:xfrm>
        </p:grpSpPr>
        <p:sp>
          <p:nvSpPr>
            <p:cNvPr id="18" name="Forme libre : forme 10">
              <a:extLst>
                <a:ext uri="{FF2B5EF4-FFF2-40B4-BE49-F238E27FC236}">
                  <a16:creationId xmlns:a16="http://schemas.microsoft.com/office/drawing/2014/main" id="{4142047C-D904-B157-B937-4AB55FF384F8}"/>
                </a:ext>
              </a:extLst>
            </p:cNvPr>
            <p:cNvSpPr/>
            <p:nvPr/>
          </p:nvSpPr>
          <p:spPr>
            <a:xfrm>
              <a:off x="2607168" y="14109951"/>
              <a:ext cx="5688000" cy="720000"/>
            </a:xfrm>
            <a:prstGeom prst="rect">
              <a:avLst/>
            </a:prstGeom>
            <a:solidFill>
              <a:schemeClr val="bg2"/>
            </a:solidFill>
            <a:ln w="18395" cap="flat">
              <a:noFill/>
              <a:prstDash val="solid"/>
              <a:miter/>
            </a:ln>
          </p:spPr>
          <p:txBody>
            <a:bodyPr rtlCol="0" anchor="ctr"/>
            <a:lstStyle/>
            <a:p>
              <a:pPr marL="0" algn="r" defTabSz="914400" rtl="1" eaLnBrk="1" latinLnBrk="0" hangingPunct="1"/>
              <a:endParaRPr lang="fr-FR" sz="2025" dirty="0"/>
            </a:p>
          </p:txBody>
        </p:sp>
        <p:sp>
          <p:nvSpPr>
            <p:cNvPr id="19" name="Rectangle : coins arrondis 16">
              <a:extLst>
                <a:ext uri="{FF2B5EF4-FFF2-40B4-BE49-F238E27FC236}">
                  <a16:creationId xmlns:a16="http://schemas.microsoft.com/office/drawing/2014/main" id="{4D231552-BCC1-5996-2208-6BF4582594C7}"/>
                </a:ext>
              </a:extLst>
            </p:cNvPr>
            <p:cNvSpPr/>
            <p:nvPr/>
          </p:nvSpPr>
          <p:spPr>
            <a:xfrm>
              <a:off x="2658826" y="14187190"/>
              <a:ext cx="5768496" cy="518698"/>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المستويان الخامس والسادس: التميز</a:t>
              </a:r>
            </a:p>
          </p:txBody>
        </p:sp>
      </p:grpSp>
    </p:spTree>
    <p:extLst>
      <p:ext uri="{BB962C8B-B14F-4D97-AF65-F5344CB8AC3E}">
        <p14:creationId xmlns:p14="http://schemas.microsoft.com/office/powerpoint/2010/main" val="4230011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A6D38-7845-5B22-95AB-5232F8756A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36510D3-6EAC-B8A9-BE68-082D00F9175B}"/>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A05D830D-6AD8-09B5-2066-7F4CED6BED02}"/>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53BE55C-F09D-1A8E-FD9D-3297B8FECAA1}"/>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4F524708-8E52-663D-2E6C-2364EC8D40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8A6D947-2C8C-EC6A-D5AB-F3D5A7C6C7CB}"/>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6570F5E6-A241-C797-217C-0379D374D258}"/>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484251D9-DFCB-781E-7FF0-A52FFC02C5F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1D2B2CC9-3075-850C-A81F-4367F43CD69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F2BD8303-B0F6-4126-8002-550280CADA8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BBB6963D-054A-CFDF-3C18-A01024450E98}"/>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DB2C5388-E42A-C0B5-31F8-B25C26060731}"/>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F0B4B0FE-913C-42E2-4EFA-E6ADB4668285}"/>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9D91C6C2-15D0-6181-4D24-D2021D8F5097}"/>
              </a:ext>
            </a:extLst>
          </p:cNvPr>
          <p:cNvSpPr/>
          <p:nvPr/>
        </p:nvSpPr>
        <p:spPr>
          <a:xfrm>
            <a:off x="2051563" y="2781511"/>
            <a:ext cx="12827589" cy="6394900"/>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sz="2000"/>
          </a:p>
        </p:txBody>
      </p:sp>
      <p:grpSp>
        <p:nvGrpSpPr>
          <p:cNvPr id="12" name="Group 13">
            <a:extLst>
              <a:ext uri="{FF2B5EF4-FFF2-40B4-BE49-F238E27FC236}">
                <a16:creationId xmlns:a16="http://schemas.microsoft.com/office/drawing/2014/main" id="{F03F3E6B-4149-16A8-FFD8-B1019F38C9D7}"/>
              </a:ext>
            </a:extLst>
          </p:cNvPr>
          <p:cNvGrpSpPr/>
          <p:nvPr/>
        </p:nvGrpSpPr>
        <p:grpSpPr>
          <a:xfrm rot="5400000">
            <a:off x="11783918" y="5612435"/>
            <a:ext cx="6394900" cy="733055"/>
            <a:chOff x="-12964" y="0"/>
            <a:chExt cx="1123550" cy="217220"/>
          </a:xfrm>
        </p:grpSpPr>
        <p:sp>
          <p:nvSpPr>
            <p:cNvPr id="14" name="Freeform 14">
              <a:extLst>
                <a:ext uri="{FF2B5EF4-FFF2-40B4-BE49-F238E27FC236}">
                  <a16:creationId xmlns:a16="http://schemas.microsoft.com/office/drawing/2014/main" id="{BD836170-3A29-CB05-7C14-5AB2894F744B}"/>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sz="2000"/>
            </a:p>
          </p:txBody>
        </p:sp>
        <p:sp>
          <p:nvSpPr>
            <p:cNvPr id="15" name="TextBox 15">
              <a:extLst>
                <a:ext uri="{FF2B5EF4-FFF2-40B4-BE49-F238E27FC236}">
                  <a16:creationId xmlns:a16="http://schemas.microsoft.com/office/drawing/2014/main" id="{0182CECB-D121-8081-C0C4-93E35ECDBE96}"/>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sz="2000"/>
            </a:p>
          </p:txBody>
        </p:sp>
      </p:grpSp>
      <p:sp>
        <p:nvSpPr>
          <p:cNvPr id="27" name="ZoneTexte 26">
            <a:extLst>
              <a:ext uri="{FF2B5EF4-FFF2-40B4-BE49-F238E27FC236}">
                <a16:creationId xmlns:a16="http://schemas.microsoft.com/office/drawing/2014/main" id="{D0FCFEEC-3A38-B9D5-B2CD-0B885B87F816}"/>
              </a:ext>
            </a:extLst>
          </p:cNvPr>
          <p:cNvSpPr txBox="1"/>
          <p:nvPr/>
        </p:nvSpPr>
        <p:spPr>
          <a:xfrm>
            <a:off x="3320718" y="3366191"/>
            <a:ext cx="10583675" cy="5339923"/>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2. هيكلة برنامج الدعم</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1.2.التذكير بمستويات الموضعة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2.2.من الموضعة إلى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3.2.أهداف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مسارات الدعم</a:t>
            </a:r>
          </a:p>
          <a:p>
            <a:pPr algn="r" defTabSz="914445" rtl="1"/>
            <a:endParaRPr lang="fr-FR" dirty="0"/>
          </a:p>
        </p:txBody>
      </p:sp>
      <p:sp>
        <p:nvSpPr>
          <p:cNvPr id="17" name="TextBox 24">
            <a:extLst>
              <a:ext uri="{FF2B5EF4-FFF2-40B4-BE49-F238E27FC236}">
                <a16:creationId xmlns:a16="http://schemas.microsoft.com/office/drawing/2014/main" id="{8735ADAF-C0C0-6684-2159-FA78807B2980}"/>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هيكلة برنامج الدعم</a:t>
            </a:r>
          </a:p>
        </p:txBody>
      </p:sp>
    </p:spTree>
    <p:extLst>
      <p:ext uri="{BB962C8B-B14F-4D97-AF65-F5344CB8AC3E}">
        <p14:creationId xmlns:p14="http://schemas.microsoft.com/office/powerpoint/2010/main" val="1713291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07688-986C-51F1-767C-8072DDEECD25}"/>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21B9A291-2E0D-FEBF-9E8E-7C707F94F0BE}"/>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E6BE03B8-9A6D-15E0-3BB9-C084CD95CED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12719C0-2475-A116-A18E-788D63CB6FC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34332592-2413-EAEC-2FC7-6CA8634AF406}"/>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DB5BBD19-C426-3810-E92A-F525C459DD9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7B29B330-2CFF-F5AD-EC1F-883860ECAFC5}"/>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79BE349B-0E8E-6782-1894-F95BC2A4B9B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DCA23BCD-3CCD-76CF-B58A-7E3A66E814E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2F9F133-8141-F4C5-0DE6-04802FF93D6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ZoneTexte 27">
            <a:extLst>
              <a:ext uri="{FF2B5EF4-FFF2-40B4-BE49-F238E27FC236}">
                <a16:creationId xmlns:a16="http://schemas.microsoft.com/office/drawing/2014/main" id="{18BC81A0-B877-8944-6B30-9AB75F83EEC2}"/>
              </a:ext>
            </a:extLst>
          </p:cNvPr>
          <p:cNvSpPr txBox="1"/>
          <p:nvPr/>
        </p:nvSpPr>
        <p:spPr>
          <a:xfrm>
            <a:off x="2133598" y="3162302"/>
            <a:ext cx="13052256" cy="873621"/>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algn="r" rtl="1">
              <a:buClr>
                <a:srgbClr val="098661"/>
              </a:buClr>
            </a:pPr>
            <a:r>
              <a:rPr lang="ar-MA" sz="4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مبتدئ</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غير قادر على تعرف الحروف الهجائية.</a:t>
            </a:r>
          </a:p>
        </p:txBody>
      </p:sp>
      <p:sp>
        <p:nvSpPr>
          <p:cNvPr id="30" name="ZoneTexte 29">
            <a:extLst>
              <a:ext uri="{FF2B5EF4-FFF2-40B4-BE49-F238E27FC236}">
                <a16:creationId xmlns:a16="http://schemas.microsoft.com/office/drawing/2014/main" id="{DC7F9851-D987-A13B-36C3-3A7F89E9DC3A}"/>
              </a:ext>
            </a:extLst>
          </p:cNvPr>
          <p:cNvSpPr txBox="1"/>
          <p:nvPr/>
        </p:nvSpPr>
        <p:spPr>
          <a:xfrm>
            <a:off x="2133600" y="4240007"/>
            <a:ext cx="13052254" cy="873621"/>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algn="r" rtl="1">
              <a:buClr>
                <a:srgbClr val="098661"/>
              </a:buClr>
            </a:pPr>
            <a:r>
              <a:rPr lang="ar-MA" sz="4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حرف</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قادر على قراءة حروف (6 حروف من 8 على الأقل) وغير قادر على قراءة كلمات.</a:t>
            </a:r>
          </a:p>
        </p:txBody>
      </p:sp>
      <p:sp>
        <p:nvSpPr>
          <p:cNvPr id="31" name="ZoneTexte 30">
            <a:extLst>
              <a:ext uri="{FF2B5EF4-FFF2-40B4-BE49-F238E27FC236}">
                <a16:creationId xmlns:a16="http://schemas.microsoft.com/office/drawing/2014/main" id="{F792AF7D-A567-E812-2296-59C81A7B1BDF}"/>
              </a:ext>
            </a:extLst>
          </p:cNvPr>
          <p:cNvSpPr txBox="1"/>
          <p:nvPr/>
        </p:nvSpPr>
        <p:spPr>
          <a:xfrm>
            <a:off x="2133600" y="5317712"/>
            <a:ext cx="13052254" cy="873621"/>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algn="r" rtl="1">
              <a:buClr>
                <a:srgbClr val="098661"/>
              </a:buClr>
            </a:pPr>
            <a:r>
              <a:rPr lang="ar-MA" sz="4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كلمة</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قادر على قراءة كلمات (6 كلمات من 8 على الأقل) وغير قادر على قراءة فقرة.</a:t>
            </a:r>
          </a:p>
        </p:txBody>
      </p:sp>
      <p:sp>
        <p:nvSpPr>
          <p:cNvPr id="37" name="ZoneTexte 36">
            <a:extLst>
              <a:ext uri="{FF2B5EF4-FFF2-40B4-BE49-F238E27FC236}">
                <a16:creationId xmlns:a16="http://schemas.microsoft.com/office/drawing/2014/main" id="{254B275E-E5C7-6B18-29E7-1417AA11C0B5}"/>
              </a:ext>
            </a:extLst>
          </p:cNvPr>
          <p:cNvSpPr txBox="1"/>
          <p:nvPr/>
        </p:nvSpPr>
        <p:spPr>
          <a:xfrm>
            <a:off x="2133598" y="6535851"/>
            <a:ext cx="13052254" cy="873621"/>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algn="r" rtl="1">
              <a:buClr>
                <a:srgbClr val="098661"/>
              </a:buClr>
            </a:pPr>
            <a:r>
              <a:rPr lang="ar-MA" sz="4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فقرة</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قادر على قراءة فقرة وغير قادر على قراءة أقصوصة.</a:t>
            </a:r>
          </a:p>
        </p:txBody>
      </p:sp>
      <p:sp>
        <p:nvSpPr>
          <p:cNvPr id="38" name="ZoneTexte 37">
            <a:extLst>
              <a:ext uri="{FF2B5EF4-FFF2-40B4-BE49-F238E27FC236}">
                <a16:creationId xmlns:a16="http://schemas.microsoft.com/office/drawing/2014/main" id="{807E323C-80FD-6BA4-6E2B-0B9408514982}"/>
              </a:ext>
            </a:extLst>
          </p:cNvPr>
          <p:cNvSpPr txBox="1"/>
          <p:nvPr/>
        </p:nvSpPr>
        <p:spPr>
          <a:xfrm>
            <a:off x="2093243" y="7708966"/>
            <a:ext cx="13052255" cy="873621"/>
          </a:xfrm>
          <a:prstGeom prst="roundRect">
            <a:avLst>
              <a:gd name="adj" fmla="val 20748"/>
            </a:avLst>
          </a:prstGeom>
          <a:solidFill>
            <a:srgbClr val="EDF7FD"/>
          </a:solidFill>
          <a:effectLst>
            <a:outerShdw blurRad="50800" dist="38100" dir="2700000" algn="tl" rotWithShape="0">
              <a:prstClr val="black">
                <a:alpha val="40000"/>
              </a:prstClr>
            </a:outerShdw>
          </a:effectLst>
        </p:spPr>
        <p:txBody>
          <a:bodyPr wrap="square">
            <a:spAutoFit/>
          </a:bodyPr>
          <a:lstStyle/>
          <a:p>
            <a:pPr algn="r" rtl="1">
              <a:buClr>
                <a:srgbClr val="098661"/>
              </a:buClr>
            </a:pPr>
            <a:r>
              <a:rPr lang="ar-MA" sz="4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أقصوصة</a:t>
            </a: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قادر على قراءة أقصوصة.</a:t>
            </a:r>
          </a:p>
        </p:txBody>
      </p:sp>
      <p:sp>
        <p:nvSpPr>
          <p:cNvPr id="39" name="Ellipse 38">
            <a:extLst>
              <a:ext uri="{FF2B5EF4-FFF2-40B4-BE49-F238E27FC236}">
                <a16:creationId xmlns:a16="http://schemas.microsoft.com/office/drawing/2014/main" id="{2C874169-208F-018F-1077-0BB729404682}"/>
              </a:ext>
            </a:extLst>
          </p:cNvPr>
          <p:cNvSpPr/>
          <p:nvPr/>
        </p:nvSpPr>
        <p:spPr>
          <a:xfrm>
            <a:off x="15386318" y="3156218"/>
            <a:ext cx="768085" cy="768085"/>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dirty="0">
                <a:latin typeface="A Jannat LT" panose="01000000000000000000" pitchFamily="2" charset="-78"/>
                <a:cs typeface="A Jannat LT" panose="01000000000000000000" pitchFamily="2" charset="-78"/>
              </a:rPr>
              <a:t>1</a:t>
            </a:r>
            <a:endParaRPr lang="fr-FR" sz="3600" dirty="0">
              <a:latin typeface="A Jannat LT" panose="01000000000000000000" pitchFamily="2" charset="-78"/>
              <a:cs typeface="A Jannat LT" panose="01000000000000000000" pitchFamily="2" charset="-78"/>
            </a:endParaRPr>
          </a:p>
        </p:txBody>
      </p:sp>
      <p:sp>
        <p:nvSpPr>
          <p:cNvPr id="40" name="Ellipse 39">
            <a:extLst>
              <a:ext uri="{FF2B5EF4-FFF2-40B4-BE49-F238E27FC236}">
                <a16:creationId xmlns:a16="http://schemas.microsoft.com/office/drawing/2014/main" id="{B1D61CDC-8485-1C83-39A3-14AB245B2CFA}"/>
              </a:ext>
            </a:extLst>
          </p:cNvPr>
          <p:cNvSpPr/>
          <p:nvPr/>
        </p:nvSpPr>
        <p:spPr>
          <a:xfrm>
            <a:off x="15386318" y="4239475"/>
            <a:ext cx="768085" cy="768085"/>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dirty="0">
                <a:latin typeface="A Jannat LT" panose="01000000000000000000" pitchFamily="2" charset="-78"/>
                <a:cs typeface="A Jannat LT" panose="01000000000000000000" pitchFamily="2" charset="-78"/>
              </a:rPr>
              <a:t>2</a:t>
            </a:r>
            <a:endParaRPr lang="fr-FR" sz="3600" dirty="0">
              <a:latin typeface="A Jannat LT" panose="01000000000000000000" pitchFamily="2" charset="-78"/>
              <a:cs typeface="A Jannat LT" panose="01000000000000000000" pitchFamily="2" charset="-78"/>
            </a:endParaRPr>
          </a:p>
        </p:txBody>
      </p:sp>
      <p:sp>
        <p:nvSpPr>
          <p:cNvPr id="41" name="Ellipse 40">
            <a:extLst>
              <a:ext uri="{FF2B5EF4-FFF2-40B4-BE49-F238E27FC236}">
                <a16:creationId xmlns:a16="http://schemas.microsoft.com/office/drawing/2014/main" id="{A4F3049A-9D82-5094-4F25-145D5BA91636}"/>
              </a:ext>
            </a:extLst>
          </p:cNvPr>
          <p:cNvSpPr/>
          <p:nvPr/>
        </p:nvSpPr>
        <p:spPr>
          <a:xfrm>
            <a:off x="15386318" y="5322732"/>
            <a:ext cx="768085" cy="768085"/>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dirty="0">
                <a:latin typeface="A Jannat LT" panose="01000000000000000000" pitchFamily="2" charset="-78"/>
                <a:cs typeface="A Jannat LT" panose="01000000000000000000" pitchFamily="2" charset="-78"/>
              </a:rPr>
              <a:t>3</a:t>
            </a:r>
            <a:endParaRPr lang="fr-FR" sz="3600" dirty="0">
              <a:latin typeface="A Jannat LT" panose="01000000000000000000" pitchFamily="2" charset="-78"/>
              <a:cs typeface="A Jannat LT" panose="01000000000000000000" pitchFamily="2" charset="-78"/>
            </a:endParaRPr>
          </a:p>
        </p:txBody>
      </p:sp>
      <p:sp>
        <p:nvSpPr>
          <p:cNvPr id="43" name="Ellipse 42">
            <a:extLst>
              <a:ext uri="{FF2B5EF4-FFF2-40B4-BE49-F238E27FC236}">
                <a16:creationId xmlns:a16="http://schemas.microsoft.com/office/drawing/2014/main" id="{1923A445-7D3D-CBCA-7088-F0908E80BCB3}"/>
              </a:ext>
            </a:extLst>
          </p:cNvPr>
          <p:cNvSpPr/>
          <p:nvPr/>
        </p:nvSpPr>
        <p:spPr>
          <a:xfrm>
            <a:off x="15386318" y="6436957"/>
            <a:ext cx="768085" cy="768085"/>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3600" dirty="0">
                <a:latin typeface="A Jannat LT" panose="01000000000000000000" pitchFamily="2" charset="-78"/>
                <a:cs typeface="A Jannat LT" panose="01000000000000000000" pitchFamily="2" charset="-78"/>
              </a:rPr>
              <a:t>4</a:t>
            </a:r>
            <a:endParaRPr lang="fr-FR" sz="3600" dirty="0">
              <a:latin typeface="A Jannat LT" panose="01000000000000000000" pitchFamily="2" charset="-78"/>
              <a:cs typeface="A Jannat LT" panose="01000000000000000000" pitchFamily="2" charset="-78"/>
            </a:endParaRPr>
          </a:p>
        </p:txBody>
      </p:sp>
      <p:sp>
        <p:nvSpPr>
          <p:cNvPr id="44" name="Ellipse 43">
            <a:extLst>
              <a:ext uri="{FF2B5EF4-FFF2-40B4-BE49-F238E27FC236}">
                <a16:creationId xmlns:a16="http://schemas.microsoft.com/office/drawing/2014/main" id="{B659AFF6-8A77-84D9-51F0-D8CA99F995EF}"/>
              </a:ext>
            </a:extLst>
          </p:cNvPr>
          <p:cNvSpPr/>
          <p:nvPr/>
        </p:nvSpPr>
        <p:spPr>
          <a:xfrm>
            <a:off x="15394008" y="7617606"/>
            <a:ext cx="768085" cy="768085"/>
          </a:xfrm>
          <a:prstGeom prst="ellipse">
            <a:avLst/>
          </a:prstGeom>
          <a:solidFill>
            <a:srgbClr val="072A4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3600" dirty="0">
                <a:latin typeface="A Jannat LT" panose="01000000000000000000" pitchFamily="2" charset="-78"/>
                <a:cs typeface="A Jannat LT" panose="01000000000000000000" pitchFamily="2" charset="-78"/>
              </a:rPr>
              <a:t>5</a:t>
            </a:r>
            <a:endParaRPr lang="fr-FR" sz="3600" dirty="0">
              <a:latin typeface="A Jannat LT" panose="01000000000000000000" pitchFamily="2" charset="-78"/>
              <a:cs typeface="A Jannat LT" panose="01000000000000000000" pitchFamily="2" charset="-78"/>
            </a:endParaRPr>
          </a:p>
        </p:txBody>
      </p:sp>
      <p:sp>
        <p:nvSpPr>
          <p:cNvPr id="29" name="Rectangle 28">
            <a:extLst>
              <a:ext uri="{FF2B5EF4-FFF2-40B4-BE49-F238E27FC236}">
                <a16:creationId xmlns:a16="http://schemas.microsoft.com/office/drawing/2014/main" id="{7C112023-F64D-7721-B2CD-D46495C986B1}"/>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2" name="Freeform 22">
            <a:extLst>
              <a:ext uri="{FF2B5EF4-FFF2-40B4-BE49-F238E27FC236}">
                <a16:creationId xmlns:a16="http://schemas.microsoft.com/office/drawing/2014/main" id="{4A67D758-CCBD-FB87-718C-9701FF49A99A}"/>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3" name="TextBox 34">
            <a:extLst>
              <a:ext uri="{FF2B5EF4-FFF2-40B4-BE49-F238E27FC236}">
                <a16:creationId xmlns:a16="http://schemas.microsoft.com/office/drawing/2014/main" id="{4E8E63D3-6B39-89B4-EB64-051BC098472E}"/>
              </a:ext>
            </a:extLst>
          </p:cNvPr>
          <p:cNvSpPr txBox="1"/>
          <p:nvPr/>
        </p:nvSpPr>
        <p:spPr>
          <a:xfrm>
            <a:off x="10934365" y="1179424"/>
            <a:ext cx="6580526" cy="1354217"/>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1.2. التذكير بمستويات الموضعة</a:t>
            </a:r>
          </a:p>
          <a:p>
            <a:pPr algn="ctr" rtl="1">
              <a:defRPr/>
            </a:pPr>
            <a:endPar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02790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7"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0243-3AFE-BF6E-9061-4C0A3A908F0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A7EF5E5-96A5-ECAD-55D8-FA33EDE5E023}"/>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78E8930F-9F81-8BEE-B8A8-4CEDEA2DD2FF}"/>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A052AB0-5981-08BA-E682-7336EE5FE4DA}"/>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A376FBD2-17A7-63A8-A65B-E020E6AB77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D8F820FB-AAEC-9945-77C9-0588542A5EB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84D66534-B0DA-7416-91A6-0F21033B5F1B}"/>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0E121B85-A38D-0184-6CBF-8894CB3B66B8}"/>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BE1DFE12-08F2-4235-CBF0-F071DC236A6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EAD522B6-D83C-60FA-16C9-B24E7F88964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D737C914-5AAE-2EC1-B6E5-AAA98C54E4F1}"/>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1F1A453-28D3-A2CA-4CCE-276A1A66E386}"/>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B5252B4A-3488-3AC9-795E-9FD4728D159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3C753B98-E45E-9B96-4339-6EF3ED86E6D8}"/>
              </a:ext>
            </a:extLst>
          </p:cNvPr>
          <p:cNvSpPr/>
          <p:nvPr/>
        </p:nvSpPr>
        <p:spPr>
          <a:xfrm>
            <a:off x="2242362" y="3109637"/>
            <a:ext cx="12827589" cy="5431897"/>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862A902-EDBD-351C-3881-7680D18C578F}"/>
              </a:ext>
            </a:extLst>
          </p:cNvPr>
          <p:cNvGrpSpPr/>
          <p:nvPr/>
        </p:nvGrpSpPr>
        <p:grpSpPr>
          <a:xfrm rot="5400000">
            <a:off x="12456219" y="5459058"/>
            <a:ext cx="5431896" cy="733055"/>
            <a:chOff x="-12964" y="0"/>
            <a:chExt cx="1123550" cy="217220"/>
          </a:xfrm>
        </p:grpSpPr>
        <p:sp>
          <p:nvSpPr>
            <p:cNvPr id="14" name="Freeform 14">
              <a:extLst>
                <a:ext uri="{FF2B5EF4-FFF2-40B4-BE49-F238E27FC236}">
                  <a16:creationId xmlns:a16="http://schemas.microsoft.com/office/drawing/2014/main" id="{16889286-1A3B-EDCA-7DCD-59AC0E47A8DB}"/>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D78F2670-F423-053D-FB06-3B7A02BE2075}"/>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DCF8C2C8-C631-333B-EB69-6532A2FEE310}"/>
              </a:ext>
            </a:extLst>
          </p:cNvPr>
          <p:cNvSpPr txBox="1"/>
          <p:nvPr/>
        </p:nvSpPr>
        <p:spPr>
          <a:xfrm>
            <a:off x="3218049" y="3263166"/>
            <a:ext cx="10583675" cy="4955203"/>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 هيكلة برنامج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1.2.التذكير بمستويات الموضعة</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2.2.من الموضعة إلى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3.2.أهداف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مسارات الدعم</a:t>
            </a:r>
          </a:p>
        </p:txBody>
      </p:sp>
      <p:sp>
        <p:nvSpPr>
          <p:cNvPr id="17" name="TextBox 24">
            <a:extLst>
              <a:ext uri="{FF2B5EF4-FFF2-40B4-BE49-F238E27FC236}">
                <a16:creationId xmlns:a16="http://schemas.microsoft.com/office/drawing/2014/main" id="{413D8829-196E-FD61-8E52-2B269D4949CE}"/>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هيكلة برنامج الدعم</a:t>
            </a:r>
          </a:p>
        </p:txBody>
      </p:sp>
    </p:spTree>
    <p:extLst>
      <p:ext uri="{BB962C8B-B14F-4D97-AF65-F5344CB8AC3E}">
        <p14:creationId xmlns:p14="http://schemas.microsoft.com/office/powerpoint/2010/main" val="1815306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450E2-94F9-D6E8-B74E-28982FEA043E}"/>
            </a:ext>
          </a:extLst>
        </p:cNvPr>
        <p:cNvGrpSpPr/>
        <p:nvPr/>
      </p:nvGrpSpPr>
      <p:grpSpPr>
        <a:xfrm>
          <a:off x="0" y="0"/>
          <a:ext cx="0" cy="0"/>
          <a:chOff x="0" y="0"/>
          <a:chExt cx="0" cy="0"/>
        </a:xfrm>
      </p:grpSpPr>
      <p:grpSp>
        <p:nvGrpSpPr>
          <p:cNvPr id="32" name="Group 9">
            <a:extLst>
              <a:ext uri="{FF2B5EF4-FFF2-40B4-BE49-F238E27FC236}">
                <a16:creationId xmlns:a16="http://schemas.microsoft.com/office/drawing/2014/main" id="{115A56D9-06B2-5BF7-DEE5-B1FE07359EFE}"/>
              </a:ext>
            </a:extLst>
          </p:cNvPr>
          <p:cNvGrpSpPr/>
          <p:nvPr/>
        </p:nvGrpSpPr>
        <p:grpSpPr>
          <a:xfrm>
            <a:off x="-4075835" y="8417455"/>
            <a:ext cx="3297214" cy="2833543"/>
            <a:chOff x="0" y="0"/>
            <a:chExt cx="812800" cy="698500"/>
          </a:xfrm>
        </p:grpSpPr>
        <p:sp>
          <p:nvSpPr>
            <p:cNvPr id="33" name="Freeform 10">
              <a:extLst>
                <a:ext uri="{FF2B5EF4-FFF2-40B4-BE49-F238E27FC236}">
                  <a16:creationId xmlns:a16="http://schemas.microsoft.com/office/drawing/2014/main" id="{EEC09D2E-7C68-1D40-9896-E7489FCBCAB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4" name="TextBox 11">
              <a:extLst>
                <a:ext uri="{FF2B5EF4-FFF2-40B4-BE49-F238E27FC236}">
                  <a16:creationId xmlns:a16="http://schemas.microsoft.com/office/drawing/2014/main" id="{42D23C12-4F64-C679-3F90-2F6586FB324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5" name="Group 12">
            <a:extLst>
              <a:ext uri="{FF2B5EF4-FFF2-40B4-BE49-F238E27FC236}">
                <a16:creationId xmlns:a16="http://schemas.microsoft.com/office/drawing/2014/main" id="{9CDDD584-8878-60E8-2D50-FFA586E40901}"/>
              </a:ext>
            </a:extLst>
          </p:cNvPr>
          <p:cNvGrpSpPr/>
          <p:nvPr/>
        </p:nvGrpSpPr>
        <p:grpSpPr>
          <a:xfrm>
            <a:off x="15925325" y="-942654"/>
            <a:ext cx="3297214" cy="2833543"/>
            <a:chOff x="0" y="0"/>
            <a:chExt cx="812800" cy="698500"/>
          </a:xfrm>
        </p:grpSpPr>
        <p:sp>
          <p:nvSpPr>
            <p:cNvPr id="36" name="Freeform 13">
              <a:extLst>
                <a:ext uri="{FF2B5EF4-FFF2-40B4-BE49-F238E27FC236}">
                  <a16:creationId xmlns:a16="http://schemas.microsoft.com/office/drawing/2014/main" id="{DD8615AD-AFE3-6962-D537-1D91CA595B4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4" name="TextBox 14">
              <a:extLst>
                <a:ext uri="{FF2B5EF4-FFF2-40B4-BE49-F238E27FC236}">
                  <a16:creationId xmlns:a16="http://schemas.microsoft.com/office/drawing/2014/main" id="{9D34F745-3D90-80E6-8FCA-E996094135C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72" name="Freeform 22">
            <a:extLst>
              <a:ext uri="{FF2B5EF4-FFF2-40B4-BE49-F238E27FC236}">
                <a16:creationId xmlns:a16="http://schemas.microsoft.com/office/drawing/2014/main" id="{52F0E2CA-73F4-C1F2-D885-EF8E9A0EE5C5}"/>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73" name="Freeform 23">
            <a:extLst>
              <a:ext uri="{FF2B5EF4-FFF2-40B4-BE49-F238E27FC236}">
                <a16:creationId xmlns:a16="http://schemas.microsoft.com/office/drawing/2014/main" id="{455C93F0-64BD-533C-ACC5-659B7A01480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4" name="Freeform 24">
            <a:extLst>
              <a:ext uri="{FF2B5EF4-FFF2-40B4-BE49-F238E27FC236}">
                <a16:creationId xmlns:a16="http://schemas.microsoft.com/office/drawing/2014/main" id="{8C332F92-84E2-5F5D-BF9A-3C48FEE7691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5" name="Freeform 25">
            <a:extLst>
              <a:ext uri="{FF2B5EF4-FFF2-40B4-BE49-F238E27FC236}">
                <a16:creationId xmlns:a16="http://schemas.microsoft.com/office/drawing/2014/main" id="{40919232-7BAD-BD07-8290-6B5D8173B7DD}"/>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3" name="Rectangle 2">
            <a:extLst>
              <a:ext uri="{FF2B5EF4-FFF2-40B4-BE49-F238E27FC236}">
                <a16:creationId xmlns:a16="http://schemas.microsoft.com/office/drawing/2014/main" id="{2100D39C-B696-8F28-E5C7-7249B699E543}"/>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4" name="Freeform 22">
            <a:extLst>
              <a:ext uri="{FF2B5EF4-FFF2-40B4-BE49-F238E27FC236}">
                <a16:creationId xmlns:a16="http://schemas.microsoft.com/office/drawing/2014/main" id="{9D29A990-844E-3BD6-9DDB-30EC21F9EFF6}"/>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5" name="TextBox 34">
            <a:extLst>
              <a:ext uri="{FF2B5EF4-FFF2-40B4-BE49-F238E27FC236}">
                <a16:creationId xmlns:a16="http://schemas.microsoft.com/office/drawing/2014/main" id="{8F4DDCD6-AFE2-6B3D-EF75-D19C9C21494B}"/>
              </a:ext>
            </a:extLst>
          </p:cNvPr>
          <p:cNvSpPr txBox="1"/>
          <p:nvPr/>
        </p:nvSpPr>
        <p:spPr>
          <a:xfrm>
            <a:off x="10934365" y="1179424"/>
            <a:ext cx="658052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2.2. من الموضعة إلى لبنات الدعم</a:t>
            </a:r>
          </a:p>
        </p:txBody>
      </p:sp>
      <p:grpSp>
        <p:nvGrpSpPr>
          <p:cNvPr id="2" name="Groupe 1">
            <a:extLst>
              <a:ext uri="{FF2B5EF4-FFF2-40B4-BE49-F238E27FC236}">
                <a16:creationId xmlns:a16="http://schemas.microsoft.com/office/drawing/2014/main" id="{2CFB8DAC-20AA-BE51-A048-6AFCC63149B7}"/>
              </a:ext>
            </a:extLst>
          </p:cNvPr>
          <p:cNvGrpSpPr/>
          <p:nvPr/>
        </p:nvGrpSpPr>
        <p:grpSpPr>
          <a:xfrm rot="10800000">
            <a:off x="2108461" y="3384814"/>
            <a:ext cx="15048687" cy="5249506"/>
            <a:chOff x="457200" y="1625096"/>
            <a:chExt cx="8229600" cy="969264"/>
          </a:xfrm>
        </p:grpSpPr>
        <p:sp>
          <p:nvSpPr>
            <p:cNvPr id="6" name="Shape 13">
              <a:extLst>
                <a:ext uri="{FF2B5EF4-FFF2-40B4-BE49-F238E27FC236}">
                  <a16:creationId xmlns:a16="http://schemas.microsoft.com/office/drawing/2014/main" id="{1F3B2540-E9C8-7E08-86F8-330C4310FE3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7" name="Shape 14">
              <a:extLst>
                <a:ext uri="{FF2B5EF4-FFF2-40B4-BE49-F238E27FC236}">
                  <a16:creationId xmlns:a16="http://schemas.microsoft.com/office/drawing/2014/main" id="{1250CA03-A6E4-266B-65B0-F3566C88811F}"/>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8" name="ZoneTexte 7">
            <a:extLst>
              <a:ext uri="{FF2B5EF4-FFF2-40B4-BE49-F238E27FC236}">
                <a16:creationId xmlns:a16="http://schemas.microsoft.com/office/drawing/2014/main" id="{96F4FF51-D2A2-3C41-1B2B-1540C4DF0F18}"/>
              </a:ext>
            </a:extLst>
          </p:cNvPr>
          <p:cNvSpPr txBox="1"/>
          <p:nvPr/>
        </p:nvSpPr>
        <p:spPr>
          <a:xfrm>
            <a:off x="2817883" y="4116741"/>
            <a:ext cx="13563599" cy="3785652"/>
          </a:xfrm>
          <a:prstGeom prst="rect">
            <a:avLst/>
          </a:prstGeom>
          <a:noFill/>
        </p:spPr>
        <p:txBody>
          <a:bodyPr wrap="square" rtlCol="0">
            <a:spAutoFit/>
          </a:bodyPr>
          <a:lstStyle/>
          <a:p>
            <a:pPr marL="514337" indent="-514337" algn="just" rtl="1">
              <a:buFont typeface="Arial" panose="020B0604020202020204" pitchFamily="34" charset="0"/>
              <a:buChar char="•"/>
            </a:pPr>
            <a:r>
              <a:rPr lang="ar-MA" sz="48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أنشطة اللبنات مرصوفة حسب مستويات الموضعة، بحيث تعالج مجموعة من التعثرات لتحقيق مستوى أداء معين؛</a:t>
            </a:r>
            <a:endParaRPr lang="fr-FR" sz="48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algn="just" rtl="1"/>
            <a:endParaRPr lang="ar-MA" sz="48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14337" indent="-514337" algn="just" rtl="1">
              <a:buFont typeface="Arial" panose="020B0604020202020204" pitchFamily="34" charset="0"/>
              <a:buChar char="•"/>
            </a:pPr>
            <a:r>
              <a:rPr lang="ar-MA" sz="48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 لبنة تنفتح في أهدافها على اللبنة الموالية وتمهد لها.</a:t>
            </a:r>
            <a:endParaRPr lang="fr-MA" sz="48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algn="just"/>
            <a:endParaRPr lang="fr-FR" sz="4800" dirty="0"/>
          </a:p>
        </p:txBody>
      </p:sp>
    </p:spTree>
    <p:extLst>
      <p:ext uri="{BB962C8B-B14F-4D97-AF65-F5344CB8AC3E}">
        <p14:creationId xmlns:p14="http://schemas.microsoft.com/office/powerpoint/2010/main" val="3216043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B648E-D3DF-816A-E0E9-16709397DD96}"/>
            </a:ext>
          </a:extLst>
        </p:cNvPr>
        <p:cNvGrpSpPr/>
        <p:nvPr/>
      </p:nvGrpSpPr>
      <p:grpSpPr>
        <a:xfrm>
          <a:off x="0" y="0"/>
          <a:ext cx="0" cy="0"/>
          <a:chOff x="0" y="0"/>
          <a:chExt cx="0" cy="0"/>
        </a:xfrm>
      </p:grpSpPr>
      <p:sp>
        <p:nvSpPr>
          <p:cNvPr id="28" name="Ellipse 27">
            <a:extLst>
              <a:ext uri="{FF2B5EF4-FFF2-40B4-BE49-F238E27FC236}">
                <a16:creationId xmlns:a16="http://schemas.microsoft.com/office/drawing/2014/main" id="{B6E222CE-49BD-1EBF-2EB2-125511C91BD7}"/>
              </a:ext>
            </a:extLst>
          </p:cNvPr>
          <p:cNvSpPr/>
          <p:nvPr/>
        </p:nvSpPr>
        <p:spPr>
          <a:xfrm>
            <a:off x="15770727" y="6082727"/>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حروف</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0" name="Ellipse 29">
            <a:extLst>
              <a:ext uri="{FF2B5EF4-FFF2-40B4-BE49-F238E27FC236}">
                <a16:creationId xmlns:a16="http://schemas.microsoft.com/office/drawing/2014/main" id="{A1BE12BC-7E64-133E-8726-3DBAB1D16812}"/>
              </a:ext>
            </a:extLst>
          </p:cNvPr>
          <p:cNvSpPr/>
          <p:nvPr/>
        </p:nvSpPr>
        <p:spPr>
          <a:xfrm>
            <a:off x="492460" y="6057972"/>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نصوص مكافئة لروائز  </a:t>
            </a:r>
            <a:r>
              <a:rPr lang="ar-MA" sz="3200"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بيرلز</a:t>
            </a:r>
            <a:endParaRPr lang="f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7" name="Ellipse 36">
            <a:extLst>
              <a:ext uri="{FF2B5EF4-FFF2-40B4-BE49-F238E27FC236}">
                <a16:creationId xmlns:a16="http://schemas.microsoft.com/office/drawing/2014/main" id="{8094EA56-DFB3-B777-AD92-1B66C386FBB7}"/>
              </a:ext>
            </a:extLst>
          </p:cNvPr>
          <p:cNvSpPr/>
          <p:nvPr/>
        </p:nvSpPr>
        <p:spPr>
          <a:xfrm>
            <a:off x="12715072" y="6057972"/>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كلمات وجمل</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8" name="Ellipse 37">
            <a:extLst>
              <a:ext uri="{FF2B5EF4-FFF2-40B4-BE49-F238E27FC236}">
                <a16:creationId xmlns:a16="http://schemas.microsoft.com/office/drawing/2014/main" id="{A74FDF3F-DCCA-67FE-9C6C-7447F4FD53A9}"/>
              </a:ext>
            </a:extLst>
          </p:cNvPr>
          <p:cNvSpPr/>
          <p:nvPr/>
        </p:nvSpPr>
        <p:spPr>
          <a:xfrm>
            <a:off x="9659419" y="6057972"/>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فقرات</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9" name="Ellipse 38">
            <a:extLst>
              <a:ext uri="{FF2B5EF4-FFF2-40B4-BE49-F238E27FC236}">
                <a16:creationId xmlns:a16="http://schemas.microsoft.com/office/drawing/2014/main" id="{8E33A3FE-D045-0144-B48A-00D0EAD77C75}"/>
              </a:ext>
            </a:extLst>
          </p:cNvPr>
          <p:cNvSpPr/>
          <p:nvPr/>
        </p:nvSpPr>
        <p:spPr>
          <a:xfrm>
            <a:off x="6603766" y="6057972"/>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نصوص قصيرة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0" name="Ellipse 39">
            <a:extLst>
              <a:ext uri="{FF2B5EF4-FFF2-40B4-BE49-F238E27FC236}">
                <a16:creationId xmlns:a16="http://schemas.microsoft.com/office/drawing/2014/main" id="{15427E47-DFB4-4F82-6DC7-205112715635}"/>
              </a:ext>
            </a:extLst>
          </p:cNvPr>
          <p:cNvSpPr/>
          <p:nvPr/>
        </p:nvSpPr>
        <p:spPr>
          <a:xfrm>
            <a:off x="3548113" y="6057972"/>
            <a:ext cx="1924216" cy="1930650"/>
          </a:xfrm>
          <a:prstGeom prst="ellipse">
            <a:avLst/>
          </a:prstGeom>
          <a:solidFill>
            <a:schemeClr val="accent1">
              <a:lumMod val="20000"/>
              <a:lumOff val="80000"/>
              <a:alpha val="4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أقاصيص ونصوص طويلة</a:t>
            </a:r>
            <a:endParaRPr lang="fr-MA" sz="32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1" name="Rectangle : coins arrondis 40">
            <a:extLst>
              <a:ext uri="{FF2B5EF4-FFF2-40B4-BE49-F238E27FC236}">
                <a16:creationId xmlns:a16="http://schemas.microsoft.com/office/drawing/2014/main" id="{B9C6B95A-6A5F-69F7-4D9C-3DB9D6689CC2}"/>
              </a:ext>
            </a:extLst>
          </p:cNvPr>
          <p:cNvSpPr/>
          <p:nvPr/>
        </p:nvSpPr>
        <p:spPr>
          <a:xfrm>
            <a:off x="14026105" y="4757523"/>
            <a:ext cx="2357806" cy="86965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حرف</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2" name="Rectangle : coins arrondis 41">
            <a:extLst>
              <a:ext uri="{FF2B5EF4-FFF2-40B4-BE49-F238E27FC236}">
                <a16:creationId xmlns:a16="http://schemas.microsoft.com/office/drawing/2014/main" id="{0B586607-0E53-97ED-E94F-C276B01DF829}"/>
              </a:ext>
            </a:extLst>
          </p:cNvPr>
          <p:cNvSpPr/>
          <p:nvPr/>
        </p:nvSpPr>
        <p:spPr>
          <a:xfrm>
            <a:off x="1803491" y="4757523"/>
            <a:ext cx="2357806" cy="86965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التحدي</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3" name="Rectangle : coins arrondis 42">
            <a:extLst>
              <a:ext uri="{FF2B5EF4-FFF2-40B4-BE49-F238E27FC236}">
                <a16:creationId xmlns:a16="http://schemas.microsoft.com/office/drawing/2014/main" id="{FD15C17D-4134-8353-C89B-1FD8B298CFB7}"/>
              </a:ext>
            </a:extLst>
          </p:cNvPr>
          <p:cNvSpPr/>
          <p:nvPr/>
        </p:nvSpPr>
        <p:spPr>
          <a:xfrm>
            <a:off x="4859145" y="4757523"/>
            <a:ext cx="2357806" cy="86965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أقصوصة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4" name="Rectangle : coins arrondis 43">
            <a:extLst>
              <a:ext uri="{FF2B5EF4-FFF2-40B4-BE49-F238E27FC236}">
                <a16:creationId xmlns:a16="http://schemas.microsoft.com/office/drawing/2014/main" id="{BE3E084D-6741-E3A6-2F01-C073B63300C8}"/>
              </a:ext>
            </a:extLst>
          </p:cNvPr>
          <p:cNvSpPr/>
          <p:nvPr/>
        </p:nvSpPr>
        <p:spPr>
          <a:xfrm>
            <a:off x="7914799" y="4757523"/>
            <a:ext cx="2357806" cy="86965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فقرة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5" name="Rectangle : coins arrondis 44">
            <a:extLst>
              <a:ext uri="{FF2B5EF4-FFF2-40B4-BE49-F238E27FC236}">
                <a16:creationId xmlns:a16="http://schemas.microsoft.com/office/drawing/2014/main" id="{02E00DB2-50EF-FAB0-9302-43584674826C}"/>
              </a:ext>
            </a:extLst>
          </p:cNvPr>
          <p:cNvSpPr/>
          <p:nvPr/>
        </p:nvSpPr>
        <p:spPr>
          <a:xfrm>
            <a:off x="10970453" y="4757523"/>
            <a:ext cx="2357806" cy="869658"/>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كلمة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Rectangle : coins arrondis 45">
            <a:extLst>
              <a:ext uri="{FF2B5EF4-FFF2-40B4-BE49-F238E27FC236}">
                <a16:creationId xmlns:a16="http://schemas.microsoft.com/office/drawing/2014/main" id="{ADC50655-C9D0-F405-5237-4D25D36BEF1F}"/>
              </a:ext>
            </a:extLst>
          </p:cNvPr>
          <p:cNvSpPr/>
          <p:nvPr/>
        </p:nvSpPr>
        <p:spPr>
          <a:xfrm>
            <a:off x="14026105" y="3236166"/>
            <a:ext cx="2357806" cy="108844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مبتدئ/حرف</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7" name="Rectangle : coins arrondis 46">
            <a:extLst>
              <a:ext uri="{FF2B5EF4-FFF2-40B4-BE49-F238E27FC236}">
                <a16:creationId xmlns:a16="http://schemas.microsoft.com/office/drawing/2014/main" id="{3CD0E4A5-4D45-CD8D-2023-9B18A142CAD5}"/>
              </a:ext>
            </a:extLst>
          </p:cNvPr>
          <p:cNvSpPr/>
          <p:nvPr/>
        </p:nvSpPr>
        <p:spPr>
          <a:xfrm>
            <a:off x="4859145" y="3236166"/>
            <a:ext cx="2357806" cy="108844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أقصوصة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8" name="Rectangle : coins arrondis 47">
            <a:extLst>
              <a:ext uri="{FF2B5EF4-FFF2-40B4-BE49-F238E27FC236}">
                <a16:creationId xmlns:a16="http://schemas.microsoft.com/office/drawing/2014/main" id="{5C3F7726-EDB7-A827-6AE8-F39CAADF785A}"/>
              </a:ext>
            </a:extLst>
          </p:cNvPr>
          <p:cNvSpPr/>
          <p:nvPr/>
        </p:nvSpPr>
        <p:spPr>
          <a:xfrm>
            <a:off x="7965097" y="3236166"/>
            <a:ext cx="2357806" cy="108844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فقرة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9" name="Rectangle : coins arrondis 48">
            <a:extLst>
              <a:ext uri="{FF2B5EF4-FFF2-40B4-BE49-F238E27FC236}">
                <a16:creationId xmlns:a16="http://schemas.microsoft.com/office/drawing/2014/main" id="{AF498C1C-6687-A1BD-59CB-86F17379AEF7}"/>
              </a:ext>
            </a:extLst>
          </p:cNvPr>
          <p:cNvSpPr/>
          <p:nvPr/>
        </p:nvSpPr>
        <p:spPr>
          <a:xfrm>
            <a:off x="11071049" y="3236166"/>
            <a:ext cx="2206910" cy="1088442"/>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موضعة كلمة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50" name="Connecteur droit avec flèche 49">
            <a:extLst>
              <a:ext uri="{FF2B5EF4-FFF2-40B4-BE49-F238E27FC236}">
                <a16:creationId xmlns:a16="http://schemas.microsoft.com/office/drawing/2014/main" id="{7A06490B-E047-1CC3-AE64-D9FA699FA403}"/>
              </a:ext>
            </a:extLst>
          </p:cNvPr>
          <p:cNvCxnSpPr>
            <a:cxnSpLocks/>
            <a:stCxn id="41" idx="2"/>
          </p:cNvCxnSpPr>
          <p:nvPr/>
        </p:nvCxnSpPr>
        <p:spPr>
          <a:xfrm>
            <a:off x="15205008" y="5627181"/>
            <a:ext cx="1527827"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1" name="Connecteur droit avec flèche 50">
            <a:extLst>
              <a:ext uri="{FF2B5EF4-FFF2-40B4-BE49-F238E27FC236}">
                <a16:creationId xmlns:a16="http://schemas.microsoft.com/office/drawing/2014/main" id="{F712D099-C9C0-846B-374F-07CA3A15F20D}"/>
              </a:ext>
            </a:extLst>
          </p:cNvPr>
          <p:cNvCxnSpPr>
            <a:cxnSpLocks/>
            <a:stCxn id="41" idx="2"/>
            <a:endCxn id="37" idx="0"/>
          </p:cNvCxnSpPr>
          <p:nvPr/>
        </p:nvCxnSpPr>
        <p:spPr>
          <a:xfrm flipH="1">
            <a:off x="13677180" y="5627181"/>
            <a:ext cx="1527828"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2" name="Connecteur droit avec flèche 51">
            <a:extLst>
              <a:ext uri="{FF2B5EF4-FFF2-40B4-BE49-F238E27FC236}">
                <a16:creationId xmlns:a16="http://schemas.microsoft.com/office/drawing/2014/main" id="{33977688-D19F-E42B-640E-2331594140FC}"/>
              </a:ext>
            </a:extLst>
          </p:cNvPr>
          <p:cNvCxnSpPr>
            <a:cxnSpLocks/>
            <a:stCxn id="45" idx="2"/>
            <a:endCxn id="37" idx="0"/>
          </p:cNvCxnSpPr>
          <p:nvPr/>
        </p:nvCxnSpPr>
        <p:spPr>
          <a:xfrm>
            <a:off x="12149356" y="5627181"/>
            <a:ext cx="1527824"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3" name="Connecteur droit avec flèche 52">
            <a:extLst>
              <a:ext uri="{FF2B5EF4-FFF2-40B4-BE49-F238E27FC236}">
                <a16:creationId xmlns:a16="http://schemas.microsoft.com/office/drawing/2014/main" id="{88121B9B-A1B7-C6E5-9E67-2E6004FF551E}"/>
              </a:ext>
            </a:extLst>
          </p:cNvPr>
          <p:cNvCxnSpPr>
            <a:cxnSpLocks/>
            <a:stCxn id="45" idx="2"/>
          </p:cNvCxnSpPr>
          <p:nvPr/>
        </p:nvCxnSpPr>
        <p:spPr>
          <a:xfrm flipH="1">
            <a:off x="10641081" y="5627181"/>
            <a:ext cx="1508275" cy="507069"/>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4" name="Connecteur droit avec flèche 53">
            <a:extLst>
              <a:ext uri="{FF2B5EF4-FFF2-40B4-BE49-F238E27FC236}">
                <a16:creationId xmlns:a16="http://schemas.microsoft.com/office/drawing/2014/main" id="{0CD67834-9723-FD1B-1DDD-107688E63CA6}"/>
              </a:ext>
            </a:extLst>
          </p:cNvPr>
          <p:cNvCxnSpPr>
            <a:cxnSpLocks/>
            <a:stCxn id="44" idx="2"/>
            <a:endCxn id="38" idx="0"/>
          </p:cNvCxnSpPr>
          <p:nvPr/>
        </p:nvCxnSpPr>
        <p:spPr>
          <a:xfrm>
            <a:off x="9093702" y="5627181"/>
            <a:ext cx="1527825"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5" name="Connecteur droit avec flèche 54">
            <a:extLst>
              <a:ext uri="{FF2B5EF4-FFF2-40B4-BE49-F238E27FC236}">
                <a16:creationId xmlns:a16="http://schemas.microsoft.com/office/drawing/2014/main" id="{208D5196-C5BF-D55A-E2F1-7DD2103BCE6C}"/>
              </a:ext>
            </a:extLst>
          </p:cNvPr>
          <p:cNvCxnSpPr>
            <a:cxnSpLocks/>
            <a:stCxn id="44" idx="2"/>
            <a:endCxn id="39" idx="0"/>
          </p:cNvCxnSpPr>
          <p:nvPr/>
        </p:nvCxnSpPr>
        <p:spPr>
          <a:xfrm flipH="1">
            <a:off x="7565874" y="5627181"/>
            <a:ext cx="1527828"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6" name="Connecteur droit avec flèche 55">
            <a:extLst>
              <a:ext uri="{FF2B5EF4-FFF2-40B4-BE49-F238E27FC236}">
                <a16:creationId xmlns:a16="http://schemas.microsoft.com/office/drawing/2014/main" id="{2ACA0B84-1DB6-55C9-70BB-6C4EC15399F3}"/>
              </a:ext>
            </a:extLst>
          </p:cNvPr>
          <p:cNvCxnSpPr>
            <a:cxnSpLocks/>
            <a:stCxn id="43" idx="2"/>
            <a:endCxn id="39" idx="0"/>
          </p:cNvCxnSpPr>
          <p:nvPr/>
        </p:nvCxnSpPr>
        <p:spPr>
          <a:xfrm>
            <a:off x="6038048" y="5627181"/>
            <a:ext cx="1527826"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7" name="Connecteur droit avec flèche 56">
            <a:extLst>
              <a:ext uri="{FF2B5EF4-FFF2-40B4-BE49-F238E27FC236}">
                <a16:creationId xmlns:a16="http://schemas.microsoft.com/office/drawing/2014/main" id="{2330A63C-FB14-860C-5761-47B29CB23097}"/>
              </a:ext>
            </a:extLst>
          </p:cNvPr>
          <p:cNvCxnSpPr>
            <a:cxnSpLocks/>
            <a:stCxn id="43" idx="2"/>
            <a:endCxn id="40" idx="0"/>
          </p:cNvCxnSpPr>
          <p:nvPr/>
        </p:nvCxnSpPr>
        <p:spPr>
          <a:xfrm flipH="1">
            <a:off x="4510221" y="5627181"/>
            <a:ext cx="1527827"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8" name="Connecteur droit avec flèche 57">
            <a:extLst>
              <a:ext uri="{FF2B5EF4-FFF2-40B4-BE49-F238E27FC236}">
                <a16:creationId xmlns:a16="http://schemas.microsoft.com/office/drawing/2014/main" id="{15853E91-8D98-1802-414A-1E4A3ED43D5E}"/>
              </a:ext>
            </a:extLst>
          </p:cNvPr>
          <p:cNvCxnSpPr>
            <a:cxnSpLocks/>
            <a:stCxn id="42" idx="2"/>
            <a:endCxn id="40" idx="0"/>
          </p:cNvCxnSpPr>
          <p:nvPr/>
        </p:nvCxnSpPr>
        <p:spPr>
          <a:xfrm>
            <a:off x="2982394" y="5627181"/>
            <a:ext cx="1527827"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59" name="Connecteur droit avec flèche 58">
            <a:extLst>
              <a:ext uri="{FF2B5EF4-FFF2-40B4-BE49-F238E27FC236}">
                <a16:creationId xmlns:a16="http://schemas.microsoft.com/office/drawing/2014/main" id="{29EF62FB-EAB9-406D-37D7-658418E6901C}"/>
              </a:ext>
            </a:extLst>
          </p:cNvPr>
          <p:cNvCxnSpPr>
            <a:cxnSpLocks/>
            <a:stCxn id="42" idx="2"/>
            <a:endCxn id="30" idx="0"/>
          </p:cNvCxnSpPr>
          <p:nvPr/>
        </p:nvCxnSpPr>
        <p:spPr>
          <a:xfrm flipH="1">
            <a:off x="1454568" y="5627181"/>
            <a:ext cx="1527826" cy="43079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60" name="Flèche : bas 59">
            <a:extLst>
              <a:ext uri="{FF2B5EF4-FFF2-40B4-BE49-F238E27FC236}">
                <a16:creationId xmlns:a16="http://schemas.microsoft.com/office/drawing/2014/main" id="{05D42E27-4E43-73A7-F1D9-DD3C444F36BD}"/>
              </a:ext>
            </a:extLst>
          </p:cNvPr>
          <p:cNvSpPr/>
          <p:nvPr/>
        </p:nvSpPr>
        <p:spPr>
          <a:xfrm>
            <a:off x="14968572" y="4389394"/>
            <a:ext cx="472872" cy="320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2025"/>
          </a:p>
        </p:txBody>
      </p:sp>
      <p:sp>
        <p:nvSpPr>
          <p:cNvPr id="61" name="Flèche : bas 60">
            <a:extLst>
              <a:ext uri="{FF2B5EF4-FFF2-40B4-BE49-F238E27FC236}">
                <a16:creationId xmlns:a16="http://schemas.microsoft.com/office/drawing/2014/main" id="{3933C420-5361-3421-4F97-E209A54B9968}"/>
              </a:ext>
            </a:extLst>
          </p:cNvPr>
          <p:cNvSpPr/>
          <p:nvPr/>
        </p:nvSpPr>
        <p:spPr>
          <a:xfrm>
            <a:off x="11912918" y="4389394"/>
            <a:ext cx="472872" cy="320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2025"/>
          </a:p>
        </p:txBody>
      </p:sp>
      <p:sp>
        <p:nvSpPr>
          <p:cNvPr id="62" name="Flèche : bas 61">
            <a:extLst>
              <a:ext uri="{FF2B5EF4-FFF2-40B4-BE49-F238E27FC236}">
                <a16:creationId xmlns:a16="http://schemas.microsoft.com/office/drawing/2014/main" id="{0C5493C3-D9F0-AD1E-CB66-3AD0AF452B3E}"/>
              </a:ext>
            </a:extLst>
          </p:cNvPr>
          <p:cNvSpPr/>
          <p:nvPr/>
        </p:nvSpPr>
        <p:spPr>
          <a:xfrm>
            <a:off x="8857265" y="4389394"/>
            <a:ext cx="472872" cy="320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2025"/>
          </a:p>
        </p:txBody>
      </p:sp>
      <p:sp>
        <p:nvSpPr>
          <p:cNvPr id="63" name="Flèche : bas 62">
            <a:extLst>
              <a:ext uri="{FF2B5EF4-FFF2-40B4-BE49-F238E27FC236}">
                <a16:creationId xmlns:a16="http://schemas.microsoft.com/office/drawing/2014/main" id="{50288D5C-60BD-11FD-0945-2F462C02A50D}"/>
              </a:ext>
            </a:extLst>
          </p:cNvPr>
          <p:cNvSpPr/>
          <p:nvPr/>
        </p:nvSpPr>
        <p:spPr>
          <a:xfrm>
            <a:off x="5801612" y="4389394"/>
            <a:ext cx="472872" cy="3200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sz="2025"/>
          </a:p>
        </p:txBody>
      </p:sp>
      <p:grpSp>
        <p:nvGrpSpPr>
          <p:cNvPr id="32" name="Group 9">
            <a:extLst>
              <a:ext uri="{FF2B5EF4-FFF2-40B4-BE49-F238E27FC236}">
                <a16:creationId xmlns:a16="http://schemas.microsoft.com/office/drawing/2014/main" id="{029AA451-C2C5-1E8F-3D95-D8BD4CBAEB64}"/>
              </a:ext>
            </a:extLst>
          </p:cNvPr>
          <p:cNvGrpSpPr/>
          <p:nvPr/>
        </p:nvGrpSpPr>
        <p:grpSpPr>
          <a:xfrm>
            <a:off x="-4075835" y="8417455"/>
            <a:ext cx="3297214" cy="2833543"/>
            <a:chOff x="0" y="0"/>
            <a:chExt cx="812800" cy="698500"/>
          </a:xfrm>
        </p:grpSpPr>
        <p:sp>
          <p:nvSpPr>
            <p:cNvPr id="33" name="Freeform 10">
              <a:extLst>
                <a:ext uri="{FF2B5EF4-FFF2-40B4-BE49-F238E27FC236}">
                  <a16:creationId xmlns:a16="http://schemas.microsoft.com/office/drawing/2014/main" id="{FA006728-D529-82BF-4B27-15BCFDE63C6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4" name="TextBox 11">
              <a:extLst>
                <a:ext uri="{FF2B5EF4-FFF2-40B4-BE49-F238E27FC236}">
                  <a16:creationId xmlns:a16="http://schemas.microsoft.com/office/drawing/2014/main" id="{4A27BE66-184F-87ED-6547-3F54C2371E4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5" name="Group 12">
            <a:extLst>
              <a:ext uri="{FF2B5EF4-FFF2-40B4-BE49-F238E27FC236}">
                <a16:creationId xmlns:a16="http://schemas.microsoft.com/office/drawing/2014/main" id="{6E9C1626-0E4D-FCC1-B2DA-002AA922D029}"/>
              </a:ext>
            </a:extLst>
          </p:cNvPr>
          <p:cNvGrpSpPr/>
          <p:nvPr/>
        </p:nvGrpSpPr>
        <p:grpSpPr>
          <a:xfrm>
            <a:off x="15925325" y="-942654"/>
            <a:ext cx="3297214" cy="2833543"/>
            <a:chOff x="0" y="0"/>
            <a:chExt cx="812800" cy="698500"/>
          </a:xfrm>
        </p:grpSpPr>
        <p:sp>
          <p:nvSpPr>
            <p:cNvPr id="36" name="Freeform 13">
              <a:extLst>
                <a:ext uri="{FF2B5EF4-FFF2-40B4-BE49-F238E27FC236}">
                  <a16:creationId xmlns:a16="http://schemas.microsoft.com/office/drawing/2014/main" id="{14AF16F1-199C-08FA-343A-D538388A2C5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4" name="TextBox 14">
              <a:extLst>
                <a:ext uri="{FF2B5EF4-FFF2-40B4-BE49-F238E27FC236}">
                  <a16:creationId xmlns:a16="http://schemas.microsoft.com/office/drawing/2014/main" id="{D7013356-ED07-33CF-A8AC-13AF6A263BCE}"/>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66" name="Group 16">
            <a:extLst>
              <a:ext uri="{FF2B5EF4-FFF2-40B4-BE49-F238E27FC236}">
                <a16:creationId xmlns:a16="http://schemas.microsoft.com/office/drawing/2014/main" id="{6E018B57-B530-6BEA-F19F-3FAD876C2F4C}"/>
              </a:ext>
            </a:extLst>
          </p:cNvPr>
          <p:cNvGrpSpPr/>
          <p:nvPr/>
        </p:nvGrpSpPr>
        <p:grpSpPr>
          <a:xfrm>
            <a:off x="15940761" y="8501544"/>
            <a:ext cx="3389686" cy="2665365"/>
            <a:chOff x="0" y="0"/>
            <a:chExt cx="696717" cy="547840"/>
          </a:xfrm>
        </p:grpSpPr>
        <p:sp>
          <p:nvSpPr>
            <p:cNvPr id="67" name="Freeform 17">
              <a:extLst>
                <a:ext uri="{FF2B5EF4-FFF2-40B4-BE49-F238E27FC236}">
                  <a16:creationId xmlns:a16="http://schemas.microsoft.com/office/drawing/2014/main" id="{315804CC-0D89-40F5-14CD-82B181274030}"/>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68" name="TextBox 18">
              <a:extLst>
                <a:ext uri="{FF2B5EF4-FFF2-40B4-BE49-F238E27FC236}">
                  <a16:creationId xmlns:a16="http://schemas.microsoft.com/office/drawing/2014/main" id="{BA091F68-C12D-738B-F634-FB4724655ADA}"/>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72" name="Freeform 22">
            <a:extLst>
              <a:ext uri="{FF2B5EF4-FFF2-40B4-BE49-F238E27FC236}">
                <a16:creationId xmlns:a16="http://schemas.microsoft.com/office/drawing/2014/main" id="{0989A500-31FD-CB8F-7500-1148C1523632}"/>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73" name="Freeform 23">
            <a:extLst>
              <a:ext uri="{FF2B5EF4-FFF2-40B4-BE49-F238E27FC236}">
                <a16:creationId xmlns:a16="http://schemas.microsoft.com/office/drawing/2014/main" id="{C288350C-8483-E179-9B2F-E98680F3200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4" name="Freeform 24">
            <a:extLst>
              <a:ext uri="{FF2B5EF4-FFF2-40B4-BE49-F238E27FC236}">
                <a16:creationId xmlns:a16="http://schemas.microsoft.com/office/drawing/2014/main" id="{75700F77-C59F-53A4-940F-59D10C202325}"/>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75" name="Freeform 25">
            <a:extLst>
              <a:ext uri="{FF2B5EF4-FFF2-40B4-BE49-F238E27FC236}">
                <a16:creationId xmlns:a16="http://schemas.microsoft.com/office/drawing/2014/main" id="{C22859F3-7D1B-B388-13B5-2204B2ABDF0F}"/>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3" name="Rectangle 2">
            <a:extLst>
              <a:ext uri="{FF2B5EF4-FFF2-40B4-BE49-F238E27FC236}">
                <a16:creationId xmlns:a16="http://schemas.microsoft.com/office/drawing/2014/main" id="{ED46A0FF-DCA4-A093-A9A7-EB4F252561F6}"/>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4" name="Freeform 22">
            <a:extLst>
              <a:ext uri="{FF2B5EF4-FFF2-40B4-BE49-F238E27FC236}">
                <a16:creationId xmlns:a16="http://schemas.microsoft.com/office/drawing/2014/main" id="{102CC978-5FD0-43D6-56D2-43C624328775}"/>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5" name="TextBox 34">
            <a:extLst>
              <a:ext uri="{FF2B5EF4-FFF2-40B4-BE49-F238E27FC236}">
                <a16:creationId xmlns:a16="http://schemas.microsoft.com/office/drawing/2014/main" id="{E9CEE440-7F22-04A0-9B50-9592A9C1C67B}"/>
              </a:ext>
            </a:extLst>
          </p:cNvPr>
          <p:cNvSpPr txBox="1"/>
          <p:nvPr/>
        </p:nvSpPr>
        <p:spPr>
          <a:xfrm>
            <a:off x="10934365" y="1179424"/>
            <a:ext cx="6580526" cy="677108"/>
          </a:xfrm>
          <a:prstGeom prst="rect">
            <a:avLst/>
          </a:prstGeom>
        </p:spPr>
        <p:txBody>
          <a:bodyPr wrap="square" lIns="0" tIns="0" rIns="0" bIns="0" rtlCol="0" anchor="t">
            <a:spAutoFit/>
          </a:bodyP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2.2. من الموضعة إلى لبنات الدعم</a:t>
            </a:r>
          </a:p>
        </p:txBody>
      </p:sp>
    </p:spTree>
    <p:extLst>
      <p:ext uri="{BB962C8B-B14F-4D97-AF65-F5344CB8AC3E}">
        <p14:creationId xmlns:p14="http://schemas.microsoft.com/office/powerpoint/2010/main" val="42219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B7B14-33C2-DFE7-7411-7DEB3126AB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EF5EB19-0763-0B81-BCCA-07E31C8730C8}"/>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7D3BB77-D633-7562-6A64-917A5A1171D5}"/>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8B833020-0915-E99A-02CD-9F45EB148029}"/>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E9930A2B-26EE-27B8-65AD-FEE8E9C12B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992DF8F1-B27B-9C68-D9E0-9A2C2C56F860}"/>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AC73C028-3DE7-9F3B-0777-4B7228FDA41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8" name="Freeform 18">
            <a:extLst>
              <a:ext uri="{FF2B5EF4-FFF2-40B4-BE49-F238E27FC236}">
                <a16:creationId xmlns:a16="http://schemas.microsoft.com/office/drawing/2014/main" id="{9254965A-EED3-0DE4-8111-92A3794BE476}"/>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2DAF89F-84BB-B3B2-8015-D86636504AD8}"/>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D5976FD9-BAC9-4433-C977-F3CADFD0F3B9}"/>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05DE464B-BA75-07E6-8185-BDB55C8FFAC3}"/>
              </a:ext>
            </a:extLst>
          </p:cNvPr>
          <p:cNvSpPr/>
          <p:nvPr/>
        </p:nvSpPr>
        <p:spPr>
          <a:xfrm>
            <a:off x="2484994" y="3358781"/>
            <a:ext cx="12827589" cy="542775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A1589CB3-BFC0-E7B9-B785-EFF8710CD382}"/>
              </a:ext>
            </a:extLst>
          </p:cNvPr>
          <p:cNvGrpSpPr/>
          <p:nvPr/>
        </p:nvGrpSpPr>
        <p:grpSpPr>
          <a:xfrm rot="5400000">
            <a:off x="12700919" y="5706133"/>
            <a:ext cx="5427758" cy="733055"/>
            <a:chOff x="-12964" y="0"/>
            <a:chExt cx="1123550" cy="217220"/>
          </a:xfrm>
        </p:grpSpPr>
        <p:sp>
          <p:nvSpPr>
            <p:cNvPr id="14" name="Freeform 14">
              <a:extLst>
                <a:ext uri="{FF2B5EF4-FFF2-40B4-BE49-F238E27FC236}">
                  <a16:creationId xmlns:a16="http://schemas.microsoft.com/office/drawing/2014/main" id="{6F7B517B-CE08-6AB1-77BC-BD0CA7CE2EA6}"/>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EB31ED04-EDB8-C222-94D7-F9E175B6412E}"/>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CD137482-3142-75BD-0FDD-9C9B5326352F}"/>
              </a:ext>
            </a:extLst>
          </p:cNvPr>
          <p:cNvSpPr txBox="1"/>
          <p:nvPr/>
        </p:nvSpPr>
        <p:spPr>
          <a:xfrm>
            <a:off x="3606950" y="3595058"/>
            <a:ext cx="10583675" cy="4955203"/>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 هيكلة برنامج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1.2.التذكير بمستويات الموضعة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2.2.من الموضعة إلى لبنات الدعم</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3.2.أهداف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4.2. مسارات الدعم</a:t>
            </a:r>
          </a:p>
        </p:txBody>
      </p:sp>
      <p:sp>
        <p:nvSpPr>
          <p:cNvPr id="17" name="TextBox 24">
            <a:extLst>
              <a:ext uri="{FF2B5EF4-FFF2-40B4-BE49-F238E27FC236}">
                <a16:creationId xmlns:a16="http://schemas.microsoft.com/office/drawing/2014/main" id="{B2365A7D-CECC-501C-DA24-6B7D0A53FF76}"/>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هيكلة برنامج الدعم</a:t>
            </a:r>
          </a:p>
        </p:txBody>
      </p:sp>
    </p:spTree>
    <p:extLst>
      <p:ext uri="{BB962C8B-B14F-4D97-AF65-F5344CB8AC3E}">
        <p14:creationId xmlns:p14="http://schemas.microsoft.com/office/powerpoint/2010/main" val="139814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888C-3F9F-E47D-1076-DE2AC5A8B4AC}"/>
            </a:ext>
          </a:extLst>
        </p:cNvPr>
        <p:cNvGrpSpPr/>
        <p:nvPr/>
      </p:nvGrpSpPr>
      <p:grpSpPr>
        <a:xfrm>
          <a:off x="0" y="0"/>
          <a:ext cx="0" cy="0"/>
          <a:chOff x="0" y="0"/>
          <a:chExt cx="0" cy="0"/>
        </a:xfrm>
      </p:grpSpPr>
      <p:grpSp>
        <p:nvGrpSpPr>
          <p:cNvPr id="21" name="Groupe 20">
            <a:extLst>
              <a:ext uri="{FF2B5EF4-FFF2-40B4-BE49-F238E27FC236}">
                <a16:creationId xmlns:a16="http://schemas.microsoft.com/office/drawing/2014/main" id="{28A485CE-EE07-78D3-6FDD-18B2968A3201}"/>
              </a:ext>
            </a:extLst>
          </p:cNvPr>
          <p:cNvGrpSpPr/>
          <p:nvPr/>
        </p:nvGrpSpPr>
        <p:grpSpPr>
          <a:xfrm rot="10800000">
            <a:off x="1295398" y="5939555"/>
            <a:ext cx="10471233" cy="3227024"/>
            <a:chOff x="457200" y="1625096"/>
            <a:chExt cx="8229600" cy="969264"/>
          </a:xfrm>
        </p:grpSpPr>
        <p:sp>
          <p:nvSpPr>
            <p:cNvPr id="25" name="Shape 13">
              <a:extLst>
                <a:ext uri="{FF2B5EF4-FFF2-40B4-BE49-F238E27FC236}">
                  <a16:creationId xmlns:a16="http://schemas.microsoft.com/office/drawing/2014/main" id="{D6F1D3FE-A392-F6DB-21AB-4B670E6D2A7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6" name="Shape 14">
              <a:extLst>
                <a:ext uri="{FF2B5EF4-FFF2-40B4-BE49-F238E27FC236}">
                  <a16:creationId xmlns:a16="http://schemas.microsoft.com/office/drawing/2014/main" id="{60018A94-778C-957C-97A9-4D48035CFBBD}"/>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4" name="Groupe 13">
            <a:extLst>
              <a:ext uri="{FF2B5EF4-FFF2-40B4-BE49-F238E27FC236}">
                <a16:creationId xmlns:a16="http://schemas.microsoft.com/office/drawing/2014/main" id="{8313AE44-3A0F-1982-57CE-93861A58D7C9}"/>
              </a:ext>
            </a:extLst>
          </p:cNvPr>
          <p:cNvGrpSpPr/>
          <p:nvPr/>
        </p:nvGrpSpPr>
        <p:grpSpPr>
          <a:xfrm rot="10800000">
            <a:off x="1295399" y="2242223"/>
            <a:ext cx="10407943" cy="3227024"/>
            <a:chOff x="457200" y="1625096"/>
            <a:chExt cx="8229600" cy="969264"/>
          </a:xfrm>
        </p:grpSpPr>
        <p:sp>
          <p:nvSpPr>
            <p:cNvPr id="19" name="Shape 13">
              <a:extLst>
                <a:ext uri="{FF2B5EF4-FFF2-40B4-BE49-F238E27FC236}">
                  <a16:creationId xmlns:a16="http://schemas.microsoft.com/office/drawing/2014/main" id="{94C94356-C54E-706D-D7F7-99D17FDB92DA}"/>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ED1D8571-94E0-24F1-DC35-E89AD3B70C9E}"/>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03ADBEFA-2D41-9B8D-70CA-56A8119D7E82}"/>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7712939F-993B-9D8D-2063-73A5F612B8B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28CD4D93-B40B-41D9-A256-BDF6B8C3651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a:extLst>
              <a:ext uri="{FF2B5EF4-FFF2-40B4-BE49-F238E27FC236}">
                <a16:creationId xmlns:a16="http://schemas.microsoft.com/office/drawing/2014/main" id="{D2431C53-182B-0412-9A9A-AED2ACD36613}"/>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21D2DFD4-3CE7-C1C6-8908-B06A2E93B505}"/>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31518342-148F-CFD7-028F-B6DC0384D4BD}"/>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E03A4514-679E-C906-0EAC-34B3211C771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08EC927-2106-1487-650A-4917F4CC851D}"/>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6EB2D19-4044-DD07-2563-55F8C8ADA4F9}"/>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3" name="Rectangle 32">
            <a:extLst>
              <a:ext uri="{FF2B5EF4-FFF2-40B4-BE49-F238E27FC236}">
                <a16:creationId xmlns:a16="http://schemas.microsoft.com/office/drawing/2014/main" id="{88F160BB-DD70-E125-5927-C1DEA25512A1}"/>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4" name="Freeform 22">
            <a:extLst>
              <a:ext uri="{FF2B5EF4-FFF2-40B4-BE49-F238E27FC236}">
                <a16:creationId xmlns:a16="http://schemas.microsoft.com/office/drawing/2014/main" id="{C53AD0ED-6D6F-5147-BF36-B47AFEFF101F}"/>
              </a:ext>
            </a:extLst>
          </p:cNvPr>
          <p:cNvSpPr/>
          <p:nvPr/>
        </p:nvSpPr>
        <p:spPr>
          <a:xfrm rot="-10800000">
            <a:off x="12877800" y="619325"/>
            <a:ext cx="54682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5" name="TextBox 34">
            <a:extLst>
              <a:ext uri="{FF2B5EF4-FFF2-40B4-BE49-F238E27FC236}">
                <a16:creationId xmlns:a16="http://schemas.microsoft.com/office/drawing/2014/main" id="{20A717C4-8CB1-6255-06E6-5602A21F9DDA}"/>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3.2. أهداف لبنات الدعم</a:t>
            </a:r>
          </a:p>
        </p:txBody>
      </p:sp>
      <p:sp>
        <p:nvSpPr>
          <p:cNvPr id="3" name="ZoneTexte 2">
            <a:extLst>
              <a:ext uri="{FF2B5EF4-FFF2-40B4-BE49-F238E27FC236}">
                <a16:creationId xmlns:a16="http://schemas.microsoft.com/office/drawing/2014/main" id="{3BA064D0-885B-77FF-A270-F1766DEA1E41}"/>
              </a:ext>
            </a:extLst>
          </p:cNvPr>
          <p:cNvSpPr txBox="1"/>
          <p:nvPr/>
        </p:nvSpPr>
        <p:spPr>
          <a:xfrm>
            <a:off x="3915685" y="2639823"/>
            <a:ext cx="7044514" cy="2554545"/>
          </a:xfrm>
          <a:prstGeom prst="rect">
            <a:avLst/>
          </a:prstGeom>
          <a:noFill/>
        </p:spPr>
        <p:txBody>
          <a:bodyPr wrap="square" rtlCol="0">
            <a:spAutoFit/>
          </a:bodyPr>
          <a:lstStyle/>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تعرف الحروف والحركات؛</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المقاطع وكتابتها، وتركيب الكلمات وقراءتها؛</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الملاحظة والاستماع والتحدث: إغناء المعجم.</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indent="-571500" algn="r" defTabSz="914400" rtl="1" eaLnBrk="1" latinLnBrk="0" hangingPunct="1">
              <a:buFont typeface="Arial" panose="020B0604020202020204" pitchFamily="34" charset="0"/>
              <a:buChar char="•"/>
            </a:pPr>
            <a:endParaRPr lang="fr-FR" sz="4000" dirty="0"/>
          </a:p>
        </p:txBody>
      </p:sp>
      <p:sp>
        <p:nvSpPr>
          <p:cNvPr id="5" name="ZoneTexte 4">
            <a:extLst>
              <a:ext uri="{FF2B5EF4-FFF2-40B4-BE49-F238E27FC236}">
                <a16:creationId xmlns:a16="http://schemas.microsoft.com/office/drawing/2014/main" id="{4DC2B43C-9AC9-5B4B-A130-7C7790555B54}"/>
              </a:ext>
            </a:extLst>
          </p:cNvPr>
          <p:cNvSpPr txBox="1"/>
          <p:nvPr/>
        </p:nvSpPr>
        <p:spPr>
          <a:xfrm>
            <a:off x="4305910" y="6429349"/>
            <a:ext cx="6668337" cy="2308324"/>
          </a:xfrm>
          <a:prstGeom prst="rect">
            <a:avLst/>
          </a:prstGeom>
          <a:noFill/>
        </p:spPr>
        <p:txBody>
          <a:bodyPr wrap="square" rtlCol="0">
            <a:spAutoFit/>
          </a:bodyPr>
          <a:lstStyle/>
          <a:p>
            <a:pPr marL="571500" lvl="0" indent="-571500" algn="r" rtl="1">
              <a:buFont typeface="Arial" panose="020B0604020202020204" pitchFamily="34" charset="0"/>
              <a:buChar char="•"/>
            </a:pP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سلاسل كلمات وتركيبها؛</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تركيب جمل وقراءتها؛</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فقرات قصيرة؛</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الملاحظة والاستماع والتحدث: إغناء المعجم.</a:t>
            </a:r>
            <a:endParaRPr lang="f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orme libre : forme 10">
            <a:extLst>
              <a:ext uri="{FF2B5EF4-FFF2-40B4-BE49-F238E27FC236}">
                <a16:creationId xmlns:a16="http://schemas.microsoft.com/office/drawing/2014/main" id="{3B140E99-1CB8-7EE2-1BAA-D2CFE1FED4CF}"/>
              </a:ext>
            </a:extLst>
          </p:cNvPr>
          <p:cNvSpPr/>
          <p:nvPr/>
        </p:nvSpPr>
        <p:spPr>
          <a:xfrm>
            <a:off x="12402409" y="3318087"/>
            <a:ext cx="3352579" cy="988142"/>
          </a:xfrm>
          <a:prstGeom prst="rect">
            <a:avLst/>
          </a:prstGeom>
          <a:solidFill>
            <a:srgbClr val="E9D4D4"/>
          </a:solidFill>
          <a:ln w="18395" cap="flat">
            <a:noFill/>
            <a:prstDash val="solid"/>
            <a:miter/>
          </a:ln>
        </p:spPr>
        <p:txBody>
          <a:bodyPr rtlCol="0" anchor="ctr"/>
          <a:lstStyle/>
          <a:p>
            <a:pPr marL="0" algn="r" defTabSz="914400" rtl="1" eaLnBrk="1" latinLnBrk="0" hangingPunct="1"/>
            <a:endParaRPr lang="fr-FR" sz="2025" dirty="0"/>
          </a:p>
        </p:txBody>
      </p:sp>
      <p:sp>
        <p:nvSpPr>
          <p:cNvPr id="8" name="Rectangle : coins arrondis 16">
            <a:extLst>
              <a:ext uri="{FF2B5EF4-FFF2-40B4-BE49-F238E27FC236}">
                <a16:creationId xmlns:a16="http://schemas.microsoft.com/office/drawing/2014/main" id="{BCB2CE43-6EB1-AA0B-5BF0-5BB2C82387CF}"/>
              </a:ext>
            </a:extLst>
          </p:cNvPr>
          <p:cNvSpPr/>
          <p:nvPr/>
        </p:nvSpPr>
        <p:spPr>
          <a:xfrm>
            <a:off x="12527630" y="3402164"/>
            <a:ext cx="3046894" cy="711871"/>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لبنة حرف</a:t>
            </a:r>
          </a:p>
        </p:txBody>
      </p:sp>
      <p:sp>
        <p:nvSpPr>
          <p:cNvPr id="12" name="Forme libre : forme 10">
            <a:extLst>
              <a:ext uri="{FF2B5EF4-FFF2-40B4-BE49-F238E27FC236}">
                <a16:creationId xmlns:a16="http://schemas.microsoft.com/office/drawing/2014/main" id="{3746E8BC-6AEF-3A4A-5B6C-2159E70FA23C}"/>
              </a:ext>
            </a:extLst>
          </p:cNvPr>
          <p:cNvSpPr/>
          <p:nvPr/>
        </p:nvSpPr>
        <p:spPr>
          <a:xfrm>
            <a:off x="12402409" y="7236117"/>
            <a:ext cx="3352579" cy="988142"/>
          </a:xfrm>
          <a:prstGeom prst="rect">
            <a:avLst/>
          </a:prstGeom>
          <a:solidFill>
            <a:srgbClr val="E9D4D4"/>
          </a:solidFill>
          <a:ln w="18395" cap="flat">
            <a:noFill/>
            <a:prstDash val="solid"/>
            <a:miter/>
          </a:ln>
        </p:spPr>
        <p:txBody>
          <a:bodyPr rtlCol="0" anchor="ctr"/>
          <a:lstStyle/>
          <a:p>
            <a:pPr marL="0" algn="r" defTabSz="914400" rtl="1" eaLnBrk="1" latinLnBrk="0" hangingPunct="1"/>
            <a:endParaRPr lang="fr-FR" sz="2025" dirty="0"/>
          </a:p>
        </p:txBody>
      </p:sp>
      <p:sp>
        <p:nvSpPr>
          <p:cNvPr id="13" name="Rectangle : coins arrondis 16">
            <a:extLst>
              <a:ext uri="{FF2B5EF4-FFF2-40B4-BE49-F238E27FC236}">
                <a16:creationId xmlns:a16="http://schemas.microsoft.com/office/drawing/2014/main" id="{ACAEACA0-360F-E5EE-3311-8D74FEC09627}"/>
              </a:ext>
            </a:extLst>
          </p:cNvPr>
          <p:cNvSpPr/>
          <p:nvPr/>
        </p:nvSpPr>
        <p:spPr>
          <a:xfrm>
            <a:off x="12502562" y="7374252"/>
            <a:ext cx="3046894" cy="711871"/>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لبنة كلمة</a:t>
            </a:r>
          </a:p>
        </p:txBody>
      </p:sp>
    </p:spTree>
    <p:extLst>
      <p:ext uri="{BB962C8B-B14F-4D97-AF65-F5344CB8AC3E}">
        <p14:creationId xmlns:p14="http://schemas.microsoft.com/office/powerpoint/2010/main" val="4096040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EDC58-821E-A26B-374A-F4911BE60AD0}"/>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12D3BE4D-A080-B92B-FD12-C4D17D3B09DD}"/>
              </a:ext>
            </a:extLst>
          </p:cNvPr>
          <p:cNvGrpSpPr/>
          <p:nvPr/>
        </p:nvGrpSpPr>
        <p:grpSpPr>
          <a:xfrm rot="10800000">
            <a:off x="1018305" y="2044399"/>
            <a:ext cx="10588955" cy="2156947"/>
            <a:chOff x="457200" y="1625096"/>
            <a:chExt cx="8229600" cy="969264"/>
          </a:xfrm>
        </p:grpSpPr>
        <p:sp>
          <p:nvSpPr>
            <p:cNvPr id="19" name="Shape 13">
              <a:extLst>
                <a:ext uri="{FF2B5EF4-FFF2-40B4-BE49-F238E27FC236}">
                  <a16:creationId xmlns:a16="http://schemas.microsoft.com/office/drawing/2014/main" id="{6646556A-052E-D491-A4AC-4244095A9EF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0" name="Shape 14">
              <a:extLst>
                <a:ext uri="{FF2B5EF4-FFF2-40B4-BE49-F238E27FC236}">
                  <a16:creationId xmlns:a16="http://schemas.microsoft.com/office/drawing/2014/main" id="{DB321D68-9964-E4C5-3DC9-2862A17E0B9D}"/>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05FD644D-C34C-609E-9C61-77BF0D3C5C47}"/>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045963EB-3FC5-D66D-DEB0-6FA988E36F6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F237145-75AE-8D6C-6CF0-8D01F9C33B4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B3BA2740-18E1-BDED-8112-A54CA5F8EF35}"/>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8412E094-7B4F-456B-2F02-3902FAD68F73}"/>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5C651CB-1CBE-032D-5FD2-093367EDA3F4}"/>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3" name="Rectangle 32">
            <a:extLst>
              <a:ext uri="{FF2B5EF4-FFF2-40B4-BE49-F238E27FC236}">
                <a16:creationId xmlns:a16="http://schemas.microsoft.com/office/drawing/2014/main" id="{CDD8E517-02EF-844B-2586-D0358982F607}"/>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4" name="Freeform 22">
            <a:extLst>
              <a:ext uri="{FF2B5EF4-FFF2-40B4-BE49-F238E27FC236}">
                <a16:creationId xmlns:a16="http://schemas.microsoft.com/office/drawing/2014/main" id="{E6E9A4F1-E538-16B7-F00B-1622B974AECC}"/>
              </a:ext>
            </a:extLst>
          </p:cNvPr>
          <p:cNvSpPr/>
          <p:nvPr/>
        </p:nvSpPr>
        <p:spPr>
          <a:xfrm rot="-10800000">
            <a:off x="12877800" y="619325"/>
            <a:ext cx="54682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5" name="TextBox 34">
            <a:extLst>
              <a:ext uri="{FF2B5EF4-FFF2-40B4-BE49-F238E27FC236}">
                <a16:creationId xmlns:a16="http://schemas.microsoft.com/office/drawing/2014/main" id="{3ABE4F9A-7F41-0577-2755-4C7C706B0A03}"/>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3.2. أهداف لبنات الدعم</a:t>
            </a:r>
          </a:p>
        </p:txBody>
      </p:sp>
      <p:sp>
        <p:nvSpPr>
          <p:cNvPr id="3" name="ZoneTexte 2">
            <a:extLst>
              <a:ext uri="{FF2B5EF4-FFF2-40B4-BE49-F238E27FC236}">
                <a16:creationId xmlns:a16="http://schemas.microsoft.com/office/drawing/2014/main" id="{7B00205A-2B86-CA77-F270-9C1E671E2B4F}"/>
              </a:ext>
            </a:extLst>
          </p:cNvPr>
          <p:cNvSpPr txBox="1"/>
          <p:nvPr/>
        </p:nvSpPr>
        <p:spPr>
          <a:xfrm>
            <a:off x="2701004" y="2193078"/>
            <a:ext cx="8429693" cy="1938992"/>
          </a:xfrm>
          <a:prstGeom prst="rect">
            <a:avLst/>
          </a:prstGeom>
          <a:noFill/>
        </p:spPr>
        <p:txBody>
          <a:bodyPr wrap="square" rtlCol="0">
            <a:spAutoFit/>
          </a:bodyPr>
          <a:lstStyle/>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فقرات و نصوص قصيرة والإجابة عن أسئلة فهم المقروء؛</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إكمال و تركيب وإنتاج  فقرات كتابيا؛</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الملاحظة والاستماع والتحدث: إغناء المعجم، وإنتاج شفوي</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orme libre : forme 10">
            <a:extLst>
              <a:ext uri="{FF2B5EF4-FFF2-40B4-BE49-F238E27FC236}">
                <a16:creationId xmlns:a16="http://schemas.microsoft.com/office/drawing/2014/main" id="{EB8FB552-75FF-57FD-331E-FBCDC777DEF5}"/>
              </a:ext>
            </a:extLst>
          </p:cNvPr>
          <p:cNvSpPr/>
          <p:nvPr/>
        </p:nvSpPr>
        <p:spPr>
          <a:xfrm>
            <a:off x="12460595" y="2722562"/>
            <a:ext cx="3352579" cy="988142"/>
          </a:xfrm>
          <a:prstGeom prst="rect">
            <a:avLst/>
          </a:prstGeom>
          <a:solidFill>
            <a:srgbClr val="E9D4D4"/>
          </a:solidFill>
          <a:ln w="18395" cap="flat">
            <a:noFill/>
            <a:prstDash val="solid"/>
            <a:miter/>
          </a:ln>
        </p:spPr>
        <p:txBody>
          <a:bodyPr rtlCol="0" anchor="ctr"/>
          <a:lstStyle/>
          <a:p>
            <a:pPr marL="0" algn="r" defTabSz="914400" rtl="1" eaLnBrk="1" latinLnBrk="0" hangingPunct="1"/>
            <a:endParaRPr lang="fr-FR" sz="2025" dirty="0"/>
          </a:p>
        </p:txBody>
      </p:sp>
      <p:sp>
        <p:nvSpPr>
          <p:cNvPr id="8" name="Rectangle : coins arrondis 16">
            <a:extLst>
              <a:ext uri="{FF2B5EF4-FFF2-40B4-BE49-F238E27FC236}">
                <a16:creationId xmlns:a16="http://schemas.microsoft.com/office/drawing/2014/main" id="{3F0FB778-DB89-2D4A-F039-EAD6ED038DDB}"/>
              </a:ext>
            </a:extLst>
          </p:cNvPr>
          <p:cNvSpPr/>
          <p:nvPr/>
        </p:nvSpPr>
        <p:spPr>
          <a:xfrm>
            <a:off x="12585816" y="2806639"/>
            <a:ext cx="3046894" cy="711871"/>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لبنة فقرة</a:t>
            </a:r>
          </a:p>
        </p:txBody>
      </p:sp>
      <p:sp>
        <p:nvSpPr>
          <p:cNvPr id="12" name="Forme libre : forme 10">
            <a:extLst>
              <a:ext uri="{FF2B5EF4-FFF2-40B4-BE49-F238E27FC236}">
                <a16:creationId xmlns:a16="http://schemas.microsoft.com/office/drawing/2014/main" id="{6E30DE08-DBFC-D8CD-BF13-BDDD3BF6474B}"/>
              </a:ext>
            </a:extLst>
          </p:cNvPr>
          <p:cNvSpPr/>
          <p:nvPr/>
        </p:nvSpPr>
        <p:spPr>
          <a:xfrm>
            <a:off x="12420420" y="8428739"/>
            <a:ext cx="3352579" cy="988142"/>
          </a:xfrm>
          <a:prstGeom prst="rect">
            <a:avLst/>
          </a:prstGeom>
          <a:solidFill>
            <a:srgbClr val="E9D4D4"/>
          </a:solidFill>
          <a:ln w="18395" cap="flat">
            <a:noFill/>
            <a:prstDash val="solid"/>
            <a:miter/>
          </a:ln>
        </p:spPr>
        <p:txBody>
          <a:bodyPr rtlCol="0" anchor="ctr"/>
          <a:lstStyle/>
          <a:p>
            <a:pPr marL="0" algn="r" defTabSz="914400" rtl="1" eaLnBrk="1" latinLnBrk="0" hangingPunct="1"/>
            <a:endParaRPr lang="fr-FR" sz="2025" dirty="0"/>
          </a:p>
        </p:txBody>
      </p:sp>
      <p:sp>
        <p:nvSpPr>
          <p:cNvPr id="13" name="Rectangle : coins arrondis 16">
            <a:extLst>
              <a:ext uri="{FF2B5EF4-FFF2-40B4-BE49-F238E27FC236}">
                <a16:creationId xmlns:a16="http://schemas.microsoft.com/office/drawing/2014/main" id="{39313125-5976-6869-BE68-698775E408C4}"/>
              </a:ext>
            </a:extLst>
          </p:cNvPr>
          <p:cNvSpPr/>
          <p:nvPr/>
        </p:nvSpPr>
        <p:spPr>
          <a:xfrm>
            <a:off x="12520573" y="8566874"/>
            <a:ext cx="3046894" cy="711871"/>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لبنة التحدي</a:t>
            </a:r>
          </a:p>
        </p:txBody>
      </p:sp>
      <p:sp>
        <p:nvSpPr>
          <p:cNvPr id="2" name="Forme libre : forme 10">
            <a:extLst>
              <a:ext uri="{FF2B5EF4-FFF2-40B4-BE49-F238E27FC236}">
                <a16:creationId xmlns:a16="http://schemas.microsoft.com/office/drawing/2014/main" id="{BAF20989-FF3D-4254-844C-5E902D1050C9}"/>
              </a:ext>
            </a:extLst>
          </p:cNvPr>
          <p:cNvSpPr/>
          <p:nvPr/>
        </p:nvSpPr>
        <p:spPr>
          <a:xfrm>
            <a:off x="12402409" y="5640549"/>
            <a:ext cx="3352579" cy="988142"/>
          </a:xfrm>
          <a:prstGeom prst="rect">
            <a:avLst/>
          </a:prstGeom>
          <a:solidFill>
            <a:srgbClr val="E9D4D4"/>
          </a:solidFill>
          <a:ln w="18395" cap="flat">
            <a:noFill/>
            <a:prstDash val="solid"/>
            <a:miter/>
          </a:ln>
        </p:spPr>
        <p:txBody>
          <a:bodyPr rtlCol="0" anchor="ctr"/>
          <a:lstStyle/>
          <a:p>
            <a:pPr marL="0" algn="r" defTabSz="914400" rtl="1" eaLnBrk="1" latinLnBrk="0" hangingPunct="1"/>
            <a:endParaRPr lang="fr-FR" sz="2025" dirty="0"/>
          </a:p>
        </p:txBody>
      </p:sp>
      <p:sp>
        <p:nvSpPr>
          <p:cNvPr id="4" name="Rectangle : coins arrondis 16">
            <a:extLst>
              <a:ext uri="{FF2B5EF4-FFF2-40B4-BE49-F238E27FC236}">
                <a16:creationId xmlns:a16="http://schemas.microsoft.com/office/drawing/2014/main" id="{64224AEB-5BF0-3556-601C-F3F2569BA721}"/>
              </a:ext>
            </a:extLst>
          </p:cNvPr>
          <p:cNvSpPr/>
          <p:nvPr/>
        </p:nvSpPr>
        <p:spPr>
          <a:xfrm>
            <a:off x="12527630" y="5724626"/>
            <a:ext cx="3046894" cy="711871"/>
          </a:xfrm>
          <a:prstGeom prst="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5400" b="1" dirty="0">
                <a:solidFill>
                  <a:srgbClr val="0F5E8F"/>
                </a:solidFill>
                <a:latin typeface="Microsoft Uighur" panose="02000000000000000000" pitchFamily="2" charset="-78"/>
                <a:cs typeface="Microsoft Uighur" panose="02000000000000000000" pitchFamily="2" charset="-78"/>
              </a:rPr>
              <a:t>لبنة أقصوصة</a:t>
            </a:r>
          </a:p>
        </p:txBody>
      </p:sp>
      <p:grpSp>
        <p:nvGrpSpPr>
          <p:cNvPr id="6" name="Groupe 5">
            <a:extLst>
              <a:ext uri="{FF2B5EF4-FFF2-40B4-BE49-F238E27FC236}">
                <a16:creationId xmlns:a16="http://schemas.microsoft.com/office/drawing/2014/main" id="{435C796C-BC5B-B6E2-31F3-1207B0CAB3B6}"/>
              </a:ext>
            </a:extLst>
          </p:cNvPr>
          <p:cNvGrpSpPr/>
          <p:nvPr/>
        </p:nvGrpSpPr>
        <p:grpSpPr>
          <a:xfrm rot="10800000">
            <a:off x="990599" y="4381689"/>
            <a:ext cx="10588956" cy="3051880"/>
            <a:chOff x="457200" y="1625096"/>
            <a:chExt cx="8229600" cy="969264"/>
          </a:xfrm>
        </p:grpSpPr>
        <p:sp>
          <p:nvSpPr>
            <p:cNvPr id="15" name="Shape 13">
              <a:extLst>
                <a:ext uri="{FF2B5EF4-FFF2-40B4-BE49-F238E27FC236}">
                  <a16:creationId xmlns:a16="http://schemas.microsoft.com/office/drawing/2014/main" id="{03E26774-9C85-CD86-586A-FE84DD2349F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7" name="Shape 14">
              <a:extLst>
                <a:ext uri="{FF2B5EF4-FFF2-40B4-BE49-F238E27FC236}">
                  <a16:creationId xmlns:a16="http://schemas.microsoft.com/office/drawing/2014/main" id="{64A716CC-3410-A579-E9E3-94B241DC225F}"/>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8" name="Groupe 27">
            <a:extLst>
              <a:ext uri="{FF2B5EF4-FFF2-40B4-BE49-F238E27FC236}">
                <a16:creationId xmlns:a16="http://schemas.microsoft.com/office/drawing/2014/main" id="{7F077085-4821-7549-5BDF-1F74566463A4}"/>
              </a:ext>
            </a:extLst>
          </p:cNvPr>
          <p:cNvGrpSpPr/>
          <p:nvPr/>
        </p:nvGrpSpPr>
        <p:grpSpPr>
          <a:xfrm rot="10800000">
            <a:off x="990598" y="7671495"/>
            <a:ext cx="10588957" cy="2156947"/>
            <a:chOff x="457200" y="1625096"/>
            <a:chExt cx="8229600" cy="969264"/>
          </a:xfrm>
        </p:grpSpPr>
        <p:sp>
          <p:nvSpPr>
            <p:cNvPr id="29" name="Shape 13">
              <a:extLst>
                <a:ext uri="{FF2B5EF4-FFF2-40B4-BE49-F238E27FC236}">
                  <a16:creationId xmlns:a16="http://schemas.microsoft.com/office/drawing/2014/main" id="{5A475B47-0CD3-85CA-02D2-25D5E15D89C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30" name="Shape 14">
              <a:extLst>
                <a:ext uri="{FF2B5EF4-FFF2-40B4-BE49-F238E27FC236}">
                  <a16:creationId xmlns:a16="http://schemas.microsoft.com/office/drawing/2014/main" id="{8ADF1C2E-29FE-2DB8-9F92-241D2375CAB4}"/>
                </a:ext>
              </a:extLst>
            </p:cNvPr>
            <p:cNvSpPr/>
            <p:nvPr/>
          </p:nvSpPr>
          <p:spPr>
            <a:xfrm>
              <a:off x="457200" y="1625096"/>
              <a:ext cx="64008"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31" name="ZoneTexte 30">
            <a:extLst>
              <a:ext uri="{FF2B5EF4-FFF2-40B4-BE49-F238E27FC236}">
                <a16:creationId xmlns:a16="http://schemas.microsoft.com/office/drawing/2014/main" id="{FD59CE24-C2A4-19C4-A9B4-3A8C3CF1AA42}"/>
              </a:ext>
            </a:extLst>
          </p:cNvPr>
          <p:cNvSpPr txBox="1"/>
          <p:nvPr/>
        </p:nvSpPr>
        <p:spPr>
          <a:xfrm>
            <a:off x="-152391" y="4538548"/>
            <a:ext cx="11447969" cy="2554545"/>
          </a:xfrm>
          <a:prstGeom prst="rect">
            <a:avLst/>
          </a:prstGeom>
          <a:noFill/>
        </p:spPr>
        <p:txBody>
          <a:bodyPr wrap="square" rtlCol="0">
            <a:spAutoFit/>
          </a:bodyPr>
          <a:lstStyle/>
          <a:p>
            <a:pPr lvl="0" algn="r" rtl="1"/>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أقاصيص ونصوص بطلاقة، وتوظيف استراتيجيات الفهم.</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lvl="0" algn="r" rtl="1"/>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تكملة و تركيب وإنتاج نصوص قصيرة، تلخيص أو إعادة إنتاج نصوص؛</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lvl="0" algn="r" rtl="1"/>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استثمار بعض الظواهر والبنيات اللغوية؛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lvl="0" algn="r" rtl="1"/>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الملاحظة والاستماع والتحدث: إغناء المعجم، والإنتاج شفوي.</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2" name="ZoneTexte 31">
            <a:extLst>
              <a:ext uri="{FF2B5EF4-FFF2-40B4-BE49-F238E27FC236}">
                <a16:creationId xmlns:a16="http://schemas.microsoft.com/office/drawing/2014/main" id="{4BE04B13-CE46-F939-8E60-B3D53E27AF3B}"/>
              </a:ext>
            </a:extLst>
          </p:cNvPr>
          <p:cNvSpPr txBox="1"/>
          <p:nvPr/>
        </p:nvSpPr>
        <p:spPr>
          <a:xfrm>
            <a:off x="2713477" y="7780473"/>
            <a:ext cx="8429693" cy="1938992"/>
          </a:xfrm>
          <a:prstGeom prst="rect">
            <a:avLst/>
          </a:prstGeom>
          <a:noFill/>
        </p:spPr>
        <p:txBody>
          <a:bodyPr wrap="square" rtlCol="0">
            <a:spAutoFit/>
          </a:bodyPr>
          <a:lstStyle/>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تستجيب هذه اللبنة لنفس أهداف لبنة أقصوصة، بالإضافة إلى:</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تحليل المقروء وتركيبه وتقويمه؛</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مائدة مستديرة: مناقشة مفتوحة حول موضوع معين.</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856541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407A-A6A8-3346-420D-8E8F980B0A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18BF75-D0CA-32C8-6685-2A525696BF9E}"/>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81165938-6CA4-D25D-79E7-1D15E87943F2}"/>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8D20D134-DF52-822D-BAA1-7E43D4955245}"/>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6B899DC1-17D8-6991-9E23-0CC8C8688E4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B35D413F-5B42-07A0-5BE0-E9A04A74D0B0}"/>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C355F668-0CA6-0C8D-5978-F90A5C7629B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CF0174B6-A6D7-D9D0-F766-4AEEC234E24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88536F88-6128-AC14-275F-331DCEDDF79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920FAD0E-ADAC-2798-90D4-901BF35F67F1}"/>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8230F531-9F05-883D-F85C-1A206531100C}"/>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C08C20D5-F0F2-1C61-8ABA-874C5F563EB9}"/>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888DF763-9B00-7A52-30FB-2990F696F45A}"/>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5B721848-42B0-DF23-8378-7A020533AD20}"/>
              </a:ext>
            </a:extLst>
          </p:cNvPr>
          <p:cNvSpPr/>
          <p:nvPr/>
        </p:nvSpPr>
        <p:spPr>
          <a:xfrm>
            <a:off x="2484994" y="3358781"/>
            <a:ext cx="12827589" cy="542775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19266262-A22E-0CFD-3866-9B503AFA0B0C}"/>
              </a:ext>
            </a:extLst>
          </p:cNvPr>
          <p:cNvGrpSpPr/>
          <p:nvPr/>
        </p:nvGrpSpPr>
        <p:grpSpPr>
          <a:xfrm rot="5400000">
            <a:off x="12700919" y="5706134"/>
            <a:ext cx="5427760" cy="733055"/>
            <a:chOff x="-12964" y="0"/>
            <a:chExt cx="1123550" cy="217220"/>
          </a:xfrm>
        </p:grpSpPr>
        <p:sp>
          <p:nvSpPr>
            <p:cNvPr id="14" name="Freeform 14">
              <a:extLst>
                <a:ext uri="{FF2B5EF4-FFF2-40B4-BE49-F238E27FC236}">
                  <a16:creationId xmlns:a16="http://schemas.microsoft.com/office/drawing/2014/main" id="{74D6DDB3-5392-D6E4-0CF0-0B61772DDB55}"/>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B29DCF21-8D18-F31A-5D9F-21EA8096C0AD}"/>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4AF5D8BB-6D01-73D8-6047-694D1AC5B2AE}"/>
              </a:ext>
            </a:extLst>
          </p:cNvPr>
          <p:cNvSpPr txBox="1"/>
          <p:nvPr/>
        </p:nvSpPr>
        <p:spPr>
          <a:xfrm>
            <a:off x="3200400" y="3508173"/>
            <a:ext cx="10583675" cy="4955203"/>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2. هيكلة برنامج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1.2.التذكير بمستويات الموضعة</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2.2.من الموضعة إلى لبنات الدعم</a:t>
            </a:r>
          </a:p>
          <a:p>
            <a:pPr algn="r" rtl="1">
              <a:spcBef>
                <a:spcPts val="600"/>
              </a:spcBef>
              <a:spcAft>
                <a:spcPts val="600"/>
              </a:spcAft>
              <a:defRPr/>
            </a:pPr>
            <a:r>
              <a:rPr lang="ar-MA" sz="5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3.2.أهداف لبنات الدعم</a:t>
            </a:r>
          </a:p>
          <a:p>
            <a:pPr algn="r" rtl="1">
              <a:spcBef>
                <a:spcPts val="600"/>
              </a:spcBef>
              <a:spcAft>
                <a:spcPts val="600"/>
              </a:spcAft>
              <a:defRPr/>
            </a:pPr>
            <a:r>
              <a:rPr lang="ar-MA" sz="5400" dirty="0">
                <a:solidFill>
                  <a:srgbClr val="002060"/>
                </a:solidFill>
                <a:latin typeface="Microsoft Uighur" panose="02000000000000000000" pitchFamily="2" charset="-78"/>
                <a:cs typeface="Microsoft Uighur" panose="02000000000000000000" pitchFamily="2" charset="-78"/>
                <a:sym typeface="IBM Plex Sans Arabic"/>
              </a:rPr>
              <a:t>4.2. مسارات الدعم</a:t>
            </a:r>
          </a:p>
        </p:txBody>
      </p:sp>
      <p:sp>
        <p:nvSpPr>
          <p:cNvPr id="17" name="TextBox 24">
            <a:extLst>
              <a:ext uri="{FF2B5EF4-FFF2-40B4-BE49-F238E27FC236}">
                <a16:creationId xmlns:a16="http://schemas.microsoft.com/office/drawing/2014/main" id="{6122D005-933F-C9D5-B046-AAF80F7E9B6B}"/>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 هيكلة برنامج الدعم</a:t>
            </a:r>
          </a:p>
        </p:txBody>
      </p:sp>
    </p:spTree>
    <p:extLst>
      <p:ext uri="{BB962C8B-B14F-4D97-AF65-F5344CB8AC3E}">
        <p14:creationId xmlns:p14="http://schemas.microsoft.com/office/powerpoint/2010/main" val="497496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8E26D-AD12-0F9F-92E0-062567D06C53}"/>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8A409AAE-93E1-0E46-5B54-CE69569B1AB9}"/>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9A5B08A-3E71-5595-C208-864C09750C3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C03AC905-789A-FFE6-B4B0-B380B1DEE45E}"/>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30A41C40-4BAB-B782-A036-C1961E87EC26}"/>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85777233-607B-907C-02B5-1C2BFBAD17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B2277457-245D-BDBB-5524-FC08418F07FE}"/>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a:extLst>
              <a:ext uri="{FF2B5EF4-FFF2-40B4-BE49-F238E27FC236}">
                <a16:creationId xmlns:a16="http://schemas.microsoft.com/office/drawing/2014/main" id="{CA02F5AD-B825-A1F0-076E-9548EC2414A9}"/>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0EE5E499-6A6B-E21F-1E73-31AA982E8C46}"/>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94EA64D0-8B90-3E50-4510-8502DD772492}"/>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B4123356-F963-39B2-8C54-C6B4D385B716}"/>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FB1FD13-1B26-32EF-20CD-1F4F6C13364C}"/>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5364C87-E0B1-5D40-77BD-785DB03A394E}"/>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83FE4C13-E653-173C-44DA-0DB4F39EEFE1}"/>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7" name="TextBox 27">
            <a:extLst>
              <a:ext uri="{FF2B5EF4-FFF2-40B4-BE49-F238E27FC236}">
                <a16:creationId xmlns:a16="http://schemas.microsoft.com/office/drawing/2014/main" id="{1DE1C06C-43A1-EE3F-B51E-3760A8EFF86D}"/>
              </a:ext>
            </a:extLst>
          </p:cNvPr>
          <p:cNvSpPr txBox="1"/>
          <p:nvPr/>
        </p:nvSpPr>
        <p:spPr>
          <a:xfrm>
            <a:off x="5403771" y="3739751"/>
            <a:ext cx="9055627" cy="877163"/>
          </a:xfrm>
          <a:prstGeom prst="rect">
            <a:avLst/>
          </a:prstGeom>
        </p:spPr>
        <p:txBody>
          <a:bodyPr wrap="square" lIns="0" tIns="0" rIns="0" bIns="0" rtlCol="0" anchor="t">
            <a:spAutoFit/>
          </a:bodyPr>
          <a:lstStyle/>
          <a:p>
            <a:pPr algn="ctr" rtl="1">
              <a:lnSpc>
                <a:spcPts val="7200"/>
              </a:lnSpc>
            </a:pPr>
            <a:r>
              <a:rPr lang="ar-MA" sz="48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مسارات الدعم</a:t>
            </a:r>
          </a:p>
        </p:txBody>
      </p:sp>
      <p:grpSp>
        <p:nvGrpSpPr>
          <p:cNvPr id="29" name="Groupe 28">
            <a:extLst>
              <a:ext uri="{FF2B5EF4-FFF2-40B4-BE49-F238E27FC236}">
                <a16:creationId xmlns:a16="http://schemas.microsoft.com/office/drawing/2014/main" id="{07891D78-E0C0-300C-81E1-594E369D050F}"/>
              </a:ext>
            </a:extLst>
          </p:cNvPr>
          <p:cNvGrpSpPr/>
          <p:nvPr/>
        </p:nvGrpSpPr>
        <p:grpSpPr>
          <a:xfrm>
            <a:off x="2301939" y="3382934"/>
            <a:ext cx="13743202" cy="4966042"/>
            <a:chOff x="1674040" y="2348801"/>
            <a:chExt cx="9489537" cy="3429000"/>
          </a:xfrm>
        </p:grpSpPr>
        <p:graphicFrame>
          <p:nvGraphicFramePr>
            <p:cNvPr id="32" name="Diagramme 31">
              <a:extLst>
                <a:ext uri="{FF2B5EF4-FFF2-40B4-BE49-F238E27FC236}">
                  <a16:creationId xmlns:a16="http://schemas.microsoft.com/office/drawing/2014/main" id="{E88B2D4D-728C-A46B-91C0-D19499B294BF}"/>
                </a:ext>
              </a:extLst>
            </p:cNvPr>
            <p:cNvGraphicFramePr/>
            <p:nvPr>
              <p:extLst>
                <p:ext uri="{D42A27DB-BD31-4B8C-83A1-F6EECF244321}">
                  <p14:modId xmlns:p14="http://schemas.microsoft.com/office/powerpoint/2010/main" val="1208670273"/>
                </p:ext>
              </p:extLst>
            </p:nvPr>
          </p:nvGraphicFramePr>
          <p:xfrm>
            <a:off x="1674040" y="2348801"/>
            <a:ext cx="9489537" cy="3429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33" name="Groupe 32">
              <a:extLst>
                <a:ext uri="{FF2B5EF4-FFF2-40B4-BE49-F238E27FC236}">
                  <a16:creationId xmlns:a16="http://schemas.microsoft.com/office/drawing/2014/main" id="{FE66D561-2D6B-4915-65A3-3415F8B329F5}"/>
                </a:ext>
              </a:extLst>
            </p:cNvPr>
            <p:cNvGrpSpPr/>
            <p:nvPr/>
          </p:nvGrpSpPr>
          <p:grpSpPr>
            <a:xfrm>
              <a:off x="8388493" y="3002272"/>
              <a:ext cx="1747515" cy="2123142"/>
              <a:chOff x="8388493" y="3002272"/>
              <a:chExt cx="1747515" cy="2123142"/>
            </a:xfrm>
          </p:grpSpPr>
          <p:sp>
            <p:nvSpPr>
              <p:cNvPr id="34" name="Rectangle : coins arrondis 33">
                <a:extLst>
                  <a:ext uri="{FF2B5EF4-FFF2-40B4-BE49-F238E27FC236}">
                    <a16:creationId xmlns:a16="http://schemas.microsoft.com/office/drawing/2014/main" id="{A0C8D6DD-0B99-DD5F-0F2C-DC7CB1A17003}"/>
                  </a:ext>
                </a:extLst>
              </p:cNvPr>
              <p:cNvSpPr/>
              <p:nvPr/>
            </p:nvSpPr>
            <p:spPr>
              <a:xfrm>
                <a:off x="8422538" y="3002272"/>
                <a:ext cx="1713470" cy="519351"/>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مبتدئ – حرف</a:t>
                </a:r>
              </a:p>
            </p:txBody>
          </p:sp>
          <p:sp>
            <p:nvSpPr>
              <p:cNvPr id="35" name="Rectangle : coins arrondis 34">
                <a:extLst>
                  <a:ext uri="{FF2B5EF4-FFF2-40B4-BE49-F238E27FC236}">
                    <a16:creationId xmlns:a16="http://schemas.microsoft.com/office/drawing/2014/main" id="{A95DF0BE-66D8-C944-9A2A-6B18268A1577}"/>
                  </a:ext>
                </a:extLst>
              </p:cNvPr>
              <p:cNvSpPr/>
              <p:nvPr/>
            </p:nvSpPr>
            <p:spPr>
              <a:xfrm>
                <a:off x="8388493" y="3775440"/>
                <a:ext cx="1713470" cy="519350"/>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كلمة</a:t>
                </a:r>
                <a:r>
                  <a:rPr lang="ar-MA" sz="2400" b="1" dirty="0">
                    <a:latin typeface="A Jannat LT" panose="01000000000000000000" pitchFamily="2" charset="-78"/>
                    <a:cs typeface="A Jannat LT" panose="01000000000000000000" pitchFamily="2" charset="-78"/>
                  </a:rPr>
                  <a:t> </a:t>
                </a:r>
                <a:endParaRPr lang="ar-MA" sz="2400" b="1" dirty="0">
                  <a:solidFill>
                    <a:schemeClr val="bg1"/>
                  </a:solidFill>
                  <a:latin typeface="A Jannat LT" panose="01000000000000000000" pitchFamily="2" charset="-78"/>
                  <a:cs typeface="A Jannat LT" panose="01000000000000000000" pitchFamily="2" charset="-78"/>
                </a:endParaRPr>
              </a:p>
            </p:txBody>
          </p:sp>
          <p:sp>
            <p:nvSpPr>
              <p:cNvPr id="36" name="Rectangle : coins arrondis 35">
                <a:extLst>
                  <a:ext uri="{FF2B5EF4-FFF2-40B4-BE49-F238E27FC236}">
                    <a16:creationId xmlns:a16="http://schemas.microsoft.com/office/drawing/2014/main" id="{AECA8CC0-DA17-56C5-E5D8-D021DE488CB3}"/>
                  </a:ext>
                </a:extLst>
              </p:cNvPr>
              <p:cNvSpPr/>
              <p:nvPr/>
            </p:nvSpPr>
            <p:spPr>
              <a:xfrm>
                <a:off x="8388493" y="4606064"/>
                <a:ext cx="1713470" cy="519350"/>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فقرة – أقصوصة</a:t>
                </a:r>
              </a:p>
            </p:txBody>
          </p:sp>
        </p:grpSp>
      </p:grpSp>
      <p:sp>
        <p:nvSpPr>
          <p:cNvPr id="70" name="Flèche : droite rayée 69">
            <a:extLst>
              <a:ext uri="{FF2B5EF4-FFF2-40B4-BE49-F238E27FC236}">
                <a16:creationId xmlns:a16="http://schemas.microsoft.com/office/drawing/2014/main" id="{9E9EA7D0-E208-4574-2357-CF66236EEABE}"/>
              </a:ext>
            </a:extLst>
          </p:cNvPr>
          <p:cNvSpPr/>
          <p:nvPr/>
        </p:nvSpPr>
        <p:spPr>
          <a:xfrm flipH="1">
            <a:off x="2810947" y="4313259"/>
            <a:ext cx="1644307" cy="730045"/>
          </a:xfrm>
          <a:prstGeom prst="stripedRightArrow">
            <a:avLst/>
          </a:prstGeo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MA" sz="2025" b="1">
              <a:latin typeface="Microsoft Uighur" panose="02000000000000000000" pitchFamily="2" charset="-78"/>
              <a:cs typeface="Microsoft Uighur" panose="02000000000000000000" pitchFamily="2" charset="-78"/>
            </a:endParaRPr>
          </a:p>
        </p:txBody>
      </p:sp>
      <p:sp>
        <p:nvSpPr>
          <p:cNvPr id="71" name="Flèche : droite rayée 70">
            <a:extLst>
              <a:ext uri="{FF2B5EF4-FFF2-40B4-BE49-F238E27FC236}">
                <a16:creationId xmlns:a16="http://schemas.microsoft.com/office/drawing/2014/main" id="{9C61E818-2D8B-5036-3B30-64C13261B612}"/>
              </a:ext>
            </a:extLst>
          </p:cNvPr>
          <p:cNvSpPr/>
          <p:nvPr/>
        </p:nvSpPr>
        <p:spPr>
          <a:xfrm flipH="1">
            <a:off x="2810947" y="5367585"/>
            <a:ext cx="1644307" cy="730045"/>
          </a:xfrm>
          <a:prstGeom prst="stripedRightArrow">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MA" sz="2025" b="1">
              <a:latin typeface="Microsoft Uighur" panose="02000000000000000000" pitchFamily="2" charset="-78"/>
              <a:cs typeface="Microsoft Uighur" panose="02000000000000000000" pitchFamily="2" charset="-78"/>
            </a:endParaRPr>
          </a:p>
        </p:txBody>
      </p:sp>
      <p:sp>
        <p:nvSpPr>
          <p:cNvPr id="72" name="Flèche : droite rayée 71">
            <a:extLst>
              <a:ext uri="{FF2B5EF4-FFF2-40B4-BE49-F238E27FC236}">
                <a16:creationId xmlns:a16="http://schemas.microsoft.com/office/drawing/2014/main" id="{B6631EF2-FEA2-95D1-CE88-3113C8A7DBD8}"/>
              </a:ext>
            </a:extLst>
          </p:cNvPr>
          <p:cNvSpPr/>
          <p:nvPr/>
        </p:nvSpPr>
        <p:spPr>
          <a:xfrm flipH="1">
            <a:off x="2810947" y="6612814"/>
            <a:ext cx="1644307" cy="730045"/>
          </a:xfrm>
          <a:prstGeom prst="stripedRightArrow">
            <a:avLst/>
          </a:prstGeom>
          <a:solidFill>
            <a:schemeClr val="accent5">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fr-MA" sz="2025" b="1">
              <a:latin typeface="Microsoft Uighur" panose="02000000000000000000" pitchFamily="2" charset="-78"/>
              <a:cs typeface="Microsoft Uighur" panose="02000000000000000000" pitchFamily="2" charset="-78"/>
            </a:endParaRPr>
          </a:p>
        </p:txBody>
      </p:sp>
      <p:sp>
        <p:nvSpPr>
          <p:cNvPr id="73" name="Rectangle : coins arrondis 72">
            <a:extLst>
              <a:ext uri="{FF2B5EF4-FFF2-40B4-BE49-F238E27FC236}">
                <a16:creationId xmlns:a16="http://schemas.microsoft.com/office/drawing/2014/main" id="{AFC1CB89-BE5D-77D2-14B5-3C341A55A688}"/>
              </a:ext>
            </a:extLst>
          </p:cNvPr>
          <p:cNvSpPr/>
          <p:nvPr/>
        </p:nvSpPr>
        <p:spPr>
          <a:xfrm>
            <a:off x="4937082" y="3192340"/>
            <a:ext cx="2987718" cy="815444"/>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لبنة الانطلاق</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4" name="Rectangle : coins arrondis 73">
            <a:extLst>
              <a:ext uri="{FF2B5EF4-FFF2-40B4-BE49-F238E27FC236}">
                <a16:creationId xmlns:a16="http://schemas.microsoft.com/office/drawing/2014/main" id="{88909C53-0924-83E5-660B-2921AA4E936F}"/>
              </a:ext>
            </a:extLst>
          </p:cNvPr>
          <p:cNvSpPr/>
          <p:nvPr/>
        </p:nvSpPr>
        <p:spPr>
          <a:xfrm>
            <a:off x="12105429" y="3265233"/>
            <a:ext cx="2373635" cy="742552"/>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مستوى الموضعة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1" name="Rectangle 30">
            <a:extLst>
              <a:ext uri="{FF2B5EF4-FFF2-40B4-BE49-F238E27FC236}">
                <a16:creationId xmlns:a16="http://schemas.microsoft.com/office/drawing/2014/main" id="{1033E6A4-1039-D2F1-1441-C33E04AF828B}"/>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7" name="Freeform 22">
            <a:extLst>
              <a:ext uri="{FF2B5EF4-FFF2-40B4-BE49-F238E27FC236}">
                <a16:creationId xmlns:a16="http://schemas.microsoft.com/office/drawing/2014/main" id="{A60B0B0C-3B98-C67E-89F2-D97001C0E1F5}"/>
              </a:ext>
            </a:extLst>
          </p:cNvPr>
          <p:cNvSpPr/>
          <p:nvPr/>
        </p:nvSpPr>
        <p:spPr>
          <a:xfrm rot="-10800000">
            <a:off x="13563600" y="619325"/>
            <a:ext cx="47824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8" name="TextBox 34">
            <a:extLst>
              <a:ext uri="{FF2B5EF4-FFF2-40B4-BE49-F238E27FC236}">
                <a16:creationId xmlns:a16="http://schemas.microsoft.com/office/drawing/2014/main" id="{F485A7D1-8A64-D833-77CE-8B77BACCE4F2}"/>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spTree>
    <p:extLst>
      <p:ext uri="{BB962C8B-B14F-4D97-AF65-F5344CB8AC3E}">
        <p14:creationId xmlns:p14="http://schemas.microsoft.com/office/powerpoint/2010/main" val="1796314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7EE6E-F8BF-D88B-2942-D187870E7DB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61C28333-B122-4A94-86A8-7340AEB1055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98A2D8FD-1F37-915E-6692-23F5847EE39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F6F59F4-A39C-062D-BD1C-C276B6082844}"/>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4A8A1C8-6C60-217F-3674-06B0276B7FDD}"/>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9B678C9-1331-9DB0-FAFA-035410D4ED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DECC9186-3315-5612-2161-CF684240853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9BFEE7ED-2414-EBF7-6222-5D4E5E91D333}"/>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DEF17548-090E-CFCD-8EAF-09DD4187F067}"/>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1F4A23F-BD99-73F3-7266-256586742CE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1601EAB-1BA2-2E39-7DB4-55AF833328ED}"/>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aphicFrame>
        <p:nvGraphicFramePr>
          <p:cNvPr id="28" name="Diagramme 27">
            <a:extLst>
              <a:ext uri="{FF2B5EF4-FFF2-40B4-BE49-F238E27FC236}">
                <a16:creationId xmlns:a16="http://schemas.microsoft.com/office/drawing/2014/main" id="{190ECC0D-A33E-BA05-301A-7D34591CB1E1}"/>
              </a:ext>
            </a:extLst>
          </p:cNvPr>
          <p:cNvGraphicFramePr/>
          <p:nvPr>
            <p:extLst>
              <p:ext uri="{D42A27DB-BD31-4B8C-83A1-F6EECF244321}">
                <p14:modId xmlns:p14="http://schemas.microsoft.com/office/powerpoint/2010/main" val="1353548391"/>
              </p:ext>
            </p:extLst>
          </p:nvPr>
        </p:nvGraphicFramePr>
        <p:xfrm>
          <a:off x="1474067" y="2978311"/>
          <a:ext cx="15823335" cy="55611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9" name="Rectangle 28">
            <a:extLst>
              <a:ext uri="{FF2B5EF4-FFF2-40B4-BE49-F238E27FC236}">
                <a16:creationId xmlns:a16="http://schemas.microsoft.com/office/drawing/2014/main" id="{2A719AF1-3DCB-EEEB-ED12-AE940782E9F0}"/>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0" name="Freeform 22">
            <a:extLst>
              <a:ext uri="{FF2B5EF4-FFF2-40B4-BE49-F238E27FC236}">
                <a16:creationId xmlns:a16="http://schemas.microsoft.com/office/drawing/2014/main" id="{A7F46F93-A029-AD34-B5B4-8215EA704DB8}"/>
              </a:ext>
            </a:extLst>
          </p:cNvPr>
          <p:cNvSpPr/>
          <p:nvPr/>
        </p:nvSpPr>
        <p:spPr>
          <a:xfrm rot="-10800000">
            <a:off x="13639800" y="619325"/>
            <a:ext cx="47062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1" name="TextBox 34">
            <a:extLst>
              <a:ext uri="{FF2B5EF4-FFF2-40B4-BE49-F238E27FC236}">
                <a16:creationId xmlns:a16="http://schemas.microsoft.com/office/drawing/2014/main" id="{21724191-8516-9A7E-4DE6-B9D12FDD0357}"/>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spTree>
    <p:extLst>
      <p:ext uri="{BB962C8B-B14F-4D97-AF65-F5344CB8AC3E}">
        <p14:creationId xmlns:p14="http://schemas.microsoft.com/office/powerpoint/2010/main" val="791942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3A8DE-3B8F-4AFA-11CC-6FCA6814F84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88135D83-2A1D-A150-4C4B-242C66280CDF}"/>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7D1CF92-5A29-9FEB-056E-8495A76CC1C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B290F9B1-7F04-C1F3-E52A-DBE3F759DB5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98B3C71B-22DF-BFD5-D51E-B4FFBA43600D}"/>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27C6CBAD-77BD-BCD8-E773-B6812B27BBE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0E33E889-2E71-C7C4-4CC5-4097CAEA920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DC2AC5BE-8D5B-413F-E09F-2F694CF17382}"/>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D19ED393-3619-7E0D-1592-6EEC85217CB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E0BE125-9DBC-4A56-E17B-8DD5F582F54B}"/>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5D5F3067-5032-0C12-F52C-6033B336F9C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7" name="TextBox 27">
            <a:extLst>
              <a:ext uri="{FF2B5EF4-FFF2-40B4-BE49-F238E27FC236}">
                <a16:creationId xmlns:a16="http://schemas.microsoft.com/office/drawing/2014/main" id="{9FF2FC7F-D2CF-82B5-3BCB-FD1784B892FC}"/>
              </a:ext>
            </a:extLst>
          </p:cNvPr>
          <p:cNvSpPr txBox="1"/>
          <p:nvPr/>
        </p:nvSpPr>
        <p:spPr>
          <a:xfrm>
            <a:off x="4937085" y="1422335"/>
            <a:ext cx="9055627" cy="877163"/>
          </a:xfrm>
          <a:prstGeom prst="rect">
            <a:avLst/>
          </a:prstGeom>
        </p:spPr>
        <p:txBody>
          <a:bodyPr wrap="square" lIns="0" tIns="0" rIns="0" bIns="0" rtlCol="0" anchor="t">
            <a:spAutoFit/>
          </a:bodyPr>
          <a:lstStyle/>
          <a:p>
            <a:pPr algn="ctr" rtl="1">
              <a:lnSpc>
                <a:spcPts val="7200"/>
              </a:lnSpc>
            </a:pPr>
            <a:r>
              <a:rPr lang="ar-MA" sz="48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المسار 1</a:t>
            </a:r>
          </a:p>
        </p:txBody>
      </p:sp>
      <p:grpSp>
        <p:nvGrpSpPr>
          <p:cNvPr id="35" name="Groupe 34">
            <a:extLst>
              <a:ext uri="{FF2B5EF4-FFF2-40B4-BE49-F238E27FC236}">
                <a16:creationId xmlns:a16="http://schemas.microsoft.com/office/drawing/2014/main" id="{3E4B36FA-BF8E-D185-C840-57973191C5D0}"/>
              </a:ext>
            </a:extLst>
          </p:cNvPr>
          <p:cNvGrpSpPr/>
          <p:nvPr/>
        </p:nvGrpSpPr>
        <p:grpSpPr>
          <a:xfrm>
            <a:off x="13957280" y="2958555"/>
            <a:ext cx="4020493" cy="6082815"/>
            <a:chOff x="13957277" y="2958552"/>
            <a:chExt cx="4020493" cy="6082815"/>
          </a:xfrm>
        </p:grpSpPr>
        <p:sp>
          <p:nvSpPr>
            <p:cNvPr id="36" name="Forme libre : forme 35">
              <a:extLst>
                <a:ext uri="{FF2B5EF4-FFF2-40B4-BE49-F238E27FC236}">
                  <a16:creationId xmlns:a16="http://schemas.microsoft.com/office/drawing/2014/main" id="{63008733-C103-DC52-B9E3-C3DA3310DA81}"/>
                </a:ext>
              </a:extLst>
            </p:cNvPr>
            <p:cNvSpPr/>
            <p:nvPr/>
          </p:nvSpPr>
          <p:spPr>
            <a:xfrm rot="7190974">
              <a:off x="15542506" y="7252584"/>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7" name="Forme libre : forme 36">
              <a:extLst>
                <a:ext uri="{FF2B5EF4-FFF2-40B4-BE49-F238E27FC236}">
                  <a16:creationId xmlns:a16="http://schemas.microsoft.com/office/drawing/2014/main" id="{41EA8A70-77DE-2D5A-3A0E-A0E4F1193206}"/>
                </a:ext>
              </a:extLst>
            </p:cNvPr>
            <p:cNvSpPr/>
            <p:nvPr/>
          </p:nvSpPr>
          <p:spPr>
            <a:xfrm rot="9523329">
              <a:off x="15227408" y="6431854"/>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8" name="Forme libre : forme 37">
              <a:extLst>
                <a:ext uri="{FF2B5EF4-FFF2-40B4-BE49-F238E27FC236}">
                  <a16:creationId xmlns:a16="http://schemas.microsoft.com/office/drawing/2014/main" id="{4C81693D-3AF2-429C-7AEC-BA991A1D2052}"/>
                </a:ext>
              </a:extLst>
            </p:cNvPr>
            <p:cNvSpPr/>
            <p:nvPr/>
          </p:nvSpPr>
          <p:spPr>
            <a:xfrm rot="12076671">
              <a:off x="15227408" y="5503378"/>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9" name="Forme libre : forme 38">
              <a:extLst>
                <a:ext uri="{FF2B5EF4-FFF2-40B4-BE49-F238E27FC236}">
                  <a16:creationId xmlns:a16="http://schemas.microsoft.com/office/drawing/2014/main" id="{DC061BC1-2667-9B9E-31D5-08ECCBDEC5E1}"/>
                </a:ext>
              </a:extLst>
            </p:cNvPr>
            <p:cNvSpPr/>
            <p:nvPr/>
          </p:nvSpPr>
          <p:spPr>
            <a:xfrm rot="14409026">
              <a:off x="15542506" y="4682648"/>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40" name="Ellipse 39">
              <a:extLst>
                <a:ext uri="{FF2B5EF4-FFF2-40B4-BE49-F238E27FC236}">
                  <a16:creationId xmlns:a16="http://schemas.microsoft.com/office/drawing/2014/main" id="{F978243B-4214-7BC7-1024-651EB6F4E54D}"/>
                </a:ext>
              </a:extLst>
            </p:cNvPr>
            <p:cNvSpPr/>
            <p:nvPr/>
          </p:nvSpPr>
          <p:spPr>
            <a:xfrm>
              <a:off x="15734808" y="4878479"/>
              <a:ext cx="2242962" cy="2242962"/>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rtl="1"/>
              <a:r>
                <a:rPr lang="ar-MA" sz="3200" b="1" dirty="0">
                  <a:solidFill>
                    <a:schemeClr val="tx1"/>
                  </a:solidFill>
                  <a:latin typeface="A Jannat LT" panose="01000000000000000000" pitchFamily="2" charset="-78"/>
                  <a:cs typeface="A Jannat LT" panose="01000000000000000000" pitchFamily="2" charset="-78"/>
                </a:rPr>
                <a:t>المستويات</a:t>
              </a:r>
              <a:endParaRPr lang="fr-MA" sz="3200" b="1" dirty="0">
                <a:solidFill>
                  <a:schemeClr val="tx1"/>
                </a:solidFill>
                <a:latin typeface="A Jannat LT" panose="01000000000000000000" pitchFamily="2" charset="-78"/>
                <a:cs typeface="A Jannat LT" panose="01000000000000000000" pitchFamily="2" charset="-78"/>
              </a:endParaRPr>
            </a:p>
          </p:txBody>
        </p:sp>
        <p:sp>
          <p:nvSpPr>
            <p:cNvPr id="41" name="Forme libre : forme 40">
              <a:extLst>
                <a:ext uri="{FF2B5EF4-FFF2-40B4-BE49-F238E27FC236}">
                  <a16:creationId xmlns:a16="http://schemas.microsoft.com/office/drawing/2014/main" id="{D9F15522-32EF-ACF0-4FFA-5BA9B8F51397}"/>
                </a:ext>
              </a:extLst>
            </p:cNvPr>
            <p:cNvSpPr/>
            <p:nvPr/>
          </p:nvSpPr>
          <p:spPr>
            <a:xfrm>
              <a:off x="14824215" y="2958552"/>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2</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2" name="Forme libre : forme 41">
              <a:extLst>
                <a:ext uri="{FF2B5EF4-FFF2-40B4-BE49-F238E27FC236}">
                  <a16:creationId xmlns:a16="http://schemas.microsoft.com/office/drawing/2014/main" id="{E06B7AB5-A815-D62A-91B2-A03944B2CBDF}"/>
                </a:ext>
              </a:extLst>
            </p:cNvPr>
            <p:cNvSpPr/>
            <p:nvPr/>
          </p:nvSpPr>
          <p:spPr>
            <a:xfrm>
              <a:off x="13957277" y="4460133"/>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3</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3" name="Forme libre : forme 42">
              <a:extLst>
                <a:ext uri="{FF2B5EF4-FFF2-40B4-BE49-F238E27FC236}">
                  <a16:creationId xmlns:a16="http://schemas.microsoft.com/office/drawing/2014/main" id="{2615D7AB-FEA7-598E-0BAA-6DE59FD06891}"/>
                </a:ext>
              </a:extLst>
            </p:cNvPr>
            <p:cNvSpPr/>
            <p:nvPr/>
          </p:nvSpPr>
          <p:spPr>
            <a:xfrm>
              <a:off x="13957277" y="6194009"/>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4</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4" name="Forme libre : forme 43">
              <a:extLst>
                <a:ext uri="{FF2B5EF4-FFF2-40B4-BE49-F238E27FC236}">
                  <a16:creationId xmlns:a16="http://schemas.microsoft.com/office/drawing/2014/main" id="{C087EF75-E40B-7093-671D-D33ED814A71A}"/>
                </a:ext>
              </a:extLst>
            </p:cNvPr>
            <p:cNvSpPr/>
            <p:nvPr/>
          </p:nvSpPr>
          <p:spPr>
            <a:xfrm>
              <a:off x="14824215" y="7695590"/>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a:lnSpc>
                  <a:spcPct val="90000"/>
                </a:lnSpc>
                <a:spcBef>
                  <a:spcPct val="0"/>
                </a:spcBef>
                <a:spcAft>
                  <a:spcPct val="35000"/>
                </a:spcAft>
              </a:pPr>
              <a:r>
                <a:rPr lang="ar-MA" sz="4400" dirty="0">
                  <a:solidFill>
                    <a:schemeClr val="tx1"/>
                  </a:solidFill>
                  <a:latin typeface="A Jannat LT" panose="01000000000000000000" pitchFamily="2" charset="-78"/>
                  <a:cs typeface="A Jannat LT" panose="01000000000000000000" pitchFamily="2" charset="-78"/>
                </a:rPr>
                <a:t>5/6</a:t>
              </a:r>
              <a:endParaRPr lang="fr-MA" sz="4400" dirty="0">
                <a:solidFill>
                  <a:schemeClr val="tx1"/>
                </a:solidFill>
                <a:latin typeface="A Jannat LT" panose="01000000000000000000" pitchFamily="2" charset="-78"/>
                <a:cs typeface="A Jannat LT" panose="01000000000000000000" pitchFamily="2" charset="-78"/>
              </a:endParaRPr>
            </a:p>
          </p:txBody>
        </p:sp>
      </p:grpSp>
      <p:graphicFrame>
        <p:nvGraphicFramePr>
          <p:cNvPr id="31" name="Diagramme 30">
            <a:extLst>
              <a:ext uri="{FF2B5EF4-FFF2-40B4-BE49-F238E27FC236}">
                <a16:creationId xmlns:a16="http://schemas.microsoft.com/office/drawing/2014/main" id="{73819466-5F66-D277-139C-A7019F10D8A1}"/>
              </a:ext>
            </a:extLst>
          </p:cNvPr>
          <p:cNvGraphicFramePr/>
          <p:nvPr>
            <p:extLst>
              <p:ext uri="{D42A27DB-BD31-4B8C-83A1-F6EECF244321}">
                <p14:modId xmlns:p14="http://schemas.microsoft.com/office/powerpoint/2010/main" val="3978202229"/>
              </p:ext>
            </p:extLst>
          </p:nvPr>
        </p:nvGraphicFramePr>
        <p:xfrm>
          <a:off x="6629400" y="3013497"/>
          <a:ext cx="7908522" cy="99054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2" name="Diagramme 31">
            <a:extLst>
              <a:ext uri="{FF2B5EF4-FFF2-40B4-BE49-F238E27FC236}">
                <a16:creationId xmlns:a16="http://schemas.microsoft.com/office/drawing/2014/main" id="{A4C53DBB-7BDC-56F3-4A1D-1F1453FCF781}"/>
              </a:ext>
            </a:extLst>
          </p:cNvPr>
          <p:cNvGraphicFramePr/>
          <p:nvPr>
            <p:extLst>
              <p:ext uri="{D42A27DB-BD31-4B8C-83A1-F6EECF244321}">
                <p14:modId xmlns:p14="http://schemas.microsoft.com/office/powerpoint/2010/main" val="132398560"/>
              </p:ext>
            </p:extLst>
          </p:nvPr>
        </p:nvGraphicFramePr>
        <p:xfrm>
          <a:off x="4419601" y="4638753"/>
          <a:ext cx="9542978" cy="99427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3" name="Diagramme 32">
            <a:extLst>
              <a:ext uri="{FF2B5EF4-FFF2-40B4-BE49-F238E27FC236}">
                <a16:creationId xmlns:a16="http://schemas.microsoft.com/office/drawing/2014/main" id="{F8FC11B5-3605-EB64-7EF2-1108777133E1}"/>
              </a:ext>
            </a:extLst>
          </p:cNvPr>
          <p:cNvGraphicFramePr/>
          <p:nvPr>
            <p:extLst>
              <p:ext uri="{D42A27DB-BD31-4B8C-83A1-F6EECF244321}">
                <p14:modId xmlns:p14="http://schemas.microsoft.com/office/powerpoint/2010/main" val="2153237560"/>
              </p:ext>
            </p:extLst>
          </p:nvPr>
        </p:nvGraphicFramePr>
        <p:xfrm>
          <a:off x="4419600" y="6355978"/>
          <a:ext cx="9573108" cy="1156502"/>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4" name="Diagramme 33">
            <a:extLst>
              <a:ext uri="{FF2B5EF4-FFF2-40B4-BE49-F238E27FC236}">
                <a16:creationId xmlns:a16="http://schemas.microsoft.com/office/drawing/2014/main" id="{40376E7D-5A42-E2B3-C62F-685216240167}"/>
              </a:ext>
            </a:extLst>
          </p:cNvPr>
          <p:cNvGraphicFramePr/>
          <p:nvPr>
            <p:extLst>
              <p:ext uri="{D42A27DB-BD31-4B8C-83A1-F6EECF244321}">
                <p14:modId xmlns:p14="http://schemas.microsoft.com/office/powerpoint/2010/main" val="3835612505"/>
              </p:ext>
            </p:extLst>
          </p:nvPr>
        </p:nvGraphicFramePr>
        <p:xfrm>
          <a:off x="1914613" y="7824476"/>
          <a:ext cx="12933030" cy="1130084"/>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28" name="Rectangle 27">
            <a:extLst>
              <a:ext uri="{FF2B5EF4-FFF2-40B4-BE49-F238E27FC236}">
                <a16:creationId xmlns:a16="http://schemas.microsoft.com/office/drawing/2014/main" id="{32554B81-ECA8-94BF-AB09-0A42F73AFC8B}"/>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9" name="Freeform 22">
            <a:extLst>
              <a:ext uri="{FF2B5EF4-FFF2-40B4-BE49-F238E27FC236}">
                <a16:creationId xmlns:a16="http://schemas.microsoft.com/office/drawing/2014/main" id="{E93D4733-43F3-61CA-3F92-0544F162D89D}"/>
              </a:ext>
            </a:extLst>
          </p:cNvPr>
          <p:cNvSpPr/>
          <p:nvPr/>
        </p:nvSpPr>
        <p:spPr>
          <a:xfrm rot="-10800000">
            <a:off x="13716000" y="619325"/>
            <a:ext cx="4630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0" name="TextBox 34">
            <a:extLst>
              <a:ext uri="{FF2B5EF4-FFF2-40B4-BE49-F238E27FC236}">
                <a16:creationId xmlns:a16="http://schemas.microsoft.com/office/drawing/2014/main" id="{97CE0AEF-E825-70A9-D380-563CF0F69B32}"/>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B7B51302-F4C5-B8A7-92C3-2700303E1099}"/>
              </a:ext>
            </a:extLst>
          </p:cNvPr>
          <p:cNvGrpSpPr/>
          <p:nvPr/>
        </p:nvGrpSpPr>
        <p:grpSpPr>
          <a:xfrm>
            <a:off x="981732" y="1068020"/>
            <a:ext cx="3576280" cy="988142"/>
            <a:chOff x="2479800" y="14109951"/>
            <a:chExt cx="5815368" cy="720000"/>
          </a:xfrm>
        </p:grpSpPr>
        <p:sp>
          <p:nvSpPr>
            <p:cNvPr id="3" name="Forme libre : forme 10">
              <a:extLst>
                <a:ext uri="{FF2B5EF4-FFF2-40B4-BE49-F238E27FC236}">
                  <a16:creationId xmlns:a16="http://schemas.microsoft.com/office/drawing/2014/main" id="{1E27A13B-45AC-8BAA-5844-42BC9E826EF7}"/>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endParaRPr lang="fr-FR" sz="2025" dirty="0"/>
            </a:p>
          </p:txBody>
        </p:sp>
        <p:sp>
          <p:nvSpPr>
            <p:cNvPr id="4" name="Rectangle : coins arrondis 3">
              <a:extLst>
                <a:ext uri="{FF2B5EF4-FFF2-40B4-BE49-F238E27FC236}">
                  <a16:creationId xmlns:a16="http://schemas.microsoft.com/office/drawing/2014/main" id="{5585284F-476B-5262-6C9E-63E771C0DCD3}"/>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solidFill>
                    <a:srgbClr val="0F5E8F"/>
                  </a:solidFill>
                  <a:latin typeface="Microsoft Uighur" panose="02000000000000000000" pitchFamily="2" charset="-78"/>
                  <a:cs typeface="Microsoft Uighur" panose="02000000000000000000" pitchFamily="2" charset="-78"/>
                </a:rPr>
                <a:t>المسار الأول</a:t>
              </a:r>
            </a:p>
          </p:txBody>
        </p:sp>
      </p:grpSp>
    </p:spTree>
    <p:extLst>
      <p:ext uri="{BB962C8B-B14F-4D97-AF65-F5344CB8AC3E}">
        <p14:creationId xmlns:p14="http://schemas.microsoft.com/office/powerpoint/2010/main" val="4137976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A1B9-93B4-7C30-5D39-4F52EC788FF2}"/>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5C838A6A-8B4F-8A78-F91C-9DBD0CB8AD52}"/>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4745420F-A562-ACF5-F6A2-5FB64C7F532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F6A32AB3-C473-C212-7022-FEB84523C50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9FBEEF87-AE37-03A4-F580-27A14815062C}"/>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68C82FC2-34C1-F527-2E21-00C6C7C1A765}"/>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1CFAB075-C6E4-5C8B-B13D-D54448DE4DBA}"/>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9989405-2F45-F30F-2702-9E3F290B58FE}"/>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35" name="Groupe 34">
            <a:extLst>
              <a:ext uri="{FF2B5EF4-FFF2-40B4-BE49-F238E27FC236}">
                <a16:creationId xmlns:a16="http://schemas.microsoft.com/office/drawing/2014/main" id="{AD00EA61-AE0E-3B6C-618A-377BEDAA0D6F}"/>
              </a:ext>
            </a:extLst>
          </p:cNvPr>
          <p:cNvGrpSpPr/>
          <p:nvPr/>
        </p:nvGrpSpPr>
        <p:grpSpPr>
          <a:xfrm>
            <a:off x="13957280" y="2958555"/>
            <a:ext cx="4020493" cy="6082815"/>
            <a:chOff x="13957277" y="2958552"/>
            <a:chExt cx="4020493" cy="6082815"/>
          </a:xfrm>
        </p:grpSpPr>
        <p:sp>
          <p:nvSpPr>
            <p:cNvPr id="36" name="Forme libre : forme 35">
              <a:extLst>
                <a:ext uri="{FF2B5EF4-FFF2-40B4-BE49-F238E27FC236}">
                  <a16:creationId xmlns:a16="http://schemas.microsoft.com/office/drawing/2014/main" id="{C5F4E158-5DB5-8E28-9441-D7275012B0C0}"/>
                </a:ext>
              </a:extLst>
            </p:cNvPr>
            <p:cNvSpPr/>
            <p:nvPr/>
          </p:nvSpPr>
          <p:spPr>
            <a:xfrm rot="7190974">
              <a:off x="15542506" y="7252584"/>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7" name="Forme libre : forme 36">
              <a:extLst>
                <a:ext uri="{FF2B5EF4-FFF2-40B4-BE49-F238E27FC236}">
                  <a16:creationId xmlns:a16="http://schemas.microsoft.com/office/drawing/2014/main" id="{9E45F362-34A2-4E80-CEA9-AC125A82F409}"/>
                </a:ext>
              </a:extLst>
            </p:cNvPr>
            <p:cNvSpPr/>
            <p:nvPr/>
          </p:nvSpPr>
          <p:spPr>
            <a:xfrm rot="9523329">
              <a:off x="15227408" y="6431854"/>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8" name="Forme libre : forme 37">
              <a:extLst>
                <a:ext uri="{FF2B5EF4-FFF2-40B4-BE49-F238E27FC236}">
                  <a16:creationId xmlns:a16="http://schemas.microsoft.com/office/drawing/2014/main" id="{82D8BB7A-C7F3-EAFE-72CB-F08F2E2EFA33}"/>
                </a:ext>
              </a:extLst>
            </p:cNvPr>
            <p:cNvSpPr/>
            <p:nvPr/>
          </p:nvSpPr>
          <p:spPr>
            <a:xfrm rot="12076671">
              <a:off x="15227408" y="5503378"/>
              <a:ext cx="873620" cy="64687"/>
            </a:xfrm>
            <a:custGeom>
              <a:avLst/>
              <a:gdLst/>
              <a:ahLst/>
              <a:cxnLst/>
              <a:rect l="0" t="0" r="0" b="0"/>
              <a:pathLst>
                <a:path>
                  <a:moveTo>
                    <a:pt x="0" y="32343"/>
                  </a:moveTo>
                  <a:lnTo>
                    <a:pt x="873620"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39" name="Forme libre : forme 38">
              <a:extLst>
                <a:ext uri="{FF2B5EF4-FFF2-40B4-BE49-F238E27FC236}">
                  <a16:creationId xmlns:a16="http://schemas.microsoft.com/office/drawing/2014/main" id="{6DF7695C-4CF5-BA4A-D2B5-C13607315347}"/>
                </a:ext>
              </a:extLst>
            </p:cNvPr>
            <p:cNvSpPr/>
            <p:nvPr/>
          </p:nvSpPr>
          <p:spPr>
            <a:xfrm rot="14409026">
              <a:off x="15542506" y="4682648"/>
              <a:ext cx="1152797" cy="64687"/>
            </a:xfrm>
            <a:custGeom>
              <a:avLst/>
              <a:gdLst/>
              <a:ahLst/>
              <a:cxnLst/>
              <a:rect l="0" t="0" r="0" b="0"/>
              <a:pathLst>
                <a:path>
                  <a:moveTo>
                    <a:pt x="0" y="32343"/>
                  </a:moveTo>
                  <a:lnTo>
                    <a:pt x="1152797" y="32343"/>
                  </a:lnTo>
                </a:path>
              </a:pathLst>
            </a:custGeom>
            <a:noFill/>
            <a:ln>
              <a:solidFill>
                <a:schemeClr val="tx1"/>
              </a:solidFill>
            </a:ln>
          </p:spPr>
          <p:style>
            <a:lnRef idx="1">
              <a:schemeClr val="accent1">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fr-MA">
                <a:latin typeface="A Jannat LT" panose="01000000000000000000" pitchFamily="2" charset="-78"/>
                <a:cs typeface="A Jannat LT" panose="01000000000000000000" pitchFamily="2" charset="-78"/>
              </a:endParaRPr>
            </a:p>
          </p:txBody>
        </p:sp>
        <p:sp>
          <p:nvSpPr>
            <p:cNvPr id="40" name="Ellipse 39">
              <a:extLst>
                <a:ext uri="{FF2B5EF4-FFF2-40B4-BE49-F238E27FC236}">
                  <a16:creationId xmlns:a16="http://schemas.microsoft.com/office/drawing/2014/main" id="{E6020293-5FAB-86CD-31FD-118C07D73E10}"/>
                </a:ext>
              </a:extLst>
            </p:cNvPr>
            <p:cNvSpPr/>
            <p:nvPr/>
          </p:nvSpPr>
          <p:spPr>
            <a:xfrm>
              <a:off x="15734808" y="4878479"/>
              <a:ext cx="2242962" cy="2242962"/>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rtl="1"/>
              <a:r>
                <a:rPr lang="ar-MA" sz="2400" b="1" dirty="0">
                  <a:solidFill>
                    <a:schemeClr val="tx1"/>
                  </a:solidFill>
                  <a:latin typeface="A Jannat LT" panose="01000000000000000000" pitchFamily="2" charset="-78"/>
                  <a:cs typeface="A Jannat LT" panose="01000000000000000000" pitchFamily="2" charset="-78"/>
                </a:rPr>
                <a:t>المستويات</a:t>
              </a:r>
              <a:endParaRPr lang="fr-MA" sz="2400" b="1" dirty="0">
                <a:solidFill>
                  <a:schemeClr val="tx1"/>
                </a:solidFill>
                <a:latin typeface="A Jannat LT" panose="01000000000000000000" pitchFamily="2" charset="-78"/>
                <a:cs typeface="A Jannat LT" panose="01000000000000000000" pitchFamily="2" charset="-78"/>
              </a:endParaRPr>
            </a:p>
          </p:txBody>
        </p:sp>
        <p:sp>
          <p:nvSpPr>
            <p:cNvPr id="41" name="Forme libre : forme 40">
              <a:extLst>
                <a:ext uri="{FF2B5EF4-FFF2-40B4-BE49-F238E27FC236}">
                  <a16:creationId xmlns:a16="http://schemas.microsoft.com/office/drawing/2014/main" id="{1678F9D4-E7FA-D24F-D145-97E1A49516AA}"/>
                </a:ext>
              </a:extLst>
            </p:cNvPr>
            <p:cNvSpPr/>
            <p:nvPr/>
          </p:nvSpPr>
          <p:spPr>
            <a:xfrm>
              <a:off x="14824215" y="2958552"/>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2</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2" name="Forme libre : forme 41">
              <a:extLst>
                <a:ext uri="{FF2B5EF4-FFF2-40B4-BE49-F238E27FC236}">
                  <a16:creationId xmlns:a16="http://schemas.microsoft.com/office/drawing/2014/main" id="{A7607E4E-B38D-52A6-F138-C9E6F7193B1E}"/>
                </a:ext>
              </a:extLst>
            </p:cNvPr>
            <p:cNvSpPr/>
            <p:nvPr/>
          </p:nvSpPr>
          <p:spPr>
            <a:xfrm>
              <a:off x="13957277" y="4460133"/>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3</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3" name="Forme libre : forme 42">
              <a:extLst>
                <a:ext uri="{FF2B5EF4-FFF2-40B4-BE49-F238E27FC236}">
                  <a16:creationId xmlns:a16="http://schemas.microsoft.com/office/drawing/2014/main" id="{46483EE2-9414-4824-7B60-BC10CD9CC000}"/>
                </a:ext>
              </a:extLst>
            </p:cNvPr>
            <p:cNvSpPr/>
            <p:nvPr/>
          </p:nvSpPr>
          <p:spPr>
            <a:xfrm>
              <a:off x="13957277" y="6194009"/>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rtl="1">
                <a:lnSpc>
                  <a:spcPct val="90000"/>
                </a:lnSpc>
                <a:spcBef>
                  <a:spcPct val="0"/>
                </a:spcBef>
                <a:spcAft>
                  <a:spcPct val="35000"/>
                </a:spcAft>
              </a:pPr>
              <a:r>
                <a:rPr lang="ar-MA" sz="5000">
                  <a:solidFill>
                    <a:schemeClr val="tx1"/>
                  </a:solidFill>
                  <a:latin typeface="A Jannat LT" panose="01000000000000000000" pitchFamily="2" charset="-78"/>
                  <a:cs typeface="A Jannat LT" panose="01000000000000000000" pitchFamily="2" charset="-78"/>
                </a:rPr>
                <a:t>4</a:t>
              </a:r>
              <a:endParaRPr lang="fr-MA" sz="5000" dirty="0">
                <a:solidFill>
                  <a:schemeClr val="tx1"/>
                </a:solidFill>
                <a:latin typeface="A Jannat LT" panose="01000000000000000000" pitchFamily="2" charset="-78"/>
                <a:cs typeface="A Jannat LT" panose="01000000000000000000" pitchFamily="2" charset="-78"/>
              </a:endParaRPr>
            </a:p>
          </p:txBody>
        </p:sp>
        <p:sp>
          <p:nvSpPr>
            <p:cNvPr id="44" name="Forme libre : forme 43">
              <a:extLst>
                <a:ext uri="{FF2B5EF4-FFF2-40B4-BE49-F238E27FC236}">
                  <a16:creationId xmlns:a16="http://schemas.microsoft.com/office/drawing/2014/main" id="{7A9E1E12-65F2-8406-A6DD-AFF22F0DE34C}"/>
                </a:ext>
              </a:extLst>
            </p:cNvPr>
            <p:cNvSpPr/>
            <p:nvPr/>
          </p:nvSpPr>
          <p:spPr>
            <a:xfrm>
              <a:off x="14824215" y="7695590"/>
              <a:ext cx="1345777" cy="1345777"/>
            </a:xfrm>
            <a:custGeom>
              <a:avLst/>
              <a:gdLst>
                <a:gd name="csX0" fmla="*/ 0 w 1345777"/>
                <a:gd name="csY0" fmla="*/ 672889 h 1345777"/>
                <a:gd name="csX1" fmla="*/ 672889 w 1345777"/>
                <a:gd name="csY1" fmla="*/ 0 h 1345777"/>
                <a:gd name="csX2" fmla="*/ 1345778 w 1345777"/>
                <a:gd name="csY2" fmla="*/ 672889 h 1345777"/>
                <a:gd name="csX3" fmla="*/ 672889 w 1345777"/>
                <a:gd name="csY3" fmla="*/ 1345778 h 1345777"/>
                <a:gd name="csX4" fmla="*/ 0 w 1345777"/>
                <a:gd name="csY4" fmla="*/ 672889 h 1345777"/>
              </a:gdLst>
              <a:ahLst/>
              <a:cxnLst>
                <a:cxn ang="0">
                  <a:pos x="csX0" y="csY0"/>
                </a:cxn>
                <a:cxn ang="0">
                  <a:pos x="csX1" y="csY1"/>
                </a:cxn>
                <a:cxn ang="0">
                  <a:pos x="csX2" y="csY2"/>
                </a:cxn>
                <a:cxn ang="0">
                  <a:pos x="csX3" y="csY3"/>
                </a:cxn>
                <a:cxn ang="0">
                  <a:pos x="csX4" y="csY4"/>
                </a:cxn>
              </a:cxnLst>
              <a:rect l="l" t="t" r="r" b="b"/>
              <a:pathLst>
                <a:path w="1345777" h="1345777">
                  <a:moveTo>
                    <a:pt x="0" y="672889"/>
                  </a:moveTo>
                  <a:cubicBezTo>
                    <a:pt x="0" y="301263"/>
                    <a:pt x="301263" y="0"/>
                    <a:pt x="672889" y="0"/>
                  </a:cubicBezTo>
                  <a:cubicBezTo>
                    <a:pt x="1044515" y="0"/>
                    <a:pt x="1345778" y="301263"/>
                    <a:pt x="1345778" y="672889"/>
                  </a:cubicBezTo>
                  <a:cubicBezTo>
                    <a:pt x="1345778" y="1044515"/>
                    <a:pt x="1044515" y="1345778"/>
                    <a:pt x="672889" y="1345778"/>
                  </a:cubicBezTo>
                  <a:cubicBezTo>
                    <a:pt x="301263" y="1345778"/>
                    <a:pt x="0" y="1044515"/>
                    <a:pt x="0" y="672889"/>
                  </a:cubicBezTo>
                  <a:close/>
                </a:path>
              </a:pathLst>
            </a:custGeom>
            <a:solidFill>
              <a:schemeClr val="bg1"/>
            </a:solidFill>
            <a:ln>
              <a:solidFill>
                <a:schemeClr val="tx1"/>
              </a:solidFill>
            </a:ln>
          </p:spPr>
          <p:style>
            <a:lnRef idx="0">
              <a:schemeClr val="lt1">
                <a:hueOff val="0"/>
                <a:satOff val="0"/>
                <a:lumOff val="0"/>
                <a:alphaOff val="0"/>
              </a:schemeClr>
            </a:lnRef>
            <a:fillRef idx="3">
              <a:scrgbClr r="0" g="0" b="0"/>
            </a:fillRef>
            <a:effectRef idx="2">
              <a:schemeClr val="accent6">
                <a:hueOff val="0"/>
                <a:satOff val="0"/>
                <a:lumOff val="0"/>
                <a:alphaOff val="0"/>
              </a:schemeClr>
            </a:effectRef>
            <a:fontRef idx="minor">
              <a:schemeClr val="lt1"/>
            </a:fontRef>
          </p:style>
          <p:txBody>
            <a:bodyPr spcFirstLastPara="0" vert="horz" wrap="square" lIns="228834" tIns="228834" rIns="228834" bIns="228834" numCol="1" spcCol="1270" anchor="ctr" anchorCtr="0">
              <a:noAutofit/>
            </a:bodyPr>
            <a:lstStyle/>
            <a:p>
              <a:pPr algn="ctr" defTabSz="2222444">
                <a:lnSpc>
                  <a:spcPct val="90000"/>
                </a:lnSpc>
                <a:spcBef>
                  <a:spcPct val="0"/>
                </a:spcBef>
                <a:spcAft>
                  <a:spcPct val="35000"/>
                </a:spcAft>
              </a:pPr>
              <a:r>
                <a:rPr lang="ar-MA" sz="4400" dirty="0">
                  <a:solidFill>
                    <a:schemeClr val="tx1"/>
                  </a:solidFill>
                  <a:latin typeface="A Jannat LT" panose="01000000000000000000" pitchFamily="2" charset="-78"/>
                  <a:cs typeface="A Jannat LT" panose="01000000000000000000" pitchFamily="2" charset="-78"/>
                </a:rPr>
                <a:t>5/6</a:t>
              </a:r>
              <a:endParaRPr lang="fr-MA" sz="4400" dirty="0">
                <a:solidFill>
                  <a:schemeClr val="tx1"/>
                </a:solidFill>
                <a:latin typeface="A Jannat LT" panose="01000000000000000000" pitchFamily="2" charset="-78"/>
                <a:cs typeface="A Jannat LT" panose="01000000000000000000" pitchFamily="2" charset="-78"/>
              </a:endParaRPr>
            </a:p>
          </p:txBody>
        </p:sp>
      </p:grpSp>
      <p:graphicFrame>
        <p:nvGraphicFramePr>
          <p:cNvPr id="31" name="Diagramme 30">
            <a:extLst>
              <a:ext uri="{FF2B5EF4-FFF2-40B4-BE49-F238E27FC236}">
                <a16:creationId xmlns:a16="http://schemas.microsoft.com/office/drawing/2014/main" id="{AB1BB344-AF19-CB2F-8457-2CBDDF7238BF}"/>
              </a:ext>
            </a:extLst>
          </p:cNvPr>
          <p:cNvGraphicFramePr/>
          <p:nvPr>
            <p:extLst>
              <p:ext uri="{D42A27DB-BD31-4B8C-83A1-F6EECF244321}">
                <p14:modId xmlns:p14="http://schemas.microsoft.com/office/powerpoint/2010/main" val="1427287729"/>
              </p:ext>
            </p:extLst>
          </p:nvPr>
        </p:nvGraphicFramePr>
        <p:xfrm>
          <a:off x="4937082" y="3013498"/>
          <a:ext cx="9600840" cy="101649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2" name="Diagramme 31">
            <a:extLst>
              <a:ext uri="{FF2B5EF4-FFF2-40B4-BE49-F238E27FC236}">
                <a16:creationId xmlns:a16="http://schemas.microsoft.com/office/drawing/2014/main" id="{B3DB5D7E-A6D8-921E-DE8F-6C301A4579BE}"/>
              </a:ext>
            </a:extLst>
          </p:cNvPr>
          <p:cNvGraphicFramePr/>
          <p:nvPr>
            <p:extLst>
              <p:ext uri="{D42A27DB-BD31-4B8C-83A1-F6EECF244321}">
                <p14:modId xmlns:p14="http://schemas.microsoft.com/office/powerpoint/2010/main" val="589075274"/>
              </p:ext>
            </p:extLst>
          </p:nvPr>
        </p:nvGraphicFramePr>
        <p:xfrm>
          <a:off x="1914614" y="4638753"/>
          <a:ext cx="12047965" cy="99054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3" name="Diagramme 32">
            <a:extLst>
              <a:ext uri="{FF2B5EF4-FFF2-40B4-BE49-F238E27FC236}">
                <a16:creationId xmlns:a16="http://schemas.microsoft.com/office/drawing/2014/main" id="{1B2D9358-406A-2B0D-D17B-5E7C5B35443E}"/>
              </a:ext>
            </a:extLst>
          </p:cNvPr>
          <p:cNvGraphicFramePr/>
          <p:nvPr>
            <p:extLst>
              <p:ext uri="{D42A27DB-BD31-4B8C-83A1-F6EECF244321}">
                <p14:modId xmlns:p14="http://schemas.microsoft.com/office/powerpoint/2010/main" val="2686829085"/>
              </p:ext>
            </p:extLst>
          </p:nvPr>
        </p:nvGraphicFramePr>
        <p:xfrm>
          <a:off x="1944744" y="6355980"/>
          <a:ext cx="12047965" cy="1091397"/>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aphicFrame>
        <p:nvGraphicFramePr>
          <p:cNvPr id="34" name="Diagramme 33">
            <a:extLst>
              <a:ext uri="{FF2B5EF4-FFF2-40B4-BE49-F238E27FC236}">
                <a16:creationId xmlns:a16="http://schemas.microsoft.com/office/drawing/2014/main" id="{2849B695-175E-598A-21F8-D7A027F9985C}"/>
              </a:ext>
            </a:extLst>
          </p:cNvPr>
          <p:cNvGraphicFramePr/>
          <p:nvPr>
            <p:extLst>
              <p:ext uri="{D42A27DB-BD31-4B8C-83A1-F6EECF244321}">
                <p14:modId xmlns:p14="http://schemas.microsoft.com/office/powerpoint/2010/main" val="2214808401"/>
              </p:ext>
            </p:extLst>
          </p:nvPr>
        </p:nvGraphicFramePr>
        <p:xfrm>
          <a:off x="1914613" y="7824476"/>
          <a:ext cx="12933030" cy="1130084"/>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28" name="Rectangle 27">
            <a:extLst>
              <a:ext uri="{FF2B5EF4-FFF2-40B4-BE49-F238E27FC236}">
                <a16:creationId xmlns:a16="http://schemas.microsoft.com/office/drawing/2014/main" id="{DBF20EE2-F90C-893C-01DA-D299B2549647}"/>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9" name="Freeform 22">
            <a:extLst>
              <a:ext uri="{FF2B5EF4-FFF2-40B4-BE49-F238E27FC236}">
                <a16:creationId xmlns:a16="http://schemas.microsoft.com/office/drawing/2014/main" id="{707B4537-099D-B82C-C45A-DC92C5F4C002}"/>
              </a:ext>
            </a:extLst>
          </p:cNvPr>
          <p:cNvSpPr/>
          <p:nvPr/>
        </p:nvSpPr>
        <p:spPr>
          <a:xfrm rot="-10800000">
            <a:off x="13992708" y="619325"/>
            <a:ext cx="4353353"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0" name="TextBox 34">
            <a:extLst>
              <a:ext uri="{FF2B5EF4-FFF2-40B4-BE49-F238E27FC236}">
                <a16:creationId xmlns:a16="http://schemas.microsoft.com/office/drawing/2014/main" id="{A8E8E3C0-D045-048A-BD21-565A031D71F7}"/>
              </a:ext>
            </a:extLst>
          </p:cNvPr>
          <p:cNvSpPr txBox="1"/>
          <p:nvPr/>
        </p:nvSpPr>
        <p:spPr>
          <a:xfrm>
            <a:off x="14537922" y="1100053"/>
            <a:ext cx="3036010"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0AD08DA2-8F04-479C-5055-84D9F2E71267}"/>
              </a:ext>
            </a:extLst>
          </p:cNvPr>
          <p:cNvGrpSpPr/>
          <p:nvPr/>
        </p:nvGrpSpPr>
        <p:grpSpPr>
          <a:xfrm>
            <a:off x="981732" y="1068020"/>
            <a:ext cx="3576280" cy="988142"/>
            <a:chOff x="2479800" y="14109951"/>
            <a:chExt cx="5815368" cy="720000"/>
          </a:xfrm>
        </p:grpSpPr>
        <p:sp>
          <p:nvSpPr>
            <p:cNvPr id="3" name="Forme libre : forme 10">
              <a:extLst>
                <a:ext uri="{FF2B5EF4-FFF2-40B4-BE49-F238E27FC236}">
                  <a16:creationId xmlns:a16="http://schemas.microsoft.com/office/drawing/2014/main" id="{9CF58D63-CCBE-FDF7-B129-75E996594979}"/>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endParaRPr lang="fr-FR" sz="2025" dirty="0"/>
            </a:p>
          </p:txBody>
        </p:sp>
        <p:sp>
          <p:nvSpPr>
            <p:cNvPr id="4" name="Rectangle : coins arrondis 3">
              <a:extLst>
                <a:ext uri="{FF2B5EF4-FFF2-40B4-BE49-F238E27FC236}">
                  <a16:creationId xmlns:a16="http://schemas.microsoft.com/office/drawing/2014/main" id="{84A19CF8-002E-013E-2D74-8036C7916E8C}"/>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solidFill>
                    <a:srgbClr val="0F5E8F"/>
                  </a:solidFill>
                  <a:latin typeface="Microsoft Uighur" panose="02000000000000000000" pitchFamily="2" charset="-78"/>
                  <a:cs typeface="Microsoft Uighur" panose="02000000000000000000" pitchFamily="2" charset="-78"/>
                </a:rPr>
                <a:t>المسار الثاني</a:t>
              </a:r>
            </a:p>
          </p:txBody>
        </p:sp>
      </p:grpSp>
    </p:spTree>
    <p:extLst>
      <p:ext uri="{BB962C8B-B14F-4D97-AF65-F5344CB8AC3E}">
        <p14:creationId xmlns:p14="http://schemas.microsoft.com/office/powerpoint/2010/main" val="246077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9ADF0-5A58-1114-C9D5-B9B5C4793DED}"/>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C4298CAB-12AF-6B48-FD41-75CB89CFA21F}"/>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6ACF5B6A-7E29-FEC8-C519-CC4F670ACEC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DC1BDAE4-6CD9-DF6A-D81A-C346351BA3B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20FB30B-E72F-1064-3B50-9F0D16F8496F}"/>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5C039E7-622A-1A9F-D008-BDC80C3469F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4C243937-C854-689F-CB95-F326367C8DB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B6F7E225-8D56-0DF0-A942-212916539130}"/>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grpSp>
        <p:nvGrpSpPr>
          <p:cNvPr id="16" name="Group 16">
            <a:extLst>
              <a:ext uri="{FF2B5EF4-FFF2-40B4-BE49-F238E27FC236}">
                <a16:creationId xmlns:a16="http://schemas.microsoft.com/office/drawing/2014/main" id="{A1CCF8AC-1304-48CC-8105-49BB96EAAB89}"/>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DB2DA7D2-CFDC-D410-0801-4E292EE0C68E}"/>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563FFF25-5367-2BB5-4D77-10E10F143947}"/>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342A2F6C-BB17-CDA9-9F0C-D4214CDB1ECE}"/>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0478A4F-9660-BB6D-0521-060AC24F3166}"/>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8C0BC11-978D-133F-4543-8B243792170C}"/>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7" name="TextBox 27">
            <a:extLst>
              <a:ext uri="{FF2B5EF4-FFF2-40B4-BE49-F238E27FC236}">
                <a16:creationId xmlns:a16="http://schemas.microsoft.com/office/drawing/2014/main" id="{F20B5CDF-96A5-CD13-C377-3A765117A182}"/>
              </a:ext>
            </a:extLst>
          </p:cNvPr>
          <p:cNvSpPr txBox="1"/>
          <p:nvPr/>
        </p:nvSpPr>
        <p:spPr>
          <a:xfrm>
            <a:off x="4937085" y="1422335"/>
            <a:ext cx="9055627" cy="877163"/>
          </a:xfrm>
          <a:prstGeom prst="rect">
            <a:avLst/>
          </a:prstGeom>
        </p:spPr>
        <p:txBody>
          <a:bodyPr wrap="square" lIns="0" tIns="0" rIns="0" bIns="0" rtlCol="0" anchor="t">
            <a:spAutoFit/>
          </a:bodyPr>
          <a:lstStyle/>
          <a:p>
            <a:pPr algn="ctr" rtl="1">
              <a:lnSpc>
                <a:spcPts val="7200"/>
              </a:lnSpc>
            </a:pPr>
            <a:r>
              <a:rPr lang="ar-MA" sz="48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المسار 3</a:t>
            </a:r>
          </a:p>
        </p:txBody>
      </p:sp>
      <p:sp>
        <p:nvSpPr>
          <p:cNvPr id="40" name="Ellipse 39">
            <a:extLst>
              <a:ext uri="{FF2B5EF4-FFF2-40B4-BE49-F238E27FC236}">
                <a16:creationId xmlns:a16="http://schemas.microsoft.com/office/drawing/2014/main" id="{FBC34290-5149-C3A8-7D05-2639A0A2EDE2}"/>
              </a:ext>
            </a:extLst>
          </p:cNvPr>
          <p:cNvSpPr/>
          <p:nvPr/>
        </p:nvSpPr>
        <p:spPr>
          <a:xfrm>
            <a:off x="15286417" y="4035774"/>
            <a:ext cx="2591599" cy="2242962"/>
          </a:xfrm>
          <a:prstGeom prst="ellipse">
            <a:avLst/>
          </a:prstGeom>
          <a:solidFill>
            <a:schemeClr val="accent4">
              <a:lumMod val="20000"/>
              <a:lumOff val="80000"/>
            </a:schemeClr>
          </a:solidFill>
          <a:ln>
            <a:solidFill>
              <a:schemeClr val="tx1"/>
            </a:solidFill>
          </a:ln>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nchor="ctr"/>
          <a:lstStyle/>
          <a:p>
            <a:pPr algn="ctr" rtl="1"/>
            <a:r>
              <a:rPr lang="ar-MA" sz="2800" b="1" dirty="0">
                <a:solidFill>
                  <a:schemeClr val="tx1"/>
                </a:solidFill>
                <a:latin typeface="A Jannat LT" panose="01000000000000000000" pitchFamily="2" charset="-78"/>
                <a:cs typeface="A Jannat LT" panose="01000000000000000000" pitchFamily="2" charset="-78"/>
              </a:rPr>
              <a:t>المستويان 5/6</a:t>
            </a:r>
            <a:endParaRPr lang="fr-MA" sz="2800" b="1" dirty="0">
              <a:solidFill>
                <a:schemeClr val="tx1"/>
              </a:solidFill>
              <a:latin typeface="A Jannat LT" panose="01000000000000000000" pitchFamily="2" charset="-78"/>
              <a:cs typeface="A Jannat LT" panose="01000000000000000000" pitchFamily="2" charset="-78"/>
            </a:endParaRPr>
          </a:p>
        </p:txBody>
      </p:sp>
      <p:graphicFrame>
        <p:nvGraphicFramePr>
          <p:cNvPr id="34" name="Diagramme 33">
            <a:extLst>
              <a:ext uri="{FF2B5EF4-FFF2-40B4-BE49-F238E27FC236}">
                <a16:creationId xmlns:a16="http://schemas.microsoft.com/office/drawing/2014/main" id="{EA3E2072-765E-76D8-C9A9-3605A4FBB26B}"/>
              </a:ext>
            </a:extLst>
          </p:cNvPr>
          <p:cNvGraphicFramePr/>
          <p:nvPr>
            <p:extLst>
              <p:ext uri="{D42A27DB-BD31-4B8C-83A1-F6EECF244321}">
                <p14:modId xmlns:p14="http://schemas.microsoft.com/office/powerpoint/2010/main" val="2473901506"/>
              </p:ext>
            </p:extLst>
          </p:nvPr>
        </p:nvGraphicFramePr>
        <p:xfrm>
          <a:off x="1754537" y="4592213"/>
          <a:ext cx="13627301" cy="123258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8" name="Rectangle 27">
            <a:extLst>
              <a:ext uri="{FF2B5EF4-FFF2-40B4-BE49-F238E27FC236}">
                <a16:creationId xmlns:a16="http://schemas.microsoft.com/office/drawing/2014/main" id="{44334C10-B66C-C5C6-217F-B99A4833418A}"/>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29" name="Freeform 22">
            <a:extLst>
              <a:ext uri="{FF2B5EF4-FFF2-40B4-BE49-F238E27FC236}">
                <a16:creationId xmlns:a16="http://schemas.microsoft.com/office/drawing/2014/main" id="{FDD8465B-475D-AC19-8787-505BE08EBBE8}"/>
              </a:ext>
            </a:extLst>
          </p:cNvPr>
          <p:cNvSpPr/>
          <p:nvPr/>
        </p:nvSpPr>
        <p:spPr>
          <a:xfrm rot="-10800000">
            <a:off x="13992712" y="619325"/>
            <a:ext cx="4353350"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0" name="TextBox 34">
            <a:extLst>
              <a:ext uri="{FF2B5EF4-FFF2-40B4-BE49-F238E27FC236}">
                <a16:creationId xmlns:a16="http://schemas.microsoft.com/office/drawing/2014/main" id="{64EDFCB0-E36A-C3EF-B361-225F3BE60575}"/>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AEC4D441-339D-AD83-4953-FBB5ED3E240C}"/>
              </a:ext>
            </a:extLst>
          </p:cNvPr>
          <p:cNvGrpSpPr/>
          <p:nvPr/>
        </p:nvGrpSpPr>
        <p:grpSpPr>
          <a:xfrm>
            <a:off x="981732" y="1068020"/>
            <a:ext cx="3576280" cy="988142"/>
            <a:chOff x="2479800" y="14109951"/>
            <a:chExt cx="5815368" cy="720000"/>
          </a:xfrm>
        </p:grpSpPr>
        <p:sp>
          <p:nvSpPr>
            <p:cNvPr id="3" name="Forme libre : forme 10">
              <a:extLst>
                <a:ext uri="{FF2B5EF4-FFF2-40B4-BE49-F238E27FC236}">
                  <a16:creationId xmlns:a16="http://schemas.microsoft.com/office/drawing/2014/main" id="{DCD60DE9-D156-482F-63D2-3BAE51EF5D97}"/>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endParaRPr lang="fr-FR" sz="2025" dirty="0"/>
            </a:p>
          </p:txBody>
        </p:sp>
        <p:sp>
          <p:nvSpPr>
            <p:cNvPr id="4" name="Rectangle : coins arrondis 3">
              <a:extLst>
                <a:ext uri="{FF2B5EF4-FFF2-40B4-BE49-F238E27FC236}">
                  <a16:creationId xmlns:a16="http://schemas.microsoft.com/office/drawing/2014/main" id="{8F0C101B-8420-3F98-5644-992BFE5DC0CA}"/>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solidFill>
                    <a:srgbClr val="0F5E8F"/>
                  </a:solidFill>
                  <a:latin typeface="Microsoft Uighur" panose="02000000000000000000" pitchFamily="2" charset="-78"/>
                  <a:cs typeface="Microsoft Uighur" panose="02000000000000000000" pitchFamily="2" charset="-78"/>
                </a:rPr>
                <a:t>المسار </a:t>
              </a:r>
              <a:r>
                <a:rPr lang="ar-SA" sz="4800" b="1" dirty="0">
                  <a:solidFill>
                    <a:srgbClr val="0F5E8F"/>
                  </a:solidFill>
                  <a:latin typeface="Microsoft Uighur" panose="02000000000000000000" pitchFamily="2" charset="-78"/>
                  <a:cs typeface="Microsoft Uighur" panose="02000000000000000000" pitchFamily="2" charset="-78"/>
                </a:rPr>
                <a:t> الثالث</a:t>
              </a:r>
              <a:endParaRPr lang="ar-MA" sz="4800" b="1" dirty="0">
                <a:solidFill>
                  <a:srgbClr val="0F5E8F"/>
                </a:solidFill>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3948816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7D8C2-B228-E32F-76CA-61F9DE687BA0}"/>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ABD6974D-6F55-07BF-FC13-2382B7A1E2DC}"/>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A82D487C-4863-B9F3-7DD5-8342EAE36AF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7020A4CC-0E49-3F4E-22DE-D3B35F46D3B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AF837EE8-629D-95B9-D9D5-2F26CC09E116}"/>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A89DF2EE-F154-0A54-7A50-4785EC7AB5D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66599E6A-A900-12DF-042A-A1020508E45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71CE27D8-4658-9F18-F089-F43B6D17245B}"/>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50FA9CDE-55EE-BBF4-E4C3-C8272FA84BF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B3C9860-8AF4-6C44-E505-4BDA5243811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10FB8F1-227B-5A85-A55C-05640A8C0517}"/>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7" name="TextBox 27">
            <a:extLst>
              <a:ext uri="{FF2B5EF4-FFF2-40B4-BE49-F238E27FC236}">
                <a16:creationId xmlns:a16="http://schemas.microsoft.com/office/drawing/2014/main" id="{01DE7596-3BB2-4AF8-2140-D60F7598A6E0}"/>
              </a:ext>
            </a:extLst>
          </p:cNvPr>
          <p:cNvSpPr txBox="1"/>
          <p:nvPr/>
        </p:nvSpPr>
        <p:spPr>
          <a:xfrm>
            <a:off x="4937085" y="1422335"/>
            <a:ext cx="9055627" cy="877163"/>
          </a:xfrm>
          <a:prstGeom prst="rect">
            <a:avLst/>
          </a:prstGeom>
        </p:spPr>
        <p:txBody>
          <a:bodyPr wrap="square" lIns="0" tIns="0" rIns="0" bIns="0" rtlCol="0" anchor="t">
            <a:spAutoFit/>
          </a:bodyPr>
          <a:lstStyle/>
          <a:p>
            <a:pPr algn="ctr" rtl="1">
              <a:lnSpc>
                <a:spcPts val="7200"/>
              </a:lnSpc>
            </a:pPr>
            <a:r>
              <a:rPr lang="ar-MA" sz="4800" b="1" dirty="0">
                <a:solidFill>
                  <a:srgbClr val="FFFFFF"/>
                </a:solidFill>
                <a:latin typeface="A Jannat LT" panose="01000000000000000000" pitchFamily="2" charset="-78"/>
                <a:ea typeface="IBM Plex Sans Arabic Bold"/>
                <a:cs typeface="A Jannat LT" panose="01000000000000000000" pitchFamily="2" charset="-78"/>
                <a:sym typeface="IBM Plex Sans Arabic Bold"/>
                <a:rtl/>
              </a:rPr>
              <a:t>توضيحات</a:t>
            </a:r>
          </a:p>
        </p:txBody>
      </p:sp>
      <p:sp>
        <p:nvSpPr>
          <p:cNvPr id="28" name="Rectangle : coins arrondis 27">
            <a:extLst>
              <a:ext uri="{FF2B5EF4-FFF2-40B4-BE49-F238E27FC236}">
                <a16:creationId xmlns:a16="http://schemas.microsoft.com/office/drawing/2014/main" id="{7DA0166A-1203-297B-9FD2-5966E3E8BEAF}"/>
              </a:ext>
            </a:extLst>
          </p:cNvPr>
          <p:cNvSpPr/>
          <p:nvPr/>
        </p:nvSpPr>
        <p:spPr>
          <a:xfrm>
            <a:off x="838201" y="2737419"/>
            <a:ext cx="16840200" cy="6516652"/>
          </a:xfrm>
          <a:prstGeom prst="roundRect">
            <a:avLst/>
          </a:prstGeom>
          <a:solidFill>
            <a:srgbClr val="F2F3F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spcAft>
                <a:spcPts val="1350"/>
              </a:spcAft>
            </a:pPr>
            <a:r>
              <a:rPr lang="ar-MA" sz="44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تختلف إيقاعات المسار الواحد حسب المستويات الدراسية :</a:t>
            </a:r>
            <a:endParaRPr lang="en-US" sz="44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a:p>
            <a:pPr marL="385754" indent="-385754" algn="r" rtl="1">
              <a:spcAft>
                <a:spcPts val="1350"/>
              </a:spcAft>
              <a:buFont typeface="Arial" panose="020B0604020202020204" pitchFamily="34" charset="0"/>
              <a:buChar char="•"/>
            </a:pP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نفس لبنة الانطلاق لكل مسار</a:t>
            </a:r>
            <a:r>
              <a:rPr lang="fr-FR"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a:t>
            </a: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لكن لبنة الوصول تختلف حسب الهدف النهائي لدورة الدعم؛</a:t>
            </a:r>
          </a:p>
          <a:p>
            <a:pPr marL="385754" indent="-385754" algn="r" rtl="1">
              <a:spcAft>
                <a:spcPts val="1350"/>
              </a:spcAft>
              <a:buFont typeface="Arial" panose="020B0604020202020204" pitchFamily="34" charset="0"/>
              <a:buChar char="•"/>
            </a:pP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تتم برمجة أنشطة الدعم الخاصة بكل لبنة وفق مدة زمنية تتناسب و احتياجات الفئة المستهدفة؛</a:t>
            </a:r>
          </a:p>
          <a:p>
            <a:pPr marL="385754" indent="-385754" algn="r" rtl="1">
              <a:spcAft>
                <a:spcPts val="1350"/>
              </a:spcAft>
              <a:buFont typeface="Arial" panose="020B0604020202020204" pitchFamily="34" charset="0"/>
              <a:buChar char="•"/>
            </a:pP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تنضاف للمدة المخصصة لكل لبنة حصص للتوليف والتثبيت في حال لم يتم بلوغ النسب المرجوة من المتحكمين في أهداف اللبنة؛ </a:t>
            </a:r>
          </a:p>
          <a:p>
            <a:pPr marL="385754" indent="-385754" algn="r" rtl="1">
              <a:spcAft>
                <a:spcPts val="1350"/>
              </a:spcAft>
              <a:buFont typeface="Arial" panose="020B0604020202020204" pitchFamily="34" charset="0"/>
              <a:buChar char="•"/>
            </a:pP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1 و 2 يهم كل المستويات من الثاني الى السادس؛</a:t>
            </a:r>
          </a:p>
          <a:p>
            <a:pPr marL="385754" indent="-385754" algn="r" rtl="1">
              <a:spcAft>
                <a:spcPts val="1350"/>
              </a:spcAft>
              <a:buFont typeface="Arial" panose="020B0604020202020204" pitchFamily="34" charset="0"/>
              <a:buChar char="•"/>
            </a:pPr>
            <a:r>
              <a:rPr lang="ar-MA" sz="44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المسار 3 خاص بالمستويين الخامس والسادس.</a:t>
            </a:r>
          </a:p>
        </p:txBody>
      </p:sp>
      <p:sp>
        <p:nvSpPr>
          <p:cNvPr id="29" name="Rectangle 28">
            <a:extLst>
              <a:ext uri="{FF2B5EF4-FFF2-40B4-BE49-F238E27FC236}">
                <a16:creationId xmlns:a16="http://schemas.microsoft.com/office/drawing/2014/main" id="{A2E65B27-6042-7CE4-8AB3-B11CABA2FA01}"/>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0" name="Freeform 22">
            <a:extLst>
              <a:ext uri="{FF2B5EF4-FFF2-40B4-BE49-F238E27FC236}">
                <a16:creationId xmlns:a16="http://schemas.microsoft.com/office/drawing/2014/main" id="{8C510D2B-9B94-99F2-ADD7-E7B72155CE9C}"/>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1" name="TextBox 34">
            <a:extLst>
              <a:ext uri="{FF2B5EF4-FFF2-40B4-BE49-F238E27FC236}">
                <a16:creationId xmlns:a16="http://schemas.microsoft.com/office/drawing/2014/main" id="{4119B836-3713-34BA-3A05-34FE578EE8C2}"/>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33B18A54-A95A-5CDA-3AFD-6C1F6240D9F7}"/>
              </a:ext>
            </a:extLst>
          </p:cNvPr>
          <p:cNvGrpSpPr/>
          <p:nvPr/>
        </p:nvGrpSpPr>
        <p:grpSpPr>
          <a:xfrm>
            <a:off x="1143000" y="2375360"/>
            <a:ext cx="3576280" cy="988142"/>
            <a:chOff x="2479800" y="14109951"/>
            <a:chExt cx="5815368" cy="720000"/>
          </a:xfrm>
        </p:grpSpPr>
        <p:sp>
          <p:nvSpPr>
            <p:cNvPr id="3" name="Forme libre : forme 10">
              <a:extLst>
                <a:ext uri="{FF2B5EF4-FFF2-40B4-BE49-F238E27FC236}">
                  <a16:creationId xmlns:a16="http://schemas.microsoft.com/office/drawing/2014/main" id="{6C4F316C-10EC-6C6A-1A94-BC11A2C6E9D0}"/>
                </a:ext>
              </a:extLst>
            </p:cNvPr>
            <p:cNvSpPr/>
            <p:nvPr/>
          </p:nvSpPr>
          <p:spPr>
            <a:xfrm>
              <a:off x="2607168" y="14109951"/>
              <a:ext cx="5688000" cy="720000"/>
            </a:xfrm>
            <a:prstGeom prst="roundRect">
              <a:avLst>
                <a:gd name="adj" fmla="val 50000"/>
              </a:avLst>
            </a:prstGeom>
            <a:solidFill>
              <a:schemeClr val="bg2"/>
            </a:solidFill>
            <a:ln w="18395" cap="flat">
              <a:noFill/>
              <a:prstDash val="solid"/>
              <a:miter/>
            </a:ln>
          </p:spPr>
          <p:txBody>
            <a:bodyPr rtlCol="0" anchor="ctr"/>
            <a:lstStyle/>
            <a:p>
              <a:endParaRPr lang="fr-FR" sz="2025" dirty="0"/>
            </a:p>
          </p:txBody>
        </p:sp>
        <p:sp>
          <p:nvSpPr>
            <p:cNvPr id="4" name="Rectangle : coins arrondis 3">
              <a:extLst>
                <a:ext uri="{FF2B5EF4-FFF2-40B4-BE49-F238E27FC236}">
                  <a16:creationId xmlns:a16="http://schemas.microsoft.com/office/drawing/2014/main" id="{D8F2AD12-FCF4-8E50-7F39-23F353524E23}"/>
                </a:ext>
              </a:extLst>
            </p:cNvPr>
            <p:cNvSpPr/>
            <p:nvPr/>
          </p:nvSpPr>
          <p:spPr>
            <a:xfrm>
              <a:off x="2479800" y="14165571"/>
              <a:ext cx="5768496"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solidFill>
                    <a:srgbClr val="0F5E8F"/>
                  </a:solidFill>
                  <a:latin typeface="Microsoft Uighur" panose="02000000000000000000" pitchFamily="2" charset="-78"/>
                  <a:cs typeface="Microsoft Uighur" panose="02000000000000000000" pitchFamily="2" charset="-78"/>
                </a:rPr>
                <a:t>توضيحات</a:t>
              </a:r>
            </a:p>
          </p:txBody>
        </p:sp>
      </p:grpSp>
    </p:spTree>
    <p:extLst>
      <p:ext uri="{BB962C8B-B14F-4D97-AF65-F5344CB8AC3E}">
        <p14:creationId xmlns:p14="http://schemas.microsoft.com/office/powerpoint/2010/main" val="40742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6A54D-90B5-B24D-A7D2-DA9516A4CB39}"/>
            </a:ext>
          </a:extLst>
        </p:cNvPr>
        <p:cNvGrpSpPr/>
        <p:nvPr/>
      </p:nvGrpSpPr>
      <p:grpSpPr>
        <a:xfrm>
          <a:off x="0" y="0"/>
          <a:ext cx="0" cy="0"/>
          <a:chOff x="0" y="0"/>
          <a:chExt cx="0" cy="0"/>
        </a:xfrm>
      </p:grpSpPr>
      <p:sp>
        <p:nvSpPr>
          <p:cNvPr id="8" name="Shape 13">
            <a:extLst>
              <a:ext uri="{FF2B5EF4-FFF2-40B4-BE49-F238E27FC236}">
                <a16:creationId xmlns:a16="http://schemas.microsoft.com/office/drawing/2014/main" id="{DAB5639B-AE10-7E05-D1B2-B8ABD4CF9316}"/>
              </a:ext>
            </a:extLst>
          </p:cNvPr>
          <p:cNvSpPr/>
          <p:nvPr/>
        </p:nvSpPr>
        <p:spPr>
          <a:xfrm rot="10800000">
            <a:off x="628815" y="2704480"/>
            <a:ext cx="16779995" cy="7033148"/>
          </a:xfrm>
          <a:prstGeom prst="roundRect">
            <a:avLst/>
          </a:prstGeom>
          <a:solidFill>
            <a:srgbClr val="FDF6E0"/>
          </a:solidFill>
          <a:ln/>
          <a:effectLst>
            <a:outerShdw blurRad="63500" dist="25400" dir="8100000" algn="bl" rotWithShape="0">
              <a:srgbClr val="000000">
                <a:alpha val="9000"/>
              </a:srgbClr>
            </a:outerShdw>
          </a:effectLst>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grpSp>
        <p:nvGrpSpPr>
          <p:cNvPr id="9" name="Group 9">
            <a:extLst>
              <a:ext uri="{FF2B5EF4-FFF2-40B4-BE49-F238E27FC236}">
                <a16:creationId xmlns:a16="http://schemas.microsoft.com/office/drawing/2014/main" id="{F736189D-73CF-C127-C4E9-45D1B967EC14}"/>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E169D20A-09AA-9C47-F47D-3633DEF809A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38BD2550-33A1-742A-8847-D0F9A0A46D53}"/>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A7A70D59-55D9-E03F-E5E1-EE6D66CB2E12}"/>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6E2ACC9-A98D-DD94-D392-1C420640D69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4461A336-2922-3A31-54AB-AC950F851F5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a:extLst>
              <a:ext uri="{FF2B5EF4-FFF2-40B4-BE49-F238E27FC236}">
                <a16:creationId xmlns:a16="http://schemas.microsoft.com/office/drawing/2014/main" id="{E1E5D10D-F242-0F93-C054-C0CF351BCA1F}"/>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DB788B17-179F-BD60-1E0B-C2668BDCF931}"/>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2A139FC8-F922-7C5F-1D9C-45DEBAEBE263}"/>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31B36DC0-94E9-AF60-9E0E-60DBA75BC1A6}"/>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5C3A14F-05BD-7BEA-EBEC-54162A3574F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00AB56C-F503-358A-F96F-662F751AC6E3}"/>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2D6718E6-AC77-4355-EC1C-33702CFDA0AB}"/>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0" name="Freeform 22">
            <a:extLst>
              <a:ext uri="{FF2B5EF4-FFF2-40B4-BE49-F238E27FC236}">
                <a16:creationId xmlns:a16="http://schemas.microsoft.com/office/drawing/2014/main" id="{C8EF37E1-6D4D-08BE-967A-72307EB1E9BC}"/>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1" name="TextBox 34">
            <a:extLst>
              <a:ext uri="{FF2B5EF4-FFF2-40B4-BE49-F238E27FC236}">
                <a16:creationId xmlns:a16="http://schemas.microsoft.com/office/drawing/2014/main" id="{6335B096-F19C-EDD0-6C52-D61DE0B91019}"/>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87CBB478-24E1-EF11-C646-5F55FA8033E3}"/>
              </a:ext>
            </a:extLst>
          </p:cNvPr>
          <p:cNvGrpSpPr/>
          <p:nvPr/>
        </p:nvGrpSpPr>
        <p:grpSpPr>
          <a:xfrm>
            <a:off x="506295" y="1068020"/>
            <a:ext cx="4720053" cy="988142"/>
            <a:chOff x="1706694" y="14109951"/>
            <a:chExt cx="7675251" cy="720000"/>
          </a:xfrm>
        </p:grpSpPr>
        <p:sp>
          <p:nvSpPr>
            <p:cNvPr id="3" name="Forme libre : forme 10">
              <a:extLst>
                <a:ext uri="{FF2B5EF4-FFF2-40B4-BE49-F238E27FC236}">
                  <a16:creationId xmlns:a16="http://schemas.microsoft.com/office/drawing/2014/main" id="{98B5C827-71BA-2AC4-A40B-3972591315D4}"/>
                </a:ext>
              </a:extLst>
            </p:cNvPr>
            <p:cNvSpPr/>
            <p:nvPr/>
          </p:nvSpPr>
          <p:spPr>
            <a:xfrm>
              <a:off x="1750768" y="14109951"/>
              <a:ext cx="7631177" cy="720000"/>
            </a:xfrm>
            <a:prstGeom prst="roundRect">
              <a:avLst>
                <a:gd name="adj" fmla="val 50000"/>
              </a:avLst>
            </a:prstGeom>
            <a:solidFill>
              <a:schemeClr val="bg2"/>
            </a:solidFill>
            <a:ln w="18395" cap="flat">
              <a:noFill/>
              <a:prstDash val="solid"/>
              <a:miter/>
            </a:ln>
          </p:spPr>
          <p:txBody>
            <a:bodyPr rtlCol="0" anchor="ctr"/>
            <a:lstStyle/>
            <a:p>
              <a:pPr marL="0" algn="r" defTabSz="914400" rtl="1" eaLnBrk="1" latinLnBrk="0" hangingPunct="1"/>
              <a:endParaRPr lang="fr-FR" sz="2025" dirty="0"/>
            </a:p>
          </p:txBody>
        </p:sp>
        <p:sp>
          <p:nvSpPr>
            <p:cNvPr id="4" name="Rectangle : coins arrondis 3">
              <a:extLst>
                <a:ext uri="{FF2B5EF4-FFF2-40B4-BE49-F238E27FC236}">
                  <a16:creationId xmlns:a16="http://schemas.microsoft.com/office/drawing/2014/main" id="{E1899F23-94AB-A7A1-1D9F-352A29EF341D}"/>
                </a:ext>
              </a:extLst>
            </p:cNvPr>
            <p:cNvSpPr/>
            <p:nvPr/>
          </p:nvSpPr>
          <p:spPr>
            <a:xfrm>
              <a:off x="1706694" y="14177512"/>
              <a:ext cx="7518554"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latin typeface="Microsoft Uighur" panose="02000000000000000000" pitchFamily="2" charset="-78"/>
                  <a:cs typeface="Microsoft Uighur" panose="02000000000000000000" pitchFamily="2" charset="-78"/>
                </a:rPr>
                <a:t>التتبع والتصديق على اللبنات</a:t>
              </a:r>
            </a:p>
          </p:txBody>
        </p:sp>
      </p:grpSp>
      <p:sp>
        <p:nvSpPr>
          <p:cNvPr id="6" name="ZoneTexte 5">
            <a:extLst>
              <a:ext uri="{FF2B5EF4-FFF2-40B4-BE49-F238E27FC236}">
                <a16:creationId xmlns:a16="http://schemas.microsoft.com/office/drawing/2014/main" id="{A00FFF28-B0BA-D56A-00AB-459FCC9DE725}"/>
              </a:ext>
            </a:extLst>
          </p:cNvPr>
          <p:cNvSpPr txBox="1"/>
          <p:nvPr/>
        </p:nvSpPr>
        <p:spPr>
          <a:xfrm>
            <a:off x="1600200" y="2850773"/>
            <a:ext cx="14837227" cy="6801862"/>
          </a:xfrm>
          <a:prstGeom prst="rect">
            <a:avLst/>
          </a:prstGeom>
          <a:noFill/>
        </p:spPr>
        <p:txBody>
          <a:bodyPr wrap="square" rtlCol="0">
            <a:spAutoFit/>
          </a:bodyPr>
          <a:lstStyle/>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يمكن رائز التصديق على اللبنات من تتبع أداء المتعلمين ورصد تطورهم واتخاذ الإجراءات المناسبة؛</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أيام التصديق تندرج ضمن المدة المخصصة للبنات ؛</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أسئلة رائز التصديق مكافئة  لرائز الموضعة؛</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يخصص اليوم الأخير من كل لبنة لتمرير رائز التصديق شريطة أن يتجاوز عدد أيام اللبنة 4 أيام؛</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يخصص يوم للتوليف و لتمرير رائز التتبع في منتصف المدة المخصصة للبنة إذا تجاوزت مدة اللبنة 10 أيام في المستويات الدنيا؛</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يتم المصادقة على اللبنة والمرور إلى اللبنة الموالية مباشرة كلما بلغت نسبة التحكم70%  ؛</a:t>
            </a:r>
          </a:p>
          <a:p>
            <a:pPr marL="385754" indent="-385754" algn="just" rtl="1">
              <a:spcAft>
                <a:spcPts val="750"/>
              </a:spcAft>
              <a:buFont typeface="Arial" panose="020B0604020202020204" pitchFamily="34" charset="0"/>
              <a:buChar char="•"/>
            </a:pPr>
            <a:r>
              <a:rPr lang="ar-MA" sz="4400" dirty="0">
                <a:latin typeface="Microsoft Uighur" panose="02000000000000000000" pitchFamily="2" charset="-78"/>
                <a:ea typeface="Calibri" panose="020F0502020204030204" pitchFamily="34" charset="0"/>
                <a:cs typeface="Microsoft Uighur" panose="02000000000000000000" pitchFamily="2" charset="-78"/>
              </a:rPr>
              <a:t>يتم تخصيص يومين للمعالجة قصد رفع مستوى التحكم الى النسبة المنشودة إذا كانت نسبة التحكم في رائز التصديق أقل قطعا من  70% </a:t>
            </a:r>
            <a:r>
              <a:rPr lang="ar-MA" sz="2800" dirty="0">
                <a:latin typeface="A Jannat LT" panose="01000000000000000000" pitchFamily="2" charset="-78"/>
                <a:ea typeface="Calibri" panose="020F0502020204030204" pitchFamily="34" charset="0"/>
                <a:cs typeface="A Jannat LT" panose="01000000000000000000" pitchFamily="2" charset="-78"/>
              </a:rPr>
              <a:t>.</a:t>
            </a:r>
          </a:p>
        </p:txBody>
      </p:sp>
    </p:spTree>
    <p:extLst>
      <p:ext uri="{BB962C8B-B14F-4D97-AF65-F5344CB8AC3E}">
        <p14:creationId xmlns:p14="http://schemas.microsoft.com/office/powerpoint/2010/main" val="2749263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DE99A-9AFD-EB8F-6C2A-EE856E58C454}"/>
            </a:ext>
          </a:extLst>
        </p:cNvPr>
        <p:cNvGrpSpPr/>
        <p:nvPr/>
      </p:nvGrpSpPr>
      <p:grpSpPr>
        <a:xfrm>
          <a:off x="0" y="0"/>
          <a:ext cx="0" cy="0"/>
          <a:chOff x="0" y="0"/>
          <a:chExt cx="0" cy="0"/>
        </a:xfrm>
      </p:grpSpPr>
      <p:sp>
        <p:nvSpPr>
          <p:cNvPr id="8" name="Shape 13">
            <a:extLst>
              <a:ext uri="{FF2B5EF4-FFF2-40B4-BE49-F238E27FC236}">
                <a16:creationId xmlns:a16="http://schemas.microsoft.com/office/drawing/2014/main" id="{A483C145-F68E-C02C-8BDB-6754060F3912}"/>
              </a:ext>
            </a:extLst>
          </p:cNvPr>
          <p:cNvSpPr/>
          <p:nvPr/>
        </p:nvSpPr>
        <p:spPr>
          <a:xfrm rot="10800000">
            <a:off x="712551" y="2343792"/>
            <a:ext cx="16653165" cy="7229999"/>
          </a:xfrm>
          <a:prstGeom prst="roundRect">
            <a:avLst/>
          </a:prstGeom>
          <a:solidFill>
            <a:srgbClr val="FDF6E0"/>
          </a:solidFill>
          <a:ln/>
          <a:effectLst>
            <a:outerShdw blurRad="63500" dist="25400" dir="8100000" algn="bl" rotWithShape="0">
              <a:srgbClr val="000000">
                <a:alpha val="9000"/>
              </a:srgbClr>
            </a:outerShdw>
          </a:effectLst>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grpSp>
        <p:nvGrpSpPr>
          <p:cNvPr id="9" name="Group 9">
            <a:extLst>
              <a:ext uri="{FF2B5EF4-FFF2-40B4-BE49-F238E27FC236}">
                <a16:creationId xmlns:a16="http://schemas.microsoft.com/office/drawing/2014/main" id="{719A0EC9-93B8-A464-EF9B-C58EA9658D9E}"/>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3187734D-C162-A8AB-D33A-BEAD7F7B1A1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9E9A801-15A6-9688-657B-F59753F367A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522E0536-F43C-5679-A7FA-84FB9A685CA7}"/>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4008AEA-A6F0-97FD-F8B7-B625D8027C2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C69C70C2-88A0-7C7E-FDA9-7F08876C2CA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492D0A58-893E-0AC1-D3F0-195D48F6496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5E0BC83-3310-0ACF-7BD4-4F9FEB882DD4}"/>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7DEB461-1B20-8DC6-62AB-DDF982B5AEE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9" name="Rectangle 28">
            <a:extLst>
              <a:ext uri="{FF2B5EF4-FFF2-40B4-BE49-F238E27FC236}">
                <a16:creationId xmlns:a16="http://schemas.microsoft.com/office/drawing/2014/main" id="{45E94E26-3EF4-8434-518D-70BBE8BD1552}"/>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0" name="Freeform 22">
            <a:extLst>
              <a:ext uri="{FF2B5EF4-FFF2-40B4-BE49-F238E27FC236}">
                <a16:creationId xmlns:a16="http://schemas.microsoft.com/office/drawing/2014/main" id="{B27A83A0-D829-6F15-B15B-BD3DD21893DA}"/>
              </a:ext>
            </a:extLst>
          </p:cNvPr>
          <p:cNvSpPr/>
          <p:nvPr/>
        </p:nvSpPr>
        <p:spPr>
          <a:xfrm rot="-10800000">
            <a:off x="10287000" y="619326"/>
            <a:ext cx="80590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1" name="TextBox 34">
            <a:extLst>
              <a:ext uri="{FF2B5EF4-FFF2-40B4-BE49-F238E27FC236}">
                <a16:creationId xmlns:a16="http://schemas.microsoft.com/office/drawing/2014/main" id="{26691866-6187-484C-D417-86569149F412}"/>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4.2. مسارات الدعم</a:t>
            </a:r>
          </a:p>
        </p:txBody>
      </p:sp>
      <p:grpSp>
        <p:nvGrpSpPr>
          <p:cNvPr id="2" name="Groupe 1">
            <a:extLst>
              <a:ext uri="{FF2B5EF4-FFF2-40B4-BE49-F238E27FC236}">
                <a16:creationId xmlns:a16="http://schemas.microsoft.com/office/drawing/2014/main" id="{32212D40-873C-BAE1-6BD3-3AB9E31B8291}"/>
              </a:ext>
            </a:extLst>
          </p:cNvPr>
          <p:cNvGrpSpPr/>
          <p:nvPr/>
        </p:nvGrpSpPr>
        <p:grpSpPr>
          <a:xfrm>
            <a:off x="506295" y="1068020"/>
            <a:ext cx="4720053" cy="988142"/>
            <a:chOff x="1706694" y="14109951"/>
            <a:chExt cx="7675251" cy="720000"/>
          </a:xfrm>
        </p:grpSpPr>
        <p:sp>
          <p:nvSpPr>
            <p:cNvPr id="3" name="Forme libre : forme 10">
              <a:extLst>
                <a:ext uri="{FF2B5EF4-FFF2-40B4-BE49-F238E27FC236}">
                  <a16:creationId xmlns:a16="http://schemas.microsoft.com/office/drawing/2014/main" id="{CC1D89AB-208A-D88F-A443-E19EEFCE59ED}"/>
                </a:ext>
              </a:extLst>
            </p:cNvPr>
            <p:cNvSpPr/>
            <p:nvPr/>
          </p:nvSpPr>
          <p:spPr>
            <a:xfrm>
              <a:off x="1750768" y="14109951"/>
              <a:ext cx="7631177" cy="720000"/>
            </a:xfrm>
            <a:prstGeom prst="roundRect">
              <a:avLst>
                <a:gd name="adj" fmla="val 50000"/>
              </a:avLst>
            </a:prstGeom>
            <a:solidFill>
              <a:schemeClr val="bg2"/>
            </a:solidFill>
            <a:ln w="18395" cap="flat">
              <a:noFill/>
              <a:prstDash val="solid"/>
              <a:miter/>
            </a:ln>
          </p:spPr>
          <p:txBody>
            <a:bodyPr rtlCol="0" anchor="ctr"/>
            <a:lstStyle/>
            <a:p>
              <a:pPr marL="0" algn="r" defTabSz="914400" rtl="1" eaLnBrk="1" latinLnBrk="0" hangingPunct="1"/>
              <a:endParaRPr lang="fr-FR" sz="2025" dirty="0"/>
            </a:p>
          </p:txBody>
        </p:sp>
        <p:sp>
          <p:nvSpPr>
            <p:cNvPr id="4" name="Rectangle : coins arrondis 3">
              <a:extLst>
                <a:ext uri="{FF2B5EF4-FFF2-40B4-BE49-F238E27FC236}">
                  <a16:creationId xmlns:a16="http://schemas.microsoft.com/office/drawing/2014/main" id="{DF8F8949-A5F0-B69A-6F15-8C4B90D50BDF}"/>
                </a:ext>
              </a:extLst>
            </p:cNvPr>
            <p:cNvSpPr/>
            <p:nvPr/>
          </p:nvSpPr>
          <p:spPr>
            <a:xfrm>
              <a:off x="1706694" y="14177512"/>
              <a:ext cx="7518554" cy="518698"/>
            </a:xfrm>
            <a:prstGeom prst="roundRect">
              <a:avLst/>
            </a:prstGeom>
            <a:noFill/>
            <a:ln w="9525" cap="flat">
              <a:noFill/>
              <a:prstDash val="solid"/>
              <a:miter/>
            </a:ln>
            <a:effectLst>
              <a:outerShdw blurRad="50800" dist="38100" dir="5400000" algn="t" rotWithShape="0">
                <a:prstClr val="black">
                  <a:alpha val="40000"/>
                </a:prstClr>
              </a:outerShdw>
            </a:effectLst>
          </p:spPr>
          <p:txBody>
            <a:bodyPr rot="0" spcFirstLastPara="0" vertOverflow="overflow" horzOverflow="overflow" vert="horz" wrap="square" lIns="102870" tIns="51435" rIns="102870" bIns="51435" numCol="1" spcCol="0" rtlCol="0" fromWordArt="0" anchor="ctr" anchorCtr="0" forceAA="0" compatLnSpc="1">
              <a:prstTxWarp prst="textNoShape">
                <a:avLst/>
              </a:prstTxWarp>
              <a:noAutofit/>
            </a:bodyPr>
            <a:lstStyle/>
            <a:p>
              <a:pPr algn="ctr"/>
              <a:r>
                <a:rPr lang="ar-MA" sz="4800" b="1" dirty="0">
                  <a:latin typeface="Microsoft Uighur" panose="02000000000000000000" pitchFamily="2" charset="-78"/>
                  <a:cs typeface="Microsoft Uighur" panose="02000000000000000000" pitchFamily="2" charset="-78"/>
                </a:rPr>
                <a:t>التتبع والتصديق على اللبنات</a:t>
              </a:r>
            </a:p>
          </p:txBody>
        </p:sp>
      </p:grpSp>
      <p:sp>
        <p:nvSpPr>
          <p:cNvPr id="6" name="ZoneTexte 5">
            <a:extLst>
              <a:ext uri="{FF2B5EF4-FFF2-40B4-BE49-F238E27FC236}">
                <a16:creationId xmlns:a16="http://schemas.microsoft.com/office/drawing/2014/main" id="{2C9A8D70-68B6-80D4-1748-43343228D09A}"/>
              </a:ext>
            </a:extLst>
          </p:cNvPr>
          <p:cNvSpPr txBox="1"/>
          <p:nvPr/>
        </p:nvSpPr>
        <p:spPr>
          <a:xfrm>
            <a:off x="1153100" y="2921956"/>
            <a:ext cx="15529986" cy="6247864"/>
          </a:xfrm>
          <a:prstGeom prst="rect">
            <a:avLst/>
          </a:prstGeom>
          <a:noFill/>
        </p:spPr>
        <p:txBody>
          <a:bodyPr wrap="square" rtlCol="0">
            <a:spAutoFit/>
          </a:bodyPr>
          <a:lstStyle/>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يتضمن رائز التصديق على اللبنة سؤالا يتعلق بتعرف وقراءة حروف/ قراءة كلمات/قراءة جمل/ قراءة فقرة/قراءة أقصوصة وهو الذي يتم احتسابه للتصديق على اللبنة المعنية، وسؤالا يرتبط بالفهم لتتبع تطور أداء المتعلمين؛</a:t>
            </a:r>
          </a:p>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يتخذ قرار تخصيص يومين لدعم أنشطة اللبنة بالتنسيق مع المفتش؛</a:t>
            </a:r>
          </a:p>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يتم اختيار أنشطة اليومين بناء على نتائج رائز التصديق مع التركيز على الفئة المتعثرة؛</a:t>
            </a:r>
          </a:p>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يشرع في تقديم أنشطة اللبنة الموالية مباشرة بعد استيفاء يومي المعالجة كيفما كانت نتائج التصديق. </a:t>
            </a:r>
            <a:r>
              <a:rPr lang="ar-MA" sz="4000"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دون إغفال المتعثرين الذين لم يحققوا أهداف اللبنة السابقة؛</a:t>
            </a:r>
          </a:p>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يقتطع اليومان المخصصان  لدعم أنشطة اللبنة غير المتحكم فيها من زمن الدعم المكثف؛ أي من 24 يوما المخصصة له؛</a:t>
            </a:r>
          </a:p>
          <a:p>
            <a:pPr marL="385754" indent="-385754" algn="just" rtl="1">
              <a:spcAft>
                <a:spcPts val="750"/>
              </a:spcAft>
              <a:buFont typeface="Arial" panose="020B0604020202020204" pitchFamily="34" charset="0"/>
              <a:buChar char="•"/>
            </a:pP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يؤثر عدم التحكم في اللبنات على نقطة الوصول بسبب الاقتطاع المتكرر من زمن اللبنات الموالية لحساب أيام المعالجة.</a:t>
            </a:r>
          </a:p>
          <a:p>
            <a:pPr marL="0" algn="just" defTabSz="914400" rtl="1" eaLnBrk="1" latinLnBrk="0" hangingPunct="1"/>
            <a:endParaRPr lang="fr-FR" sz="4000" dirty="0"/>
          </a:p>
        </p:txBody>
      </p:sp>
    </p:spTree>
    <p:extLst>
      <p:ext uri="{BB962C8B-B14F-4D97-AF65-F5344CB8AC3E}">
        <p14:creationId xmlns:p14="http://schemas.microsoft.com/office/powerpoint/2010/main" val="1177435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49200-73E5-4AC2-A086-834D276225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A06BCA-99AF-F88F-150F-56C304ECFE96}"/>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BD930F7C-1A26-D14F-FE97-EB83C0AD524F}"/>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EF0AA045-C3E9-8E53-BAC6-A149E9B082E3}"/>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492CD008-A3C1-C5F3-0883-7A651CD3D1F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C4A2AD63-5CB0-F7BB-71E8-4E9C62673F65}"/>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211C6467-6447-4AB8-9ED9-FB28B53E8AD6}"/>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9D174D4-F32A-CFC9-C14D-A3E0B65772B3}"/>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A5255A31-6512-5D0A-3B05-CA66C7861F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AD15B85F-CA41-0E7D-0432-2E9D3ED4476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9387FFD0-D675-2CF8-8100-424F57181DD1}"/>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A0A80F08-0031-FCBE-EA5F-2909E07A8F72}"/>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2342149E-C52B-9C32-DCD9-49492AFA85B8}"/>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75EA569A-FE57-E427-2052-AE57992F55EB}"/>
              </a:ext>
            </a:extLst>
          </p:cNvPr>
          <p:cNvSpPr/>
          <p:nvPr/>
        </p:nvSpPr>
        <p:spPr>
          <a:xfrm>
            <a:off x="2484994" y="2781511"/>
            <a:ext cx="12827589" cy="6867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8F31943C-C7A8-D535-B118-A1B31AFD5088}"/>
              </a:ext>
            </a:extLst>
          </p:cNvPr>
          <p:cNvGrpSpPr/>
          <p:nvPr/>
        </p:nvGrpSpPr>
        <p:grpSpPr>
          <a:xfrm rot="5400000">
            <a:off x="12006176" y="5888872"/>
            <a:ext cx="6867084" cy="626826"/>
            <a:chOff x="-12964" y="0"/>
            <a:chExt cx="1123550" cy="217220"/>
          </a:xfrm>
        </p:grpSpPr>
        <p:sp>
          <p:nvSpPr>
            <p:cNvPr id="14" name="Freeform 14">
              <a:extLst>
                <a:ext uri="{FF2B5EF4-FFF2-40B4-BE49-F238E27FC236}">
                  <a16:creationId xmlns:a16="http://schemas.microsoft.com/office/drawing/2014/main" id="{1C8D83A2-7C51-E147-660F-857F5E5EF2C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C034AF56-C4AA-4EC0-06E6-5172C19814A1}"/>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F39432D9-603B-53C2-36D4-65305E94B149}"/>
              </a:ext>
            </a:extLst>
          </p:cNvPr>
          <p:cNvSpPr txBox="1"/>
          <p:nvPr/>
        </p:nvSpPr>
        <p:spPr>
          <a:xfrm>
            <a:off x="4009793" y="2977956"/>
            <a:ext cx="10583675" cy="6463308"/>
          </a:xfrm>
          <a:prstGeom prst="rect">
            <a:avLst/>
          </a:prstGeom>
          <a:noFill/>
        </p:spPr>
        <p:txBody>
          <a:bodyPr wrap="square" rtlCol="0">
            <a:spAutoFit/>
          </a:bodyPr>
          <a:lstStyle/>
          <a:p>
            <a:pPr algn="r" rtl="1">
              <a:spcBef>
                <a:spcPts val="600"/>
              </a:spcBef>
              <a:spcAft>
                <a:spcPts val="600"/>
              </a:spcAft>
              <a:defRPr/>
            </a:pP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3.</a:t>
            </a:r>
            <a:r>
              <a:rPr lang="ar-MA" sz="6600" b="1" dirty="0">
                <a:solidFill>
                  <a:srgbClr val="002060"/>
                </a:solidFill>
                <a:latin typeface="Microsoft Uighur" panose="02000000000000000000" pitchFamily="2" charset="-78"/>
                <a:cs typeface="Microsoft Uighur" panose="02000000000000000000" pitchFamily="2" charset="-78"/>
                <a:sym typeface="IBM Plex Sans Arabic"/>
                <a:rtl/>
              </a:rPr>
              <a:t> </a:t>
            </a:r>
            <a:r>
              <a:rPr lang="ar-MA" sz="6000" b="1" dirty="0">
                <a:solidFill>
                  <a:srgbClr val="002060"/>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6.3.خلاصات </a:t>
            </a:r>
          </a:p>
        </p:txBody>
      </p:sp>
      <p:sp>
        <p:nvSpPr>
          <p:cNvPr id="17" name="TextBox 24">
            <a:extLst>
              <a:ext uri="{FF2B5EF4-FFF2-40B4-BE49-F238E27FC236}">
                <a16:creationId xmlns:a16="http://schemas.microsoft.com/office/drawing/2014/main" id="{BBBD98E8-D0BA-C111-4EE5-040C1D27CDA3}"/>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408440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4075835" y="8417455"/>
            <a:ext cx="3297214" cy="2833543"/>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5925325" y="-942654"/>
            <a:ext cx="3297214" cy="2833543"/>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15940761" y="8501544"/>
            <a:ext cx="3389686" cy="2665365"/>
            <a:chOff x="0" y="0"/>
            <a:chExt cx="696717" cy="547840"/>
          </a:xfrm>
        </p:grpSpPr>
        <p:sp>
          <p:nvSpPr>
            <p:cNvPr id="17" name="Freeform 17"/>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aphicFrame>
        <p:nvGraphicFramePr>
          <p:cNvPr id="28" name="Diagramme 27">
            <a:extLst>
              <a:ext uri="{FF2B5EF4-FFF2-40B4-BE49-F238E27FC236}">
                <a16:creationId xmlns:a16="http://schemas.microsoft.com/office/drawing/2014/main" id="{0037AD6F-85C5-71CF-37EE-1AFFA81782DD}"/>
              </a:ext>
            </a:extLst>
          </p:cNvPr>
          <p:cNvGraphicFramePr/>
          <p:nvPr>
            <p:extLst>
              <p:ext uri="{D42A27DB-BD31-4B8C-83A1-F6EECF244321}">
                <p14:modId xmlns:p14="http://schemas.microsoft.com/office/powerpoint/2010/main" val="307274138"/>
              </p:ext>
            </p:extLst>
          </p:nvPr>
        </p:nvGraphicFramePr>
        <p:xfrm>
          <a:off x="1371600" y="3124069"/>
          <a:ext cx="16067090" cy="61746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id="{BE6C112B-5A35-B625-3604-6A5C792CE1BC}"/>
              </a:ext>
            </a:extLst>
          </p:cNvPr>
          <p:cNvSpPr/>
          <p:nvPr/>
        </p:nvSpPr>
        <p:spPr>
          <a:xfrm>
            <a:off x="-152391" y="-23338"/>
            <a:ext cx="18490834" cy="1585429"/>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7" name="Freeform 22">
            <a:extLst>
              <a:ext uri="{FF2B5EF4-FFF2-40B4-BE49-F238E27FC236}">
                <a16:creationId xmlns:a16="http://schemas.microsoft.com/office/drawing/2014/main" id="{CFFF744F-F4EE-615C-7AB9-B37C78D55A72}"/>
              </a:ext>
            </a:extLst>
          </p:cNvPr>
          <p:cNvSpPr/>
          <p:nvPr/>
        </p:nvSpPr>
        <p:spPr>
          <a:xfrm rot="-10800000">
            <a:off x="11734800" y="619325"/>
            <a:ext cx="661126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8" name="TextBox 34">
            <a:extLst>
              <a:ext uri="{FF2B5EF4-FFF2-40B4-BE49-F238E27FC236}">
                <a16:creationId xmlns:a16="http://schemas.microsoft.com/office/drawing/2014/main" id="{1710319A-8518-72F9-ED52-A161AE88B7E3}"/>
              </a:ext>
            </a:extLst>
          </p:cNvPr>
          <p:cNvSpPr txBox="1"/>
          <p:nvPr/>
        </p:nvSpPr>
        <p:spPr>
          <a:xfrm>
            <a:off x="12344400" y="1116232"/>
            <a:ext cx="4941891"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1.3. الهيكلة العامة لحصة الدعم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26FE-3754-F4A8-6CB3-DD08C8AF54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7F0F72-26BB-6519-B48A-D6996C1B2F09}"/>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35E9F6C5-FFB1-4635-0122-E2D1DA842B67}"/>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05FE5E72-29C8-3964-B80E-D41BBA9FE160}"/>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C51008DF-157E-48A0-D9EB-AC2A15AD7D4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8BC37BFF-CFC6-26D8-C29F-CAD4A5A4E4A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FAEB4B39-4075-02EC-8842-DAAD28FFC84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D24C116C-F567-A0D3-69F6-C006A4B7E8A0}"/>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92FBE94B-DCBB-26CB-19E9-A9114F3CDF8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DEF94E81-6CE7-6E69-F647-A016AE6F9A4A}"/>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F3706CAD-1428-58A0-4C24-5E4F411EBE6B}"/>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02D7AAE1-FCB1-B051-249D-42A7A6BD9103}"/>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BBE7CF23-FB6E-DACB-6932-EE7C887780BD}"/>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54C45082-FB6D-6260-9685-3AB9323FA52A}"/>
              </a:ext>
            </a:extLst>
          </p:cNvPr>
          <p:cNvSpPr/>
          <p:nvPr/>
        </p:nvSpPr>
        <p:spPr>
          <a:xfrm>
            <a:off x="2484994" y="2781511"/>
            <a:ext cx="12827589" cy="6867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780DD86C-C962-7EEC-619B-D357A06E8A65}"/>
              </a:ext>
            </a:extLst>
          </p:cNvPr>
          <p:cNvGrpSpPr/>
          <p:nvPr/>
        </p:nvGrpSpPr>
        <p:grpSpPr>
          <a:xfrm rot="5400000">
            <a:off x="12037496" y="5870320"/>
            <a:ext cx="6804444" cy="626826"/>
            <a:chOff x="-12964" y="0"/>
            <a:chExt cx="1123550" cy="217220"/>
          </a:xfrm>
        </p:grpSpPr>
        <p:sp>
          <p:nvSpPr>
            <p:cNvPr id="14" name="Freeform 14">
              <a:extLst>
                <a:ext uri="{FF2B5EF4-FFF2-40B4-BE49-F238E27FC236}">
                  <a16:creationId xmlns:a16="http://schemas.microsoft.com/office/drawing/2014/main" id="{A64F78A2-3F15-DE82-4DAD-5D7B56B96383}"/>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EDD822CC-B866-B715-E6CD-8DFA25391920}"/>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BF94CC55-A3E5-72E7-1321-5EE641A1DA42}"/>
              </a:ext>
            </a:extLst>
          </p:cNvPr>
          <p:cNvSpPr txBox="1"/>
          <p:nvPr/>
        </p:nvSpPr>
        <p:spPr>
          <a:xfrm>
            <a:off x="3614775" y="3082423"/>
            <a:ext cx="10583675" cy="6463308"/>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3.</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6.3.خلاصات </a:t>
            </a:r>
          </a:p>
        </p:txBody>
      </p:sp>
      <p:sp>
        <p:nvSpPr>
          <p:cNvPr id="17" name="TextBox 24">
            <a:extLst>
              <a:ext uri="{FF2B5EF4-FFF2-40B4-BE49-F238E27FC236}">
                <a16:creationId xmlns:a16="http://schemas.microsoft.com/office/drawing/2014/main" id="{1383F64B-26B8-3CBB-1BE2-3010A5E95F72}"/>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2920328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953BB-0DCE-7B0C-F4F3-B0533FE520AC}"/>
            </a:ext>
          </a:extLst>
        </p:cNvPr>
        <p:cNvGrpSpPr/>
        <p:nvPr/>
      </p:nvGrpSpPr>
      <p:grpSpPr>
        <a:xfrm>
          <a:off x="0" y="0"/>
          <a:ext cx="0" cy="0"/>
          <a:chOff x="0" y="0"/>
          <a:chExt cx="0" cy="0"/>
        </a:xfrm>
      </p:grpSpPr>
      <p:grpSp>
        <p:nvGrpSpPr>
          <p:cNvPr id="19" name="Groupe 18">
            <a:extLst>
              <a:ext uri="{FF2B5EF4-FFF2-40B4-BE49-F238E27FC236}">
                <a16:creationId xmlns:a16="http://schemas.microsoft.com/office/drawing/2014/main" id="{0BF20A8F-3429-A068-AE2C-7B58042BB361}"/>
              </a:ext>
            </a:extLst>
          </p:cNvPr>
          <p:cNvGrpSpPr/>
          <p:nvPr/>
        </p:nvGrpSpPr>
        <p:grpSpPr>
          <a:xfrm rot="10800000">
            <a:off x="9906000" y="5531350"/>
            <a:ext cx="6922156" cy="4097762"/>
            <a:chOff x="457200" y="1625096"/>
            <a:chExt cx="8229600" cy="969264"/>
          </a:xfrm>
        </p:grpSpPr>
        <p:sp>
          <p:nvSpPr>
            <p:cNvPr id="20" name="Shape 13">
              <a:extLst>
                <a:ext uri="{FF2B5EF4-FFF2-40B4-BE49-F238E27FC236}">
                  <a16:creationId xmlns:a16="http://schemas.microsoft.com/office/drawing/2014/main" id="{8FF2A620-4626-48FC-730A-AE51C205B0C3}"/>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1" name="Shape 14">
              <a:extLst>
                <a:ext uri="{FF2B5EF4-FFF2-40B4-BE49-F238E27FC236}">
                  <a16:creationId xmlns:a16="http://schemas.microsoft.com/office/drawing/2014/main" id="{EC135DC6-4740-2251-4C39-185094116900}"/>
                </a:ext>
              </a:extLst>
            </p:cNvPr>
            <p:cNvSpPr/>
            <p:nvPr/>
          </p:nvSpPr>
          <p:spPr>
            <a:xfrm flipH="1">
              <a:off x="521208" y="1625096"/>
              <a:ext cx="271442"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1" name="Groupe 10">
            <a:extLst>
              <a:ext uri="{FF2B5EF4-FFF2-40B4-BE49-F238E27FC236}">
                <a16:creationId xmlns:a16="http://schemas.microsoft.com/office/drawing/2014/main" id="{CE2E9631-613D-12AB-9160-E14EAC4F02AE}"/>
              </a:ext>
            </a:extLst>
          </p:cNvPr>
          <p:cNvGrpSpPr/>
          <p:nvPr/>
        </p:nvGrpSpPr>
        <p:grpSpPr>
          <a:xfrm>
            <a:off x="1459844" y="5617466"/>
            <a:ext cx="7498035" cy="4017659"/>
            <a:chOff x="457199" y="637024"/>
            <a:chExt cx="8229601" cy="835467"/>
          </a:xfrm>
        </p:grpSpPr>
        <p:sp>
          <p:nvSpPr>
            <p:cNvPr id="17" name="Shape 3">
              <a:extLst>
                <a:ext uri="{FF2B5EF4-FFF2-40B4-BE49-F238E27FC236}">
                  <a16:creationId xmlns:a16="http://schemas.microsoft.com/office/drawing/2014/main" id="{7EBAFE4D-DEEF-4204-1515-42F1DC8D883C}"/>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05300B76-D1D0-7986-30DE-78D6D04A1A73}"/>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95DEC69E-85AA-5531-ABCF-7E8655C61C62}"/>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DEE1EFA7-B8F4-EBA5-AB86-4568E04EDDAD}"/>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6FB7EA55-32FE-59A7-C6FB-50DDDB4240F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607CB7C2-8BB2-C919-F5A8-FA3223315C54}"/>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958EBACC-4B3B-A01D-D5CB-81C8DFDF5AF7}"/>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3AD23E6C-2079-AF1B-1D72-031E7560EAD9}"/>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272BA5BB-F327-574C-2E0D-5FE31621A93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2.3. سيرورة الحصة</a:t>
            </a:r>
          </a:p>
        </p:txBody>
      </p:sp>
      <p:grpSp>
        <p:nvGrpSpPr>
          <p:cNvPr id="12" name="Groupe 13">
            <a:extLst>
              <a:ext uri="{FF2B5EF4-FFF2-40B4-BE49-F238E27FC236}">
                <a16:creationId xmlns:a16="http://schemas.microsoft.com/office/drawing/2014/main" id="{6FA4343B-E718-E7B9-48B1-02FAADFA67F0}"/>
              </a:ext>
            </a:extLst>
          </p:cNvPr>
          <p:cNvGrpSpPr/>
          <p:nvPr/>
        </p:nvGrpSpPr>
        <p:grpSpPr>
          <a:xfrm>
            <a:off x="285896" y="1912124"/>
            <a:ext cx="17762347" cy="923104"/>
            <a:chOff x="334246" y="-31570"/>
            <a:chExt cx="8364881" cy="363799"/>
          </a:xfrm>
          <a:noFill/>
        </p:grpSpPr>
        <p:sp>
          <p:nvSpPr>
            <p:cNvPr id="13" name="Rectangle : coins arrondis 14">
              <a:extLst>
                <a:ext uri="{FF2B5EF4-FFF2-40B4-BE49-F238E27FC236}">
                  <a16:creationId xmlns:a16="http://schemas.microsoft.com/office/drawing/2014/main" id="{2D5B8361-268C-2288-6DE6-771BC29F08BA}"/>
                </a:ext>
              </a:extLst>
            </p:cNvPr>
            <p:cNvSpPr/>
            <p:nvPr/>
          </p:nvSpPr>
          <p:spPr>
            <a:xfrm>
              <a:off x="334246" y="-27771"/>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5.اختتام الحصة</a:t>
              </a:r>
            </a:p>
          </p:txBody>
        </p:sp>
        <p:sp>
          <p:nvSpPr>
            <p:cNvPr id="14" name="Rectangle : coins arrondis 15">
              <a:extLst>
                <a:ext uri="{FF2B5EF4-FFF2-40B4-BE49-F238E27FC236}">
                  <a16:creationId xmlns:a16="http://schemas.microsoft.com/office/drawing/2014/main" id="{D739DFF7-B790-DDD4-248B-DD4A9C56D1BA}"/>
                </a:ext>
              </a:extLst>
            </p:cNvPr>
            <p:cNvSpPr/>
            <p:nvPr/>
          </p:nvSpPr>
          <p:spPr>
            <a:xfrm>
              <a:off x="2270671" y="-28255"/>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 ألعاب</a:t>
              </a:r>
            </a:p>
          </p:txBody>
        </p:sp>
        <p:sp>
          <p:nvSpPr>
            <p:cNvPr id="15" name="Rectangle : coins arrondis 16">
              <a:extLst>
                <a:ext uri="{FF2B5EF4-FFF2-40B4-BE49-F238E27FC236}">
                  <a16:creationId xmlns:a16="http://schemas.microsoft.com/office/drawing/2014/main" id="{7C047C62-258A-3FAF-8C92-4FAEBEF95B6E}"/>
                </a:ext>
              </a:extLst>
            </p:cNvPr>
            <p:cNvSpPr/>
            <p:nvPr/>
          </p:nvSpPr>
          <p:spPr>
            <a:xfrm>
              <a:off x="5623514" y="-31570"/>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النشاط الاعتيادي</a:t>
              </a:r>
            </a:p>
          </p:txBody>
        </p:sp>
        <p:sp>
          <p:nvSpPr>
            <p:cNvPr id="16" name="Rectangle : coins arrondis 18">
              <a:extLst>
                <a:ext uri="{FF2B5EF4-FFF2-40B4-BE49-F238E27FC236}">
                  <a16:creationId xmlns:a16="http://schemas.microsoft.com/office/drawing/2014/main" id="{7CB4D228-4B8B-4302-7151-0BB6DAF82666}"/>
                </a:ext>
              </a:extLst>
            </p:cNvPr>
            <p:cNvSpPr/>
            <p:nvPr/>
          </p:nvSpPr>
          <p:spPr>
            <a:xfrm>
              <a:off x="7166574" y="-28255"/>
              <a:ext cx="1532553"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solidFill>
                    <a:srgbClr val="106585"/>
                  </a:solidFill>
                  <a:latin typeface="Calibri" panose="020F0502020204030204" pitchFamily="34" charset="0"/>
                  <a:ea typeface="Calibri" panose="020F0502020204030204" pitchFamily="34" charset="0"/>
                  <a:cs typeface="Calibri" panose="020F0502020204030204" pitchFamily="34" charset="0"/>
                </a:rPr>
                <a:t>1. افتتاح الحصة</a:t>
              </a:r>
            </a:p>
          </p:txBody>
        </p:sp>
      </p:grpSp>
      <p:sp>
        <p:nvSpPr>
          <p:cNvPr id="29" name="TextBox 21">
            <a:extLst>
              <a:ext uri="{FF2B5EF4-FFF2-40B4-BE49-F238E27FC236}">
                <a16:creationId xmlns:a16="http://schemas.microsoft.com/office/drawing/2014/main" id="{5DC06E05-CAE1-4A7B-17AE-4A40384127B6}"/>
              </a:ext>
            </a:extLst>
          </p:cNvPr>
          <p:cNvSpPr txBox="1"/>
          <p:nvPr/>
        </p:nvSpPr>
        <p:spPr>
          <a:xfrm>
            <a:off x="10847242" y="6412032"/>
            <a:ext cx="5262980" cy="2954655"/>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إرساء</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البيئة الآمنة: تعزيز الثقة بالنفس والتحفيز على التعلم</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مأسسة السلوكات</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المنتظرة من المتعلمين.</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4" name="TextBox 22">
            <a:extLst>
              <a:ext uri="{FF2B5EF4-FFF2-40B4-BE49-F238E27FC236}">
                <a16:creationId xmlns:a16="http://schemas.microsoft.com/office/drawing/2014/main" id="{10B5A2FB-F573-D742-F326-59754CFEF089}"/>
              </a:ext>
            </a:extLst>
          </p:cNvPr>
          <p:cNvSpPr txBox="1"/>
          <p:nvPr/>
        </p:nvSpPr>
        <p:spPr>
          <a:xfrm>
            <a:off x="2406413" y="5797489"/>
            <a:ext cx="6336671" cy="3693319"/>
          </a:xfrm>
          <a:prstGeom prst="rect">
            <a:avLst/>
          </a:prstGeom>
        </p:spPr>
        <p:txBody>
          <a:bodyPr wrap="square" lIns="0" tIns="0" rIns="0" bIns="0" rtlCol="0" anchor="t">
            <a:spAutoFit/>
          </a:bodyPr>
          <a:lstStyle/>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شد انتباه المتعلمين</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إزالة المشوشات،</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إعداد أدوات ووسائل التعلم؛</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نشاط مأسسة السلوك ؛ </a:t>
            </a:r>
          </a:p>
          <a:p>
            <a:pPr marL="518173" lvl="1" indent="-259086" algn="r" rtl="1">
              <a:buFont typeface="Arial"/>
              <a:buChar char="•"/>
            </a:pP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مراقبة/تصحيح</a:t>
            </a: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الأنشطة المنزلية</a:t>
            </a:r>
            <a:r>
              <a:rPr lang="ar-MA"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endPar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3" name="TextBox 19"/>
          <p:cNvSpPr txBox="1"/>
          <p:nvPr/>
        </p:nvSpPr>
        <p:spPr>
          <a:xfrm>
            <a:off x="4117100" y="4619296"/>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18"/>
          <p:cNvSpPr txBox="1"/>
          <p:nvPr/>
        </p:nvSpPr>
        <p:spPr>
          <a:xfrm>
            <a:off x="12591279" y="487707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28A71D59-C921-91D3-0914-90E6B82A3375}"/>
              </a:ext>
            </a:extLst>
          </p:cNvPr>
          <p:cNvSpPr/>
          <p:nvPr/>
        </p:nvSpPr>
        <p:spPr>
          <a:xfrm>
            <a:off x="6305284" y="3418274"/>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187631BB-FEF2-FDDF-E0DE-5B1708E2AED2}"/>
              </a:ext>
            </a:extLst>
          </p:cNvPr>
          <p:cNvSpPr txBox="1"/>
          <p:nvPr/>
        </p:nvSpPr>
        <p:spPr>
          <a:xfrm>
            <a:off x="7367222" y="3328277"/>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افتتاح الحصة</a:t>
            </a:r>
          </a:p>
        </p:txBody>
      </p:sp>
      <p:sp>
        <p:nvSpPr>
          <p:cNvPr id="10" name="Rectangle : coins arrondis 15">
            <a:extLst>
              <a:ext uri="{FF2B5EF4-FFF2-40B4-BE49-F238E27FC236}">
                <a16:creationId xmlns:a16="http://schemas.microsoft.com/office/drawing/2014/main" id="{ECF44913-5347-81CF-29D9-2EF442886B30}"/>
              </a:ext>
            </a:extLst>
          </p:cNvPr>
          <p:cNvSpPr/>
          <p:nvPr/>
        </p:nvSpPr>
        <p:spPr>
          <a:xfrm>
            <a:off x="8217817" y="1942886"/>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الأنشطة الرئيسية</a:t>
            </a:r>
          </a:p>
        </p:txBody>
      </p:sp>
      <p:sp>
        <p:nvSpPr>
          <p:cNvPr id="22" name="Rectangle : coins arrondis 18">
            <a:extLst>
              <a:ext uri="{FF2B5EF4-FFF2-40B4-BE49-F238E27FC236}">
                <a16:creationId xmlns:a16="http://schemas.microsoft.com/office/drawing/2014/main" id="{7E0344DF-9511-7F0B-3121-08D60AA64D71}"/>
              </a:ext>
            </a:extLst>
          </p:cNvPr>
          <p:cNvSpPr/>
          <p:nvPr/>
        </p:nvSpPr>
        <p:spPr>
          <a:xfrm>
            <a:off x="1458292" y="5206701"/>
            <a:ext cx="3254289"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الأنشطة</a:t>
            </a:r>
          </a:p>
        </p:txBody>
      </p:sp>
      <p:sp>
        <p:nvSpPr>
          <p:cNvPr id="23" name="Rectangle : coins arrondis 18">
            <a:extLst>
              <a:ext uri="{FF2B5EF4-FFF2-40B4-BE49-F238E27FC236}">
                <a16:creationId xmlns:a16="http://schemas.microsoft.com/office/drawing/2014/main" id="{69D2EECE-7928-6ED3-4AF7-DF04F947E203}"/>
              </a:ext>
            </a:extLst>
          </p:cNvPr>
          <p:cNvSpPr/>
          <p:nvPr/>
        </p:nvSpPr>
        <p:spPr>
          <a:xfrm>
            <a:off x="13520028" y="5236143"/>
            <a:ext cx="3254289"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الأهداف</a:t>
            </a:r>
          </a:p>
        </p:txBody>
      </p:sp>
    </p:spTree>
    <p:extLst>
      <p:ext uri="{BB962C8B-B14F-4D97-AF65-F5344CB8AC3E}">
        <p14:creationId xmlns:p14="http://schemas.microsoft.com/office/powerpoint/2010/main" val="2965577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2D42A-2459-7F38-CBEC-10A96D023A6A}"/>
            </a:ext>
          </a:extLst>
        </p:cNvPr>
        <p:cNvGrpSpPr/>
        <p:nvPr/>
      </p:nvGrpSpPr>
      <p:grpSpPr>
        <a:xfrm>
          <a:off x="0" y="0"/>
          <a:ext cx="0" cy="0"/>
          <a:chOff x="0" y="0"/>
          <a:chExt cx="0" cy="0"/>
        </a:xfrm>
      </p:grpSpPr>
      <p:grpSp>
        <p:nvGrpSpPr>
          <p:cNvPr id="19" name="Groupe 18">
            <a:extLst>
              <a:ext uri="{FF2B5EF4-FFF2-40B4-BE49-F238E27FC236}">
                <a16:creationId xmlns:a16="http://schemas.microsoft.com/office/drawing/2014/main" id="{350CB4F0-E1D6-6243-0618-5E8C06C64D72}"/>
              </a:ext>
            </a:extLst>
          </p:cNvPr>
          <p:cNvGrpSpPr/>
          <p:nvPr/>
        </p:nvGrpSpPr>
        <p:grpSpPr>
          <a:xfrm rot="10800000">
            <a:off x="9906000" y="5531350"/>
            <a:ext cx="6922156" cy="4097762"/>
            <a:chOff x="457200" y="1625096"/>
            <a:chExt cx="8229600" cy="969264"/>
          </a:xfrm>
        </p:grpSpPr>
        <p:sp>
          <p:nvSpPr>
            <p:cNvPr id="20" name="Shape 13">
              <a:extLst>
                <a:ext uri="{FF2B5EF4-FFF2-40B4-BE49-F238E27FC236}">
                  <a16:creationId xmlns:a16="http://schemas.microsoft.com/office/drawing/2014/main" id="{DE18FD8E-4D73-7370-DC03-5C6CEEFE0030}"/>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1" name="Shape 14">
              <a:extLst>
                <a:ext uri="{FF2B5EF4-FFF2-40B4-BE49-F238E27FC236}">
                  <a16:creationId xmlns:a16="http://schemas.microsoft.com/office/drawing/2014/main" id="{8C6E3BFE-5483-0C04-60BA-824F1810EB06}"/>
                </a:ext>
              </a:extLst>
            </p:cNvPr>
            <p:cNvSpPr/>
            <p:nvPr/>
          </p:nvSpPr>
          <p:spPr>
            <a:xfrm flipH="1">
              <a:off x="521208" y="1625096"/>
              <a:ext cx="271442"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1" name="Groupe 10">
            <a:extLst>
              <a:ext uri="{FF2B5EF4-FFF2-40B4-BE49-F238E27FC236}">
                <a16:creationId xmlns:a16="http://schemas.microsoft.com/office/drawing/2014/main" id="{084C38C8-71D4-F692-362B-EC0E1D539C9F}"/>
              </a:ext>
            </a:extLst>
          </p:cNvPr>
          <p:cNvGrpSpPr/>
          <p:nvPr/>
        </p:nvGrpSpPr>
        <p:grpSpPr>
          <a:xfrm>
            <a:off x="1495372" y="5608666"/>
            <a:ext cx="7498035" cy="4017659"/>
            <a:chOff x="457199" y="637024"/>
            <a:chExt cx="8229601" cy="835467"/>
          </a:xfrm>
        </p:grpSpPr>
        <p:sp>
          <p:nvSpPr>
            <p:cNvPr id="17" name="Shape 3">
              <a:extLst>
                <a:ext uri="{FF2B5EF4-FFF2-40B4-BE49-F238E27FC236}">
                  <a16:creationId xmlns:a16="http://schemas.microsoft.com/office/drawing/2014/main" id="{9049DE8A-B835-F52B-FB01-F9E19D3097E2}"/>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840C8FAC-6BE6-0368-D760-4E2E76D4466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5588C0F7-4EDC-A908-824E-BF395B4208CD}"/>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6DC572B6-AD09-AEB5-254C-6C7885ADA28B}"/>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28DFE65A-AF0F-53F6-E6D5-D97239AC5100}"/>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7" name="TextBox 15">
            <a:extLst>
              <a:ext uri="{FF2B5EF4-FFF2-40B4-BE49-F238E27FC236}">
                <a16:creationId xmlns:a16="http://schemas.microsoft.com/office/drawing/2014/main" id="{2A428830-0CBF-7BC8-A756-FB893BDDE6BE}"/>
              </a:ext>
            </a:extLst>
          </p:cNvPr>
          <p:cNvSpPr txBox="1"/>
          <p:nvPr/>
        </p:nvSpPr>
        <p:spPr>
          <a:xfrm>
            <a:off x="4867584" y="4293304"/>
            <a:ext cx="8494549" cy="792525"/>
          </a:xfrm>
          <a:prstGeom prst="rect">
            <a:avLst/>
          </a:prstGeom>
        </p:spPr>
        <p:txBody>
          <a:bodyPr wrap="square" lIns="0" tIns="0" rIns="0" bIns="0" rtlCol="0" anchor="t">
            <a:spAutoFit/>
          </a:bodyPr>
          <a:lstStyle/>
          <a:p>
            <a:pPr marL="0" lvl="0" indent="0" algn="ctr" rtl="1">
              <a:lnSpc>
                <a:spcPts val="5580"/>
              </a:lnSpc>
              <a:spcBef>
                <a:spcPct val="0"/>
              </a:spcBef>
            </a:pPr>
            <a:r>
              <a:rPr lang="ar-EG" sz="6600" b="1" dirty="0">
                <a:solidFill>
                  <a:schemeClr val="bg1"/>
                </a:solidFill>
                <a:latin typeface="Microsoft Uighur" panose="02000000000000000000" pitchFamily="2" charset="-78"/>
                <a:ea typeface="TS Qamus Bold"/>
                <a:cs typeface="Microsoft Uighur" panose="02000000000000000000" pitchFamily="2" charset="-78"/>
                <a:sym typeface="TS Qamus Bold"/>
                <a:rtl/>
              </a:rPr>
              <a:t>سيرورة الحصة</a:t>
            </a:r>
          </a:p>
        </p:txBody>
      </p:sp>
      <p:sp>
        <p:nvSpPr>
          <p:cNvPr id="2" name="Rectangle 1">
            <a:extLst>
              <a:ext uri="{FF2B5EF4-FFF2-40B4-BE49-F238E27FC236}">
                <a16:creationId xmlns:a16="http://schemas.microsoft.com/office/drawing/2014/main" id="{385E1FB9-654B-E2D8-F249-8CD2BA1537BB}"/>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E0AAB8FE-8891-22E5-A461-06790FD7D709}"/>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0E654C39-8A18-0FCB-A845-5552BA561C4C}"/>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2.3. سيرورة الحصة</a:t>
            </a:r>
          </a:p>
        </p:txBody>
      </p:sp>
      <p:sp>
        <p:nvSpPr>
          <p:cNvPr id="29" name="TextBox 21">
            <a:extLst>
              <a:ext uri="{FF2B5EF4-FFF2-40B4-BE49-F238E27FC236}">
                <a16:creationId xmlns:a16="http://schemas.microsoft.com/office/drawing/2014/main" id="{02080290-B67B-DE80-0126-3CF97DA45103}"/>
              </a:ext>
            </a:extLst>
          </p:cNvPr>
          <p:cNvSpPr txBox="1"/>
          <p:nvPr/>
        </p:nvSpPr>
        <p:spPr>
          <a:xfrm>
            <a:off x="10847242" y="6412032"/>
            <a:ext cx="5262980" cy="1477328"/>
          </a:xfrm>
          <a:prstGeom prst="rect">
            <a:avLst/>
          </a:prstGeom>
        </p:spPr>
        <p:txBody>
          <a:bodyPr wrap="square" lIns="0" tIns="0" rIns="0" bIns="0" rtlCol="0" anchor="t">
            <a:spAutoFit/>
          </a:bodyPr>
          <a:lstStyle/>
          <a:p>
            <a:pPr marL="518173" lvl="1" indent="-259086" algn="just"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لوحة الحروف والمقاطع، كلمات بصرية، فقرة.</a:t>
            </a:r>
          </a:p>
        </p:txBody>
      </p:sp>
      <p:sp>
        <p:nvSpPr>
          <p:cNvPr id="34" name="TextBox 22">
            <a:extLst>
              <a:ext uri="{FF2B5EF4-FFF2-40B4-BE49-F238E27FC236}">
                <a16:creationId xmlns:a16="http://schemas.microsoft.com/office/drawing/2014/main" id="{3D6F4662-FB61-90A3-BFDA-B94261B2B1CE}"/>
              </a:ext>
            </a:extLst>
          </p:cNvPr>
          <p:cNvSpPr txBox="1"/>
          <p:nvPr/>
        </p:nvSpPr>
        <p:spPr>
          <a:xfrm>
            <a:off x="2176393" y="6887908"/>
            <a:ext cx="6336671" cy="1477328"/>
          </a:xfrm>
          <a:prstGeom prst="rect">
            <a:avLst/>
          </a:prstGeom>
        </p:spPr>
        <p:txBody>
          <a:bodyPr wrap="square" lIns="0" tIns="0" rIns="0" bIns="0" rtlCol="0" anchor="t">
            <a:spAutoFit/>
          </a:bodyPr>
          <a:lstStyle/>
          <a:p>
            <a:pPr marL="518173" lvl="1" indent="-259086" algn="r" rtl="1">
              <a:buFont typeface="Arial"/>
              <a:buChar char="•"/>
            </a:pPr>
            <a:r>
              <a:rPr lang="ar-EG" sz="48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التحدث العفوي، قراءة الصورة، الاستماع لحكاية</a:t>
            </a:r>
          </a:p>
        </p:txBody>
      </p:sp>
      <p:sp>
        <p:nvSpPr>
          <p:cNvPr id="33" name="TextBox 19">
            <a:extLst>
              <a:ext uri="{FF2B5EF4-FFF2-40B4-BE49-F238E27FC236}">
                <a16:creationId xmlns:a16="http://schemas.microsoft.com/office/drawing/2014/main" id="{EACC202D-FF59-C568-6CDB-2C2664C31DB2}"/>
              </a:ext>
            </a:extLst>
          </p:cNvPr>
          <p:cNvSpPr txBox="1"/>
          <p:nvPr/>
        </p:nvSpPr>
        <p:spPr>
          <a:xfrm>
            <a:off x="4117100" y="4619296"/>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18">
            <a:extLst>
              <a:ext uri="{FF2B5EF4-FFF2-40B4-BE49-F238E27FC236}">
                <a16:creationId xmlns:a16="http://schemas.microsoft.com/office/drawing/2014/main" id="{9ED5C99E-6EBA-15F2-5A09-728D991B9752}"/>
              </a:ext>
            </a:extLst>
          </p:cNvPr>
          <p:cNvSpPr txBox="1"/>
          <p:nvPr/>
        </p:nvSpPr>
        <p:spPr>
          <a:xfrm>
            <a:off x="12591279" y="4877071"/>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49F08326-8F0A-375C-40BD-CA9F100BD0C9}"/>
              </a:ext>
            </a:extLst>
          </p:cNvPr>
          <p:cNvSpPr/>
          <p:nvPr/>
        </p:nvSpPr>
        <p:spPr>
          <a:xfrm>
            <a:off x="6305284" y="3418274"/>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C4121809-9E0B-F73F-906F-98ED3E34AF80}"/>
              </a:ext>
            </a:extLst>
          </p:cNvPr>
          <p:cNvSpPr txBox="1"/>
          <p:nvPr/>
        </p:nvSpPr>
        <p:spPr>
          <a:xfrm>
            <a:off x="7367222" y="3328277"/>
            <a:ext cx="3658651"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2. نشاط اعتيادي</a:t>
            </a:r>
          </a:p>
        </p:txBody>
      </p:sp>
      <p:sp>
        <p:nvSpPr>
          <p:cNvPr id="22" name="Rectangle : coins arrondis 18">
            <a:extLst>
              <a:ext uri="{FF2B5EF4-FFF2-40B4-BE49-F238E27FC236}">
                <a16:creationId xmlns:a16="http://schemas.microsoft.com/office/drawing/2014/main" id="{0E2AE142-11C0-B2E9-345F-0542981F490F}"/>
              </a:ext>
            </a:extLst>
          </p:cNvPr>
          <p:cNvSpPr/>
          <p:nvPr/>
        </p:nvSpPr>
        <p:spPr>
          <a:xfrm>
            <a:off x="1458292" y="5206701"/>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استماع وتحدث/معجم</a:t>
            </a:r>
          </a:p>
        </p:txBody>
      </p:sp>
      <p:sp>
        <p:nvSpPr>
          <p:cNvPr id="23" name="Rectangle : coins arrondis 18">
            <a:extLst>
              <a:ext uri="{FF2B5EF4-FFF2-40B4-BE49-F238E27FC236}">
                <a16:creationId xmlns:a16="http://schemas.microsoft.com/office/drawing/2014/main" id="{412E0C1D-88D5-961B-BA14-3C8C6F68F2A4}"/>
              </a:ext>
            </a:extLst>
          </p:cNvPr>
          <p:cNvSpPr/>
          <p:nvPr/>
        </p:nvSpPr>
        <p:spPr>
          <a:xfrm>
            <a:off x="13520028" y="5236143"/>
            <a:ext cx="3254289"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القراءة المشتركة</a:t>
            </a:r>
          </a:p>
        </p:txBody>
      </p:sp>
      <p:grpSp>
        <p:nvGrpSpPr>
          <p:cNvPr id="8" name="Groupe 7">
            <a:extLst>
              <a:ext uri="{FF2B5EF4-FFF2-40B4-BE49-F238E27FC236}">
                <a16:creationId xmlns:a16="http://schemas.microsoft.com/office/drawing/2014/main" id="{B0D59341-CCF5-7738-B772-D52CFD0E453A}"/>
              </a:ext>
            </a:extLst>
          </p:cNvPr>
          <p:cNvGrpSpPr/>
          <p:nvPr/>
        </p:nvGrpSpPr>
        <p:grpSpPr>
          <a:xfrm>
            <a:off x="285896" y="1920535"/>
            <a:ext cx="17888040" cy="935862"/>
            <a:chOff x="285896" y="1920535"/>
            <a:chExt cx="17888040" cy="935862"/>
          </a:xfrm>
        </p:grpSpPr>
        <p:grpSp>
          <p:nvGrpSpPr>
            <p:cNvPr id="24" name="Groupe 13">
              <a:extLst>
                <a:ext uri="{FF2B5EF4-FFF2-40B4-BE49-F238E27FC236}">
                  <a16:creationId xmlns:a16="http://schemas.microsoft.com/office/drawing/2014/main" id="{1D733EC3-ADE2-33EF-F477-9660D0AD07BD}"/>
                </a:ext>
              </a:extLst>
            </p:cNvPr>
            <p:cNvGrpSpPr/>
            <p:nvPr/>
          </p:nvGrpSpPr>
          <p:grpSpPr>
            <a:xfrm>
              <a:off x="285896" y="1920535"/>
              <a:ext cx="17888040" cy="935862"/>
              <a:chOff x="334246" y="-28255"/>
              <a:chExt cx="8424074" cy="368827"/>
            </a:xfrm>
            <a:noFill/>
          </p:grpSpPr>
          <p:sp>
            <p:nvSpPr>
              <p:cNvPr id="28" name="Rectangle : coins arrondis 14">
                <a:extLst>
                  <a:ext uri="{FF2B5EF4-FFF2-40B4-BE49-F238E27FC236}">
                    <a16:creationId xmlns:a16="http://schemas.microsoft.com/office/drawing/2014/main" id="{76A148B3-4039-15F8-C3E7-BE70328F4C90}"/>
                  </a:ext>
                </a:extLst>
              </p:cNvPr>
              <p:cNvSpPr/>
              <p:nvPr/>
            </p:nvSpPr>
            <p:spPr>
              <a:xfrm>
                <a:off x="334246" y="-27771"/>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5.اختتام الحصة</a:t>
                </a:r>
              </a:p>
            </p:txBody>
          </p:sp>
          <p:sp>
            <p:nvSpPr>
              <p:cNvPr id="30" name="Rectangle : coins arrondis 15">
                <a:extLst>
                  <a:ext uri="{FF2B5EF4-FFF2-40B4-BE49-F238E27FC236}">
                    <a16:creationId xmlns:a16="http://schemas.microsoft.com/office/drawing/2014/main" id="{79AFD28F-7A56-0B98-C946-3E81383858FC}"/>
                  </a:ext>
                </a:extLst>
              </p:cNvPr>
              <p:cNvSpPr/>
              <p:nvPr/>
            </p:nvSpPr>
            <p:spPr>
              <a:xfrm>
                <a:off x="2270671" y="-28255"/>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 ألعاب</a:t>
                </a:r>
              </a:p>
            </p:txBody>
          </p:sp>
          <p:sp>
            <p:nvSpPr>
              <p:cNvPr id="31" name="Rectangle : coins arrondis 16">
                <a:extLst>
                  <a:ext uri="{FF2B5EF4-FFF2-40B4-BE49-F238E27FC236}">
                    <a16:creationId xmlns:a16="http://schemas.microsoft.com/office/drawing/2014/main" id="{667B1525-E034-0FFC-0FAE-999CAE639B1F}"/>
                  </a:ext>
                </a:extLst>
              </p:cNvPr>
              <p:cNvSpPr/>
              <p:nvPr/>
            </p:nvSpPr>
            <p:spPr>
              <a:xfrm>
                <a:off x="7289236" y="-27771"/>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1. افتتاح الحصة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Rectangle : coins arrondis 18">
                <a:extLst>
                  <a:ext uri="{FF2B5EF4-FFF2-40B4-BE49-F238E27FC236}">
                    <a16:creationId xmlns:a16="http://schemas.microsoft.com/office/drawing/2014/main" id="{5E25FBE9-522B-13A8-97B9-10EE1D4A1093}"/>
                  </a:ext>
                </a:extLst>
              </p:cNvPr>
              <p:cNvSpPr/>
              <p:nvPr/>
            </p:nvSpPr>
            <p:spPr>
              <a:xfrm>
                <a:off x="5679444" y="-19428"/>
                <a:ext cx="1532553"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2.النشاط الاعتيادي</a:t>
                </a:r>
              </a:p>
            </p:txBody>
          </p:sp>
        </p:grpSp>
        <p:sp>
          <p:nvSpPr>
            <p:cNvPr id="26" name="Rectangle : coins arrondis 15">
              <a:extLst>
                <a:ext uri="{FF2B5EF4-FFF2-40B4-BE49-F238E27FC236}">
                  <a16:creationId xmlns:a16="http://schemas.microsoft.com/office/drawing/2014/main" id="{9C4527B2-0ADC-6142-4FC4-ABD64F2FAC6C}"/>
                </a:ext>
              </a:extLst>
            </p:cNvPr>
            <p:cNvSpPr/>
            <p:nvPr/>
          </p:nvSpPr>
          <p:spPr>
            <a:xfrm>
              <a:off x="8217817" y="1942886"/>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الأنشطة الرئيسية</a:t>
              </a:r>
            </a:p>
          </p:txBody>
        </p:sp>
      </p:grpSp>
    </p:spTree>
    <p:extLst>
      <p:ext uri="{BB962C8B-B14F-4D97-AF65-F5344CB8AC3E}">
        <p14:creationId xmlns:p14="http://schemas.microsoft.com/office/powerpoint/2010/main" val="538813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E617C-7989-F460-71A1-EF71311CE2BB}"/>
            </a:ext>
          </a:extLst>
        </p:cNvPr>
        <p:cNvGrpSpPr/>
        <p:nvPr/>
      </p:nvGrpSpPr>
      <p:grpSpPr>
        <a:xfrm>
          <a:off x="0" y="0"/>
          <a:ext cx="0" cy="0"/>
          <a:chOff x="0" y="0"/>
          <a:chExt cx="0" cy="0"/>
        </a:xfrm>
      </p:grpSpPr>
      <p:grpSp>
        <p:nvGrpSpPr>
          <p:cNvPr id="19" name="Groupe 18">
            <a:extLst>
              <a:ext uri="{FF2B5EF4-FFF2-40B4-BE49-F238E27FC236}">
                <a16:creationId xmlns:a16="http://schemas.microsoft.com/office/drawing/2014/main" id="{8980803F-63C1-C419-6870-DCF3A8FE593B}"/>
              </a:ext>
            </a:extLst>
          </p:cNvPr>
          <p:cNvGrpSpPr/>
          <p:nvPr/>
        </p:nvGrpSpPr>
        <p:grpSpPr>
          <a:xfrm rot="10800000">
            <a:off x="9936481" y="5039442"/>
            <a:ext cx="8001000" cy="4904657"/>
            <a:chOff x="457200" y="1625096"/>
            <a:chExt cx="8229600" cy="969264"/>
          </a:xfrm>
        </p:grpSpPr>
        <p:sp>
          <p:nvSpPr>
            <p:cNvPr id="20" name="Shape 13">
              <a:extLst>
                <a:ext uri="{FF2B5EF4-FFF2-40B4-BE49-F238E27FC236}">
                  <a16:creationId xmlns:a16="http://schemas.microsoft.com/office/drawing/2014/main" id="{9117F2F3-20E3-77E7-74B3-31C6C0EF203F}"/>
                </a:ext>
              </a:extLst>
            </p:cNvPr>
            <p:cNvSpPr/>
            <p:nvPr/>
          </p:nvSpPr>
          <p:spPr>
            <a:xfrm>
              <a:off x="457200" y="1625096"/>
              <a:ext cx="8229600" cy="950976"/>
            </a:xfrm>
            <a:prstGeom prst="rect">
              <a:avLst/>
            </a:prstGeom>
            <a:solidFill>
              <a:srgbClr val="FDF6E0"/>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sp>
          <p:nvSpPr>
            <p:cNvPr id="21" name="Shape 14">
              <a:extLst>
                <a:ext uri="{FF2B5EF4-FFF2-40B4-BE49-F238E27FC236}">
                  <a16:creationId xmlns:a16="http://schemas.microsoft.com/office/drawing/2014/main" id="{EAE3E1A0-17E3-5193-5789-2521B3A9CEEC}"/>
                </a:ext>
              </a:extLst>
            </p:cNvPr>
            <p:cNvSpPr/>
            <p:nvPr/>
          </p:nvSpPr>
          <p:spPr>
            <a:xfrm flipH="1">
              <a:off x="521208" y="1625096"/>
              <a:ext cx="271442" cy="969264"/>
            </a:xfrm>
            <a:prstGeom prst="rect">
              <a:avLst/>
            </a:prstGeom>
            <a:solidFill>
              <a:srgbClr val="C8960C"/>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1" name="Groupe 10">
            <a:extLst>
              <a:ext uri="{FF2B5EF4-FFF2-40B4-BE49-F238E27FC236}">
                <a16:creationId xmlns:a16="http://schemas.microsoft.com/office/drawing/2014/main" id="{78EFCB1A-923E-FFB1-ABBE-30297BC168D3}"/>
              </a:ext>
            </a:extLst>
          </p:cNvPr>
          <p:cNvGrpSpPr/>
          <p:nvPr/>
        </p:nvGrpSpPr>
        <p:grpSpPr>
          <a:xfrm>
            <a:off x="529339" y="5116759"/>
            <a:ext cx="9087340" cy="4812116"/>
            <a:chOff x="457199" y="637024"/>
            <a:chExt cx="8229601" cy="835467"/>
          </a:xfrm>
        </p:grpSpPr>
        <p:sp>
          <p:nvSpPr>
            <p:cNvPr id="17" name="Shape 3">
              <a:extLst>
                <a:ext uri="{FF2B5EF4-FFF2-40B4-BE49-F238E27FC236}">
                  <a16:creationId xmlns:a16="http://schemas.microsoft.com/office/drawing/2014/main" id="{76B515EF-A7E9-FA33-CE71-E064930A75DF}"/>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8" name="Shape 4">
              <a:extLst>
                <a:ext uri="{FF2B5EF4-FFF2-40B4-BE49-F238E27FC236}">
                  <a16:creationId xmlns:a16="http://schemas.microsoft.com/office/drawing/2014/main" id="{B199B91B-BD37-B644-9EC8-F536E09CE852}"/>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8DBE301B-EFA6-7011-1E15-3757C61E04BE}"/>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Rectangle 1">
            <a:extLst>
              <a:ext uri="{FF2B5EF4-FFF2-40B4-BE49-F238E27FC236}">
                <a16:creationId xmlns:a16="http://schemas.microsoft.com/office/drawing/2014/main" id="{3E797F31-B6D9-8002-CF4C-1B922ED1B55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CE505CB4-D6F5-9C2B-A677-A8D992E82F92}"/>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6D6238A0-72C4-78FE-5846-96802BD8ACB6}"/>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2.3. سيرورة الحصة</a:t>
            </a:r>
          </a:p>
        </p:txBody>
      </p:sp>
      <p:sp>
        <p:nvSpPr>
          <p:cNvPr id="29" name="TextBox 21">
            <a:extLst>
              <a:ext uri="{FF2B5EF4-FFF2-40B4-BE49-F238E27FC236}">
                <a16:creationId xmlns:a16="http://schemas.microsoft.com/office/drawing/2014/main" id="{A3772F3B-24C5-F62E-1E22-8C4620030FFA}"/>
              </a:ext>
            </a:extLst>
          </p:cNvPr>
          <p:cNvSpPr txBox="1"/>
          <p:nvPr/>
        </p:nvSpPr>
        <p:spPr>
          <a:xfrm>
            <a:off x="10172663" y="6191156"/>
            <a:ext cx="7438686" cy="2708434"/>
          </a:xfrm>
          <a:prstGeom prst="rect">
            <a:avLst/>
          </a:prstGeom>
        </p:spPr>
        <p:txBody>
          <a:bodyPr wrap="square" lIns="0" tIns="0" rIns="0" bIns="0" rtlCol="0" anchor="t">
            <a:spAutoFit/>
          </a:bodyPr>
          <a:lstStyle/>
          <a:p>
            <a:pPr marL="518173" lvl="1" indent="-259086" algn="just" rtl="1">
              <a:buFont typeface="Arial"/>
              <a:buChar char="•"/>
            </a:pP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قراءة لوحة الحروف والمقاطع؛ قراءة كلمات، قراءة جمل وفقرات، قراءة نصوص طويلة وأقاصيص؛</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518173" lvl="1" indent="-259086" algn="just" rtl="1">
              <a:buFont typeface="Arial"/>
              <a:buChar char="•"/>
            </a:pP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rPr>
              <a:t>أنشطة قرائية على الكلمات والجمل والفقرات والنصوص الطويلة (الطلاقة والفهم).</a:t>
            </a:r>
            <a:endParaRPr lang="f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rtl/>
            </a:endParaRPr>
          </a:p>
        </p:txBody>
      </p:sp>
      <p:sp>
        <p:nvSpPr>
          <p:cNvPr id="34" name="TextBox 22">
            <a:extLst>
              <a:ext uri="{FF2B5EF4-FFF2-40B4-BE49-F238E27FC236}">
                <a16:creationId xmlns:a16="http://schemas.microsoft.com/office/drawing/2014/main" id="{7BFA7AE5-AF9E-90DB-FD87-77748D4F32D1}"/>
              </a:ext>
            </a:extLst>
          </p:cNvPr>
          <p:cNvSpPr txBox="1"/>
          <p:nvPr/>
        </p:nvSpPr>
        <p:spPr>
          <a:xfrm>
            <a:off x="951267" y="5610581"/>
            <a:ext cx="8488759" cy="4062651"/>
          </a:xfrm>
          <a:prstGeom prst="rect">
            <a:avLst/>
          </a:prstGeom>
        </p:spPr>
        <p:txBody>
          <a:bodyPr wrap="square" lIns="0" tIns="0" rIns="0" bIns="0" rtlCol="0" anchor="t">
            <a:spAutoFit/>
          </a:bodyPr>
          <a:lstStyle/>
          <a:p>
            <a:pPr marL="518173" lvl="1" indent="-259086" algn="just" rtl="1">
              <a:buFont typeface="Arial"/>
              <a:buChar char="•"/>
            </a:pP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نقل مقاطع وكلمات وإملاؤها، نقل كلمات وجمل وإملاؤها، نقل فقرات وإملاؤها؛</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518173" lvl="1" indent="-259086" algn="just" rtl="1">
              <a:buFont typeface="Arial"/>
              <a:buChar char="•"/>
            </a:pP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إتمام كلمات بمقاطع مناسبة، تكملة جمل بكلمات مناسبة، تكملة فقرات؛ صياغة كلمات على غرار (سجع الكلمات)</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518173" lvl="1" indent="-259086" algn="just" rtl="1">
              <a:buFont typeface="Arial"/>
              <a:buChar char="•"/>
            </a:pP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صياغة جمل وفق قوالب (جملة اسمية خبرها مفرد...)؛</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518173" lvl="1" indent="-259086" algn="just" rtl="1">
              <a:buFont typeface="Arial"/>
              <a:buChar char="•"/>
            </a:pP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إكمال أو إنتاج فقرة أو أقصوصة  (وماذا بعد؟ ...)؛</a:t>
            </a:r>
            <a:endPar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3" name="TextBox 19">
            <a:extLst>
              <a:ext uri="{FF2B5EF4-FFF2-40B4-BE49-F238E27FC236}">
                <a16:creationId xmlns:a16="http://schemas.microsoft.com/office/drawing/2014/main" id="{A64D3E4F-5B89-7887-6C9B-B8FD3A2E3694}"/>
              </a:ext>
            </a:extLst>
          </p:cNvPr>
          <p:cNvSpPr txBox="1"/>
          <p:nvPr/>
        </p:nvSpPr>
        <p:spPr>
          <a:xfrm>
            <a:off x="4147581" y="4127389"/>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الأنشطة</a:t>
            </a:r>
            <a:endParaRPr lang="ar-EG" sz="44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18">
            <a:extLst>
              <a:ext uri="{FF2B5EF4-FFF2-40B4-BE49-F238E27FC236}">
                <a16:creationId xmlns:a16="http://schemas.microsoft.com/office/drawing/2014/main" id="{32E226D2-4FF8-CA85-19A2-8C9C266AD733}"/>
              </a:ext>
            </a:extLst>
          </p:cNvPr>
          <p:cNvSpPr txBox="1"/>
          <p:nvPr/>
        </p:nvSpPr>
        <p:spPr>
          <a:xfrm>
            <a:off x="12621760" y="4385164"/>
            <a:ext cx="3910355" cy="718145"/>
          </a:xfrm>
          <a:prstGeom prst="rect">
            <a:avLst/>
          </a:prstGeom>
        </p:spPr>
        <p:txBody>
          <a:bodyPr lIns="0" tIns="0" rIns="0" bIns="0" rtlCol="0" anchor="t">
            <a:spAutoFit/>
          </a:bodyPr>
          <a:lstStyle/>
          <a:p>
            <a:pPr marL="0" lvl="0" indent="0" algn="ctr" rtl="1">
              <a:lnSpc>
                <a:spcPts val="5580"/>
              </a:lnSpc>
              <a:spcBef>
                <a:spcPct val="0"/>
              </a:spcBef>
            </a:pPr>
            <a:r>
              <a:rPr lang="ar-EG" sz="48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الأهداف</a:t>
            </a:r>
          </a:p>
        </p:txBody>
      </p:sp>
      <p:sp>
        <p:nvSpPr>
          <p:cNvPr id="6" name="Freeform 10">
            <a:extLst>
              <a:ext uri="{FF2B5EF4-FFF2-40B4-BE49-F238E27FC236}">
                <a16:creationId xmlns:a16="http://schemas.microsoft.com/office/drawing/2014/main" id="{D074827E-006F-3EF0-4CC9-D2C6F4806C94}"/>
              </a:ext>
            </a:extLst>
          </p:cNvPr>
          <p:cNvSpPr/>
          <p:nvPr/>
        </p:nvSpPr>
        <p:spPr>
          <a:xfrm>
            <a:off x="6288988" y="3185649"/>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EAD0BD0D-E2AB-72F2-E32B-28CBC2676171}"/>
              </a:ext>
            </a:extLst>
          </p:cNvPr>
          <p:cNvSpPr txBox="1"/>
          <p:nvPr/>
        </p:nvSpPr>
        <p:spPr>
          <a:xfrm>
            <a:off x="6826614" y="3194764"/>
            <a:ext cx="4333586"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3. الأنشطة الرئيسية</a:t>
            </a:r>
          </a:p>
        </p:txBody>
      </p:sp>
      <p:sp>
        <p:nvSpPr>
          <p:cNvPr id="22" name="Rectangle : coins arrondis 18">
            <a:extLst>
              <a:ext uri="{FF2B5EF4-FFF2-40B4-BE49-F238E27FC236}">
                <a16:creationId xmlns:a16="http://schemas.microsoft.com/office/drawing/2014/main" id="{EA694069-6210-F648-EC71-067718EAD934}"/>
              </a:ext>
            </a:extLst>
          </p:cNvPr>
          <p:cNvSpPr/>
          <p:nvPr/>
        </p:nvSpPr>
        <p:spPr>
          <a:xfrm>
            <a:off x="524185" y="4736917"/>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استماع وتحدث/معجم</a:t>
            </a:r>
          </a:p>
        </p:txBody>
      </p:sp>
      <p:sp>
        <p:nvSpPr>
          <p:cNvPr id="23" name="Rectangle : coins arrondis 18">
            <a:extLst>
              <a:ext uri="{FF2B5EF4-FFF2-40B4-BE49-F238E27FC236}">
                <a16:creationId xmlns:a16="http://schemas.microsoft.com/office/drawing/2014/main" id="{94A2D049-FF4E-6B04-5ED6-EA5EFA256E1E}"/>
              </a:ext>
            </a:extLst>
          </p:cNvPr>
          <p:cNvSpPr/>
          <p:nvPr/>
        </p:nvSpPr>
        <p:spPr>
          <a:xfrm>
            <a:off x="14652622" y="4593922"/>
            <a:ext cx="3254289"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القراءة المشتركة</a:t>
            </a:r>
          </a:p>
        </p:txBody>
      </p:sp>
      <p:grpSp>
        <p:nvGrpSpPr>
          <p:cNvPr id="10" name="Groupe 9">
            <a:extLst>
              <a:ext uri="{FF2B5EF4-FFF2-40B4-BE49-F238E27FC236}">
                <a16:creationId xmlns:a16="http://schemas.microsoft.com/office/drawing/2014/main" id="{04397C7F-43B7-79EE-110F-672B2F2AD46E}"/>
              </a:ext>
            </a:extLst>
          </p:cNvPr>
          <p:cNvGrpSpPr/>
          <p:nvPr/>
        </p:nvGrpSpPr>
        <p:grpSpPr>
          <a:xfrm>
            <a:off x="170838" y="1973115"/>
            <a:ext cx="17888040" cy="940486"/>
            <a:chOff x="170838" y="1973115"/>
            <a:chExt cx="17888040" cy="940486"/>
          </a:xfrm>
        </p:grpSpPr>
        <p:grpSp>
          <p:nvGrpSpPr>
            <p:cNvPr id="12" name="Groupe 11">
              <a:extLst>
                <a:ext uri="{FF2B5EF4-FFF2-40B4-BE49-F238E27FC236}">
                  <a16:creationId xmlns:a16="http://schemas.microsoft.com/office/drawing/2014/main" id="{9E29B63B-DE39-B14E-54DE-BD2867595330}"/>
                </a:ext>
              </a:extLst>
            </p:cNvPr>
            <p:cNvGrpSpPr/>
            <p:nvPr/>
          </p:nvGrpSpPr>
          <p:grpSpPr>
            <a:xfrm>
              <a:off x="170838" y="1973115"/>
              <a:ext cx="17888040" cy="940486"/>
              <a:chOff x="170838" y="1973115"/>
              <a:chExt cx="17888040" cy="940486"/>
            </a:xfrm>
          </p:grpSpPr>
          <p:grpSp>
            <p:nvGrpSpPr>
              <p:cNvPr id="14" name="Groupe 13">
                <a:extLst>
                  <a:ext uri="{FF2B5EF4-FFF2-40B4-BE49-F238E27FC236}">
                    <a16:creationId xmlns:a16="http://schemas.microsoft.com/office/drawing/2014/main" id="{B1D65049-5E2E-94E1-1BF6-53E8887040C8}"/>
                  </a:ext>
                </a:extLst>
              </p:cNvPr>
              <p:cNvGrpSpPr/>
              <p:nvPr/>
            </p:nvGrpSpPr>
            <p:grpSpPr>
              <a:xfrm>
                <a:off x="170838" y="1973115"/>
                <a:ext cx="17888040" cy="920219"/>
                <a:chOff x="334246" y="-30433"/>
                <a:chExt cx="8424074" cy="362662"/>
              </a:xfrm>
              <a:noFill/>
            </p:grpSpPr>
            <p:sp>
              <p:nvSpPr>
                <p:cNvPr id="16" name="Rectangle : coins arrondis 14">
                  <a:extLst>
                    <a:ext uri="{FF2B5EF4-FFF2-40B4-BE49-F238E27FC236}">
                      <a16:creationId xmlns:a16="http://schemas.microsoft.com/office/drawing/2014/main" id="{40B414A1-50AF-ABAE-8971-1341879E1C88}"/>
                    </a:ext>
                  </a:extLst>
                </p:cNvPr>
                <p:cNvSpPr/>
                <p:nvPr/>
              </p:nvSpPr>
              <p:spPr>
                <a:xfrm>
                  <a:off x="334246" y="-27771"/>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5.اختتام الحصة</a:t>
                  </a:r>
                </a:p>
              </p:txBody>
            </p:sp>
            <p:sp>
              <p:nvSpPr>
                <p:cNvPr id="36" name="Rectangle : coins arrondis 15">
                  <a:extLst>
                    <a:ext uri="{FF2B5EF4-FFF2-40B4-BE49-F238E27FC236}">
                      <a16:creationId xmlns:a16="http://schemas.microsoft.com/office/drawing/2014/main" id="{80D03F34-F0E3-F450-BE2F-B17690BACDB9}"/>
                    </a:ext>
                  </a:extLst>
                </p:cNvPr>
                <p:cNvSpPr/>
                <p:nvPr/>
              </p:nvSpPr>
              <p:spPr>
                <a:xfrm>
                  <a:off x="2270671" y="-28255"/>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 ألعاب</a:t>
                  </a:r>
                </a:p>
              </p:txBody>
            </p:sp>
            <p:sp>
              <p:nvSpPr>
                <p:cNvPr id="37" name="Rectangle : coins arrondis 16">
                  <a:extLst>
                    <a:ext uri="{FF2B5EF4-FFF2-40B4-BE49-F238E27FC236}">
                      <a16:creationId xmlns:a16="http://schemas.microsoft.com/office/drawing/2014/main" id="{94ACFBD0-225C-BF80-721C-ECF2AA632AFD}"/>
                    </a:ext>
                  </a:extLst>
                </p:cNvPr>
                <p:cNvSpPr/>
                <p:nvPr/>
              </p:nvSpPr>
              <p:spPr>
                <a:xfrm>
                  <a:off x="7289236" y="-27771"/>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1. افتتاح الحصة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Rectangle : coins arrondis 18">
                  <a:extLst>
                    <a:ext uri="{FF2B5EF4-FFF2-40B4-BE49-F238E27FC236}">
                      <a16:creationId xmlns:a16="http://schemas.microsoft.com/office/drawing/2014/main" id="{CAE2DC33-DA5D-14DC-304E-55180F47E9D9}"/>
                    </a:ext>
                  </a:extLst>
                </p:cNvPr>
                <p:cNvSpPr/>
                <p:nvPr/>
              </p:nvSpPr>
              <p:spPr>
                <a:xfrm>
                  <a:off x="4053375" y="-30433"/>
                  <a:ext cx="1532553"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5" name="Rectangle : coins arrondis 15">
                <a:extLst>
                  <a:ext uri="{FF2B5EF4-FFF2-40B4-BE49-F238E27FC236}">
                    <a16:creationId xmlns:a16="http://schemas.microsoft.com/office/drawing/2014/main" id="{B427E41C-0413-673E-3DA6-45BB9AAC7BAC}"/>
                  </a:ext>
                </a:extLst>
              </p:cNvPr>
              <p:cNvSpPr/>
              <p:nvPr/>
            </p:nvSpPr>
            <p:spPr>
              <a:xfrm>
                <a:off x="11472388" y="2000137"/>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2.النشاط الاعتيادي</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3" name="ZoneTexte 12">
              <a:extLst>
                <a:ext uri="{FF2B5EF4-FFF2-40B4-BE49-F238E27FC236}">
                  <a16:creationId xmlns:a16="http://schemas.microsoft.com/office/drawing/2014/main" id="{4CC99B28-DB64-0922-381D-C648D39CDB12}"/>
                </a:ext>
              </a:extLst>
            </p:cNvPr>
            <p:cNvSpPr txBox="1"/>
            <p:nvPr/>
          </p:nvSpPr>
          <p:spPr>
            <a:xfrm>
              <a:off x="8697557" y="2205769"/>
              <a:ext cx="2328345" cy="461665"/>
            </a:xfrm>
            <a:prstGeom prst="rect">
              <a:avLst/>
            </a:prstGeom>
            <a:noFill/>
          </p:spPr>
          <p:txBody>
            <a:bodyPr wrap="square">
              <a:spAutoFit/>
            </a:bodyPr>
            <a:lstStyle/>
            <a:p>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3. الأنشطة الرئيسية</a:t>
              </a:r>
              <a:endParaRPr lang="f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7323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608A-C48B-166B-607E-94147B43A540}"/>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85DE9BAA-F7A9-FB99-8A21-AC05CDEC99FE}"/>
              </a:ext>
            </a:extLst>
          </p:cNvPr>
          <p:cNvGrpSpPr/>
          <p:nvPr/>
        </p:nvGrpSpPr>
        <p:grpSpPr>
          <a:xfrm>
            <a:off x="4600330" y="5001372"/>
            <a:ext cx="9087340" cy="4812116"/>
            <a:chOff x="457199" y="637024"/>
            <a:chExt cx="8229601" cy="835467"/>
          </a:xfrm>
        </p:grpSpPr>
        <p:sp>
          <p:nvSpPr>
            <p:cNvPr id="11" name="Shape 3">
              <a:extLst>
                <a:ext uri="{FF2B5EF4-FFF2-40B4-BE49-F238E27FC236}">
                  <a16:creationId xmlns:a16="http://schemas.microsoft.com/office/drawing/2014/main" id="{543C7897-4455-B67F-90C9-CCDC4871D586}"/>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7" name="Shape 4">
              <a:extLst>
                <a:ext uri="{FF2B5EF4-FFF2-40B4-BE49-F238E27FC236}">
                  <a16:creationId xmlns:a16="http://schemas.microsoft.com/office/drawing/2014/main" id="{45E8FEFC-8D6D-AE39-719B-98E9476CB6BF}"/>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2BA45138-BD21-6703-1517-0F3C7677D6A6}"/>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9F56392B-4C55-A33A-71E1-D1784F474B4D}"/>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104B3924-9CD9-AF2E-1A60-23DCBB3C3638}"/>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2" name="Rectangle 1">
            <a:extLst>
              <a:ext uri="{FF2B5EF4-FFF2-40B4-BE49-F238E27FC236}">
                <a16:creationId xmlns:a16="http://schemas.microsoft.com/office/drawing/2014/main" id="{8E1859ED-E6E8-E2D2-663A-44D494B50A19}"/>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07ABD20E-ACAD-ABB4-D73B-28893CBEF805}"/>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6DC8BECB-8897-7705-7075-32516DDB09F9}"/>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2.3. سيرورة الحصة</a:t>
            </a:r>
          </a:p>
        </p:txBody>
      </p:sp>
      <p:grpSp>
        <p:nvGrpSpPr>
          <p:cNvPr id="12" name="Groupe 13">
            <a:extLst>
              <a:ext uri="{FF2B5EF4-FFF2-40B4-BE49-F238E27FC236}">
                <a16:creationId xmlns:a16="http://schemas.microsoft.com/office/drawing/2014/main" id="{3AE251C7-56C8-415C-1FC9-7323ABBD888A}"/>
              </a:ext>
            </a:extLst>
          </p:cNvPr>
          <p:cNvGrpSpPr/>
          <p:nvPr/>
        </p:nvGrpSpPr>
        <p:grpSpPr>
          <a:xfrm>
            <a:off x="170838" y="1972648"/>
            <a:ext cx="17888040" cy="930562"/>
            <a:chOff x="334246" y="-30617"/>
            <a:chExt cx="8424074" cy="366738"/>
          </a:xfrm>
          <a:noFill/>
        </p:grpSpPr>
        <p:sp>
          <p:nvSpPr>
            <p:cNvPr id="13" name="Rectangle : coins arrondis 14">
              <a:extLst>
                <a:ext uri="{FF2B5EF4-FFF2-40B4-BE49-F238E27FC236}">
                  <a16:creationId xmlns:a16="http://schemas.microsoft.com/office/drawing/2014/main" id="{DE6297AF-E967-FB55-E42B-76C24E3AA7E1}"/>
                </a:ext>
              </a:extLst>
            </p:cNvPr>
            <p:cNvSpPr/>
            <p:nvPr/>
          </p:nvSpPr>
          <p:spPr>
            <a:xfrm>
              <a:off x="334246" y="-27771"/>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5.اختتام الحصة</a:t>
              </a:r>
            </a:p>
          </p:txBody>
        </p:sp>
        <p:sp>
          <p:nvSpPr>
            <p:cNvPr id="14" name="Rectangle : coins arrondis 15">
              <a:extLst>
                <a:ext uri="{FF2B5EF4-FFF2-40B4-BE49-F238E27FC236}">
                  <a16:creationId xmlns:a16="http://schemas.microsoft.com/office/drawing/2014/main" id="{B67ACC7E-C493-B3ED-593C-2B65352244FD}"/>
                </a:ext>
              </a:extLst>
            </p:cNvPr>
            <p:cNvSpPr/>
            <p:nvPr/>
          </p:nvSpPr>
          <p:spPr>
            <a:xfrm>
              <a:off x="3884600" y="-23879"/>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 coins arrondis 16">
              <a:extLst>
                <a:ext uri="{FF2B5EF4-FFF2-40B4-BE49-F238E27FC236}">
                  <a16:creationId xmlns:a16="http://schemas.microsoft.com/office/drawing/2014/main" id="{B324047D-44BA-287D-C1EF-061EBB1F85B0}"/>
                </a:ext>
              </a:extLst>
            </p:cNvPr>
            <p:cNvSpPr/>
            <p:nvPr/>
          </p:nvSpPr>
          <p:spPr>
            <a:xfrm>
              <a:off x="7289236" y="-27771"/>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1. افتتاح الحصة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 coins arrondis 18">
              <a:extLst>
                <a:ext uri="{FF2B5EF4-FFF2-40B4-BE49-F238E27FC236}">
                  <a16:creationId xmlns:a16="http://schemas.microsoft.com/office/drawing/2014/main" id="{F81BFCAC-68F0-6D63-B4E4-F948F591F2A8}"/>
                </a:ext>
              </a:extLst>
            </p:cNvPr>
            <p:cNvSpPr/>
            <p:nvPr/>
          </p:nvSpPr>
          <p:spPr>
            <a:xfrm>
              <a:off x="2251887" y="-30617"/>
              <a:ext cx="1532553"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9" name="TextBox 21">
            <a:extLst>
              <a:ext uri="{FF2B5EF4-FFF2-40B4-BE49-F238E27FC236}">
                <a16:creationId xmlns:a16="http://schemas.microsoft.com/office/drawing/2014/main" id="{8A1A09E7-FD8D-8037-CF2F-EF4707191B83}"/>
              </a:ext>
            </a:extLst>
          </p:cNvPr>
          <p:cNvSpPr txBox="1"/>
          <p:nvPr/>
        </p:nvSpPr>
        <p:spPr>
          <a:xfrm>
            <a:off x="5338778" y="5788494"/>
            <a:ext cx="7877888" cy="3385542"/>
          </a:xfrm>
          <a:prstGeom prst="rect">
            <a:avLst/>
          </a:prstGeom>
        </p:spPr>
        <p:txBody>
          <a:bodyPr wrap="square" lIns="0" tIns="0" rIns="0" bIns="0" rtlCol="0" anchor="t">
            <a:spAutoFit/>
          </a:bodyPr>
          <a:lstStyle/>
          <a:p>
            <a:pPr marL="259087" lvl="1" algn="just" rtl="1"/>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لعبة الس</a:t>
            </a:r>
            <a:r>
              <a:rPr lang="ar-MA" sz="4400" dirty="0" err="1">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لة</a:t>
            </a: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a:t>
            </a: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لعبة العنكبوت</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just" rtl="1"/>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البطاقات المقلوبة</a:t>
            </a: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a:t>
            </a: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لعبة سجع الكلمات</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just" rtl="1"/>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لعبة الحجلة</a:t>
            </a: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a:t>
            </a: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لعبة ماذا بعد</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just" rtl="1"/>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لعبة تيك تاك تو</a:t>
            </a: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a:t>
            </a:r>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 لعبة أسماء تبتدئ بحرف معين</a:t>
            </a:r>
            <a:endPar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a:p>
            <a:pPr marL="259087" lvl="1" algn="just" rtl="1"/>
            <a:r>
              <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a:t>
            </a:r>
          </a:p>
        </p:txBody>
      </p:sp>
      <p:sp>
        <p:nvSpPr>
          <p:cNvPr id="6" name="Freeform 10">
            <a:extLst>
              <a:ext uri="{FF2B5EF4-FFF2-40B4-BE49-F238E27FC236}">
                <a16:creationId xmlns:a16="http://schemas.microsoft.com/office/drawing/2014/main" id="{265C0680-3454-BF96-C7B9-943796C92459}"/>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3887B935-D215-AC62-6F60-6CB41E71A600}"/>
              </a:ext>
            </a:extLst>
          </p:cNvPr>
          <p:cNvSpPr txBox="1"/>
          <p:nvPr/>
        </p:nvSpPr>
        <p:spPr>
          <a:xfrm>
            <a:off x="6811115" y="3202485"/>
            <a:ext cx="4861232" cy="987450"/>
          </a:xfrm>
          <a:prstGeom prst="rect">
            <a:avLst/>
          </a:prstGeom>
        </p:spPr>
        <p:txBody>
          <a:bodyPr wrap="square" lIns="0" tIns="0" rIns="0" bIns="0" rtlCol="0" anchor="t">
            <a:spAutoFit/>
          </a:bodyPr>
          <a:lstStyle/>
          <a:p>
            <a:pPr marL="0" lvl="0" indent="0" algn="ctr" rtl="1">
              <a:lnSpc>
                <a:spcPts val="7749"/>
              </a:lnSpc>
              <a:spcBef>
                <a:spcPct val="0"/>
              </a:spcBef>
            </a:pPr>
            <a:r>
              <a:rPr lang="ar-EG" sz="6000" b="1" dirty="0">
                <a:solidFill>
                  <a:srgbClr val="000000"/>
                </a:solidFill>
                <a:latin typeface="Microsoft Uighur" panose="02000000000000000000" pitchFamily="2" charset="-78"/>
                <a:ea typeface="TS Qamus Bold"/>
                <a:cs typeface="Microsoft Uighur" panose="02000000000000000000" pitchFamily="2" charset="-78"/>
                <a:sym typeface="TS Qamus Bold"/>
                <a:rtl/>
              </a:rPr>
              <a:t>4. الألعاب</a:t>
            </a:r>
          </a:p>
        </p:txBody>
      </p:sp>
      <p:sp>
        <p:nvSpPr>
          <p:cNvPr id="10" name="Rectangle : coins arrondis 15">
            <a:extLst>
              <a:ext uri="{FF2B5EF4-FFF2-40B4-BE49-F238E27FC236}">
                <a16:creationId xmlns:a16="http://schemas.microsoft.com/office/drawing/2014/main" id="{57C4790B-B9CA-1509-0914-4451F1D85634}"/>
              </a:ext>
            </a:extLst>
          </p:cNvPr>
          <p:cNvSpPr/>
          <p:nvPr/>
        </p:nvSpPr>
        <p:spPr>
          <a:xfrm>
            <a:off x="11472388" y="2000137"/>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2.النشاط الاعتيادي</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91DCBFC2-BF1C-CB0F-9D24-6F7646F88F71}"/>
              </a:ext>
            </a:extLst>
          </p:cNvPr>
          <p:cNvSpPr txBox="1"/>
          <p:nvPr/>
        </p:nvSpPr>
        <p:spPr>
          <a:xfrm>
            <a:off x="8697557" y="2205769"/>
            <a:ext cx="2328345" cy="461665"/>
          </a:xfrm>
          <a:prstGeom prst="rect">
            <a:avLst/>
          </a:prstGeom>
          <a:noFill/>
        </p:spPr>
        <p:txBody>
          <a:bodyPr wrap="square">
            <a:spAutoFit/>
          </a:bodyPr>
          <a:lstStyle/>
          <a:p>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الأنشطة الرئيسية</a:t>
            </a:r>
            <a:endParaRPr lang="f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E9C6B6B8-A3C1-5249-D079-9DBDE9E90157}"/>
              </a:ext>
            </a:extLst>
          </p:cNvPr>
          <p:cNvSpPr txBox="1"/>
          <p:nvPr/>
        </p:nvSpPr>
        <p:spPr>
          <a:xfrm>
            <a:off x="4867584" y="2177086"/>
            <a:ext cx="2328345" cy="461665"/>
          </a:xfrm>
          <a:prstGeom prst="rect">
            <a:avLst/>
          </a:prstGeom>
          <a:noFill/>
        </p:spPr>
        <p:txBody>
          <a:bodyPr wrap="square">
            <a:spAutoFit/>
          </a:bodyPr>
          <a:lstStyle/>
          <a:p>
            <a:pPr algn="ct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4. الألعاب</a:t>
            </a:r>
            <a:endParaRPr lang="f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 coins arrondis 18">
            <a:extLst>
              <a:ext uri="{FF2B5EF4-FFF2-40B4-BE49-F238E27FC236}">
                <a16:creationId xmlns:a16="http://schemas.microsoft.com/office/drawing/2014/main" id="{98F52040-92C1-0A8B-D5FE-90B8D681CF02}"/>
              </a:ext>
            </a:extLst>
          </p:cNvPr>
          <p:cNvSpPr/>
          <p:nvPr/>
        </p:nvSpPr>
        <p:spPr>
          <a:xfrm>
            <a:off x="4595176" y="4621530"/>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ألعاب</a:t>
            </a:r>
          </a:p>
        </p:txBody>
      </p:sp>
    </p:spTree>
    <p:extLst>
      <p:ext uri="{BB962C8B-B14F-4D97-AF65-F5344CB8AC3E}">
        <p14:creationId xmlns:p14="http://schemas.microsoft.com/office/powerpoint/2010/main" val="829512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6BC69-FC2E-91FC-89CC-7F3B633C17E1}"/>
            </a:ext>
          </a:extLst>
        </p:cNvPr>
        <p:cNvGrpSpPr/>
        <p:nvPr/>
      </p:nvGrpSpPr>
      <p:grpSpPr>
        <a:xfrm>
          <a:off x="0" y="0"/>
          <a:ext cx="0" cy="0"/>
          <a:chOff x="0" y="0"/>
          <a:chExt cx="0" cy="0"/>
        </a:xfrm>
      </p:grpSpPr>
      <p:grpSp>
        <p:nvGrpSpPr>
          <p:cNvPr id="7" name="Groupe 6">
            <a:extLst>
              <a:ext uri="{FF2B5EF4-FFF2-40B4-BE49-F238E27FC236}">
                <a16:creationId xmlns:a16="http://schemas.microsoft.com/office/drawing/2014/main" id="{EDA2628B-96F2-A57E-B6D1-05F2FFF8524A}"/>
              </a:ext>
            </a:extLst>
          </p:cNvPr>
          <p:cNvGrpSpPr/>
          <p:nvPr/>
        </p:nvGrpSpPr>
        <p:grpSpPr>
          <a:xfrm>
            <a:off x="4600330" y="4849791"/>
            <a:ext cx="9087340" cy="4812116"/>
            <a:chOff x="457199" y="637024"/>
            <a:chExt cx="8229601" cy="835467"/>
          </a:xfrm>
        </p:grpSpPr>
        <p:sp>
          <p:nvSpPr>
            <p:cNvPr id="11" name="Shape 3">
              <a:extLst>
                <a:ext uri="{FF2B5EF4-FFF2-40B4-BE49-F238E27FC236}">
                  <a16:creationId xmlns:a16="http://schemas.microsoft.com/office/drawing/2014/main" id="{95F6863D-1732-0313-C74A-2EB164AFA5ED}"/>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7" name="Shape 4">
              <a:extLst>
                <a:ext uri="{FF2B5EF4-FFF2-40B4-BE49-F238E27FC236}">
                  <a16:creationId xmlns:a16="http://schemas.microsoft.com/office/drawing/2014/main" id="{44F594DE-55D6-CBDE-F8CF-D6BC20BD0B37}"/>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5BFDCB3E-6E42-E9C8-A7E4-8897DB232E10}"/>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A0E863AF-9D80-85D1-1F9C-70B4195EFE3B}"/>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5" name="TextBox 12">
            <a:extLst>
              <a:ext uri="{FF2B5EF4-FFF2-40B4-BE49-F238E27FC236}">
                <a16:creationId xmlns:a16="http://schemas.microsoft.com/office/drawing/2014/main" id="{6159075D-C72A-DB48-7AE2-83A9CA0C5F3C}"/>
              </a:ext>
            </a:extLst>
          </p:cNvPr>
          <p:cNvSpPr txBox="1"/>
          <p:nvPr/>
        </p:nvSpPr>
        <p:spPr>
          <a:xfrm>
            <a:off x="5214769" y="4090674"/>
            <a:ext cx="727034" cy="405190"/>
          </a:xfrm>
          <a:prstGeom prst="rect">
            <a:avLst/>
          </a:prstGeom>
        </p:spPr>
        <p:txBody>
          <a:bodyPr lIns="0" tIns="0" rIns="0" bIns="0" rtlCol="0" anchor="t">
            <a:spAutoFit/>
          </a:bodyPr>
          <a:lstStyle/>
          <a:p>
            <a:pPr algn="ctr">
              <a:lnSpc>
                <a:spcPts val="3265"/>
              </a:lnSpc>
            </a:pPr>
            <a:r>
              <a:rPr lang="en-US" sz="2332">
                <a:solidFill>
                  <a:srgbClr val="F5F4F4"/>
                </a:solidFill>
                <a:latin typeface="TS Qamus"/>
                <a:ea typeface="TS Qamus"/>
                <a:cs typeface="TS Qamus"/>
                <a:sym typeface="TS Qamus"/>
              </a:rPr>
              <a:t>3</a:t>
            </a:r>
          </a:p>
        </p:txBody>
      </p:sp>
      <p:sp>
        <p:nvSpPr>
          <p:cNvPr id="2" name="Rectangle 1">
            <a:extLst>
              <a:ext uri="{FF2B5EF4-FFF2-40B4-BE49-F238E27FC236}">
                <a16:creationId xmlns:a16="http://schemas.microsoft.com/office/drawing/2014/main" id="{F5AB77C2-EEE1-1F1A-5412-0A7DAFB06FDE}"/>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9B3722A7-3FFE-3532-E6EB-07C9FEEAA16D}"/>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CF01EF33-3D56-450E-2DA3-B7A5AE8356B9}"/>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2.3. سيرورة الحصة</a:t>
            </a:r>
          </a:p>
        </p:txBody>
      </p:sp>
      <p:grpSp>
        <p:nvGrpSpPr>
          <p:cNvPr id="12" name="Groupe 13">
            <a:extLst>
              <a:ext uri="{FF2B5EF4-FFF2-40B4-BE49-F238E27FC236}">
                <a16:creationId xmlns:a16="http://schemas.microsoft.com/office/drawing/2014/main" id="{6693AEBD-28E1-C7EB-AEA8-91134C3890A0}"/>
              </a:ext>
            </a:extLst>
          </p:cNvPr>
          <p:cNvGrpSpPr/>
          <p:nvPr/>
        </p:nvGrpSpPr>
        <p:grpSpPr>
          <a:xfrm>
            <a:off x="140429" y="1963867"/>
            <a:ext cx="17891851" cy="937751"/>
            <a:chOff x="332451" y="-33450"/>
            <a:chExt cx="8425869" cy="369571"/>
          </a:xfrm>
          <a:noFill/>
        </p:grpSpPr>
        <p:sp>
          <p:nvSpPr>
            <p:cNvPr id="13" name="Rectangle : coins arrondis 14">
              <a:extLst>
                <a:ext uri="{FF2B5EF4-FFF2-40B4-BE49-F238E27FC236}">
                  <a16:creationId xmlns:a16="http://schemas.microsoft.com/office/drawing/2014/main" id="{1C421551-CFE8-6101-C5B1-8357402CBA74}"/>
                </a:ext>
              </a:extLst>
            </p:cNvPr>
            <p:cNvSpPr/>
            <p:nvPr/>
          </p:nvSpPr>
          <p:spPr>
            <a:xfrm>
              <a:off x="1952639" y="-33450"/>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 الألعاب</a:t>
              </a:r>
            </a:p>
          </p:txBody>
        </p:sp>
        <p:sp>
          <p:nvSpPr>
            <p:cNvPr id="14" name="Rectangle : coins arrondis 15">
              <a:extLst>
                <a:ext uri="{FF2B5EF4-FFF2-40B4-BE49-F238E27FC236}">
                  <a16:creationId xmlns:a16="http://schemas.microsoft.com/office/drawing/2014/main" id="{DA972AC9-4547-0727-EEF6-1AE05B2833D5}"/>
                </a:ext>
              </a:extLst>
            </p:cNvPr>
            <p:cNvSpPr/>
            <p:nvPr/>
          </p:nvSpPr>
          <p:spPr>
            <a:xfrm>
              <a:off x="3884600" y="-23879"/>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 coins arrondis 16">
              <a:extLst>
                <a:ext uri="{FF2B5EF4-FFF2-40B4-BE49-F238E27FC236}">
                  <a16:creationId xmlns:a16="http://schemas.microsoft.com/office/drawing/2014/main" id="{7F113A1A-1FA6-8AF8-58A8-E89829123FB4}"/>
                </a:ext>
              </a:extLst>
            </p:cNvPr>
            <p:cNvSpPr/>
            <p:nvPr/>
          </p:nvSpPr>
          <p:spPr>
            <a:xfrm>
              <a:off x="7289236" y="-27771"/>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1. افتتاح الحصة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 coins arrondis 18">
              <a:extLst>
                <a:ext uri="{FF2B5EF4-FFF2-40B4-BE49-F238E27FC236}">
                  <a16:creationId xmlns:a16="http://schemas.microsoft.com/office/drawing/2014/main" id="{A82CD541-60B8-615B-ACC3-F433FC592E8D}"/>
                </a:ext>
              </a:extLst>
            </p:cNvPr>
            <p:cNvSpPr/>
            <p:nvPr/>
          </p:nvSpPr>
          <p:spPr>
            <a:xfrm>
              <a:off x="332451" y="-29355"/>
              <a:ext cx="1532553" cy="360000"/>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9" name="TextBox 21">
            <a:extLst>
              <a:ext uri="{FF2B5EF4-FFF2-40B4-BE49-F238E27FC236}">
                <a16:creationId xmlns:a16="http://schemas.microsoft.com/office/drawing/2014/main" id="{77B3980E-CDE4-4086-E45D-156298BE6476}"/>
              </a:ext>
            </a:extLst>
          </p:cNvPr>
          <p:cNvSpPr txBox="1"/>
          <p:nvPr/>
        </p:nvSpPr>
        <p:spPr>
          <a:xfrm>
            <a:off x="5378648" y="6439254"/>
            <a:ext cx="7530703" cy="2031325"/>
          </a:xfrm>
          <a:prstGeom prst="rect">
            <a:avLst/>
          </a:prstGeom>
        </p:spPr>
        <p:txBody>
          <a:bodyPr wrap="square" lIns="0" tIns="0" rIns="0" bIns="0" rtlCol="0" anchor="t">
            <a:spAutoFit/>
          </a:bodyPr>
          <a:lstStyle/>
          <a:p>
            <a:pPr marL="830587" lvl="1" indent="-571500" algn="just" rtl="1">
              <a:buFont typeface="Arial" panose="020B0604020202020204" pitchFamily="34" charset="0"/>
              <a:buChar char="•"/>
            </a:pP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استثمار ما تم تعلمه في الحصة : ماذا تعلمنا اليوم؟</a:t>
            </a:r>
          </a:p>
          <a:p>
            <a:pPr marL="830587" lvl="1" indent="-571500" algn="just" rtl="1">
              <a:buFont typeface="Arial" panose="020B0604020202020204" pitchFamily="34" charset="0"/>
              <a:buChar char="•"/>
            </a:pP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تبصر الحصة </a:t>
            </a:r>
          </a:p>
          <a:p>
            <a:pPr marL="830587" lvl="1" indent="-571500" algn="just" rtl="1">
              <a:buFont typeface="Arial" panose="020B0604020202020204" pitchFamily="34" charset="0"/>
              <a:buChar char="•"/>
            </a:pPr>
            <a:r>
              <a:rPr lang="ar-MA"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rPr>
              <a:t>تحديد الواجب المنزلي</a:t>
            </a:r>
            <a:endPar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6" name="Freeform 10">
            <a:extLst>
              <a:ext uri="{FF2B5EF4-FFF2-40B4-BE49-F238E27FC236}">
                <a16:creationId xmlns:a16="http://schemas.microsoft.com/office/drawing/2014/main" id="{4CAC551A-B30A-7DFA-FC3E-4E9DA7E15DF4}"/>
              </a:ext>
            </a:extLst>
          </p:cNvPr>
          <p:cNvSpPr/>
          <p:nvPr/>
        </p:nvSpPr>
        <p:spPr>
          <a:xfrm>
            <a:off x="6725415" y="3252297"/>
            <a:ext cx="5499276" cy="1051560"/>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4A83048D-ECD3-72CD-FAB6-EDFF77C218A0}"/>
              </a:ext>
            </a:extLst>
          </p:cNvPr>
          <p:cNvSpPr txBox="1"/>
          <p:nvPr/>
        </p:nvSpPr>
        <p:spPr>
          <a:xfrm>
            <a:off x="6934200" y="3456489"/>
            <a:ext cx="4861232" cy="615553"/>
          </a:xfrm>
          <a:prstGeom prst="rect">
            <a:avLst/>
          </a:prstGeom>
        </p:spPr>
        <p:txBody>
          <a:bodyPr wrap="square" lIns="0" tIns="0" rIns="0" bIns="0" rtlCol="0" anchor="t">
            <a:spAutoFit/>
          </a:bodyPr>
          <a:lstStyle/>
          <a:p>
            <a:pPr algn="ctr"/>
            <a:r>
              <a:rPr lang="ar-MA" sz="4000" b="1" dirty="0">
                <a:latin typeface="Calibri" panose="020F0502020204030204" pitchFamily="34" charset="0"/>
                <a:ea typeface="Calibri" panose="020F0502020204030204" pitchFamily="34" charset="0"/>
                <a:cs typeface="Calibri" panose="020F0502020204030204" pitchFamily="34" charset="0"/>
              </a:rPr>
              <a:t>5. اختتام الحصة</a:t>
            </a:r>
            <a:endParaRPr lang="fr-MA" sz="4000" b="1" dirty="0">
              <a:latin typeface="Calibri" panose="020F0502020204030204" pitchFamily="34" charset="0"/>
              <a:ea typeface="Calibri" panose="020F0502020204030204" pitchFamily="34" charset="0"/>
              <a:cs typeface="Calibri" panose="020F0502020204030204" pitchFamily="34" charset="0"/>
            </a:endParaRPr>
          </a:p>
        </p:txBody>
      </p:sp>
      <p:sp>
        <p:nvSpPr>
          <p:cNvPr id="10" name="Rectangle : coins arrondis 15">
            <a:extLst>
              <a:ext uri="{FF2B5EF4-FFF2-40B4-BE49-F238E27FC236}">
                <a16:creationId xmlns:a16="http://schemas.microsoft.com/office/drawing/2014/main" id="{272510D1-425D-88C3-AFC3-F5CD989F2B09}"/>
              </a:ext>
            </a:extLst>
          </p:cNvPr>
          <p:cNvSpPr/>
          <p:nvPr/>
        </p:nvSpPr>
        <p:spPr>
          <a:xfrm>
            <a:off x="11472388" y="2000137"/>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2.النشاط الاعتيادي</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ZoneTexte 19">
            <a:extLst>
              <a:ext uri="{FF2B5EF4-FFF2-40B4-BE49-F238E27FC236}">
                <a16:creationId xmlns:a16="http://schemas.microsoft.com/office/drawing/2014/main" id="{CAC931C9-3C0D-73AD-CBBE-2883A77DD964}"/>
              </a:ext>
            </a:extLst>
          </p:cNvPr>
          <p:cNvSpPr txBox="1"/>
          <p:nvPr/>
        </p:nvSpPr>
        <p:spPr>
          <a:xfrm>
            <a:off x="8697557" y="2205769"/>
            <a:ext cx="2328345" cy="461665"/>
          </a:xfrm>
          <a:prstGeom prst="rect">
            <a:avLst/>
          </a:prstGeom>
          <a:noFill/>
        </p:spPr>
        <p:txBody>
          <a:bodyPr wrap="square">
            <a:spAutoFit/>
          </a:bodyPr>
          <a:lstStyle/>
          <a:p>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الأنشطة الرئيسية</a:t>
            </a:r>
            <a:endParaRPr lang="f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97A0D160-2159-2402-56CB-381AAA28E00A}"/>
              </a:ext>
            </a:extLst>
          </p:cNvPr>
          <p:cNvSpPr txBox="1"/>
          <p:nvPr/>
        </p:nvSpPr>
        <p:spPr>
          <a:xfrm>
            <a:off x="745289" y="2214052"/>
            <a:ext cx="2328345" cy="461665"/>
          </a:xfrm>
          <a:prstGeom prst="rect">
            <a:avLst/>
          </a:prstGeom>
          <a:noFill/>
        </p:spPr>
        <p:txBody>
          <a:bodyPr wrap="square">
            <a:spAutoFit/>
          </a:bodyPr>
          <a:lstStyle/>
          <a:p>
            <a:pPr algn="ctr"/>
            <a:r>
              <a:rPr lang="ar-MA" sz="2400" b="1" dirty="0">
                <a:solidFill>
                  <a:srgbClr val="002060"/>
                </a:solidFill>
                <a:latin typeface="Calibri" panose="020F0502020204030204" pitchFamily="34" charset="0"/>
                <a:ea typeface="Calibri" panose="020F0502020204030204" pitchFamily="34" charset="0"/>
                <a:cs typeface="Calibri" panose="020F0502020204030204" pitchFamily="34" charset="0"/>
              </a:rPr>
              <a:t>5. اختتام الحصة</a:t>
            </a:r>
            <a:endParaRPr lang="fr-MA"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 coins arrondis 18">
            <a:extLst>
              <a:ext uri="{FF2B5EF4-FFF2-40B4-BE49-F238E27FC236}">
                <a16:creationId xmlns:a16="http://schemas.microsoft.com/office/drawing/2014/main" id="{4D487AA1-5F2B-CDB4-D2D0-87857AC7DC84}"/>
              </a:ext>
            </a:extLst>
          </p:cNvPr>
          <p:cNvSpPr/>
          <p:nvPr/>
        </p:nvSpPr>
        <p:spPr>
          <a:xfrm>
            <a:off x="4595176" y="4469949"/>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أنشطة الاختتام</a:t>
            </a:r>
          </a:p>
        </p:txBody>
      </p:sp>
    </p:spTree>
    <p:extLst>
      <p:ext uri="{BB962C8B-B14F-4D97-AF65-F5344CB8AC3E}">
        <p14:creationId xmlns:p14="http://schemas.microsoft.com/office/powerpoint/2010/main" val="823263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247E2-33DE-C08E-5C81-567438634DB9}"/>
            </a:ext>
          </a:extLst>
        </p:cNvPr>
        <p:cNvGrpSpPr/>
        <p:nvPr/>
      </p:nvGrpSpPr>
      <p:grpSpPr>
        <a:xfrm>
          <a:off x="0" y="0"/>
          <a:ext cx="0" cy="0"/>
          <a:chOff x="0" y="0"/>
          <a:chExt cx="0" cy="0"/>
        </a:xfrm>
      </p:grpSpPr>
      <p:sp>
        <p:nvSpPr>
          <p:cNvPr id="36" name="Flèche : gauche 35">
            <a:extLst>
              <a:ext uri="{FF2B5EF4-FFF2-40B4-BE49-F238E27FC236}">
                <a16:creationId xmlns:a16="http://schemas.microsoft.com/office/drawing/2014/main" id="{5DD0D536-128F-3B5B-4974-A024C3F95707}"/>
              </a:ext>
            </a:extLst>
          </p:cNvPr>
          <p:cNvSpPr/>
          <p:nvPr/>
        </p:nvSpPr>
        <p:spPr>
          <a:xfrm>
            <a:off x="2034752" y="5055270"/>
            <a:ext cx="14043448" cy="1105852"/>
          </a:xfrm>
          <a:prstGeom prst="leftArrow">
            <a:avLst/>
          </a:prstGeom>
          <a:solidFill>
            <a:srgbClr val="68B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9" name="Group 9">
            <a:extLst>
              <a:ext uri="{FF2B5EF4-FFF2-40B4-BE49-F238E27FC236}">
                <a16:creationId xmlns:a16="http://schemas.microsoft.com/office/drawing/2014/main" id="{6EDB0A07-1A25-FFD7-AA4D-1BEAD2311089}"/>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A65DCDD-F5EA-8A5B-0F78-0FA4B239474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3DE602F9-B45C-1707-63B5-F13BFB17DF2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51CDCD0D-A40E-048D-92F7-64B697A627C3}"/>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7FF6160B-A832-AB6F-93AD-17232BE76A6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AE5A30FD-91AB-039C-27B0-4BAB60B131D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03095BE6-C12A-A3CC-C3E9-90CB51AAE7F3}"/>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grpSp>
        <p:nvGrpSpPr>
          <p:cNvPr id="16" name="Group 16">
            <a:extLst>
              <a:ext uri="{FF2B5EF4-FFF2-40B4-BE49-F238E27FC236}">
                <a16:creationId xmlns:a16="http://schemas.microsoft.com/office/drawing/2014/main" id="{686EDA0A-718F-B396-840E-7075A3C291B2}"/>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F841E587-010C-1EAB-5BC7-1F9732DECC02}"/>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2FA8C5CD-4538-2671-F625-11217C59CCD8}"/>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56E4F974-0E2D-FF13-5405-471977043E59}"/>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3FAC8C28-3579-2257-898D-8E23DD327D0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41B77CB5-EF86-3EA4-4B37-CAD87E71C114}"/>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0" name="Nom1">
            <a:extLst>
              <a:ext uri="{FF2B5EF4-FFF2-40B4-BE49-F238E27FC236}">
                <a16:creationId xmlns:a16="http://schemas.microsoft.com/office/drawing/2014/main" id="{D7A41E60-5C61-20D0-1BED-4369A0C865E9}"/>
              </a:ext>
            </a:extLst>
          </p:cNvPr>
          <p:cNvSpPr/>
          <p:nvPr/>
        </p:nvSpPr>
        <p:spPr>
          <a:xfrm>
            <a:off x="12548046" y="4462102"/>
            <a:ext cx="2738368" cy="2292188"/>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نمذجة </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1" name="Nom1">
            <a:extLst>
              <a:ext uri="{FF2B5EF4-FFF2-40B4-BE49-F238E27FC236}">
                <a16:creationId xmlns:a16="http://schemas.microsoft.com/office/drawing/2014/main" id="{8BF459D0-DD87-5343-E756-53459E829BC9}"/>
              </a:ext>
            </a:extLst>
          </p:cNvPr>
          <p:cNvSpPr/>
          <p:nvPr/>
        </p:nvSpPr>
        <p:spPr>
          <a:xfrm>
            <a:off x="8152695" y="4483307"/>
            <a:ext cx="4154767" cy="2292191"/>
          </a:xfrm>
          <a:prstGeom prst="round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ممارسة موجهة بشكل تفاعلي/في مجموعات</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2" name="Nom1">
            <a:extLst>
              <a:ext uri="{FF2B5EF4-FFF2-40B4-BE49-F238E27FC236}">
                <a16:creationId xmlns:a16="http://schemas.microsoft.com/office/drawing/2014/main" id="{D8A75C0E-4F36-AF8F-F77A-C0A27172530E}"/>
              </a:ext>
            </a:extLst>
          </p:cNvPr>
          <p:cNvSpPr/>
          <p:nvPr/>
        </p:nvSpPr>
        <p:spPr>
          <a:xfrm>
            <a:off x="3398854" y="4485070"/>
            <a:ext cx="4513253" cy="2334830"/>
          </a:xfrm>
          <a:prstGeom prst="roundRect">
            <a:avLst/>
          </a:prstGeom>
          <a:solidFill>
            <a:schemeClr val="accent6">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ممارسة مستقلة </a:t>
            </a:r>
          </a:p>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فردية أو في مجموعات صغيرة</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Nom1">
            <a:extLst>
              <a:ext uri="{FF2B5EF4-FFF2-40B4-BE49-F238E27FC236}">
                <a16:creationId xmlns:a16="http://schemas.microsoft.com/office/drawing/2014/main" id="{57E25049-7EAF-804D-23A4-2C14CD38E654}"/>
              </a:ext>
            </a:extLst>
          </p:cNvPr>
          <p:cNvSpPr/>
          <p:nvPr/>
        </p:nvSpPr>
        <p:spPr>
          <a:xfrm>
            <a:off x="3398850" y="3476973"/>
            <a:ext cx="11887564" cy="806419"/>
          </a:xfrm>
          <a:prstGeom prst="roundRect">
            <a:avLst/>
          </a:prstGeom>
          <a:solidFill>
            <a:srgbClr val="68B1A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التصريح بالهدف</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Rectangle 28">
            <a:extLst>
              <a:ext uri="{FF2B5EF4-FFF2-40B4-BE49-F238E27FC236}">
                <a16:creationId xmlns:a16="http://schemas.microsoft.com/office/drawing/2014/main" id="{6C6B11E2-F055-62FA-E5E4-F0782B0DC212}"/>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4" name="Freeform 22">
            <a:extLst>
              <a:ext uri="{FF2B5EF4-FFF2-40B4-BE49-F238E27FC236}">
                <a16:creationId xmlns:a16="http://schemas.microsoft.com/office/drawing/2014/main" id="{495259E6-EE60-E245-68C4-2B8146290C73}"/>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5" name="TextBox 34">
            <a:extLst>
              <a:ext uri="{FF2B5EF4-FFF2-40B4-BE49-F238E27FC236}">
                <a16:creationId xmlns:a16="http://schemas.microsoft.com/office/drawing/2014/main" id="{DC0D3E10-1D86-F39B-0CB3-5C296AD10127}"/>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نمذجة نشاط جديد</a:t>
            </a:r>
          </a:p>
        </p:txBody>
      </p:sp>
    </p:spTree>
    <p:extLst>
      <p:ext uri="{BB962C8B-B14F-4D97-AF65-F5344CB8AC3E}">
        <p14:creationId xmlns:p14="http://schemas.microsoft.com/office/powerpoint/2010/main" val="2807357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5B6C5-A5E7-4299-3866-A91C1639BB5A}"/>
            </a:ext>
          </a:extLst>
        </p:cNvPr>
        <p:cNvGrpSpPr/>
        <p:nvPr/>
      </p:nvGrpSpPr>
      <p:grpSpPr>
        <a:xfrm>
          <a:off x="0" y="0"/>
          <a:ext cx="0" cy="0"/>
          <a:chOff x="0" y="0"/>
          <a:chExt cx="0" cy="0"/>
        </a:xfrm>
      </p:grpSpPr>
      <p:sp>
        <p:nvSpPr>
          <p:cNvPr id="29" name="Flèche : gauche 28">
            <a:extLst>
              <a:ext uri="{FF2B5EF4-FFF2-40B4-BE49-F238E27FC236}">
                <a16:creationId xmlns:a16="http://schemas.microsoft.com/office/drawing/2014/main" id="{CB264721-40CF-1E58-1D80-7E1DD3159B35}"/>
              </a:ext>
            </a:extLst>
          </p:cNvPr>
          <p:cNvSpPr/>
          <p:nvPr/>
        </p:nvSpPr>
        <p:spPr>
          <a:xfrm>
            <a:off x="2034752" y="5055270"/>
            <a:ext cx="14043448" cy="1105852"/>
          </a:xfrm>
          <a:prstGeom prst="leftArrow">
            <a:avLst/>
          </a:prstGeom>
          <a:solidFill>
            <a:srgbClr val="68B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nvGrpSpPr>
          <p:cNvPr id="9" name="Group 9">
            <a:extLst>
              <a:ext uri="{FF2B5EF4-FFF2-40B4-BE49-F238E27FC236}">
                <a16:creationId xmlns:a16="http://schemas.microsoft.com/office/drawing/2014/main" id="{14197ACC-C2C1-E021-FB7B-020CB7417F2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B1620E3D-7AD2-A4F5-AB1F-2CCFEB68269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3C2A2BD0-49F6-A4E9-83C3-435EC52832A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61937153-95EB-1684-0224-BA40A48C37C4}"/>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ADF9F6A6-42FE-01EF-DC86-0A00E507EA7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B9EEC6A8-CA7A-B4C4-D8C7-7527CEF63DB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47F3FC7E-67B2-1EFB-30B4-EDE11CB28A3E}"/>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grpSp>
        <p:nvGrpSpPr>
          <p:cNvPr id="16" name="Group 16">
            <a:extLst>
              <a:ext uri="{FF2B5EF4-FFF2-40B4-BE49-F238E27FC236}">
                <a16:creationId xmlns:a16="http://schemas.microsoft.com/office/drawing/2014/main" id="{665B836B-DE15-2B85-E090-EF6DE04A5FD3}"/>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676A4EAE-1208-5E7D-B99C-66B2F93BC3B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ACD5BA0C-7D07-4ABE-E941-D41EABB52805}"/>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453D61A2-FC0C-DB74-7292-0F7BC51BA307}"/>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88A5E32-89C3-E375-1D00-519B6672A455}"/>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5BB91EA-3061-A187-F3E8-B743A77B95F6}"/>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3" name="Nom1">
            <a:extLst>
              <a:ext uri="{FF2B5EF4-FFF2-40B4-BE49-F238E27FC236}">
                <a16:creationId xmlns:a16="http://schemas.microsoft.com/office/drawing/2014/main" id="{AFA0C3D6-CEE7-ED4C-49F6-B8882C9D1FA5}"/>
              </a:ext>
            </a:extLst>
          </p:cNvPr>
          <p:cNvSpPr/>
          <p:nvPr/>
        </p:nvSpPr>
        <p:spPr>
          <a:xfrm>
            <a:off x="3398850" y="3476973"/>
            <a:ext cx="11887564" cy="806419"/>
          </a:xfrm>
          <a:prstGeom prst="roundRect">
            <a:avLst/>
          </a:prstGeom>
          <a:solidFill>
            <a:srgbClr val="68B1A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التصريح بالهدف</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4" name="Nom1">
            <a:extLst>
              <a:ext uri="{FF2B5EF4-FFF2-40B4-BE49-F238E27FC236}">
                <a16:creationId xmlns:a16="http://schemas.microsoft.com/office/drawing/2014/main" id="{BF436C4D-0887-7F9E-6A57-2B719E2B5504}"/>
              </a:ext>
            </a:extLst>
          </p:cNvPr>
          <p:cNvSpPr/>
          <p:nvPr/>
        </p:nvSpPr>
        <p:spPr>
          <a:xfrm>
            <a:off x="12548048" y="4462102"/>
            <a:ext cx="2738369" cy="2292188"/>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تذكير بالاستراتيجية  </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5" name="Nom1">
            <a:extLst>
              <a:ext uri="{FF2B5EF4-FFF2-40B4-BE49-F238E27FC236}">
                <a16:creationId xmlns:a16="http://schemas.microsoft.com/office/drawing/2014/main" id="{5DEEC36A-D3DF-E760-AF63-E8E60D5D42E0}"/>
              </a:ext>
            </a:extLst>
          </p:cNvPr>
          <p:cNvSpPr/>
          <p:nvPr/>
        </p:nvSpPr>
        <p:spPr>
          <a:xfrm>
            <a:off x="8152695" y="4483307"/>
            <a:ext cx="4154767" cy="2292191"/>
          </a:xfrm>
          <a:prstGeom prst="round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ممارسة موجهة بشكل تفاعلي/في مجموعات</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6" name="Nom1">
            <a:extLst>
              <a:ext uri="{FF2B5EF4-FFF2-40B4-BE49-F238E27FC236}">
                <a16:creationId xmlns:a16="http://schemas.microsoft.com/office/drawing/2014/main" id="{359D2108-DA47-9B9C-87B5-7CCEC214FAC2}"/>
              </a:ext>
            </a:extLst>
          </p:cNvPr>
          <p:cNvSpPr/>
          <p:nvPr/>
        </p:nvSpPr>
        <p:spPr>
          <a:xfrm>
            <a:off x="3398854" y="4485070"/>
            <a:ext cx="4513253" cy="2334830"/>
          </a:xfrm>
          <a:prstGeom prst="roundRect">
            <a:avLst/>
          </a:prstGeom>
          <a:solidFill>
            <a:schemeClr val="accent6">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ممارسة مستقلة </a:t>
            </a:r>
          </a:p>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فردية أو في مجموعات صغيرة</a:t>
            </a:r>
            <a:endParaRPr lang="fr-FR"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0" name="Rectangle 29">
            <a:extLst>
              <a:ext uri="{FF2B5EF4-FFF2-40B4-BE49-F238E27FC236}">
                <a16:creationId xmlns:a16="http://schemas.microsoft.com/office/drawing/2014/main" id="{CAB36BA4-7427-0955-4A53-75B2D386753F}"/>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228F79C2-AD05-7D0C-248A-310E5E3154AB}"/>
              </a:ext>
            </a:extLst>
          </p:cNvPr>
          <p:cNvSpPr/>
          <p:nvPr/>
        </p:nvSpPr>
        <p:spPr>
          <a:xfrm rot="-10800000">
            <a:off x="13936981" y="190922"/>
            <a:ext cx="440146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DC8BACE1-99D8-14FA-B627-E9B8F62F5974}"/>
              </a:ext>
            </a:extLst>
          </p:cNvPr>
          <p:cNvSpPr txBox="1"/>
          <p:nvPr/>
        </p:nvSpPr>
        <p:spPr>
          <a:xfrm>
            <a:off x="13936982" y="728457"/>
            <a:ext cx="352405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نشاط تمت نمذجته</a:t>
            </a:r>
          </a:p>
        </p:txBody>
      </p:sp>
    </p:spTree>
    <p:extLst>
      <p:ext uri="{BB962C8B-B14F-4D97-AF65-F5344CB8AC3E}">
        <p14:creationId xmlns:p14="http://schemas.microsoft.com/office/powerpoint/2010/main" val="1495995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04F2-E5DC-414F-9165-2340EAFAC7C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FBEBE7-FAFE-C540-A31A-D3829E9FF515}"/>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972D870-A087-40DF-0F5E-E12B2A397396}"/>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8F69C53-C13B-AC54-41B8-1B164E1D50BE}"/>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D6B65D33-1186-C3AC-A50E-B7F601AE12F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EAF80320-DACF-0D01-E81C-EA660C71B6A6}"/>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F5FB90FA-3B3F-6900-A129-B48D949E9675}"/>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6DC6F74B-21D4-BECA-B333-5F60C18A1B25}"/>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01C1302E-64F0-6CBA-FB2C-181911CC692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7397BB89-AA01-92AE-FEDD-97E40B8A1B1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5DFF7B52-417F-E85E-F2F5-4ACBB3B67C5A}"/>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BB4D9EFB-FB33-447C-BCA8-5E6195061E44}"/>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370057BE-59B9-0B14-3569-EC6F9B8042EE}"/>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592CA5F4-6277-4738-A1BD-8CC049E3D7CA}"/>
              </a:ext>
            </a:extLst>
          </p:cNvPr>
          <p:cNvSpPr/>
          <p:nvPr/>
        </p:nvSpPr>
        <p:spPr>
          <a:xfrm>
            <a:off x="1980414" y="2986336"/>
            <a:ext cx="12827589" cy="6366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C061998A-EE36-47FC-EC88-2661C435EF8D}"/>
              </a:ext>
            </a:extLst>
          </p:cNvPr>
          <p:cNvGrpSpPr/>
          <p:nvPr/>
        </p:nvGrpSpPr>
        <p:grpSpPr>
          <a:xfrm rot="5400000">
            <a:off x="11752096" y="5793328"/>
            <a:ext cx="6366083" cy="626826"/>
            <a:chOff x="-12964" y="0"/>
            <a:chExt cx="1123550" cy="217220"/>
          </a:xfrm>
        </p:grpSpPr>
        <p:sp>
          <p:nvSpPr>
            <p:cNvPr id="14" name="Freeform 14">
              <a:extLst>
                <a:ext uri="{FF2B5EF4-FFF2-40B4-BE49-F238E27FC236}">
                  <a16:creationId xmlns:a16="http://schemas.microsoft.com/office/drawing/2014/main" id="{F9D15C92-1966-4933-D980-0EAEA5316764}"/>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6802852B-8B12-E1A8-F4A0-F115CDD78F24}"/>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A9548911-82A5-E062-16E1-C3C9A1560563}"/>
              </a:ext>
            </a:extLst>
          </p:cNvPr>
          <p:cNvSpPr txBox="1"/>
          <p:nvPr/>
        </p:nvSpPr>
        <p:spPr>
          <a:xfrm>
            <a:off x="3479997" y="2937724"/>
            <a:ext cx="10583675" cy="6463308"/>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3.</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6.3.خلاصات</a:t>
            </a:r>
          </a:p>
        </p:txBody>
      </p:sp>
      <p:sp>
        <p:nvSpPr>
          <p:cNvPr id="17" name="TextBox 24">
            <a:extLst>
              <a:ext uri="{FF2B5EF4-FFF2-40B4-BE49-F238E27FC236}">
                <a16:creationId xmlns:a16="http://schemas.microsoft.com/office/drawing/2014/main" id="{6606D18E-6385-BEBF-F22E-E270A78680C8}"/>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3042720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DC968-892F-5153-5FEC-EE30973326AE}"/>
            </a:ext>
          </a:extLst>
        </p:cNvPr>
        <p:cNvGrpSpPr/>
        <p:nvPr/>
      </p:nvGrpSpPr>
      <p:grpSpPr>
        <a:xfrm>
          <a:off x="0" y="0"/>
          <a:ext cx="0" cy="0"/>
          <a:chOff x="0" y="0"/>
          <a:chExt cx="0" cy="0"/>
        </a:xfrm>
      </p:grpSpPr>
      <p:grpSp>
        <p:nvGrpSpPr>
          <p:cNvPr id="33" name="Groupe 32">
            <a:extLst>
              <a:ext uri="{FF2B5EF4-FFF2-40B4-BE49-F238E27FC236}">
                <a16:creationId xmlns:a16="http://schemas.microsoft.com/office/drawing/2014/main" id="{D78F5A4E-5045-84AB-EBA7-DAB46C48B5B2}"/>
              </a:ext>
            </a:extLst>
          </p:cNvPr>
          <p:cNvGrpSpPr/>
          <p:nvPr/>
        </p:nvGrpSpPr>
        <p:grpSpPr>
          <a:xfrm>
            <a:off x="11872763" y="4750982"/>
            <a:ext cx="6133197" cy="4354343"/>
            <a:chOff x="457199" y="637024"/>
            <a:chExt cx="8229601" cy="835467"/>
          </a:xfrm>
        </p:grpSpPr>
        <p:sp>
          <p:nvSpPr>
            <p:cNvPr id="37" name="Shape 3">
              <a:extLst>
                <a:ext uri="{FF2B5EF4-FFF2-40B4-BE49-F238E27FC236}">
                  <a16:creationId xmlns:a16="http://schemas.microsoft.com/office/drawing/2014/main" id="{0769BCB5-3636-B18D-CEF5-5AD65A0CC4B4}"/>
                </a:ext>
              </a:extLst>
            </p:cNvPr>
            <p:cNvSpPr/>
            <p:nvPr/>
          </p:nvSpPr>
          <p:spPr>
            <a:xfrm>
              <a:off x="457200" y="638274"/>
              <a:ext cx="8229600" cy="834217"/>
            </a:xfrm>
            <a:prstGeom prst="rect">
              <a:avLst/>
            </a:prstGeom>
            <a:solidFill>
              <a:srgbClr val="DCD7E3"/>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8" name="Shape 4">
              <a:extLst>
                <a:ext uri="{FF2B5EF4-FFF2-40B4-BE49-F238E27FC236}">
                  <a16:creationId xmlns:a16="http://schemas.microsoft.com/office/drawing/2014/main" id="{24DF03FC-857F-EB8D-A4DA-E91A8A2331E8}"/>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4" name="Groupe 23">
            <a:extLst>
              <a:ext uri="{FF2B5EF4-FFF2-40B4-BE49-F238E27FC236}">
                <a16:creationId xmlns:a16="http://schemas.microsoft.com/office/drawing/2014/main" id="{4CD98E8A-34C5-202E-8D23-DC4EE4207B19}"/>
              </a:ext>
            </a:extLst>
          </p:cNvPr>
          <p:cNvGrpSpPr/>
          <p:nvPr/>
        </p:nvGrpSpPr>
        <p:grpSpPr>
          <a:xfrm>
            <a:off x="6263001" y="4750982"/>
            <a:ext cx="5023498" cy="4304952"/>
            <a:chOff x="457199" y="637024"/>
            <a:chExt cx="8229601" cy="835467"/>
          </a:xfrm>
        </p:grpSpPr>
        <p:sp>
          <p:nvSpPr>
            <p:cNvPr id="25" name="Shape 3">
              <a:extLst>
                <a:ext uri="{FF2B5EF4-FFF2-40B4-BE49-F238E27FC236}">
                  <a16:creationId xmlns:a16="http://schemas.microsoft.com/office/drawing/2014/main" id="{C335FF5F-3E7C-87C3-B0E6-2D225967F4F3}"/>
                </a:ext>
              </a:extLst>
            </p:cNvPr>
            <p:cNvSpPr/>
            <p:nvPr/>
          </p:nvSpPr>
          <p:spPr>
            <a:xfrm>
              <a:off x="457200" y="638274"/>
              <a:ext cx="8229600" cy="834217"/>
            </a:xfrm>
            <a:prstGeom prst="rect">
              <a:avLst/>
            </a:prstGeom>
            <a:solidFill>
              <a:srgbClr val="E0E9D5"/>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F140ADDE-2FC2-81F5-C7FD-6EC7E2C19406}"/>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765A8736-8F2B-0BA3-BB5D-F146615408CB}"/>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F45E485D-5E3F-E7BF-F4EE-904D84F02392}"/>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2" name="Rectangle 1">
            <a:extLst>
              <a:ext uri="{FF2B5EF4-FFF2-40B4-BE49-F238E27FC236}">
                <a16:creationId xmlns:a16="http://schemas.microsoft.com/office/drawing/2014/main" id="{E863D4D0-9BD0-8F0E-6CB3-AD620B664558}"/>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7E318D1A-3B9E-5818-4802-142121EFB634}"/>
              </a:ext>
            </a:extLst>
          </p:cNvPr>
          <p:cNvSpPr/>
          <p:nvPr/>
        </p:nvSpPr>
        <p:spPr>
          <a:xfrm rot="-10800000">
            <a:off x="12039607" y="190920"/>
            <a:ext cx="629883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97B74B26-6FAE-4223-A905-F14BE14B42DA}"/>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3.3.نموذج حصة المستوى الأول</a:t>
            </a:r>
          </a:p>
        </p:txBody>
      </p:sp>
      <p:grpSp>
        <p:nvGrpSpPr>
          <p:cNvPr id="12" name="Groupe 13">
            <a:extLst>
              <a:ext uri="{FF2B5EF4-FFF2-40B4-BE49-F238E27FC236}">
                <a16:creationId xmlns:a16="http://schemas.microsoft.com/office/drawing/2014/main" id="{3E59D504-C2C9-8BF2-D21C-8E41398D6830}"/>
              </a:ext>
            </a:extLst>
          </p:cNvPr>
          <p:cNvGrpSpPr/>
          <p:nvPr/>
        </p:nvGrpSpPr>
        <p:grpSpPr>
          <a:xfrm>
            <a:off x="170838" y="1978641"/>
            <a:ext cx="17888040" cy="914693"/>
            <a:chOff x="334246" y="-28255"/>
            <a:chExt cx="8424074" cy="360484"/>
          </a:xfrm>
          <a:noFill/>
        </p:grpSpPr>
        <p:sp>
          <p:nvSpPr>
            <p:cNvPr id="13" name="Rectangle : coins arrondis 14">
              <a:extLst>
                <a:ext uri="{FF2B5EF4-FFF2-40B4-BE49-F238E27FC236}">
                  <a16:creationId xmlns:a16="http://schemas.microsoft.com/office/drawing/2014/main" id="{9D3ED04B-70C2-E4D5-D37E-9F8806A82300}"/>
                </a:ext>
              </a:extLst>
            </p:cNvPr>
            <p:cNvSpPr/>
            <p:nvPr/>
          </p:nvSpPr>
          <p:spPr>
            <a:xfrm>
              <a:off x="334246" y="-27771"/>
              <a:ext cx="1884179"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5.اختتام الحصة</a:t>
              </a:r>
            </a:p>
          </p:txBody>
        </p:sp>
        <p:sp>
          <p:nvSpPr>
            <p:cNvPr id="14" name="Rectangle : coins arrondis 15">
              <a:extLst>
                <a:ext uri="{FF2B5EF4-FFF2-40B4-BE49-F238E27FC236}">
                  <a16:creationId xmlns:a16="http://schemas.microsoft.com/office/drawing/2014/main" id="{2B850E9E-B5E7-99CE-C814-F3B8907F0709}"/>
                </a:ext>
              </a:extLst>
            </p:cNvPr>
            <p:cNvSpPr/>
            <p:nvPr/>
          </p:nvSpPr>
          <p:spPr>
            <a:xfrm>
              <a:off x="2270671" y="-28255"/>
              <a:ext cx="172500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4. ألعاب</a:t>
              </a:r>
            </a:p>
          </p:txBody>
        </p:sp>
        <p:sp>
          <p:nvSpPr>
            <p:cNvPr id="15" name="Rectangle : coins arrondis 16">
              <a:extLst>
                <a:ext uri="{FF2B5EF4-FFF2-40B4-BE49-F238E27FC236}">
                  <a16:creationId xmlns:a16="http://schemas.microsoft.com/office/drawing/2014/main" id="{5EFAE1CC-FAF5-0E5A-04B0-DEFD3D84C857}"/>
                </a:ext>
              </a:extLst>
            </p:cNvPr>
            <p:cNvSpPr/>
            <p:nvPr/>
          </p:nvSpPr>
          <p:spPr>
            <a:xfrm>
              <a:off x="7289236" y="-27771"/>
              <a:ext cx="1469084" cy="360000"/>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ar-MA" sz="2400" b="1" dirty="0">
                <a:solidFill>
                  <a:srgbClr val="106585"/>
                </a:solidFill>
                <a:latin typeface="Calibri" panose="020F0502020204030204" pitchFamily="34" charset="0"/>
                <a:ea typeface="Calibri" panose="020F0502020204030204" pitchFamily="34" charset="0"/>
                <a:cs typeface="Calibri" panose="020F0502020204030204" pitchFamily="34" charset="0"/>
              </a:endParaRPr>
            </a:p>
            <a:p>
              <a:pPr algn="ctr"/>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1. افتتاح الحصة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9" name="TextBox 21">
            <a:extLst>
              <a:ext uri="{FF2B5EF4-FFF2-40B4-BE49-F238E27FC236}">
                <a16:creationId xmlns:a16="http://schemas.microsoft.com/office/drawing/2014/main" id="{F645C913-A162-8514-0879-9AFDA4248A0B}"/>
              </a:ext>
            </a:extLst>
          </p:cNvPr>
          <p:cNvSpPr txBox="1"/>
          <p:nvPr/>
        </p:nvSpPr>
        <p:spPr>
          <a:xfrm>
            <a:off x="12162351" y="5402368"/>
            <a:ext cx="5618427" cy="3077766"/>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تعلم السلوك: الاستماع وأخذ الكلمة؛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نشاط تسجيل الحضور؛</a:t>
            </a:r>
            <a:endParaRPr lang="f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الاستماع لحكاية: بائع القبعات؛</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نشيد: أنا الفتى النظيف</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الصورة: لوحة الأنشطة اليومية.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4" name="TextBox 22">
            <a:extLst>
              <a:ext uri="{FF2B5EF4-FFF2-40B4-BE49-F238E27FC236}">
                <a16:creationId xmlns:a16="http://schemas.microsoft.com/office/drawing/2014/main" id="{D3CDBCC5-CF61-73B4-1534-7DDCA6741E44}"/>
              </a:ext>
            </a:extLst>
          </p:cNvPr>
          <p:cNvSpPr txBox="1"/>
          <p:nvPr/>
        </p:nvSpPr>
        <p:spPr>
          <a:xfrm>
            <a:off x="6808539" y="5322882"/>
            <a:ext cx="3971214" cy="3154710"/>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أنشودة الحروف؛</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تقديم حرفي "د" </a:t>
            </a:r>
            <a:r>
              <a:rPr lang="ar-MA" sz="4000" b="1" dirty="0" err="1">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و"ذ</a:t>
            </a: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285750" lvl="0" indent="-285750" algn="r" defTabSz="1955800" rtl="1">
              <a:lnSpc>
                <a:spcPct val="90000"/>
              </a:lnSpc>
              <a:spcBef>
                <a:spcPct val="0"/>
              </a:spcBef>
              <a:spcAft>
                <a:spcPct val="15000"/>
              </a:spcAft>
              <a:buChar cha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الوعي الصوتي؛</a:t>
            </a:r>
            <a:endParaRPr lang="f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المبدأ الألف البائي؛</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التخطيط والتلوين.</a:t>
            </a:r>
            <a:endParaRPr lang="ar-MA" sz="36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10" name="Rectangle : coins arrondis 15">
            <a:extLst>
              <a:ext uri="{FF2B5EF4-FFF2-40B4-BE49-F238E27FC236}">
                <a16:creationId xmlns:a16="http://schemas.microsoft.com/office/drawing/2014/main" id="{B9C1F4F5-71BB-BB22-12E1-9AABDC9807FC}"/>
              </a:ext>
            </a:extLst>
          </p:cNvPr>
          <p:cNvSpPr/>
          <p:nvPr/>
        </p:nvSpPr>
        <p:spPr>
          <a:xfrm>
            <a:off x="11472388" y="2000137"/>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النشاط الاعتيادي</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Rectangle : coins arrondis 15">
            <a:extLst>
              <a:ext uri="{FF2B5EF4-FFF2-40B4-BE49-F238E27FC236}">
                <a16:creationId xmlns:a16="http://schemas.microsoft.com/office/drawing/2014/main" id="{8FFF2449-8680-680F-92DA-4DFD95F7D08D}"/>
              </a:ext>
            </a:extLst>
          </p:cNvPr>
          <p:cNvSpPr/>
          <p:nvPr/>
        </p:nvSpPr>
        <p:spPr>
          <a:xfrm>
            <a:off x="8085126" y="1952922"/>
            <a:ext cx="3254289" cy="913464"/>
          </a:xfrm>
          <a:prstGeom prst="roundRect">
            <a:avLst/>
          </a:prstGeom>
          <a:solidFill>
            <a:srgbClr val="D6E9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a:p>
            <a:pPr algn="ctr" rtl="1"/>
            <a:r>
              <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3. الأنشطة الرئيسية</a:t>
            </a:r>
          </a:p>
          <a:p>
            <a:pPr algn="ctr"/>
            <a:endParaRPr lang="ar-MA" sz="2400" b="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Freeform 10">
            <a:extLst>
              <a:ext uri="{FF2B5EF4-FFF2-40B4-BE49-F238E27FC236}">
                <a16:creationId xmlns:a16="http://schemas.microsoft.com/office/drawing/2014/main" id="{86BB6D5E-AFB8-671F-5D52-CDFD3710EBDB}"/>
              </a:ext>
            </a:extLst>
          </p:cNvPr>
          <p:cNvSpPr/>
          <p:nvPr/>
        </p:nvSpPr>
        <p:spPr>
          <a:xfrm>
            <a:off x="6715991" y="3007633"/>
            <a:ext cx="5499276" cy="7723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6" name="ZoneTexte 35">
            <a:extLst>
              <a:ext uri="{FF2B5EF4-FFF2-40B4-BE49-F238E27FC236}">
                <a16:creationId xmlns:a16="http://schemas.microsoft.com/office/drawing/2014/main" id="{1826943E-A209-D630-5D5F-92AAC348AE07}"/>
              </a:ext>
            </a:extLst>
          </p:cNvPr>
          <p:cNvSpPr txBox="1"/>
          <p:nvPr/>
        </p:nvSpPr>
        <p:spPr>
          <a:xfrm>
            <a:off x="4698483" y="3129792"/>
            <a:ext cx="9286406" cy="584775"/>
          </a:xfrm>
          <a:prstGeom prst="rect">
            <a:avLst/>
          </a:prstGeom>
          <a:noFill/>
        </p:spPr>
        <p:txBody>
          <a:bodyPr wrap="square">
            <a:spAutoFit/>
          </a:bodyP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هيكلة حصة في المستوى 1</a:t>
            </a:r>
          </a:p>
        </p:txBody>
      </p:sp>
      <p:grpSp>
        <p:nvGrpSpPr>
          <p:cNvPr id="7" name="Groupe 6">
            <a:extLst>
              <a:ext uri="{FF2B5EF4-FFF2-40B4-BE49-F238E27FC236}">
                <a16:creationId xmlns:a16="http://schemas.microsoft.com/office/drawing/2014/main" id="{53D12DDF-A02E-2009-7DA1-1BB55CAB94E3}"/>
              </a:ext>
            </a:extLst>
          </p:cNvPr>
          <p:cNvGrpSpPr/>
          <p:nvPr/>
        </p:nvGrpSpPr>
        <p:grpSpPr>
          <a:xfrm>
            <a:off x="576821" y="4770098"/>
            <a:ext cx="5023498" cy="4298511"/>
            <a:chOff x="457199" y="637024"/>
            <a:chExt cx="8229601" cy="835467"/>
          </a:xfrm>
        </p:grpSpPr>
        <p:sp>
          <p:nvSpPr>
            <p:cNvPr id="16" name="Shape 3">
              <a:extLst>
                <a:ext uri="{FF2B5EF4-FFF2-40B4-BE49-F238E27FC236}">
                  <a16:creationId xmlns:a16="http://schemas.microsoft.com/office/drawing/2014/main" id="{808F5FD7-EEAC-1097-9EF6-50AEFB322861}"/>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Shape 4">
              <a:extLst>
                <a:ext uri="{FF2B5EF4-FFF2-40B4-BE49-F238E27FC236}">
                  <a16:creationId xmlns:a16="http://schemas.microsoft.com/office/drawing/2014/main" id="{2D4B7B45-E4B0-980F-4C2A-832F2285AE8C}"/>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3" name="Rectangle : coins arrondis 18">
            <a:extLst>
              <a:ext uri="{FF2B5EF4-FFF2-40B4-BE49-F238E27FC236}">
                <a16:creationId xmlns:a16="http://schemas.microsoft.com/office/drawing/2014/main" id="{35914F9D-1F92-3DBF-B945-938EC5276B07}"/>
              </a:ext>
            </a:extLst>
          </p:cNvPr>
          <p:cNvSpPr/>
          <p:nvPr/>
        </p:nvSpPr>
        <p:spPr>
          <a:xfrm>
            <a:off x="576822" y="4256736"/>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اختتام الحصة</a:t>
            </a:r>
          </a:p>
        </p:txBody>
      </p:sp>
      <p:sp>
        <p:nvSpPr>
          <p:cNvPr id="6" name="ZoneTexte 5">
            <a:extLst>
              <a:ext uri="{FF2B5EF4-FFF2-40B4-BE49-F238E27FC236}">
                <a16:creationId xmlns:a16="http://schemas.microsoft.com/office/drawing/2014/main" id="{201536F7-28B5-4475-B702-BACCF1CFF67D}"/>
              </a:ext>
            </a:extLst>
          </p:cNvPr>
          <p:cNvSpPr txBox="1"/>
          <p:nvPr/>
        </p:nvSpPr>
        <p:spPr>
          <a:xfrm>
            <a:off x="1737348" y="6566204"/>
            <a:ext cx="2611676" cy="984885"/>
          </a:xfrm>
          <a:prstGeom prst="rect">
            <a:avLst/>
          </a:prstGeom>
          <a:noFill/>
        </p:spPr>
        <p:txBody>
          <a:bodyPr wrap="none" rtlCol="0">
            <a:spAutoFit/>
          </a:bodyPr>
          <a:lstStyle/>
          <a:p>
            <a:pPr algn="r" rtl="1"/>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لعبة سلة الحروف.  </a:t>
            </a:r>
            <a:endParaRPr lang="f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endParaRPr>
          </a:p>
          <a:p>
            <a:pPr marL="0" algn="r" defTabSz="914400" rtl="1" eaLnBrk="1" latinLnBrk="0" hangingPunct="1"/>
            <a:endParaRPr lang="fr-FR" dirty="0"/>
          </a:p>
        </p:txBody>
      </p:sp>
      <p:sp>
        <p:nvSpPr>
          <p:cNvPr id="39" name="Rectangle : coins arrondis 18">
            <a:extLst>
              <a:ext uri="{FF2B5EF4-FFF2-40B4-BE49-F238E27FC236}">
                <a16:creationId xmlns:a16="http://schemas.microsoft.com/office/drawing/2014/main" id="{259F2F62-9A91-DDF5-9055-17402CB91B07}"/>
              </a:ext>
            </a:extLst>
          </p:cNvPr>
          <p:cNvSpPr/>
          <p:nvPr/>
        </p:nvSpPr>
        <p:spPr>
          <a:xfrm>
            <a:off x="6251880" y="4313367"/>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الأنشطة الرئيسية</a:t>
            </a:r>
          </a:p>
        </p:txBody>
      </p:sp>
      <p:sp>
        <p:nvSpPr>
          <p:cNvPr id="40" name="Rectangle : coins arrondis 18">
            <a:extLst>
              <a:ext uri="{FF2B5EF4-FFF2-40B4-BE49-F238E27FC236}">
                <a16:creationId xmlns:a16="http://schemas.microsoft.com/office/drawing/2014/main" id="{25381048-22D5-6690-7B5B-3136AEB4C6C0}"/>
              </a:ext>
            </a:extLst>
          </p:cNvPr>
          <p:cNvSpPr/>
          <p:nvPr/>
        </p:nvSpPr>
        <p:spPr>
          <a:xfrm>
            <a:off x="11872762" y="4310121"/>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افتتاح الحصة</a:t>
            </a:r>
          </a:p>
        </p:txBody>
      </p:sp>
      <p:graphicFrame>
        <p:nvGraphicFramePr>
          <p:cNvPr id="11" name="Tableau 10">
            <a:extLst>
              <a:ext uri="{FF2B5EF4-FFF2-40B4-BE49-F238E27FC236}">
                <a16:creationId xmlns:a16="http://schemas.microsoft.com/office/drawing/2014/main" id="{05EA3D6E-4B15-8717-23C3-8AE79D659909}"/>
              </a:ext>
            </a:extLst>
          </p:cNvPr>
          <p:cNvGraphicFramePr>
            <a:graphicFrameLocks noGrp="1"/>
          </p:cNvGraphicFramePr>
          <p:nvPr>
            <p:extLst>
              <p:ext uri="{D42A27DB-BD31-4B8C-83A1-F6EECF244321}">
                <p14:modId xmlns:p14="http://schemas.microsoft.com/office/powerpoint/2010/main" val="56295639"/>
              </p:ext>
            </p:extLst>
          </p:nvPr>
        </p:nvGraphicFramePr>
        <p:xfrm>
          <a:off x="95865" y="9187794"/>
          <a:ext cx="6186186" cy="1008888"/>
        </p:xfrm>
        <a:graphic>
          <a:graphicData uri="http://schemas.openxmlformats.org/drawingml/2006/table">
            <a:tbl>
              <a:tblPr firstRow="1" bandRow="1">
                <a:tableStyleId>{5C22544A-7EE6-4342-B048-85BDC9FD1C3A}</a:tableStyleId>
              </a:tblPr>
              <a:tblGrid>
                <a:gridCol w="4845866">
                  <a:extLst>
                    <a:ext uri="{9D8B030D-6E8A-4147-A177-3AD203B41FA5}">
                      <a16:colId xmlns:a16="http://schemas.microsoft.com/office/drawing/2014/main" val="2433790151"/>
                    </a:ext>
                  </a:extLst>
                </a:gridCol>
                <a:gridCol w="1340320">
                  <a:extLst>
                    <a:ext uri="{9D8B030D-6E8A-4147-A177-3AD203B41FA5}">
                      <a16:colId xmlns:a16="http://schemas.microsoft.com/office/drawing/2014/main" val="642288467"/>
                    </a:ext>
                  </a:extLst>
                </a:gridCol>
              </a:tblGrid>
              <a:tr h="869044">
                <a:tc>
                  <a:txBody>
                    <a:bodyPr/>
                    <a:lstStyle/>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النشاط المعني بالنمذجة</a:t>
                      </a:r>
                    </a:p>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توصيف النشاط ضمن ملاحق العرض</a:t>
                      </a:r>
                      <a:endParaRPr lang="f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rtl="1">
                        <a:lnSpc>
                          <a:spcPct val="100000"/>
                        </a:lnSpc>
                      </a:pPr>
                      <a:endParaRPr lang="fr-MA"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067156257"/>
                  </a:ext>
                </a:extLst>
              </a:tr>
            </a:tbl>
          </a:graphicData>
        </a:graphic>
      </p:graphicFrame>
    </p:spTree>
    <p:extLst>
      <p:ext uri="{BB962C8B-B14F-4D97-AF65-F5344CB8AC3E}">
        <p14:creationId xmlns:p14="http://schemas.microsoft.com/office/powerpoint/2010/main" val="23796251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54071-33CD-940C-3F31-523C75B4EF94}"/>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60FE43B9-24B6-3FD2-A850-E195BE033D52}"/>
              </a:ext>
            </a:extLst>
          </p:cNvPr>
          <p:cNvGrpSpPr/>
          <p:nvPr/>
        </p:nvGrpSpPr>
        <p:grpSpPr>
          <a:xfrm>
            <a:off x="10515600" y="4211196"/>
            <a:ext cx="5023498" cy="4298511"/>
            <a:chOff x="457199" y="637024"/>
            <a:chExt cx="8229601" cy="835467"/>
          </a:xfrm>
        </p:grpSpPr>
        <p:sp>
          <p:nvSpPr>
            <p:cNvPr id="27" name="Shape 3">
              <a:extLst>
                <a:ext uri="{FF2B5EF4-FFF2-40B4-BE49-F238E27FC236}">
                  <a16:creationId xmlns:a16="http://schemas.microsoft.com/office/drawing/2014/main" id="{90A0E61D-0ED0-EAF1-07C2-25CED953811F}"/>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B14E65FC-4498-8E05-3791-C68D340B439A}"/>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9DCBF965-5773-7CA1-148F-3534FDC0EBAB}"/>
              </a:ext>
            </a:extLst>
          </p:cNvPr>
          <p:cNvGrpSpPr/>
          <p:nvPr/>
        </p:nvGrpSpPr>
        <p:grpSpPr>
          <a:xfrm>
            <a:off x="2339100" y="4217627"/>
            <a:ext cx="5023498" cy="4298511"/>
            <a:chOff x="457199" y="637024"/>
            <a:chExt cx="8229601" cy="835467"/>
          </a:xfrm>
        </p:grpSpPr>
        <p:sp>
          <p:nvSpPr>
            <p:cNvPr id="20" name="Shape 3">
              <a:extLst>
                <a:ext uri="{FF2B5EF4-FFF2-40B4-BE49-F238E27FC236}">
                  <a16:creationId xmlns:a16="http://schemas.microsoft.com/office/drawing/2014/main" id="{5DBE694D-1F8A-3AE9-3A64-9CFF1E787911}"/>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61C6D2A7-A0A6-7412-B73A-9F41F2C97FA6}"/>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A799F28E-A569-76C7-F5EA-FE49FE57851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7E3D8D39-E539-D668-7620-E8D66B553EA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7A5394E-0264-E6A0-5869-07D1C9A6C91C}"/>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55B98BDC-063D-B847-756A-C1A179086D87}"/>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469A501-581E-694E-CB41-89440742414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83FE9792-C010-EAC1-19FC-B53C10BFA2B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B6E015DE-00BC-1F1C-6F3C-2A04CD54844F}"/>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D835590A-8F52-1013-F402-2273B379D97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CE33A01C-2BF1-954E-E4EB-1EEFF52EA5B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F2024BC-2E2D-040F-2C22-F48F7F95F0B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D754C108-AE0C-2D46-FB82-4EB86FFAA68A}"/>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9DDE7D1B-A2AB-182E-F052-DFFD1CD85925}"/>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3A7B5BEF-3F0C-2996-44B1-4250038CE377}"/>
              </a:ext>
            </a:extLst>
          </p:cNvPr>
          <p:cNvSpPr/>
          <p:nvPr/>
        </p:nvSpPr>
        <p:spPr>
          <a:xfrm rot="-10800000">
            <a:off x="12344400" y="190920"/>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1CD7BAAF-8ED6-86AA-25E5-7E01548CE08B}"/>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3.3.نموذج حصة المستوى الأول</a:t>
            </a:r>
          </a:p>
        </p:txBody>
      </p:sp>
      <p:sp>
        <p:nvSpPr>
          <p:cNvPr id="37" name="TextBox 22">
            <a:extLst>
              <a:ext uri="{FF2B5EF4-FFF2-40B4-BE49-F238E27FC236}">
                <a16:creationId xmlns:a16="http://schemas.microsoft.com/office/drawing/2014/main" id="{DF6E226E-1751-34CE-481E-CA979518C233}"/>
              </a:ext>
            </a:extLst>
          </p:cNvPr>
          <p:cNvSpPr txBox="1"/>
          <p:nvPr/>
        </p:nvSpPr>
        <p:spPr>
          <a:xfrm>
            <a:off x="2923721" y="5449103"/>
            <a:ext cx="3854256" cy="1337289"/>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بطاقات أسماء التلاميذ</a:t>
            </a:r>
          </a:p>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لوحة، سبورة.</a:t>
            </a:r>
          </a:p>
        </p:txBody>
      </p:sp>
      <p:sp>
        <p:nvSpPr>
          <p:cNvPr id="3" name="TextBox 21">
            <a:extLst>
              <a:ext uri="{FF2B5EF4-FFF2-40B4-BE49-F238E27FC236}">
                <a16:creationId xmlns:a16="http://schemas.microsoft.com/office/drawing/2014/main" id="{95CD8B7D-DD90-E263-0738-06A2CCE54E79}"/>
              </a:ext>
            </a:extLst>
          </p:cNvPr>
          <p:cNvSpPr txBox="1"/>
          <p:nvPr/>
        </p:nvSpPr>
        <p:spPr>
          <a:xfrm>
            <a:off x="10688050" y="5858005"/>
            <a:ext cx="4475623" cy="677108"/>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أتعلم كيف أكتب اسمي.</a:t>
            </a:r>
            <a:endPar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 coins arrondis 18">
            <a:extLst>
              <a:ext uri="{FF2B5EF4-FFF2-40B4-BE49-F238E27FC236}">
                <a16:creationId xmlns:a16="http://schemas.microsoft.com/office/drawing/2014/main" id="{AE98B199-061A-86E7-7094-7D15DD388108}"/>
              </a:ext>
            </a:extLst>
          </p:cNvPr>
          <p:cNvSpPr/>
          <p:nvPr/>
        </p:nvSpPr>
        <p:spPr>
          <a:xfrm>
            <a:off x="2326942" y="3996167"/>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64BAEE3F-18BC-A7D1-47C4-FB80FD47C233}"/>
              </a:ext>
            </a:extLst>
          </p:cNvPr>
          <p:cNvSpPr/>
          <p:nvPr/>
        </p:nvSpPr>
        <p:spPr>
          <a:xfrm>
            <a:off x="10490993" y="4154431"/>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النشاط</a:t>
            </a:r>
          </a:p>
        </p:txBody>
      </p:sp>
      <p:sp>
        <p:nvSpPr>
          <p:cNvPr id="2" name="Rectangle : coins arrondis 1">
            <a:extLst>
              <a:ext uri="{FF2B5EF4-FFF2-40B4-BE49-F238E27FC236}">
                <a16:creationId xmlns:a16="http://schemas.microsoft.com/office/drawing/2014/main" id="{467D3BAB-4AB5-2FD5-D6E5-9F99D4132CC3}"/>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9A2AB622-453E-2300-6B91-8F8C4936A394}"/>
              </a:ext>
            </a:extLst>
          </p:cNvPr>
          <p:cNvSpPr/>
          <p:nvPr/>
        </p:nvSpPr>
        <p:spPr>
          <a:xfrm>
            <a:off x="6712409" y="1623272"/>
            <a:ext cx="5499276"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1B12CB5A-805D-42F1-C819-F29C82821D82}"/>
              </a:ext>
            </a:extLst>
          </p:cNvPr>
          <p:cNvSpPr txBox="1"/>
          <p:nvPr/>
        </p:nvSpPr>
        <p:spPr>
          <a:xfrm>
            <a:off x="7082320" y="1670917"/>
            <a:ext cx="4361857"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نشاط طقس الحضور</a:t>
            </a:r>
          </a:p>
        </p:txBody>
      </p:sp>
    </p:spTree>
    <p:extLst>
      <p:ext uri="{BB962C8B-B14F-4D97-AF65-F5344CB8AC3E}">
        <p14:creationId xmlns:p14="http://schemas.microsoft.com/office/powerpoint/2010/main" val="1326674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12AEF-DAC9-2577-3FC0-CDC1322486A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AF8D144-63A1-835D-2D25-0E4F6B5F20C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42E704B-CE78-E6B2-293E-FE5E97A5929F}"/>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A275A2B1-3B65-A653-7907-5F5F22B49C98}"/>
              </a:ext>
            </a:extLst>
          </p:cNvPr>
          <p:cNvGrpSpPr/>
          <p:nvPr/>
        </p:nvGrpSpPr>
        <p:grpSpPr>
          <a:xfrm rot="10800000">
            <a:off x="11887200" y="994625"/>
            <a:ext cx="8999958" cy="7764850"/>
            <a:chOff x="-4692020" y="659100"/>
            <a:chExt cx="12867402" cy="9887050"/>
          </a:xfrm>
        </p:grpSpPr>
        <p:grpSp>
          <p:nvGrpSpPr>
            <p:cNvPr id="5" name="Group 6">
              <a:extLst>
                <a:ext uri="{FF2B5EF4-FFF2-40B4-BE49-F238E27FC236}">
                  <a16:creationId xmlns:a16="http://schemas.microsoft.com/office/drawing/2014/main" id="{F2757A50-45E0-4B0C-6A07-DBE158883FB2}"/>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84431343-EF48-BE4C-68CE-FCFAC59755B5}"/>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03F1571C-7FB4-46F4-04C5-F41462B0BC5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04F13623-C849-EC2A-011E-AA96CCFDC884}"/>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D1EA62E0-E31C-2D27-0FBD-BC0235A6F60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50252734-B93D-7C6D-71A3-3A0DD994A8B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D426C9D6-2F92-2329-BBEE-E2D910910E71}"/>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A848BB13-0B4E-7B69-5B5E-8C4BF8355FA7}"/>
              </a:ext>
            </a:extLst>
          </p:cNvPr>
          <p:cNvSpPr txBox="1"/>
          <p:nvPr/>
        </p:nvSpPr>
        <p:spPr>
          <a:xfrm>
            <a:off x="13319646" y="4220170"/>
            <a:ext cx="323327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نشاط اعتيادي المستوى الأول</a:t>
            </a:r>
          </a:p>
        </p:txBody>
      </p:sp>
      <p:sp>
        <p:nvSpPr>
          <p:cNvPr id="13" name="ZoneTexte 12">
            <a:extLst>
              <a:ext uri="{FF2B5EF4-FFF2-40B4-BE49-F238E27FC236}">
                <a16:creationId xmlns:a16="http://schemas.microsoft.com/office/drawing/2014/main" id="{903020B3-0CA9-2ECF-9C7F-B79AE1973673}"/>
              </a:ext>
            </a:extLst>
          </p:cNvPr>
          <p:cNvSpPr txBox="1"/>
          <p:nvPr/>
        </p:nvSpPr>
        <p:spPr>
          <a:xfrm>
            <a:off x="4640534" y="4981327"/>
            <a:ext cx="4361857" cy="1323439"/>
          </a:xfrm>
          <a:prstGeom prst="rect">
            <a:avLst/>
          </a:prstGeom>
          <a:noFill/>
        </p:spPr>
        <p:txBody>
          <a:bodyPr wrap="square">
            <a:spAutoFit/>
          </a:bodyPr>
          <a:lstStyle/>
          <a:p>
            <a:pPr algn="ctr" rtl="1"/>
            <a:r>
              <a:rPr lang="ar-MA" sz="8000" b="1" dirty="0">
                <a:latin typeface="Microsoft Uighur" panose="02000000000000000000" pitchFamily="2" charset="-78"/>
                <a:ea typeface="Calibri" panose="020F0502020204030204" pitchFamily="34" charset="0"/>
                <a:cs typeface="Microsoft Uighur" panose="02000000000000000000" pitchFamily="2" charset="-78"/>
              </a:rPr>
              <a:t> طقس الحضور</a:t>
            </a:r>
          </a:p>
        </p:txBody>
      </p:sp>
      <p:pic>
        <p:nvPicPr>
          <p:cNvPr id="14" name="Image 13" descr="بوربوينت لوحة الحضور والغياب, 2025">
            <a:extLst>
              <a:ext uri="{FF2B5EF4-FFF2-40B4-BE49-F238E27FC236}">
                <a16:creationId xmlns:a16="http://schemas.microsoft.com/office/drawing/2014/main" id="{45CF7DFD-DAAD-A503-2983-E108983F6F95}"/>
              </a:ext>
            </a:extLst>
          </p:cNvPr>
          <p:cNvPicPr>
            <a:picLocks noChangeAspect="1"/>
          </p:cNvPicPr>
          <p:nvPr/>
        </p:nvPicPr>
        <p:blipFill>
          <a:blip r:embed="rId3"/>
          <a:stretch/>
        </p:blipFill>
        <p:spPr>
          <a:xfrm>
            <a:off x="4177631" y="1916042"/>
            <a:ext cx="5396714" cy="30356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65744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9D1A0-8199-1E0F-AD4C-9D616B0F52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049F40-FA68-56CD-60A5-F70F58FA66FF}"/>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pic>
        <p:nvPicPr>
          <p:cNvPr id="26" name="Image 25">
            <a:extLst>
              <a:ext uri="{FF2B5EF4-FFF2-40B4-BE49-F238E27FC236}">
                <a16:creationId xmlns:a16="http://schemas.microsoft.com/office/drawing/2014/main" id="{4373DEA1-6943-3998-A7B0-3DAD19CC581D}"/>
              </a:ext>
            </a:extLst>
          </p:cNvPr>
          <p:cNvPicPr>
            <a:picLocks noChangeAspect="1"/>
          </p:cNvPicPr>
          <p:nvPr/>
        </p:nvPicPr>
        <p:blipFill>
          <a:blip r:embed="rId3"/>
          <a:stretch>
            <a:fillRect/>
          </a:stretch>
        </p:blipFill>
        <p:spPr>
          <a:xfrm>
            <a:off x="409594" y="267750"/>
            <a:ext cx="17497405" cy="9247679"/>
          </a:xfrm>
          <a:prstGeom prst="rect">
            <a:avLst/>
          </a:prstGeom>
        </p:spPr>
      </p:pic>
      <p:grpSp>
        <p:nvGrpSpPr>
          <p:cNvPr id="9" name="Group 9">
            <a:extLst>
              <a:ext uri="{FF2B5EF4-FFF2-40B4-BE49-F238E27FC236}">
                <a16:creationId xmlns:a16="http://schemas.microsoft.com/office/drawing/2014/main" id="{E9102030-D2C4-C658-B816-CD26FB0737C1}"/>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A47D66C6-9B09-81FD-1229-E615A3C7D6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F78DC56-5AC0-F5A0-4B3C-C1544D4E18D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AC4B885-9A6F-8B94-27BE-3EEFC34D70DC}"/>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9E78F09D-DB6D-A546-AE10-4829685E350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F348E609-CD75-DCCC-7061-B577D714F24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8D5DFA4E-F903-6188-E586-2CDB5AF19ACD}"/>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16" name="Group 16">
            <a:extLst>
              <a:ext uri="{FF2B5EF4-FFF2-40B4-BE49-F238E27FC236}">
                <a16:creationId xmlns:a16="http://schemas.microsoft.com/office/drawing/2014/main" id="{D7855FEF-7A29-AE16-C351-7682F8B5D568}"/>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19F72DF1-F610-A22C-87F0-4FD3FF0CF7C9}"/>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EEE33297-9F65-FAB7-46C4-C01555E2D833}"/>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grpSp>
        <p:nvGrpSpPr>
          <p:cNvPr id="19" name="Group 19">
            <a:extLst>
              <a:ext uri="{FF2B5EF4-FFF2-40B4-BE49-F238E27FC236}">
                <a16:creationId xmlns:a16="http://schemas.microsoft.com/office/drawing/2014/main" id="{C909A640-170D-CF49-8B4C-E30903512A23}"/>
              </a:ext>
            </a:extLst>
          </p:cNvPr>
          <p:cNvGrpSpPr/>
          <p:nvPr/>
        </p:nvGrpSpPr>
        <p:grpSpPr>
          <a:xfrm>
            <a:off x="13354056" y="787624"/>
            <a:ext cx="2311589" cy="1817640"/>
            <a:chOff x="0" y="0"/>
            <a:chExt cx="696717" cy="547840"/>
          </a:xfrm>
        </p:grpSpPr>
        <p:sp>
          <p:nvSpPr>
            <p:cNvPr id="20" name="Freeform 20">
              <a:extLst>
                <a:ext uri="{FF2B5EF4-FFF2-40B4-BE49-F238E27FC236}">
                  <a16:creationId xmlns:a16="http://schemas.microsoft.com/office/drawing/2014/main" id="{28E40EDF-5666-F040-3D6B-A6BD8CD07332}"/>
                </a:ext>
              </a:extLst>
            </p:cNvPr>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a:p>
          </p:txBody>
        </p:sp>
        <p:sp>
          <p:nvSpPr>
            <p:cNvPr id="21" name="TextBox 21">
              <a:extLst>
                <a:ext uri="{FF2B5EF4-FFF2-40B4-BE49-F238E27FC236}">
                  <a16:creationId xmlns:a16="http://schemas.microsoft.com/office/drawing/2014/main" id="{32DF807D-AE26-425E-6031-13FD0E419DDB}"/>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1D5974AF-C71B-5F84-5B03-ED6AD8FE08E4}"/>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CE41C65-A1A0-42DB-B33D-1DAF016483D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30B49CC-AE12-A34F-9DA2-AFD65E5354C9}"/>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7646D3C4-7C07-E230-408E-045E90965231}"/>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8"/>
                </a:ext>
              </a:extLst>
            </a:blip>
            <a:stretch>
              <a:fillRect t="-434569" b="-361689"/>
            </a:stretch>
          </a:blipFill>
        </p:spPr>
        <p:txBody>
          <a:bodyPr/>
          <a:lstStyle/>
          <a:p>
            <a:endParaRPr lang="fr-FR"/>
          </a:p>
        </p:txBody>
      </p:sp>
    </p:spTree>
    <p:extLst>
      <p:ext uri="{BB962C8B-B14F-4D97-AF65-F5344CB8AC3E}">
        <p14:creationId xmlns:p14="http://schemas.microsoft.com/office/powerpoint/2010/main" val="1835211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014E1-F019-AEA8-FF92-D0B56060C7A6}"/>
            </a:ext>
          </a:extLst>
        </p:cNvPr>
        <p:cNvGrpSpPr/>
        <p:nvPr/>
      </p:nvGrpSpPr>
      <p:grpSpPr>
        <a:xfrm>
          <a:off x="0" y="0"/>
          <a:ext cx="0" cy="0"/>
          <a:chOff x="0" y="0"/>
          <a:chExt cx="0" cy="0"/>
        </a:xfrm>
      </p:grpSpPr>
      <p:pic>
        <p:nvPicPr>
          <p:cNvPr id="27" name="Image 26">
            <a:extLst>
              <a:ext uri="{FF2B5EF4-FFF2-40B4-BE49-F238E27FC236}">
                <a16:creationId xmlns:a16="http://schemas.microsoft.com/office/drawing/2014/main" id="{E396A355-406B-74FD-2871-AB3CD1964493}"/>
              </a:ext>
            </a:extLst>
          </p:cNvPr>
          <p:cNvPicPr>
            <a:picLocks noChangeAspect="1"/>
          </p:cNvPicPr>
          <p:nvPr/>
        </p:nvPicPr>
        <p:blipFill>
          <a:blip r:embed="rId2"/>
          <a:stretch>
            <a:fillRect/>
          </a:stretch>
        </p:blipFill>
        <p:spPr>
          <a:xfrm>
            <a:off x="947375" y="437808"/>
            <a:ext cx="16549059" cy="9308846"/>
          </a:xfrm>
          <a:prstGeom prst="rect">
            <a:avLst/>
          </a:prstGeom>
        </p:spPr>
      </p:pic>
      <p:grpSp>
        <p:nvGrpSpPr>
          <p:cNvPr id="9" name="Group 9">
            <a:extLst>
              <a:ext uri="{FF2B5EF4-FFF2-40B4-BE49-F238E27FC236}">
                <a16:creationId xmlns:a16="http://schemas.microsoft.com/office/drawing/2014/main" id="{DA1E2745-AF97-FF80-DE7C-9E2AAA1BFF63}"/>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FFA4DE8B-CE8D-2358-6895-C0C03551F55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B8324127-FA40-1160-B3BF-59C6C356FC1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D04122DD-4A1F-A27B-623C-50203DF5C3FC}"/>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CDB6131-36FD-BADE-B270-FCFB045C669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FC5E2D19-42A9-2945-E0BD-972361D2B95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a:extLst>
              <a:ext uri="{FF2B5EF4-FFF2-40B4-BE49-F238E27FC236}">
                <a16:creationId xmlns:a16="http://schemas.microsoft.com/office/drawing/2014/main" id="{9D75FF05-A72B-BF07-A78B-3E09D62F8F8F}"/>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1EEC7FF5-3B0C-2943-1607-1327B143B777}"/>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1FDFA40F-B990-903F-AB5F-EA75669100C0}"/>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D12E11EA-211B-F2B9-3974-A081191295F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2ACA251-67F2-1E8E-1B19-CCE0BD050143}"/>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8129C05-17D5-E495-9A80-97905A9A4BA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51CF39A2-5011-55FD-9D43-554B38407604}"/>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1433711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DA4C2-B9DD-391D-EF26-B6B74BC168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0A8BF4-956C-4922-F6E0-0D37C68D7CB0}"/>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pic>
        <p:nvPicPr>
          <p:cNvPr id="26" name="Image 25">
            <a:extLst>
              <a:ext uri="{FF2B5EF4-FFF2-40B4-BE49-F238E27FC236}">
                <a16:creationId xmlns:a16="http://schemas.microsoft.com/office/drawing/2014/main" id="{0322F6E6-B9EB-5C54-39EF-268843668E23}"/>
              </a:ext>
            </a:extLst>
          </p:cNvPr>
          <p:cNvPicPr>
            <a:picLocks noChangeAspect="1"/>
          </p:cNvPicPr>
          <p:nvPr/>
        </p:nvPicPr>
        <p:blipFill>
          <a:blip r:embed="rId3"/>
          <a:stretch>
            <a:fillRect/>
          </a:stretch>
        </p:blipFill>
        <p:spPr>
          <a:xfrm>
            <a:off x="985852" y="571323"/>
            <a:ext cx="16588080" cy="9330796"/>
          </a:xfrm>
          <a:prstGeom prst="rect">
            <a:avLst/>
          </a:prstGeom>
        </p:spPr>
      </p:pic>
      <p:grpSp>
        <p:nvGrpSpPr>
          <p:cNvPr id="9" name="Group 9">
            <a:extLst>
              <a:ext uri="{FF2B5EF4-FFF2-40B4-BE49-F238E27FC236}">
                <a16:creationId xmlns:a16="http://schemas.microsoft.com/office/drawing/2014/main" id="{F19F40DD-AC60-EC87-C643-CEB8BC0081A8}"/>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5BACC5F1-8901-0FD6-7933-EC43D0ADAAB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FB0D2B90-F6AA-233C-E3D6-F9005E48982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9DEBBE2F-DA59-476C-EF4F-F7C7C8D6E30D}"/>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C98CF4F-EA82-1628-0951-BDFB42786BC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5332A375-481A-3CDE-2E51-007D8BD89A4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DA152777-BB01-1B8D-F229-CFA8617D0A26}"/>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a:p>
        </p:txBody>
      </p:sp>
      <p:grpSp>
        <p:nvGrpSpPr>
          <p:cNvPr id="16" name="Group 16">
            <a:extLst>
              <a:ext uri="{FF2B5EF4-FFF2-40B4-BE49-F238E27FC236}">
                <a16:creationId xmlns:a16="http://schemas.microsoft.com/office/drawing/2014/main" id="{73C3273B-0E11-D6AA-A9F9-10745A965087}"/>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F44F5A2E-13E2-BE5D-4BEE-341B5A85FAB1}"/>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27A5A1BA-5879-5FF6-85D3-C5E6B005F756}"/>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C3E88449-7720-EEE2-BB67-2F59F2F810B6}"/>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04C30B02-7465-AFFD-5221-119FA255D589}"/>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D91FA43-9D8A-738A-C874-0E08534DC07A}"/>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57A2B6B2-CDFB-FBA9-EB23-4A3F777285E0}"/>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8"/>
                </a:ext>
              </a:extLst>
            </a:blip>
            <a:stretch>
              <a:fillRect t="-434569" b="-361689"/>
            </a:stretch>
          </a:blipFill>
        </p:spPr>
        <p:txBody>
          <a:bodyPr/>
          <a:lstStyle/>
          <a:p>
            <a:endParaRPr lang="fr-FR"/>
          </a:p>
        </p:txBody>
      </p:sp>
    </p:spTree>
    <p:extLst>
      <p:ext uri="{BB962C8B-B14F-4D97-AF65-F5344CB8AC3E}">
        <p14:creationId xmlns:p14="http://schemas.microsoft.com/office/powerpoint/2010/main" val="1519212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83916-FD9B-8DA2-4A9E-99FCF61408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D7F8BA-8037-EFC4-A8F2-7A9BE8C701C6}"/>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pic>
        <p:nvPicPr>
          <p:cNvPr id="27" name="Image 26">
            <a:extLst>
              <a:ext uri="{FF2B5EF4-FFF2-40B4-BE49-F238E27FC236}">
                <a16:creationId xmlns:a16="http://schemas.microsoft.com/office/drawing/2014/main" id="{AB95F22F-0C08-1A32-CC13-099697CDCB4F}"/>
              </a:ext>
            </a:extLst>
          </p:cNvPr>
          <p:cNvPicPr>
            <a:picLocks noChangeAspect="1"/>
          </p:cNvPicPr>
          <p:nvPr/>
        </p:nvPicPr>
        <p:blipFill>
          <a:blip r:embed="rId3"/>
          <a:stretch>
            <a:fillRect/>
          </a:stretch>
        </p:blipFill>
        <p:spPr>
          <a:xfrm>
            <a:off x="929909" y="219251"/>
            <a:ext cx="16443691" cy="9648649"/>
          </a:xfrm>
          <a:prstGeom prst="rect">
            <a:avLst/>
          </a:prstGeom>
        </p:spPr>
      </p:pic>
      <p:grpSp>
        <p:nvGrpSpPr>
          <p:cNvPr id="9" name="Group 9">
            <a:extLst>
              <a:ext uri="{FF2B5EF4-FFF2-40B4-BE49-F238E27FC236}">
                <a16:creationId xmlns:a16="http://schemas.microsoft.com/office/drawing/2014/main" id="{FE0516AE-D490-A44F-6F63-BFEB2C504D40}"/>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12DF412E-2608-6D89-C9D6-F4F5AB89ED5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1AD8789C-A278-A6BB-759A-25AB66F439B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E233DAE9-EB48-D675-ECEB-8B09919262D2}"/>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DF876A7-A23A-880F-80B3-BC4CA5550B1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A26337FF-8482-B00C-73A4-92C944100FF3}"/>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a:extLst>
              <a:ext uri="{FF2B5EF4-FFF2-40B4-BE49-F238E27FC236}">
                <a16:creationId xmlns:a16="http://schemas.microsoft.com/office/drawing/2014/main" id="{3C1BD2D0-CC78-30D1-3B1A-62224C8C0B1D}"/>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D6231AD1-B6EF-B609-1B6C-EB879BDCF3E4}"/>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8" name="TextBox 18">
              <a:extLst>
                <a:ext uri="{FF2B5EF4-FFF2-40B4-BE49-F238E27FC236}">
                  <a16:creationId xmlns:a16="http://schemas.microsoft.com/office/drawing/2014/main" id="{805D748C-FBF9-FFEC-FA64-9244F751B6DC}"/>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32F5FD95-9CEB-DA65-2022-561AB4232144}"/>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7E38E8D5-9460-4D29-AC5A-B9A3BF93C1A0}"/>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5390BB3-48A0-01A6-D5A6-738F31639026}"/>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E5007835-97E5-F436-FCBD-76D5E1DE5147}"/>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40662522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6B431-8B6F-E9FF-D732-E096EF8907B3}"/>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CFB2A977-2642-82A9-6484-5BD7D6B334B3}"/>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076FC688-C597-286C-517D-EDC1F95E91E9}"/>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D8C49CEF-A983-2D54-144F-FF054D8ADC15}"/>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413382C3-06A7-DAC0-5458-4BAC92C89679}"/>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CB5B8307-6C37-B49E-A823-07E6F62B453B}"/>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A0B06544-1277-D51A-36B3-DEB7F0A7553B}"/>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F91EFEA6-B553-188A-F046-74F5C5AA1B73}"/>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8C4298C6-0FB8-8D1E-5365-9C933051376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376C59FD-6148-DB73-C83B-BEC7FB17D8AE}"/>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BD2A9848-3BA0-59CC-1C4E-20AED34E7058}"/>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59161E60-2BC0-BA1A-002F-7CCA72F2305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1DD6D4E8-673F-874A-B163-CB38E11D611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4DF46CAE-9ABD-3474-C47A-A1F857EE189D}"/>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CE9DB17-2383-66A8-2151-E09D1553F8B6}"/>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2CC309E-423D-32A4-4E2B-37EAAAAE45D1}"/>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2E0A1E68-C80D-3198-9287-71D38FFFA898}"/>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ECBEBC6D-5E12-23CE-D98C-217D21DA67AF}"/>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EE755216-9F76-B63C-C29D-8492AF6DAE8D}"/>
              </a:ext>
            </a:extLst>
          </p:cNvPr>
          <p:cNvSpPr/>
          <p:nvPr/>
        </p:nvSpPr>
        <p:spPr>
          <a:xfrm rot="-10800000">
            <a:off x="12344400" y="190920"/>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7D09663F-BD1A-0F38-7317-4120E93A13CB}"/>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3.3.نموذج حصة المستوى الأول</a:t>
            </a:r>
          </a:p>
        </p:txBody>
      </p:sp>
      <p:sp>
        <p:nvSpPr>
          <p:cNvPr id="37" name="TextBox 22">
            <a:extLst>
              <a:ext uri="{FF2B5EF4-FFF2-40B4-BE49-F238E27FC236}">
                <a16:creationId xmlns:a16="http://schemas.microsoft.com/office/drawing/2014/main" id="{53E9BC24-B073-15F1-93C8-BDF656EFB3B3}"/>
              </a:ext>
            </a:extLst>
          </p:cNvPr>
          <p:cNvSpPr txBox="1"/>
          <p:nvPr/>
        </p:nvSpPr>
        <p:spPr>
          <a:xfrm>
            <a:off x="2809157" y="5448944"/>
            <a:ext cx="3854256" cy="626325"/>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المسلاط – السبورة -</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TextBox 21">
            <a:extLst>
              <a:ext uri="{FF2B5EF4-FFF2-40B4-BE49-F238E27FC236}">
                <a16:creationId xmlns:a16="http://schemas.microsoft.com/office/drawing/2014/main" id="{6CA7FF24-DE01-2B8D-7B1A-7EE2B519A1A7}"/>
              </a:ext>
            </a:extLst>
          </p:cNvPr>
          <p:cNvSpPr txBox="1"/>
          <p:nvPr/>
        </p:nvSpPr>
        <p:spPr>
          <a:xfrm>
            <a:off x="10400739" y="5864277"/>
            <a:ext cx="4475623" cy="677108"/>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تنمية الوعي الصوتي</a:t>
            </a:r>
          </a:p>
        </p:txBody>
      </p:sp>
      <p:sp>
        <p:nvSpPr>
          <p:cNvPr id="4" name="Rectangle : coins arrondis 18">
            <a:extLst>
              <a:ext uri="{FF2B5EF4-FFF2-40B4-BE49-F238E27FC236}">
                <a16:creationId xmlns:a16="http://schemas.microsoft.com/office/drawing/2014/main" id="{2C0E34BA-7A30-26E9-A4EA-CB2260A64C60}"/>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55CA3E19-7043-2A27-3926-DD02981FEAE2}"/>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E035EEAB-B8C2-2AD3-079B-21BB7D31DF28}"/>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D3B46260-3A6B-E1CD-C7EC-316D21917687}"/>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743FCFF3-B495-A28A-5B12-0370FADCDA5E}"/>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الوعي الصوتي: لعبة الصمت مع صوت [د]</a:t>
            </a:r>
          </a:p>
        </p:txBody>
      </p:sp>
    </p:spTree>
    <p:extLst>
      <p:ext uri="{BB962C8B-B14F-4D97-AF65-F5344CB8AC3E}">
        <p14:creationId xmlns:p14="http://schemas.microsoft.com/office/powerpoint/2010/main" val="620561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3B62-CA41-7A6A-628B-B9723495711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3C73544-0473-1EED-E986-FEFE4AA56C4C}"/>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7B86FA11-1556-537F-F79F-C28FD19E44E8}"/>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70300F72-E664-B3E2-C58B-7DBA8AF3C32D}"/>
              </a:ext>
            </a:extLst>
          </p:cNvPr>
          <p:cNvGrpSpPr/>
          <p:nvPr/>
        </p:nvGrpSpPr>
        <p:grpSpPr>
          <a:xfrm rot="10800000">
            <a:off x="11887200" y="994625"/>
            <a:ext cx="8999958" cy="7764850"/>
            <a:chOff x="-4692020" y="659100"/>
            <a:chExt cx="12867402" cy="9887050"/>
          </a:xfrm>
        </p:grpSpPr>
        <p:grpSp>
          <p:nvGrpSpPr>
            <p:cNvPr id="5" name="Group 6">
              <a:extLst>
                <a:ext uri="{FF2B5EF4-FFF2-40B4-BE49-F238E27FC236}">
                  <a16:creationId xmlns:a16="http://schemas.microsoft.com/office/drawing/2014/main" id="{3CA2751F-1A7B-193C-4938-39B3727DC30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01E6738E-0A68-3240-1875-BBE38946F18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F1A9B082-D2FD-299D-E4F9-0BFBA775A4E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7401EBFB-A280-5FE8-FF71-15C2AB497D1B}"/>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54CC8E61-0948-E998-ADDB-73622894813E}"/>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4E1A65CF-236A-A116-32A8-A6907B9EE200}"/>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F3DFBAF1-B053-1FFD-8F84-9F605AA4C02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CD25830D-0FB7-38B5-AFA9-2D7FB16977FC}"/>
              </a:ext>
            </a:extLst>
          </p:cNvPr>
          <p:cNvSpPr txBox="1"/>
          <p:nvPr/>
        </p:nvSpPr>
        <p:spPr>
          <a:xfrm>
            <a:off x="12905657" y="4220170"/>
            <a:ext cx="3812642"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نشاط لعبة الصمت المستوى الأول</a:t>
            </a:r>
          </a:p>
        </p:txBody>
      </p:sp>
      <p:pic>
        <p:nvPicPr>
          <p:cNvPr id="13" name="Image 12">
            <a:extLst>
              <a:ext uri="{FF2B5EF4-FFF2-40B4-BE49-F238E27FC236}">
                <a16:creationId xmlns:a16="http://schemas.microsoft.com/office/drawing/2014/main" id="{A0DA7DE5-24D9-B5F1-1F49-44F546E1E37B}"/>
              </a:ext>
            </a:extLst>
          </p:cNvPr>
          <p:cNvPicPr>
            <a:picLocks noChangeAspect="1"/>
          </p:cNvPicPr>
          <p:nvPr/>
        </p:nvPicPr>
        <p:blipFill>
          <a:blip r:embed="rId3"/>
          <a:srcRect l="25859" t="29904" r="25543" b="9501"/>
          <a:stretch>
            <a:fillRect/>
          </a:stretch>
        </p:blipFill>
        <p:spPr>
          <a:xfrm>
            <a:off x="2290558" y="2209798"/>
            <a:ext cx="8305801" cy="5867401"/>
          </a:xfrm>
          <a:prstGeom prst="rect">
            <a:avLst/>
          </a:prstGeom>
        </p:spPr>
      </p:pic>
    </p:spTree>
    <p:extLst>
      <p:ext uri="{BB962C8B-B14F-4D97-AF65-F5344CB8AC3E}">
        <p14:creationId xmlns:p14="http://schemas.microsoft.com/office/powerpoint/2010/main" val="1075585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C37B1-4C50-E316-B40D-F6EE3CB3FB9D}"/>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2EC09B71-DF00-F0B5-F1B4-763D04447613}"/>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0B20DCF8-1660-096F-536C-B025F5F5DF2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7838762B-1811-52D8-8CFB-D803E9DB4939}"/>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55F4D760-92C1-EE84-E114-0D11E0F99692}"/>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13560401-C7D9-6273-F594-A4F22A83609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6451CFF5-6BE5-0414-52EA-E66C1E9EC0E6}"/>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2">
            <a:extLst>
              <a:ext uri="{FF2B5EF4-FFF2-40B4-BE49-F238E27FC236}">
                <a16:creationId xmlns:a16="http://schemas.microsoft.com/office/drawing/2014/main" id="{FD15548E-62EF-7B59-DE00-C0153C82A6C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DC93B8D5-3E81-4E75-EFC1-AD642135D1CC}"/>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B96DFEAA-7106-6A04-9F90-68027C7A0F4B}"/>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D70511AA-73A9-022A-2733-6E2464F6B143}"/>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29" name="Image 28">
            <a:extLst>
              <a:ext uri="{FF2B5EF4-FFF2-40B4-BE49-F238E27FC236}">
                <a16:creationId xmlns:a16="http://schemas.microsoft.com/office/drawing/2014/main" id="{9E1F471A-D8A2-6A03-3470-3E9751D1FC67}"/>
              </a:ext>
            </a:extLst>
          </p:cNvPr>
          <p:cNvPicPr>
            <a:picLocks noChangeAspect="1"/>
          </p:cNvPicPr>
          <p:nvPr/>
        </p:nvPicPr>
        <p:blipFill>
          <a:blip r:embed="rId6"/>
          <a:stretch>
            <a:fillRect/>
          </a:stretch>
        </p:blipFill>
        <p:spPr>
          <a:xfrm>
            <a:off x="533400" y="114301"/>
            <a:ext cx="17091091" cy="9683036"/>
          </a:xfrm>
          <a:prstGeom prst="rect">
            <a:avLst/>
          </a:prstGeom>
        </p:spPr>
      </p:pic>
    </p:spTree>
    <p:extLst>
      <p:ext uri="{BB962C8B-B14F-4D97-AF65-F5344CB8AC3E}">
        <p14:creationId xmlns:p14="http://schemas.microsoft.com/office/powerpoint/2010/main" val="11861658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EB996-0F34-C229-1376-E27DAE988C1A}"/>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B49730CF-96D6-3201-D32C-944246A10FF1}"/>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32B9AD37-8030-D5B9-16A2-CB2117D95F7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63E9E242-2D20-2F31-FFDA-ADDF82AA2087}"/>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127690CC-8CB7-904C-3468-417DF5BDCDF3}"/>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DE8B3CA9-8160-850C-D8EB-0970D861F2D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456B70D7-B787-E40E-2EF6-31979C031450}"/>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07B85893-FEFE-C6BB-6BCB-7ED73E4B86EA}"/>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E04EF8CC-52FE-0627-02B9-DB14C87A87BA}"/>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25ED2524-BE38-1DDF-07FF-BB84FFFFF6B5}"/>
                </a:ext>
              </a:extLst>
            </p:cNvPr>
            <p:cNvSpPr txBox="1"/>
            <p:nvPr/>
          </p:nvSpPr>
          <p:spPr>
            <a:xfrm>
              <a:off x="114300" y="-47625"/>
              <a:ext cx="468117" cy="5954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2">
            <a:extLst>
              <a:ext uri="{FF2B5EF4-FFF2-40B4-BE49-F238E27FC236}">
                <a16:creationId xmlns:a16="http://schemas.microsoft.com/office/drawing/2014/main" id="{E1293EB5-2A4B-4492-67EE-77571618979B}"/>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629A3DD2-1357-5170-692B-2E2C51B43C56}"/>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053E21D3-FCAC-391C-D4C6-D8E9792C682E}"/>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C24351D4-2C73-C229-E8A8-E6DF4FB1BC41}"/>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28" name="Image 27">
            <a:extLst>
              <a:ext uri="{FF2B5EF4-FFF2-40B4-BE49-F238E27FC236}">
                <a16:creationId xmlns:a16="http://schemas.microsoft.com/office/drawing/2014/main" id="{616DA579-5C40-46F3-75C8-715194436F31}"/>
              </a:ext>
            </a:extLst>
          </p:cNvPr>
          <p:cNvPicPr>
            <a:picLocks noChangeAspect="1"/>
          </p:cNvPicPr>
          <p:nvPr/>
        </p:nvPicPr>
        <p:blipFill>
          <a:blip r:embed="rId6"/>
          <a:stretch>
            <a:fillRect/>
          </a:stretch>
        </p:blipFill>
        <p:spPr>
          <a:xfrm>
            <a:off x="457200" y="267750"/>
            <a:ext cx="17167291" cy="9529585"/>
          </a:xfrm>
          <a:prstGeom prst="rect">
            <a:avLst/>
          </a:prstGeom>
        </p:spPr>
      </p:pic>
    </p:spTree>
    <p:extLst>
      <p:ext uri="{BB962C8B-B14F-4D97-AF65-F5344CB8AC3E}">
        <p14:creationId xmlns:p14="http://schemas.microsoft.com/office/powerpoint/2010/main" val="32967651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4601E-FF8B-9606-DD4D-682377FC5C9F}"/>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25A1C2D8-BB57-8B36-7EB6-E94DFD02D446}"/>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D7D0481-23B7-C15C-1CB9-B936952C497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D987256E-349B-C6A9-91A5-3D25F889DA49}"/>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DAC3617A-DF13-0EB9-7C80-FFD00E287941}"/>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38D6F2C2-72AB-C390-287A-02F97827BA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4DE15CB0-162E-6BD2-07C2-B36D30A7C887}"/>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BB740816-F50B-FB3D-24CB-2778EB454656}"/>
              </a:ext>
            </a:extLst>
          </p:cNvPr>
          <p:cNvGrpSpPr/>
          <p:nvPr/>
        </p:nvGrpSpPr>
        <p:grpSpPr>
          <a:xfrm>
            <a:off x="15940761" y="8501544"/>
            <a:ext cx="3389686" cy="2665365"/>
            <a:chOff x="0" y="0"/>
            <a:chExt cx="696717" cy="547840"/>
          </a:xfrm>
        </p:grpSpPr>
        <p:sp>
          <p:nvSpPr>
            <p:cNvPr id="17" name="Freeform 17">
              <a:extLst>
                <a:ext uri="{FF2B5EF4-FFF2-40B4-BE49-F238E27FC236}">
                  <a16:creationId xmlns:a16="http://schemas.microsoft.com/office/drawing/2014/main" id="{7C796E74-0917-0A31-1CE4-433594603A4C}"/>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82C40125-3735-8EDD-E5B2-A0368CA962FE}"/>
                </a:ext>
              </a:extLst>
            </p:cNvPr>
            <p:cNvSpPr txBox="1"/>
            <p:nvPr/>
          </p:nvSpPr>
          <p:spPr>
            <a:xfrm>
              <a:off x="114300" y="-47625"/>
              <a:ext cx="468117" cy="59546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2">
            <a:extLst>
              <a:ext uri="{FF2B5EF4-FFF2-40B4-BE49-F238E27FC236}">
                <a16:creationId xmlns:a16="http://schemas.microsoft.com/office/drawing/2014/main" id="{1C4FBBBB-2B62-DBF5-3DF4-45648D03A4AD}"/>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F9F34560-A06C-F5F3-6D4F-93F1234D903A}"/>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605E4E95-4B95-C5B1-713F-C9E9F453B413}"/>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92EDA169-4990-C608-7E5D-C2C469C4C8B8}"/>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Image 26">
            <a:extLst>
              <a:ext uri="{FF2B5EF4-FFF2-40B4-BE49-F238E27FC236}">
                <a16:creationId xmlns:a16="http://schemas.microsoft.com/office/drawing/2014/main" id="{CE5F4281-A254-673F-F120-1F6E4D8C1433}"/>
              </a:ext>
            </a:extLst>
          </p:cNvPr>
          <p:cNvPicPr>
            <a:picLocks noChangeAspect="1"/>
          </p:cNvPicPr>
          <p:nvPr/>
        </p:nvPicPr>
        <p:blipFill>
          <a:blip r:embed="rId6"/>
          <a:stretch>
            <a:fillRect/>
          </a:stretch>
        </p:blipFill>
        <p:spPr>
          <a:xfrm>
            <a:off x="228600" y="114300"/>
            <a:ext cx="17678399" cy="9683035"/>
          </a:xfrm>
          <a:prstGeom prst="rect">
            <a:avLst/>
          </a:prstGeom>
        </p:spPr>
      </p:pic>
    </p:spTree>
    <p:extLst>
      <p:ext uri="{BB962C8B-B14F-4D97-AF65-F5344CB8AC3E}">
        <p14:creationId xmlns:p14="http://schemas.microsoft.com/office/powerpoint/2010/main" val="15599068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101C3-9963-A049-FBF0-440592223E27}"/>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7A467EBB-0536-3933-832F-2073CF87350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AA59210B-789A-7EAF-EE90-5944E810C3D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2ABB4C9B-C85B-5925-C7CA-D6806DD777B8}"/>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a:extLst>
              <a:ext uri="{FF2B5EF4-FFF2-40B4-BE49-F238E27FC236}">
                <a16:creationId xmlns:a16="http://schemas.microsoft.com/office/drawing/2014/main" id="{3F4148DD-2C27-EAF2-DB98-B5F4BB4A9A38}"/>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5416583A-863B-33CA-76A0-4F915E74B4A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a:extLst>
                <a:ext uri="{FF2B5EF4-FFF2-40B4-BE49-F238E27FC236}">
                  <a16:creationId xmlns:a16="http://schemas.microsoft.com/office/drawing/2014/main" id="{607BD133-A6EC-A2F8-C0E7-07D0579491D3}"/>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2">
            <a:extLst>
              <a:ext uri="{FF2B5EF4-FFF2-40B4-BE49-F238E27FC236}">
                <a16:creationId xmlns:a16="http://schemas.microsoft.com/office/drawing/2014/main" id="{4E705B0B-2E03-B9A3-3BCE-52710287A43F}"/>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FC0CCD73-FD2D-A8E5-7EBA-EF7B0E8321F6}"/>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a:extLst>
              <a:ext uri="{FF2B5EF4-FFF2-40B4-BE49-F238E27FC236}">
                <a16:creationId xmlns:a16="http://schemas.microsoft.com/office/drawing/2014/main" id="{447C7528-D85F-4193-A846-FA456F2BB57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a:extLst>
              <a:ext uri="{FF2B5EF4-FFF2-40B4-BE49-F238E27FC236}">
                <a16:creationId xmlns:a16="http://schemas.microsoft.com/office/drawing/2014/main" id="{7FBB074A-DD45-FBAA-F55F-BE3013DB4AC3}"/>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pic>
        <p:nvPicPr>
          <p:cNvPr id="28" name="Image 27">
            <a:extLst>
              <a:ext uri="{FF2B5EF4-FFF2-40B4-BE49-F238E27FC236}">
                <a16:creationId xmlns:a16="http://schemas.microsoft.com/office/drawing/2014/main" id="{2175C04C-A117-CA90-3405-00FCBD72AD74}"/>
              </a:ext>
            </a:extLst>
          </p:cNvPr>
          <p:cNvPicPr>
            <a:picLocks noChangeAspect="1"/>
          </p:cNvPicPr>
          <p:nvPr/>
        </p:nvPicPr>
        <p:blipFill>
          <a:blip r:embed="rId6"/>
          <a:stretch>
            <a:fillRect/>
          </a:stretch>
        </p:blipFill>
        <p:spPr>
          <a:xfrm>
            <a:off x="381000" y="114300"/>
            <a:ext cx="17525999" cy="9719925"/>
          </a:xfrm>
          <a:prstGeom prst="rect">
            <a:avLst/>
          </a:prstGeom>
        </p:spPr>
      </p:pic>
    </p:spTree>
    <p:extLst>
      <p:ext uri="{BB962C8B-B14F-4D97-AF65-F5344CB8AC3E}">
        <p14:creationId xmlns:p14="http://schemas.microsoft.com/office/powerpoint/2010/main" val="2573467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068D0-D3CB-4BD2-8B80-A60DD54A3DFA}"/>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DF5AC034-EA7B-B904-697C-1D84CA5244C7}"/>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CDDF7834-FFDF-D1D0-43D7-32BD2CA75CC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8C2B9879-C43F-CF86-C674-89678CFFDBCC}"/>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217F3951-2F9D-8254-7A05-35E652100FE3}"/>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E1C6731C-E626-2639-4A95-993B0BBA8A9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5E718D8A-DC4A-3A3B-01CA-7A57B1654199}"/>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E850268A-7B9B-68BC-C159-EBBD36B173B4}"/>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50F7150D-BC2D-E2CF-8C4F-2FC2CFB3B6E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69D0A3C-E10B-4E27-51A1-DDF210DF1E9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608807C5-605A-AF81-9403-AD7815F94364}"/>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B68C273D-9730-DAE4-2AE8-968A2DC5BBE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37A11689-3FDC-59CE-0199-2BC63A400A4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EFCC05BA-57B0-43D6-9264-F36C913CF2F4}"/>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D0A83B34-BEFC-FD76-DE66-D64331E40E4C}"/>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F4D9EE5-BC9E-9C79-4252-AAFE67EEC902}"/>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ECF32FDB-BC61-741B-2704-CFAE4DC28FBC}"/>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57C00151-BCA0-6B46-9124-46A4E871B22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6AF7F865-032A-2042-0773-8AB42E045F32}"/>
              </a:ext>
            </a:extLst>
          </p:cNvPr>
          <p:cNvSpPr/>
          <p:nvPr/>
        </p:nvSpPr>
        <p:spPr>
          <a:xfrm rot="-10800000">
            <a:off x="12344400" y="190920"/>
            <a:ext cx="59940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C53CB957-8A0D-7A8A-F071-5208C33C8DC6}"/>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3.3.نموذج حصة المستوى الأول</a:t>
            </a:r>
          </a:p>
        </p:txBody>
      </p:sp>
      <p:sp>
        <p:nvSpPr>
          <p:cNvPr id="37" name="TextBox 22">
            <a:extLst>
              <a:ext uri="{FF2B5EF4-FFF2-40B4-BE49-F238E27FC236}">
                <a16:creationId xmlns:a16="http://schemas.microsoft.com/office/drawing/2014/main" id="{43BA568C-EF7D-A093-D427-EB612ED33457}"/>
              </a:ext>
            </a:extLst>
          </p:cNvPr>
          <p:cNvSpPr txBox="1"/>
          <p:nvPr/>
        </p:nvSpPr>
        <p:spPr>
          <a:xfrm>
            <a:off x="2809157" y="5448944"/>
            <a:ext cx="3854256" cy="1337289"/>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بطاقات حروف؛</a:t>
            </a:r>
          </a:p>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سلة أو علبة.</a:t>
            </a:r>
          </a:p>
        </p:txBody>
      </p:sp>
      <p:sp>
        <p:nvSpPr>
          <p:cNvPr id="3" name="TextBox 21">
            <a:extLst>
              <a:ext uri="{FF2B5EF4-FFF2-40B4-BE49-F238E27FC236}">
                <a16:creationId xmlns:a16="http://schemas.microsoft.com/office/drawing/2014/main" id="{3BF28BA2-8110-E08F-3579-BF59EB2893E0}"/>
              </a:ext>
            </a:extLst>
          </p:cNvPr>
          <p:cNvSpPr txBox="1"/>
          <p:nvPr/>
        </p:nvSpPr>
        <p:spPr>
          <a:xfrm>
            <a:off x="10400739" y="5864277"/>
            <a:ext cx="4475623" cy="677108"/>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تعرف حروف سبق تقديمها</a:t>
            </a:r>
            <a:endParaRPr lang="ar-EG" sz="44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4" name="Rectangle : coins arrondis 18">
            <a:extLst>
              <a:ext uri="{FF2B5EF4-FFF2-40B4-BE49-F238E27FC236}">
                <a16:creationId xmlns:a16="http://schemas.microsoft.com/office/drawing/2014/main" id="{4A3D1EEE-D9FB-B2DB-2863-2ADBD5BD5779}"/>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D1F59C9D-3D6A-C57D-40F6-33F30D7FFD8B}"/>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5229313B-A6B7-713C-B2A4-52A037B9C25B}"/>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2AA4E56D-5CE9-1425-409B-8EF4869A9EAD}"/>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A6084251-9FA1-4FF2-CCC3-0F1A264F336C}"/>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لعبة سلة الحروف</a:t>
            </a:r>
          </a:p>
        </p:txBody>
      </p:sp>
    </p:spTree>
    <p:extLst>
      <p:ext uri="{BB962C8B-B14F-4D97-AF65-F5344CB8AC3E}">
        <p14:creationId xmlns:p14="http://schemas.microsoft.com/office/powerpoint/2010/main" val="12499125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D89C9-6842-A4C2-9F33-A9EFB14BCCF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096BADD-BA40-17F3-614A-AF33ACB94F1F}"/>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F41CF58-6DD8-A864-2731-A24F976D048E}"/>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99F9183-277F-1047-91F0-E63E026C18B7}"/>
              </a:ext>
            </a:extLst>
          </p:cNvPr>
          <p:cNvGrpSpPr/>
          <p:nvPr/>
        </p:nvGrpSpPr>
        <p:grpSpPr>
          <a:xfrm rot="10800000">
            <a:off x="11053850" y="1028700"/>
            <a:ext cx="8999958" cy="7764850"/>
            <a:chOff x="-4692020" y="659100"/>
            <a:chExt cx="12867402" cy="9887050"/>
          </a:xfrm>
        </p:grpSpPr>
        <p:grpSp>
          <p:nvGrpSpPr>
            <p:cNvPr id="5" name="Group 6">
              <a:extLst>
                <a:ext uri="{FF2B5EF4-FFF2-40B4-BE49-F238E27FC236}">
                  <a16:creationId xmlns:a16="http://schemas.microsoft.com/office/drawing/2014/main" id="{EFC999FF-DFB5-359C-858E-88A0C302F006}"/>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179BF514-B9A1-90A2-CF31-941774A12C3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AFD15904-D6E1-A37A-686F-0DF58EDFEFB8}"/>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574C0439-3AF6-5526-5FAB-D957EEF7AFCC}"/>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FA982DED-CB0E-2F6B-59AF-E48EC6D17586}"/>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DB7FDC4C-1C50-586B-AF0D-E31D2F5803CF}"/>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ED385845-B368-EBE4-D8B6-8D5C6E4826D5}"/>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BE6C6C6E-424B-AB05-E832-1BEBC4651F16}"/>
              </a:ext>
            </a:extLst>
          </p:cNvPr>
          <p:cNvSpPr txBox="1"/>
          <p:nvPr/>
        </p:nvSpPr>
        <p:spPr>
          <a:xfrm>
            <a:off x="12279519" y="4256934"/>
            <a:ext cx="4720832"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تقديم نشاط لعبة سلة</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الحروف المستوى الأول</a:t>
            </a:r>
          </a:p>
        </p:txBody>
      </p:sp>
      <p:pic>
        <p:nvPicPr>
          <p:cNvPr id="13" name="Image 12" descr="بطاقة اقرائية - لحرف السلة - حروفي">
            <a:extLst>
              <a:ext uri="{FF2B5EF4-FFF2-40B4-BE49-F238E27FC236}">
                <a16:creationId xmlns:a16="http://schemas.microsoft.com/office/drawing/2014/main" id="{7D80DD80-7476-B498-D500-9D0A0631DE31}"/>
              </a:ext>
            </a:extLst>
          </p:cNvPr>
          <p:cNvPicPr>
            <a:picLocks noChangeAspect="1"/>
          </p:cNvPicPr>
          <p:nvPr/>
        </p:nvPicPr>
        <p:blipFill>
          <a:blip r:embed="rId3"/>
          <a:srcRect l="1884" t="31956" r="62767" b="3869"/>
          <a:stretch>
            <a:fillRect/>
          </a:stretch>
        </p:blipFill>
        <p:spPr>
          <a:xfrm>
            <a:off x="3861217" y="2726903"/>
            <a:ext cx="4572001" cy="4833194"/>
          </a:xfrm>
          <a:prstGeom prst="rect">
            <a:avLst/>
          </a:prstGeom>
        </p:spPr>
      </p:pic>
      <p:sp>
        <p:nvSpPr>
          <p:cNvPr id="14" name="TextBox 34">
            <a:extLst>
              <a:ext uri="{FF2B5EF4-FFF2-40B4-BE49-F238E27FC236}">
                <a16:creationId xmlns:a16="http://schemas.microsoft.com/office/drawing/2014/main" id="{0187AAE3-D4E2-6D30-4295-2E30EA8B6EEA}"/>
              </a:ext>
            </a:extLst>
          </p:cNvPr>
          <p:cNvSpPr txBox="1"/>
          <p:nvPr/>
        </p:nvSpPr>
        <p:spPr>
          <a:xfrm>
            <a:off x="4676613" y="7353300"/>
            <a:ext cx="2663431" cy="923330"/>
          </a:xfrm>
          <a:prstGeom prst="rect">
            <a:avLst/>
          </a:prstGeom>
        </p:spPr>
        <p:txBody>
          <a:bodyPr wrap="square" lIns="0" tIns="0" rIns="0" bIns="0" rtlCol="0" anchor="t">
            <a:spAutoFit/>
          </a:bodyPr>
          <a:lstStyle/>
          <a:p>
            <a:pPr algn="r" rtl="1">
              <a:defRPr/>
            </a:pPr>
            <a:r>
              <a:rPr lang="ar-MA" sz="6000" b="1" dirty="0">
                <a:latin typeface="Microsoft Uighur" panose="02000000000000000000" pitchFamily="2" charset="-78"/>
                <a:ea typeface="Calibri" panose="020F0502020204030204" pitchFamily="34" charset="0"/>
                <a:cs typeface="Microsoft Uighur" panose="02000000000000000000" pitchFamily="2" charset="-78"/>
              </a:rPr>
              <a:t>سلة الحروف</a:t>
            </a:r>
          </a:p>
        </p:txBody>
      </p:sp>
    </p:spTree>
    <p:extLst>
      <p:ext uri="{BB962C8B-B14F-4D97-AF65-F5344CB8AC3E}">
        <p14:creationId xmlns:p14="http://schemas.microsoft.com/office/powerpoint/2010/main" val="3326695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68084-56C0-4614-370E-0F40F2A6F5B1}"/>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2A16DBAB-E089-7294-532D-7F7731F6B3AA}"/>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D13F1E83-1607-E014-2E14-63D3D3CEB11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CC49A5C-3B73-6A3C-2CB7-F2F6A497896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47B983D-ECEC-73A4-B8D8-02261E2CFE63}"/>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055EFF22-7BD3-0DB6-5360-E052EBA4DB8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FF3FDFB1-86DB-395A-E59E-0A15F80CDE2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4BE0D316-74B5-B893-D71B-92C12D7F4ADB}"/>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061EF569-68AE-F0A7-C14E-013CF4226B13}"/>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561A1ACC-C911-C4CF-C4DB-50382411656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1755C885-032E-1F21-D451-5D5D81C5AACC}"/>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pic>
        <p:nvPicPr>
          <p:cNvPr id="27" name="Image 26">
            <a:extLst>
              <a:ext uri="{FF2B5EF4-FFF2-40B4-BE49-F238E27FC236}">
                <a16:creationId xmlns:a16="http://schemas.microsoft.com/office/drawing/2014/main" id="{74C212CA-44A7-0948-9DF1-34E5C1533DFC}"/>
              </a:ext>
            </a:extLst>
          </p:cNvPr>
          <p:cNvPicPr>
            <a:picLocks noChangeAspect="1"/>
          </p:cNvPicPr>
          <p:nvPr/>
        </p:nvPicPr>
        <p:blipFill>
          <a:blip r:embed="rId6"/>
          <a:stretch>
            <a:fillRect/>
          </a:stretch>
        </p:blipFill>
        <p:spPr>
          <a:xfrm>
            <a:off x="447918" y="267750"/>
            <a:ext cx="17459082" cy="9531008"/>
          </a:xfrm>
          <a:prstGeom prst="rect">
            <a:avLst/>
          </a:prstGeom>
        </p:spPr>
      </p:pic>
    </p:spTree>
    <p:extLst>
      <p:ext uri="{BB962C8B-B14F-4D97-AF65-F5344CB8AC3E}">
        <p14:creationId xmlns:p14="http://schemas.microsoft.com/office/powerpoint/2010/main" val="12248647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455C0-CDFE-9054-8DBB-6AE5B982A07D}"/>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32A99AB1-B734-E303-D03F-6947404DB3B3}"/>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FC850F41-417E-B14D-A9B4-C0AD7AEA1CB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4F31D306-A1DD-A909-C468-370F4EDAAE7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a:extLst>
              <a:ext uri="{FF2B5EF4-FFF2-40B4-BE49-F238E27FC236}">
                <a16:creationId xmlns:a16="http://schemas.microsoft.com/office/drawing/2014/main" id="{43970F23-7F40-1F65-54F5-E58A96CC31CF}"/>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a:p>
        </p:txBody>
      </p:sp>
      <p:sp>
        <p:nvSpPr>
          <p:cNvPr id="22" name="Freeform 22">
            <a:extLst>
              <a:ext uri="{FF2B5EF4-FFF2-40B4-BE49-F238E27FC236}">
                <a16:creationId xmlns:a16="http://schemas.microsoft.com/office/drawing/2014/main" id="{9FCD71FB-1116-CD7C-8DA1-025A5E1683F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10B0F66-1569-E609-11CB-03AAAAA5AA5F}"/>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4AF0501C-1E0D-B180-E1FF-5A0D8C4CDC76}"/>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67430FD3-3E0C-A186-B669-52EC6A3B0A9C}"/>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pic>
        <p:nvPicPr>
          <p:cNvPr id="28" name="Image 27">
            <a:extLst>
              <a:ext uri="{FF2B5EF4-FFF2-40B4-BE49-F238E27FC236}">
                <a16:creationId xmlns:a16="http://schemas.microsoft.com/office/drawing/2014/main" id="{F7B3597F-41F5-40A8-10D1-7C2206211FAD}"/>
              </a:ext>
            </a:extLst>
          </p:cNvPr>
          <p:cNvPicPr>
            <a:picLocks noChangeAspect="1"/>
          </p:cNvPicPr>
          <p:nvPr/>
        </p:nvPicPr>
        <p:blipFill>
          <a:blip r:embed="rId7"/>
          <a:stretch>
            <a:fillRect/>
          </a:stretch>
        </p:blipFill>
        <p:spPr>
          <a:xfrm>
            <a:off x="457200" y="267750"/>
            <a:ext cx="17449799" cy="10590750"/>
          </a:xfrm>
          <a:prstGeom prst="rect">
            <a:avLst/>
          </a:prstGeom>
        </p:spPr>
      </p:pic>
    </p:spTree>
    <p:extLst>
      <p:ext uri="{BB962C8B-B14F-4D97-AF65-F5344CB8AC3E}">
        <p14:creationId xmlns:p14="http://schemas.microsoft.com/office/powerpoint/2010/main" val="23958645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B83A0-DEF6-C42F-9415-A809F0F07B3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F13666-287E-41C6-C9EB-6979EDD1936F}"/>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E2E6E40C-0A71-DF1D-499E-0CFA92AA9564}"/>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E9DA8F55-FD24-03D7-08C2-E1C5F1109B10}"/>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A773B159-A5B8-9B2C-277A-31EA9C169C9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24F97F2-B410-CFEC-3FC5-AC0075CD8A8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F8BDF7EF-A5BD-41FD-F6BF-28E0F2311BBD}"/>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0C7A68FE-68BD-CBE9-7C4D-538765C0BE69}"/>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7DDA5F67-E621-ABDC-205B-F4469C488B0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F0CAFFEC-743C-D576-C3D2-B9CFAEED16A4}"/>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D8473533-E7E1-0AF1-A59C-5FEE906DCB1B}"/>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1567FD16-D3C9-DCF4-E099-0BC34E8E10F2}"/>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B44FFEF-8898-9D7F-2CCE-5AF349EEF80D}"/>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C791DF37-8A73-C645-1A3F-5861A1AD128A}"/>
              </a:ext>
            </a:extLst>
          </p:cNvPr>
          <p:cNvSpPr/>
          <p:nvPr/>
        </p:nvSpPr>
        <p:spPr>
          <a:xfrm>
            <a:off x="3429000" y="2781511"/>
            <a:ext cx="11883583" cy="6867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A12CDD4E-15F3-365B-CBEB-89DD28C86DD9}"/>
              </a:ext>
            </a:extLst>
          </p:cNvPr>
          <p:cNvGrpSpPr/>
          <p:nvPr/>
        </p:nvGrpSpPr>
        <p:grpSpPr>
          <a:xfrm rot="5400000">
            <a:off x="12026811" y="5881005"/>
            <a:ext cx="6825813" cy="626826"/>
            <a:chOff x="-12964" y="0"/>
            <a:chExt cx="1123550" cy="217220"/>
          </a:xfrm>
        </p:grpSpPr>
        <p:sp>
          <p:nvSpPr>
            <p:cNvPr id="14" name="Freeform 14">
              <a:extLst>
                <a:ext uri="{FF2B5EF4-FFF2-40B4-BE49-F238E27FC236}">
                  <a16:creationId xmlns:a16="http://schemas.microsoft.com/office/drawing/2014/main" id="{0191980D-2B77-7D48-0CC0-9CCB46948D32}"/>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62C8FD53-635B-1F01-E61C-4EFD10E913A1}"/>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5256FAA7-F83C-7D20-B395-DE22823DB5C0}"/>
              </a:ext>
            </a:extLst>
          </p:cNvPr>
          <p:cNvSpPr txBox="1"/>
          <p:nvPr/>
        </p:nvSpPr>
        <p:spPr>
          <a:xfrm>
            <a:off x="3892951" y="3173958"/>
            <a:ext cx="10583675" cy="6463308"/>
          </a:xfrm>
          <a:prstGeom prst="rect">
            <a:avLst/>
          </a:prstGeom>
          <a:noFill/>
        </p:spPr>
        <p:txBody>
          <a:bodyPr wrap="square" rtlCol="0">
            <a:spAutoFit/>
          </a:bodyPr>
          <a:lstStyle/>
          <a:p>
            <a:pPr algn="r" rtl="1">
              <a:spcBef>
                <a:spcPts val="600"/>
              </a:spcBef>
              <a:spcAft>
                <a:spcPts val="600"/>
              </a:spcAft>
              <a:defRPr/>
            </a:pP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3.</a:t>
            </a:r>
            <a:r>
              <a:rPr lang="ar-MA" sz="66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800" dirty="0">
                <a:solidFill>
                  <a:srgbClr val="002060"/>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8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6.3.خلاصات </a:t>
            </a:r>
          </a:p>
        </p:txBody>
      </p:sp>
      <p:sp>
        <p:nvSpPr>
          <p:cNvPr id="17" name="TextBox 24">
            <a:extLst>
              <a:ext uri="{FF2B5EF4-FFF2-40B4-BE49-F238E27FC236}">
                <a16:creationId xmlns:a16="http://schemas.microsoft.com/office/drawing/2014/main" id="{2CC64CE3-2CF3-6315-3240-72189947FD8C}"/>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33044603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F3648-F9C3-E3AA-CC61-B7DC274D005D}"/>
            </a:ext>
          </a:extLst>
        </p:cNvPr>
        <p:cNvGrpSpPr/>
        <p:nvPr/>
      </p:nvGrpSpPr>
      <p:grpSpPr>
        <a:xfrm>
          <a:off x="0" y="0"/>
          <a:ext cx="0" cy="0"/>
          <a:chOff x="0" y="0"/>
          <a:chExt cx="0" cy="0"/>
        </a:xfrm>
      </p:grpSpPr>
      <p:grpSp>
        <p:nvGrpSpPr>
          <p:cNvPr id="33" name="Groupe 32">
            <a:extLst>
              <a:ext uri="{FF2B5EF4-FFF2-40B4-BE49-F238E27FC236}">
                <a16:creationId xmlns:a16="http://schemas.microsoft.com/office/drawing/2014/main" id="{A1AD0969-A3EA-4903-7069-B155D85B934F}"/>
              </a:ext>
            </a:extLst>
          </p:cNvPr>
          <p:cNvGrpSpPr/>
          <p:nvPr/>
        </p:nvGrpSpPr>
        <p:grpSpPr>
          <a:xfrm>
            <a:off x="12649200" y="3920613"/>
            <a:ext cx="5164999" cy="5266090"/>
            <a:chOff x="457199" y="637024"/>
            <a:chExt cx="8229601" cy="835467"/>
          </a:xfrm>
        </p:grpSpPr>
        <p:sp>
          <p:nvSpPr>
            <p:cNvPr id="37" name="Shape 3">
              <a:extLst>
                <a:ext uri="{FF2B5EF4-FFF2-40B4-BE49-F238E27FC236}">
                  <a16:creationId xmlns:a16="http://schemas.microsoft.com/office/drawing/2014/main" id="{A1D36C62-63C3-7C36-A76D-C7F77C52A0D7}"/>
                </a:ext>
              </a:extLst>
            </p:cNvPr>
            <p:cNvSpPr/>
            <p:nvPr/>
          </p:nvSpPr>
          <p:spPr>
            <a:xfrm>
              <a:off x="457200" y="638274"/>
              <a:ext cx="8229600" cy="834217"/>
            </a:xfrm>
            <a:prstGeom prst="rect">
              <a:avLst/>
            </a:prstGeom>
            <a:solidFill>
              <a:srgbClr val="DCD7E3"/>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8" name="Shape 4">
              <a:extLst>
                <a:ext uri="{FF2B5EF4-FFF2-40B4-BE49-F238E27FC236}">
                  <a16:creationId xmlns:a16="http://schemas.microsoft.com/office/drawing/2014/main" id="{64C67804-3894-530C-CEF8-CD3498FD6BA1}"/>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4" name="Groupe 23">
            <a:extLst>
              <a:ext uri="{FF2B5EF4-FFF2-40B4-BE49-F238E27FC236}">
                <a16:creationId xmlns:a16="http://schemas.microsoft.com/office/drawing/2014/main" id="{C7887746-96C6-09AE-7002-31039F8A4870}"/>
              </a:ext>
            </a:extLst>
          </p:cNvPr>
          <p:cNvGrpSpPr/>
          <p:nvPr/>
        </p:nvGrpSpPr>
        <p:grpSpPr>
          <a:xfrm>
            <a:off x="5509802" y="3976444"/>
            <a:ext cx="6806785" cy="5273981"/>
            <a:chOff x="457199" y="637024"/>
            <a:chExt cx="8229601" cy="835467"/>
          </a:xfrm>
        </p:grpSpPr>
        <p:sp>
          <p:nvSpPr>
            <p:cNvPr id="25" name="Shape 3">
              <a:extLst>
                <a:ext uri="{FF2B5EF4-FFF2-40B4-BE49-F238E27FC236}">
                  <a16:creationId xmlns:a16="http://schemas.microsoft.com/office/drawing/2014/main" id="{9AA36A93-8B76-A0B6-68C2-52FDBBFF356C}"/>
                </a:ext>
              </a:extLst>
            </p:cNvPr>
            <p:cNvSpPr/>
            <p:nvPr/>
          </p:nvSpPr>
          <p:spPr>
            <a:xfrm>
              <a:off x="457200" y="638274"/>
              <a:ext cx="8229600" cy="834217"/>
            </a:xfrm>
            <a:prstGeom prst="rect">
              <a:avLst/>
            </a:prstGeom>
            <a:solidFill>
              <a:srgbClr val="E0E9D5"/>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4CF43BA5-1C81-1ADD-2ECF-0E74EFF98EF3}"/>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11CBFED1-D71A-EB87-F008-51A81861FF06}"/>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3A00DB10-4557-BF63-05D7-4A0D6AE41B7F}"/>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2" name="Rectangle 1">
            <a:extLst>
              <a:ext uri="{FF2B5EF4-FFF2-40B4-BE49-F238E27FC236}">
                <a16:creationId xmlns:a16="http://schemas.microsoft.com/office/drawing/2014/main" id="{58440B95-CA63-396E-0586-BFF68CFF4C90}"/>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29C68069-85CD-A02C-2F11-D9577ED25FB9}"/>
              </a:ext>
            </a:extLst>
          </p:cNvPr>
          <p:cNvSpPr/>
          <p:nvPr/>
        </p:nvSpPr>
        <p:spPr>
          <a:xfrm rot="-10800000">
            <a:off x="10972800" y="190919"/>
            <a:ext cx="73656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0E4E5E2C-4F39-385D-B352-04323633881A}"/>
              </a:ext>
            </a:extLst>
          </p:cNvPr>
          <p:cNvSpPr txBox="1"/>
          <p:nvPr/>
        </p:nvSpPr>
        <p:spPr>
          <a:xfrm>
            <a:off x="11859016" y="728457"/>
            <a:ext cx="5602022"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4.3.نموذج حصة دعم في لبنة حرف</a:t>
            </a:r>
          </a:p>
        </p:txBody>
      </p:sp>
      <p:sp>
        <p:nvSpPr>
          <p:cNvPr id="29" name="TextBox 21">
            <a:extLst>
              <a:ext uri="{FF2B5EF4-FFF2-40B4-BE49-F238E27FC236}">
                <a16:creationId xmlns:a16="http://schemas.microsoft.com/office/drawing/2014/main" id="{933FB8DA-9729-D702-6C7E-4346E5E67BED}"/>
              </a:ext>
            </a:extLst>
          </p:cNvPr>
          <p:cNvSpPr txBox="1"/>
          <p:nvPr/>
        </p:nvSpPr>
        <p:spPr>
          <a:xfrm>
            <a:off x="12938788" y="4571999"/>
            <a:ext cx="4601649" cy="2462213"/>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تعلم السلوك: الحفاظ على الوسائل؛</a:t>
            </a: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إملاء سريع؛</a:t>
            </a: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الصورة: لوحة الأسرة.</a:t>
            </a:r>
          </a:p>
        </p:txBody>
      </p:sp>
      <p:sp>
        <p:nvSpPr>
          <p:cNvPr id="34" name="TextBox 22">
            <a:extLst>
              <a:ext uri="{FF2B5EF4-FFF2-40B4-BE49-F238E27FC236}">
                <a16:creationId xmlns:a16="http://schemas.microsoft.com/office/drawing/2014/main" id="{8E344524-BE67-D1FA-00A9-475AE4974B9A}"/>
              </a:ext>
            </a:extLst>
          </p:cNvPr>
          <p:cNvSpPr txBox="1"/>
          <p:nvPr/>
        </p:nvSpPr>
        <p:spPr>
          <a:xfrm>
            <a:off x="5750059" y="4648107"/>
            <a:ext cx="6297861" cy="4170372"/>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أنشطة حول الحروف: تقديم رسم الحرف، مع إبراز أوجه التشابه والاختلاف بين الحروف المتقاربة: </a:t>
            </a: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خريطة الحرف؛</a:t>
            </a: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تمييز الحروف صوتا ورسما في مختلف مواقعها؛</a:t>
            </a: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رسم الحرف على الألواح؛</a:t>
            </a: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أنشطة على الكراسة: تعرف وتمييز وقراءة ونقل حروف ومقاطع وكلمات.</a:t>
            </a:r>
          </a:p>
        </p:txBody>
      </p:sp>
      <p:sp>
        <p:nvSpPr>
          <p:cNvPr id="32" name="Freeform 10">
            <a:extLst>
              <a:ext uri="{FF2B5EF4-FFF2-40B4-BE49-F238E27FC236}">
                <a16:creationId xmlns:a16="http://schemas.microsoft.com/office/drawing/2014/main" id="{84361615-CCC3-4660-7014-FA2F8DDF6D26}"/>
              </a:ext>
            </a:extLst>
          </p:cNvPr>
          <p:cNvSpPr/>
          <p:nvPr/>
        </p:nvSpPr>
        <p:spPr>
          <a:xfrm>
            <a:off x="6533625" y="1889885"/>
            <a:ext cx="5499276" cy="7723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6" name="ZoneTexte 35">
            <a:extLst>
              <a:ext uri="{FF2B5EF4-FFF2-40B4-BE49-F238E27FC236}">
                <a16:creationId xmlns:a16="http://schemas.microsoft.com/office/drawing/2014/main" id="{1D43E640-6C8B-A107-4FEA-544C60ADAE36}"/>
              </a:ext>
            </a:extLst>
          </p:cNvPr>
          <p:cNvSpPr txBox="1"/>
          <p:nvPr/>
        </p:nvSpPr>
        <p:spPr>
          <a:xfrm>
            <a:off x="4516117" y="2012044"/>
            <a:ext cx="9286406" cy="584775"/>
          </a:xfrm>
          <a:prstGeom prst="rect">
            <a:avLst/>
          </a:prstGeom>
          <a:noFill/>
        </p:spPr>
        <p:txBody>
          <a:bodyPr wrap="square">
            <a:spAutoFit/>
          </a:bodyP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هيكلة حصة في المستوى 1</a:t>
            </a:r>
          </a:p>
        </p:txBody>
      </p:sp>
      <p:grpSp>
        <p:nvGrpSpPr>
          <p:cNvPr id="7" name="Groupe 6">
            <a:extLst>
              <a:ext uri="{FF2B5EF4-FFF2-40B4-BE49-F238E27FC236}">
                <a16:creationId xmlns:a16="http://schemas.microsoft.com/office/drawing/2014/main" id="{3C1BB316-C25F-8B27-F19A-FB2E289ADF64}"/>
              </a:ext>
            </a:extLst>
          </p:cNvPr>
          <p:cNvGrpSpPr/>
          <p:nvPr/>
        </p:nvGrpSpPr>
        <p:grpSpPr>
          <a:xfrm>
            <a:off x="576821" y="3995561"/>
            <a:ext cx="4680979" cy="5262739"/>
            <a:chOff x="457199" y="637024"/>
            <a:chExt cx="8229601" cy="835467"/>
          </a:xfrm>
        </p:grpSpPr>
        <p:sp>
          <p:nvSpPr>
            <p:cNvPr id="16" name="Shape 3">
              <a:extLst>
                <a:ext uri="{FF2B5EF4-FFF2-40B4-BE49-F238E27FC236}">
                  <a16:creationId xmlns:a16="http://schemas.microsoft.com/office/drawing/2014/main" id="{FA057783-FF41-E7A3-DF3F-729F1B61E83D}"/>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Shape 4">
              <a:extLst>
                <a:ext uri="{FF2B5EF4-FFF2-40B4-BE49-F238E27FC236}">
                  <a16:creationId xmlns:a16="http://schemas.microsoft.com/office/drawing/2014/main" id="{CB150E81-6175-46F4-F6F1-4DA3DDC2A851}"/>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3" name="Rectangle : coins arrondis 18">
            <a:extLst>
              <a:ext uri="{FF2B5EF4-FFF2-40B4-BE49-F238E27FC236}">
                <a16:creationId xmlns:a16="http://schemas.microsoft.com/office/drawing/2014/main" id="{102ABDAA-D354-DB6B-E43A-657B0EF8C572}"/>
              </a:ext>
            </a:extLst>
          </p:cNvPr>
          <p:cNvSpPr/>
          <p:nvPr/>
        </p:nvSpPr>
        <p:spPr>
          <a:xfrm>
            <a:off x="576822" y="3482199"/>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اختتام الحصة</a:t>
            </a:r>
          </a:p>
        </p:txBody>
      </p:sp>
      <p:sp>
        <p:nvSpPr>
          <p:cNvPr id="6" name="ZoneTexte 5">
            <a:extLst>
              <a:ext uri="{FF2B5EF4-FFF2-40B4-BE49-F238E27FC236}">
                <a16:creationId xmlns:a16="http://schemas.microsoft.com/office/drawing/2014/main" id="{7C07DB2D-A820-C159-7D32-DA0A69EC65E8}"/>
              </a:ext>
            </a:extLst>
          </p:cNvPr>
          <p:cNvSpPr txBox="1"/>
          <p:nvPr/>
        </p:nvSpPr>
        <p:spPr>
          <a:xfrm>
            <a:off x="1325409" y="5791667"/>
            <a:ext cx="3435556" cy="1661993"/>
          </a:xfrm>
          <a:prstGeom prst="rect">
            <a:avLst/>
          </a:prstGeom>
          <a:noFill/>
        </p:spPr>
        <p:txBody>
          <a:bodyPr wrap="none" rtlCol="0">
            <a:spAutoFit/>
          </a:bodyPr>
          <a:lstStyle/>
          <a:p>
            <a:pPr marL="285750" lvl="0" indent="-285750" algn="ctr" defTabSz="1955800" rtl="1">
              <a:lnSpc>
                <a:spcPct val="90000"/>
              </a:lnSpc>
              <a:spcBef>
                <a:spcPct val="0"/>
              </a:spcBef>
              <a:spcAft>
                <a:spcPct val="15000"/>
              </a:spcAft>
              <a:buFontTx/>
              <a:buChar char="•"/>
              <a:defRP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لعبة البطاقات المقلوبة.</a:t>
            </a:r>
          </a:p>
          <a:p>
            <a:pPr marL="285750" lvl="0" indent="-285750" algn="ctr" defTabSz="1955800" rtl="1">
              <a:lnSpc>
                <a:spcPct val="90000"/>
              </a:lnSpc>
              <a:spcBef>
                <a:spcPct val="0"/>
              </a:spcBef>
              <a:spcAft>
                <a:spcPct val="15000"/>
              </a:spcAft>
              <a:buFontTx/>
              <a:buChar char="•"/>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ماذا تعلمنا اليوم؟</a:t>
            </a:r>
          </a:p>
          <a:p>
            <a:pPr marL="0" algn="r" defTabSz="914400" rtl="1" eaLnBrk="1" latinLnBrk="0" hangingPunct="1"/>
            <a:endParaRPr lang="fr-FR" dirty="0"/>
          </a:p>
        </p:txBody>
      </p:sp>
      <p:sp>
        <p:nvSpPr>
          <p:cNvPr id="39" name="Rectangle : coins arrondis 18">
            <a:extLst>
              <a:ext uri="{FF2B5EF4-FFF2-40B4-BE49-F238E27FC236}">
                <a16:creationId xmlns:a16="http://schemas.microsoft.com/office/drawing/2014/main" id="{8ED2A335-7873-1EE2-BB06-9874233A0E83}"/>
              </a:ext>
            </a:extLst>
          </p:cNvPr>
          <p:cNvSpPr/>
          <p:nvPr/>
        </p:nvSpPr>
        <p:spPr>
          <a:xfrm>
            <a:off x="5490063" y="3479752"/>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الأنشطة الرئيسية</a:t>
            </a:r>
          </a:p>
        </p:txBody>
      </p:sp>
      <p:sp>
        <p:nvSpPr>
          <p:cNvPr id="40" name="Rectangle : coins arrondis 18">
            <a:extLst>
              <a:ext uri="{FF2B5EF4-FFF2-40B4-BE49-F238E27FC236}">
                <a16:creationId xmlns:a16="http://schemas.microsoft.com/office/drawing/2014/main" id="{606C6F25-5F81-6977-E46B-0AB2109E7AB3}"/>
              </a:ext>
            </a:extLst>
          </p:cNvPr>
          <p:cNvSpPr/>
          <p:nvPr/>
        </p:nvSpPr>
        <p:spPr>
          <a:xfrm>
            <a:off x="12649199" y="3479752"/>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افتتاح الحصة</a:t>
            </a:r>
          </a:p>
        </p:txBody>
      </p:sp>
      <p:graphicFrame>
        <p:nvGraphicFramePr>
          <p:cNvPr id="5" name="Tableau 4">
            <a:extLst>
              <a:ext uri="{FF2B5EF4-FFF2-40B4-BE49-F238E27FC236}">
                <a16:creationId xmlns:a16="http://schemas.microsoft.com/office/drawing/2014/main" id="{CA242905-364A-6353-41DB-723B8A00C7D3}"/>
              </a:ext>
            </a:extLst>
          </p:cNvPr>
          <p:cNvGraphicFramePr>
            <a:graphicFrameLocks noGrp="1"/>
          </p:cNvGraphicFramePr>
          <p:nvPr>
            <p:extLst>
              <p:ext uri="{D42A27DB-BD31-4B8C-83A1-F6EECF244321}">
                <p14:modId xmlns:p14="http://schemas.microsoft.com/office/powerpoint/2010/main" val="3579766064"/>
              </p:ext>
            </p:extLst>
          </p:nvPr>
        </p:nvGraphicFramePr>
        <p:xfrm>
          <a:off x="95865" y="9187794"/>
          <a:ext cx="6186186" cy="1008888"/>
        </p:xfrm>
        <a:graphic>
          <a:graphicData uri="http://schemas.openxmlformats.org/drawingml/2006/table">
            <a:tbl>
              <a:tblPr firstRow="1" bandRow="1">
                <a:tableStyleId>{5C22544A-7EE6-4342-B048-85BDC9FD1C3A}</a:tableStyleId>
              </a:tblPr>
              <a:tblGrid>
                <a:gridCol w="4845866">
                  <a:extLst>
                    <a:ext uri="{9D8B030D-6E8A-4147-A177-3AD203B41FA5}">
                      <a16:colId xmlns:a16="http://schemas.microsoft.com/office/drawing/2014/main" val="2433790151"/>
                    </a:ext>
                  </a:extLst>
                </a:gridCol>
                <a:gridCol w="1340320">
                  <a:extLst>
                    <a:ext uri="{9D8B030D-6E8A-4147-A177-3AD203B41FA5}">
                      <a16:colId xmlns:a16="http://schemas.microsoft.com/office/drawing/2014/main" val="642288467"/>
                    </a:ext>
                  </a:extLst>
                </a:gridCol>
              </a:tblGrid>
              <a:tr h="869044">
                <a:tc>
                  <a:txBody>
                    <a:bodyPr/>
                    <a:lstStyle/>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النشاط المعني بالنمذجة</a:t>
                      </a:r>
                    </a:p>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توصيف النشاط ضمن ملاحق العرض</a:t>
                      </a:r>
                      <a:endParaRPr lang="f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rtl="1">
                        <a:lnSpc>
                          <a:spcPct val="100000"/>
                        </a:lnSpc>
                      </a:pPr>
                      <a:endParaRPr lang="fr-MA"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067156257"/>
                  </a:ext>
                </a:extLst>
              </a:tr>
            </a:tbl>
          </a:graphicData>
        </a:graphic>
      </p:graphicFrame>
    </p:spTree>
    <p:extLst>
      <p:ext uri="{BB962C8B-B14F-4D97-AF65-F5344CB8AC3E}">
        <p14:creationId xmlns:p14="http://schemas.microsoft.com/office/powerpoint/2010/main" val="6632399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F5C06-D434-08F0-195F-AA434EB52A73}"/>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8D78D108-A981-9FE2-3F34-7A6059E52376}"/>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EB3A2C4C-A2D4-E498-E1FE-B9058FC809F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96AA8A7E-9544-948E-F016-24F9F15FF66F}"/>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C0F177AD-F2AA-503B-9C2A-DC828E01B686}"/>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566F2AAE-2129-CC69-B7A9-4021F4BCFC54}"/>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21B11158-08FE-8DA2-11EE-6DFCD9D5D8C4}"/>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63E147D9-70A2-5B66-6580-CE935D940376}"/>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A4B2D0F6-AFFB-C6CC-313D-2518229D1A7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D39E28F-F564-1A9F-C4D2-74812029C8A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ED46FBD5-9BA2-8E28-3345-9C90CBB66D40}"/>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4D26B429-B9B8-BC05-031C-25D81400190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72107F3A-FDC9-D2AF-C4F2-9E577D07A1F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AB826629-5FC3-24F7-9D2F-D24A57E1072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2181B8E-66E4-04E7-1243-26EBF1EC3DF2}"/>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A922C19-78C0-0E31-9BDC-9D8D438F0E83}"/>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5BF1CDB9-7CBF-B346-BA33-6C7EDCDD6E6B}"/>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E7F3E699-2061-FFB1-C7C8-3D2B29EB9E04}"/>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4E6146FA-2F7D-B281-0D0D-8A727A5CEB7C}"/>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CF71E4F3-5F2F-50DA-1C36-25C790BE303C}"/>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4.3.نموذج حصة دعم في لبنة حرف</a:t>
            </a:r>
          </a:p>
        </p:txBody>
      </p:sp>
      <p:sp>
        <p:nvSpPr>
          <p:cNvPr id="37" name="TextBox 22">
            <a:extLst>
              <a:ext uri="{FF2B5EF4-FFF2-40B4-BE49-F238E27FC236}">
                <a16:creationId xmlns:a16="http://schemas.microsoft.com/office/drawing/2014/main" id="{29285BB8-7A96-0B8E-ACB0-D97804176584}"/>
              </a:ext>
            </a:extLst>
          </p:cNvPr>
          <p:cNvSpPr txBox="1"/>
          <p:nvPr/>
        </p:nvSpPr>
        <p:spPr>
          <a:xfrm>
            <a:off x="2809157" y="5448944"/>
            <a:ext cx="3854256" cy="626325"/>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الأدوات المدرسية.</a:t>
            </a:r>
          </a:p>
        </p:txBody>
      </p:sp>
      <p:sp>
        <p:nvSpPr>
          <p:cNvPr id="3" name="TextBox 21">
            <a:extLst>
              <a:ext uri="{FF2B5EF4-FFF2-40B4-BE49-F238E27FC236}">
                <a16:creationId xmlns:a16="http://schemas.microsoft.com/office/drawing/2014/main" id="{40681DF1-1AB5-1540-B8CF-A6011688EEC7}"/>
              </a:ext>
            </a:extLst>
          </p:cNvPr>
          <p:cNvSpPr txBox="1"/>
          <p:nvPr/>
        </p:nvSpPr>
        <p:spPr>
          <a:xfrm>
            <a:off x="10400739" y="5864277"/>
            <a:ext cx="4475623" cy="1354217"/>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 يحافظ على الوسائل التعليمية والأدوات</a:t>
            </a:r>
          </a:p>
        </p:txBody>
      </p:sp>
      <p:sp>
        <p:nvSpPr>
          <p:cNvPr id="4" name="Rectangle : coins arrondis 18">
            <a:extLst>
              <a:ext uri="{FF2B5EF4-FFF2-40B4-BE49-F238E27FC236}">
                <a16:creationId xmlns:a16="http://schemas.microsoft.com/office/drawing/2014/main" id="{8EE9D008-61E8-F0B5-3383-64215C22B3CC}"/>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F54181CF-FFBF-A26E-E88F-6E874D51FBD9}"/>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CA227035-217E-C4CA-1B03-EC4C47A4F48B}"/>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39910315-3761-5A4D-8AED-D4ECE6B8E600}"/>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41184C3B-B540-50BD-CABF-F8FE86962DA7}"/>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نشاط تعلم السلوك</a:t>
            </a:r>
          </a:p>
        </p:txBody>
      </p:sp>
    </p:spTree>
    <p:extLst>
      <p:ext uri="{BB962C8B-B14F-4D97-AF65-F5344CB8AC3E}">
        <p14:creationId xmlns:p14="http://schemas.microsoft.com/office/powerpoint/2010/main" val="1057165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F5428-01AF-43A8-80B3-572FC3B86FD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47ED723-4488-A4F9-F2F9-16667071BC4E}"/>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C060236C-7604-CD5B-35E5-4B3CCF208D7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145EFC21-F58C-85D9-0BD0-FEB5D6642397}"/>
              </a:ext>
            </a:extLst>
          </p:cNvPr>
          <p:cNvGrpSpPr/>
          <p:nvPr/>
        </p:nvGrpSpPr>
        <p:grpSpPr>
          <a:xfrm rot="10800000">
            <a:off x="11063181" y="1261075"/>
            <a:ext cx="8999958" cy="7764850"/>
            <a:chOff x="-4692020" y="659100"/>
            <a:chExt cx="12867402" cy="9887050"/>
          </a:xfrm>
        </p:grpSpPr>
        <p:grpSp>
          <p:nvGrpSpPr>
            <p:cNvPr id="5" name="Group 6">
              <a:extLst>
                <a:ext uri="{FF2B5EF4-FFF2-40B4-BE49-F238E27FC236}">
                  <a16:creationId xmlns:a16="http://schemas.microsoft.com/office/drawing/2014/main" id="{6F15C594-CB11-035E-004C-CFBF07B5E40F}"/>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F2EFAC6A-B3C0-0D3B-BF62-9F52AADB7B56}"/>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FD9FD7D9-AD12-FE56-42B9-695E1C113134}"/>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AC492402-673B-B22D-18A5-D3E337394A3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DE0582E4-9AE9-3EB8-1878-D2FDCD2A32D1}"/>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919A8BD8-CE8D-B055-35EC-72C4F629828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8AAB323-7ADC-0301-7CD9-EFA2197713B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FFC2E993-C3FB-FE13-CB0A-70AA9B54ECC9}"/>
              </a:ext>
            </a:extLst>
          </p:cNvPr>
          <p:cNvSpPr txBox="1"/>
          <p:nvPr/>
        </p:nvSpPr>
        <p:spPr>
          <a:xfrm>
            <a:off x="12737992" y="4489309"/>
            <a:ext cx="2734610"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تقديم نشاط</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تعلم السلوك</a:t>
            </a:r>
          </a:p>
        </p:txBody>
      </p:sp>
      <p:pic>
        <p:nvPicPr>
          <p:cNvPr id="13" name="Image 21">
            <a:extLst>
              <a:ext uri="{FF2B5EF4-FFF2-40B4-BE49-F238E27FC236}">
                <a16:creationId xmlns:a16="http://schemas.microsoft.com/office/drawing/2014/main" id="{0DD33071-D56C-4F8D-B820-6D5B80BE13BC}"/>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03470" y="3164611"/>
            <a:ext cx="3712053" cy="3228745"/>
          </a:xfrm>
          <a:prstGeom prst="rect">
            <a:avLst/>
          </a:prstGeom>
          <a:ln w="19050">
            <a:noFill/>
          </a:ln>
          <a:effectLst/>
        </p:spPr>
      </p:pic>
    </p:spTree>
    <p:extLst>
      <p:ext uri="{BB962C8B-B14F-4D97-AF65-F5344CB8AC3E}">
        <p14:creationId xmlns:p14="http://schemas.microsoft.com/office/powerpoint/2010/main" val="31882638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62CE7-32BC-78B9-F2DF-B11C97F639B9}"/>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75EB3813-2BAB-3607-4254-1F135B25CF5A}"/>
              </a:ext>
            </a:extLst>
          </p:cNvPr>
          <p:cNvPicPr>
            <a:picLocks noChangeAspect="1"/>
          </p:cNvPicPr>
          <p:nvPr/>
        </p:nvPicPr>
        <p:blipFill>
          <a:blip r:embed="rId2"/>
          <a:stretch>
            <a:fillRect/>
          </a:stretch>
        </p:blipFill>
        <p:spPr>
          <a:xfrm>
            <a:off x="718858" y="543428"/>
            <a:ext cx="17188142" cy="9088113"/>
          </a:xfrm>
          <a:prstGeom prst="rect">
            <a:avLst/>
          </a:prstGeom>
        </p:spPr>
      </p:pic>
      <p:grpSp>
        <p:nvGrpSpPr>
          <p:cNvPr id="9" name="Group 9">
            <a:extLst>
              <a:ext uri="{FF2B5EF4-FFF2-40B4-BE49-F238E27FC236}">
                <a16:creationId xmlns:a16="http://schemas.microsoft.com/office/drawing/2014/main" id="{83ABF524-9752-5068-8DFE-62BDD2E86105}"/>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0E4EEEBE-CD0D-0DA6-EA51-C518DF444DD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6770FA7-6C47-2EC0-0CB5-68F8CCB51AB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E7D96C31-DEF8-5F52-5EA0-727337739C8E}"/>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3E724BD6-7D29-B487-D3C2-ECECC95ECE8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01995F2B-0FF8-99B1-AEA3-1C33B7241E65}"/>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10CF0390-2F7A-3274-68A7-786EC6D0029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4FA99E7-C9E0-2372-835F-5BA6909F38F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8FDED342-3BFD-138E-6BDB-FBB261C42CC0}"/>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D8E63D92-F96E-3401-DFE2-C5BA47B960B4}"/>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3044986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93349-9343-5E0B-9DF7-C5240E0167BC}"/>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844F7B1B-8948-5C4E-E827-B0BBBCB0CE6A}"/>
              </a:ext>
            </a:extLst>
          </p:cNvPr>
          <p:cNvPicPr>
            <a:picLocks noChangeAspect="1"/>
          </p:cNvPicPr>
          <p:nvPr/>
        </p:nvPicPr>
        <p:blipFill>
          <a:blip r:embed="rId2"/>
          <a:stretch>
            <a:fillRect/>
          </a:stretch>
        </p:blipFill>
        <p:spPr>
          <a:xfrm>
            <a:off x="720649" y="267751"/>
            <a:ext cx="17110151" cy="9389638"/>
          </a:xfrm>
          <a:prstGeom prst="rect">
            <a:avLst/>
          </a:prstGeom>
        </p:spPr>
      </p:pic>
      <p:grpSp>
        <p:nvGrpSpPr>
          <p:cNvPr id="9" name="Group 9">
            <a:extLst>
              <a:ext uri="{FF2B5EF4-FFF2-40B4-BE49-F238E27FC236}">
                <a16:creationId xmlns:a16="http://schemas.microsoft.com/office/drawing/2014/main" id="{50C4073D-059C-6B6F-EC3A-BEDA8770FDA7}"/>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8C8FF643-9E34-454A-E1E9-E886CBEEB6F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66D2756-33D5-FBD2-6B21-FACCADF280D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F83B81E1-96AD-16E7-9DF6-0B3E5EA6587D}"/>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376BFBEF-E6F9-A79F-AC71-3918311A51A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46E74FAC-B7C5-4F77-49EE-CDD50C2782C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16E017BA-D874-E46A-0FC7-5B35C518A769}"/>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572B0EF4-24EB-7271-A918-98176E308A88}"/>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C1367F2-8AB2-2BE8-5795-FF6ABDECBAE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32999023-ED1E-7D59-07DB-9D5C15CDA50D}"/>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33620470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CA04B-C54E-874F-8225-9DEEA7DDB295}"/>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8784BEFA-B6D6-6D5C-E1D2-A32171DD3E26}"/>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4ABB4FC6-5B06-DA5F-159F-DEFC8AFCF04D}"/>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0DABCB86-BEE8-8954-C985-E3FB13A9E60C}"/>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F5BE84F9-9C99-3218-9E52-48156B67722D}"/>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692EF5BC-252D-8662-C1D3-625C2BCCD94D}"/>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19626218-C42A-EBCD-E3CB-D3200F70F4EE}"/>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2AD69BF2-627B-821C-D80A-8F431CFE4FA3}"/>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B7C14005-12C7-E480-23A5-2104CF4D35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E185D552-4D1F-4B76-E1A7-D4C98F49E7C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3C3DCA27-95FC-1FE0-DE07-289CA3AB4241}"/>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786CD9F9-CD83-981C-9D65-19AE9870018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9A1A0875-5A78-6EC6-AB54-6FC94D158EA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950BA724-9085-36FA-9AC0-D52ABD3E4BD7}"/>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F084B4CF-9E88-A65B-5EF4-FD5417E8C29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D0F7668-CE05-B638-7EBA-9BACDD1A091B}"/>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FC3A139E-6648-C818-BD4E-9902135F922C}"/>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0027BA56-7DA8-0EEE-5057-2A408CC2A6A3}"/>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A969AE2C-644A-7C8F-1B19-90182F05F7BC}"/>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CB5BFFD0-5F73-B63C-FDD4-658373F0843A}"/>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4.3.نموذج حصة دعم في لبنة حرف</a:t>
            </a:r>
          </a:p>
        </p:txBody>
      </p:sp>
      <p:sp>
        <p:nvSpPr>
          <p:cNvPr id="37" name="TextBox 22">
            <a:extLst>
              <a:ext uri="{FF2B5EF4-FFF2-40B4-BE49-F238E27FC236}">
                <a16:creationId xmlns:a16="http://schemas.microsoft.com/office/drawing/2014/main" id="{5D6D5ACE-284D-7359-540E-297A2E450295}"/>
              </a:ext>
            </a:extLst>
          </p:cNvPr>
          <p:cNvSpPr txBox="1"/>
          <p:nvPr/>
        </p:nvSpPr>
        <p:spPr>
          <a:xfrm>
            <a:off x="2809157" y="5448944"/>
            <a:ext cx="3854256" cy="626325"/>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السبورة.</a:t>
            </a:r>
            <a:endPar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7AB216B6-5B4E-978B-7634-5FFE30DBB940}"/>
              </a:ext>
            </a:extLst>
          </p:cNvPr>
          <p:cNvSpPr txBox="1"/>
          <p:nvPr/>
        </p:nvSpPr>
        <p:spPr>
          <a:xfrm>
            <a:off x="10400739" y="5864277"/>
            <a:ext cx="4475623" cy="1354217"/>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الحرف بالحركات القصيرة والطويلة والتنوين.</a:t>
            </a:r>
          </a:p>
        </p:txBody>
      </p:sp>
      <p:sp>
        <p:nvSpPr>
          <p:cNvPr id="4" name="Rectangle : coins arrondis 18">
            <a:extLst>
              <a:ext uri="{FF2B5EF4-FFF2-40B4-BE49-F238E27FC236}">
                <a16:creationId xmlns:a16="http://schemas.microsoft.com/office/drawing/2014/main" id="{DD0A6541-6949-CEDB-954E-AB29F5C80EAE}"/>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2381A8C0-D940-B4B4-2C8E-0758237FFD68}"/>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D517FDFD-52CF-4213-73A2-C69DA0FDF6DD}"/>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64677DF0-597C-8334-4B75-4F6A367D4F7B}"/>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104F3A48-56DC-AEC7-5A45-CB53ED3D95A4}"/>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نشاط خريطة الحرف</a:t>
            </a:r>
          </a:p>
        </p:txBody>
      </p:sp>
    </p:spTree>
    <p:extLst>
      <p:ext uri="{BB962C8B-B14F-4D97-AF65-F5344CB8AC3E}">
        <p14:creationId xmlns:p14="http://schemas.microsoft.com/office/powerpoint/2010/main" val="2961188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4FEAD-D412-EB29-085A-54B62774E68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03316C8-904A-BD36-2651-B25F7BA5A0E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E254D647-C0B7-B95D-D254-92D14167353C}"/>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06226F9-A4DE-761E-5CED-9CDE4A4E02CA}"/>
              </a:ext>
            </a:extLst>
          </p:cNvPr>
          <p:cNvGrpSpPr/>
          <p:nvPr/>
        </p:nvGrpSpPr>
        <p:grpSpPr>
          <a:xfrm rot="10800000">
            <a:off x="11030869" y="1028700"/>
            <a:ext cx="8999958" cy="7764850"/>
            <a:chOff x="-4692020" y="659100"/>
            <a:chExt cx="12867402" cy="9887050"/>
          </a:xfrm>
        </p:grpSpPr>
        <p:grpSp>
          <p:nvGrpSpPr>
            <p:cNvPr id="5" name="Group 6">
              <a:extLst>
                <a:ext uri="{FF2B5EF4-FFF2-40B4-BE49-F238E27FC236}">
                  <a16:creationId xmlns:a16="http://schemas.microsoft.com/office/drawing/2014/main" id="{23408420-20CF-4340-4B1F-F9057115E970}"/>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81861262-9030-FBCF-2B28-45577DE4F94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E398C873-F5E5-B363-AF1B-A428FE0BAB3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BC423146-C210-7298-A450-99A6C544AB28}"/>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89DA1B4F-7945-BC4B-7F47-53BBD9AADEC2}"/>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73503126-BCEB-1686-E1E6-15251E129BC9}"/>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DF23FD60-B284-3C2D-6E8C-0E1DD549B45D}"/>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0B9F175D-17D5-EF15-139C-A96D45334DEA}"/>
              </a:ext>
            </a:extLst>
          </p:cNvPr>
          <p:cNvSpPr txBox="1"/>
          <p:nvPr/>
        </p:nvSpPr>
        <p:spPr>
          <a:xfrm>
            <a:off x="12428904" y="4546697"/>
            <a:ext cx="4560128"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تقديم نشاط خريطة</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الحرف المستوى الثاني</a:t>
            </a:r>
          </a:p>
        </p:txBody>
      </p:sp>
      <p:pic>
        <p:nvPicPr>
          <p:cNvPr id="13" name="Image 12">
            <a:extLst>
              <a:ext uri="{FF2B5EF4-FFF2-40B4-BE49-F238E27FC236}">
                <a16:creationId xmlns:a16="http://schemas.microsoft.com/office/drawing/2014/main" id="{63907F9F-7AC2-EEAB-8EB2-A9DAD7EA0DA3}"/>
              </a:ext>
            </a:extLst>
          </p:cNvPr>
          <p:cNvPicPr>
            <a:picLocks noChangeAspect="1"/>
          </p:cNvPicPr>
          <p:nvPr/>
        </p:nvPicPr>
        <p:blipFill>
          <a:blip r:embed="rId3"/>
          <a:srcRect l="21889" t="21863" r="23606" b="4666"/>
          <a:stretch>
            <a:fillRect/>
          </a:stretch>
        </p:blipFill>
        <p:spPr>
          <a:xfrm>
            <a:off x="2114156" y="3009900"/>
            <a:ext cx="6764849" cy="4833194"/>
          </a:xfrm>
          <a:prstGeom prst="rect">
            <a:avLst/>
          </a:prstGeom>
        </p:spPr>
      </p:pic>
    </p:spTree>
    <p:extLst>
      <p:ext uri="{BB962C8B-B14F-4D97-AF65-F5344CB8AC3E}">
        <p14:creationId xmlns:p14="http://schemas.microsoft.com/office/powerpoint/2010/main" val="3711616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5E45C-2BC9-F2D0-1C75-AA765F4B3FBA}"/>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EEC930A6-F59F-AD75-615E-AF82D7A78131}"/>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759E7965-5CE8-D0E1-4910-A946AD26E6B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4B6D9535-47E1-DD33-AB7C-465CE0295CF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E01A135A-A2E1-9784-A807-BF3644940BF3}"/>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34A69A17-E2CC-42BE-AB8E-8B99D4F0B3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0A296BBF-D723-CBAF-49EC-DB2A8465CFB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AE3CF8B7-9F4D-69B1-C73F-57324369074F}"/>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A241DDA5-C86B-6C31-0396-0EC50697D6AA}"/>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278B9D0-A670-DAB5-299A-D8846222138B}"/>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6C133453-850A-D586-4289-0905A86C81F7}"/>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pic>
        <p:nvPicPr>
          <p:cNvPr id="28" name="Image 27">
            <a:extLst>
              <a:ext uri="{FF2B5EF4-FFF2-40B4-BE49-F238E27FC236}">
                <a16:creationId xmlns:a16="http://schemas.microsoft.com/office/drawing/2014/main" id="{2234148F-F846-9337-0E76-6D2C8F183737}"/>
              </a:ext>
            </a:extLst>
          </p:cNvPr>
          <p:cNvPicPr>
            <a:picLocks noChangeAspect="1"/>
          </p:cNvPicPr>
          <p:nvPr/>
        </p:nvPicPr>
        <p:blipFill>
          <a:blip r:embed="rId6"/>
          <a:stretch>
            <a:fillRect/>
          </a:stretch>
        </p:blipFill>
        <p:spPr>
          <a:xfrm>
            <a:off x="152400" y="495299"/>
            <a:ext cx="17754600" cy="9410601"/>
          </a:xfrm>
          <a:prstGeom prst="rect">
            <a:avLst/>
          </a:prstGeom>
        </p:spPr>
      </p:pic>
    </p:spTree>
    <p:extLst>
      <p:ext uri="{BB962C8B-B14F-4D97-AF65-F5344CB8AC3E}">
        <p14:creationId xmlns:p14="http://schemas.microsoft.com/office/powerpoint/2010/main" val="3949604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AFC3-6007-8F71-5068-831BF7BFF20B}"/>
            </a:ext>
          </a:extLst>
        </p:cNvPr>
        <p:cNvGrpSpPr/>
        <p:nvPr/>
      </p:nvGrpSpPr>
      <p:grpSpPr>
        <a:xfrm>
          <a:off x="0" y="0"/>
          <a:ext cx="0" cy="0"/>
          <a:chOff x="0" y="0"/>
          <a:chExt cx="0" cy="0"/>
        </a:xfrm>
      </p:grpSpPr>
      <p:grpSp>
        <p:nvGrpSpPr>
          <p:cNvPr id="9" name="Group 9">
            <a:extLst>
              <a:ext uri="{FF2B5EF4-FFF2-40B4-BE49-F238E27FC236}">
                <a16:creationId xmlns:a16="http://schemas.microsoft.com/office/drawing/2014/main" id="{04BC3E70-5DF5-B73F-2CB1-5BF39327AF12}"/>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EC5F9A19-A12B-1A06-F998-827A98B300E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9C4D0903-7FF2-77D8-E42B-C0881ED38B1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EBFF827B-B9FC-F865-07F6-E355BB02A376}"/>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75B5648-3692-C0C9-BF14-62908CE4B9A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29077FB4-8AF4-3860-A6BC-B04034D2735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30EF9098-4EFA-D250-86E4-79D73081F0E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365081D4-B1A6-6258-AB70-B083BE9D2ABB}"/>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97E6F0F-8B06-7D0B-FBDC-AF3689CB7B20}"/>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55F88EAA-933E-D9AD-67FC-4F7413F9E4B6}"/>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pic>
        <p:nvPicPr>
          <p:cNvPr id="26" name="Image 25">
            <a:extLst>
              <a:ext uri="{FF2B5EF4-FFF2-40B4-BE49-F238E27FC236}">
                <a16:creationId xmlns:a16="http://schemas.microsoft.com/office/drawing/2014/main" id="{1F00152D-F42E-75D1-5269-68E512BCA5EF}"/>
              </a:ext>
            </a:extLst>
          </p:cNvPr>
          <p:cNvPicPr>
            <a:picLocks noChangeAspect="1"/>
          </p:cNvPicPr>
          <p:nvPr/>
        </p:nvPicPr>
        <p:blipFill>
          <a:blip r:embed="rId6"/>
          <a:stretch>
            <a:fillRect/>
          </a:stretch>
        </p:blipFill>
        <p:spPr>
          <a:xfrm>
            <a:off x="447917" y="267750"/>
            <a:ext cx="17654933" cy="9629297"/>
          </a:xfrm>
          <a:prstGeom prst="rect">
            <a:avLst/>
          </a:prstGeom>
        </p:spPr>
      </p:pic>
    </p:spTree>
    <p:extLst>
      <p:ext uri="{BB962C8B-B14F-4D97-AF65-F5344CB8AC3E}">
        <p14:creationId xmlns:p14="http://schemas.microsoft.com/office/powerpoint/2010/main" val="32952919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24273-B8CA-2B75-FE5A-932F1E9B4BF9}"/>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AFA4F9C5-0BE9-7C44-7900-E6B4C11BDEBE}"/>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E5059361-B8DF-C3DF-B902-E6ABA8F6799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DDBF41CC-B884-02C4-BA0A-361635503B20}"/>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AB60BEE2-1CFA-492B-07FA-5B6EA71C91E6}"/>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8EC5C513-2C86-B922-57B0-04E550FAACDA}"/>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F064E9AD-0D18-9A14-D8C0-8429376BF1F3}"/>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E1868C32-7297-98CE-7C4E-E05478F07E24}"/>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34596BF-31C8-314E-9C2C-5E8BE57FFEB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1E0A7960-9A23-868D-09CA-64DDDA08416D}"/>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F6AE7DED-FC9C-BB8E-3728-C9BA39157087}"/>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C3C89F35-E171-FE97-7D72-B340FEA0D57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20327D6C-30D3-62E5-5844-F8EDB6E2DA6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92219559-88BD-D21F-895C-3C3AAECF9C07}"/>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9BCA6BD-3E70-E669-51E3-F0DF42AE3FC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8CF07F9-29ED-5B01-1085-A4EB4993CB5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4C0F95AD-2FAD-17C0-3684-EBF2557282C4}"/>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E6CA730A-3807-3CC2-60DE-D7BD96304949}"/>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A922B3D2-16C8-FFFE-BF2B-14B3FCBC8C07}"/>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F8B254D1-ECFD-122B-765E-35E306172D14}"/>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4.3.نموذج حصة دعم في لبنة حرف</a:t>
            </a:r>
          </a:p>
        </p:txBody>
      </p:sp>
      <p:sp>
        <p:nvSpPr>
          <p:cNvPr id="37" name="TextBox 22">
            <a:extLst>
              <a:ext uri="{FF2B5EF4-FFF2-40B4-BE49-F238E27FC236}">
                <a16:creationId xmlns:a16="http://schemas.microsoft.com/office/drawing/2014/main" id="{96E01AB1-15B0-9260-92E6-5B336FC985D4}"/>
              </a:ext>
            </a:extLst>
          </p:cNvPr>
          <p:cNvSpPr txBox="1"/>
          <p:nvPr/>
        </p:nvSpPr>
        <p:spPr>
          <a:xfrm>
            <a:off x="2809157" y="5448944"/>
            <a:ext cx="3854256" cy="1337289"/>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السبورة</a:t>
            </a:r>
          </a:p>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بطاقات الحروف</a:t>
            </a:r>
            <a:endPar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CF288792-0A92-1A50-EE25-B4AFB2CA2DEE}"/>
              </a:ext>
            </a:extLst>
          </p:cNvPr>
          <p:cNvSpPr txBox="1"/>
          <p:nvPr/>
        </p:nvSpPr>
        <p:spPr>
          <a:xfrm>
            <a:off x="10400739" y="5864277"/>
            <a:ext cx="4475623" cy="1354217"/>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الحرف بالحركات القصيرة والطويلة والتنوين.</a:t>
            </a:r>
          </a:p>
        </p:txBody>
      </p:sp>
      <p:sp>
        <p:nvSpPr>
          <p:cNvPr id="4" name="Rectangle : coins arrondis 18">
            <a:extLst>
              <a:ext uri="{FF2B5EF4-FFF2-40B4-BE49-F238E27FC236}">
                <a16:creationId xmlns:a16="http://schemas.microsoft.com/office/drawing/2014/main" id="{3BCBF9BA-1AE6-7FB9-9A93-219558D24B11}"/>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81AE85A2-831F-B23C-BC19-63738FBBF35B}"/>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C0D52124-F81F-3709-8AE1-DA77D526E1F7}"/>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8F38203B-F8A8-6072-38E9-2AF3AC9013AC}"/>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D36DDDB3-7E81-80AB-4393-675C274BE598}"/>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لعبة البطاقات المقلوبة</a:t>
            </a:r>
          </a:p>
        </p:txBody>
      </p:sp>
    </p:spTree>
    <p:extLst>
      <p:ext uri="{BB962C8B-B14F-4D97-AF65-F5344CB8AC3E}">
        <p14:creationId xmlns:p14="http://schemas.microsoft.com/office/powerpoint/2010/main" val="2625356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3FC1D-1A86-D6BB-C267-B414CD0783A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BE8944E-1EB4-D88A-D3F5-D09261487E3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3ADE5898-8F22-4BE8-BBF1-B6FE3C256DA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84DF96BB-CE51-7881-934F-8CB48C59B540}"/>
              </a:ext>
            </a:extLst>
          </p:cNvPr>
          <p:cNvGrpSpPr/>
          <p:nvPr/>
        </p:nvGrpSpPr>
        <p:grpSpPr>
          <a:xfrm rot="10800000">
            <a:off x="10972800" y="1028700"/>
            <a:ext cx="8999958" cy="7764850"/>
            <a:chOff x="-4692020" y="659100"/>
            <a:chExt cx="12867402" cy="9887050"/>
          </a:xfrm>
        </p:grpSpPr>
        <p:grpSp>
          <p:nvGrpSpPr>
            <p:cNvPr id="5" name="Group 6">
              <a:extLst>
                <a:ext uri="{FF2B5EF4-FFF2-40B4-BE49-F238E27FC236}">
                  <a16:creationId xmlns:a16="http://schemas.microsoft.com/office/drawing/2014/main" id="{7B072A49-BA8D-5EC8-6E19-444BD328D845}"/>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BCD3183B-0E01-50D4-1065-A25735013482}"/>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4EF4D94E-E76E-F4F2-6266-52C2AF98492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46612600-18F0-8393-5061-B26B8C395C1B}"/>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6285902C-E510-466B-CDA9-A06F4A914462}"/>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1D750EC3-82BA-1E07-44ED-3492D56BA592}"/>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950F2BB1-2D37-E887-27C7-12200AC3E9A0}"/>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2FF0D93E-466B-FEB6-F653-90BA66557E2E}"/>
              </a:ext>
            </a:extLst>
          </p:cNvPr>
          <p:cNvSpPr txBox="1"/>
          <p:nvPr/>
        </p:nvSpPr>
        <p:spPr>
          <a:xfrm>
            <a:off x="11812305" y="3928474"/>
            <a:ext cx="4016111" cy="276998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تقديم نشاط لعبة</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البطاقات المقلوبة</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الثاني</a:t>
            </a:r>
          </a:p>
        </p:txBody>
      </p:sp>
      <p:pic>
        <p:nvPicPr>
          <p:cNvPr id="13" name="Image 12" descr="بطاقات الحروف العربية | متجر قلم">
            <a:extLst>
              <a:ext uri="{FF2B5EF4-FFF2-40B4-BE49-F238E27FC236}">
                <a16:creationId xmlns:a16="http://schemas.microsoft.com/office/drawing/2014/main" id="{B6C56501-7780-999F-3CF4-AF6B4FE7219F}"/>
              </a:ext>
            </a:extLst>
          </p:cNvPr>
          <p:cNvPicPr>
            <a:picLocks noChangeAspect="1"/>
          </p:cNvPicPr>
          <p:nvPr/>
        </p:nvPicPr>
        <p:blipFill>
          <a:blip r:embed="rId3"/>
          <a:stretch/>
        </p:blipFill>
        <p:spPr>
          <a:xfrm>
            <a:off x="2967513" y="2378776"/>
            <a:ext cx="5869383" cy="58693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736643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D9E8-73BB-7E5D-47D6-F90F4A8B34D5}"/>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80255032-1DC2-9504-133E-38C6D28A60E4}"/>
              </a:ext>
            </a:extLst>
          </p:cNvPr>
          <p:cNvPicPr>
            <a:picLocks noChangeAspect="1"/>
          </p:cNvPicPr>
          <p:nvPr/>
        </p:nvPicPr>
        <p:blipFill>
          <a:blip r:embed="rId2"/>
          <a:stretch>
            <a:fillRect/>
          </a:stretch>
        </p:blipFill>
        <p:spPr>
          <a:xfrm>
            <a:off x="609601" y="243284"/>
            <a:ext cx="17014890" cy="9700816"/>
          </a:xfrm>
          <a:prstGeom prst="rect">
            <a:avLst/>
          </a:prstGeom>
        </p:spPr>
      </p:pic>
      <p:grpSp>
        <p:nvGrpSpPr>
          <p:cNvPr id="9" name="Group 9">
            <a:extLst>
              <a:ext uri="{FF2B5EF4-FFF2-40B4-BE49-F238E27FC236}">
                <a16:creationId xmlns:a16="http://schemas.microsoft.com/office/drawing/2014/main" id="{543677BC-8337-8A74-DC43-381B77CD2AD8}"/>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EDAB3674-4BB6-BF1E-A732-3340FDBD339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C4607CD8-4D73-3662-BA0D-4693CD81DA1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440979CE-464E-8926-B74E-5CB959EB0342}"/>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8BCF7223-CF2C-89A2-91F1-DAD1E056E61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E2C97C0F-F9A8-8406-CE6B-CEED843986DE}"/>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7A3F708E-F4F5-FA6E-A844-3BA86F9DE74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B4C2C747-EF71-6078-9A71-DB722F6389F3}"/>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0F7733C-9D98-C26F-F7E2-3CACF8E51D7E}"/>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61BB37E4-2A09-FDDC-210A-C317B8711FEA}"/>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10487323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24382-355E-6C45-1C4F-6D1461EF4C7B}"/>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DB30569D-5B0C-21F9-E6B2-5A95BAC16D3E}"/>
              </a:ext>
            </a:extLst>
          </p:cNvPr>
          <p:cNvPicPr>
            <a:picLocks noChangeAspect="1"/>
          </p:cNvPicPr>
          <p:nvPr/>
        </p:nvPicPr>
        <p:blipFill>
          <a:blip r:embed="rId2"/>
          <a:stretch>
            <a:fillRect/>
          </a:stretch>
        </p:blipFill>
        <p:spPr>
          <a:xfrm>
            <a:off x="381000" y="468667"/>
            <a:ext cx="17678400" cy="9365559"/>
          </a:xfrm>
          <a:prstGeom prst="rect">
            <a:avLst/>
          </a:prstGeom>
        </p:spPr>
      </p:pic>
      <p:grpSp>
        <p:nvGrpSpPr>
          <p:cNvPr id="9" name="Group 9">
            <a:extLst>
              <a:ext uri="{FF2B5EF4-FFF2-40B4-BE49-F238E27FC236}">
                <a16:creationId xmlns:a16="http://schemas.microsoft.com/office/drawing/2014/main" id="{95D04B34-F21C-3DBE-CC82-68F0251382C1}"/>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4E624FDD-884B-0462-A386-4FA48C8AFA8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52D3CD31-615B-5B37-A6CC-9EA6C328188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709DAC00-1F1E-7CB0-3105-F15AEB5B73AA}"/>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234D5693-33AA-0CFE-BDCA-BB4E3CFA5204}"/>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154D551-39C7-6F7C-2F9A-A573263F4A94}"/>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4C13DABC-DEFB-F8AA-8073-BB22DF2C5E12}"/>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454422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96097-B6E5-B31C-9EBD-025EC4FB7F2F}"/>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AFD5ED2A-F0C9-B16B-8818-E5370508F2F9}"/>
              </a:ext>
            </a:extLst>
          </p:cNvPr>
          <p:cNvPicPr>
            <a:picLocks noChangeAspect="1"/>
          </p:cNvPicPr>
          <p:nvPr/>
        </p:nvPicPr>
        <p:blipFill>
          <a:blip r:embed="rId2"/>
          <a:stretch>
            <a:fillRect/>
          </a:stretch>
        </p:blipFill>
        <p:spPr>
          <a:xfrm>
            <a:off x="533400" y="132530"/>
            <a:ext cx="17373600" cy="10154470"/>
          </a:xfrm>
          <a:prstGeom prst="rect">
            <a:avLst/>
          </a:prstGeom>
        </p:spPr>
      </p:pic>
      <p:grpSp>
        <p:nvGrpSpPr>
          <p:cNvPr id="9" name="Group 9">
            <a:extLst>
              <a:ext uri="{FF2B5EF4-FFF2-40B4-BE49-F238E27FC236}">
                <a16:creationId xmlns:a16="http://schemas.microsoft.com/office/drawing/2014/main" id="{0E858153-27E5-7CA3-A319-691704F92A6F}"/>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C5AE608E-A89F-B7C6-8929-98F58165CBC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595BE6D7-8948-A6A1-0A53-0DD7D8B821B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3F55B056-F05C-24C0-14DA-F4238924C8A3}"/>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E1EC2E80-37D3-9D74-FBEB-1790F53E00D3}"/>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5E9593F1-C612-95E5-7C7A-0AA3EF68FC67}"/>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DA64A0C1-D19F-DA31-527D-0AC376360A22}"/>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6"/>
                </a:ext>
              </a:extLst>
            </a:blip>
            <a:stretch>
              <a:fillRect t="-434569" b="-361689"/>
            </a:stretch>
          </a:blipFill>
        </p:spPr>
        <p:txBody>
          <a:bodyPr/>
          <a:lstStyle/>
          <a:p>
            <a:endParaRPr lang="fr-FR"/>
          </a:p>
        </p:txBody>
      </p:sp>
    </p:spTree>
    <p:extLst>
      <p:ext uri="{BB962C8B-B14F-4D97-AF65-F5344CB8AC3E}">
        <p14:creationId xmlns:p14="http://schemas.microsoft.com/office/powerpoint/2010/main" val="27376321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323DC-BF88-863F-EC83-545858D4925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0829EB8-AB49-FDD6-B99D-40591C817431}"/>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CCF7002D-8555-E9C5-A24D-3576E214E53B}"/>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B52791A-7360-9BBE-D12F-E744889A5382}"/>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8CE11494-1504-227D-329A-307D91DC1A2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72B207BF-1F55-3D0A-C558-0E1C8E436D1C}"/>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C241C260-4F86-0BE3-991B-EFBEF88CF77E}"/>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2DCEA375-1593-669D-8761-B741DCBE00FE}"/>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13A7D896-1A1B-A613-1DFC-38FE3D3E5B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827A793D-3F47-40A8-FDE2-E9F716C006C3}"/>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28D1BECD-F567-F75B-5684-34FC3FFC5CD6}"/>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72A09F0-E220-6FED-9AEA-C897A81BE448}"/>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A24AA96B-050C-2D2C-6B9F-9759EBFB463E}"/>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B6AD831B-6ED4-8EAD-1CC1-E72B7F67CFFC}"/>
              </a:ext>
            </a:extLst>
          </p:cNvPr>
          <p:cNvSpPr/>
          <p:nvPr/>
        </p:nvSpPr>
        <p:spPr>
          <a:xfrm>
            <a:off x="2484994" y="3282511"/>
            <a:ext cx="12827589" cy="6366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9F98B1E6-A8AE-F804-2A5D-DD7B21928340}"/>
              </a:ext>
            </a:extLst>
          </p:cNvPr>
          <p:cNvGrpSpPr/>
          <p:nvPr/>
        </p:nvGrpSpPr>
        <p:grpSpPr>
          <a:xfrm rot="5400000">
            <a:off x="12277313" y="6131506"/>
            <a:ext cx="6324810" cy="626826"/>
            <a:chOff x="-12964" y="0"/>
            <a:chExt cx="1123550" cy="217220"/>
          </a:xfrm>
        </p:grpSpPr>
        <p:sp>
          <p:nvSpPr>
            <p:cNvPr id="14" name="Freeform 14">
              <a:extLst>
                <a:ext uri="{FF2B5EF4-FFF2-40B4-BE49-F238E27FC236}">
                  <a16:creationId xmlns:a16="http://schemas.microsoft.com/office/drawing/2014/main" id="{15087258-D15C-26C5-7B67-3F13F262423D}"/>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70DB3355-491E-95BF-E727-52A0E0FABAA0}"/>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2CFDD2B7-6F7D-9344-636D-1AB84D2D5F8F}"/>
              </a:ext>
            </a:extLst>
          </p:cNvPr>
          <p:cNvSpPr txBox="1"/>
          <p:nvPr/>
        </p:nvSpPr>
        <p:spPr>
          <a:xfrm>
            <a:off x="3513811" y="3371821"/>
            <a:ext cx="10583675" cy="6001643"/>
          </a:xfrm>
          <a:prstGeom prst="rect">
            <a:avLst/>
          </a:prstGeom>
          <a:noFill/>
        </p:spPr>
        <p:txBody>
          <a:bodyPr wrap="square" rtlCol="0">
            <a:spAutoFit/>
          </a:bodyPr>
          <a:lstStyle/>
          <a:p>
            <a:pPr algn="r" rtl="1">
              <a:spcBef>
                <a:spcPts val="600"/>
              </a:spcBef>
              <a:spcAft>
                <a:spcPts val="600"/>
              </a:spcAft>
              <a:defRPr/>
            </a:pPr>
            <a:r>
              <a:rPr lang="ar-MA" sz="54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3.</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a:t>
            </a:r>
            <a:r>
              <a:rPr lang="ar-MA" sz="54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400" dirty="0">
                <a:solidFill>
                  <a:srgbClr val="002060"/>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400" dirty="0">
                <a:solidFill>
                  <a:schemeClr val="bg1">
                    <a:lumMod val="50000"/>
                  </a:schemeClr>
                </a:solidFill>
                <a:latin typeface="Microsoft Uighur" panose="02000000000000000000" pitchFamily="2" charset="-78"/>
                <a:cs typeface="Microsoft Uighur" panose="02000000000000000000" pitchFamily="2" charset="-78"/>
                <a:sym typeface="IBM Plex Sans Arabic"/>
              </a:rPr>
              <a:t>6.3.خلاصات </a:t>
            </a:r>
          </a:p>
        </p:txBody>
      </p:sp>
      <p:sp>
        <p:nvSpPr>
          <p:cNvPr id="17" name="TextBox 24">
            <a:extLst>
              <a:ext uri="{FF2B5EF4-FFF2-40B4-BE49-F238E27FC236}">
                <a16:creationId xmlns:a16="http://schemas.microsoft.com/office/drawing/2014/main" id="{BC99E6B8-9ADD-1CF1-8282-CFBB1E04C50B}"/>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3720316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29AD9-F57C-6D06-C9EF-97BDE9A72D9A}"/>
            </a:ext>
          </a:extLst>
        </p:cNvPr>
        <p:cNvGrpSpPr/>
        <p:nvPr/>
      </p:nvGrpSpPr>
      <p:grpSpPr>
        <a:xfrm>
          <a:off x="0" y="0"/>
          <a:ext cx="0" cy="0"/>
          <a:chOff x="0" y="0"/>
          <a:chExt cx="0" cy="0"/>
        </a:xfrm>
      </p:grpSpPr>
      <p:grpSp>
        <p:nvGrpSpPr>
          <p:cNvPr id="33" name="Groupe 32">
            <a:extLst>
              <a:ext uri="{FF2B5EF4-FFF2-40B4-BE49-F238E27FC236}">
                <a16:creationId xmlns:a16="http://schemas.microsoft.com/office/drawing/2014/main" id="{4DED0A56-554C-CB57-E025-DF275D42F29E}"/>
              </a:ext>
            </a:extLst>
          </p:cNvPr>
          <p:cNvGrpSpPr/>
          <p:nvPr/>
        </p:nvGrpSpPr>
        <p:grpSpPr>
          <a:xfrm>
            <a:off x="12649200" y="3920613"/>
            <a:ext cx="5164999" cy="5266090"/>
            <a:chOff x="457199" y="637024"/>
            <a:chExt cx="8229601" cy="835467"/>
          </a:xfrm>
        </p:grpSpPr>
        <p:sp>
          <p:nvSpPr>
            <p:cNvPr id="37" name="Shape 3">
              <a:extLst>
                <a:ext uri="{FF2B5EF4-FFF2-40B4-BE49-F238E27FC236}">
                  <a16:creationId xmlns:a16="http://schemas.microsoft.com/office/drawing/2014/main" id="{23202139-AA52-99DC-B40B-DEC2F5AD10B7}"/>
                </a:ext>
              </a:extLst>
            </p:cNvPr>
            <p:cNvSpPr/>
            <p:nvPr/>
          </p:nvSpPr>
          <p:spPr>
            <a:xfrm>
              <a:off x="457200" y="638274"/>
              <a:ext cx="8229600" cy="834217"/>
            </a:xfrm>
            <a:prstGeom prst="rect">
              <a:avLst/>
            </a:prstGeom>
            <a:solidFill>
              <a:srgbClr val="DCD7E3"/>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38" name="Shape 4">
              <a:extLst>
                <a:ext uri="{FF2B5EF4-FFF2-40B4-BE49-F238E27FC236}">
                  <a16:creationId xmlns:a16="http://schemas.microsoft.com/office/drawing/2014/main" id="{F64770D3-F183-23CF-1CD5-8A1EF3A93833}"/>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24" name="Groupe 23">
            <a:extLst>
              <a:ext uri="{FF2B5EF4-FFF2-40B4-BE49-F238E27FC236}">
                <a16:creationId xmlns:a16="http://schemas.microsoft.com/office/drawing/2014/main" id="{31EAA041-2C82-3177-A774-1E26BC50AC11}"/>
              </a:ext>
            </a:extLst>
          </p:cNvPr>
          <p:cNvGrpSpPr/>
          <p:nvPr/>
        </p:nvGrpSpPr>
        <p:grpSpPr>
          <a:xfrm>
            <a:off x="5509802" y="3976444"/>
            <a:ext cx="6806785" cy="5273981"/>
            <a:chOff x="457199" y="637024"/>
            <a:chExt cx="8229601" cy="835467"/>
          </a:xfrm>
        </p:grpSpPr>
        <p:sp>
          <p:nvSpPr>
            <p:cNvPr id="25" name="Shape 3">
              <a:extLst>
                <a:ext uri="{FF2B5EF4-FFF2-40B4-BE49-F238E27FC236}">
                  <a16:creationId xmlns:a16="http://schemas.microsoft.com/office/drawing/2014/main" id="{B0EBE939-1F19-FD3A-6261-BF9FFE7A6D78}"/>
                </a:ext>
              </a:extLst>
            </p:cNvPr>
            <p:cNvSpPr/>
            <p:nvPr/>
          </p:nvSpPr>
          <p:spPr>
            <a:xfrm>
              <a:off x="457200" y="638274"/>
              <a:ext cx="8229600" cy="834217"/>
            </a:xfrm>
            <a:prstGeom prst="rect">
              <a:avLst/>
            </a:prstGeom>
            <a:solidFill>
              <a:srgbClr val="E0E9D5"/>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B0F0BF11-BD4A-A983-12CD-5786F541A6D7}"/>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7" name="Freeform 28">
            <a:extLst>
              <a:ext uri="{FF2B5EF4-FFF2-40B4-BE49-F238E27FC236}">
                <a16:creationId xmlns:a16="http://schemas.microsoft.com/office/drawing/2014/main" id="{A7AFAF0C-B276-05A8-CA34-4C7522E42801}"/>
              </a:ext>
            </a:extLst>
          </p:cNvPr>
          <p:cNvSpPr/>
          <p:nvPr/>
        </p:nvSpPr>
        <p:spPr>
          <a:xfrm flipV="1">
            <a:off x="8339655" y="-15898"/>
            <a:ext cx="1277024" cy="97498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9" name="AutoShape 9">
            <a:extLst>
              <a:ext uri="{FF2B5EF4-FFF2-40B4-BE49-F238E27FC236}">
                <a16:creationId xmlns:a16="http://schemas.microsoft.com/office/drawing/2014/main" id="{F9699EFC-36B7-D550-9066-E49EDE596DC6}"/>
              </a:ext>
            </a:extLst>
          </p:cNvPr>
          <p:cNvSpPr/>
          <p:nvPr/>
        </p:nvSpPr>
        <p:spPr>
          <a:xfrm flipV="1">
            <a:off x="1057275" y="0"/>
            <a:ext cx="0" cy="9258300"/>
          </a:xfrm>
          <a:prstGeom prst="line">
            <a:avLst/>
          </a:prstGeom>
          <a:ln w="38100" cap="flat">
            <a:solidFill>
              <a:srgbClr val="FFFFFF"/>
            </a:solidFill>
            <a:prstDash val="solid"/>
            <a:headEnd type="none" w="sm" len="sm"/>
            <a:tailEnd type="none" w="sm" len="sm"/>
          </a:ln>
        </p:spPr>
        <p:txBody>
          <a:bodyPr/>
          <a:lstStyle/>
          <a:p>
            <a:endParaRPr lang="fr-FR"/>
          </a:p>
        </p:txBody>
      </p:sp>
      <p:sp>
        <p:nvSpPr>
          <p:cNvPr id="2" name="Rectangle 1">
            <a:extLst>
              <a:ext uri="{FF2B5EF4-FFF2-40B4-BE49-F238E27FC236}">
                <a16:creationId xmlns:a16="http://schemas.microsoft.com/office/drawing/2014/main" id="{430B5B16-9D56-B52C-4A53-1D1E16F7EB30}"/>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53ED43BA-F40D-7338-9B08-85E456BB801A}"/>
              </a:ext>
            </a:extLst>
          </p:cNvPr>
          <p:cNvSpPr/>
          <p:nvPr/>
        </p:nvSpPr>
        <p:spPr>
          <a:xfrm rot="-10800000">
            <a:off x="10972800" y="190919"/>
            <a:ext cx="73656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15715DC2-E7FF-6E7B-1A40-8325DE8093C7}"/>
              </a:ext>
            </a:extLst>
          </p:cNvPr>
          <p:cNvSpPr txBox="1"/>
          <p:nvPr/>
        </p:nvSpPr>
        <p:spPr>
          <a:xfrm>
            <a:off x="11859016" y="728457"/>
            <a:ext cx="5602022"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5.3.نموذج حصة دعم في لبنة كلمة</a:t>
            </a:r>
          </a:p>
        </p:txBody>
      </p:sp>
      <p:sp>
        <p:nvSpPr>
          <p:cNvPr id="29" name="TextBox 21">
            <a:extLst>
              <a:ext uri="{FF2B5EF4-FFF2-40B4-BE49-F238E27FC236}">
                <a16:creationId xmlns:a16="http://schemas.microsoft.com/office/drawing/2014/main" id="{941EF01D-FA68-815E-A2D1-87C4A26701F6}"/>
              </a:ext>
            </a:extLst>
          </p:cNvPr>
          <p:cNvSpPr txBox="1"/>
          <p:nvPr/>
        </p:nvSpPr>
        <p:spPr>
          <a:xfrm>
            <a:off x="12938788" y="4571999"/>
            <a:ext cx="4601649" cy="3693319"/>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تعلم السلوك: كيف أشتغل مع زميلي؛</a:t>
            </a:r>
          </a:p>
          <a:p>
            <a:pPr marL="571500" lvl="0" indent="-571500" algn="r" rtl="1">
              <a:buFont typeface="Arial" panose="020B0604020202020204" pitchFamily="34" charset="0"/>
              <a:buChar cha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إملاء كلمات: التاء المبسوطة/</a:t>
            </a:r>
          </a:p>
          <a:p>
            <a:pPr lvl="0" algn="r" rtl="1"/>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المربوطة؛</a:t>
            </a:r>
          </a:p>
          <a:p>
            <a:pPr marL="571500" lvl="0" indent="-571500" algn="r" rtl="1">
              <a:buFont typeface="Arial" panose="020B0604020202020204" pitchFamily="34" charset="0"/>
              <a:buChar cha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قراءة الصورة: لوحة المدينة.</a:t>
            </a:r>
          </a:p>
          <a:p>
            <a:pPr marL="571500" lvl="0" indent="-571500" algn="r" rtl="1">
              <a:buFont typeface="Arial" panose="020B0604020202020204" pitchFamily="34" charset="0"/>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34" name="TextBox 22">
            <a:extLst>
              <a:ext uri="{FF2B5EF4-FFF2-40B4-BE49-F238E27FC236}">
                <a16:creationId xmlns:a16="http://schemas.microsoft.com/office/drawing/2014/main" id="{42DD5F4E-1C99-D167-AD19-FCFB4CCC2686}"/>
              </a:ext>
            </a:extLst>
          </p:cNvPr>
          <p:cNvSpPr txBox="1"/>
          <p:nvPr/>
        </p:nvSpPr>
        <p:spPr>
          <a:xfrm>
            <a:off x="5750059" y="4648107"/>
            <a:ext cx="6297861" cy="3062377"/>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كلمات بسرعة وبدقة (قراءة نموذجية، هامسة، مشتركة، مستقلة)؛</a:t>
            </a:r>
          </a:p>
          <a:p>
            <a:pPr marL="285750" lvl="0" indent="-285750" algn="r" defTabSz="1955800" rtl="1">
              <a:lnSpc>
                <a:spcPct val="90000"/>
              </a:lnSpc>
              <a:spcBef>
                <a:spcPct val="0"/>
              </a:spcBef>
              <a:spcAft>
                <a:spcPct val="15000"/>
              </a:spcAft>
              <a:buChar cha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قراءة كلمات بدقة واسترسال؛</a:t>
            </a: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المعجم: كلمة ← صورة؛</a:t>
            </a:r>
          </a:p>
          <a:p>
            <a:pPr marL="285750" lvl="0" indent="-285750" algn="r" defTabSz="1955800" rtl="1">
              <a:lnSpc>
                <a:spcPct val="90000"/>
              </a:lnSpc>
              <a:spcBef>
                <a:spcPct val="0"/>
              </a:spcBef>
              <a:spcAft>
                <a:spcPct val="15000"/>
              </a:spcAft>
              <a:buChar char="•"/>
            </a:pPr>
            <a:r>
              <a:rPr lang="a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كتابة كلمات تبتدئ بـ (م...).</a:t>
            </a:r>
          </a:p>
        </p:txBody>
      </p:sp>
      <p:sp>
        <p:nvSpPr>
          <p:cNvPr id="32" name="Freeform 10">
            <a:extLst>
              <a:ext uri="{FF2B5EF4-FFF2-40B4-BE49-F238E27FC236}">
                <a16:creationId xmlns:a16="http://schemas.microsoft.com/office/drawing/2014/main" id="{2926F60E-67AC-BFCB-F760-9123C1F62E37}"/>
              </a:ext>
            </a:extLst>
          </p:cNvPr>
          <p:cNvSpPr/>
          <p:nvPr/>
        </p:nvSpPr>
        <p:spPr>
          <a:xfrm>
            <a:off x="6533625" y="1889885"/>
            <a:ext cx="5499276" cy="7723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6" name="ZoneTexte 35">
            <a:extLst>
              <a:ext uri="{FF2B5EF4-FFF2-40B4-BE49-F238E27FC236}">
                <a16:creationId xmlns:a16="http://schemas.microsoft.com/office/drawing/2014/main" id="{E76D3941-3E9D-8CF5-9210-E671C5CFFB64}"/>
              </a:ext>
            </a:extLst>
          </p:cNvPr>
          <p:cNvSpPr txBox="1"/>
          <p:nvPr/>
        </p:nvSpPr>
        <p:spPr>
          <a:xfrm>
            <a:off x="4640060" y="1876210"/>
            <a:ext cx="9286406" cy="769441"/>
          </a:xfrm>
          <a:prstGeom prst="rect">
            <a:avLst/>
          </a:prstGeom>
          <a:noFill/>
        </p:spPr>
        <p:txBody>
          <a:bodyPr wrap="square">
            <a:spAutoFit/>
          </a:bodyPr>
          <a:lstStyle/>
          <a:p>
            <a:pPr algn="ctr"/>
            <a:r>
              <a:rPr lang="ar-MA" sz="4400" b="1" dirty="0">
                <a:latin typeface="Microsoft Uighur" panose="02000000000000000000" pitchFamily="2" charset="-78"/>
                <a:ea typeface="Calibri" panose="020F0502020204030204" pitchFamily="34" charset="0"/>
                <a:cs typeface="Microsoft Uighur" panose="02000000000000000000" pitchFamily="2" charset="-78"/>
              </a:rPr>
              <a:t>هيكلة حصة في لبنة </a:t>
            </a:r>
            <a:r>
              <a:rPr lang="ar-SA" sz="4400" b="1" dirty="0">
                <a:latin typeface="Microsoft Uighur" panose="02000000000000000000" pitchFamily="2" charset="-78"/>
                <a:ea typeface="Calibri" panose="020F0502020204030204" pitchFamily="34" charset="0"/>
                <a:cs typeface="Microsoft Uighur" panose="02000000000000000000" pitchFamily="2" charset="-78"/>
              </a:rPr>
              <a:t>كلمة</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7" name="Groupe 6">
            <a:extLst>
              <a:ext uri="{FF2B5EF4-FFF2-40B4-BE49-F238E27FC236}">
                <a16:creationId xmlns:a16="http://schemas.microsoft.com/office/drawing/2014/main" id="{FE40661D-96B4-DC08-6123-B848C5A2BDA3}"/>
              </a:ext>
            </a:extLst>
          </p:cNvPr>
          <p:cNvGrpSpPr/>
          <p:nvPr/>
        </p:nvGrpSpPr>
        <p:grpSpPr>
          <a:xfrm>
            <a:off x="576821" y="3995561"/>
            <a:ext cx="4680979" cy="5262739"/>
            <a:chOff x="457199" y="637024"/>
            <a:chExt cx="8229601" cy="835467"/>
          </a:xfrm>
        </p:grpSpPr>
        <p:sp>
          <p:nvSpPr>
            <p:cNvPr id="16" name="Shape 3">
              <a:extLst>
                <a:ext uri="{FF2B5EF4-FFF2-40B4-BE49-F238E27FC236}">
                  <a16:creationId xmlns:a16="http://schemas.microsoft.com/office/drawing/2014/main" id="{F101F3B5-2EE2-0EF3-F9F4-7F56C157AAE3}"/>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0" name="Shape 4">
              <a:extLst>
                <a:ext uri="{FF2B5EF4-FFF2-40B4-BE49-F238E27FC236}">
                  <a16:creationId xmlns:a16="http://schemas.microsoft.com/office/drawing/2014/main" id="{6CE0AAE4-5146-FB84-6B54-ABD79BBCC1CE}"/>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sp>
        <p:nvSpPr>
          <p:cNvPr id="23" name="Rectangle : coins arrondis 18">
            <a:extLst>
              <a:ext uri="{FF2B5EF4-FFF2-40B4-BE49-F238E27FC236}">
                <a16:creationId xmlns:a16="http://schemas.microsoft.com/office/drawing/2014/main" id="{9BC2F3F5-B18D-F1C6-C65B-DA3FFEAB4A5D}"/>
              </a:ext>
            </a:extLst>
          </p:cNvPr>
          <p:cNvSpPr/>
          <p:nvPr/>
        </p:nvSpPr>
        <p:spPr>
          <a:xfrm>
            <a:off x="576822" y="3482199"/>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اختتام الحصة</a:t>
            </a:r>
          </a:p>
        </p:txBody>
      </p:sp>
      <p:sp>
        <p:nvSpPr>
          <p:cNvPr id="6" name="ZoneTexte 5">
            <a:extLst>
              <a:ext uri="{FF2B5EF4-FFF2-40B4-BE49-F238E27FC236}">
                <a16:creationId xmlns:a16="http://schemas.microsoft.com/office/drawing/2014/main" id="{1FA15285-1A30-4D1C-D672-EC7BAE675F2D}"/>
              </a:ext>
            </a:extLst>
          </p:cNvPr>
          <p:cNvSpPr txBox="1"/>
          <p:nvPr/>
        </p:nvSpPr>
        <p:spPr>
          <a:xfrm>
            <a:off x="1482471" y="5791667"/>
            <a:ext cx="3121431" cy="1661993"/>
          </a:xfrm>
          <a:prstGeom prst="rect">
            <a:avLst/>
          </a:prstGeom>
          <a:noFill/>
        </p:spPr>
        <p:txBody>
          <a:bodyPr wrap="none" rtlCol="0">
            <a:spAutoFit/>
          </a:bodyPr>
          <a:lstStyle/>
          <a:p>
            <a:pPr marL="285750" lvl="0" indent="-285750" algn="ctr" defTabSz="1955800" rtl="1">
              <a:lnSpc>
                <a:spcPct val="90000"/>
              </a:lnSpc>
              <a:spcBef>
                <a:spcPct val="0"/>
              </a:spcBef>
              <a:spcAft>
                <a:spcPct val="15000"/>
              </a:spcAft>
              <a:buFontTx/>
              <a:buChar char="•"/>
              <a:defRPr/>
            </a:pPr>
            <a:r>
              <a:rPr lang="ar-MA" sz="40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لعبة سلة الكلمات؟</a:t>
            </a:r>
          </a:p>
          <a:p>
            <a:pPr marL="285750" lvl="0" indent="-285750" algn="ctr" defTabSz="1955800" rtl="1">
              <a:lnSpc>
                <a:spcPct val="90000"/>
              </a:lnSpc>
              <a:spcBef>
                <a:spcPct val="0"/>
              </a:spcBef>
              <a:spcAft>
                <a:spcPct val="15000"/>
              </a:spcAft>
              <a:buFontTx/>
              <a:buChar char="•"/>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ماذا تعلمنا اليوم؟</a:t>
            </a:r>
          </a:p>
          <a:p>
            <a:pPr marL="0" algn="r" defTabSz="914400" rtl="1" eaLnBrk="1" latinLnBrk="0" hangingPunct="1"/>
            <a:endParaRPr lang="fr-FR" dirty="0"/>
          </a:p>
        </p:txBody>
      </p:sp>
      <p:sp>
        <p:nvSpPr>
          <p:cNvPr id="39" name="Rectangle : coins arrondis 18">
            <a:extLst>
              <a:ext uri="{FF2B5EF4-FFF2-40B4-BE49-F238E27FC236}">
                <a16:creationId xmlns:a16="http://schemas.microsoft.com/office/drawing/2014/main" id="{F9648D8F-22A5-DE98-CDE0-D399278AC9F1}"/>
              </a:ext>
            </a:extLst>
          </p:cNvPr>
          <p:cNvSpPr/>
          <p:nvPr/>
        </p:nvSpPr>
        <p:spPr>
          <a:xfrm>
            <a:off x="5490063" y="3479752"/>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الأنشطة الرئيسية</a:t>
            </a:r>
          </a:p>
        </p:txBody>
      </p:sp>
      <p:sp>
        <p:nvSpPr>
          <p:cNvPr id="40" name="Rectangle : coins arrondis 18">
            <a:extLst>
              <a:ext uri="{FF2B5EF4-FFF2-40B4-BE49-F238E27FC236}">
                <a16:creationId xmlns:a16="http://schemas.microsoft.com/office/drawing/2014/main" id="{36DDC142-DDE3-AE40-C7B4-EAD649DDB861}"/>
              </a:ext>
            </a:extLst>
          </p:cNvPr>
          <p:cNvSpPr/>
          <p:nvPr/>
        </p:nvSpPr>
        <p:spPr>
          <a:xfrm>
            <a:off x="12649199" y="3479752"/>
            <a:ext cx="3647106" cy="91346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افتتاح الحصة</a:t>
            </a:r>
          </a:p>
        </p:txBody>
      </p:sp>
      <p:graphicFrame>
        <p:nvGraphicFramePr>
          <p:cNvPr id="5" name="Tableau 4">
            <a:extLst>
              <a:ext uri="{FF2B5EF4-FFF2-40B4-BE49-F238E27FC236}">
                <a16:creationId xmlns:a16="http://schemas.microsoft.com/office/drawing/2014/main" id="{6097C2C2-2FFC-CE2D-EB1A-816285EC003F}"/>
              </a:ext>
            </a:extLst>
          </p:cNvPr>
          <p:cNvGraphicFramePr>
            <a:graphicFrameLocks noGrp="1"/>
          </p:cNvGraphicFramePr>
          <p:nvPr>
            <p:extLst>
              <p:ext uri="{D42A27DB-BD31-4B8C-83A1-F6EECF244321}">
                <p14:modId xmlns:p14="http://schemas.microsoft.com/office/powerpoint/2010/main" val="3579766064"/>
              </p:ext>
            </p:extLst>
          </p:nvPr>
        </p:nvGraphicFramePr>
        <p:xfrm>
          <a:off x="95865" y="9187794"/>
          <a:ext cx="6186186" cy="1008888"/>
        </p:xfrm>
        <a:graphic>
          <a:graphicData uri="http://schemas.openxmlformats.org/drawingml/2006/table">
            <a:tbl>
              <a:tblPr firstRow="1" bandRow="1">
                <a:tableStyleId>{5C22544A-7EE6-4342-B048-85BDC9FD1C3A}</a:tableStyleId>
              </a:tblPr>
              <a:tblGrid>
                <a:gridCol w="4845866">
                  <a:extLst>
                    <a:ext uri="{9D8B030D-6E8A-4147-A177-3AD203B41FA5}">
                      <a16:colId xmlns:a16="http://schemas.microsoft.com/office/drawing/2014/main" val="2433790151"/>
                    </a:ext>
                  </a:extLst>
                </a:gridCol>
                <a:gridCol w="1340320">
                  <a:extLst>
                    <a:ext uri="{9D8B030D-6E8A-4147-A177-3AD203B41FA5}">
                      <a16:colId xmlns:a16="http://schemas.microsoft.com/office/drawing/2014/main" val="642288467"/>
                    </a:ext>
                  </a:extLst>
                </a:gridCol>
              </a:tblGrid>
              <a:tr h="869044">
                <a:tc>
                  <a:txBody>
                    <a:bodyPr/>
                    <a:lstStyle/>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النشاط المعني بالنمذجة</a:t>
                      </a:r>
                    </a:p>
                    <a:p>
                      <a:pPr marL="285750" lvl="1" indent="-285750" algn="r" defTabSz="1955800" rtl="1">
                        <a:lnSpc>
                          <a:spcPct val="100000"/>
                        </a:lnSpc>
                        <a:spcBef>
                          <a:spcPct val="0"/>
                        </a:spcBef>
                        <a:spcAft>
                          <a:spcPct val="15000"/>
                        </a:spcAft>
                        <a:buChar char="•"/>
                      </a:pPr>
                      <a:r>
                        <a:rPr lang="a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توصيف النشاط ضمن ملاحق العرض</a:t>
                      </a:r>
                      <a:endParaRPr lang="fr-MA" sz="2800" b="1" kern="12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rtl="1">
                        <a:lnSpc>
                          <a:spcPct val="100000"/>
                        </a:lnSpc>
                      </a:pPr>
                      <a:endParaRPr lang="fr-MA"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3067156257"/>
                  </a:ext>
                </a:extLst>
              </a:tr>
            </a:tbl>
          </a:graphicData>
        </a:graphic>
      </p:graphicFrame>
    </p:spTree>
    <p:extLst>
      <p:ext uri="{BB962C8B-B14F-4D97-AF65-F5344CB8AC3E}">
        <p14:creationId xmlns:p14="http://schemas.microsoft.com/office/powerpoint/2010/main" val="14675096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E0FD-41EA-44B5-3DFF-A95A0BB9CFAE}"/>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A4AAF08B-824E-BB66-CC47-85C307931630}"/>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471108BB-A9B3-26A1-26DE-0A3DA89866E8}"/>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6C0EE648-1F37-8ECE-1CC8-CAA2A0C16C38}"/>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2A4C00E4-A056-E733-73E7-3E453E6B9CB5}"/>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4B130758-AEF4-3EF1-4784-189B17F08BAD}"/>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2E691A61-CE1A-872F-6C1D-78125DD915A9}"/>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AA2C26C6-DCF3-6E91-310F-33D7E4890559}"/>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3DFCA704-D394-34AB-AF19-1DA2C6F260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83FD21C8-C6C3-0702-8BF0-74BC1A2CE40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8FFB6391-CEE1-BD36-5212-3186EE04AC51}"/>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D14D2986-6E7D-21FE-53C0-FCC4CEE7124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41B11A95-1463-E52A-A1E2-0A4E1C6DEE7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60998B30-1F1E-77CE-AD9E-10AD73E3A9E0}"/>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D727E339-BDA6-2A36-035D-287F8380171F}"/>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56BEC9D-B447-F8CF-31CE-9DCB2D08A775}"/>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023AB0B3-617C-7598-BC43-2E3AF908CEE5}"/>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643B0F0A-E935-83FA-096C-31D26678ED85}"/>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CC84FCCB-F2DE-567A-3F32-1F12A7FCA5D5}"/>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928B92F7-FDBF-DCD5-51C8-E6E4174E2467}"/>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5.3.نموذج حصة دعم في لبنة كلمة</a:t>
            </a:r>
          </a:p>
        </p:txBody>
      </p:sp>
      <p:sp>
        <p:nvSpPr>
          <p:cNvPr id="37" name="TextBox 22">
            <a:extLst>
              <a:ext uri="{FF2B5EF4-FFF2-40B4-BE49-F238E27FC236}">
                <a16:creationId xmlns:a16="http://schemas.microsoft.com/office/drawing/2014/main" id="{C185A60D-A214-8DC8-DC34-B633BE71584C}"/>
              </a:ext>
            </a:extLst>
          </p:cNvPr>
          <p:cNvSpPr txBox="1"/>
          <p:nvPr/>
        </p:nvSpPr>
        <p:spPr>
          <a:xfrm>
            <a:off x="2809157" y="5448944"/>
            <a:ext cx="3854256" cy="1235723"/>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السبورة، الألواح، المسلاط.</a:t>
            </a:r>
            <a:endParaRPr lang="f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21">
            <a:extLst>
              <a:ext uri="{FF2B5EF4-FFF2-40B4-BE49-F238E27FC236}">
                <a16:creationId xmlns:a16="http://schemas.microsoft.com/office/drawing/2014/main" id="{06C806BD-BA3D-2F00-9C6D-E38C7D7E847B}"/>
              </a:ext>
            </a:extLst>
          </p:cNvPr>
          <p:cNvSpPr txBox="1"/>
          <p:nvPr/>
        </p:nvSpPr>
        <p:spPr>
          <a:xfrm>
            <a:off x="10473665" y="5249879"/>
            <a:ext cx="4475623" cy="2708434"/>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أن يكتب المتعلم كلمات متضمنة لحرف التاء (مبسوطة/مربوطة) بشكل صحيح.</a:t>
            </a:r>
          </a:p>
        </p:txBody>
      </p:sp>
      <p:sp>
        <p:nvSpPr>
          <p:cNvPr id="4" name="Rectangle : coins arrondis 18">
            <a:extLst>
              <a:ext uri="{FF2B5EF4-FFF2-40B4-BE49-F238E27FC236}">
                <a16:creationId xmlns:a16="http://schemas.microsoft.com/office/drawing/2014/main" id="{65D027E2-1F01-C70A-DD09-B179B1F2915F}"/>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3EC1D829-29C6-8DD3-2B71-CDA37F530F20}"/>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C8DD211E-2B7F-32F9-9F11-38E5D277BAB8}"/>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CF760CA6-3ADE-6D6D-19DF-00E14A3DA163}"/>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496DC70C-2BA6-8E71-CF2F-4951D1AABD9D}"/>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نشاط إملاء كلمات: التاء مبسوطة/مربوطة</a:t>
            </a:r>
          </a:p>
        </p:txBody>
      </p:sp>
    </p:spTree>
    <p:extLst>
      <p:ext uri="{BB962C8B-B14F-4D97-AF65-F5344CB8AC3E}">
        <p14:creationId xmlns:p14="http://schemas.microsoft.com/office/powerpoint/2010/main" val="1061709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779DA-03CA-9624-1141-A1E01400344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CF3EFE5-49FF-284C-212D-38E9DCD946A7}"/>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F29688E8-88E8-474B-4B9D-2F36D0AC90A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8974E553-D16B-C3BC-038D-AB59BDC5D4B4}"/>
              </a:ext>
            </a:extLst>
          </p:cNvPr>
          <p:cNvGrpSpPr/>
          <p:nvPr/>
        </p:nvGrpSpPr>
        <p:grpSpPr>
          <a:xfrm rot="10800000">
            <a:off x="11125200" y="1104900"/>
            <a:ext cx="8999958" cy="7764850"/>
            <a:chOff x="-4692020" y="659100"/>
            <a:chExt cx="12867402" cy="9887050"/>
          </a:xfrm>
        </p:grpSpPr>
        <p:grpSp>
          <p:nvGrpSpPr>
            <p:cNvPr id="5" name="Group 6">
              <a:extLst>
                <a:ext uri="{FF2B5EF4-FFF2-40B4-BE49-F238E27FC236}">
                  <a16:creationId xmlns:a16="http://schemas.microsoft.com/office/drawing/2014/main" id="{43DC182C-D53C-014F-4447-13D60E092CBE}"/>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8E706A72-C849-7859-988A-3D621B4D92D4}"/>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93F1B5A7-4646-5580-AD76-D0ECF547F323}"/>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A2E38BD8-D6DF-B97D-5310-A29FE23F6FE2}"/>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524CFA60-652F-4BAB-17BF-805BDF7A4C3C}"/>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C4B45DAA-1014-EF9B-9EDE-EC8738E23D07}"/>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82B36286-C756-2017-1C48-A5E338F38A33}"/>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16143404-DEB0-26B5-91D8-467A9D811F60}"/>
              </a:ext>
            </a:extLst>
          </p:cNvPr>
          <p:cNvSpPr txBox="1"/>
          <p:nvPr/>
        </p:nvSpPr>
        <p:spPr>
          <a:xfrm>
            <a:off x="12227662" y="4166407"/>
            <a:ext cx="4220983"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تقديم نشاط لعبة الاملاء المستوى</a:t>
            </a: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a:t>
            </a: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الثاني</a:t>
            </a:r>
          </a:p>
        </p:txBody>
      </p:sp>
      <p:pic>
        <p:nvPicPr>
          <p:cNvPr id="13" name="Image 12" descr="Kit accessoires pour tableau noir et ardoise enfant : 12 craies de ...">
            <a:extLst>
              <a:ext uri="{FF2B5EF4-FFF2-40B4-BE49-F238E27FC236}">
                <a16:creationId xmlns:a16="http://schemas.microsoft.com/office/drawing/2014/main" id="{C4FDF3FA-0FC9-4694-126B-616BE4FF1E7D}"/>
              </a:ext>
            </a:extLst>
          </p:cNvPr>
          <p:cNvPicPr>
            <a:picLocks noChangeAspect="1"/>
          </p:cNvPicPr>
          <p:nvPr/>
        </p:nvPicPr>
        <p:blipFill>
          <a:blip r:embed="rId3"/>
          <a:stretch>
            <a:fillRect/>
          </a:stretch>
        </p:blipFill>
        <p:spPr>
          <a:xfrm>
            <a:off x="2623789" y="3033964"/>
            <a:ext cx="4445000" cy="4445000"/>
          </a:xfrm>
          <a:prstGeom prst="rect">
            <a:avLst/>
          </a:prstGeom>
        </p:spPr>
      </p:pic>
      <p:pic>
        <p:nvPicPr>
          <p:cNvPr id="15" name="Image 14" descr="ARDOISE DOUBLE FACES BLANCHE ET NOIRE AVEC BROSSE ET MARQUEUR ORANGE ...">
            <a:extLst>
              <a:ext uri="{FF2B5EF4-FFF2-40B4-BE49-F238E27FC236}">
                <a16:creationId xmlns:a16="http://schemas.microsoft.com/office/drawing/2014/main" id="{B5F0BE3D-941E-1140-E2BF-DBB6F4A15811}"/>
              </a:ext>
            </a:extLst>
          </p:cNvPr>
          <p:cNvPicPr>
            <a:picLocks noChangeAspect="1"/>
          </p:cNvPicPr>
          <p:nvPr/>
        </p:nvPicPr>
        <p:blipFill>
          <a:blip r:embed="rId4"/>
          <a:stretch>
            <a:fillRect/>
          </a:stretch>
        </p:blipFill>
        <p:spPr>
          <a:xfrm>
            <a:off x="7043389" y="3886200"/>
            <a:ext cx="2514600" cy="2514600"/>
          </a:xfrm>
          <a:prstGeom prst="rect">
            <a:avLst/>
          </a:prstGeom>
        </p:spPr>
      </p:pic>
    </p:spTree>
    <p:extLst>
      <p:ext uri="{BB962C8B-B14F-4D97-AF65-F5344CB8AC3E}">
        <p14:creationId xmlns:p14="http://schemas.microsoft.com/office/powerpoint/2010/main" val="25701903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4F03C-15A7-FC62-7156-17CA1E4FFFC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5212C9E-1A1F-83A9-E6E7-535FE07B205E}"/>
              </a:ext>
            </a:extLst>
          </p:cNvPr>
          <p:cNvPicPr>
            <a:picLocks noChangeAspect="1"/>
          </p:cNvPicPr>
          <p:nvPr/>
        </p:nvPicPr>
        <p:blipFill>
          <a:blip r:embed="rId2"/>
          <a:stretch>
            <a:fillRect/>
          </a:stretch>
        </p:blipFill>
        <p:spPr>
          <a:xfrm>
            <a:off x="457200" y="397388"/>
            <a:ext cx="17402887" cy="9934778"/>
          </a:xfrm>
          <a:prstGeom prst="rect">
            <a:avLst/>
          </a:prstGeom>
        </p:spPr>
      </p:pic>
      <p:grpSp>
        <p:nvGrpSpPr>
          <p:cNvPr id="27" name="Group 9">
            <a:extLst>
              <a:ext uri="{FF2B5EF4-FFF2-40B4-BE49-F238E27FC236}">
                <a16:creationId xmlns:a16="http://schemas.microsoft.com/office/drawing/2014/main" id="{046B5C01-6D7F-8F84-D193-10D8372B8BDE}"/>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88473E6A-2CBA-C5BD-D7E4-C056E78C037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C6C6196E-696B-E67D-C513-469C0AFC1F1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54C64046-CF8C-1E2B-9C84-171D4ADA0515}"/>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80FB1AA6-7F1E-5C79-003B-C5BE04EF0B7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2419C782-53DA-D67F-78F4-878B10E123D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E731D958-40A1-7D1A-2B0F-C68786BF4645}"/>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FD317428-043A-4CB0-A467-E8215D0A3EED}"/>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26FBD970-E21C-9F0F-695B-F43809CEC0DF}"/>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Tree>
    <p:extLst>
      <p:ext uri="{BB962C8B-B14F-4D97-AF65-F5344CB8AC3E}">
        <p14:creationId xmlns:p14="http://schemas.microsoft.com/office/powerpoint/2010/main" val="4938802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ED6C-60A4-1C2A-2FFB-BA7B136FC26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6814967-1114-26F7-8C74-6110ECA4B9B6}"/>
              </a:ext>
            </a:extLst>
          </p:cNvPr>
          <p:cNvPicPr>
            <a:picLocks noChangeAspect="1"/>
          </p:cNvPicPr>
          <p:nvPr/>
        </p:nvPicPr>
        <p:blipFill>
          <a:blip r:embed="rId2"/>
          <a:stretch>
            <a:fillRect/>
          </a:stretch>
        </p:blipFill>
        <p:spPr>
          <a:xfrm>
            <a:off x="609600" y="435949"/>
            <a:ext cx="17014891" cy="9851051"/>
          </a:xfrm>
          <a:prstGeom prst="rect">
            <a:avLst/>
          </a:prstGeom>
        </p:spPr>
      </p:pic>
      <p:grpSp>
        <p:nvGrpSpPr>
          <p:cNvPr id="27" name="Group 9">
            <a:extLst>
              <a:ext uri="{FF2B5EF4-FFF2-40B4-BE49-F238E27FC236}">
                <a16:creationId xmlns:a16="http://schemas.microsoft.com/office/drawing/2014/main" id="{94669842-3F39-AA43-E975-73B7D34356DF}"/>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02856A87-F4B4-EC97-D0A0-88B687C518E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1A93CFBA-4B13-8A43-2C9F-4DB75E18D222}"/>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EB0FEB09-CC93-41F5-930A-FE2C38962141}"/>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1D2E3CCB-CDC3-B3AE-533B-63AFFF7DE25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E7A5F22A-3C0B-7BB1-454A-F82A6CF6F957}"/>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F86D4235-1DE5-75D9-7218-8EB387AC7B5E}"/>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F872A4DE-37C0-3F56-66B6-624FEF98C47E}"/>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A548B5FC-19F2-8770-81D5-8398CEEA08DE}"/>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9833CA14-9776-7692-674F-4ACFCD301F42}"/>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3" name="Freeform 25">
            <a:extLst>
              <a:ext uri="{FF2B5EF4-FFF2-40B4-BE49-F238E27FC236}">
                <a16:creationId xmlns:a16="http://schemas.microsoft.com/office/drawing/2014/main" id="{9D5329B2-C61B-BD8D-C76B-04E74FAFF558}"/>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22649400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449FE-FB19-F866-52D1-F8441828D4A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A279E30-4DBD-DA06-29E4-3FD437D97022}"/>
              </a:ext>
            </a:extLst>
          </p:cNvPr>
          <p:cNvPicPr>
            <a:picLocks noChangeAspect="1"/>
          </p:cNvPicPr>
          <p:nvPr/>
        </p:nvPicPr>
        <p:blipFill>
          <a:blip r:embed="rId2"/>
          <a:stretch>
            <a:fillRect/>
          </a:stretch>
        </p:blipFill>
        <p:spPr>
          <a:xfrm>
            <a:off x="533400" y="451207"/>
            <a:ext cx="17091091" cy="9838578"/>
          </a:xfrm>
          <a:prstGeom prst="rect">
            <a:avLst/>
          </a:prstGeom>
        </p:spPr>
      </p:pic>
      <p:grpSp>
        <p:nvGrpSpPr>
          <p:cNvPr id="27" name="Group 9">
            <a:extLst>
              <a:ext uri="{FF2B5EF4-FFF2-40B4-BE49-F238E27FC236}">
                <a16:creationId xmlns:a16="http://schemas.microsoft.com/office/drawing/2014/main" id="{AF3F4D5F-3E78-21DA-C018-B0CF73F18B41}"/>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841B455B-88B8-958C-9F92-7C0C7FE2FB1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9940BB47-8137-BFF3-E1AF-6515873B22F4}"/>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F403A43E-0BB9-E638-5D5F-22472424CE5D}"/>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6C298C57-9F05-7468-108D-A935BAE4C8B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44FFAA0E-4C92-4BFD-F658-FAA047B70616}"/>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1D56CB0D-07D2-2319-79BA-6838F17E0D8F}"/>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3DB63F39-49B2-A6D2-8320-3CDEC78CE392}"/>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A7C95428-E975-944A-0E92-D8E6E951AC7F}"/>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84CB4779-AF35-859D-E276-18EABF679AB3}"/>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3" name="Freeform 25">
            <a:extLst>
              <a:ext uri="{FF2B5EF4-FFF2-40B4-BE49-F238E27FC236}">
                <a16:creationId xmlns:a16="http://schemas.microsoft.com/office/drawing/2014/main" id="{830CD8BB-2A65-B1A2-C5EC-B99B9A38E0C5}"/>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10304442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6D144-BB9B-FA99-BDFB-4B9254D56DF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9B046B57-2E40-D84D-44B1-DF9085C957AC}"/>
              </a:ext>
            </a:extLst>
          </p:cNvPr>
          <p:cNvPicPr>
            <a:picLocks noChangeAspect="1"/>
          </p:cNvPicPr>
          <p:nvPr/>
        </p:nvPicPr>
        <p:blipFill>
          <a:blip r:embed="rId2"/>
          <a:stretch>
            <a:fillRect/>
          </a:stretch>
        </p:blipFill>
        <p:spPr>
          <a:xfrm>
            <a:off x="381000" y="457223"/>
            <a:ext cx="17479087" cy="9874943"/>
          </a:xfrm>
          <a:prstGeom prst="rect">
            <a:avLst/>
          </a:prstGeom>
        </p:spPr>
      </p:pic>
      <p:grpSp>
        <p:nvGrpSpPr>
          <p:cNvPr id="27" name="Group 9">
            <a:extLst>
              <a:ext uri="{FF2B5EF4-FFF2-40B4-BE49-F238E27FC236}">
                <a16:creationId xmlns:a16="http://schemas.microsoft.com/office/drawing/2014/main" id="{C927878C-EB87-6CAF-307C-49EF13101625}"/>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5AF109D3-5131-735A-689B-A895D2D5A57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B2EC8796-9791-D00B-CD1B-1F70E00B1763}"/>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265EFDC1-CD72-14C5-3464-9C99CC38C218}"/>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7CA1B47D-C305-6B32-FD76-8E6FFA7E445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A49DF13C-076B-32F0-655C-20E49DD16348}"/>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7ECB8F77-F83C-0AD4-C596-2623D105A4F2}"/>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4D9ABC0B-6512-3C14-FD99-6220FBF4DC6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69957B27-AE33-AA69-E04D-779D98149DC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6E07FB7B-CC1B-98E4-2B32-ACDD5DCD3706}"/>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3" name="Freeform 25">
            <a:extLst>
              <a:ext uri="{FF2B5EF4-FFF2-40B4-BE49-F238E27FC236}">
                <a16:creationId xmlns:a16="http://schemas.microsoft.com/office/drawing/2014/main" id="{DCD9409B-24E7-D1B9-C09C-214E23995BF9}"/>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8422926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49984-8436-7F4F-C6AF-E4F65BA2CD8A}"/>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13CC8722-245C-3C1D-C50D-7252A34C8C37}"/>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0B5642DC-E0DF-C6B5-9A97-DD5202761922}"/>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8F785559-206B-C869-9FEB-9873E3EDEAF7}"/>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0DA01CEB-3BE6-7367-751A-86D4409324C7}"/>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ABF7D71C-9DDF-3215-2552-82C6B0896DE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C13D7E41-63EB-8FCA-98A4-0B3508DC1072}"/>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47B9A8F2-2000-D90A-AE9C-21E21DE0793D}"/>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20B51C1F-2E15-BA47-E085-3DAB8AB5BE5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45A21F1C-9613-93F6-D3D0-A381E36A795F}"/>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9FE31D06-7476-2FB6-6D4C-8344BAF874DC}"/>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0FF8A73-18F7-2117-10BF-DCB690F4FBB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4402EC50-AB53-871D-43E6-E8A2EB3D8CA0}"/>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4E343F9D-218D-2385-16AE-0CC1276DD041}"/>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B47F6DA-D78F-50A6-B6DC-B3AE84020CC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2F44106-BB39-698F-2115-C4A5582AC4B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7E8351B1-5706-668F-09E2-EA32E4AF2B35}"/>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D8A1A575-EE54-FBD0-A05B-6FB5809A96B1}"/>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A0CC1E53-FD3E-9AA9-C1A8-66570EA1DF6F}"/>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C8ED4256-4B71-6D1A-9C89-55E7986C98C7}"/>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5.3.نموذج حصة دعم في لبنة كلمة</a:t>
            </a:r>
          </a:p>
        </p:txBody>
      </p:sp>
      <p:sp>
        <p:nvSpPr>
          <p:cNvPr id="37" name="TextBox 22">
            <a:extLst>
              <a:ext uri="{FF2B5EF4-FFF2-40B4-BE49-F238E27FC236}">
                <a16:creationId xmlns:a16="http://schemas.microsoft.com/office/drawing/2014/main" id="{984A53B4-29F0-E49B-D2EB-15D2C34751A2}"/>
              </a:ext>
            </a:extLst>
          </p:cNvPr>
          <p:cNvSpPr txBox="1"/>
          <p:nvPr/>
        </p:nvSpPr>
        <p:spPr>
          <a:xfrm>
            <a:off x="2809157" y="5448944"/>
            <a:ext cx="3854256" cy="1235723"/>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المسلاط، السبورة، والكراسات.</a:t>
            </a:r>
            <a:endParaRPr lang="ar-MA"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TextBox 21">
            <a:extLst>
              <a:ext uri="{FF2B5EF4-FFF2-40B4-BE49-F238E27FC236}">
                <a16:creationId xmlns:a16="http://schemas.microsoft.com/office/drawing/2014/main" id="{6CCFF2D1-1307-CB93-CB45-5464EA87CA08}"/>
              </a:ext>
            </a:extLst>
          </p:cNvPr>
          <p:cNvSpPr txBox="1"/>
          <p:nvPr/>
        </p:nvSpPr>
        <p:spPr>
          <a:xfrm>
            <a:off x="10473665" y="5249879"/>
            <a:ext cx="4475623" cy="1354217"/>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كلمات بدقة واسترسال؛</a:t>
            </a:r>
          </a:p>
        </p:txBody>
      </p:sp>
      <p:sp>
        <p:nvSpPr>
          <p:cNvPr id="4" name="Rectangle : coins arrondis 18">
            <a:extLst>
              <a:ext uri="{FF2B5EF4-FFF2-40B4-BE49-F238E27FC236}">
                <a16:creationId xmlns:a16="http://schemas.microsoft.com/office/drawing/2014/main" id="{8369372D-0743-87EF-5FB8-D67A9EBBD9DF}"/>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844CC45E-0CA2-BD3B-89A3-83ABB2B8BEF8}"/>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477DA176-6EDC-4B83-2F86-2A731BDF8C43}"/>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DEC32593-9FEF-8905-949D-0972F37E74CD}"/>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A7248E15-A7C3-80A4-FFF9-ABAEBC55E599}"/>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نشاط قراءة كلمات بسرعة ودقة</a:t>
            </a:r>
          </a:p>
        </p:txBody>
      </p:sp>
    </p:spTree>
    <p:extLst>
      <p:ext uri="{BB962C8B-B14F-4D97-AF65-F5344CB8AC3E}">
        <p14:creationId xmlns:p14="http://schemas.microsoft.com/office/powerpoint/2010/main" val="34568322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90039-23FC-588D-4264-3761298BE3F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BBF57B7-9E09-F2CE-1270-CE27BE5DA411}"/>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370848D5-D963-8D48-412C-1E4016A3E5B8}"/>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460F604-CCBF-35EE-942A-0E3981224AB9}"/>
              </a:ext>
            </a:extLst>
          </p:cNvPr>
          <p:cNvGrpSpPr/>
          <p:nvPr/>
        </p:nvGrpSpPr>
        <p:grpSpPr>
          <a:xfrm rot="10800000">
            <a:off x="11049000" y="1104900"/>
            <a:ext cx="8999958" cy="7764850"/>
            <a:chOff x="-4692020" y="659100"/>
            <a:chExt cx="12867402" cy="9887050"/>
          </a:xfrm>
        </p:grpSpPr>
        <p:grpSp>
          <p:nvGrpSpPr>
            <p:cNvPr id="5" name="Group 6">
              <a:extLst>
                <a:ext uri="{FF2B5EF4-FFF2-40B4-BE49-F238E27FC236}">
                  <a16:creationId xmlns:a16="http://schemas.microsoft.com/office/drawing/2014/main" id="{E9C9D03F-E0F8-4452-BA7F-9FD14F0A2BA5}"/>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5D417A21-ECF7-50B0-89AA-E479A76C2E23}"/>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479297D6-482A-99B5-F98C-6A354B55667F}"/>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BA5780B2-F54A-7DDF-A615-F43893F3C1F6}"/>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0195CED4-CB7D-CF9F-AB11-87C5D38891A7}"/>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E249819D-26F0-B4D1-E42C-CD1FE4B1FDF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87D95A69-D487-5621-7657-00CF7A85BA8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1E999B17-CF97-D20E-96FE-5A49B35923E5}"/>
              </a:ext>
            </a:extLst>
          </p:cNvPr>
          <p:cNvSpPr txBox="1"/>
          <p:nvPr/>
        </p:nvSpPr>
        <p:spPr>
          <a:xfrm>
            <a:off x="12338426" y="4333134"/>
            <a:ext cx="4046232"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نشاط قراءة</a:t>
            </a: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a:t>
            </a: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الكلمات</a:t>
            </a:r>
            <a:r>
              <a:rPr lang="fr-FR"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a:t>
            </a: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الثاني</a:t>
            </a:r>
          </a:p>
        </p:txBody>
      </p:sp>
      <p:pic>
        <p:nvPicPr>
          <p:cNvPr id="13" name="Image 12">
            <a:extLst>
              <a:ext uri="{FF2B5EF4-FFF2-40B4-BE49-F238E27FC236}">
                <a16:creationId xmlns:a16="http://schemas.microsoft.com/office/drawing/2014/main" id="{B16D887C-A548-BFFE-B001-236373C87881}"/>
              </a:ext>
            </a:extLst>
          </p:cNvPr>
          <p:cNvPicPr>
            <a:picLocks noChangeAspect="1"/>
          </p:cNvPicPr>
          <p:nvPr/>
        </p:nvPicPr>
        <p:blipFill>
          <a:blip r:embed="rId3"/>
          <a:srcRect l="29741" t="33515" r="49798" b="50155"/>
          <a:stretch>
            <a:fillRect/>
          </a:stretch>
        </p:blipFill>
        <p:spPr>
          <a:xfrm>
            <a:off x="2743199" y="4076700"/>
            <a:ext cx="6248399" cy="28201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908326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A3F3E-D424-66B1-2207-46A19B7090C5}"/>
            </a:ext>
          </a:extLst>
        </p:cNvPr>
        <p:cNvGrpSpPr/>
        <p:nvPr/>
      </p:nvGrpSpPr>
      <p:grpSpPr>
        <a:xfrm>
          <a:off x="0" y="0"/>
          <a:ext cx="0" cy="0"/>
          <a:chOff x="0" y="0"/>
          <a:chExt cx="0" cy="0"/>
        </a:xfrm>
      </p:grpSpPr>
      <p:pic>
        <p:nvPicPr>
          <p:cNvPr id="27" name="Image 26">
            <a:extLst>
              <a:ext uri="{FF2B5EF4-FFF2-40B4-BE49-F238E27FC236}">
                <a16:creationId xmlns:a16="http://schemas.microsoft.com/office/drawing/2014/main" id="{25A6BFD5-1C2D-1F6C-1411-B6A3ADAF4341}"/>
              </a:ext>
            </a:extLst>
          </p:cNvPr>
          <p:cNvPicPr>
            <a:picLocks noChangeAspect="1"/>
          </p:cNvPicPr>
          <p:nvPr/>
        </p:nvPicPr>
        <p:blipFill>
          <a:blip r:embed="rId2"/>
          <a:stretch>
            <a:fillRect/>
          </a:stretch>
        </p:blipFill>
        <p:spPr>
          <a:xfrm>
            <a:off x="533399" y="487596"/>
            <a:ext cx="17326687" cy="9799404"/>
          </a:xfrm>
          <a:prstGeom prst="rect">
            <a:avLst/>
          </a:prstGeom>
        </p:spPr>
      </p:pic>
      <p:grpSp>
        <p:nvGrpSpPr>
          <p:cNvPr id="26" name="Group 9">
            <a:extLst>
              <a:ext uri="{FF2B5EF4-FFF2-40B4-BE49-F238E27FC236}">
                <a16:creationId xmlns:a16="http://schemas.microsoft.com/office/drawing/2014/main" id="{588DAA3C-0CAB-64CC-C743-F10B0C2B0E8C}"/>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914F58B4-3472-AEFE-467F-FAD7EABC68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119D9010-6517-F249-C1F8-B156AB6267D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B3EFE40F-7FD3-67FE-18BC-0A988B3289C2}"/>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E20A1892-182C-0886-8B82-A99F355510D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B759A14C-B483-4EDC-15D9-74C0588E9C24}"/>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96E0E8C8-BFD8-AAD3-76A4-52323814C484}"/>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1C924DB4-9FAC-CE09-3F11-CECCBE742E74}"/>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27518A14-5BCB-4823-8DD1-7CF7E4666186}"/>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A71E1688-D49A-F62F-0C18-A85A826A4905}"/>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Tree>
    <p:extLst>
      <p:ext uri="{BB962C8B-B14F-4D97-AF65-F5344CB8AC3E}">
        <p14:creationId xmlns:p14="http://schemas.microsoft.com/office/powerpoint/2010/main" val="323036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103D8-72D9-98E1-875E-C045F389CC53}"/>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8BF1DD9-D24E-4B5C-2E18-C23BA80951D0}"/>
              </a:ext>
            </a:extLst>
          </p:cNvPr>
          <p:cNvPicPr>
            <a:picLocks noChangeAspect="1"/>
          </p:cNvPicPr>
          <p:nvPr/>
        </p:nvPicPr>
        <p:blipFill>
          <a:blip r:embed="rId2"/>
          <a:stretch>
            <a:fillRect/>
          </a:stretch>
        </p:blipFill>
        <p:spPr>
          <a:xfrm>
            <a:off x="457200" y="493823"/>
            <a:ext cx="17525999" cy="9838343"/>
          </a:xfrm>
          <a:prstGeom prst="rect">
            <a:avLst/>
          </a:prstGeom>
        </p:spPr>
      </p:pic>
      <p:grpSp>
        <p:nvGrpSpPr>
          <p:cNvPr id="27" name="Group 9">
            <a:extLst>
              <a:ext uri="{FF2B5EF4-FFF2-40B4-BE49-F238E27FC236}">
                <a16:creationId xmlns:a16="http://schemas.microsoft.com/office/drawing/2014/main" id="{9FDFAE01-4861-A65F-73F8-9A024598B61E}"/>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198FE3E7-D2A0-03C5-B0C9-963E230E9A3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2A49286C-AEBC-93BE-0E93-643BFED0427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BFDE52F9-39E5-ECAF-451C-161AEC222495}"/>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6C9339DE-1D8C-321D-9BEA-C8A055BD791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4A4BBCDE-F44F-3D5D-6F3D-45D8A0BE5479}"/>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D6CD313D-0014-E283-C70A-C52CA7E2C2F9}"/>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24CC1E07-55DC-DFA7-498B-DD29C5CD467C}"/>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C6B71AAA-911B-96CF-69E3-9078DEA79C91}"/>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5CF2D3D1-A253-ADE9-EA9C-EC993F2AB6F7}"/>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3" name="Freeform 25">
            <a:extLst>
              <a:ext uri="{FF2B5EF4-FFF2-40B4-BE49-F238E27FC236}">
                <a16:creationId xmlns:a16="http://schemas.microsoft.com/office/drawing/2014/main" id="{CCAE2B7F-A6D9-B18E-95A9-75BC4FDB93C3}"/>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40806229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8A7C0-2A53-C311-7D3A-23B18F7B0F06}"/>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080A1D39-85CA-836E-B89A-EDCBBA8A671B}"/>
              </a:ext>
            </a:extLst>
          </p:cNvPr>
          <p:cNvPicPr>
            <a:picLocks noChangeAspect="1"/>
          </p:cNvPicPr>
          <p:nvPr/>
        </p:nvPicPr>
        <p:blipFill>
          <a:blip r:embed="rId2"/>
          <a:stretch>
            <a:fillRect/>
          </a:stretch>
        </p:blipFill>
        <p:spPr>
          <a:xfrm>
            <a:off x="457200" y="386923"/>
            <a:ext cx="17402887" cy="9900077"/>
          </a:xfrm>
          <a:prstGeom prst="rect">
            <a:avLst/>
          </a:prstGeom>
        </p:spPr>
      </p:pic>
      <p:grpSp>
        <p:nvGrpSpPr>
          <p:cNvPr id="27" name="Group 9">
            <a:extLst>
              <a:ext uri="{FF2B5EF4-FFF2-40B4-BE49-F238E27FC236}">
                <a16:creationId xmlns:a16="http://schemas.microsoft.com/office/drawing/2014/main" id="{BA2A8B3A-100A-F90C-F606-4A29EC84AEFD}"/>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D76880E5-98AD-FCF3-EE6F-E585756CD94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96EB7E79-03F1-CA64-6639-9AC7B564793A}"/>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16FCFBAA-E33E-9DCE-1853-E1FA67901EEF}"/>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01760BA9-D6BB-AB47-AAF8-0A994113E55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2D467A32-34E6-50B7-2E9E-94B4FDDD8931}"/>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40" name="Freeform 22">
            <a:extLst>
              <a:ext uri="{FF2B5EF4-FFF2-40B4-BE49-F238E27FC236}">
                <a16:creationId xmlns:a16="http://schemas.microsoft.com/office/drawing/2014/main" id="{ADCED0B4-AD95-438D-64E7-56C8DD9A373F}"/>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8F148F33-A125-71B8-B035-B9EC046D8079}"/>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3720517C-DBC0-F3BB-F871-76067B4E708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Tree>
    <p:extLst>
      <p:ext uri="{BB962C8B-B14F-4D97-AF65-F5344CB8AC3E}">
        <p14:creationId xmlns:p14="http://schemas.microsoft.com/office/powerpoint/2010/main" val="840576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89039-3E0F-9224-4EF6-A9C6BA3E0A2A}"/>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648AADC4-0520-6355-9E14-5572BF3302B0}"/>
              </a:ext>
            </a:extLst>
          </p:cNvPr>
          <p:cNvGrpSpPr/>
          <p:nvPr/>
        </p:nvGrpSpPr>
        <p:grpSpPr>
          <a:xfrm>
            <a:off x="10228289" y="4217468"/>
            <a:ext cx="5023498" cy="4298511"/>
            <a:chOff x="457199" y="637024"/>
            <a:chExt cx="8229601" cy="835467"/>
          </a:xfrm>
        </p:grpSpPr>
        <p:sp>
          <p:nvSpPr>
            <p:cNvPr id="27" name="Shape 3">
              <a:extLst>
                <a:ext uri="{FF2B5EF4-FFF2-40B4-BE49-F238E27FC236}">
                  <a16:creationId xmlns:a16="http://schemas.microsoft.com/office/drawing/2014/main" id="{DB0C7D1B-1EC5-BC3C-807D-FBC2D07F24A5}"/>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8" name="Shape 4">
              <a:extLst>
                <a:ext uri="{FF2B5EF4-FFF2-40B4-BE49-F238E27FC236}">
                  <a16:creationId xmlns:a16="http://schemas.microsoft.com/office/drawing/2014/main" id="{6F26381B-8E7C-3A47-A19C-586D95946CF8}"/>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19" name="Groupe 18">
            <a:extLst>
              <a:ext uri="{FF2B5EF4-FFF2-40B4-BE49-F238E27FC236}">
                <a16:creationId xmlns:a16="http://schemas.microsoft.com/office/drawing/2014/main" id="{32B083FD-658B-DDCB-EAF5-BB1790518DBD}"/>
              </a:ext>
            </a:extLst>
          </p:cNvPr>
          <p:cNvGrpSpPr/>
          <p:nvPr/>
        </p:nvGrpSpPr>
        <p:grpSpPr>
          <a:xfrm>
            <a:off x="2224536" y="4217468"/>
            <a:ext cx="5023498" cy="4298511"/>
            <a:chOff x="457199" y="637024"/>
            <a:chExt cx="8229601" cy="835467"/>
          </a:xfrm>
        </p:grpSpPr>
        <p:sp>
          <p:nvSpPr>
            <p:cNvPr id="20" name="Shape 3">
              <a:extLst>
                <a:ext uri="{FF2B5EF4-FFF2-40B4-BE49-F238E27FC236}">
                  <a16:creationId xmlns:a16="http://schemas.microsoft.com/office/drawing/2014/main" id="{A98911F6-FC87-CCBD-46D8-9E118DA4F53E}"/>
                </a:ext>
              </a:extLst>
            </p:cNvPr>
            <p:cNvSpPr/>
            <p:nvPr/>
          </p:nvSpPr>
          <p:spPr>
            <a:xfrm>
              <a:off x="457200" y="638274"/>
              <a:ext cx="8229600" cy="834217"/>
            </a:xfrm>
            <a:prstGeom prst="rect">
              <a:avLst/>
            </a:prstGeom>
            <a:solidFill>
              <a:srgbClr val="E0F4F6"/>
            </a:solidFill>
            <a:ln/>
            <a:effectLst>
              <a:outerShdw blurRad="63500" dist="25400" dir="8100000" algn="bl" rotWithShape="0">
                <a:srgbClr val="000000">
                  <a:alpha val="9000"/>
                </a:srgbClr>
              </a:outerShdw>
            </a:effectLst>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73AD0E3A-BC2D-F76C-F21C-4D8932FD0EBD}"/>
                </a:ext>
              </a:extLst>
            </p:cNvPr>
            <p:cNvSpPr/>
            <p:nvPr/>
          </p:nvSpPr>
          <p:spPr>
            <a:xfrm>
              <a:off x="457199" y="637024"/>
              <a:ext cx="242200" cy="834217"/>
            </a:xfrm>
            <a:prstGeom prst="rect">
              <a:avLst/>
            </a:prstGeom>
            <a:solidFill>
              <a:srgbClr val="0E7C86"/>
            </a:solidFill>
            <a:ln/>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grpSp>
      <p:grpSp>
        <p:nvGrpSpPr>
          <p:cNvPr id="9" name="Group 9">
            <a:extLst>
              <a:ext uri="{FF2B5EF4-FFF2-40B4-BE49-F238E27FC236}">
                <a16:creationId xmlns:a16="http://schemas.microsoft.com/office/drawing/2014/main" id="{780B0328-5C8E-087B-3DBD-1EA9139975DC}"/>
              </a:ext>
            </a:extLst>
          </p:cNvPr>
          <p:cNvGrpSpPr/>
          <p:nvPr/>
        </p:nvGrpSpPr>
        <p:grpSpPr>
          <a:xfrm>
            <a:off x="-4075835" y="8417455"/>
            <a:ext cx="3297214" cy="2833543"/>
            <a:chOff x="0" y="0"/>
            <a:chExt cx="812800" cy="698500"/>
          </a:xfrm>
        </p:grpSpPr>
        <p:sp>
          <p:nvSpPr>
            <p:cNvPr id="10" name="Freeform 10">
              <a:extLst>
                <a:ext uri="{FF2B5EF4-FFF2-40B4-BE49-F238E27FC236}">
                  <a16:creationId xmlns:a16="http://schemas.microsoft.com/office/drawing/2014/main" id="{8B3F6BC5-80B7-49E0-26DA-85AD91E7E5F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1" name="TextBox 11">
              <a:extLst>
                <a:ext uri="{FF2B5EF4-FFF2-40B4-BE49-F238E27FC236}">
                  <a16:creationId xmlns:a16="http://schemas.microsoft.com/office/drawing/2014/main" id="{CCC36591-A945-63AC-3253-55E440A7AB7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F27E7C56-1C84-2A80-E2BC-0A434277C3A4}"/>
              </a:ext>
            </a:extLst>
          </p:cNvPr>
          <p:cNvGrpSpPr/>
          <p:nvPr/>
        </p:nvGrpSpPr>
        <p:grpSpPr>
          <a:xfrm>
            <a:off x="15925325" y="-942654"/>
            <a:ext cx="3297214" cy="2833543"/>
            <a:chOff x="0" y="0"/>
            <a:chExt cx="812800" cy="698500"/>
          </a:xfrm>
        </p:grpSpPr>
        <p:sp>
          <p:nvSpPr>
            <p:cNvPr id="13" name="Freeform 13">
              <a:extLst>
                <a:ext uri="{FF2B5EF4-FFF2-40B4-BE49-F238E27FC236}">
                  <a16:creationId xmlns:a16="http://schemas.microsoft.com/office/drawing/2014/main" id="{E7E2A1DA-18B2-101F-9B05-46E45702253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4" name="TextBox 14">
              <a:extLst>
                <a:ext uri="{FF2B5EF4-FFF2-40B4-BE49-F238E27FC236}">
                  <a16:creationId xmlns:a16="http://schemas.microsoft.com/office/drawing/2014/main" id="{F3FC49D8-191A-A897-C341-118A328E06D4}"/>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a:extLst>
              <a:ext uri="{FF2B5EF4-FFF2-40B4-BE49-F238E27FC236}">
                <a16:creationId xmlns:a16="http://schemas.microsoft.com/office/drawing/2014/main" id="{F06F6971-72D8-9CB5-A51D-E8F0C0A5E8B2}"/>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3" name="Freeform 23">
            <a:extLst>
              <a:ext uri="{FF2B5EF4-FFF2-40B4-BE49-F238E27FC236}">
                <a16:creationId xmlns:a16="http://schemas.microsoft.com/office/drawing/2014/main" id="{451B53CC-BC51-1E58-B48A-0EA1C2530007}"/>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38087E8-9579-24C2-7A8E-D663E28ECB29}"/>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a:extLst>
              <a:ext uri="{FF2B5EF4-FFF2-40B4-BE49-F238E27FC236}">
                <a16:creationId xmlns:a16="http://schemas.microsoft.com/office/drawing/2014/main" id="{3BF61750-EF6A-1809-DAB4-AC88BB9588C0}"/>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5"/>
                </a:ext>
              </a:extLst>
            </a:blip>
            <a:stretch>
              <a:fillRect t="-434569" b="-361689"/>
            </a:stretch>
          </a:blipFill>
        </p:spPr>
        <p:txBody>
          <a:bodyPr/>
          <a:lstStyle/>
          <a:p>
            <a:endParaRPr lang="fr-FR"/>
          </a:p>
        </p:txBody>
      </p:sp>
      <p:sp>
        <p:nvSpPr>
          <p:cNvPr id="29" name="Rectangle 28">
            <a:extLst>
              <a:ext uri="{FF2B5EF4-FFF2-40B4-BE49-F238E27FC236}">
                <a16:creationId xmlns:a16="http://schemas.microsoft.com/office/drawing/2014/main" id="{B97719C0-4F78-3F64-8E69-17416C9D3F5E}"/>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1" name="Freeform 22">
            <a:extLst>
              <a:ext uri="{FF2B5EF4-FFF2-40B4-BE49-F238E27FC236}">
                <a16:creationId xmlns:a16="http://schemas.microsoft.com/office/drawing/2014/main" id="{EA33726D-E8FF-0078-5E9C-54E11EDCEADB}"/>
              </a:ext>
            </a:extLst>
          </p:cNvPr>
          <p:cNvSpPr/>
          <p:nvPr/>
        </p:nvSpPr>
        <p:spPr>
          <a:xfrm rot="-10800000">
            <a:off x="11658600" y="190919"/>
            <a:ext cx="6679842"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32" name="TextBox 34">
            <a:extLst>
              <a:ext uri="{FF2B5EF4-FFF2-40B4-BE49-F238E27FC236}">
                <a16:creationId xmlns:a16="http://schemas.microsoft.com/office/drawing/2014/main" id="{82DF2A46-3692-4553-F000-790A061B23BA}"/>
              </a:ext>
            </a:extLst>
          </p:cNvPr>
          <p:cNvSpPr txBox="1"/>
          <p:nvPr/>
        </p:nvSpPr>
        <p:spPr>
          <a:xfrm>
            <a:off x="12437540" y="728457"/>
            <a:ext cx="5023497"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5.3.نموذج حصة دعم في لبنة كلمة</a:t>
            </a:r>
          </a:p>
        </p:txBody>
      </p:sp>
      <p:sp>
        <p:nvSpPr>
          <p:cNvPr id="37" name="TextBox 22">
            <a:extLst>
              <a:ext uri="{FF2B5EF4-FFF2-40B4-BE49-F238E27FC236}">
                <a16:creationId xmlns:a16="http://schemas.microsoft.com/office/drawing/2014/main" id="{1938F3CA-B8D0-FF49-2868-71B5E6CB4DDE}"/>
              </a:ext>
            </a:extLst>
          </p:cNvPr>
          <p:cNvSpPr txBox="1"/>
          <p:nvPr/>
        </p:nvSpPr>
        <p:spPr>
          <a:xfrm>
            <a:off x="2809157" y="5448944"/>
            <a:ext cx="3854256" cy="1946687"/>
          </a:xfrm>
          <a:prstGeom prst="rect">
            <a:avLst/>
          </a:prstGeom>
        </p:spPr>
        <p:txBody>
          <a:bodyPr wrap="square" lIns="0" tIns="0" rIns="0" bIns="0" rtlCol="0" anchor="t">
            <a:spAutoFit/>
          </a:bodyPr>
          <a:lstStyle/>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السبورة، سلة ، بطاقات الكلمات/الحروف، </a:t>
            </a:r>
          </a:p>
          <a:p>
            <a:pPr marL="285750" lvl="0" indent="-285750" algn="r" defTabSz="1955800" rtl="1">
              <a:lnSpc>
                <a:spcPct val="90000"/>
              </a:lnSpc>
              <a:spcBef>
                <a:spcPct val="0"/>
              </a:spcBef>
              <a:spcAft>
                <a:spcPct val="15000"/>
              </a:spcAft>
              <a:buChar cha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مقص/وسيلة تصدر صوتا</a:t>
            </a:r>
            <a:endParaRPr lang="ar-EG" sz="4000" dirty="0">
              <a:solidFill>
                <a:srgbClr val="000000"/>
              </a:solidFill>
              <a:latin typeface="Microsoft Uighur" panose="02000000000000000000" pitchFamily="2" charset="-78"/>
              <a:ea typeface="Calibri" panose="020F0502020204030204" pitchFamily="34" charset="0"/>
              <a:cs typeface="Microsoft Uighur" panose="02000000000000000000" pitchFamily="2" charset="-78"/>
              <a:sym typeface="IBM Plex Sans Arabic"/>
              <a:rtl/>
            </a:endParaRPr>
          </a:p>
        </p:txBody>
      </p:sp>
      <p:sp>
        <p:nvSpPr>
          <p:cNvPr id="3" name="TextBox 21">
            <a:extLst>
              <a:ext uri="{FF2B5EF4-FFF2-40B4-BE49-F238E27FC236}">
                <a16:creationId xmlns:a16="http://schemas.microsoft.com/office/drawing/2014/main" id="{C3C43A9F-409A-EFDD-C197-DE5F76FCF9B8}"/>
              </a:ext>
            </a:extLst>
          </p:cNvPr>
          <p:cNvSpPr txBox="1"/>
          <p:nvPr/>
        </p:nvSpPr>
        <p:spPr>
          <a:xfrm>
            <a:off x="10473665" y="5249879"/>
            <a:ext cx="4475623" cy="2031325"/>
          </a:xfrm>
          <a:prstGeom prst="rect">
            <a:avLst/>
          </a:prstGeom>
        </p:spPr>
        <p:txBody>
          <a:bodyPr wrap="square" lIns="0" tIns="0" rIns="0" bIns="0" rtlCol="0" anchor="t">
            <a:spAutoFit/>
          </a:bodyPr>
          <a:lstStyle/>
          <a:p>
            <a:pPr marL="571500" lvl="0" indent="-571500" algn="r" rtl="1">
              <a:buFont typeface="Arial" panose="020B0604020202020204" pitchFamily="34" charset="0"/>
              <a:buChar char="•"/>
            </a:pPr>
            <a:r>
              <a:rPr lang="ar-S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التعرف على الكلمات</a:t>
            </a:r>
          </a:p>
          <a:p>
            <a:pPr marL="571500" lvl="0" indent="-571500" algn="r" rtl="1">
              <a:buFont typeface="Arial" panose="020B0604020202020204" pitchFamily="34" charset="0"/>
              <a:buChar char="•"/>
            </a:pPr>
            <a:r>
              <a:rPr lang="ar-S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الكلمات</a:t>
            </a:r>
          </a:p>
          <a:p>
            <a:pPr marL="571500" lvl="0" indent="-571500" algn="r" rtl="1">
              <a:buFont typeface="Arial" panose="020B0604020202020204" pitchFamily="34" charset="0"/>
              <a:buChar char="•"/>
            </a:pPr>
            <a:r>
              <a:rPr lang="ar-S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بناء جمل </a:t>
            </a:r>
          </a:p>
        </p:txBody>
      </p:sp>
      <p:sp>
        <p:nvSpPr>
          <p:cNvPr id="4" name="Rectangle : coins arrondis 18">
            <a:extLst>
              <a:ext uri="{FF2B5EF4-FFF2-40B4-BE49-F238E27FC236}">
                <a16:creationId xmlns:a16="http://schemas.microsoft.com/office/drawing/2014/main" id="{0E838A27-AA97-42FC-B648-CBDBCDDC572F}"/>
              </a:ext>
            </a:extLst>
          </p:cNvPr>
          <p:cNvSpPr/>
          <p:nvPr/>
        </p:nvSpPr>
        <p:spPr>
          <a:xfrm>
            <a:off x="2212378" y="3996008"/>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الأدوات والوسائل</a:t>
            </a:r>
          </a:p>
        </p:txBody>
      </p:sp>
      <p:sp>
        <p:nvSpPr>
          <p:cNvPr id="6" name="Rectangle : coins arrondis 18">
            <a:extLst>
              <a:ext uri="{FF2B5EF4-FFF2-40B4-BE49-F238E27FC236}">
                <a16:creationId xmlns:a16="http://schemas.microsoft.com/office/drawing/2014/main" id="{4FC679E4-73EA-26AC-C762-BD4BC96D14D3}"/>
              </a:ext>
            </a:extLst>
          </p:cNvPr>
          <p:cNvSpPr/>
          <p:nvPr/>
        </p:nvSpPr>
        <p:spPr>
          <a:xfrm>
            <a:off x="10203682" y="4160703"/>
            <a:ext cx="3004728" cy="886764"/>
          </a:xfrm>
          <a:prstGeom prst="round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106585"/>
                </a:solidFill>
                <a:latin typeface="Microsoft Uighur" panose="02000000000000000000" pitchFamily="2" charset="-78"/>
                <a:ea typeface="Calibri" panose="020F0502020204030204" pitchFamily="34" charset="0"/>
                <a:cs typeface="Microsoft Uighur" panose="02000000000000000000" pitchFamily="2" charset="-78"/>
              </a:rPr>
              <a:t>الهدف من النشاط</a:t>
            </a:r>
          </a:p>
        </p:txBody>
      </p:sp>
      <p:sp>
        <p:nvSpPr>
          <p:cNvPr id="2" name="Rectangle : coins arrondis 1">
            <a:extLst>
              <a:ext uri="{FF2B5EF4-FFF2-40B4-BE49-F238E27FC236}">
                <a16:creationId xmlns:a16="http://schemas.microsoft.com/office/drawing/2014/main" id="{546D7201-9D6C-B170-5EBC-8539A023D6F7}"/>
              </a:ext>
            </a:extLst>
          </p:cNvPr>
          <p:cNvSpPr/>
          <p:nvPr/>
        </p:nvSpPr>
        <p:spPr>
          <a:xfrm rot="16200000">
            <a:off x="14160533" y="5102744"/>
            <a:ext cx="6601008" cy="1010641"/>
          </a:xfrm>
          <a:prstGeom prst="roundRect">
            <a:avLst/>
          </a:prstGeom>
          <a:solidFill>
            <a:schemeClr val="accent1">
              <a:lumMod val="20000"/>
              <a:lumOff val="80000"/>
            </a:schemeClr>
          </a:solidFill>
          <a:ln>
            <a:noFill/>
          </a:ln>
          <a:effectLst>
            <a:outerShdw blurRad="57150" dist="19050" dir="5400000" algn="ctr" rotWithShape="0">
              <a:srgbClr val="000000">
                <a:alpha val="63000"/>
              </a:srgbClr>
            </a:outerShdw>
          </a:effectLst>
        </p:spPr>
        <p:txBody>
          <a:bodyPr spcFirstLastPara="0" vert="horz" wrap="square" lIns="17145" tIns="17145" rIns="17145" bIns="17145" numCol="1" spcCol="1270" anchor="ctr" anchorCtr="0">
            <a:noAutofit/>
          </a:bodyPr>
          <a:lstStyle/>
          <a:p>
            <a:pPr algn="ctr" rtl="1">
              <a:defRPr/>
            </a:pPr>
            <a:r>
              <a:rPr lang="ar-S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بطاقة تقنية</a:t>
            </a:r>
            <a:endParaRPr lang="fr-MA" sz="40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 name="Freeform 10">
            <a:extLst>
              <a:ext uri="{FF2B5EF4-FFF2-40B4-BE49-F238E27FC236}">
                <a16:creationId xmlns:a16="http://schemas.microsoft.com/office/drawing/2014/main" id="{2E37CAD9-1052-11D3-70BA-6312A1287F89}"/>
              </a:ext>
            </a:extLst>
          </p:cNvPr>
          <p:cNvSpPr/>
          <p:nvPr/>
        </p:nvSpPr>
        <p:spPr>
          <a:xfrm>
            <a:off x="4572000" y="1626488"/>
            <a:ext cx="8305800" cy="977586"/>
          </a:xfrm>
          <a:prstGeom prst="roundRect">
            <a:avLst>
              <a:gd name="adj" fmla="val 50000"/>
            </a:avLst>
          </a:prstGeom>
          <a:solidFill>
            <a:srgbClr val="E9C709"/>
          </a:solidFill>
        </p:spPr>
        <p:txBody>
          <a:bodyPr/>
          <a:lstStyle/>
          <a:p>
            <a:pPr marL="0" algn="r" defTabSz="914400" rtl="1" eaLnBrk="1" latinLnBrk="0" hangingPunct="1"/>
            <a:endParaRPr lang="fr-FR"/>
          </a:p>
        </p:txBody>
      </p:sp>
      <p:sp>
        <p:nvSpPr>
          <p:cNvPr id="34" name="ZoneTexte 33">
            <a:extLst>
              <a:ext uri="{FF2B5EF4-FFF2-40B4-BE49-F238E27FC236}">
                <a16:creationId xmlns:a16="http://schemas.microsoft.com/office/drawing/2014/main" id="{F5873794-BDA5-E526-D83D-3DC3D878476A}"/>
              </a:ext>
            </a:extLst>
          </p:cNvPr>
          <p:cNvSpPr txBox="1"/>
          <p:nvPr/>
        </p:nvSpPr>
        <p:spPr>
          <a:xfrm>
            <a:off x="4985220" y="1669857"/>
            <a:ext cx="7479360" cy="769441"/>
          </a:xfrm>
          <a:prstGeom prst="rect">
            <a:avLst/>
          </a:prstGeom>
          <a:noFill/>
        </p:spPr>
        <p:txBody>
          <a:bodyPr wrap="square">
            <a:spAutoFit/>
          </a:bodyPr>
          <a:lstStyle/>
          <a:p>
            <a:pPr algn="ctr" rtl="1"/>
            <a:r>
              <a:rPr lang="ar-MA" sz="4400" b="1" dirty="0">
                <a:latin typeface="Microsoft Uighur" panose="02000000000000000000" pitchFamily="2" charset="-78"/>
                <a:ea typeface="Calibri" panose="020F0502020204030204" pitchFamily="34" charset="0"/>
                <a:cs typeface="Microsoft Uighur" panose="02000000000000000000" pitchFamily="2" charset="-78"/>
              </a:rPr>
              <a:t>نمذجة لعبة سلة الكلمات</a:t>
            </a:r>
          </a:p>
        </p:txBody>
      </p:sp>
    </p:spTree>
    <p:extLst>
      <p:ext uri="{BB962C8B-B14F-4D97-AF65-F5344CB8AC3E}">
        <p14:creationId xmlns:p14="http://schemas.microsoft.com/office/powerpoint/2010/main" val="14050109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12ADB-E055-EE97-6DB1-E71C8EA60E3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C818D2A-C3E3-F6BC-8C6E-7CED44494B12}"/>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9672E007-CDB9-2C71-FE79-3DB869F8EA0B}"/>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5D734262-E83A-FBDE-4DF4-4A53C3D31BC2}"/>
              </a:ext>
            </a:extLst>
          </p:cNvPr>
          <p:cNvGrpSpPr/>
          <p:nvPr/>
        </p:nvGrpSpPr>
        <p:grpSpPr>
          <a:xfrm rot="10800000">
            <a:off x="10972800" y="1104900"/>
            <a:ext cx="8999958" cy="7764850"/>
            <a:chOff x="-4692020" y="659100"/>
            <a:chExt cx="12867402" cy="9887050"/>
          </a:xfrm>
        </p:grpSpPr>
        <p:grpSp>
          <p:nvGrpSpPr>
            <p:cNvPr id="5" name="Group 6">
              <a:extLst>
                <a:ext uri="{FF2B5EF4-FFF2-40B4-BE49-F238E27FC236}">
                  <a16:creationId xmlns:a16="http://schemas.microsoft.com/office/drawing/2014/main" id="{A9CA3D82-80A4-616A-D2EE-E051121C9FF8}"/>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6D82B00B-35DA-C1D9-7B49-62C7F5E9B391}"/>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DF22377B-AE74-E501-5B02-B71AF5705DB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E4FDEC50-5A68-4CBF-05D9-393877ACE85D}"/>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BAC040AB-E1A8-A5C7-0DE5-3240DD432135}"/>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9F2D011A-441A-C032-6260-10495D3E172E}"/>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8CCCA86-8B2B-E84C-855C-F8F5B02B69B9}"/>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0CAF0C16-40E6-B843-0897-3A72CA9B4755}"/>
              </a:ext>
            </a:extLst>
          </p:cNvPr>
          <p:cNvSpPr txBox="1"/>
          <p:nvPr/>
        </p:nvSpPr>
        <p:spPr>
          <a:xfrm>
            <a:off x="12268200" y="4470225"/>
            <a:ext cx="4653568" cy="1846659"/>
          </a:xfrm>
          <a:prstGeom prst="rect">
            <a:avLst/>
          </a:prstGeom>
        </p:spPr>
        <p:txBody>
          <a:bodyPr wrap="square" lIns="0" tIns="0" rIns="0" bIns="0" rtlCol="0" anchor="t">
            <a:spAutoFit/>
          </a:bodyPr>
          <a:lstStyle/>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نشاط لعبة سلة الكلمات</a:t>
            </a:r>
          </a:p>
          <a:p>
            <a:pPr algn="r" rtl="1">
              <a:defRPr/>
            </a:pPr>
            <a:r>
              <a:rPr lang="ar-MA" sz="6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الثاني</a:t>
            </a:r>
          </a:p>
        </p:txBody>
      </p:sp>
    </p:spTree>
    <p:extLst>
      <p:ext uri="{BB962C8B-B14F-4D97-AF65-F5344CB8AC3E}">
        <p14:creationId xmlns:p14="http://schemas.microsoft.com/office/powerpoint/2010/main" val="27522217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E97B5-8F88-3462-C31A-C3E0F1BDCA5B}"/>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303F8C9F-C5AE-79D4-F758-1356D9776780}"/>
              </a:ext>
            </a:extLst>
          </p:cNvPr>
          <p:cNvPicPr>
            <a:picLocks noChangeAspect="1"/>
          </p:cNvPicPr>
          <p:nvPr/>
        </p:nvPicPr>
        <p:blipFill>
          <a:blip r:embed="rId2"/>
          <a:stretch>
            <a:fillRect/>
          </a:stretch>
        </p:blipFill>
        <p:spPr>
          <a:xfrm>
            <a:off x="685800" y="352222"/>
            <a:ext cx="17347273" cy="9934778"/>
          </a:xfrm>
          <a:prstGeom prst="rect">
            <a:avLst/>
          </a:prstGeom>
        </p:spPr>
      </p:pic>
      <p:grpSp>
        <p:nvGrpSpPr>
          <p:cNvPr id="30" name="Group 12">
            <a:extLst>
              <a:ext uri="{FF2B5EF4-FFF2-40B4-BE49-F238E27FC236}">
                <a16:creationId xmlns:a16="http://schemas.microsoft.com/office/drawing/2014/main" id="{8BC7108E-9765-9217-BAE8-D36C5C8FCC7E}"/>
              </a:ext>
            </a:extLst>
          </p:cNvPr>
          <p:cNvGrpSpPr/>
          <p:nvPr/>
        </p:nvGrpSpPr>
        <p:grpSpPr>
          <a:xfrm>
            <a:off x="15925325" y="-942654"/>
            <a:ext cx="3297214" cy="2833543"/>
            <a:chOff x="0" y="0"/>
            <a:chExt cx="812800" cy="698500"/>
          </a:xfrm>
        </p:grpSpPr>
        <p:sp>
          <p:nvSpPr>
            <p:cNvPr id="31" name="Freeform 13">
              <a:extLst>
                <a:ext uri="{FF2B5EF4-FFF2-40B4-BE49-F238E27FC236}">
                  <a16:creationId xmlns:a16="http://schemas.microsoft.com/office/drawing/2014/main" id="{9B197598-3B24-9E5E-761D-DEF8077BF54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32" name="TextBox 14">
              <a:extLst>
                <a:ext uri="{FF2B5EF4-FFF2-40B4-BE49-F238E27FC236}">
                  <a16:creationId xmlns:a16="http://schemas.microsoft.com/office/drawing/2014/main" id="{AF780214-89FD-0FE6-EB1B-204DA016030B}"/>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E7905FD8-08E5-0433-6616-E6E2555632DC}"/>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2C5F3C83-9B13-8196-C039-82CF792027D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B2ED1B37-CA56-67C7-6B78-BA9D795F6AA9}"/>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E62F1D22-20D1-F188-7821-0F92AAD8F328}"/>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3" name="Freeform 25">
            <a:extLst>
              <a:ext uri="{FF2B5EF4-FFF2-40B4-BE49-F238E27FC236}">
                <a16:creationId xmlns:a16="http://schemas.microsoft.com/office/drawing/2014/main" id="{969ADE27-B500-E79E-EB7E-2473E2877422}"/>
              </a:ext>
            </a:extLst>
          </p:cNvPr>
          <p:cNvSpPr/>
          <p:nvPr/>
        </p:nvSpPr>
        <p:spPr>
          <a:xfrm>
            <a:off x="18603872" y="1621896"/>
            <a:ext cx="5809337" cy="537986"/>
          </a:xfrm>
          <a:custGeom>
            <a:avLst/>
            <a:gdLst/>
            <a:ahLst/>
            <a:cxnLst/>
            <a:rect l="l" t="t" r="r" b="b"/>
            <a:pathLst>
              <a:path w="5809337" h="537986">
                <a:moveTo>
                  <a:pt x="0" y="0"/>
                </a:moveTo>
                <a:lnTo>
                  <a:pt x="5809337" y="0"/>
                </a:lnTo>
                <a:lnTo>
                  <a:pt x="5809337" y="537986"/>
                </a:lnTo>
                <a:lnTo>
                  <a:pt x="0" y="537986"/>
                </a:lnTo>
                <a:lnTo>
                  <a:pt x="0" y="0"/>
                </a:lnTo>
                <a:close/>
              </a:path>
            </a:pathLst>
          </a:custGeom>
          <a:blipFill>
            <a:blip>
              <a:extLst>
                <a:ext uri="{96DAC541-7B7A-43D3-8B79-37D633B846F1}">
                  <asvg:svgBlip xmlns:asvg="http://schemas.microsoft.com/office/drawing/2016/SVG/main" r:embed="rId7"/>
                </a:ext>
              </a:extLst>
            </a:blip>
            <a:stretch>
              <a:fillRect t="-434569" b="-361689"/>
            </a:stretch>
          </a:blipFill>
        </p:spPr>
        <p:txBody>
          <a:bodyPr/>
          <a:lstStyle/>
          <a:p>
            <a:endParaRPr lang="fr-FR"/>
          </a:p>
        </p:txBody>
      </p:sp>
    </p:spTree>
    <p:extLst>
      <p:ext uri="{BB962C8B-B14F-4D97-AF65-F5344CB8AC3E}">
        <p14:creationId xmlns:p14="http://schemas.microsoft.com/office/powerpoint/2010/main" val="19016656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74421-EEE9-EEA5-7C24-F953063BC6F8}"/>
            </a:ext>
          </a:extLst>
        </p:cNvPr>
        <p:cNvGrpSpPr/>
        <p:nvPr/>
      </p:nvGrpSpPr>
      <p:grpSpPr>
        <a:xfrm>
          <a:off x="0" y="0"/>
          <a:ext cx="0" cy="0"/>
          <a:chOff x="0" y="0"/>
          <a:chExt cx="0" cy="0"/>
        </a:xfrm>
      </p:grpSpPr>
      <p:pic>
        <p:nvPicPr>
          <p:cNvPr id="27" name="Image 26">
            <a:extLst>
              <a:ext uri="{FF2B5EF4-FFF2-40B4-BE49-F238E27FC236}">
                <a16:creationId xmlns:a16="http://schemas.microsoft.com/office/drawing/2014/main" id="{D607949E-FCFB-45DC-D057-8B995DE3D637}"/>
              </a:ext>
            </a:extLst>
          </p:cNvPr>
          <p:cNvPicPr>
            <a:picLocks noChangeAspect="1"/>
          </p:cNvPicPr>
          <p:nvPr/>
        </p:nvPicPr>
        <p:blipFill>
          <a:blip r:embed="rId2"/>
          <a:stretch>
            <a:fillRect/>
          </a:stretch>
        </p:blipFill>
        <p:spPr>
          <a:xfrm>
            <a:off x="538051" y="384973"/>
            <a:ext cx="17086439" cy="9947193"/>
          </a:xfrm>
          <a:prstGeom prst="rect">
            <a:avLst/>
          </a:prstGeom>
        </p:spPr>
      </p:pic>
      <p:grpSp>
        <p:nvGrpSpPr>
          <p:cNvPr id="26" name="Group 9">
            <a:extLst>
              <a:ext uri="{FF2B5EF4-FFF2-40B4-BE49-F238E27FC236}">
                <a16:creationId xmlns:a16="http://schemas.microsoft.com/office/drawing/2014/main" id="{CC57E7CD-E755-4885-60AE-6697339F8CDC}"/>
              </a:ext>
            </a:extLst>
          </p:cNvPr>
          <p:cNvGrpSpPr/>
          <p:nvPr/>
        </p:nvGrpSpPr>
        <p:grpSpPr>
          <a:xfrm>
            <a:off x="-4075835" y="8417455"/>
            <a:ext cx="3297214" cy="2833543"/>
            <a:chOff x="0" y="0"/>
            <a:chExt cx="812800" cy="698500"/>
          </a:xfrm>
        </p:grpSpPr>
        <p:sp>
          <p:nvSpPr>
            <p:cNvPr id="28" name="Freeform 10">
              <a:extLst>
                <a:ext uri="{FF2B5EF4-FFF2-40B4-BE49-F238E27FC236}">
                  <a16:creationId xmlns:a16="http://schemas.microsoft.com/office/drawing/2014/main" id="{2E35D2D6-A4B1-AE18-DBD4-C2854B59EA2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29" name="TextBox 11">
              <a:extLst>
                <a:ext uri="{FF2B5EF4-FFF2-40B4-BE49-F238E27FC236}">
                  <a16:creationId xmlns:a16="http://schemas.microsoft.com/office/drawing/2014/main" id="{C8F5311C-DD0A-D519-DD90-05EBC8F470E5}"/>
                </a:ext>
              </a:extLst>
            </p:cNvPr>
            <p:cNvSpPr txBox="1"/>
            <p:nvPr/>
          </p:nvSpPr>
          <p:spPr>
            <a:xfrm>
              <a:off x="114300" y="-47625"/>
              <a:ext cx="584200" cy="746125"/>
            </a:xfrm>
            <a:prstGeom prst="rect">
              <a:avLst/>
            </a:prstGeom>
          </p:spPr>
          <p:txBody>
            <a:bodyPr lIns="50800" tIns="50800" rIns="50800" bIns="50800" rtlCol="0" anchor="ctr"/>
            <a:lstStyle/>
            <a:p>
              <a:pPr algn="ctr">
                <a:lnSpc>
                  <a:spcPts val="2659"/>
                </a:lnSpc>
                <a:spcBef>
                  <a:spcPct val="0"/>
                </a:spcBef>
              </a:pPr>
              <a:endParaRPr/>
            </a:p>
          </p:txBody>
        </p:sp>
      </p:grpSp>
      <p:sp>
        <p:nvSpPr>
          <p:cNvPr id="33" name="Freeform 15">
            <a:extLst>
              <a:ext uri="{FF2B5EF4-FFF2-40B4-BE49-F238E27FC236}">
                <a16:creationId xmlns:a16="http://schemas.microsoft.com/office/drawing/2014/main" id="{07E38F66-72A0-6590-211D-C645530252F3}"/>
              </a:ext>
            </a:extLst>
          </p:cNvPr>
          <p:cNvSpPr/>
          <p:nvPr/>
        </p:nvSpPr>
        <p:spPr>
          <a:xfrm>
            <a:off x="-430356" y="9947193"/>
            <a:ext cx="4667105" cy="769947"/>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a:p>
        </p:txBody>
      </p:sp>
      <p:sp>
        <p:nvSpPr>
          <p:cNvPr id="40" name="Freeform 22">
            <a:extLst>
              <a:ext uri="{FF2B5EF4-FFF2-40B4-BE49-F238E27FC236}">
                <a16:creationId xmlns:a16="http://schemas.microsoft.com/office/drawing/2014/main" id="{EA65DB68-EE16-2EEA-2662-9BE315E12D18}"/>
              </a:ext>
            </a:extLst>
          </p:cNvPr>
          <p:cNvSpPr/>
          <p:nvPr/>
        </p:nvSpPr>
        <p:spPr>
          <a:xfrm>
            <a:off x="-4390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1" name="Freeform 23">
            <a:extLst>
              <a:ext uri="{FF2B5EF4-FFF2-40B4-BE49-F238E27FC236}">
                <a16:creationId xmlns:a16="http://schemas.microsoft.com/office/drawing/2014/main" id="{26735A09-CF21-8002-52B1-FC79D87FC689}"/>
              </a:ext>
            </a:extLst>
          </p:cNvPr>
          <p:cNvSpPr/>
          <p:nvPr/>
        </p:nvSpPr>
        <p:spPr>
          <a:xfrm>
            <a:off x="20178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2" name="Freeform 24">
            <a:extLst>
              <a:ext uri="{FF2B5EF4-FFF2-40B4-BE49-F238E27FC236}">
                <a16:creationId xmlns:a16="http://schemas.microsoft.com/office/drawing/2014/main" id="{BC42FF2F-4F9F-6373-10C6-A2A7E073FA7F}"/>
              </a:ext>
            </a:extLst>
          </p:cNvPr>
          <p:cNvSpPr/>
          <p:nvPr/>
        </p:nvSpPr>
        <p:spPr>
          <a:xfrm rot="-10800000" flipV="1">
            <a:off x="18839468"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Tree>
    <p:extLst>
      <p:ext uri="{BB962C8B-B14F-4D97-AF65-F5344CB8AC3E}">
        <p14:creationId xmlns:p14="http://schemas.microsoft.com/office/powerpoint/2010/main" val="4429499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62480-6A26-9B13-3003-49B42D0EA4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3A75499-62A0-3141-AAE6-08E72C761524}"/>
              </a:ext>
            </a:extLst>
          </p:cNvPr>
          <p:cNvSpPr/>
          <p:nvPr/>
        </p:nvSpPr>
        <p:spPr>
          <a:xfrm flipV="1">
            <a:off x="11648770" y="9648595"/>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ABB76934-81C6-93F8-2304-1626E4A7D369}"/>
              </a:ext>
            </a:extLst>
          </p:cNvPr>
          <p:cNvSpPr/>
          <p:nvPr/>
        </p:nvSpPr>
        <p:spPr>
          <a:xfrm>
            <a:off x="-2104488" y="-20101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6228E7F-E236-9FF3-CCAE-D10F3CCB7715}"/>
              </a:ext>
            </a:extLst>
          </p:cNvPr>
          <p:cNvGrpSpPr/>
          <p:nvPr/>
        </p:nvGrpSpPr>
        <p:grpSpPr>
          <a:xfrm>
            <a:off x="16673201" y="248879"/>
            <a:ext cx="3297215" cy="2833544"/>
            <a:chOff x="0" y="0"/>
            <a:chExt cx="812800" cy="698500"/>
          </a:xfrm>
        </p:grpSpPr>
        <p:sp>
          <p:nvSpPr>
            <p:cNvPr id="5" name="Freeform 5">
              <a:extLst>
                <a:ext uri="{FF2B5EF4-FFF2-40B4-BE49-F238E27FC236}">
                  <a16:creationId xmlns:a16="http://schemas.microsoft.com/office/drawing/2014/main" id="{9C1E0A36-DCFA-177D-72A4-7FED1858AB0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BD6CE9B2-262B-2E0D-7238-1DA539CE045F}"/>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7" name="Freeform 7">
            <a:extLst>
              <a:ext uri="{FF2B5EF4-FFF2-40B4-BE49-F238E27FC236}">
                <a16:creationId xmlns:a16="http://schemas.microsoft.com/office/drawing/2014/main" id="{522EB19E-5165-24A5-E52C-A6D2A279B2CC}"/>
              </a:ext>
            </a:extLst>
          </p:cNvPr>
          <p:cNvSpPr/>
          <p:nvPr/>
        </p:nvSpPr>
        <p:spPr>
          <a:xfrm>
            <a:off x="17607149" y="9944102"/>
            <a:ext cx="1177505"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42B268F-F494-2C05-B958-873F575B944B}"/>
              </a:ext>
            </a:extLst>
          </p:cNvPr>
          <p:cNvGrpSpPr/>
          <p:nvPr/>
        </p:nvGrpSpPr>
        <p:grpSpPr>
          <a:xfrm>
            <a:off x="18969458" y="2781511"/>
            <a:ext cx="3297215" cy="2833544"/>
            <a:chOff x="0" y="0"/>
            <a:chExt cx="812800" cy="698500"/>
          </a:xfrm>
        </p:grpSpPr>
        <p:sp>
          <p:nvSpPr>
            <p:cNvPr id="9" name="Freeform 9">
              <a:extLst>
                <a:ext uri="{FF2B5EF4-FFF2-40B4-BE49-F238E27FC236}">
                  <a16:creationId xmlns:a16="http://schemas.microsoft.com/office/drawing/2014/main" id="{E814C52B-C7C7-6A00-167E-3D6E21BEE02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0494217B-49D4-DE7A-63A1-ADC277C70DC2}"/>
                </a:ext>
              </a:extLst>
            </p:cNvPr>
            <p:cNvSpPr txBox="1"/>
            <p:nvPr/>
          </p:nvSpPr>
          <p:spPr>
            <a:xfrm>
              <a:off x="114300" y="-47625"/>
              <a:ext cx="584200" cy="746125"/>
            </a:xfrm>
            <a:prstGeom prst="rect">
              <a:avLst/>
            </a:prstGeom>
          </p:spPr>
          <p:txBody>
            <a:bodyPr lIns="50801" tIns="50801" rIns="50801" bIns="50801" rtlCol="0" anchor="ctr"/>
            <a:lstStyle/>
            <a:p>
              <a:pPr algn="ctr">
                <a:lnSpc>
                  <a:spcPts val="2660"/>
                </a:lnSpc>
                <a:spcBef>
                  <a:spcPct val="0"/>
                </a:spcBef>
              </a:pPr>
              <a:endParaRPr/>
            </a:p>
          </p:txBody>
        </p:sp>
      </p:grpSp>
      <p:sp>
        <p:nvSpPr>
          <p:cNvPr id="18" name="Freeform 18">
            <a:extLst>
              <a:ext uri="{FF2B5EF4-FFF2-40B4-BE49-F238E27FC236}">
                <a16:creationId xmlns:a16="http://schemas.microsoft.com/office/drawing/2014/main" id="{8A5BA5C3-760E-9C67-7114-532CB4E96E55}"/>
              </a:ext>
            </a:extLst>
          </p:cNvPr>
          <p:cNvSpPr/>
          <p:nvPr/>
        </p:nvSpPr>
        <p:spPr>
          <a:xfrm>
            <a:off x="-1952088" y="-1857798"/>
            <a:ext cx="3859025" cy="3342881"/>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5180FD02-0B37-2148-E9B5-25A189249BB1}"/>
              </a:ext>
            </a:extLst>
          </p:cNvPr>
          <p:cNvSpPr/>
          <p:nvPr/>
        </p:nvSpPr>
        <p:spPr>
          <a:xfrm>
            <a:off x="18045198" y="-115348"/>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6046C9B1-706D-33BB-7E95-AA2C13F54CE4}"/>
              </a:ext>
            </a:extLst>
          </p:cNvPr>
          <p:cNvSpPr/>
          <p:nvPr/>
        </p:nvSpPr>
        <p:spPr>
          <a:xfrm>
            <a:off x="-149711" y="-161802"/>
            <a:ext cx="18669000" cy="228529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5" rtl="1"/>
            <a:endParaRPr lang="fr-FR" dirty="0"/>
          </a:p>
        </p:txBody>
      </p:sp>
      <p:sp>
        <p:nvSpPr>
          <p:cNvPr id="13" name="Freeform 6">
            <a:extLst>
              <a:ext uri="{FF2B5EF4-FFF2-40B4-BE49-F238E27FC236}">
                <a16:creationId xmlns:a16="http://schemas.microsoft.com/office/drawing/2014/main" id="{DCE4D21E-DBEB-2AD3-95FE-FB1D375D7F93}"/>
              </a:ext>
            </a:extLst>
          </p:cNvPr>
          <p:cNvSpPr/>
          <p:nvPr/>
        </p:nvSpPr>
        <p:spPr>
          <a:xfrm>
            <a:off x="2484994" y="3282511"/>
            <a:ext cx="12827589" cy="6366084"/>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algn="r" defTabSz="914445" rtl="1"/>
            <a:endParaRPr lang="fr-FR"/>
          </a:p>
        </p:txBody>
      </p:sp>
      <p:grpSp>
        <p:nvGrpSpPr>
          <p:cNvPr id="12" name="Group 13">
            <a:extLst>
              <a:ext uri="{FF2B5EF4-FFF2-40B4-BE49-F238E27FC236}">
                <a16:creationId xmlns:a16="http://schemas.microsoft.com/office/drawing/2014/main" id="{F8F7BCF1-E99C-2511-C55C-E647059E3DE8}"/>
              </a:ext>
            </a:extLst>
          </p:cNvPr>
          <p:cNvGrpSpPr/>
          <p:nvPr/>
        </p:nvGrpSpPr>
        <p:grpSpPr>
          <a:xfrm rot="5400000">
            <a:off x="13538791" y="5301642"/>
            <a:ext cx="3801853" cy="626826"/>
            <a:chOff x="-12964" y="0"/>
            <a:chExt cx="1123550" cy="217220"/>
          </a:xfrm>
        </p:grpSpPr>
        <p:sp>
          <p:nvSpPr>
            <p:cNvPr id="14" name="Freeform 14">
              <a:extLst>
                <a:ext uri="{FF2B5EF4-FFF2-40B4-BE49-F238E27FC236}">
                  <a16:creationId xmlns:a16="http://schemas.microsoft.com/office/drawing/2014/main" id="{7D58E34A-5FF9-ACA5-EA26-160F34DD9BC1}"/>
                </a:ext>
              </a:extLst>
            </p:cNvPr>
            <p:cNvSpPr/>
            <p:nvPr/>
          </p:nvSpPr>
          <p:spPr>
            <a:xfrm>
              <a:off x="-12964" y="0"/>
              <a:ext cx="1123550"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algn="r" defTabSz="914445" rtl="1"/>
              <a:endParaRPr lang="fr-FR"/>
            </a:p>
          </p:txBody>
        </p:sp>
        <p:sp>
          <p:nvSpPr>
            <p:cNvPr id="15" name="TextBox 15">
              <a:extLst>
                <a:ext uri="{FF2B5EF4-FFF2-40B4-BE49-F238E27FC236}">
                  <a16:creationId xmlns:a16="http://schemas.microsoft.com/office/drawing/2014/main" id="{2B76F193-A92C-95C0-3B94-6500727EA900}"/>
                </a:ext>
              </a:extLst>
            </p:cNvPr>
            <p:cNvSpPr txBox="1"/>
            <p:nvPr/>
          </p:nvSpPr>
          <p:spPr>
            <a:xfrm>
              <a:off x="0" y="0"/>
              <a:ext cx="1027957" cy="217220"/>
            </a:xfrm>
            <a:prstGeom prst="rect">
              <a:avLst/>
            </a:prstGeom>
          </p:spPr>
          <p:txBody>
            <a:bodyPr lIns="50801" tIns="50801" rIns="50801" bIns="50801" rtlCol="0" anchor="ctr"/>
            <a:lstStyle/>
            <a:p>
              <a:pPr algn="ctr" defTabSz="914445" rtl="1">
                <a:lnSpc>
                  <a:spcPts val="2160"/>
                </a:lnSpc>
              </a:pPr>
              <a:endParaRPr/>
            </a:p>
          </p:txBody>
        </p:sp>
      </p:grpSp>
      <p:sp>
        <p:nvSpPr>
          <p:cNvPr id="27" name="ZoneTexte 26">
            <a:extLst>
              <a:ext uri="{FF2B5EF4-FFF2-40B4-BE49-F238E27FC236}">
                <a16:creationId xmlns:a16="http://schemas.microsoft.com/office/drawing/2014/main" id="{5AD5147D-A1B1-D69A-6F91-C9F89BB1ACC6}"/>
              </a:ext>
            </a:extLst>
          </p:cNvPr>
          <p:cNvSpPr txBox="1"/>
          <p:nvPr/>
        </p:nvSpPr>
        <p:spPr>
          <a:xfrm>
            <a:off x="4127480" y="3269740"/>
            <a:ext cx="10583675" cy="6324808"/>
          </a:xfrm>
          <a:prstGeom prst="rect">
            <a:avLst/>
          </a:prstGeom>
          <a:noFill/>
        </p:spPr>
        <p:txBody>
          <a:bodyPr wrap="square" rtlCol="0">
            <a:spAutoFit/>
          </a:bodyPr>
          <a:lstStyle/>
          <a:p>
            <a:pPr algn="r" rtl="1">
              <a:spcBef>
                <a:spcPts val="600"/>
              </a:spcBef>
              <a:spcAft>
                <a:spcPts val="600"/>
              </a:spcAft>
              <a:defRPr/>
            </a:pPr>
            <a:r>
              <a:rPr lang="ar-MA" sz="54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3.</a:t>
            </a:r>
            <a:r>
              <a:rPr lang="ar-MA" sz="60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 </a:t>
            </a:r>
            <a:r>
              <a:rPr lang="ar-MA" sz="5400" b="1" dirty="0">
                <a:solidFill>
                  <a:schemeClr val="bg1">
                    <a:lumMod val="65000"/>
                  </a:schemeClr>
                </a:solidFill>
                <a:latin typeface="Microsoft Uighur" panose="02000000000000000000" pitchFamily="2" charset="-78"/>
                <a:cs typeface="Microsoft Uighur" panose="02000000000000000000" pitchFamily="2" charset="-78"/>
                <a:sym typeface="IBM Plex Sans Arabic"/>
                <a:rtl/>
              </a:rPr>
              <a:t>نمذجة الأنشطة ومحاكاتها:</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1.3. الهيكلة العامة لحصة الدعم</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2.3.سيرورة حصة الدعم</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3.3.نموذج حصة الدعم الوقائي في المستوى الأول</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4.3.نموذج حصة دعم في لبنة حرف (المستوى الثاني)</a:t>
            </a:r>
          </a:p>
          <a:p>
            <a:pPr algn="r" rtl="1">
              <a:spcBef>
                <a:spcPts val="600"/>
              </a:spcBef>
              <a:spcAft>
                <a:spcPts val="600"/>
              </a:spcAft>
              <a:defRPr/>
            </a:pPr>
            <a:r>
              <a:rPr lang="ar-MA" sz="4400" dirty="0">
                <a:solidFill>
                  <a:schemeClr val="bg1">
                    <a:lumMod val="65000"/>
                  </a:schemeClr>
                </a:solidFill>
                <a:latin typeface="Microsoft Uighur" panose="02000000000000000000" pitchFamily="2" charset="-78"/>
                <a:cs typeface="Microsoft Uighur" panose="02000000000000000000" pitchFamily="2" charset="-78"/>
                <a:sym typeface="IBM Plex Sans Arabic"/>
              </a:rPr>
              <a:t>5.3.نموذج حصة دعم في لبنة كلمة (المستوى الثاني)</a:t>
            </a:r>
          </a:p>
          <a:p>
            <a:pPr algn="r" rtl="1">
              <a:spcBef>
                <a:spcPts val="600"/>
              </a:spcBef>
              <a:spcAft>
                <a:spcPts val="600"/>
              </a:spcAft>
              <a:defRPr/>
            </a:pPr>
            <a:r>
              <a:rPr lang="ar-MA" sz="4400" dirty="0">
                <a:solidFill>
                  <a:srgbClr val="002060"/>
                </a:solidFill>
                <a:latin typeface="Microsoft Uighur" panose="02000000000000000000" pitchFamily="2" charset="-78"/>
                <a:cs typeface="Microsoft Uighur" panose="02000000000000000000" pitchFamily="2" charset="-78"/>
                <a:sym typeface="IBM Plex Sans Arabic"/>
              </a:rPr>
              <a:t>6.3.خلاصات </a:t>
            </a:r>
          </a:p>
          <a:p>
            <a:pPr algn="r" defTabSz="914445" rtl="1"/>
            <a:endParaRPr lang="fr-FR" sz="1600" dirty="0"/>
          </a:p>
        </p:txBody>
      </p:sp>
      <p:sp>
        <p:nvSpPr>
          <p:cNvPr id="17" name="TextBox 24">
            <a:extLst>
              <a:ext uri="{FF2B5EF4-FFF2-40B4-BE49-F238E27FC236}">
                <a16:creationId xmlns:a16="http://schemas.microsoft.com/office/drawing/2014/main" id="{9B20E9DF-5292-3368-7B4C-48490E74012D}"/>
              </a:ext>
            </a:extLst>
          </p:cNvPr>
          <p:cNvSpPr txBox="1"/>
          <p:nvPr/>
        </p:nvSpPr>
        <p:spPr>
          <a:xfrm>
            <a:off x="532639" y="701045"/>
            <a:ext cx="17222723" cy="950260"/>
          </a:xfrm>
          <a:prstGeom prst="rect">
            <a:avLst/>
          </a:prstGeom>
        </p:spPr>
        <p:txBody>
          <a:bodyPr wrap="square" lIns="0" tIns="0" rIns="0" bIns="0" rtlCol="0" anchor="t">
            <a:spAutoFit/>
          </a:bodyPr>
          <a:lstStyle/>
          <a:p>
            <a:pPr algn="ctr" rtl="1">
              <a:lnSpc>
                <a:spcPts val="7014"/>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نمذجة و محاكاة أنشطة اللغة العربية </a:t>
            </a:r>
          </a:p>
        </p:txBody>
      </p:sp>
    </p:spTree>
    <p:extLst>
      <p:ext uri="{BB962C8B-B14F-4D97-AF65-F5344CB8AC3E}">
        <p14:creationId xmlns:p14="http://schemas.microsoft.com/office/powerpoint/2010/main" val="30394187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98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1371600" rtl="1" eaLnBrk="1" latinLnBrk="0" hangingPunct="1"/>
            <a:endParaRPr lang="fr-FR">
              <a:solidFill>
                <a:prstClr val="black"/>
              </a:solidFill>
              <a:latin typeface="Aptos" panose="02110004020202020204"/>
            </a:endParaRPr>
          </a:p>
        </p:txBody>
      </p:sp>
      <p:grpSp>
        <p:nvGrpSpPr>
          <p:cNvPr id="6" name="Group 6"/>
          <p:cNvGrpSpPr/>
          <p:nvPr/>
        </p:nvGrpSpPr>
        <p:grpSpPr>
          <a:xfrm>
            <a:off x="9198336" y="-202559"/>
            <a:ext cx="13109885" cy="10574467"/>
            <a:chOff x="0" y="0"/>
            <a:chExt cx="649921" cy="356264"/>
          </a:xfrm>
        </p:grpSpPr>
        <p:sp>
          <p:nvSpPr>
            <p:cNvPr id="7" name="Freeform 7"/>
            <p:cNvSpPr/>
            <p:nvPr/>
          </p:nvSpPr>
          <p:spPr>
            <a:xfrm>
              <a:off x="0" y="0"/>
              <a:ext cx="649921" cy="356264"/>
            </a:xfrm>
            <a:custGeom>
              <a:avLst/>
              <a:gdLst/>
              <a:ahLst/>
              <a:cxnLst/>
              <a:rect l="l" t="t" r="r" b="b"/>
              <a:pathLst>
                <a:path w="649921" h="356264">
                  <a:moveTo>
                    <a:pt x="446721" y="0"/>
                  </a:moveTo>
                  <a:lnTo>
                    <a:pt x="0" y="0"/>
                  </a:lnTo>
                  <a:lnTo>
                    <a:pt x="203200" y="356264"/>
                  </a:lnTo>
                  <a:lnTo>
                    <a:pt x="649921" y="356264"/>
                  </a:lnTo>
                  <a:lnTo>
                    <a:pt x="446721" y="0"/>
                  </a:lnTo>
                  <a:close/>
                </a:path>
              </a:pathLst>
            </a:custGeom>
            <a:blipFill>
              <a:blip r:embed="rId3"/>
              <a:stretch>
                <a:fillRect l="-37430" b="-31309"/>
              </a:stretch>
            </a:blipFill>
            <a:ln w="95250" cap="sq">
              <a:solidFill>
                <a:srgbClr val="FFFFFF"/>
              </a:solidFill>
              <a:prstDash val="solid"/>
              <a:miter/>
            </a:ln>
          </p:spPr>
          <p:txBody>
            <a:bodyPr/>
            <a:lstStyle/>
            <a:p>
              <a:pPr defTabSz="1371600"/>
              <a:endParaRPr lang="fr-FR">
                <a:solidFill>
                  <a:prstClr val="black"/>
                </a:solidFill>
                <a:latin typeface="Aptos" panose="02110004020202020204"/>
              </a:endParaRPr>
            </a:p>
          </p:txBody>
        </p:sp>
      </p:grpSp>
      <p:sp>
        <p:nvSpPr>
          <p:cNvPr id="8" name="Freeform 8"/>
          <p:cNvSpPr/>
          <p:nvPr/>
        </p:nvSpPr>
        <p:spPr>
          <a:xfrm>
            <a:off x="-3484207" y="-1056669"/>
            <a:ext cx="2407352" cy="2085369"/>
          </a:xfrm>
          <a:custGeom>
            <a:avLst/>
            <a:gdLst/>
            <a:ahLst/>
            <a:cxnLst/>
            <a:rect l="l" t="t" r="r" b="b"/>
            <a:pathLst>
              <a:path w="2407352" h="2085369">
                <a:moveTo>
                  <a:pt x="0" y="0"/>
                </a:moveTo>
                <a:lnTo>
                  <a:pt x="2407352" y="0"/>
                </a:lnTo>
                <a:lnTo>
                  <a:pt x="2407352" y="2085369"/>
                </a:lnTo>
                <a:lnTo>
                  <a:pt x="0" y="2085369"/>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defTabSz="1371600"/>
            <a:endParaRPr lang="fr-FR">
              <a:solidFill>
                <a:prstClr val="black"/>
              </a:solidFill>
              <a:latin typeface="Aptos" panose="02110004020202020204"/>
            </a:endParaRPr>
          </a:p>
        </p:txBody>
      </p:sp>
      <p:grpSp>
        <p:nvGrpSpPr>
          <p:cNvPr id="12" name="Group 12"/>
          <p:cNvGrpSpPr/>
          <p:nvPr/>
        </p:nvGrpSpPr>
        <p:grpSpPr>
          <a:xfrm>
            <a:off x="18442091" y="7841531"/>
            <a:ext cx="3297215" cy="2833544"/>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1371600"/>
              <a:endParaRPr lang="fr-FR">
                <a:solidFill>
                  <a:prstClr val="black"/>
                </a:solidFill>
                <a:latin typeface="Aptos" panose="02110004020202020204"/>
              </a:endParaRPr>
            </a:p>
          </p:txBody>
        </p:sp>
        <p:sp>
          <p:nvSpPr>
            <p:cNvPr id="14" name="TextBox 14"/>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15" name="Group 15"/>
          <p:cNvGrpSpPr/>
          <p:nvPr/>
        </p:nvGrpSpPr>
        <p:grpSpPr>
          <a:xfrm>
            <a:off x="13064635" y="9966640"/>
            <a:ext cx="5377289" cy="480194"/>
            <a:chOff x="0" y="0"/>
            <a:chExt cx="1586687" cy="141692"/>
          </a:xfrm>
        </p:grpSpPr>
        <p:sp>
          <p:nvSpPr>
            <p:cNvPr id="16" name="Freeform 16"/>
            <p:cNvSpPr/>
            <p:nvPr/>
          </p:nvSpPr>
          <p:spPr>
            <a:xfrm>
              <a:off x="0" y="0"/>
              <a:ext cx="1586687" cy="141692"/>
            </a:xfrm>
            <a:custGeom>
              <a:avLst/>
              <a:gdLst/>
              <a:ahLst/>
              <a:cxnLst/>
              <a:rect l="l" t="t" r="r" b="b"/>
              <a:pathLst>
                <a:path w="1586687" h="141692">
                  <a:moveTo>
                    <a:pt x="70846" y="0"/>
                  </a:moveTo>
                  <a:lnTo>
                    <a:pt x="1515841" y="0"/>
                  </a:lnTo>
                  <a:cubicBezTo>
                    <a:pt x="1534631" y="0"/>
                    <a:pt x="1552651" y="7464"/>
                    <a:pt x="1565937" y="20750"/>
                  </a:cubicBezTo>
                  <a:cubicBezTo>
                    <a:pt x="1579223" y="34036"/>
                    <a:pt x="1586687" y="52056"/>
                    <a:pt x="1586687" y="70846"/>
                  </a:cubicBezTo>
                  <a:lnTo>
                    <a:pt x="1586687" y="70846"/>
                  </a:lnTo>
                  <a:cubicBezTo>
                    <a:pt x="1586687" y="109973"/>
                    <a:pt x="1554968" y="141692"/>
                    <a:pt x="1515841" y="141692"/>
                  </a:cubicBezTo>
                  <a:lnTo>
                    <a:pt x="70846" y="141692"/>
                  </a:lnTo>
                  <a:cubicBezTo>
                    <a:pt x="52056" y="141692"/>
                    <a:pt x="34036" y="134228"/>
                    <a:pt x="20750" y="120942"/>
                  </a:cubicBezTo>
                  <a:cubicBezTo>
                    <a:pt x="7464" y="107655"/>
                    <a:pt x="0" y="89635"/>
                    <a:pt x="0" y="70846"/>
                  </a:cubicBezTo>
                  <a:lnTo>
                    <a:pt x="0" y="70846"/>
                  </a:lnTo>
                  <a:cubicBezTo>
                    <a:pt x="0" y="52056"/>
                    <a:pt x="7464" y="34036"/>
                    <a:pt x="20750" y="20750"/>
                  </a:cubicBezTo>
                  <a:cubicBezTo>
                    <a:pt x="34036" y="7464"/>
                    <a:pt x="52056" y="0"/>
                    <a:pt x="70846" y="0"/>
                  </a:cubicBezTo>
                  <a:close/>
                </a:path>
              </a:pathLst>
            </a:custGeom>
            <a:solidFill>
              <a:srgbClr val="F48924"/>
            </a:solidFill>
          </p:spPr>
          <p:txBody>
            <a:bodyPr/>
            <a:lstStyle/>
            <a:p>
              <a:pPr defTabSz="1371600"/>
              <a:endParaRPr lang="fr-FR">
                <a:solidFill>
                  <a:prstClr val="black"/>
                </a:solidFill>
                <a:latin typeface="Aptos" panose="02110004020202020204"/>
              </a:endParaRPr>
            </a:p>
          </p:txBody>
        </p:sp>
        <p:sp>
          <p:nvSpPr>
            <p:cNvPr id="17" name="TextBox 17"/>
            <p:cNvSpPr txBox="1"/>
            <p:nvPr/>
          </p:nvSpPr>
          <p:spPr>
            <a:xfrm>
              <a:off x="0" y="-47625"/>
              <a:ext cx="1586687" cy="189317"/>
            </a:xfrm>
            <a:prstGeom prst="rect">
              <a:avLst/>
            </a:prstGeom>
          </p:spPr>
          <p:txBody>
            <a:bodyPr lIns="50801" tIns="50801" rIns="50801" bIns="50801" rtlCol="0" anchor="ctr"/>
            <a:lstStyle/>
            <a:p>
              <a:pPr algn="ctr" defTabSz="1371600">
                <a:lnSpc>
                  <a:spcPts val="2660"/>
                </a:lnSpc>
              </a:pPr>
              <a:endParaRPr>
                <a:solidFill>
                  <a:prstClr val="black"/>
                </a:solidFill>
                <a:latin typeface="Aptos" panose="02110004020202020204"/>
              </a:endParaRPr>
            </a:p>
          </p:txBody>
        </p:sp>
      </p:grpSp>
      <p:grpSp>
        <p:nvGrpSpPr>
          <p:cNvPr id="18" name="Group 18"/>
          <p:cNvGrpSpPr/>
          <p:nvPr/>
        </p:nvGrpSpPr>
        <p:grpSpPr>
          <a:xfrm>
            <a:off x="-2857752" y="9108499"/>
            <a:ext cx="5210522" cy="4477793"/>
            <a:chOff x="0" y="0"/>
            <a:chExt cx="812800" cy="698500"/>
          </a:xfrm>
        </p:grpSpPr>
        <p:sp>
          <p:nvSpPr>
            <p:cNvPr id="19" name="Freeform 19"/>
            <p:cNvSpPr/>
            <p:nvPr/>
          </p:nvSpPr>
          <p:spPr>
            <a:xfrm>
              <a:off x="13627" y="0"/>
              <a:ext cx="785546" cy="698500"/>
            </a:xfrm>
            <a:custGeom>
              <a:avLst/>
              <a:gdLst/>
              <a:ahLst/>
              <a:cxnLst/>
              <a:rect l="l" t="t" r="r" b="b"/>
              <a:pathLst>
                <a:path w="785546" h="698500">
                  <a:moveTo>
                    <a:pt x="773768" y="392915"/>
                  </a:moveTo>
                  <a:lnTo>
                    <a:pt x="621378" y="654835"/>
                  </a:lnTo>
                  <a:cubicBezTo>
                    <a:pt x="605649" y="681869"/>
                    <a:pt x="576732" y="698500"/>
                    <a:pt x="545455" y="698500"/>
                  </a:cubicBezTo>
                  <a:lnTo>
                    <a:pt x="240091" y="698500"/>
                  </a:lnTo>
                  <a:cubicBezTo>
                    <a:pt x="208814" y="698500"/>
                    <a:pt x="179897" y="681869"/>
                    <a:pt x="164168" y="654835"/>
                  </a:cubicBezTo>
                  <a:lnTo>
                    <a:pt x="11778" y="392915"/>
                  </a:lnTo>
                  <a:cubicBezTo>
                    <a:pt x="-3926" y="365923"/>
                    <a:pt x="-3926" y="332577"/>
                    <a:pt x="11778" y="305585"/>
                  </a:cubicBezTo>
                  <a:lnTo>
                    <a:pt x="164168" y="43665"/>
                  </a:lnTo>
                  <a:cubicBezTo>
                    <a:pt x="179897" y="16631"/>
                    <a:pt x="208814" y="0"/>
                    <a:pt x="240091" y="0"/>
                  </a:cubicBezTo>
                  <a:lnTo>
                    <a:pt x="545455" y="0"/>
                  </a:lnTo>
                  <a:cubicBezTo>
                    <a:pt x="576732" y="0"/>
                    <a:pt x="605649" y="16631"/>
                    <a:pt x="621378" y="43665"/>
                  </a:cubicBezTo>
                  <a:lnTo>
                    <a:pt x="773768" y="305585"/>
                  </a:lnTo>
                  <a:cubicBezTo>
                    <a:pt x="789472" y="332577"/>
                    <a:pt x="789472" y="365923"/>
                    <a:pt x="773768" y="392915"/>
                  </a:cubicBezTo>
                  <a:close/>
                </a:path>
              </a:pathLst>
            </a:custGeom>
            <a:solidFill>
              <a:srgbClr val="243B55"/>
            </a:solidFill>
            <a:ln cap="rnd">
              <a:noFill/>
              <a:prstDash val="solid"/>
              <a:round/>
            </a:ln>
          </p:spPr>
          <p:txBody>
            <a:bodyPr/>
            <a:lstStyle/>
            <a:p>
              <a:pPr defTabSz="1371600"/>
              <a:endParaRPr lang="fr-FR">
                <a:solidFill>
                  <a:prstClr val="black"/>
                </a:solidFill>
                <a:latin typeface="Aptos" panose="02110004020202020204"/>
              </a:endParaRPr>
            </a:p>
          </p:txBody>
        </p:sp>
        <p:sp>
          <p:nvSpPr>
            <p:cNvPr id="20" name="TextBox 20"/>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21" name="Group 21"/>
          <p:cNvGrpSpPr/>
          <p:nvPr/>
        </p:nvGrpSpPr>
        <p:grpSpPr>
          <a:xfrm>
            <a:off x="-439462" y="9918994"/>
            <a:ext cx="3297215" cy="2833544"/>
            <a:chOff x="0" y="0"/>
            <a:chExt cx="812800" cy="698500"/>
          </a:xfrm>
        </p:grpSpPr>
        <p:sp>
          <p:nvSpPr>
            <p:cNvPr id="22" name="Freeform 22"/>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solidFill>
                <a:srgbClr val="F48924"/>
              </a:solidFill>
              <a:prstDash val="solid"/>
              <a:miter/>
            </a:ln>
          </p:spPr>
          <p:txBody>
            <a:bodyPr/>
            <a:lstStyle/>
            <a:p>
              <a:pPr defTabSz="1371600"/>
              <a:endParaRPr lang="fr-FR">
                <a:solidFill>
                  <a:prstClr val="black"/>
                </a:solidFill>
                <a:latin typeface="Aptos" panose="02110004020202020204"/>
              </a:endParaRPr>
            </a:p>
          </p:txBody>
        </p:sp>
        <p:sp>
          <p:nvSpPr>
            <p:cNvPr id="23" name="TextBox 23"/>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sp>
        <p:nvSpPr>
          <p:cNvPr id="24" name="Freeform 24"/>
          <p:cNvSpPr/>
          <p:nvPr/>
        </p:nvSpPr>
        <p:spPr>
          <a:xfrm>
            <a:off x="-2763908" y="8728331"/>
            <a:ext cx="1059176" cy="681845"/>
          </a:xfrm>
          <a:custGeom>
            <a:avLst/>
            <a:gdLst/>
            <a:ahLst/>
            <a:cxnLst/>
            <a:rect l="l" t="t" r="r" b="b"/>
            <a:pathLst>
              <a:path w="1059176" h="681844">
                <a:moveTo>
                  <a:pt x="0" y="0"/>
                </a:moveTo>
                <a:lnTo>
                  <a:pt x="1059176" y="0"/>
                </a:lnTo>
                <a:lnTo>
                  <a:pt x="1059176" y="681844"/>
                </a:lnTo>
                <a:lnTo>
                  <a:pt x="0" y="6818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1371600"/>
            <a:endParaRPr lang="fr-FR">
              <a:solidFill>
                <a:prstClr val="black"/>
              </a:solidFill>
              <a:latin typeface="Aptos" panose="02110004020202020204"/>
            </a:endParaRPr>
          </a:p>
        </p:txBody>
      </p:sp>
      <p:sp>
        <p:nvSpPr>
          <p:cNvPr id="25" name="Freeform 25"/>
          <p:cNvSpPr/>
          <p:nvPr/>
        </p:nvSpPr>
        <p:spPr>
          <a:xfrm rot="-10800000">
            <a:off x="-2594460" y="-758507"/>
            <a:ext cx="2164275" cy="1111896"/>
          </a:xfrm>
          <a:custGeom>
            <a:avLst/>
            <a:gdLst/>
            <a:ahLst/>
            <a:cxnLst/>
            <a:rect l="l" t="t" r="r" b="b"/>
            <a:pathLst>
              <a:path w="2164275" h="1111896">
                <a:moveTo>
                  <a:pt x="0" y="0"/>
                </a:moveTo>
                <a:lnTo>
                  <a:pt x="2164275" y="0"/>
                </a:lnTo>
                <a:lnTo>
                  <a:pt x="2164275" y="1111897"/>
                </a:lnTo>
                <a:lnTo>
                  <a:pt x="0" y="11118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1371600"/>
            <a:endParaRPr lang="fr-FR">
              <a:solidFill>
                <a:prstClr val="black"/>
              </a:solidFill>
              <a:latin typeface="Aptos" panose="02110004020202020204"/>
            </a:endParaRPr>
          </a:p>
        </p:txBody>
      </p:sp>
      <p:grpSp>
        <p:nvGrpSpPr>
          <p:cNvPr id="29" name="Groupe 28">
            <a:extLst>
              <a:ext uri="{FF2B5EF4-FFF2-40B4-BE49-F238E27FC236}">
                <a16:creationId xmlns:a16="http://schemas.microsoft.com/office/drawing/2014/main" id="{A25C3A70-B7FB-9D8F-0333-85AF1BA6BDA5}"/>
              </a:ext>
            </a:extLst>
          </p:cNvPr>
          <p:cNvGrpSpPr/>
          <p:nvPr/>
        </p:nvGrpSpPr>
        <p:grpSpPr>
          <a:xfrm>
            <a:off x="2074804" y="942617"/>
            <a:ext cx="10553572" cy="8344373"/>
            <a:chOff x="-5559784" y="-78812"/>
            <a:chExt cx="15088632" cy="10624962"/>
          </a:xfrm>
        </p:grpSpPr>
        <p:grpSp>
          <p:nvGrpSpPr>
            <p:cNvPr id="30" name="Group 6">
              <a:extLst>
                <a:ext uri="{FF2B5EF4-FFF2-40B4-BE49-F238E27FC236}">
                  <a16:creationId xmlns:a16="http://schemas.microsoft.com/office/drawing/2014/main" id="{7036C698-D76D-1536-91F3-8725DD3E9A88}"/>
                </a:ext>
              </a:extLst>
            </p:cNvPr>
            <p:cNvGrpSpPr/>
            <p:nvPr/>
          </p:nvGrpSpPr>
          <p:grpSpPr>
            <a:xfrm>
              <a:off x="-2629525" y="1632847"/>
              <a:ext cx="12158373" cy="6704152"/>
              <a:chOff x="7260" y="-66675"/>
              <a:chExt cx="1473908" cy="812716"/>
            </a:xfrm>
          </p:grpSpPr>
          <p:sp>
            <p:nvSpPr>
              <p:cNvPr id="35" name="Freeform 7">
                <a:extLst>
                  <a:ext uri="{FF2B5EF4-FFF2-40B4-BE49-F238E27FC236}">
                    <a16:creationId xmlns:a16="http://schemas.microsoft.com/office/drawing/2014/main" id="{BE894CAB-D8EA-CDD9-6746-5C41785398AE}"/>
                  </a:ext>
                </a:extLst>
              </p:cNvPr>
              <p:cNvSpPr/>
              <p:nvPr/>
            </p:nvSpPr>
            <p:spPr>
              <a:xfrm>
                <a:off x="7260" y="0"/>
                <a:ext cx="1473908"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36" name="TextBox 8">
                <a:extLst>
                  <a:ext uri="{FF2B5EF4-FFF2-40B4-BE49-F238E27FC236}">
                    <a16:creationId xmlns:a16="http://schemas.microsoft.com/office/drawing/2014/main" id="{549C4367-456D-D802-6EB3-D6383C5B5B4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31" name="Freeform 9">
              <a:extLst>
                <a:ext uri="{FF2B5EF4-FFF2-40B4-BE49-F238E27FC236}">
                  <a16:creationId xmlns:a16="http://schemas.microsoft.com/office/drawing/2014/main" id="{174D3094-AC44-E7A8-7772-C42289CD08F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grpSp>
          <p:nvGrpSpPr>
            <p:cNvPr id="32" name="Group 10">
              <a:extLst>
                <a:ext uri="{FF2B5EF4-FFF2-40B4-BE49-F238E27FC236}">
                  <a16:creationId xmlns:a16="http://schemas.microsoft.com/office/drawing/2014/main" id="{B92AE475-E66F-DCF3-1FF9-7587BF8CEEC5}"/>
                </a:ext>
              </a:extLst>
            </p:cNvPr>
            <p:cNvGrpSpPr/>
            <p:nvPr/>
          </p:nvGrpSpPr>
          <p:grpSpPr>
            <a:xfrm>
              <a:off x="-5559784" y="-78812"/>
              <a:ext cx="12651342" cy="9939566"/>
              <a:chOff x="-78408" y="-66675"/>
              <a:chExt cx="1143129" cy="898102"/>
            </a:xfrm>
          </p:grpSpPr>
          <p:sp>
            <p:nvSpPr>
              <p:cNvPr id="33" name="Freeform 11">
                <a:extLst>
                  <a:ext uri="{FF2B5EF4-FFF2-40B4-BE49-F238E27FC236}">
                    <a16:creationId xmlns:a16="http://schemas.microsoft.com/office/drawing/2014/main" id="{26061100-43EE-55C4-CCD2-78C3EC6168CF}"/>
                  </a:ext>
                </a:extLst>
              </p:cNvPr>
              <p:cNvSpPr/>
              <p:nvPr/>
            </p:nvSpPr>
            <p:spPr>
              <a:xfrm>
                <a:off x="-78408" y="0"/>
                <a:ext cx="1143129"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algn="r" defTabSz="914400" rtl="1" eaLnBrk="1" latinLnBrk="0" hangingPunct="1"/>
                <a:endParaRPr lang="fr-FR"/>
              </a:p>
            </p:txBody>
          </p:sp>
          <p:sp>
            <p:nvSpPr>
              <p:cNvPr id="34" name="TextBox 12">
                <a:extLst>
                  <a:ext uri="{FF2B5EF4-FFF2-40B4-BE49-F238E27FC236}">
                    <a16:creationId xmlns:a16="http://schemas.microsoft.com/office/drawing/2014/main" id="{F7BC90A4-4278-E3E1-6A71-E0877D874ED6}"/>
                  </a:ext>
                </a:extLst>
              </p:cNvPr>
              <p:cNvSpPr txBox="1"/>
              <p:nvPr/>
            </p:nvSpPr>
            <p:spPr>
              <a:xfrm>
                <a:off x="114300" y="-66675"/>
                <a:ext cx="842166" cy="898102"/>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grpSp>
      <p:sp>
        <p:nvSpPr>
          <p:cNvPr id="37" name="TextBox 34">
            <a:extLst>
              <a:ext uri="{FF2B5EF4-FFF2-40B4-BE49-F238E27FC236}">
                <a16:creationId xmlns:a16="http://schemas.microsoft.com/office/drawing/2014/main" id="{FEDEEFC8-05A7-528E-5CC5-F43AC1A5144E}"/>
              </a:ext>
            </a:extLst>
          </p:cNvPr>
          <p:cNvSpPr txBox="1"/>
          <p:nvPr/>
        </p:nvSpPr>
        <p:spPr>
          <a:xfrm>
            <a:off x="4101482" y="4016409"/>
            <a:ext cx="5149214" cy="1354217"/>
          </a:xfrm>
          <a:prstGeom prst="rect">
            <a:avLst/>
          </a:prstGeom>
        </p:spPr>
        <p:txBody>
          <a:bodyPr wrap="square" lIns="0" tIns="0" rIns="0" bIns="0" rtlCol="0" anchor="t">
            <a:spAutoFit/>
          </a:bodyPr>
          <a:lstStyle/>
          <a:p>
            <a:pPr algn="r" rtl="1">
              <a:defRPr/>
            </a:pPr>
            <a:r>
              <a:rPr lang="ar-MA" sz="88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خلاصات التقاسم</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6E5603E-7B66-464A-336E-B4045D08A94C}"/>
              </a:ext>
            </a:extLst>
          </p:cNvPr>
          <p:cNvGrpSpPr/>
          <p:nvPr/>
        </p:nvGrpSpPr>
        <p:grpSpPr>
          <a:xfrm rot="10800000">
            <a:off x="12192000" y="1113029"/>
            <a:ext cx="8999958" cy="7764850"/>
            <a:chOff x="-4692020" y="659100"/>
            <a:chExt cx="12867402" cy="9887050"/>
          </a:xfrm>
        </p:grpSpPr>
        <p:grpSp>
          <p:nvGrpSpPr>
            <p:cNvPr id="5" name="Group 6">
              <a:extLst>
                <a:ext uri="{FF2B5EF4-FFF2-40B4-BE49-F238E27FC236}">
                  <a16:creationId xmlns:a16="http://schemas.microsoft.com/office/drawing/2014/main" id="{796C24DB-6747-D1DA-C878-63B596C43CA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4FCC7108-64DE-55DB-7A21-BA2341681D9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C388DB8D-7241-C5F9-51DB-E270CEB2A40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D04EF7C7-A7A3-1E3F-5539-DB92D13FB87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FF3E8E6A-98CF-50D6-014F-6AFBFA9E19B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2A6505C-E3A7-F8F7-6A5B-7DACAB9637B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6896125-9114-BAC0-41FF-18E780AEBCD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E7D696E9-81EC-363E-C551-B22FE6E388C9}"/>
              </a:ext>
            </a:extLst>
          </p:cNvPr>
          <p:cNvSpPr txBox="1"/>
          <p:nvPr/>
        </p:nvSpPr>
        <p:spPr>
          <a:xfrm>
            <a:off x="13640037" y="4557239"/>
            <a:ext cx="2192030" cy="1231106"/>
          </a:xfrm>
          <a:prstGeom prst="rect">
            <a:avLst/>
          </a:prstGeom>
        </p:spPr>
        <p:txBody>
          <a:bodyPr wrap="square" lIns="0" tIns="0" rIns="0" bIns="0" rtlCol="0" anchor="t">
            <a:spAutoFit/>
          </a:bodyPr>
          <a:lstStyle/>
          <a:p>
            <a:pPr algn="r" rtl="1">
              <a:defRPr/>
            </a:pPr>
            <a:r>
              <a:rPr lang="ar-MA" sz="8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ملاحق</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63D2-F639-1D31-869B-BA03D2B6B05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5D05F-D132-215A-2461-1F65B666D8C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021CD360-025C-3E28-8417-C3204CD7FC59}"/>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1893729D-BA96-9B2B-8980-46C56FAD7027}"/>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C3BD756F-A18E-70E7-899F-8185E8FFA2F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92AE3A1A-007C-CFBA-54A9-85C2F0B778DC}"/>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EF1ADCFC-67E5-7D2B-44E2-310B192E08DD}"/>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1</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8230852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625"/>
        <p:cNvGrpSpPr/>
        <p:nvPr/>
      </p:nvGrpSpPr>
      <p:grpSpPr>
        <a:xfrm>
          <a:off x="0" y="0"/>
          <a:ext cx="0" cy="0"/>
          <a:chOff x="0" y="0"/>
          <a:chExt cx="0" cy="0"/>
        </a:xfrm>
      </p:grpSpPr>
      <p:graphicFrame>
        <p:nvGraphicFramePr>
          <p:cNvPr id="4194309" name="Google Shape;1627;p140"/>
          <p:cNvGraphicFramePr>
            <a:graphicFrameLocks/>
          </p:cNvGraphicFramePr>
          <p:nvPr>
            <p:extLst>
              <p:ext uri="{D42A27DB-BD31-4B8C-83A1-F6EECF244321}">
                <p14:modId xmlns:p14="http://schemas.microsoft.com/office/powerpoint/2010/main" val="92447362"/>
              </p:ext>
            </p:extLst>
          </p:nvPr>
        </p:nvGraphicFramePr>
        <p:xfrm>
          <a:off x="685801" y="1701943"/>
          <a:ext cx="17373603" cy="1217787"/>
        </p:xfrm>
        <a:graphic>
          <a:graphicData uri="http://schemas.openxmlformats.org/drawingml/2006/table">
            <a:tbl>
              <a:tblPr>
                <a:noFill/>
              </a:tblPr>
              <a:tblGrid>
                <a:gridCol w="5238015">
                  <a:extLst>
                    <a:ext uri="{9D8B030D-6E8A-4147-A177-3AD203B41FA5}">
                      <a16:colId xmlns:a16="http://schemas.microsoft.com/office/drawing/2014/main" val="20000"/>
                    </a:ext>
                  </a:extLst>
                </a:gridCol>
                <a:gridCol w="2774582">
                  <a:extLst>
                    <a:ext uri="{9D8B030D-6E8A-4147-A177-3AD203B41FA5}">
                      <a16:colId xmlns:a16="http://schemas.microsoft.com/office/drawing/2014/main" val="20001"/>
                    </a:ext>
                  </a:extLst>
                </a:gridCol>
                <a:gridCol w="6612359">
                  <a:extLst>
                    <a:ext uri="{9D8B030D-6E8A-4147-A177-3AD203B41FA5}">
                      <a16:colId xmlns:a16="http://schemas.microsoft.com/office/drawing/2014/main" val="20002"/>
                    </a:ext>
                  </a:extLst>
                </a:gridCol>
                <a:gridCol w="2748647">
                  <a:extLst>
                    <a:ext uri="{9D8B030D-6E8A-4147-A177-3AD203B41FA5}">
                      <a16:colId xmlns:a16="http://schemas.microsoft.com/office/drawing/2014/main" val="20003"/>
                    </a:ext>
                  </a:extLst>
                </a:gridCol>
              </a:tblGrid>
              <a:tr h="469757">
                <a:tc gridSpan="3">
                  <a:txBody>
                    <a:bodyPr/>
                    <a:lstStyle/>
                    <a:p>
                      <a:pPr marL="0" marR="0" lvl="0" indent="0" algn="r" rtl="1">
                        <a:lnSpc>
                          <a:spcPct val="107000"/>
                        </a:lnSpc>
                        <a:spcBef>
                          <a:spcPts val="0"/>
                        </a:spcBef>
                        <a:spcAft>
                          <a:spcPts val="0"/>
                        </a:spcAft>
                        <a:buNone/>
                      </a:pPr>
                      <a:r>
                        <a:rPr lang="ar-MA" sz="2400" u="none" strike="noStrike" cap="none" dirty="0">
                          <a:latin typeface="Calibri"/>
                          <a:ea typeface="Calibri"/>
                          <a:cs typeface="Calibri"/>
                          <a:sym typeface="Calibri"/>
                        </a:rPr>
                        <a:t>أن يتعرف المتعلم اسمه بصريا/ أن يغني رصيده المعجمي ويحسن نطقه ويتحدث بجمل بسيطة تامة/ أن يستأنس بالبيئة المدرسية.  </a:t>
                      </a:r>
                      <a:endParaRPr sz="2400"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pPr marL="0" marR="0" lvl="0" indent="0" algn="r" rtl="1">
                        <a:lnSpc>
                          <a:spcPct val="107000"/>
                        </a:lnSpc>
                        <a:spcBef>
                          <a:spcPts val="0"/>
                        </a:spcBef>
                        <a:spcAft>
                          <a:spcPts val="0"/>
                        </a:spcAft>
                        <a:buNone/>
                      </a:pPr>
                      <a:r>
                        <a:rPr lang="ar-MA" sz="1600" u="none" strike="noStrike" cap="none">
                          <a:latin typeface="Calibri"/>
                          <a:ea typeface="Calibri"/>
                          <a:cs typeface="Calibri"/>
                          <a:sym typeface="Calibri"/>
                        </a:rPr>
                        <a:t>أن يتعرف المتعلم اسمه بصريا/ أن يغني رصيده المعجمي ويحسن نطقه ويتحدث بجمل بسيطة تامة/ أن يستأنس بالبيئة المدرسية.  </a:t>
                      </a:r>
                      <a:endParaRPr sz="1600" u="none" strike="noStrike" cap="none">
                        <a:latin typeface="Calibri"/>
                        <a:ea typeface="Calibri"/>
                        <a:cs typeface="Calibri"/>
                        <a:sym typeface="Calibri"/>
                      </a:endParaRPr>
                    </a:p>
                  </a:txBody>
                  <a:tcPr/>
                </a:tc>
                <a:tc hMerge="1">
                  <a:txBody>
                    <a:bodyPr/>
                    <a:lstStyle/>
                    <a:p>
                      <a:pPr marL="0" marR="0" lvl="0" indent="0" algn="r" rtl="1">
                        <a:lnSpc>
                          <a:spcPct val="107000"/>
                        </a:lnSpc>
                        <a:spcBef>
                          <a:spcPts val="0"/>
                        </a:spcBef>
                        <a:spcAft>
                          <a:spcPts val="0"/>
                        </a:spcAft>
                        <a:buNone/>
                      </a:pPr>
                      <a:r>
                        <a:rPr lang="ar-MA" sz="1600" u="none" strike="noStrike" cap="none">
                          <a:latin typeface="Calibri"/>
                          <a:ea typeface="Calibri"/>
                          <a:cs typeface="Calibri"/>
                          <a:sym typeface="Calibri"/>
                        </a:rPr>
                        <a:t>أن يتعرف المتعلم اسمه بصريا/ أن يغني رصيده المعجمي ويحسن نطقه ويتحدث بجمل بسيطة تامة/ أن يستأنس بالبيئة المدرسية.  </a:t>
                      </a:r>
                      <a:endParaRPr sz="1600" u="none" strike="noStrike" cap="none">
                        <a:latin typeface="Calibri"/>
                        <a:ea typeface="Calibri"/>
                        <a:cs typeface="Calibri"/>
                        <a:sym typeface="Calibri"/>
                      </a:endParaRPr>
                    </a:p>
                  </a:txBody>
                  <a:tcPr/>
                </a:tc>
                <a:tc>
                  <a:txBody>
                    <a:bodyPr/>
                    <a:lstStyle/>
                    <a:p>
                      <a:pPr marL="0" marR="0" lvl="0" indent="0" algn="ctr" rtl="1">
                        <a:lnSpc>
                          <a:spcPct val="107000"/>
                        </a:lnSpc>
                        <a:spcBef>
                          <a:spcPts val="0"/>
                        </a:spcBef>
                        <a:spcAft>
                          <a:spcPts val="0"/>
                        </a:spcAft>
                        <a:buNone/>
                      </a:pPr>
                      <a:r>
                        <a:rPr lang="ar-MA" sz="2400" b="1" u="none" strike="noStrike" cap="none" dirty="0">
                          <a:latin typeface="Calibri"/>
                          <a:ea typeface="Calibri"/>
                          <a:cs typeface="Calibri"/>
                          <a:sym typeface="Calibri"/>
                        </a:rPr>
                        <a:t>أهداف النشاط</a:t>
                      </a: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0"/>
                  </a:ext>
                </a:extLst>
              </a:tr>
              <a:tr h="373952">
                <a:tc>
                  <a:txBody>
                    <a:bodyPr/>
                    <a:lstStyle/>
                    <a:p>
                      <a:pPr marL="0" marR="0" lvl="0" indent="0" algn="r" rtl="1">
                        <a:lnSpc>
                          <a:spcPct val="107000"/>
                        </a:lnSpc>
                        <a:spcBef>
                          <a:spcPts val="0"/>
                        </a:spcBef>
                        <a:spcAft>
                          <a:spcPts val="0"/>
                        </a:spcAft>
                        <a:buNone/>
                      </a:pPr>
                      <a:r>
                        <a:rPr lang="ar-MA" sz="2400" u="none" strike="noStrike" cap="none" dirty="0">
                          <a:latin typeface="Calibri"/>
                          <a:ea typeface="Calibri"/>
                          <a:cs typeface="Calibri"/>
                          <a:sym typeface="Calibri"/>
                        </a:rPr>
                        <a:t>السبورة- بطاقات الأسماء  </a:t>
                      </a:r>
                      <a:endParaRPr sz="2400"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الوسائل والأدوات</a:t>
                      </a:r>
                      <a:endParaRPr sz="2400" b="1"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400" u="none" strike="noStrike" cap="none">
                          <a:latin typeface="Calibri"/>
                          <a:ea typeface="Calibri"/>
                          <a:cs typeface="Calibri"/>
                          <a:sym typeface="Calibri"/>
                        </a:rPr>
                        <a:t>متعلمات ومتعلمو السنة الأولى </a:t>
                      </a:r>
                      <a:endParaRPr sz="2400"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الفئة المستهدفة</a:t>
                      </a:r>
                      <a:endParaRPr sz="2400" b="1"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1"/>
                  </a:ext>
                </a:extLst>
              </a:tr>
              <a:tr h="373952">
                <a:tc>
                  <a:txBody>
                    <a:bodyPr/>
                    <a:lstStyle/>
                    <a:p>
                      <a:pPr marL="0" marR="0" lvl="0" indent="0" algn="r" rtl="1">
                        <a:lnSpc>
                          <a:spcPct val="107000"/>
                        </a:lnSpc>
                        <a:spcBef>
                          <a:spcPts val="0"/>
                        </a:spcBef>
                        <a:spcAft>
                          <a:spcPts val="0"/>
                        </a:spcAft>
                        <a:buNone/>
                      </a:pPr>
                      <a:r>
                        <a:rPr lang="ar-MA" sz="2400" u="none" strike="noStrike" cap="none">
                          <a:latin typeface="Calibri"/>
                          <a:ea typeface="Calibri"/>
                          <a:cs typeface="Calibri"/>
                          <a:sym typeface="Calibri"/>
                        </a:rPr>
                        <a:t>نشاط يومي </a:t>
                      </a:r>
                      <a:endParaRPr sz="2400"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400" b="1" u="none" strike="noStrike" cap="none">
                          <a:latin typeface="Calibri"/>
                          <a:ea typeface="Calibri"/>
                          <a:cs typeface="Calibri"/>
                          <a:sym typeface="Calibri"/>
                        </a:rPr>
                        <a:t> تردده</a:t>
                      </a:r>
                      <a:endParaRPr sz="2400" b="1"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400" u="none" strike="noStrike" cap="none">
                          <a:latin typeface="Calibri"/>
                          <a:ea typeface="Calibri"/>
                          <a:cs typeface="Calibri"/>
                          <a:sym typeface="Calibri"/>
                        </a:rPr>
                        <a:t>من 05 إلى 10دقائق </a:t>
                      </a:r>
                      <a:endParaRPr sz="2400"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400" b="1" u="none" strike="noStrike" cap="none" dirty="0">
                          <a:latin typeface="Calibri"/>
                          <a:ea typeface="Calibri"/>
                          <a:cs typeface="Calibri"/>
                          <a:sym typeface="Calibri"/>
                        </a:rPr>
                        <a:t>مدة النشاط</a:t>
                      </a: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2"/>
                  </a:ext>
                </a:extLst>
              </a:tr>
            </a:tbl>
          </a:graphicData>
        </a:graphic>
      </p:graphicFrame>
      <p:graphicFrame>
        <p:nvGraphicFramePr>
          <p:cNvPr id="4194310" name="Google Shape;1628;p140"/>
          <p:cNvGraphicFramePr>
            <a:graphicFrameLocks/>
          </p:cNvGraphicFramePr>
          <p:nvPr>
            <p:extLst>
              <p:ext uri="{D42A27DB-BD31-4B8C-83A1-F6EECF244321}">
                <p14:modId xmlns:p14="http://schemas.microsoft.com/office/powerpoint/2010/main" val="334265070"/>
              </p:ext>
            </p:extLst>
          </p:nvPr>
        </p:nvGraphicFramePr>
        <p:xfrm>
          <a:off x="685800" y="3221908"/>
          <a:ext cx="17373603" cy="6688085"/>
        </p:xfrm>
        <a:graphic>
          <a:graphicData uri="http://schemas.openxmlformats.org/drawingml/2006/table">
            <a:tbl>
              <a:tblPr>
                <a:noFill/>
              </a:tblPr>
              <a:tblGrid>
                <a:gridCol w="3733800">
                  <a:extLst>
                    <a:ext uri="{9D8B030D-6E8A-4147-A177-3AD203B41FA5}">
                      <a16:colId xmlns:a16="http://schemas.microsoft.com/office/drawing/2014/main" val="86894341"/>
                    </a:ext>
                  </a:extLst>
                </a:gridCol>
                <a:gridCol w="12276178">
                  <a:extLst>
                    <a:ext uri="{9D8B030D-6E8A-4147-A177-3AD203B41FA5}">
                      <a16:colId xmlns:a16="http://schemas.microsoft.com/office/drawing/2014/main" val="20000"/>
                    </a:ext>
                  </a:extLst>
                </a:gridCol>
                <a:gridCol w="1363625">
                  <a:extLst>
                    <a:ext uri="{9D8B030D-6E8A-4147-A177-3AD203B41FA5}">
                      <a16:colId xmlns:a16="http://schemas.microsoft.com/office/drawing/2014/main" val="20001"/>
                    </a:ext>
                  </a:extLst>
                </a:gridCol>
              </a:tblGrid>
              <a:tr h="373952">
                <a:tc>
                  <a:txBody>
                    <a:bodyPr/>
                    <a:lstStyle/>
                    <a:p>
                      <a:pPr marL="0" marR="0" lvl="0" indent="0" algn="ctr" defTabSz="1371600" rtl="0" eaLnBrk="1" fontAlgn="auto" latinLnBrk="0" hangingPunct="1">
                        <a:lnSpc>
                          <a:spcPct val="107000"/>
                        </a:lnSpc>
                        <a:spcBef>
                          <a:spcPts val="0"/>
                        </a:spcBef>
                        <a:spcAft>
                          <a:spcPts val="0"/>
                        </a:spcAft>
                        <a:buClrTx/>
                        <a:buSzTx/>
                        <a:buFontTx/>
                        <a:buNone/>
                        <a:tabLst/>
                        <a:defRPr/>
                      </a:pPr>
                      <a:r>
                        <a:rPr lang="ar-MA" sz="2400" u="none" strike="noStrike" cap="none" dirty="0"/>
                        <a:t>ملاحظات وتوجيهات</a:t>
                      </a:r>
                      <a:endParaRPr lang="ar-MA" sz="2100" u="none" strike="noStrike" cap="none" dirty="0"/>
                    </a:p>
                    <a:p>
                      <a:pPr marL="0" marR="0" lvl="0" indent="0" algn="ctr" rtl="0">
                        <a:lnSpc>
                          <a:spcPct val="107000"/>
                        </a:lnSpc>
                        <a:spcBef>
                          <a:spcPts val="0"/>
                        </a:spcBef>
                        <a:spcAft>
                          <a:spcPts val="0"/>
                        </a:spcAft>
                        <a:buNone/>
                      </a:pP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400" b="1" u="none" strike="noStrike" cap="none">
                          <a:latin typeface="Calibri"/>
                          <a:ea typeface="Calibri"/>
                          <a:cs typeface="Calibri"/>
                          <a:sym typeface="Calibri"/>
                        </a:rPr>
                        <a:t>سير النشاط</a:t>
                      </a:r>
                      <a:endParaRPr sz="2400" b="1" u="none" strike="noStrike" cap="none">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600" b="1" u="none" strike="noStrike" cap="none">
                          <a:latin typeface="Calibri"/>
                          <a:ea typeface="Calibri"/>
                          <a:cs typeface="Calibri"/>
                          <a:sym typeface="Calibri"/>
                        </a:rPr>
                        <a:t>سير النشاط</a:t>
                      </a:r>
                      <a:endParaRPr sz="1600" b="1" u="none" strike="noStrike" cap="none">
                        <a:latin typeface="Calibri"/>
                        <a:ea typeface="Calibri"/>
                        <a:cs typeface="Calibri"/>
                        <a:sym typeface="Calibri"/>
                      </a:endParaRPr>
                    </a:p>
                  </a:txBody>
                  <a:tcPr/>
                </a:tc>
                <a:extLst>
                  <a:ext uri="{0D108BD9-81ED-4DB2-BD59-A6C34878D82A}">
                    <a16:rowId xmlns:a16="http://schemas.microsoft.com/office/drawing/2014/main" val="10000"/>
                  </a:ext>
                </a:extLst>
              </a:tr>
              <a:tr h="765335">
                <a:tc rowSpan="4">
                  <a:txBody>
                    <a:bodyPr/>
                    <a:lstStyle/>
                    <a:p>
                      <a:pPr marL="285750" marR="0" lvl="0" indent="-285750" algn="r" defTabSz="1371600" rtl="1" eaLnBrk="1" latinLnBrk="0" hangingPunct="1">
                        <a:lnSpc>
                          <a:spcPct val="107000"/>
                        </a:lnSpc>
                        <a:spcBef>
                          <a:spcPts val="0"/>
                        </a:spcBef>
                        <a:spcAft>
                          <a:spcPts val="0"/>
                        </a:spcAft>
                        <a:buClr>
                          <a:schemeClr val="dk1"/>
                        </a:buClr>
                        <a:buSzPts val="1700"/>
                        <a:buFont typeface="Calibri"/>
                        <a:buChar char="-"/>
                      </a:pPr>
                      <a:r>
                        <a:rPr lang="ar-MA" sz="2400" kern="1200" dirty="0">
                          <a:solidFill>
                            <a:schemeClr val="tx1"/>
                          </a:solidFill>
                          <a:latin typeface="Calibri"/>
                          <a:ea typeface="Calibri"/>
                          <a:cs typeface="Calibri"/>
                        </a:rPr>
                        <a:t> في الحصص الموالية يضع الميسر بطاقات في إطار لبيت يرسمه على سبورة مغناطيسية؛ بعد الترحيب بالمتعلمين يطلب منهم واحدا تلو الآخر سحب بطاقة اسمه ونقلها إلى إطار آخر يتخذ شكل المدرسة، ويقول التلميذ: «اسمي فلان، أنا في المدرسة». </a:t>
                      </a:r>
                    </a:p>
                    <a:p>
                      <a:pPr marL="285750" marR="0" lvl="0" indent="-285750" algn="r" rtl="1">
                        <a:lnSpc>
                          <a:spcPct val="100000"/>
                        </a:lnSpc>
                        <a:spcBef>
                          <a:spcPts val="0"/>
                        </a:spcBef>
                        <a:spcAft>
                          <a:spcPts val="0"/>
                        </a:spcAft>
                        <a:buClr>
                          <a:srgbClr val="000000"/>
                        </a:buClr>
                        <a:buSzPts val="1600"/>
                        <a:buFont typeface="Calibri"/>
                        <a:buChar char="-"/>
                      </a:pPr>
                      <a:r>
                        <a:rPr lang="ar-MA" sz="2000" b="0" i="0" u="none" strike="noStrike" cap="none" dirty="0">
                          <a:solidFill>
                            <a:srgbClr val="000000"/>
                          </a:solidFill>
                          <a:latin typeface="Calibri"/>
                          <a:ea typeface="Calibri"/>
                          <a:cs typeface="Calibri"/>
                          <a:sym typeface="Calibri"/>
                        </a:rPr>
                        <a:t>لا يحتفظ الميسر بنفس مواضع البطاقات بعد إرجاعها إلى إطار البيت؛</a:t>
                      </a:r>
                    </a:p>
                    <a:p>
                      <a:pPr marL="285750" marR="0" lvl="0" indent="-285750" algn="r" rtl="1">
                        <a:lnSpc>
                          <a:spcPct val="100000"/>
                        </a:lnSpc>
                        <a:spcBef>
                          <a:spcPts val="0"/>
                        </a:spcBef>
                        <a:spcAft>
                          <a:spcPts val="0"/>
                        </a:spcAft>
                        <a:buClr>
                          <a:srgbClr val="000000"/>
                        </a:buClr>
                        <a:buSzPts val="1600"/>
                        <a:buFont typeface="Calibri"/>
                        <a:buChar char="-"/>
                      </a:pPr>
                      <a:r>
                        <a:rPr lang="ar-MA" sz="2000" b="0" i="0" u="none" strike="noStrike" cap="none" dirty="0">
                          <a:solidFill>
                            <a:srgbClr val="000000"/>
                          </a:solidFill>
                          <a:latin typeface="Calibri"/>
                          <a:ea typeface="Calibri"/>
                          <a:cs typeface="Calibri"/>
                          <a:sym typeface="Calibri"/>
                        </a:rPr>
                        <a:t>يمكن للميسر إدراج طقوس أخرى (أيام الأسبوع/ تاريخ اليوم/ أنشطة الصباح والمساء/ حالة الطقس...) بعد تملك المتعلمين لأسمائهم؛</a:t>
                      </a:r>
                    </a:p>
                    <a:p>
                      <a:pPr marL="0" marR="0" lvl="0" indent="0" algn="r" rtl="0">
                        <a:lnSpc>
                          <a:spcPct val="107000"/>
                        </a:lnSpc>
                        <a:spcBef>
                          <a:spcPts val="0"/>
                        </a:spcBef>
                        <a:spcAft>
                          <a:spcPts val="0"/>
                        </a:spcAft>
                        <a:buNone/>
                      </a:pPr>
                      <a:endParaRPr sz="2400"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يرحب الميسر بالمتعلمين، وينظمهم في مجموعات من أربعة إلى 5 مجموعات؛</a:t>
                      </a:r>
                    </a:p>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يصرح لهم بالهدف من النشاط؛ </a:t>
                      </a:r>
                      <a:endParaRPr sz="2400" u="none" strike="noStrike" cap="none"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400" b="1" u="none" strike="noStrike" cap="none">
                          <a:latin typeface="Calibri"/>
                          <a:ea typeface="Calibri"/>
                          <a:cs typeface="Calibri"/>
                          <a:sym typeface="Calibri"/>
                        </a:rPr>
                        <a:t>افتتاح النشاط</a:t>
                      </a:r>
                      <a:endParaRPr sz="2400" b="1"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2843888">
                <a:tc vMerge="1">
                  <a:txBody>
                    <a:bodyPr/>
                    <a:lstStyle/>
                    <a:p>
                      <a:pPr marL="285750" marR="0" lvl="0" indent="-285750" algn="r" rtl="1">
                        <a:lnSpc>
                          <a:spcPct val="107000"/>
                        </a:lnSpc>
                        <a:spcBef>
                          <a:spcPts val="0"/>
                        </a:spcBef>
                        <a:spcAft>
                          <a:spcPts val="0"/>
                        </a:spcAft>
                        <a:buClr>
                          <a:schemeClr val="dk1"/>
                        </a:buClr>
                        <a:buSzPts val="1600"/>
                        <a:buFont typeface="Noto Sans Symbols"/>
                        <a:buChar char="❖"/>
                      </a:pPr>
                      <a:endParaRPr sz="2400"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None/>
                      </a:pPr>
                      <a:r>
                        <a:rPr lang="ar-MA" sz="1800" b="1" u="none" strike="noStrike" cap="none" dirty="0">
                          <a:latin typeface="Calibri"/>
                          <a:ea typeface="Calibri"/>
                          <a:cs typeface="Calibri"/>
                          <a:sym typeface="Calibri"/>
                        </a:rPr>
                        <a:t>اليوم الأول: لعبة تعرف الاسم</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يوزع الميسر على المتعلمين بطاقات ويخبرهم بأنها تتضمن أسماءهم. يحتفظ ببطاقة تتضمن اسمه؛</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يتأمل اسمه، ويطلب منهم تأمل أسمائهم  لمدة دقيقة للتعرف عليها فيما بعد؛</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يسحب منهم البطاقات، يخلطها ثم يعرضها أمامهم أرضا؛ </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يأخذ الميسر بطاقة اسمه ويقرِؤها: «</a:t>
                      </a:r>
                      <a:r>
                        <a:rPr lang="ar-MA" sz="2400" b="1" u="none" strike="noStrike" cap="none" dirty="0">
                          <a:latin typeface="Calibri"/>
                          <a:ea typeface="Calibri"/>
                          <a:cs typeface="Calibri"/>
                          <a:sym typeface="Calibri"/>
                        </a:rPr>
                        <a:t>سعيد</a:t>
                      </a:r>
                      <a:r>
                        <a:rPr lang="ar-MA" sz="2400" u="none" strike="noStrike" cap="none" dirty="0">
                          <a:latin typeface="Calibri"/>
                          <a:ea typeface="Calibri"/>
                          <a:cs typeface="Calibri"/>
                          <a:sym typeface="Calibri"/>
                        </a:rPr>
                        <a:t>»؛</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يأخذ كل متعلم البطاقة الحاملة لاسمه، ويقرؤها. يساعد الميسر من لم يتمكن من ذلك؛</a:t>
                      </a:r>
                    </a:p>
                    <a:p>
                      <a:pPr marL="285750" marR="0" lvl="0" indent="-285750" algn="r" rtl="1">
                        <a:lnSpc>
                          <a:spcPct val="107000"/>
                        </a:lnSpc>
                        <a:spcBef>
                          <a:spcPts val="0"/>
                        </a:spcBef>
                        <a:spcAft>
                          <a:spcPts val="0"/>
                        </a:spcAft>
                        <a:buClr>
                          <a:schemeClr val="dk1"/>
                        </a:buClr>
                        <a:buSzPts val="1600"/>
                        <a:buFont typeface="Noto Sans Symbols"/>
                        <a:buChar char="❖"/>
                      </a:pPr>
                      <a:r>
                        <a:rPr lang="ar-MA" sz="2400" u="none" strike="noStrike" cap="none" dirty="0">
                          <a:latin typeface="Calibri"/>
                          <a:ea typeface="Calibri"/>
                          <a:cs typeface="Calibri"/>
                          <a:sym typeface="Calibri"/>
                        </a:rPr>
                        <a:t>يشجع الجميعَ على الإنجاز؛ ويمكنه إعادة العبة مع مجموعة أخرى من المتعلمين؛</a:t>
                      </a:r>
                      <a:endParaRPr sz="2400" u="none" strike="noStrike" cap="none"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b="1" u="none" strike="noStrike" cap="none" dirty="0">
                          <a:latin typeface="Calibri"/>
                          <a:ea typeface="Calibri"/>
                          <a:cs typeface="Calibri"/>
                          <a:sym typeface="Calibri"/>
                        </a:rPr>
                        <a:t>النمذجة والممارسة الجماعية</a:t>
                      </a: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r h="1548099">
                <a:tc vMerge="1">
                  <a:txBody>
                    <a:bodyPr/>
                    <a:lstStyle/>
                    <a:p>
                      <a:pPr marL="0" marR="0" lvl="0" indent="0" algn="r" rtl="0">
                        <a:lnSpc>
                          <a:spcPct val="107000"/>
                        </a:lnSpc>
                        <a:spcBef>
                          <a:spcPts val="0"/>
                        </a:spcBef>
                        <a:spcAft>
                          <a:spcPts val="0"/>
                        </a:spcAft>
                        <a:buNone/>
                      </a:pPr>
                      <a:endParaRPr sz="2400"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يوزع على أفراد باقي المجموعات بطاقات أسمائهم ليتأملوها؛</a:t>
                      </a:r>
                    </a:p>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يطلب من ميسر كل مجموعة خلط البطاقات وإعادة وضعها على الطاولة؛</a:t>
                      </a:r>
                    </a:p>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يأخذ كل واحد بطاقته، ويقرِؤها؛ </a:t>
                      </a:r>
                    </a:p>
                    <a:p>
                      <a:pPr marL="0" marR="0" lvl="0" indent="0" algn="r" rtl="0">
                        <a:lnSpc>
                          <a:spcPct val="107000"/>
                        </a:lnSpc>
                        <a:spcBef>
                          <a:spcPts val="0"/>
                        </a:spcBef>
                        <a:spcAft>
                          <a:spcPts val="0"/>
                        </a:spcAft>
                        <a:buNone/>
                      </a:pPr>
                      <a:r>
                        <a:rPr lang="ar-MA" sz="2400" u="none" strike="noStrike" cap="none" dirty="0">
                          <a:latin typeface="Calibri"/>
                          <a:ea typeface="Calibri"/>
                          <a:cs typeface="Calibri"/>
                          <a:sym typeface="Calibri"/>
                        </a:rPr>
                        <a:t>يواكب الميسر العملية عن قرب لتقديم التغذية الراجعة اللازمة؛  </a:t>
                      </a:r>
                      <a:endParaRPr sz="2400" u="none" strike="noStrike" cap="none"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b="1" u="none" strike="noStrike" cap="none">
                          <a:latin typeface="Calibri"/>
                          <a:ea typeface="Calibri"/>
                          <a:cs typeface="Calibri"/>
                          <a:sym typeface="Calibri"/>
                        </a:rPr>
                        <a:t>الممارسة الموجهة</a:t>
                      </a:r>
                      <a:endParaRPr sz="2400" b="1" u="none" strike="noStrike" cap="none">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3"/>
                  </a:ext>
                </a:extLst>
              </a:tr>
              <a:tr h="373952">
                <a:tc vMerge="1">
                  <a:txBody>
                    <a:bodyPr/>
                    <a:lstStyle/>
                    <a:p>
                      <a:pPr marL="0" marR="0" lvl="0" indent="0" algn="r" rtl="0">
                        <a:lnSpc>
                          <a:spcPct val="107000"/>
                        </a:lnSpc>
                        <a:spcBef>
                          <a:spcPts val="0"/>
                        </a:spcBef>
                        <a:spcAft>
                          <a:spcPts val="0"/>
                        </a:spcAft>
                        <a:buNone/>
                      </a:pP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u="none" strike="noStrike" cap="none">
                          <a:latin typeface="Calibri"/>
                          <a:ea typeface="Calibri"/>
                          <a:cs typeface="Calibri"/>
                          <a:sym typeface="Calibri"/>
                        </a:rPr>
                        <a:t>يشجع الميسر المتعلمين على ما بذلوه من مجهود. يسألهم: </a:t>
                      </a:r>
                      <a:r>
                        <a:rPr lang="ar-MA" sz="2400" b="1" u="none" strike="noStrike" cap="none">
                          <a:latin typeface="Calibri"/>
                          <a:ea typeface="Calibri"/>
                          <a:cs typeface="Calibri"/>
                          <a:sym typeface="Calibri"/>
                        </a:rPr>
                        <a:t>«هل أعجبكم النشاط؟ ماذا تعلمتم اليوم؟»</a:t>
                      </a:r>
                      <a:endParaRPr sz="2400" b="1" u="none" strike="noStrike" cap="none">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400" b="1" u="none" strike="noStrike" cap="none" dirty="0">
                          <a:latin typeface="Calibri"/>
                          <a:ea typeface="Calibri"/>
                          <a:cs typeface="Calibri"/>
                          <a:sym typeface="Calibri"/>
                        </a:rPr>
                        <a:t>اختتام الحصة</a:t>
                      </a:r>
                      <a:endParaRPr sz="2400" b="1" u="none" strike="noStrike" cap="none"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4"/>
                  </a:ext>
                </a:extLst>
              </a:tr>
            </a:tbl>
          </a:graphicData>
        </a:graphic>
      </p:graphicFrame>
      <p:sp>
        <p:nvSpPr>
          <p:cNvPr id="2" name="Rectangle 1">
            <a:extLst>
              <a:ext uri="{FF2B5EF4-FFF2-40B4-BE49-F238E27FC236}">
                <a16:creationId xmlns:a16="http://schemas.microsoft.com/office/drawing/2014/main" id="{B1AD5F0F-8738-64ED-0EBC-624F10BF0684}"/>
              </a:ext>
            </a:extLst>
          </p:cNvPr>
          <p:cNvSpPr/>
          <p:nvPr/>
        </p:nvSpPr>
        <p:spPr>
          <a:xfrm>
            <a:off x="-228599" y="-23337"/>
            <a:ext cx="18567042" cy="1052037"/>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224961C9-6143-0847-71C7-8D80FAD4B35F}"/>
              </a:ext>
            </a:extLst>
          </p:cNvPr>
          <p:cNvSpPr/>
          <p:nvPr/>
        </p:nvSpPr>
        <p:spPr>
          <a:xfrm rot="-10800000">
            <a:off x="12215268" y="5443"/>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64CB6308-74C4-B08A-964B-90125B0F13E2}"/>
              </a:ext>
            </a:extLst>
          </p:cNvPr>
          <p:cNvSpPr txBox="1"/>
          <p:nvPr/>
        </p:nvSpPr>
        <p:spPr>
          <a:xfrm>
            <a:off x="13716000" y="502681"/>
            <a:ext cx="3577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نشاط تعرف الاسم</a:t>
            </a:r>
          </a:p>
        </p:txBody>
      </p:sp>
    </p:spTree>
    <p:extLst>
      <p:ext uri="{BB962C8B-B14F-4D97-AF65-F5344CB8AC3E}">
        <p14:creationId xmlns:p14="http://schemas.microsoft.com/office/powerpoint/2010/main" val="54805412"/>
      </p:ext>
    </p:extLst>
  </p:cSld>
  <p:clrMapOvr>
    <a:masterClrMapping/>
  </p:clrMapOvr>
  <p:transition spd="slow">
    <p:fade thruBlk="1"/>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78B1B-70EF-AAD0-480C-515FB535047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9BC048D-CCD2-A09A-1E76-65715D119A3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99C35F9E-5B0A-CADC-FF6A-6C8940F92334}"/>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8010843A-9FC5-8C40-405A-1FE2FE783B94}"/>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6723779F-B4BC-5E34-E661-38E46473980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5A7EF50-1247-5B07-0A54-42BA334B5EE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C212DFF0-1B35-80E8-D36F-3591A1FD172B}"/>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2</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0282792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917"/>
        <p:cNvGrpSpPr/>
        <p:nvPr/>
      </p:nvGrpSpPr>
      <p:grpSpPr>
        <a:xfrm>
          <a:off x="0" y="0"/>
          <a:ext cx="0" cy="0"/>
          <a:chOff x="0" y="0"/>
          <a:chExt cx="0" cy="0"/>
        </a:xfrm>
      </p:grpSpPr>
      <p:graphicFrame>
        <p:nvGraphicFramePr>
          <p:cNvPr id="4194344" name="Google Shape;1919;p168"/>
          <p:cNvGraphicFramePr>
            <a:graphicFrameLocks/>
          </p:cNvGraphicFramePr>
          <p:nvPr>
            <p:extLst>
              <p:ext uri="{D42A27DB-BD31-4B8C-83A1-F6EECF244321}">
                <p14:modId xmlns:p14="http://schemas.microsoft.com/office/powerpoint/2010/main" val="902197719"/>
              </p:ext>
            </p:extLst>
          </p:nvPr>
        </p:nvGraphicFramePr>
        <p:xfrm>
          <a:off x="609599" y="1873815"/>
          <a:ext cx="17449800" cy="1368715"/>
        </p:xfrm>
        <a:graphic>
          <a:graphicData uri="http://schemas.openxmlformats.org/drawingml/2006/table">
            <a:tbl>
              <a:tblPr>
                <a:noFill/>
              </a:tblPr>
              <a:tblGrid>
                <a:gridCol w="6979933">
                  <a:extLst>
                    <a:ext uri="{9D8B030D-6E8A-4147-A177-3AD203B41FA5}">
                      <a16:colId xmlns:a16="http://schemas.microsoft.com/office/drawing/2014/main" val="20000"/>
                    </a:ext>
                  </a:extLst>
                </a:gridCol>
                <a:gridCol w="3127790">
                  <a:extLst>
                    <a:ext uri="{9D8B030D-6E8A-4147-A177-3AD203B41FA5}">
                      <a16:colId xmlns:a16="http://schemas.microsoft.com/office/drawing/2014/main" val="20001"/>
                    </a:ext>
                  </a:extLst>
                </a:gridCol>
                <a:gridCol w="4581370">
                  <a:extLst>
                    <a:ext uri="{9D8B030D-6E8A-4147-A177-3AD203B41FA5}">
                      <a16:colId xmlns:a16="http://schemas.microsoft.com/office/drawing/2014/main" val="20002"/>
                    </a:ext>
                  </a:extLst>
                </a:gridCol>
                <a:gridCol w="2760707">
                  <a:extLst>
                    <a:ext uri="{9D8B030D-6E8A-4147-A177-3AD203B41FA5}">
                      <a16:colId xmlns:a16="http://schemas.microsoft.com/office/drawing/2014/main" val="20003"/>
                    </a:ext>
                  </a:extLst>
                </a:gridCol>
              </a:tblGrid>
              <a:tr h="527213">
                <a:tc gridSpan="3">
                  <a:txBody>
                    <a:bodyPr/>
                    <a:lstStyle/>
                    <a:p>
                      <a:pPr marL="0" marR="0" lvl="0" indent="0" algn="r" rtl="1">
                        <a:lnSpc>
                          <a:spcPct val="107000"/>
                        </a:lnSpc>
                        <a:spcBef>
                          <a:spcPts val="0"/>
                        </a:spcBef>
                        <a:spcAft>
                          <a:spcPts val="0"/>
                        </a:spcAft>
                        <a:buClr>
                          <a:srgbClr val="000000"/>
                        </a:buClr>
                        <a:buSzPts val="1600"/>
                        <a:buFont typeface="Calibri"/>
                        <a:buNone/>
                      </a:pPr>
                      <a:r>
                        <a:rPr lang="ar-MA" sz="2400" b="0" i="0" u="none" strike="noStrike" cap="none">
                          <a:solidFill>
                            <a:srgbClr val="000000"/>
                          </a:solidFill>
                          <a:latin typeface="Calibri"/>
                          <a:ea typeface="Calibri"/>
                          <a:cs typeface="Calibri"/>
                          <a:sym typeface="Calibri"/>
                        </a:rPr>
                        <a:t>أن يطور المتعلم قدرته على الاستماع الجيد؛/ أن يعي مختلف الأصوات الموجودة في محيطه؛/ أن يستأنس بالمدرسة.</a:t>
                      </a:r>
                      <a:endParaRPr sz="2400" b="0" i="0" u="none" strike="noStrike" cap="none">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pPr marL="0" marR="0" lvl="0" indent="0" algn="r" rtl="1">
                        <a:lnSpc>
                          <a:spcPct val="107000"/>
                        </a:lnSpc>
                        <a:spcBef>
                          <a:spcPts val="0"/>
                        </a:spcBef>
                        <a:spcAft>
                          <a:spcPts val="0"/>
                        </a:spcAft>
                        <a:buClr>
                          <a:srgbClr val="000000"/>
                        </a:buClr>
                        <a:buSzPts val="1600"/>
                        <a:buFont typeface="Calibri"/>
                        <a:buNone/>
                      </a:pPr>
                      <a:r>
                        <a:rPr lang="ar-MA" sz="1600" b="0" i="0" u="none" strike="noStrike" cap="none">
                          <a:solidFill>
                            <a:srgbClr val="000000"/>
                          </a:solidFill>
                          <a:latin typeface="Calibri"/>
                          <a:ea typeface="Calibri"/>
                          <a:cs typeface="Calibri"/>
                          <a:sym typeface="Calibri"/>
                        </a:rPr>
                        <a:t>أن يطور المتعلم قدرته على الاستماع الجيد؛/ أن يعي مختلف الأصوات الموجودة في محيطه؛/ أن يستأنس بالمدرسة.</a:t>
                      </a:r>
                      <a:endParaRPr sz="1600" b="0" i="0" u="none" strike="noStrike" cap="none">
                        <a:solidFill>
                          <a:srgbClr val="000000"/>
                        </a:solidFill>
                        <a:latin typeface="Calibri"/>
                        <a:ea typeface="Calibri"/>
                        <a:cs typeface="Calibri"/>
                        <a:sym typeface="Calibri"/>
                      </a:endParaRPr>
                    </a:p>
                  </a:txBody>
                  <a:tcPr/>
                </a:tc>
                <a:tc hMerge="1">
                  <a:txBody>
                    <a:bodyPr/>
                    <a:lstStyle/>
                    <a:p>
                      <a:pPr marL="0" marR="0" lvl="0" indent="0" algn="r" rtl="1">
                        <a:lnSpc>
                          <a:spcPct val="107000"/>
                        </a:lnSpc>
                        <a:spcBef>
                          <a:spcPts val="0"/>
                        </a:spcBef>
                        <a:spcAft>
                          <a:spcPts val="0"/>
                        </a:spcAft>
                        <a:buClr>
                          <a:srgbClr val="000000"/>
                        </a:buClr>
                        <a:buSzPts val="1600"/>
                        <a:buFont typeface="Calibri"/>
                        <a:buNone/>
                      </a:pPr>
                      <a:r>
                        <a:rPr lang="ar-MA" sz="1600" b="0" i="0" u="none" strike="noStrike" cap="none">
                          <a:solidFill>
                            <a:srgbClr val="000000"/>
                          </a:solidFill>
                          <a:latin typeface="Calibri"/>
                          <a:ea typeface="Calibri"/>
                          <a:cs typeface="Calibri"/>
                          <a:sym typeface="Calibri"/>
                        </a:rPr>
                        <a:t>أن يطور المتعلم قدرته على الاستماع الجيد؛/ أن يعي مختلف الأصوات الموجودة في محيطه؛/ أن يستأنس بالمدرسة.</a:t>
                      </a:r>
                      <a:endParaRPr sz="1600" b="0" i="0" u="none" strike="noStrike" cap="none">
                        <a:solidFill>
                          <a:srgbClr val="000000"/>
                        </a:solidFill>
                        <a:latin typeface="Calibri"/>
                        <a:ea typeface="Calibri"/>
                        <a:cs typeface="Calibri"/>
                        <a:sym typeface="Calibri"/>
                      </a:endParaRPr>
                    </a:p>
                  </a:txBody>
                  <a:tcPr/>
                </a:tc>
                <a:tc>
                  <a:txBody>
                    <a:bodyPr/>
                    <a:lstStyle/>
                    <a:p>
                      <a:pPr marL="0" marR="0" lvl="0" indent="0" algn="ctr" rtl="1">
                        <a:lnSpc>
                          <a:spcPct val="107000"/>
                        </a:lnSpc>
                        <a:spcBef>
                          <a:spcPts val="0"/>
                        </a:spcBef>
                        <a:spcAft>
                          <a:spcPts val="0"/>
                        </a:spcAft>
                        <a:buNone/>
                      </a:pPr>
                      <a:r>
                        <a:rPr lang="ar-MA" sz="2700" b="1">
                          <a:latin typeface="Calibri"/>
                          <a:ea typeface="Calibri"/>
                          <a:cs typeface="Calibri"/>
                          <a:sym typeface="Calibri"/>
                        </a:rPr>
                        <a:t>أهداف النشاط</a:t>
                      </a:r>
                      <a:endParaRPr sz="27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0"/>
                  </a:ext>
                </a:extLst>
              </a:tr>
              <a:tr h="420720">
                <a:tc>
                  <a:txBody>
                    <a:bodyPr/>
                    <a:lstStyle/>
                    <a:p>
                      <a:pPr marL="0" marR="0" lvl="0" indent="0" algn="r" rtl="1">
                        <a:lnSpc>
                          <a:spcPct val="107000"/>
                        </a:lnSpc>
                        <a:spcBef>
                          <a:spcPts val="0"/>
                        </a:spcBef>
                        <a:spcAft>
                          <a:spcPts val="0"/>
                        </a:spcAft>
                        <a:buNone/>
                      </a:pPr>
                      <a:r>
                        <a:rPr lang="ar-MA" sz="2700" dirty="0">
                          <a:latin typeface="Calibri"/>
                          <a:ea typeface="Calibri"/>
                          <a:cs typeface="Calibri"/>
                          <a:sym typeface="Calibri"/>
                        </a:rPr>
                        <a:t> الأصوات التي تسمع في محيط التلميذ/ صافرة</a:t>
                      </a:r>
                      <a:endParaRPr sz="27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a:latin typeface="Calibri"/>
                          <a:ea typeface="Calibri"/>
                          <a:cs typeface="Calibri"/>
                          <a:sym typeface="Calibri"/>
                        </a:rPr>
                        <a:t>الوسائل والأدوات</a:t>
                      </a:r>
                      <a:endParaRPr sz="27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700">
                          <a:latin typeface="Calibri"/>
                          <a:ea typeface="Calibri"/>
                          <a:cs typeface="Calibri"/>
                          <a:sym typeface="Calibri"/>
                        </a:rPr>
                        <a:t>متعلمات ومتعلمو السنة الأولى </a:t>
                      </a:r>
                      <a:endParaRPr sz="270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a:latin typeface="Calibri"/>
                          <a:ea typeface="Calibri"/>
                          <a:cs typeface="Calibri"/>
                          <a:sym typeface="Calibri"/>
                        </a:rPr>
                        <a:t>الفئة المستهدفة</a:t>
                      </a:r>
                      <a:endParaRPr sz="27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1"/>
                  </a:ext>
                </a:extLst>
              </a:tr>
              <a:tr h="420720">
                <a:tc>
                  <a:txBody>
                    <a:bodyPr/>
                    <a:lstStyle/>
                    <a:p>
                      <a:pPr marL="0" marR="0" lvl="0" indent="0" algn="r" rtl="1">
                        <a:lnSpc>
                          <a:spcPct val="107000"/>
                        </a:lnSpc>
                        <a:spcBef>
                          <a:spcPts val="0"/>
                        </a:spcBef>
                        <a:spcAft>
                          <a:spcPts val="0"/>
                        </a:spcAft>
                        <a:buNone/>
                      </a:pPr>
                      <a:r>
                        <a:rPr lang="ar-MA" sz="2400" dirty="0">
                          <a:latin typeface="Calibri"/>
                          <a:ea typeface="Calibri"/>
                          <a:cs typeface="Calibri"/>
                          <a:sym typeface="Calibri"/>
                        </a:rPr>
                        <a:t> عند تقديم صوت جديد</a:t>
                      </a: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a:latin typeface="Calibri"/>
                          <a:ea typeface="Calibri"/>
                          <a:cs typeface="Calibri"/>
                          <a:sym typeface="Calibri"/>
                        </a:rPr>
                        <a:t> تردده</a:t>
                      </a:r>
                      <a:endParaRPr sz="27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700">
                          <a:latin typeface="Calibri"/>
                          <a:ea typeface="Calibri"/>
                          <a:cs typeface="Calibri"/>
                          <a:sym typeface="Calibri"/>
                        </a:rPr>
                        <a:t>10 إلى 15 دقيقة لكل حصة</a:t>
                      </a:r>
                      <a:endParaRPr sz="270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مدة النشاط</a:t>
                      </a:r>
                      <a:endParaRPr sz="27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2"/>
                  </a:ext>
                </a:extLst>
              </a:tr>
            </a:tbl>
          </a:graphicData>
        </a:graphic>
      </p:graphicFrame>
      <p:graphicFrame>
        <p:nvGraphicFramePr>
          <p:cNvPr id="4194345" name="Google Shape;1920;p168"/>
          <p:cNvGraphicFramePr>
            <a:graphicFrameLocks/>
          </p:cNvGraphicFramePr>
          <p:nvPr>
            <p:extLst>
              <p:ext uri="{D42A27DB-BD31-4B8C-83A1-F6EECF244321}">
                <p14:modId xmlns:p14="http://schemas.microsoft.com/office/powerpoint/2010/main" val="2602943780"/>
              </p:ext>
            </p:extLst>
          </p:nvPr>
        </p:nvGraphicFramePr>
        <p:xfrm>
          <a:off x="609600" y="3242530"/>
          <a:ext cx="17449800" cy="6489438"/>
        </p:xfrm>
        <a:graphic>
          <a:graphicData uri="http://schemas.openxmlformats.org/drawingml/2006/table">
            <a:tbl>
              <a:tblPr>
                <a:noFill/>
              </a:tblPr>
              <a:tblGrid>
                <a:gridCol w="2819400">
                  <a:extLst>
                    <a:ext uri="{9D8B030D-6E8A-4147-A177-3AD203B41FA5}">
                      <a16:colId xmlns:a16="http://schemas.microsoft.com/office/drawing/2014/main" val="1335298090"/>
                    </a:ext>
                  </a:extLst>
                </a:gridCol>
                <a:gridCol w="13320784">
                  <a:extLst>
                    <a:ext uri="{9D8B030D-6E8A-4147-A177-3AD203B41FA5}">
                      <a16:colId xmlns:a16="http://schemas.microsoft.com/office/drawing/2014/main" val="20000"/>
                    </a:ext>
                  </a:extLst>
                </a:gridCol>
                <a:gridCol w="1309616">
                  <a:extLst>
                    <a:ext uri="{9D8B030D-6E8A-4147-A177-3AD203B41FA5}">
                      <a16:colId xmlns:a16="http://schemas.microsoft.com/office/drawing/2014/main" val="20001"/>
                    </a:ext>
                  </a:extLst>
                </a:gridCol>
              </a:tblGrid>
              <a:tr h="460200">
                <a:tc>
                  <a:txBody>
                    <a:bodyPr/>
                    <a:lstStyle/>
                    <a:p>
                      <a:pPr marL="285750" marR="0" lvl="0" indent="-285750" algn="r" defTabSz="1371600" rtl="1" eaLnBrk="1" fontAlgn="auto" latinLnBrk="0" hangingPunct="1">
                        <a:lnSpc>
                          <a:spcPct val="107000"/>
                        </a:lnSpc>
                        <a:spcBef>
                          <a:spcPts val="0"/>
                        </a:spcBef>
                        <a:spcAft>
                          <a:spcPts val="0"/>
                        </a:spcAft>
                        <a:buClr>
                          <a:schemeClr val="dk1"/>
                        </a:buClr>
                        <a:buSzPts val="1700"/>
                        <a:buFont typeface="Calibri"/>
                        <a:buChar char="-"/>
                        <a:tabLst/>
                        <a:defRPr/>
                      </a:pPr>
                      <a:r>
                        <a:rPr lang="ar-MA" sz="2600" kern="1200" dirty="0">
                          <a:solidFill>
                            <a:schemeClr val="tx1"/>
                          </a:solidFill>
                          <a:latin typeface="Calibri"/>
                          <a:ea typeface="Calibri"/>
                          <a:cs typeface="Calibri"/>
                        </a:rPr>
                        <a:t>ملاحظات وتوجيهات</a:t>
                      </a:r>
                    </a:p>
                    <a:p>
                      <a:pPr marL="0" marR="0" lvl="0" indent="0" algn="ctr" rtl="0">
                        <a:lnSpc>
                          <a:spcPct val="107000"/>
                        </a:lnSpc>
                        <a:spcBef>
                          <a:spcPts val="0"/>
                        </a:spcBef>
                        <a:spcAft>
                          <a:spcPts val="0"/>
                        </a:spcAft>
                        <a:buNone/>
                      </a:pP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5">
                  <a:txBody>
                    <a:bodyPr/>
                    <a:lstStyle/>
                    <a:p>
                      <a:pPr marL="285750" marR="0" lvl="0" indent="-285750" algn="r" defTabSz="1371600" rtl="1" eaLnBrk="1" latinLnBrk="0" hangingPunct="1">
                        <a:lnSpc>
                          <a:spcPct val="107000"/>
                        </a:lnSpc>
                        <a:spcBef>
                          <a:spcPts val="0"/>
                        </a:spcBef>
                        <a:spcAft>
                          <a:spcPts val="0"/>
                        </a:spcAft>
                        <a:buClr>
                          <a:schemeClr val="dk1"/>
                        </a:buClr>
                        <a:buSzPts val="1700"/>
                        <a:buFont typeface="Calibri"/>
                        <a:buChar char="-"/>
                      </a:pPr>
                      <a:r>
                        <a:rPr lang="ar-MA" sz="2600" kern="1200" dirty="0">
                          <a:solidFill>
                            <a:schemeClr val="tx1"/>
                          </a:solidFill>
                          <a:latin typeface="Calibri"/>
                          <a:ea typeface="Calibri"/>
                          <a:cs typeface="Calibri"/>
                        </a:rPr>
                        <a:t>يحرص الميسر على مشاركة جميع المتعلمين في اللعبة.</a:t>
                      </a:r>
                    </a:p>
                    <a:p>
                      <a:pPr marL="285750" marR="0" lvl="0" indent="-285750" algn="r" defTabSz="1371600" rtl="1" eaLnBrk="1" latinLnBrk="0" hangingPunct="1">
                        <a:lnSpc>
                          <a:spcPct val="107000"/>
                        </a:lnSpc>
                        <a:spcBef>
                          <a:spcPts val="0"/>
                        </a:spcBef>
                        <a:spcAft>
                          <a:spcPts val="0"/>
                        </a:spcAft>
                        <a:buClr>
                          <a:schemeClr val="dk1"/>
                        </a:buClr>
                        <a:buSzPts val="1700"/>
                        <a:buFont typeface="Calibri"/>
                        <a:buChar char="-"/>
                      </a:pPr>
                      <a:r>
                        <a:rPr lang="ar-MA" sz="2600" kern="1200" dirty="0">
                          <a:solidFill>
                            <a:schemeClr val="tx1"/>
                          </a:solidFill>
                          <a:latin typeface="Calibri"/>
                          <a:ea typeface="Calibri"/>
                          <a:cs typeface="Calibri"/>
                        </a:rPr>
                        <a:t>يمكن تكييف اللعبة ليحدد المتعلمون الجهة التي صدر منها الصوت؛ حيث يتنقل الميسر داخل الفصل ليصدر في كل مرة صوتا من مكان مختلف.</a:t>
                      </a:r>
                    </a:p>
                    <a:p>
                      <a:pPr marL="285750" marR="0" lvl="0" indent="-285750" algn="r" defTabSz="1371600" rtl="1" eaLnBrk="1" latinLnBrk="0" hangingPunct="1">
                        <a:lnSpc>
                          <a:spcPct val="107000"/>
                        </a:lnSpc>
                        <a:spcBef>
                          <a:spcPts val="0"/>
                        </a:spcBef>
                        <a:spcAft>
                          <a:spcPts val="0"/>
                        </a:spcAft>
                        <a:buClr>
                          <a:schemeClr val="dk1"/>
                        </a:buClr>
                        <a:buSzPts val="1700"/>
                        <a:buFont typeface="Calibri"/>
                        <a:buChar char="-"/>
                      </a:pP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يرحب الميسر بالمتعلمين في جلسة نصف دائرية، ويوفر لهم بيئة آمنة؛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يصرح لهم بالهدف من اللعبة وخطوات إنجازه؛ </a:t>
                      </a:r>
                      <a:endParaRPr sz="2600"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a:latin typeface="Calibri"/>
                          <a:ea typeface="Calibri"/>
                          <a:cs typeface="Calibri"/>
                          <a:sym typeface="Calibri"/>
                        </a:rPr>
                        <a:t>افتتاح النشاط</a:t>
                      </a:r>
                      <a:endParaRPr sz="26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374600">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يغمض الميسر عينيه ويستمع إلى الأصوات خارج الحجرة. يفتحها ثم يقول : «سمعت صوت كذا...»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منهم أن يغمضوا أعينهم ويستمعوا إلى الأصوات خارج الفصل لمدة دقيقة؛ ثم أطلب منهم فتحها والتحدث   عن الأصوات التي سمعوها. يمكنهم استعمال اللغة الأم.</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a:latin typeface="Calibri"/>
                          <a:ea typeface="Calibri"/>
                          <a:cs typeface="Calibri"/>
                          <a:sym typeface="Calibri"/>
                        </a:rPr>
                        <a:t>النمذجة والممارسة الجماعية</a:t>
                      </a:r>
                      <a:endParaRPr sz="26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r h="1725863">
                <a:tc vMerge="1">
                  <a:txBody>
                    <a:bodyPr/>
                    <a:lstStyle/>
                    <a:p>
                      <a:pPr marL="0" marR="0" lvl="0" indent="0" algn="r" rtl="1">
                        <a:lnSpc>
                          <a:spcPct val="107000"/>
                        </a:lnSpc>
                        <a:spcBef>
                          <a:spcPts val="0"/>
                        </a:spcBef>
                        <a:spcAft>
                          <a:spcPts val="0"/>
                        </a:spcAft>
                        <a:buClr>
                          <a:schemeClr val="dk1"/>
                        </a:buClr>
                        <a:buSzPts val="1700"/>
                        <a:buFont typeface="Calibri"/>
                        <a:buNone/>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a:latin typeface="Calibri"/>
                          <a:ea typeface="Calibri"/>
                          <a:cs typeface="Calibri"/>
                          <a:sym typeface="Calibri"/>
                        </a:rPr>
                        <a:t>تتم في ثنائيات. يدعوهم الميسر لإغماض أعينهم، ثم يحدث صوتا بالتصفيق أو بالنقر أو بالصفارة. فيسألهم : «أي صوت سمعتم؟»؛</a:t>
                      </a:r>
                    </a:p>
                    <a:p>
                      <a:pPr marL="0" marR="0" lvl="0" indent="0" algn="r" rtl="1">
                        <a:lnSpc>
                          <a:spcPct val="107000"/>
                        </a:lnSpc>
                        <a:spcBef>
                          <a:spcPts val="0"/>
                        </a:spcBef>
                        <a:spcAft>
                          <a:spcPts val="0"/>
                        </a:spcAft>
                        <a:buClr>
                          <a:schemeClr val="dk1"/>
                        </a:buClr>
                        <a:buSzPts val="1700"/>
                        <a:buFont typeface="Calibri"/>
                        <a:buNone/>
                      </a:pPr>
                      <a:r>
                        <a:rPr lang="ar-MA" sz="2600">
                          <a:latin typeface="Calibri"/>
                          <a:ea typeface="Calibri"/>
                          <a:cs typeface="Calibri"/>
                          <a:sym typeface="Calibri"/>
                        </a:rPr>
                        <a:t>يتداول كل متعلمَين في الأمر قبل تقديم الإجابة. </a:t>
                      </a:r>
                    </a:p>
                    <a:p>
                      <a:pPr marL="0" marR="0" lvl="0" indent="0" algn="r" rtl="1">
                        <a:lnSpc>
                          <a:spcPct val="107000"/>
                        </a:lnSpc>
                        <a:spcBef>
                          <a:spcPts val="0"/>
                        </a:spcBef>
                        <a:spcAft>
                          <a:spcPts val="0"/>
                        </a:spcAft>
                        <a:buClr>
                          <a:schemeClr val="dk1"/>
                        </a:buClr>
                        <a:buSzPts val="1700"/>
                        <a:buFont typeface="Calibri"/>
                        <a:buNone/>
                      </a:pPr>
                      <a:r>
                        <a:rPr lang="ar-MA" sz="2600">
                          <a:latin typeface="Calibri"/>
                          <a:ea typeface="Calibri"/>
                          <a:cs typeface="Calibri"/>
                          <a:sym typeface="Calibri"/>
                        </a:rPr>
                        <a:t>يتم تشجيع الإجابات الصحيحة.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spcBef>
                          <a:spcPts val="0"/>
                        </a:spcBef>
                        <a:spcAft>
                          <a:spcPts val="0"/>
                        </a:spcAft>
                        <a:buNone/>
                      </a:pPr>
                      <a:r>
                        <a:rPr lang="ar-MA" sz="2100" b="1"/>
                        <a:t>الممارسة الموجهة</a:t>
                      </a:r>
                      <a:endParaRPr sz="2100" b="1"/>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3"/>
                  </a:ext>
                </a:extLst>
              </a:tr>
              <a:tr h="846975">
                <a:tc vMerge="1">
                  <a:txBody>
                    <a:bodyPr/>
                    <a:lstStyle/>
                    <a:p>
                      <a:pPr marL="0" marR="0" lvl="0" indent="0" algn="r" rtl="1">
                        <a:lnSpc>
                          <a:spcPct val="107000"/>
                        </a:lnSpc>
                        <a:spcBef>
                          <a:spcPts val="0"/>
                        </a:spcBef>
                        <a:spcAft>
                          <a:spcPts val="0"/>
                        </a:spcAft>
                        <a:buClr>
                          <a:srgbClr val="000000"/>
                        </a:buClr>
                        <a:buSzPts val="1700"/>
                        <a:buFont typeface="Calibri"/>
                        <a:buNone/>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rgbClr val="000000"/>
                        </a:buClr>
                        <a:buSzPts val="1700"/>
                        <a:buFont typeface="Calibri"/>
                        <a:buNone/>
                      </a:pPr>
                      <a:r>
                        <a:rPr lang="ar-MA" sz="2600" b="0" i="0" u="none" strike="noStrike" cap="none">
                          <a:solidFill>
                            <a:srgbClr val="000000"/>
                          </a:solidFill>
                          <a:latin typeface="Calibri"/>
                          <a:ea typeface="Calibri"/>
                          <a:cs typeface="Calibri"/>
                          <a:sym typeface="Calibri"/>
                        </a:rPr>
                        <a:t>تتم بشكل فردي. يدعوهم الميسر لإغماض أعينهم، ثم يحدث صوتا بالتصفيق أو بالنقر أو بالصفارة. فيسألهم : «أي صوت سمعتم؟»</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a:solidFill>
                            <a:srgbClr val="000000"/>
                          </a:solidFill>
                          <a:latin typeface="Calibri"/>
                          <a:ea typeface="Calibri"/>
                          <a:cs typeface="Calibri"/>
                          <a:sym typeface="Calibri"/>
                        </a:rPr>
                        <a:t>الممارسة المستقلة</a:t>
                      </a:r>
                      <a:endParaRPr sz="2600" b="1" i="0" u="none" strike="noStrike" cap="none">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4"/>
                  </a:ext>
                </a:extLst>
              </a:tr>
              <a:tr h="410663">
                <a:tc vMerge="1">
                  <a:txBody>
                    <a:bodyPr/>
                    <a:lstStyle/>
                    <a:p>
                      <a:pPr marL="285750" marR="0" lvl="0" indent="-285750" algn="r" rtl="1">
                        <a:lnSpc>
                          <a:spcPct val="107000"/>
                        </a:lnSpc>
                        <a:spcBef>
                          <a:spcPts val="0"/>
                        </a:spcBef>
                        <a:spcAft>
                          <a:spcPts val="0"/>
                        </a:spcAft>
                        <a:buClr>
                          <a:srgbClr val="000000"/>
                        </a:buClr>
                        <a:buSzPts val="1700"/>
                        <a:buFont typeface="Calibri"/>
                        <a:buChar char="-"/>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285750" marR="0" lvl="0" indent="-285750" algn="r" rtl="1">
                        <a:lnSpc>
                          <a:spcPct val="107000"/>
                        </a:lnSpc>
                        <a:spcBef>
                          <a:spcPts val="0"/>
                        </a:spcBef>
                        <a:spcAft>
                          <a:spcPts val="0"/>
                        </a:spcAft>
                        <a:buClr>
                          <a:srgbClr val="000000"/>
                        </a:buClr>
                        <a:buSzPts val="1700"/>
                        <a:buFont typeface="Calibri"/>
                        <a:buChar char="-"/>
                      </a:pPr>
                      <a:r>
                        <a:rPr lang="ar-MA" sz="2600" b="0" i="0" u="none" strike="noStrike" cap="none" dirty="0">
                          <a:solidFill>
                            <a:srgbClr val="000000"/>
                          </a:solidFill>
                          <a:latin typeface="Calibri"/>
                          <a:ea typeface="Calibri"/>
                          <a:cs typeface="Calibri"/>
                          <a:sym typeface="Calibri"/>
                        </a:rPr>
                        <a:t>يسأل الميسر المتعلمين: «</a:t>
                      </a:r>
                      <a:r>
                        <a:rPr lang="ar-MA" sz="2600" b="1" i="0" u="none" strike="noStrike" cap="none" dirty="0">
                          <a:solidFill>
                            <a:srgbClr val="000000"/>
                          </a:solidFill>
                          <a:latin typeface="Calibri"/>
                          <a:ea typeface="Calibri"/>
                          <a:cs typeface="Calibri"/>
                          <a:sym typeface="Calibri"/>
                        </a:rPr>
                        <a:t>هل أعجبكم النشاط؟ ما الذي أعجبكم فيه؟</a:t>
                      </a:r>
                      <a:r>
                        <a:rPr lang="ar-MA" sz="2600" b="0" i="0" u="none" strike="noStrike" cap="none" dirty="0">
                          <a:solidFill>
                            <a:srgbClr val="000000"/>
                          </a:solidFill>
                          <a:latin typeface="Calibri"/>
                          <a:ea typeface="Calibri"/>
                          <a:cs typeface="Calibri"/>
                          <a:sym typeface="Calibri"/>
                        </a:rPr>
                        <a:t>...»</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dirty="0">
                          <a:solidFill>
                            <a:srgbClr val="000000"/>
                          </a:solidFill>
                          <a:latin typeface="Calibri"/>
                          <a:ea typeface="Calibri"/>
                          <a:cs typeface="Calibri"/>
                          <a:sym typeface="Calibri"/>
                        </a:rPr>
                        <a:t>اختتام الحصة</a:t>
                      </a:r>
                      <a:endParaRPr sz="2600" b="1"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5"/>
                  </a:ext>
                </a:extLst>
              </a:tr>
            </a:tbl>
          </a:graphicData>
        </a:graphic>
      </p:graphicFrame>
      <p:sp>
        <p:nvSpPr>
          <p:cNvPr id="2" name="Rectangle 1">
            <a:extLst>
              <a:ext uri="{FF2B5EF4-FFF2-40B4-BE49-F238E27FC236}">
                <a16:creationId xmlns:a16="http://schemas.microsoft.com/office/drawing/2014/main" id="{9AE34224-765E-EAC8-3C70-31C3FF2218BC}"/>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3" name="Freeform 22">
            <a:extLst>
              <a:ext uri="{FF2B5EF4-FFF2-40B4-BE49-F238E27FC236}">
                <a16:creationId xmlns:a16="http://schemas.microsoft.com/office/drawing/2014/main" id="{29DE6DDC-3590-3AA9-AD1A-C835BD8DA48F}"/>
              </a:ext>
            </a:extLst>
          </p:cNvPr>
          <p:cNvSpPr/>
          <p:nvPr/>
        </p:nvSpPr>
        <p:spPr>
          <a:xfrm rot="-10800000">
            <a:off x="12215267" y="190920"/>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4" name="TextBox 34">
            <a:extLst>
              <a:ext uri="{FF2B5EF4-FFF2-40B4-BE49-F238E27FC236}">
                <a16:creationId xmlns:a16="http://schemas.microsoft.com/office/drawing/2014/main" id="{F57AC944-240B-3122-0D38-72A0A648303E}"/>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لعبة الصمت</a:t>
            </a:r>
          </a:p>
        </p:txBody>
      </p:sp>
    </p:spTree>
    <p:extLst>
      <p:ext uri="{BB962C8B-B14F-4D97-AF65-F5344CB8AC3E}">
        <p14:creationId xmlns:p14="http://schemas.microsoft.com/office/powerpoint/2010/main" val="341656301"/>
      </p:ext>
    </p:extLst>
  </p:cSld>
  <p:clrMapOvr>
    <a:masterClrMapping/>
  </p:clrMapOvr>
  <p:transition spd="slow">
    <p:fade thruBlk="1"/>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A0B34-9CE6-6DBA-2324-4BF86E295F9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99E1CBC-3120-22C5-4368-BEAD830EE13B}"/>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69AA75D4-6E29-558A-C08F-CFB02749CF6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18A4438-158B-C0EB-BF97-8EF696AADB8C}"/>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22182618-9483-B84A-795B-7DC672C8B55D}"/>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F7D0970D-1290-351A-9AA4-33686026DC9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3D4B3451-EABF-CBD1-52FB-3113FAB9A29A}"/>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الملحق3</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390294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66"/>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C72553DC-4E06-315C-5A4A-67A8BAC5244A}"/>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AD6568EE-8B72-DCA5-7B71-4B56DADFCB35}"/>
              </a:ext>
            </a:extLst>
          </p:cNvPr>
          <p:cNvSpPr/>
          <p:nvPr/>
        </p:nvSpPr>
        <p:spPr>
          <a:xfrm rot="-10800000">
            <a:off x="12215267" y="190920"/>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85A5E951-EB56-17BD-483B-F7953AF9BEAC}"/>
              </a:ext>
            </a:extLst>
          </p:cNvPr>
          <p:cNvSpPr txBox="1"/>
          <p:nvPr/>
        </p:nvSpPr>
        <p:spPr>
          <a:xfrm>
            <a:off x="12740038" y="728457"/>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لعبة سلة الحروف </a:t>
            </a:r>
          </a:p>
        </p:txBody>
      </p:sp>
      <p:graphicFrame>
        <p:nvGraphicFramePr>
          <p:cNvPr id="8" name="Google Shape;1919;p168">
            <a:extLst>
              <a:ext uri="{FF2B5EF4-FFF2-40B4-BE49-F238E27FC236}">
                <a16:creationId xmlns:a16="http://schemas.microsoft.com/office/drawing/2014/main" id="{8ED54284-D484-2F6F-C432-FB1E177705F0}"/>
              </a:ext>
            </a:extLst>
          </p:cNvPr>
          <p:cNvGraphicFramePr>
            <a:graphicFrameLocks/>
          </p:cNvGraphicFramePr>
          <p:nvPr>
            <p:extLst>
              <p:ext uri="{D42A27DB-BD31-4B8C-83A1-F6EECF244321}">
                <p14:modId xmlns:p14="http://schemas.microsoft.com/office/powerpoint/2010/main" val="2686432289"/>
              </p:ext>
            </p:extLst>
          </p:nvPr>
        </p:nvGraphicFramePr>
        <p:xfrm>
          <a:off x="380999" y="1873815"/>
          <a:ext cx="17678400" cy="1368715"/>
        </p:xfrm>
        <a:graphic>
          <a:graphicData uri="http://schemas.openxmlformats.org/drawingml/2006/table">
            <a:tbl>
              <a:tblPr>
                <a:noFill/>
              </a:tblPr>
              <a:tblGrid>
                <a:gridCol w="7071373">
                  <a:extLst>
                    <a:ext uri="{9D8B030D-6E8A-4147-A177-3AD203B41FA5}">
                      <a16:colId xmlns:a16="http://schemas.microsoft.com/office/drawing/2014/main" val="20000"/>
                    </a:ext>
                  </a:extLst>
                </a:gridCol>
                <a:gridCol w="3168765">
                  <a:extLst>
                    <a:ext uri="{9D8B030D-6E8A-4147-A177-3AD203B41FA5}">
                      <a16:colId xmlns:a16="http://schemas.microsoft.com/office/drawing/2014/main" val="20001"/>
                    </a:ext>
                  </a:extLst>
                </a:gridCol>
                <a:gridCol w="4641388">
                  <a:extLst>
                    <a:ext uri="{9D8B030D-6E8A-4147-A177-3AD203B41FA5}">
                      <a16:colId xmlns:a16="http://schemas.microsoft.com/office/drawing/2014/main" val="20002"/>
                    </a:ext>
                  </a:extLst>
                </a:gridCol>
                <a:gridCol w="2796874">
                  <a:extLst>
                    <a:ext uri="{9D8B030D-6E8A-4147-A177-3AD203B41FA5}">
                      <a16:colId xmlns:a16="http://schemas.microsoft.com/office/drawing/2014/main" val="20003"/>
                    </a:ext>
                  </a:extLst>
                </a:gridCol>
              </a:tblGrid>
              <a:tr h="527213">
                <a:tc gridSpan="3">
                  <a:txBody>
                    <a:bodyPr/>
                    <a:lstStyle/>
                    <a:p>
                      <a:pPr marL="0" marR="0" lvl="0" indent="0" algn="r" rtl="1">
                        <a:lnSpc>
                          <a:spcPct val="107000"/>
                        </a:lnSpc>
                        <a:spcBef>
                          <a:spcPts val="0"/>
                        </a:spcBef>
                        <a:spcAft>
                          <a:spcPts val="0"/>
                        </a:spcAft>
                        <a:buClr>
                          <a:srgbClr val="000000"/>
                        </a:buClr>
                        <a:buSzPts val="1600"/>
                        <a:buFont typeface="Calibri"/>
                        <a:buNone/>
                      </a:pPr>
                      <a:r>
                        <a:rPr lang="ar-MA" sz="2400" b="0" i="0" u="none" strike="noStrike" cap="none" dirty="0">
                          <a:solidFill>
                            <a:srgbClr val="000000"/>
                          </a:solidFill>
                          <a:latin typeface="Calibri"/>
                          <a:ea typeface="Calibri"/>
                          <a:cs typeface="Calibri"/>
                          <a:sym typeface="Calibri"/>
                        </a:rPr>
                        <a:t>تعزيز اكتساب المهارات الأساسية التي يتم الاشتغال عليها في كل لبنة؛ خلق بيئة ممتعة ومحفزة للتعلم.</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hMerge="1">
                  <a:txBody>
                    <a:bodyPr/>
                    <a:lstStyle/>
                    <a:p>
                      <a:pPr marL="0" marR="0" lvl="0" indent="0" algn="r" rtl="1">
                        <a:lnSpc>
                          <a:spcPct val="107000"/>
                        </a:lnSpc>
                        <a:spcBef>
                          <a:spcPts val="0"/>
                        </a:spcBef>
                        <a:spcAft>
                          <a:spcPts val="0"/>
                        </a:spcAft>
                        <a:buClr>
                          <a:srgbClr val="000000"/>
                        </a:buClr>
                        <a:buSzPts val="1600"/>
                        <a:buFont typeface="Calibri"/>
                        <a:buNone/>
                      </a:pPr>
                      <a:r>
                        <a:rPr lang="ar-MA" sz="1600" b="0" i="0" u="none" strike="noStrike" cap="none">
                          <a:solidFill>
                            <a:srgbClr val="000000"/>
                          </a:solidFill>
                          <a:latin typeface="Calibri"/>
                          <a:ea typeface="Calibri"/>
                          <a:cs typeface="Calibri"/>
                          <a:sym typeface="Calibri"/>
                        </a:rPr>
                        <a:t>أن يطور المتعلم قدرته على الاستماع الجيد؛/ أن يعي مختلف الأصوات الموجودة في محيطه؛/ أن يستأنس بالمدرسة.</a:t>
                      </a:r>
                      <a:endParaRPr sz="1600" b="0" i="0" u="none" strike="noStrike" cap="none">
                        <a:solidFill>
                          <a:srgbClr val="000000"/>
                        </a:solidFill>
                        <a:latin typeface="Calibri"/>
                        <a:ea typeface="Calibri"/>
                        <a:cs typeface="Calibri"/>
                        <a:sym typeface="Calibri"/>
                      </a:endParaRPr>
                    </a:p>
                  </a:txBody>
                  <a:tcPr/>
                </a:tc>
                <a:tc hMerge="1">
                  <a:txBody>
                    <a:bodyPr/>
                    <a:lstStyle/>
                    <a:p>
                      <a:pPr marL="0" marR="0" lvl="0" indent="0" algn="r" rtl="1">
                        <a:lnSpc>
                          <a:spcPct val="107000"/>
                        </a:lnSpc>
                        <a:spcBef>
                          <a:spcPts val="0"/>
                        </a:spcBef>
                        <a:spcAft>
                          <a:spcPts val="0"/>
                        </a:spcAft>
                        <a:buClr>
                          <a:srgbClr val="000000"/>
                        </a:buClr>
                        <a:buSzPts val="1600"/>
                        <a:buFont typeface="Calibri"/>
                        <a:buNone/>
                      </a:pPr>
                      <a:r>
                        <a:rPr lang="ar-MA" sz="1600" b="0" i="0" u="none" strike="noStrike" cap="none">
                          <a:solidFill>
                            <a:srgbClr val="000000"/>
                          </a:solidFill>
                          <a:latin typeface="Calibri"/>
                          <a:ea typeface="Calibri"/>
                          <a:cs typeface="Calibri"/>
                          <a:sym typeface="Calibri"/>
                        </a:rPr>
                        <a:t>أن يطور المتعلم قدرته على الاستماع الجيد؛/ أن يعي مختلف الأصوات الموجودة في محيطه؛/ أن يستأنس بالمدرسة.</a:t>
                      </a:r>
                      <a:endParaRPr sz="1600" b="0" i="0" u="none" strike="noStrike" cap="none">
                        <a:solidFill>
                          <a:srgbClr val="000000"/>
                        </a:solidFill>
                        <a:latin typeface="Calibri"/>
                        <a:ea typeface="Calibri"/>
                        <a:cs typeface="Calibri"/>
                        <a:sym typeface="Calibri"/>
                      </a:endParaRPr>
                    </a:p>
                  </a:txBody>
                  <a:tcPr/>
                </a:tc>
                <a:tc>
                  <a:txBody>
                    <a:bodyPr/>
                    <a:lstStyle/>
                    <a:p>
                      <a:pPr marL="0" marR="0" lvl="0" indent="0" algn="ctr" rtl="1">
                        <a:lnSpc>
                          <a:spcPct val="107000"/>
                        </a:lnSpc>
                        <a:spcBef>
                          <a:spcPts val="0"/>
                        </a:spcBef>
                        <a:spcAft>
                          <a:spcPts val="0"/>
                        </a:spcAft>
                        <a:buNone/>
                      </a:pPr>
                      <a:r>
                        <a:rPr lang="ar-MA" sz="2700" b="1">
                          <a:latin typeface="Calibri"/>
                          <a:ea typeface="Calibri"/>
                          <a:cs typeface="Calibri"/>
                          <a:sym typeface="Calibri"/>
                        </a:rPr>
                        <a:t>أهداف النشاط</a:t>
                      </a:r>
                      <a:endParaRPr sz="27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0"/>
                  </a:ext>
                </a:extLst>
              </a:tr>
              <a:tr h="420720">
                <a:tc>
                  <a:txBody>
                    <a:bodyPr/>
                    <a:lstStyle/>
                    <a:p>
                      <a:pPr marL="0" marR="0" lvl="0" indent="0" algn="r" rtl="1">
                        <a:lnSpc>
                          <a:spcPct val="107000"/>
                        </a:lnSpc>
                        <a:spcBef>
                          <a:spcPts val="0"/>
                        </a:spcBef>
                        <a:spcAft>
                          <a:spcPts val="0"/>
                        </a:spcAft>
                        <a:buNone/>
                      </a:pPr>
                      <a:r>
                        <a:rPr lang="ar-MA" sz="2700" dirty="0">
                          <a:latin typeface="Calibri"/>
                          <a:ea typeface="Calibri"/>
                          <a:cs typeface="Calibri"/>
                          <a:sym typeface="Calibri"/>
                        </a:rPr>
                        <a:t>بطاقات الحروف /الة موسيقية ...</a:t>
                      </a:r>
                      <a:endParaRPr sz="27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الوسائل والأدوات</a:t>
                      </a:r>
                      <a:endParaRPr sz="27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700" dirty="0">
                          <a:latin typeface="Calibri"/>
                          <a:ea typeface="Calibri"/>
                          <a:cs typeface="Calibri"/>
                          <a:sym typeface="Calibri"/>
                        </a:rPr>
                        <a:t>لبنة الحرف</a:t>
                      </a:r>
                      <a:endParaRPr sz="27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الفئة المستهدفة</a:t>
                      </a:r>
                      <a:endParaRPr sz="27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1"/>
                  </a:ext>
                </a:extLst>
              </a:tr>
              <a:tr h="420720">
                <a:tc>
                  <a:txBody>
                    <a:bodyPr/>
                    <a:lstStyle/>
                    <a:p>
                      <a:pPr marL="0" marR="0" lvl="0" indent="0" algn="r" rtl="1">
                        <a:lnSpc>
                          <a:spcPct val="107000"/>
                        </a:lnSpc>
                        <a:spcBef>
                          <a:spcPts val="0"/>
                        </a:spcBef>
                        <a:spcAft>
                          <a:spcPts val="0"/>
                        </a:spcAft>
                        <a:buNone/>
                      </a:pPr>
                      <a:r>
                        <a:rPr lang="ar-MA" sz="2400" dirty="0">
                          <a:latin typeface="Calibri"/>
                          <a:ea typeface="Calibri"/>
                          <a:cs typeface="Calibri"/>
                          <a:sym typeface="Calibri"/>
                        </a:rPr>
                        <a:t>حصة أو حصتين  في الأسبوع/ وقت الاستراحة</a:t>
                      </a: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 تردده</a:t>
                      </a:r>
                      <a:endParaRPr sz="27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a:txBody>
                    <a:bodyPr/>
                    <a:lstStyle/>
                    <a:p>
                      <a:pPr marL="0" marR="0" lvl="0" indent="0" algn="r" rtl="1">
                        <a:lnSpc>
                          <a:spcPct val="107000"/>
                        </a:lnSpc>
                        <a:spcBef>
                          <a:spcPts val="0"/>
                        </a:spcBef>
                        <a:spcAft>
                          <a:spcPts val="0"/>
                        </a:spcAft>
                        <a:buNone/>
                      </a:pPr>
                      <a:r>
                        <a:rPr lang="ar-MA" sz="2700" dirty="0">
                          <a:latin typeface="Calibri"/>
                          <a:ea typeface="Calibri"/>
                          <a:cs typeface="Calibri"/>
                          <a:sym typeface="Calibri"/>
                        </a:rPr>
                        <a:t>10 إلى 15 دقيقة لكل حصة</a:t>
                      </a:r>
                      <a:endParaRPr sz="27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مدة النشاط</a:t>
                      </a:r>
                      <a:endParaRPr sz="27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extLst>
                  <a:ext uri="{0D108BD9-81ED-4DB2-BD59-A6C34878D82A}">
                    <a16:rowId xmlns:a16="http://schemas.microsoft.com/office/drawing/2014/main" val="10002"/>
                  </a:ext>
                </a:extLst>
              </a:tr>
            </a:tbl>
          </a:graphicData>
        </a:graphic>
      </p:graphicFrame>
      <p:graphicFrame>
        <p:nvGraphicFramePr>
          <p:cNvPr id="9" name="Google Shape;1920;p168">
            <a:extLst>
              <a:ext uri="{FF2B5EF4-FFF2-40B4-BE49-F238E27FC236}">
                <a16:creationId xmlns:a16="http://schemas.microsoft.com/office/drawing/2014/main" id="{C9A4666D-58FE-B72A-3D83-53BBB9905813}"/>
              </a:ext>
            </a:extLst>
          </p:cNvPr>
          <p:cNvGraphicFramePr>
            <a:graphicFrameLocks/>
          </p:cNvGraphicFramePr>
          <p:nvPr>
            <p:extLst>
              <p:ext uri="{D42A27DB-BD31-4B8C-83A1-F6EECF244321}">
                <p14:modId xmlns:p14="http://schemas.microsoft.com/office/powerpoint/2010/main" val="1790708973"/>
              </p:ext>
            </p:extLst>
          </p:nvPr>
        </p:nvGraphicFramePr>
        <p:xfrm>
          <a:off x="381000" y="3242530"/>
          <a:ext cx="17678401" cy="6338471"/>
        </p:xfrm>
        <a:graphic>
          <a:graphicData uri="http://schemas.openxmlformats.org/drawingml/2006/table">
            <a:tbl>
              <a:tblPr>
                <a:noFill/>
              </a:tblPr>
              <a:tblGrid>
                <a:gridCol w="2895600">
                  <a:extLst>
                    <a:ext uri="{9D8B030D-6E8A-4147-A177-3AD203B41FA5}">
                      <a16:colId xmlns:a16="http://schemas.microsoft.com/office/drawing/2014/main" val="1335298090"/>
                    </a:ext>
                  </a:extLst>
                </a:gridCol>
                <a:gridCol w="13456028">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60200">
                <a:tc>
                  <a:txBody>
                    <a:bodyPr/>
                    <a:lstStyle/>
                    <a:p>
                      <a:pPr marL="285750" marR="0" lvl="0" indent="-285750" algn="r" defTabSz="1371600" rtl="1" eaLnBrk="1" fontAlgn="auto" latinLnBrk="0" hangingPunct="1">
                        <a:lnSpc>
                          <a:spcPct val="107000"/>
                        </a:lnSpc>
                        <a:spcBef>
                          <a:spcPts val="0"/>
                        </a:spcBef>
                        <a:spcAft>
                          <a:spcPts val="0"/>
                        </a:spcAft>
                        <a:buClr>
                          <a:schemeClr val="dk1"/>
                        </a:buClr>
                        <a:buSzPts val="1700"/>
                        <a:buFont typeface="Calibri"/>
                        <a:buChar char="-"/>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4">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يتم لاحقا تقديم الحرف مع الحركات القصيرة، ويطلب من المتعلمين تدريجيا تكوين كلمة واحدة تبتدئ يهذا الحرف أو المقطع ثم جملة تتضمن هذه الكلمة؛</a:t>
                      </a:r>
                    </a:p>
                    <a:p>
                      <a:pPr marL="285750" marR="0" lvl="0" indent="-285750" algn="r" defTabSz="1371600" rtl="1" eaLnBrk="1" latinLnBrk="0" hangingPunct="1">
                        <a:lnSpc>
                          <a:spcPct val="107000"/>
                        </a:lnSpc>
                        <a:spcBef>
                          <a:spcPts val="0"/>
                        </a:spcBef>
                        <a:spcAft>
                          <a:spcPts val="0"/>
                        </a:spcAft>
                        <a:buClr>
                          <a:schemeClr val="dk1"/>
                        </a:buClr>
                        <a:buSzPts val="1700"/>
                        <a:buFont typeface="Calibri"/>
                        <a:buChar char="-"/>
                      </a:pPr>
                      <a:r>
                        <a:rPr lang="ar-MA" sz="2600" kern="1200" dirty="0">
                          <a:solidFill>
                            <a:schemeClr val="tx1"/>
                          </a:solidFill>
                          <a:latin typeface="Calibri"/>
                          <a:ea typeface="Calibri"/>
                          <a:cs typeface="Calibri"/>
                        </a:rPr>
                        <a:t>تضاف حروف جديدة إلى السلة في كل حصة.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 يحضر الميسر سلة الحروف والمقاطع/ كلمات  (المقدمة خلال الحصص السابقة) /يعد فضاء القسم؛</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يثير الميسر انتباه المتعلمين ب (عبارات اعتيادية...)، للإعلان عن بداية النشاط؛</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يصرح الميسر بالنتيجة المنتظرة من اللعبة: " ستساعدكم هذه اللعبة على تذكر الحروف وقراءة المقاطع ....</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a:latin typeface="Calibri"/>
                          <a:ea typeface="Calibri"/>
                          <a:cs typeface="Calibri"/>
                          <a:sym typeface="Calibri"/>
                        </a:rPr>
                        <a:t>افتتاح النشاط</a:t>
                      </a:r>
                      <a:endParaRPr sz="26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-يضع الميسر بطاقات الحروف والمقاطع/ كلمات  التي تمت دراستها في سلة صغيرة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يقدم الميسر بطاقة الحروف والمقاطع / كلمات مع الإشارة إليها في لوحة المقاطع والحروف؛</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الميسر من المتعلمين الجلوس على شكل حلقة؛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عند سماع موسيقى / إشارة صوتية، يقوم المتعلمون بتمرير السلة بينهم؛</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عند توقف الموسيقى/ الإشارة الصوتية، يقوم المتعلم الذي توقفت عنده السلة بسحب بطاقة؛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يقرأ المتعلم البطاقة ويطلب من المتعلمين قراءتها وتحديد الحرف أو المقطع/كلمة على لوحة المقاطع والحروف؛</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تستمر اللعبة حتى تتم قراءة جميع البطاقات.</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r h="846975">
                <a:tc vMerge="1">
                  <a:txBody>
                    <a:bodyPr/>
                    <a:lstStyle/>
                    <a:p>
                      <a:pPr marL="0" marR="0" lvl="0" indent="0" algn="r" rtl="1">
                        <a:lnSpc>
                          <a:spcPct val="107000"/>
                        </a:lnSpc>
                        <a:spcBef>
                          <a:spcPts val="0"/>
                        </a:spcBef>
                        <a:spcAft>
                          <a:spcPts val="0"/>
                        </a:spcAft>
                        <a:buClr>
                          <a:srgbClr val="000000"/>
                        </a:buClr>
                        <a:buSzPts val="1700"/>
                        <a:buFont typeface="Calibri"/>
                        <a:buNone/>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الميسر من كل مجموعة إعادة اللعبة باستعمال سلة بها بطاقات الحروف والمقاطع/ كلمات التي تم إعدادها مسبقا لهذا الغرض.</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a:solidFill>
                            <a:srgbClr val="000000"/>
                          </a:solidFill>
                          <a:latin typeface="Calibri"/>
                          <a:ea typeface="Calibri"/>
                          <a:cs typeface="Calibri"/>
                          <a:sym typeface="Calibri"/>
                        </a:rPr>
                        <a:t>الممارسة المستقلة</a:t>
                      </a:r>
                      <a:endParaRPr sz="2600" b="1" i="0" u="none" strike="noStrike" cap="none">
                        <a:solidFill>
                          <a:srgbClr val="000000"/>
                        </a:solidFill>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4"/>
                  </a:ext>
                </a:extLst>
              </a:tr>
              <a:tr h="410663">
                <a:tc vMerge="1">
                  <a:txBody>
                    <a:bodyPr/>
                    <a:lstStyle/>
                    <a:p>
                      <a:pPr marL="285750" marR="0" lvl="0" indent="-285750" algn="r" rtl="1">
                        <a:lnSpc>
                          <a:spcPct val="107000"/>
                        </a:lnSpc>
                        <a:spcBef>
                          <a:spcPts val="0"/>
                        </a:spcBef>
                        <a:spcAft>
                          <a:spcPts val="0"/>
                        </a:spcAft>
                        <a:buClr>
                          <a:srgbClr val="000000"/>
                        </a:buClr>
                        <a:buSzPts val="1700"/>
                        <a:buFont typeface="Calibri"/>
                        <a:buChar char="-"/>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285750" marR="0" lvl="0" indent="-285750" algn="r" rtl="1">
                        <a:lnSpc>
                          <a:spcPct val="107000"/>
                        </a:lnSpc>
                        <a:spcBef>
                          <a:spcPts val="0"/>
                        </a:spcBef>
                        <a:spcAft>
                          <a:spcPts val="0"/>
                        </a:spcAft>
                        <a:buClr>
                          <a:srgbClr val="000000"/>
                        </a:buClr>
                        <a:buSzPts val="1700"/>
                        <a:buFont typeface="Calibri"/>
                        <a:buChar char="-"/>
                      </a:pPr>
                      <a:r>
                        <a:rPr lang="ar-MA" sz="2600" b="0" i="0" u="none" strike="noStrike" cap="none" dirty="0">
                          <a:solidFill>
                            <a:srgbClr val="000000"/>
                          </a:solidFill>
                          <a:latin typeface="Calibri"/>
                          <a:ea typeface="Calibri"/>
                          <a:cs typeface="Calibri"/>
                          <a:sym typeface="Calibri"/>
                        </a:rPr>
                        <a:t>يطلب الميسر من المتعلمين التذكير بالحروف والمقاطع/ كلمات التي تم ترويجها في هذه الحصة؛ </a:t>
                      </a:r>
                    </a:p>
                    <a:p>
                      <a:pPr marL="285750" marR="0" lvl="0" indent="-285750" algn="r" rtl="1">
                        <a:lnSpc>
                          <a:spcPct val="107000"/>
                        </a:lnSpc>
                        <a:spcBef>
                          <a:spcPts val="0"/>
                        </a:spcBef>
                        <a:spcAft>
                          <a:spcPts val="0"/>
                        </a:spcAft>
                        <a:buClr>
                          <a:srgbClr val="000000"/>
                        </a:buClr>
                        <a:buSzPts val="1700"/>
                        <a:buFont typeface="Calibri"/>
                        <a:buChar char="-"/>
                      </a:pPr>
                      <a:r>
                        <a:rPr lang="ar-MA" sz="2600" b="0" i="0" u="none" strike="noStrike" cap="none" dirty="0">
                          <a:solidFill>
                            <a:srgbClr val="000000"/>
                          </a:solidFill>
                          <a:latin typeface="Calibri"/>
                          <a:ea typeface="Calibri"/>
                          <a:cs typeface="Calibri"/>
                          <a:sym typeface="Calibri"/>
                        </a:rPr>
                        <a:t>يطلب الميسر من بعض المتعلمين تركيب كلمات تتضمن الحروف والمقاطع/ جمل تتضمن الكلمات. </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dirty="0">
                          <a:solidFill>
                            <a:srgbClr val="000000"/>
                          </a:solidFill>
                          <a:latin typeface="Calibri"/>
                          <a:ea typeface="Calibri"/>
                          <a:cs typeface="Calibri"/>
                          <a:sym typeface="Calibri"/>
                        </a:rPr>
                        <a:t>اختتام الحصة</a:t>
                      </a:r>
                      <a:endParaRPr sz="2600" b="1"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285328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0E60-B244-441A-E14A-2C37A5B9170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926EC13-1445-CB6A-A374-0220D5E84713}"/>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E4BE1497-F44A-C001-7DDD-F4DA1FCD31B7}"/>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4AC8E1B3-AE26-68D0-2D1D-76D6CD3473B1}"/>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EE79D82C-195D-DF63-341B-2BCEF310936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DC347820-93E1-16F6-E9B6-075A085C0AF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E77A76C6-87A0-9DC6-10E0-18982D1C6425}"/>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4</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5498105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BEB916E3-3666-2BC2-8F7F-0689F45D0411}"/>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F488ED38-F009-33FB-D98A-789A37B035CE}"/>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A9DDA550-2437-9544-EBD0-3CE0E0CD6624}"/>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63F1917D-4503-F6EC-29E0-E9D407480797}"/>
              </a:ext>
            </a:extLst>
          </p:cNvPr>
          <p:cNvSpPr/>
          <p:nvPr/>
        </p:nvSpPr>
        <p:spPr>
          <a:xfrm>
            <a:off x="-228599" y="-23337"/>
            <a:ext cx="18567042" cy="1052037"/>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E36812BC-EA47-045D-2A3C-C262D09FCD6A}"/>
              </a:ext>
            </a:extLst>
          </p:cNvPr>
          <p:cNvSpPr/>
          <p:nvPr/>
        </p:nvSpPr>
        <p:spPr>
          <a:xfrm rot="-10800000">
            <a:off x="12240489" y="-190289"/>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6E5E1096-F923-D79D-F31D-7CD3649B7E57}"/>
              </a:ext>
            </a:extLst>
          </p:cNvPr>
          <p:cNvSpPr txBox="1"/>
          <p:nvPr/>
        </p:nvSpPr>
        <p:spPr>
          <a:xfrm>
            <a:off x="15087600" y="374929"/>
            <a:ext cx="2498775"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خريطة الحرف </a:t>
            </a:r>
          </a:p>
        </p:txBody>
      </p:sp>
      <p:graphicFrame>
        <p:nvGraphicFramePr>
          <p:cNvPr id="8" name="Google Shape;1919;p168">
            <a:extLst>
              <a:ext uri="{FF2B5EF4-FFF2-40B4-BE49-F238E27FC236}">
                <a16:creationId xmlns:a16="http://schemas.microsoft.com/office/drawing/2014/main" id="{C2381B34-9553-3841-B699-18F8D3CF3FA5}"/>
              </a:ext>
            </a:extLst>
          </p:cNvPr>
          <p:cNvGraphicFramePr>
            <a:graphicFrameLocks/>
          </p:cNvGraphicFramePr>
          <p:nvPr>
            <p:extLst>
              <p:ext uri="{D42A27DB-BD31-4B8C-83A1-F6EECF244321}">
                <p14:modId xmlns:p14="http://schemas.microsoft.com/office/powerpoint/2010/main" val="2031571715"/>
              </p:ext>
            </p:extLst>
          </p:nvPr>
        </p:nvGraphicFramePr>
        <p:xfrm>
          <a:off x="457199" y="1358611"/>
          <a:ext cx="17678401" cy="1922082"/>
        </p:xfrm>
        <a:graphic>
          <a:graphicData uri="http://schemas.openxmlformats.org/drawingml/2006/table">
            <a:tbl>
              <a:tblPr>
                <a:noFill/>
              </a:tblPr>
              <a:tblGrid>
                <a:gridCol w="2819401">
                  <a:extLst>
                    <a:ext uri="{9D8B030D-6E8A-4147-A177-3AD203B41FA5}">
                      <a16:colId xmlns:a16="http://schemas.microsoft.com/office/drawing/2014/main" val="54023675"/>
                    </a:ext>
                  </a:extLst>
                </a:gridCol>
                <a:gridCol w="2667000">
                  <a:extLst>
                    <a:ext uri="{9D8B030D-6E8A-4147-A177-3AD203B41FA5}">
                      <a16:colId xmlns:a16="http://schemas.microsoft.com/office/drawing/2014/main" val="20000"/>
                    </a:ext>
                  </a:extLst>
                </a:gridCol>
                <a:gridCol w="2895600">
                  <a:extLst>
                    <a:ext uri="{9D8B030D-6E8A-4147-A177-3AD203B41FA5}">
                      <a16:colId xmlns:a16="http://schemas.microsoft.com/office/drawing/2014/main" val="1743943791"/>
                    </a:ext>
                  </a:extLst>
                </a:gridCol>
                <a:gridCol w="1447800">
                  <a:extLst>
                    <a:ext uri="{9D8B030D-6E8A-4147-A177-3AD203B41FA5}">
                      <a16:colId xmlns:a16="http://schemas.microsoft.com/office/drawing/2014/main" val="2662245511"/>
                    </a:ext>
                  </a:extLst>
                </a:gridCol>
                <a:gridCol w="7848600">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504987">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سبورة؛ أقلام/طباشير؛ أوراق التسويد</a:t>
                      </a: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حصة أو حصتين ،كلما تم تقديم حرف جديد</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10 إلى 15 دقيقة لكل حصة</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لبنة الحرف</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إغناء الرصيد المعجمي للمتعلمين؛</a:t>
                      </a:r>
                    </a:p>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التدرب على قراءة كلمات وتصنيفها حسب الحروف التي تتضمنها</a:t>
                      </a:r>
                      <a:endParaRPr lang="ar-MA" sz="2400" b="0" i="0" u="none" strike="noStrike" kern="1200" cap="none" dirty="0">
                        <a:solidFill>
                          <a:schemeClr val="tx1"/>
                        </a:solidFill>
                        <a:latin typeface="Calibri"/>
                        <a:ea typeface="Calibri"/>
                        <a:cs typeface="Calibri"/>
                        <a:sym typeface="Calibri"/>
                      </a:endParaRPr>
                    </a:p>
                    <a:p>
                      <a:pPr marL="0" marR="0" lvl="0" indent="0" algn="ctr" rtl="1">
                        <a:lnSpc>
                          <a:spcPct val="107000"/>
                        </a:lnSpc>
                        <a:spcBef>
                          <a:spcPts val="0"/>
                        </a:spcBef>
                        <a:spcAft>
                          <a:spcPts val="0"/>
                        </a:spcAft>
                        <a:buNone/>
                      </a:pPr>
                      <a:endParaRPr lang="ar-MA" sz="2400" b="0" i="0" u="none" strike="noStrike" cap="none" dirty="0">
                        <a:solidFill>
                          <a:srgbClr val="000000"/>
                        </a:solidFill>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Google Shape;1920;p168">
            <a:extLst>
              <a:ext uri="{FF2B5EF4-FFF2-40B4-BE49-F238E27FC236}">
                <a16:creationId xmlns:a16="http://schemas.microsoft.com/office/drawing/2014/main" id="{F39AF588-3ED8-7BED-4136-CD9633660A68}"/>
              </a:ext>
            </a:extLst>
          </p:cNvPr>
          <p:cNvGraphicFramePr>
            <a:graphicFrameLocks/>
          </p:cNvGraphicFramePr>
          <p:nvPr>
            <p:extLst>
              <p:ext uri="{D42A27DB-BD31-4B8C-83A1-F6EECF244321}">
                <p14:modId xmlns:p14="http://schemas.microsoft.com/office/powerpoint/2010/main" val="4106776608"/>
              </p:ext>
            </p:extLst>
          </p:nvPr>
        </p:nvGraphicFramePr>
        <p:xfrm>
          <a:off x="457198" y="3162300"/>
          <a:ext cx="17678401" cy="6817027"/>
        </p:xfrm>
        <a:graphic>
          <a:graphicData uri="http://schemas.openxmlformats.org/drawingml/2006/table">
            <a:tbl>
              <a:tblPr>
                <a:noFill/>
              </a:tblPr>
              <a:tblGrid>
                <a:gridCol w="1504544">
                  <a:extLst>
                    <a:ext uri="{9D8B030D-6E8A-4147-A177-3AD203B41FA5}">
                      <a16:colId xmlns:a16="http://schemas.microsoft.com/office/drawing/2014/main" val="1335298090"/>
                    </a:ext>
                  </a:extLst>
                </a:gridCol>
                <a:gridCol w="14713567">
                  <a:extLst>
                    <a:ext uri="{9D8B030D-6E8A-4147-A177-3AD203B41FA5}">
                      <a16:colId xmlns:a16="http://schemas.microsoft.com/office/drawing/2014/main" val="20000"/>
                    </a:ext>
                  </a:extLst>
                </a:gridCol>
                <a:gridCol w="1460290">
                  <a:extLst>
                    <a:ext uri="{9D8B030D-6E8A-4147-A177-3AD203B41FA5}">
                      <a16:colId xmlns:a16="http://schemas.microsoft.com/office/drawing/2014/main" val="20001"/>
                    </a:ext>
                  </a:extLst>
                </a:gridCol>
              </a:tblGrid>
              <a:tr h="460200">
                <a:tc>
                  <a:txBody>
                    <a:bodyPr/>
                    <a:lstStyle/>
                    <a:p>
                      <a:pPr marL="0" marR="0" lvl="0" indent="0" algn="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5">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بمكن استثمار هذا النشاط في جميع المسارات</a:t>
                      </a: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 يرحب الميسر بالمتعلمين ويثير  انتباههم ب (عبارات اعتيادية...)، للإعلان عن بداية النشاط؛</a:t>
                      </a:r>
                    </a:p>
                    <a:p>
                      <a:pPr marL="0" marR="0" lvl="0" indent="0" algn="r" rtl="0">
                        <a:lnSpc>
                          <a:spcPct val="107000"/>
                        </a:lnSpc>
                        <a:spcBef>
                          <a:spcPts val="0"/>
                        </a:spcBef>
                        <a:spcAft>
                          <a:spcPts val="0"/>
                        </a:spcAft>
                        <a:buNone/>
                      </a:pPr>
                      <a:r>
                        <a:rPr lang="ar-MA" sz="2400" dirty="0">
                          <a:latin typeface="Calibri"/>
                          <a:ea typeface="Calibri"/>
                          <a:cs typeface="Calibri"/>
                          <a:sym typeface="Calibri"/>
                        </a:rPr>
                        <a:t>- يصرح بالأهداف المتوخاة من النشاط، وبالنتيجة المنتظرة من المتعلمين: «ستتدربون على كيفية بناء كلمات وتركيب جمل وفقرات وقراءتها".</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افتتاح النشاط</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-يطلب الميسر من كل متعلم أن يشارك بحرف من الحروف المقترحة في اليوم ويدون  الحروف على بطاقات ويعلقها على السبورة؛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يختار المتعلمون حرفا من بين الحروف المقدمة ويجمع الأستاذ بطاقات الحروف الأخرى ليستعملها في حصص قادمة؛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يضع الميسر الحرف الذي اختاره المتعلمون في مخطط شمسي ويطلب الميسر من المتعلمين قراءة الحرف؛</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يكون الميسر مقطعا من الحرف المقترح؛ ثم يدعو المتعلمين إلى تكوين مقاطع؛ - يقرأ الميسر المقاطع المكونة؛ ويدعو من يرغب من المتعلمين إلى قراءة المقاطع المكونة؛ - يكون الميسر كلمة انطلاقا من مقطع؛</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يدعو المتعلمين إلى تكوين كلمات أخرى، انطلاقا من المقاطع.</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r h="806751">
                <a:tc vMerge="1">
                  <a:txBody>
                    <a:bodyPr/>
                    <a:lstStyle/>
                    <a:p>
                      <a:endParaRPr lang="fr-MA"/>
                    </a:p>
                  </a:txBody>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يدعو الميسر المتعلمين القيام بنفس النشاط في مجموعات انطلاقا من مخطط شمسي لحروف مقترحة؛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تعرض كل مجموعة إنجازها ويصحح جماعيا.- يشجع الميسر المتعلمين على تركيب كلمات جديدة. </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ممارسة موجَّهة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995605453"/>
                  </a:ext>
                </a:extLst>
              </a:tr>
              <a:tr h="846975">
                <a:tc vMerge="1">
                  <a:txBody>
                    <a:bodyPr/>
                    <a:lstStyle/>
                    <a:p>
                      <a:pPr marL="0" marR="0" lvl="0" indent="0" algn="r" rtl="1">
                        <a:lnSpc>
                          <a:spcPct val="107000"/>
                        </a:lnSpc>
                        <a:spcBef>
                          <a:spcPts val="0"/>
                        </a:spcBef>
                        <a:spcAft>
                          <a:spcPts val="0"/>
                        </a:spcAft>
                        <a:buClr>
                          <a:srgbClr val="000000"/>
                        </a:buClr>
                        <a:buSzPts val="1700"/>
                        <a:buFont typeface="Calibri"/>
                        <a:buNone/>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يدعو الميسر المتعلمين القيام بنفس النشاط بشكل فردي انطلاقا من مخطط شمسي لحروف مقترحة؛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يعرض كل متعلم إنجازه ويصحح جماعيا.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يشجع الميسر المتعلمين على تركيب كلمات جديدة. </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a:solidFill>
                            <a:srgbClr val="000000"/>
                          </a:solidFill>
                          <a:latin typeface="Calibri"/>
                          <a:ea typeface="Calibri"/>
                          <a:cs typeface="Calibri"/>
                          <a:sym typeface="Calibri"/>
                        </a:rPr>
                        <a:t>الممارسة المستقلة</a:t>
                      </a:r>
                      <a:endParaRPr sz="2600" b="1" i="0" u="none" strike="noStrike" cap="none">
                        <a:solidFill>
                          <a:srgbClr val="000000"/>
                        </a:solidFill>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4"/>
                  </a:ext>
                </a:extLst>
              </a:tr>
              <a:tr h="410663">
                <a:tc vMerge="1">
                  <a:txBody>
                    <a:bodyPr/>
                    <a:lstStyle/>
                    <a:p>
                      <a:pPr marL="285750" marR="0" lvl="0" indent="-285750" algn="r" rtl="1">
                        <a:lnSpc>
                          <a:spcPct val="107000"/>
                        </a:lnSpc>
                        <a:spcBef>
                          <a:spcPts val="0"/>
                        </a:spcBef>
                        <a:spcAft>
                          <a:spcPts val="0"/>
                        </a:spcAft>
                        <a:buClr>
                          <a:srgbClr val="000000"/>
                        </a:buClr>
                        <a:buSzPts val="1700"/>
                        <a:buFont typeface="Calibri"/>
                        <a:buChar char="-"/>
                      </a:pPr>
                      <a:endParaRPr lang="ar-MA" sz="2600" b="0"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285750" marR="0" lvl="0" indent="-285750" algn="r" rtl="1">
                        <a:lnSpc>
                          <a:spcPct val="107000"/>
                        </a:lnSpc>
                        <a:spcBef>
                          <a:spcPts val="0"/>
                        </a:spcBef>
                        <a:spcAft>
                          <a:spcPts val="0"/>
                        </a:spcAft>
                        <a:buClr>
                          <a:srgbClr val="000000"/>
                        </a:buClr>
                        <a:buSzPts val="1700"/>
                        <a:buFont typeface="Calibri"/>
                        <a:buChar char="-"/>
                      </a:pPr>
                      <a:r>
                        <a:rPr lang="ar-MA" sz="2600" b="0" i="0" u="none" strike="noStrike" cap="none" dirty="0">
                          <a:solidFill>
                            <a:srgbClr val="000000"/>
                          </a:solidFill>
                          <a:latin typeface="Calibri"/>
                          <a:ea typeface="Calibri"/>
                          <a:cs typeface="Calibri"/>
                          <a:sym typeface="Calibri"/>
                        </a:rPr>
                        <a:t>يطلب الميسر من المتعلمين التذكير بالحروف والمقاطع/ كلمات التي تم ترويجها في هذه الحصة؛ </a:t>
                      </a:r>
                    </a:p>
                    <a:p>
                      <a:pPr marL="285750" marR="0" lvl="0" indent="-285750" algn="r" rtl="1">
                        <a:lnSpc>
                          <a:spcPct val="107000"/>
                        </a:lnSpc>
                        <a:spcBef>
                          <a:spcPts val="0"/>
                        </a:spcBef>
                        <a:spcAft>
                          <a:spcPts val="0"/>
                        </a:spcAft>
                        <a:buClr>
                          <a:srgbClr val="000000"/>
                        </a:buClr>
                        <a:buSzPts val="1700"/>
                        <a:buFont typeface="Calibri"/>
                        <a:buChar char="-"/>
                      </a:pPr>
                      <a:r>
                        <a:rPr lang="ar-MA" sz="2600" b="0" i="0" u="none" strike="noStrike" cap="none" dirty="0">
                          <a:solidFill>
                            <a:srgbClr val="000000"/>
                          </a:solidFill>
                          <a:latin typeface="Calibri"/>
                          <a:ea typeface="Calibri"/>
                          <a:cs typeface="Calibri"/>
                          <a:sym typeface="Calibri"/>
                        </a:rPr>
                        <a:t>يطلب الميسر من بعض المتعلمين تركيب كلمات تتضمن الحروف والمقاطع/ جمل تتضمن الكلمات. </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1">
                        <a:lnSpc>
                          <a:spcPct val="100000"/>
                        </a:lnSpc>
                        <a:spcBef>
                          <a:spcPts val="0"/>
                        </a:spcBef>
                        <a:spcAft>
                          <a:spcPts val="0"/>
                        </a:spcAft>
                        <a:buClr>
                          <a:srgbClr val="000000"/>
                        </a:buClr>
                        <a:buSzPts val="1700"/>
                        <a:buFont typeface="Calibri"/>
                        <a:buNone/>
                      </a:pPr>
                      <a:r>
                        <a:rPr lang="ar-MA" sz="2600" b="1" i="0" u="none" strike="noStrike" cap="none" dirty="0">
                          <a:solidFill>
                            <a:srgbClr val="000000"/>
                          </a:solidFill>
                          <a:latin typeface="Calibri"/>
                          <a:ea typeface="Calibri"/>
                          <a:cs typeface="Calibri"/>
                          <a:sym typeface="Calibri"/>
                        </a:rPr>
                        <a:t>اختتام الحصة</a:t>
                      </a:r>
                      <a:endParaRPr sz="2600" b="1" i="0" u="none" strike="noStrike" cap="none" dirty="0">
                        <a:solidFill>
                          <a:srgbClr val="000000"/>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635121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CB3BC-CB45-C270-DAC2-2AA6583D98E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7D90948-34BB-9F2F-68FD-1382FDA24439}"/>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AF91484D-CC43-E8D7-ED2D-00B78C952F46}"/>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602C4BD4-A8CD-7D47-138F-9805C34666E1}"/>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A0AF5587-67AF-1876-84DD-DAA6738B6BE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1A6DF01A-1139-A038-4E25-09D39CEEF66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4EA449A3-3B28-7434-92D4-051112482C07}"/>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5</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371134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661A1862-8F08-B363-409D-92A05BDE962E}"/>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E8B77582-DFDA-BB99-74C2-ED195541A559}"/>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BDC6410F-2168-A59E-BF51-B83DBDDAA113}"/>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EA437FD8-92E4-6968-4492-F0EE5ABB65B9}"/>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100A9C77-E1B4-1329-913E-63089775D483}"/>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6F49F6A5-40D7-B447-E966-7866A7F15125}"/>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لعبة البطاقات المقلوبة</a:t>
            </a:r>
          </a:p>
        </p:txBody>
      </p:sp>
      <p:graphicFrame>
        <p:nvGraphicFramePr>
          <p:cNvPr id="8" name="Google Shape;1919;p168">
            <a:extLst>
              <a:ext uri="{FF2B5EF4-FFF2-40B4-BE49-F238E27FC236}">
                <a16:creationId xmlns:a16="http://schemas.microsoft.com/office/drawing/2014/main" id="{A9E6DBF5-90DF-EA2D-FC97-831E08A8CEC4}"/>
              </a:ext>
            </a:extLst>
          </p:cNvPr>
          <p:cNvGraphicFramePr>
            <a:graphicFrameLocks/>
          </p:cNvGraphicFramePr>
          <p:nvPr>
            <p:extLst>
              <p:ext uri="{D42A27DB-BD31-4B8C-83A1-F6EECF244321}">
                <p14:modId xmlns:p14="http://schemas.microsoft.com/office/powerpoint/2010/main" val="4204271143"/>
              </p:ext>
            </p:extLst>
          </p:nvPr>
        </p:nvGraphicFramePr>
        <p:xfrm>
          <a:off x="685800" y="1948551"/>
          <a:ext cx="17310278" cy="1577467"/>
        </p:xfrm>
        <a:graphic>
          <a:graphicData uri="http://schemas.openxmlformats.org/drawingml/2006/table">
            <a:tbl>
              <a:tblPr>
                <a:noFill/>
              </a:tblPr>
              <a:tblGrid>
                <a:gridCol w="3289478">
                  <a:extLst>
                    <a:ext uri="{9D8B030D-6E8A-4147-A177-3AD203B41FA5}">
                      <a16:colId xmlns:a16="http://schemas.microsoft.com/office/drawing/2014/main" val="54023675"/>
                    </a:ext>
                  </a:extLst>
                </a:gridCol>
                <a:gridCol w="3505200">
                  <a:extLst>
                    <a:ext uri="{9D8B030D-6E8A-4147-A177-3AD203B41FA5}">
                      <a16:colId xmlns:a16="http://schemas.microsoft.com/office/drawing/2014/main" val="20000"/>
                    </a:ext>
                  </a:extLst>
                </a:gridCol>
                <a:gridCol w="2819400">
                  <a:extLst>
                    <a:ext uri="{9D8B030D-6E8A-4147-A177-3AD203B41FA5}">
                      <a16:colId xmlns:a16="http://schemas.microsoft.com/office/drawing/2014/main" val="1743943791"/>
                    </a:ext>
                  </a:extLst>
                </a:gridCol>
                <a:gridCol w="2209800">
                  <a:extLst>
                    <a:ext uri="{9D8B030D-6E8A-4147-A177-3AD203B41FA5}">
                      <a16:colId xmlns:a16="http://schemas.microsoft.com/office/drawing/2014/main" val="2662245511"/>
                    </a:ext>
                  </a:extLst>
                </a:gridCol>
                <a:gridCol w="5486400">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329508">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بطاقات الحروف /شبكة مرسومة على الارض ...</a:t>
                      </a:r>
                    </a:p>
                    <a:p>
                      <a:pPr marL="0" marR="0" lvl="0" indent="0" algn="r" rtl="1">
                        <a:lnSpc>
                          <a:spcPct val="107000"/>
                        </a:lnSpc>
                        <a:spcBef>
                          <a:spcPts val="0"/>
                        </a:spcBef>
                        <a:spcAft>
                          <a:spcPts val="0"/>
                        </a:spcAft>
                        <a:buNone/>
                      </a:pP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حصة أو حصتين في الأسبوع/وقت الاستراحة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10 إلى 15 دقيقة لكل حصة</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لبنة الحرف</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169863" marR="0" lvl="0" indent="-169863" algn="r" rtl="1">
                        <a:lnSpc>
                          <a:spcPct val="107000"/>
                        </a:lnSpc>
                        <a:spcBef>
                          <a:spcPts val="0"/>
                        </a:spcBef>
                        <a:spcAft>
                          <a:spcPts val="0"/>
                        </a:spcAft>
                        <a:buFont typeface="Arial" panose="020B0604020202020204" pitchFamily="34" charset="0"/>
                        <a:buChar char="•"/>
                      </a:pPr>
                      <a:r>
                        <a:rPr lang="ar-MA" sz="2400" b="0" i="0" u="none" strike="noStrike" cap="none" dirty="0">
                          <a:solidFill>
                            <a:srgbClr val="000000"/>
                          </a:solidFill>
                          <a:latin typeface="Calibri"/>
                          <a:ea typeface="Calibri"/>
                          <a:cs typeface="Calibri"/>
                          <a:sym typeface="Calibri"/>
                        </a:rPr>
                        <a:t>أن ينطق المتعلمين/ات أسماء الحروف وأصواتها؛</a:t>
                      </a:r>
                    </a:p>
                    <a:p>
                      <a:pPr marL="169863" marR="0" lvl="0" indent="-169863" algn="r" rtl="1">
                        <a:lnSpc>
                          <a:spcPct val="107000"/>
                        </a:lnSpc>
                        <a:spcBef>
                          <a:spcPts val="0"/>
                        </a:spcBef>
                        <a:spcAft>
                          <a:spcPts val="0"/>
                        </a:spcAft>
                        <a:buFont typeface="Arial" panose="020B0604020202020204" pitchFamily="34" charset="0"/>
                        <a:buChar char="•"/>
                      </a:pPr>
                      <a:r>
                        <a:rPr lang="ar-MA" sz="2400" b="0" i="0" u="none" strike="noStrike" cap="none" dirty="0">
                          <a:solidFill>
                            <a:srgbClr val="000000"/>
                          </a:solidFill>
                          <a:latin typeface="Calibri"/>
                          <a:ea typeface="Calibri"/>
                          <a:cs typeface="Calibri"/>
                          <a:sym typeface="Calibri"/>
                        </a:rPr>
                        <a:t> تذكر المتعلمين/ات أصوات الحروف ورسمها.</a:t>
                      </a:r>
                    </a:p>
                    <a:p>
                      <a:pPr marL="0" marR="0" lvl="0" indent="0" algn="ctr" rtl="1">
                        <a:lnSpc>
                          <a:spcPct val="107000"/>
                        </a:lnSpc>
                        <a:spcBef>
                          <a:spcPts val="0"/>
                        </a:spcBef>
                        <a:spcAft>
                          <a:spcPts val="0"/>
                        </a:spcAft>
                        <a:buNone/>
                      </a:pPr>
                      <a:endParaRPr sz="24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2" name="Tableau 1">
            <a:extLst>
              <a:ext uri="{FF2B5EF4-FFF2-40B4-BE49-F238E27FC236}">
                <a16:creationId xmlns:a16="http://schemas.microsoft.com/office/drawing/2014/main" id="{A3194934-B900-E2CB-80DF-393267402A62}"/>
              </a:ext>
            </a:extLst>
          </p:cNvPr>
          <p:cNvGraphicFramePr>
            <a:graphicFrameLocks noGrp="1"/>
          </p:cNvGraphicFramePr>
          <p:nvPr>
            <p:extLst>
              <p:ext uri="{D42A27DB-BD31-4B8C-83A1-F6EECF244321}">
                <p14:modId xmlns:p14="http://schemas.microsoft.com/office/powerpoint/2010/main" val="1827677746"/>
              </p:ext>
            </p:extLst>
          </p:nvPr>
        </p:nvGraphicFramePr>
        <p:xfrm>
          <a:off x="685800" y="3716774"/>
          <a:ext cx="17310278" cy="5520119"/>
        </p:xfrm>
        <a:graphic>
          <a:graphicData uri="http://schemas.openxmlformats.org/drawingml/2006/table">
            <a:tbl>
              <a:tblPr firstRow="1" bandRow="1">
                <a:tableStyleId>{5C22544A-7EE6-4342-B048-85BDC9FD1C3A}</a:tableStyleId>
              </a:tblPr>
              <a:tblGrid>
                <a:gridCol w="17310278">
                  <a:extLst>
                    <a:ext uri="{9D8B030D-6E8A-4147-A177-3AD203B41FA5}">
                      <a16:colId xmlns:a16="http://schemas.microsoft.com/office/drawing/2014/main" val="2987222103"/>
                    </a:ext>
                  </a:extLst>
                </a:gridCol>
              </a:tblGrid>
              <a:tr h="370840">
                <a:tc>
                  <a:txBody>
                    <a:bodyPr/>
                    <a:lstStyle/>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يقلب الميسر تسع بطاقات حروف/ مقاطع / كلمات على ظهرها؛</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يجلس متعلمان أو أربعة حول البطاقات؛</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يشير الميسر إلى أحد الحروف على لوحة المقاطع والحروف (بدون النطق به) / مقطع / كلمة ثم يطالب أحد المتعلمين بتقليب البطاقات قصد إيجاد الحرف / المقطع / الكلمة المشار إليه/ها؛</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يقلب المتعلم(ة) بطاقة، ويظهرها للميسر وزملاءه، ثم يسمي الحرف / المقطع / الكلمة المكتوب(ة) على البطاقة.</a:t>
                      </a:r>
                    </a:p>
                    <a:p>
                      <a:pPr marL="457200" indent="-457200" algn="r" rtl="1">
                        <a:buFont typeface="Arial" panose="020B0604020202020204" pitchFamily="34" charset="0"/>
                        <a:buChar char="•"/>
                      </a:pPr>
                      <a:r>
                        <a:rPr lang="ar-MA" sz="2800" dirty="0"/>
                        <a:t>- يسأل الميسر </a:t>
                      </a:r>
                      <a:r>
                        <a:rPr lang="ar-MA" sz="2800" b="0" i="0" u="none" strike="noStrike" kern="1200" cap="none" dirty="0">
                          <a:solidFill>
                            <a:srgbClr val="000000"/>
                          </a:solidFill>
                          <a:latin typeface="Calibri"/>
                          <a:ea typeface="Calibri"/>
                          <a:cs typeface="Calibri"/>
                        </a:rPr>
                        <a:t>المتعلمين</a:t>
                      </a:r>
                      <a:r>
                        <a:rPr lang="ar-MA" sz="2800" dirty="0"/>
                        <a:t>/ات: "هل هذا صحيح؟ "؛</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إذا كانت البطاقة المرفوعة غير صحيحة، يقول الميسر: "ما الحرف/ المقطع / الكلمة الذي/التي نريد العثور عليه/ها؟ ما الحرف/ المقطع / الكلمة الموجود(ة) على هذه البطاقة؟ "؛</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إعادة البطاقة غير الصحيحة إلى مكانها. لدى المتعلم ثلاث فرص على الأقل لاختيار البطاقة الصحيحة؛</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إذا لم يجد المتعلم(ة) البطاقة المطلوبة، يقوم متعلم آخر لمساعدته وتجريب حظه؛</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بمجرد العثور على البطاقة الصحيحة والتعرف على الحرف/ المقطع / الكلمة، يتم إرجاعها إلى مكانها؛</a:t>
                      </a:r>
                    </a:p>
                    <a:p>
                      <a:pPr marL="342900" marR="0" lvl="0" indent="-342900" algn="r" defTabSz="1371600" rtl="1" eaLnBrk="1" latinLnBrk="0" hangingPunct="1">
                        <a:lnSpc>
                          <a:spcPct val="107000"/>
                        </a:lnSpc>
                        <a:spcBef>
                          <a:spcPts val="0"/>
                        </a:spcBef>
                        <a:spcAft>
                          <a:spcPts val="0"/>
                        </a:spcAft>
                        <a:buFont typeface="Arial" panose="020B0604020202020204" pitchFamily="34" charset="0"/>
                        <a:buChar char="•"/>
                      </a:pPr>
                      <a:r>
                        <a:rPr lang="ar-MA" sz="2800" b="0" i="0" u="none" strike="noStrike" kern="1200" cap="none" dirty="0">
                          <a:solidFill>
                            <a:srgbClr val="000000"/>
                          </a:solidFill>
                          <a:latin typeface="Calibri"/>
                          <a:ea typeface="Calibri"/>
                          <a:cs typeface="Calibri"/>
                        </a:rPr>
                        <a:t>يظهر الميسر بعد ذلك حرفا / مقطعا / كلمة آخر/  أخرى على لوحة المقاطع والحروف ويختار متعلما آخر للعثور على البطاقة الصحيحة.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1424319"/>
                  </a:ext>
                </a:extLst>
              </a:tr>
            </a:tbl>
          </a:graphicData>
        </a:graphic>
      </p:graphicFrame>
    </p:spTree>
    <p:extLst>
      <p:ext uri="{BB962C8B-B14F-4D97-AF65-F5344CB8AC3E}">
        <p14:creationId xmlns:p14="http://schemas.microsoft.com/office/powerpoint/2010/main" val="23286685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BFF8F-2700-8CF5-75A4-4BEA77F2927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D13B90-E1DA-67A0-A0A2-3DFAC7B965E5}"/>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4DBA1001-8677-4BF4-6AF6-C2F4C4866A9C}"/>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425CE8D3-9D59-C8C2-8AC6-4007F006F48E}"/>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9EAF6EDB-EB02-8286-45D5-C25540E2263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27B1C0A5-E0A3-E671-48A2-DC4BF0A8193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77583FD4-9351-BFC3-C192-FFB5327372C8}"/>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6</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2895325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05A94EA6-FA2E-0262-A1CE-847916DD4DF7}"/>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CD2AAF54-3D19-33D1-14FC-373E297A11F4}"/>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F03E6D98-350B-CCA2-8790-ED5F46CA64D4}"/>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0169BCE5-7DA6-602F-0855-158BBC406621}"/>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D5C37CE3-6301-274E-5926-3AE3E0CF5E91}"/>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DE06BBAC-583A-6E0E-F247-8240018836B0}"/>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نشاط الإملاء </a:t>
            </a:r>
          </a:p>
        </p:txBody>
      </p:sp>
      <p:graphicFrame>
        <p:nvGraphicFramePr>
          <p:cNvPr id="8" name="Google Shape;1919;p168">
            <a:extLst>
              <a:ext uri="{FF2B5EF4-FFF2-40B4-BE49-F238E27FC236}">
                <a16:creationId xmlns:a16="http://schemas.microsoft.com/office/drawing/2014/main" id="{B4B0908D-16ED-0A65-8EBD-33C627950436}"/>
              </a:ext>
            </a:extLst>
          </p:cNvPr>
          <p:cNvGraphicFramePr>
            <a:graphicFrameLocks/>
          </p:cNvGraphicFramePr>
          <p:nvPr>
            <p:extLst>
              <p:ext uri="{D42A27DB-BD31-4B8C-83A1-F6EECF244321}">
                <p14:modId xmlns:p14="http://schemas.microsoft.com/office/powerpoint/2010/main" val="2393570416"/>
              </p:ext>
            </p:extLst>
          </p:nvPr>
        </p:nvGraphicFramePr>
        <p:xfrm>
          <a:off x="488860" y="1908635"/>
          <a:ext cx="17310278" cy="1186117"/>
        </p:xfrm>
        <a:graphic>
          <a:graphicData uri="http://schemas.openxmlformats.org/drawingml/2006/table">
            <a:tbl>
              <a:tblPr>
                <a:noFill/>
              </a:tblPr>
              <a:tblGrid>
                <a:gridCol w="4487850">
                  <a:extLst>
                    <a:ext uri="{9D8B030D-6E8A-4147-A177-3AD203B41FA5}">
                      <a16:colId xmlns:a16="http://schemas.microsoft.com/office/drawing/2014/main" val="54023675"/>
                    </a:ext>
                  </a:extLst>
                </a:gridCol>
                <a:gridCol w="4327570">
                  <a:extLst>
                    <a:ext uri="{9D8B030D-6E8A-4147-A177-3AD203B41FA5}">
                      <a16:colId xmlns:a16="http://schemas.microsoft.com/office/drawing/2014/main" val="20000"/>
                    </a:ext>
                  </a:extLst>
                </a:gridCol>
                <a:gridCol w="3069255">
                  <a:extLst>
                    <a:ext uri="{9D8B030D-6E8A-4147-A177-3AD203B41FA5}">
                      <a16:colId xmlns:a16="http://schemas.microsoft.com/office/drawing/2014/main" val="1743943791"/>
                    </a:ext>
                  </a:extLst>
                </a:gridCol>
                <a:gridCol w="2301309">
                  <a:extLst>
                    <a:ext uri="{9D8B030D-6E8A-4147-A177-3AD203B41FA5}">
                      <a16:colId xmlns:a16="http://schemas.microsoft.com/office/drawing/2014/main" val="2662245511"/>
                    </a:ext>
                  </a:extLst>
                </a:gridCol>
                <a:gridCol w="3124294">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504987">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سبورة- ألواح – دفاتر ...</a:t>
                      </a:r>
                    </a:p>
                    <a:p>
                      <a:pPr marL="0" marR="0" lvl="0" indent="0" algn="r" rtl="1">
                        <a:lnSpc>
                          <a:spcPct val="107000"/>
                        </a:lnSpc>
                        <a:spcBef>
                          <a:spcPts val="0"/>
                        </a:spcBef>
                        <a:spcAft>
                          <a:spcPts val="0"/>
                        </a:spcAft>
                        <a:buNone/>
                      </a:pP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حصة أو حصتين في الاسبوع</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20دقيقة لكل حصة</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جميع اللبنات </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أن يكتب الكلمات و الجمل المملاة بشكل صحيح </a:t>
                      </a:r>
                      <a:endParaRPr sz="24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Google Shape;1920;p168">
            <a:extLst>
              <a:ext uri="{FF2B5EF4-FFF2-40B4-BE49-F238E27FC236}">
                <a16:creationId xmlns:a16="http://schemas.microsoft.com/office/drawing/2014/main" id="{EA2D375A-BD55-7A7E-5FDB-5C4238640328}"/>
              </a:ext>
            </a:extLst>
          </p:cNvPr>
          <p:cNvGraphicFramePr>
            <a:graphicFrameLocks/>
          </p:cNvGraphicFramePr>
          <p:nvPr>
            <p:extLst>
              <p:ext uri="{D42A27DB-BD31-4B8C-83A1-F6EECF244321}">
                <p14:modId xmlns:p14="http://schemas.microsoft.com/office/powerpoint/2010/main" val="3010464372"/>
              </p:ext>
            </p:extLst>
          </p:nvPr>
        </p:nvGraphicFramePr>
        <p:xfrm>
          <a:off x="488860" y="3314700"/>
          <a:ext cx="17310278" cy="5107248"/>
        </p:xfrm>
        <a:graphic>
          <a:graphicData uri="http://schemas.openxmlformats.org/drawingml/2006/table">
            <a:tbl>
              <a:tblPr>
                <a:noFill/>
              </a:tblPr>
              <a:tblGrid>
                <a:gridCol w="1417652">
                  <a:extLst>
                    <a:ext uri="{9D8B030D-6E8A-4147-A177-3AD203B41FA5}">
                      <a16:colId xmlns:a16="http://schemas.microsoft.com/office/drawing/2014/main" val="1335298090"/>
                    </a:ext>
                  </a:extLst>
                </a:gridCol>
                <a:gridCol w="14593481">
                  <a:extLst>
                    <a:ext uri="{9D8B030D-6E8A-4147-A177-3AD203B41FA5}">
                      <a16:colId xmlns:a16="http://schemas.microsoft.com/office/drawing/2014/main" val="20000"/>
                    </a:ext>
                  </a:extLst>
                </a:gridCol>
                <a:gridCol w="1299145">
                  <a:extLst>
                    <a:ext uri="{9D8B030D-6E8A-4147-A177-3AD203B41FA5}">
                      <a16:colId xmlns:a16="http://schemas.microsoft.com/office/drawing/2014/main" val="20001"/>
                    </a:ext>
                  </a:extLst>
                </a:gridCol>
              </a:tblGrid>
              <a:tr h="460200">
                <a:tc>
                  <a:txBody>
                    <a:bodyPr/>
                    <a:lstStyle/>
                    <a:p>
                      <a:pPr marL="0" marR="0" lvl="0" indent="0" algn="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بمكن استثمار هذا النشاط في جميع المسارات</a:t>
                      </a: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يهيئ الميسر المتعلمين للنشاط، ويوزعهم إلى ثنائيات، ويوفر بيئة آمنة للعمل؛</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يصرح بالأهداف المتوخاة من النشاط ويشرحها للمتعلمين.</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a:latin typeface="Calibri"/>
                          <a:ea typeface="Calibri"/>
                          <a:cs typeface="Calibri"/>
                          <a:sym typeface="Calibri"/>
                        </a:rPr>
                        <a:t>افتتاح النشاط</a:t>
                      </a:r>
                      <a:endParaRPr sz="2600" b="1">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3726648">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يختار الميسر مقاطع / كلمات / جملة / فقرة بسيطة ( حسب مستوى المتعلمين)  من كراسة المتعلمين؛</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من أحد المتعلمين (يختار متعلما متمكنا من القراءة) أن يملي عليه موضوع الإملاء (مقاطع / كلمات / جملة)؛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a:t>
                      </a:r>
                      <a:r>
                        <a:rPr lang="ar-MA" sz="2600" dirty="0" err="1">
                          <a:latin typeface="Calibri"/>
                          <a:ea typeface="Calibri"/>
                          <a:cs typeface="Calibri"/>
                          <a:sym typeface="Calibri"/>
                        </a:rPr>
                        <a:t>ينمذج</a:t>
                      </a:r>
                      <a:r>
                        <a:rPr lang="ar-MA" sz="2600" dirty="0">
                          <a:latin typeface="Calibri"/>
                          <a:ea typeface="Calibri"/>
                          <a:cs typeface="Calibri"/>
                          <a:sym typeface="Calibri"/>
                        </a:rPr>
                        <a:t> الميسر الإنصات الجيد إلى ما يملى عليه موضحا للمتعلمين أهمية الانصات؛</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يكتبه بالتدريج على السبورة مع الهمس به واصفا طريقة كتابة الكلمات والمقاطع التي تطرح صعوبة، مع تبرير طريقة كتابتها؛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حينما ينتهي من الإملاء يعيد قراءة ما كتبه لتصحيح الأخطاء، مع الجهر بالعمليات التي تصاحب ذلك.</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عند الانتهاء من ذلك يطلب من متعلميه أن يصفوا له الخطوات التي اتبعها أثناء الإملاء. يثير انتباههم إلى أهمية همس ما نكتبه.</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p>
                      <a:pPr marL="0" marR="0" lvl="0" indent="0" algn="r" defTabSz="1371600" rtl="0" eaLnBrk="1" fontAlgn="auto" latinLnBrk="0" hangingPunct="1">
                        <a:lnSpc>
                          <a:spcPct val="107000"/>
                        </a:lnSpc>
                        <a:spcBef>
                          <a:spcPts val="0"/>
                        </a:spcBef>
                        <a:spcAft>
                          <a:spcPts val="0"/>
                        </a:spcAft>
                        <a:buClrTx/>
                        <a:buSzTx/>
                        <a:buFontTx/>
                        <a:buNone/>
                        <a:tabLst/>
                        <a:defRPr/>
                      </a:pPr>
                      <a:r>
                        <a:rPr lang="ar-MA" sz="2800" dirty="0">
                          <a:solidFill>
                            <a:srgbClr val="2B3568"/>
                          </a:solidFill>
                          <a:latin typeface="MadaniArabic-Light" pitchFamily="2" charset="-78"/>
                          <a:ea typeface="Calibri"/>
                          <a:cs typeface="MadaniArabic-Light" pitchFamily="2" charset="-78"/>
                          <a:sym typeface="Calibri"/>
                        </a:rPr>
                        <a:t>(في حدود جملة)</a:t>
                      </a:r>
                      <a:endParaRPr lang="ar-MA" sz="2000" dirty="0">
                        <a:solidFill>
                          <a:prstClr val="black"/>
                        </a:solidFill>
                        <a:latin typeface="MadaniArabic-Light" pitchFamily="2" charset="-78"/>
                        <a:cs typeface="MadaniArabic-Light" pitchFamily="2" charset="-78"/>
                      </a:endParaRPr>
                    </a:p>
                    <a:p>
                      <a:pPr marL="0" marR="0" lvl="0" indent="0" algn="r" rtl="0">
                        <a:lnSpc>
                          <a:spcPct val="107000"/>
                        </a:lnSpc>
                        <a:spcBef>
                          <a:spcPts val="0"/>
                        </a:spcBef>
                        <a:spcAft>
                          <a:spcPts val="0"/>
                        </a:spcAft>
                        <a:buNone/>
                      </a:pPr>
                      <a:endParaRPr lang="ar-MA"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606960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818B44C8-BBAB-868F-E5BC-214819E88B43}"/>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E3A3915F-5C96-342F-9DE7-3F5499B23AEF}"/>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400A8436-0EE2-3CC5-B86F-CCA2FFD72C3A}"/>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8E90F6CD-61A8-01A0-A6CA-3D6A5ED11AC5}"/>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929AB407-C95C-39AC-1BC3-9D9D6F70E28A}"/>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78819133-D780-E2AA-327C-08CB5EA19D9A}"/>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نشاط الإملاء </a:t>
            </a:r>
          </a:p>
        </p:txBody>
      </p:sp>
      <p:graphicFrame>
        <p:nvGraphicFramePr>
          <p:cNvPr id="9" name="Google Shape;1920;p168">
            <a:extLst>
              <a:ext uri="{FF2B5EF4-FFF2-40B4-BE49-F238E27FC236}">
                <a16:creationId xmlns:a16="http://schemas.microsoft.com/office/drawing/2014/main" id="{4368B080-2E7E-A4D5-E9F2-E888B27A55D4}"/>
              </a:ext>
            </a:extLst>
          </p:cNvPr>
          <p:cNvGraphicFramePr>
            <a:graphicFrameLocks/>
          </p:cNvGraphicFramePr>
          <p:nvPr>
            <p:extLst>
              <p:ext uri="{D42A27DB-BD31-4B8C-83A1-F6EECF244321}">
                <p14:modId xmlns:p14="http://schemas.microsoft.com/office/powerpoint/2010/main" val="1286868507"/>
              </p:ext>
            </p:extLst>
          </p:nvPr>
        </p:nvGraphicFramePr>
        <p:xfrm>
          <a:off x="454571" y="2640871"/>
          <a:ext cx="17678401" cy="6006720"/>
        </p:xfrm>
        <a:graphic>
          <a:graphicData uri="http://schemas.openxmlformats.org/drawingml/2006/table">
            <a:tbl>
              <a:tblPr>
                <a:noFill/>
              </a:tblPr>
              <a:tblGrid>
                <a:gridCol w="4803229">
                  <a:extLst>
                    <a:ext uri="{9D8B030D-6E8A-4147-A177-3AD203B41FA5}">
                      <a16:colId xmlns:a16="http://schemas.microsoft.com/office/drawing/2014/main" val="1335298090"/>
                    </a:ext>
                  </a:extLst>
                </a:gridCol>
                <a:gridCol w="11548399">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60200">
                <a:tc>
                  <a:txBody>
                    <a:bodyPr/>
                    <a:lstStyle/>
                    <a:p>
                      <a:pPr marL="0" marR="0" lvl="0" indent="0" algn="ct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 و توجيهات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تتم النمذجة خلال الحصة الأولى، ويتم الاستغناء عنها حينما يتملك المتعلمون الاستراتيجية </a:t>
                      </a:r>
                      <a:r>
                        <a:rPr lang="ar-MA" sz="2600" kern="1200" dirty="0" err="1">
                          <a:solidFill>
                            <a:schemeClr val="tx1"/>
                          </a:solidFill>
                          <a:latin typeface="Calibri"/>
                          <a:ea typeface="Calibri"/>
                          <a:cs typeface="Calibri"/>
                        </a:rPr>
                        <a:t>المنمذجة</a:t>
                      </a:r>
                      <a:r>
                        <a:rPr lang="ar-MA" sz="2600" kern="1200" dirty="0">
                          <a:solidFill>
                            <a:schemeClr val="tx1"/>
                          </a:solidFill>
                          <a:latin typeface="Calibri"/>
                          <a:ea typeface="Calibri"/>
                          <a:cs typeface="Calibri"/>
                        </a:rPr>
                        <a:t>. </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الحرص على عدم سخرية المتعلمين من بعضهم البعض بسبب الأخطاء التي يرتكبونها؛</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الانسجام مع خصوصية كل لبنة.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•في نهاية  نشاط الإملاء، يكتب الميسر موضوع الإملاء على السبورة، ويصحح كل متعلم أخطاءه بنفسه. ثم يطلب من كل ثنائي تبادل دفتريهما؛</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•يتأكد كل منهما من صحة إنجاز الآخر، تحت  إشراف الميسر؛</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•يطلب الميسر من المتعلمين التحقق من سلامة موضوع الإملاء؛</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•يطرح السؤال التالي: "كيف كانت كتابة صديقك؟"</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•يصحح كل متعلم أخطاءه التي كشفها زميله؛ </a:t>
                      </a:r>
                    </a:p>
                    <a:p>
                      <a:pPr marL="0" marR="0" lvl="0" indent="0" algn="r" rtl="0">
                        <a:lnSpc>
                          <a:spcPct val="107000"/>
                        </a:lnSpc>
                        <a:spcBef>
                          <a:spcPts val="0"/>
                        </a:spcBef>
                        <a:spcAft>
                          <a:spcPts val="0"/>
                        </a:spcAft>
                        <a:buNone/>
                      </a:pPr>
                      <a:r>
                        <a:rPr lang="ar-MA" sz="2600" dirty="0">
                          <a:latin typeface="Calibri"/>
                          <a:ea typeface="Calibri"/>
                          <a:cs typeface="Calibri"/>
                          <a:sym typeface="Calibri"/>
                        </a:rPr>
                        <a:t>•في نهاية التصحيح تتم تسمية فائزين: </a:t>
                      </a:r>
                    </a:p>
                    <a:p>
                      <a:pPr marL="0" marR="0" lvl="0" indent="0" algn="r" rtl="0">
                        <a:lnSpc>
                          <a:spcPct val="107000"/>
                        </a:lnSpc>
                        <a:spcBef>
                          <a:spcPts val="0"/>
                        </a:spcBef>
                        <a:spcAft>
                          <a:spcPts val="0"/>
                        </a:spcAft>
                        <a:buNone/>
                      </a:pPr>
                      <a:r>
                        <a:rPr lang="ar-MA" sz="2600" dirty="0">
                          <a:latin typeface="Calibri"/>
                          <a:ea typeface="Calibri"/>
                          <a:cs typeface="Calibri"/>
                          <a:sym typeface="Calibri"/>
                        </a:rPr>
                        <a:t>المتعلم الذي ارتكب أقل عدد من الأخطاء.</a:t>
                      </a:r>
                    </a:p>
                    <a:p>
                      <a:pPr marL="0" marR="0" lvl="0" indent="0" algn="r" rtl="0">
                        <a:lnSpc>
                          <a:spcPct val="107000"/>
                        </a:lnSpc>
                        <a:spcBef>
                          <a:spcPts val="0"/>
                        </a:spcBef>
                        <a:spcAft>
                          <a:spcPts val="0"/>
                        </a:spcAft>
                        <a:buNone/>
                      </a:pPr>
                      <a:r>
                        <a:rPr lang="ar-MA" sz="2600" dirty="0">
                          <a:latin typeface="Calibri"/>
                          <a:ea typeface="Calibri"/>
                          <a:cs typeface="Calibri"/>
                          <a:sym typeface="Calibri"/>
                        </a:rPr>
                        <a:t>المتعلم الذي وجد أكبر عدد من الأخطاء.</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التصحيح</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تثار مناقشة مع المتعلمين حول النشاط (انطباعهم، تجاهه، أهميته...) والأخطاء التي تم ارتكابها. يتم الوقوف على بعض الظواهر الإملائية.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اختتام الحصة</a:t>
                      </a:r>
                    </a:p>
                    <a:p>
                      <a:pPr marL="0" marR="0" lvl="0" indent="0" algn="r" rtl="0">
                        <a:lnSpc>
                          <a:spcPct val="107000"/>
                        </a:lnSpc>
                        <a:spcBef>
                          <a:spcPts val="0"/>
                        </a:spcBef>
                        <a:spcAft>
                          <a:spcPts val="0"/>
                        </a:spcAft>
                        <a:buNone/>
                      </a:pPr>
                      <a:endParaRPr lang="ar-MA"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402752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39CCD-8844-F4AD-7323-0F52AA6CEFA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67DE981-8EEF-30E1-F06B-8F66D698A38D}"/>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14C10905-5C86-F66E-550C-2A1C7D4F0734}"/>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B88DFF70-A1C3-ED21-A2CA-E0E6DD98372F}"/>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216B6E26-E581-AE44-DA4E-CA26DD4D39A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CF68A3FB-9E7C-9A40-8E7B-A07C5CC29396}"/>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C6114BDE-EC50-AFDA-73D1-8A2E37636300}"/>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7</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3535277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9BC804E2-34D0-DAB0-2281-E1A85C09AAAA}"/>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C638FB84-6828-FF19-B8CE-4F4C1322BAB8}"/>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049BD5FE-EF14-5B1A-26D6-0496FE1CAF3A}"/>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CA9CA829-4A6B-72C4-504D-3052BF794336}"/>
              </a:ext>
            </a:extLst>
          </p:cNvPr>
          <p:cNvSpPr/>
          <p:nvPr/>
        </p:nvSpPr>
        <p:spPr>
          <a:xfrm>
            <a:off x="-203378" y="-120456"/>
            <a:ext cx="18567042" cy="1052037"/>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D5B3B9E4-2172-8FD0-5BF4-E30D71EE07D7}"/>
              </a:ext>
            </a:extLst>
          </p:cNvPr>
          <p:cNvSpPr/>
          <p:nvPr/>
        </p:nvSpPr>
        <p:spPr>
          <a:xfrm rot="-10800000">
            <a:off x="12050257" y="-200909"/>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395112F3-3426-FA5A-D7F9-34621CD09455}"/>
              </a:ext>
            </a:extLst>
          </p:cNvPr>
          <p:cNvSpPr txBox="1"/>
          <p:nvPr/>
        </p:nvSpPr>
        <p:spPr>
          <a:xfrm>
            <a:off x="12544534" y="264789"/>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الفقرات البسيطة </a:t>
            </a:r>
          </a:p>
        </p:txBody>
      </p:sp>
      <p:graphicFrame>
        <p:nvGraphicFramePr>
          <p:cNvPr id="8" name="Google Shape;1919;p168">
            <a:extLst>
              <a:ext uri="{FF2B5EF4-FFF2-40B4-BE49-F238E27FC236}">
                <a16:creationId xmlns:a16="http://schemas.microsoft.com/office/drawing/2014/main" id="{E3C5E925-5EB5-69A4-7619-70116816F1BF}"/>
              </a:ext>
            </a:extLst>
          </p:cNvPr>
          <p:cNvGraphicFramePr>
            <a:graphicFrameLocks/>
          </p:cNvGraphicFramePr>
          <p:nvPr>
            <p:extLst>
              <p:ext uri="{D42A27DB-BD31-4B8C-83A1-F6EECF244321}">
                <p14:modId xmlns:p14="http://schemas.microsoft.com/office/powerpoint/2010/main" val="970232086"/>
              </p:ext>
            </p:extLst>
          </p:nvPr>
        </p:nvGraphicFramePr>
        <p:xfrm>
          <a:off x="454571" y="1358611"/>
          <a:ext cx="17681029" cy="1577467"/>
        </p:xfrm>
        <a:graphic>
          <a:graphicData uri="http://schemas.openxmlformats.org/drawingml/2006/table">
            <a:tbl>
              <a:tblPr>
                <a:noFill/>
              </a:tblPr>
              <a:tblGrid>
                <a:gridCol w="4041229">
                  <a:extLst>
                    <a:ext uri="{9D8B030D-6E8A-4147-A177-3AD203B41FA5}">
                      <a16:colId xmlns:a16="http://schemas.microsoft.com/office/drawing/2014/main" val="54023675"/>
                    </a:ext>
                  </a:extLst>
                </a:gridCol>
                <a:gridCol w="1524000">
                  <a:extLst>
                    <a:ext uri="{9D8B030D-6E8A-4147-A177-3AD203B41FA5}">
                      <a16:colId xmlns:a16="http://schemas.microsoft.com/office/drawing/2014/main" val="20000"/>
                    </a:ext>
                  </a:extLst>
                </a:gridCol>
                <a:gridCol w="1752600">
                  <a:extLst>
                    <a:ext uri="{9D8B030D-6E8A-4147-A177-3AD203B41FA5}">
                      <a16:colId xmlns:a16="http://schemas.microsoft.com/office/drawing/2014/main" val="1743943791"/>
                    </a:ext>
                  </a:extLst>
                </a:gridCol>
                <a:gridCol w="2209800">
                  <a:extLst>
                    <a:ext uri="{9D8B030D-6E8A-4147-A177-3AD203B41FA5}">
                      <a16:colId xmlns:a16="http://schemas.microsoft.com/office/drawing/2014/main" val="2662245511"/>
                    </a:ext>
                  </a:extLst>
                </a:gridCol>
                <a:gridCol w="8153400">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504987">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kern="1200" dirty="0">
                          <a:solidFill>
                            <a:schemeClr val="tx1"/>
                          </a:solidFill>
                          <a:latin typeface="Calibri"/>
                          <a:ea typeface="Calibri"/>
                          <a:cs typeface="Calibri"/>
                          <a:sym typeface="Calibri"/>
                        </a:rPr>
                        <a:t>كراسة المتعلم – لائحة الفقرات البسيطة -</a:t>
                      </a:r>
                      <a:r>
                        <a:rPr lang="ar-MA" sz="2400" kern="1200" noProof="0" dirty="0">
                          <a:solidFill>
                            <a:schemeClr val="tx1"/>
                          </a:solidFill>
                          <a:latin typeface="Calibri"/>
                          <a:ea typeface="Calibri"/>
                          <a:cs typeface="Calibri"/>
                          <a:sym typeface="Calibri"/>
                        </a:rPr>
                        <a:t>سبورة – شاشة عرض </a:t>
                      </a:r>
                    </a:p>
                    <a:p>
                      <a:pPr marL="0" marR="0" lvl="0" indent="0" algn="r" defTabSz="1371600" rtl="1" eaLnBrk="1" fontAlgn="auto" latinLnBrk="0" hangingPunct="1">
                        <a:lnSpc>
                          <a:spcPct val="107000"/>
                        </a:lnSpc>
                        <a:spcBef>
                          <a:spcPts val="0"/>
                        </a:spcBef>
                        <a:spcAft>
                          <a:spcPts val="0"/>
                        </a:spcAft>
                        <a:buClrTx/>
                        <a:buSzTx/>
                        <a:buFontTx/>
                        <a:buNone/>
                        <a:tabLst/>
                        <a:defRPr/>
                      </a:pPr>
                      <a:endParaRPr lang="ar-MA"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يوميا</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15 الى 20 دقيقة</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جميع اللبنات</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الاستئناس بفعل القراءة - تعزيز قدرة المتعلم(ة) على قراءة الفقرات البسيطة بطلاقة ( الدقة -  السرعة والتنغيم).</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Google Shape;1920;p168">
            <a:extLst>
              <a:ext uri="{FF2B5EF4-FFF2-40B4-BE49-F238E27FC236}">
                <a16:creationId xmlns:a16="http://schemas.microsoft.com/office/drawing/2014/main" id="{2AA1B236-635F-C760-8E61-18308646BB69}"/>
              </a:ext>
            </a:extLst>
          </p:cNvPr>
          <p:cNvGraphicFramePr>
            <a:graphicFrameLocks/>
          </p:cNvGraphicFramePr>
          <p:nvPr>
            <p:extLst>
              <p:ext uri="{D42A27DB-BD31-4B8C-83A1-F6EECF244321}">
                <p14:modId xmlns:p14="http://schemas.microsoft.com/office/powerpoint/2010/main" val="2354813074"/>
              </p:ext>
            </p:extLst>
          </p:nvPr>
        </p:nvGraphicFramePr>
        <p:xfrm>
          <a:off x="454571" y="2640871"/>
          <a:ext cx="17678401" cy="7206313"/>
        </p:xfrm>
        <a:graphic>
          <a:graphicData uri="http://schemas.openxmlformats.org/drawingml/2006/table">
            <a:tbl>
              <a:tblPr>
                <a:noFill/>
              </a:tblPr>
              <a:tblGrid>
                <a:gridCol w="1447800">
                  <a:extLst>
                    <a:ext uri="{9D8B030D-6E8A-4147-A177-3AD203B41FA5}">
                      <a16:colId xmlns:a16="http://schemas.microsoft.com/office/drawing/2014/main" val="1335298090"/>
                    </a:ext>
                  </a:extLst>
                </a:gridCol>
                <a:gridCol w="14903828">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60200">
                <a:tc>
                  <a:txBody>
                    <a:bodyPr/>
                    <a:lstStyle/>
                    <a:p>
                      <a:pPr marL="0" marR="0" lvl="0" indent="0" algn="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بمكن استثمار هذا النشاط في جميع المسارات</a:t>
                      </a: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يرحب الميسر بالمتعلمين (صباح الخير – مرحبا ...)؛</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يثير الميسر انتباه المتعلمين ب (عبارات اعتيادية...)، للإعلان عن بداية النشاط؛</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يصرح الميسر بالنتائج المنتظرة من النشاط: </a:t>
                      </a:r>
                    </a:p>
                    <a:p>
                      <a:pPr marL="0" marR="0" lvl="0" indent="0" algn="r" rtl="0">
                        <a:lnSpc>
                          <a:spcPct val="107000"/>
                        </a:lnSpc>
                        <a:spcBef>
                          <a:spcPts val="0"/>
                        </a:spcBef>
                        <a:spcAft>
                          <a:spcPts val="0"/>
                        </a:spcAft>
                        <a:buNone/>
                      </a:pPr>
                      <a:r>
                        <a:rPr lang="ar-MA" sz="2600" dirty="0">
                          <a:latin typeface="Calibri"/>
                          <a:ea typeface="Calibri"/>
                          <a:cs typeface="Calibri"/>
                          <a:sym typeface="Calibri"/>
                        </a:rPr>
                        <a:t>«سيساعدكم هذا النشاط على الاستعداد لقراءة فقرات بسيطة.»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يكتب الميسر فقرة بسيطة مشكولة على السبورة بخط واضح أو يعرضها بواسطة جهاز العرض</a:t>
                      </a:r>
                      <a:r>
                        <a:rPr lang="ar-MA" sz="2400" dirty="0">
                          <a:latin typeface="Calibri"/>
                          <a:ea typeface="Calibri"/>
                          <a:cs typeface="Calibri"/>
                          <a:sym typeface="Calibri"/>
                        </a:rPr>
                        <a:t>.</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افتتاح النشاط</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-يقرأ الميسر الفقرة قراءة سليمة (سلامة النطق، الدقة...)، مع الحرص على وضع أصبعه تحت الكلمة التي يقرؤها. أثناء ذلك ينصت المتعلمون لما ينطقه الميسر وينتبهون للكلمات ولحركة الأصبع ليتدربوا على التنسيق بين اليد والعين واللسان، ويميزوا بنية كل كلمة ومكانها ونطقها؛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يدعو المتعلمين لإبداء الرأي في قراءته (تعويد الأطفال على التعليق على طريقة القراءة السليمة)؛عبر طرح أسئلة مثل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كيف كانت قراءتي؟ هل كان صوتي واضحا؟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يعطي المتعلمون ملاحظات حول قراءة الميسر مثل: "كان صوتك مسموعا / واضحًا، كنت تقرأ باسترسال، وكنت تضع الأصبع تحت الكلمات التي تقرؤها"؛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يشرح الميسر أهمية وضوح الصوت ووضع الأصبع تحت الكلمات والقراءة باسترسال؛</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يقرأ الفقرة مرة ثانية؛ هذه المرة يتابع المتعلمون على الكتيبات المفتوحة؛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من جميع التلاميذ تتبع قراءته على كراساتهم بوضع الأصبع على كل كلمة يقرأها؛</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يمكن نمذجة قراءة الفقرة خلال الحصة الأولى عدة مرات.</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467345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1799D402-6E28-AC6A-87D1-0AF04E0C500D}"/>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21E69D5D-30DB-0539-9F1F-57FA6A81CEC1}"/>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899FF113-A0FB-F476-77A7-9E3235F0C151}"/>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F873B1DD-49B5-7E8F-9901-489B08559CBE}"/>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45F50F81-94AA-2378-2C78-1950DBB006BD}"/>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54ADC108-9154-4E6C-0304-789FB880EA9F}"/>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الفقرات البسيطة </a:t>
            </a:r>
          </a:p>
        </p:txBody>
      </p:sp>
      <p:graphicFrame>
        <p:nvGraphicFramePr>
          <p:cNvPr id="9" name="Google Shape;1920;p168">
            <a:extLst>
              <a:ext uri="{FF2B5EF4-FFF2-40B4-BE49-F238E27FC236}">
                <a16:creationId xmlns:a16="http://schemas.microsoft.com/office/drawing/2014/main" id="{05270A43-C1D2-AC23-9280-20041D9487D7}"/>
              </a:ext>
            </a:extLst>
          </p:cNvPr>
          <p:cNvGraphicFramePr>
            <a:graphicFrameLocks/>
          </p:cNvGraphicFramePr>
          <p:nvPr>
            <p:extLst>
              <p:ext uri="{D42A27DB-BD31-4B8C-83A1-F6EECF244321}">
                <p14:modId xmlns:p14="http://schemas.microsoft.com/office/powerpoint/2010/main" val="468410355"/>
              </p:ext>
            </p:extLst>
          </p:nvPr>
        </p:nvGraphicFramePr>
        <p:xfrm>
          <a:off x="304799" y="2095500"/>
          <a:ext cx="17678401" cy="7851140"/>
        </p:xfrm>
        <a:graphic>
          <a:graphicData uri="http://schemas.openxmlformats.org/drawingml/2006/table">
            <a:tbl>
              <a:tblPr>
                <a:noFill/>
              </a:tblPr>
              <a:tblGrid>
                <a:gridCol w="4803229">
                  <a:extLst>
                    <a:ext uri="{9D8B030D-6E8A-4147-A177-3AD203B41FA5}">
                      <a16:colId xmlns:a16="http://schemas.microsoft.com/office/drawing/2014/main" val="1335298090"/>
                    </a:ext>
                  </a:extLst>
                </a:gridCol>
                <a:gridCol w="11548399">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02208">
                <a:tc>
                  <a:txBody>
                    <a:bodyPr/>
                    <a:lstStyle/>
                    <a:p>
                      <a:pPr marL="0" marR="0" lvl="0" indent="0" algn="ct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 و توجيهات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5171371">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تتم النمذجة خلال الحصة الأولى، ويتم الاستغناء عنها حينما يتملك المتعلمون الاستراتيجية </a:t>
                      </a:r>
                      <a:r>
                        <a:rPr lang="ar-MA" sz="2600" kern="1200" dirty="0" err="1">
                          <a:solidFill>
                            <a:schemeClr val="tx1"/>
                          </a:solidFill>
                          <a:latin typeface="Calibri"/>
                          <a:ea typeface="Calibri"/>
                          <a:cs typeface="Calibri"/>
                        </a:rPr>
                        <a:t>المنمذجة</a:t>
                      </a:r>
                      <a:r>
                        <a:rPr lang="ar-MA" sz="2600" kern="1200" dirty="0">
                          <a:solidFill>
                            <a:schemeClr val="tx1"/>
                          </a:solidFill>
                          <a:latin typeface="Calibri"/>
                          <a:ea typeface="Calibri"/>
                          <a:cs typeface="Calibri"/>
                        </a:rPr>
                        <a:t>. </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الحرص على عدم سخرية المتعلمين من بعضهم البعض بسبب الأخطاء التي يرتكبونها؛</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الانسجام مع خصوصية كل لبنة.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•يسأل الميسر:    من يريد قراءة النص مثلي؟</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يدعو المتعلمين لقراءة النص مع التأكد من اتباع التعليمات المذكورة من قبل كل قارئ؛</a:t>
                      </a:r>
                    </a:p>
                    <a:p>
                      <a:pPr marL="0" marR="0" lvl="0" indent="0" algn="r" rtl="0">
                        <a:lnSpc>
                          <a:spcPct val="107000"/>
                        </a:lnSpc>
                        <a:spcBef>
                          <a:spcPts val="0"/>
                        </a:spcBef>
                        <a:spcAft>
                          <a:spcPts val="0"/>
                        </a:spcAft>
                        <a:buNone/>
                      </a:pPr>
                      <a:endParaRPr lang="ar-MA" sz="2600" dirty="0">
                        <a:latin typeface="Calibri"/>
                        <a:ea typeface="Calibri"/>
                        <a:cs typeface="Calibri"/>
                        <a:sym typeface="Calibri"/>
                      </a:endParaRPr>
                    </a:p>
                    <a:p>
                      <a:pPr marL="0" marR="0" lvl="0" indent="0" algn="r" rtl="0">
                        <a:lnSpc>
                          <a:spcPct val="107000"/>
                        </a:lnSpc>
                        <a:spcBef>
                          <a:spcPts val="0"/>
                        </a:spcBef>
                        <a:spcAft>
                          <a:spcPts val="0"/>
                        </a:spcAft>
                        <a:buNone/>
                      </a:pPr>
                      <a:r>
                        <a:rPr lang="ar-MA" sz="2600" dirty="0">
                          <a:latin typeface="Calibri"/>
                          <a:ea typeface="Calibri"/>
                          <a:cs typeface="Calibri"/>
                          <a:sym typeface="Calibri"/>
                        </a:rPr>
                        <a:t>يجب أن يتأكد الميسر أثناء ذلك من أن الأطفال الآخرين يشيرون بأصابعهم إلى كل كلمة عندما يقرأ زميلهم على السبورة؛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بعد أن ينتهي المتعلم من القراءة، يطرح الميسر السؤال: كيف كانت قراءة زميلكم؟ </a:t>
                      </a:r>
                    </a:p>
                    <a:p>
                      <a:pPr marL="0" marR="0" lvl="0" indent="0" algn="r" rtl="0">
                        <a:lnSpc>
                          <a:spcPct val="107000"/>
                        </a:lnSpc>
                        <a:spcBef>
                          <a:spcPts val="0"/>
                        </a:spcBef>
                        <a:spcAft>
                          <a:spcPts val="0"/>
                        </a:spcAft>
                        <a:buNone/>
                      </a:pPr>
                      <a:endParaRPr lang="ar-MA" sz="2600" dirty="0">
                        <a:latin typeface="Calibri"/>
                        <a:ea typeface="Calibri"/>
                        <a:cs typeface="Calibri"/>
                        <a:sym typeface="Calibri"/>
                      </a:endParaRPr>
                    </a:p>
                    <a:p>
                      <a:pPr marL="0" marR="0" lvl="0" indent="0" algn="r" rtl="0">
                        <a:lnSpc>
                          <a:spcPct val="107000"/>
                        </a:lnSpc>
                        <a:spcBef>
                          <a:spcPts val="0"/>
                        </a:spcBef>
                        <a:spcAft>
                          <a:spcPts val="0"/>
                        </a:spcAft>
                        <a:buNone/>
                      </a:pPr>
                      <a:r>
                        <a:rPr lang="ar-MA" sz="2600" dirty="0">
                          <a:latin typeface="Calibri"/>
                          <a:ea typeface="Calibri"/>
                          <a:cs typeface="Calibri"/>
                          <a:sym typeface="Calibri"/>
                        </a:rPr>
                        <a:t>يحتاج المتعلمون إلى الانتباه ويجب أن يدركوا أهمية القراءة الجهرية، وأهمية مناقشة طريقة القراءة؛</a:t>
                      </a:r>
                    </a:p>
                    <a:p>
                      <a:pPr marL="0" marR="0" lvl="0" indent="0" algn="r" rtl="0">
                        <a:lnSpc>
                          <a:spcPct val="107000"/>
                        </a:lnSpc>
                        <a:spcBef>
                          <a:spcPts val="0"/>
                        </a:spcBef>
                        <a:spcAft>
                          <a:spcPts val="0"/>
                        </a:spcAft>
                        <a:buNone/>
                      </a:pPr>
                      <a:endParaRPr lang="ar-MA" sz="2600" dirty="0">
                        <a:latin typeface="Calibri"/>
                        <a:ea typeface="Calibri"/>
                        <a:cs typeface="Calibri"/>
                        <a:sym typeface="Calibri"/>
                      </a:endParaRPr>
                    </a:p>
                    <a:p>
                      <a:pPr marL="0" marR="0" lvl="0" indent="0" algn="r" rtl="0">
                        <a:lnSpc>
                          <a:spcPct val="107000"/>
                        </a:lnSpc>
                        <a:spcBef>
                          <a:spcPts val="0"/>
                        </a:spcBef>
                        <a:spcAft>
                          <a:spcPts val="0"/>
                        </a:spcAft>
                        <a:buNone/>
                      </a:pPr>
                      <a:r>
                        <a:rPr lang="ar-MA" sz="2600" dirty="0">
                          <a:latin typeface="Calibri"/>
                          <a:ea typeface="Calibri"/>
                          <a:cs typeface="Calibri"/>
                          <a:sym typeface="Calibri"/>
                        </a:rPr>
                        <a:t>يشجع الميسر بعض التلاميذ على القراءة، حتى لو ارتكبوا أخطاء ويعمل على تهنئتهم على جهودهم ( خصوصا في "لبنة حرف")؛</a:t>
                      </a:r>
                    </a:p>
                    <a:p>
                      <a:pPr marL="0" marR="0" lvl="0" indent="0" algn="r" rtl="0">
                        <a:lnSpc>
                          <a:spcPct val="107000"/>
                        </a:lnSpc>
                        <a:spcBef>
                          <a:spcPts val="0"/>
                        </a:spcBef>
                        <a:spcAft>
                          <a:spcPts val="0"/>
                        </a:spcAft>
                        <a:buNone/>
                      </a:pPr>
                      <a:r>
                        <a:rPr lang="ar-MA" sz="2600" dirty="0">
                          <a:latin typeface="Calibri"/>
                          <a:ea typeface="Calibri"/>
                          <a:cs typeface="Calibri"/>
                          <a:sym typeface="Calibri"/>
                        </a:rPr>
                        <a:t>تمنح الفرصة للمتعلم إذا أخطأ للمحاولة مرة ثانية؛ ويمكن اللجوء إلى لوحة المقاطع لمساعدة المتعلم على تدارك الخطأ.  تتم الاستعانة بتلميذ آخر للمساعدة. ويتدخل الميسر للتصحيح إذا تعذر الأمر على المتعلمين.</a:t>
                      </a:r>
                    </a:p>
                    <a:p>
                      <a:pPr marL="0" marR="0" lvl="0" indent="0" algn="r" rtl="0">
                        <a:lnSpc>
                          <a:spcPct val="107000"/>
                        </a:lnSpc>
                        <a:spcBef>
                          <a:spcPts val="0"/>
                        </a:spcBef>
                        <a:spcAft>
                          <a:spcPts val="0"/>
                        </a:spcAft>
                        <a:buNone/>
                      </a:pPr>
                      <a:r>
                        <a:rPr lang="ar-MA" sz="2600" dirty="0">
                          <a:latin typeface="Calibri"/>
                          <a:ea typeface="Calibri"/>
                          <a:cs typeface="Calibri"/>
                          <a:sym typeface="Calibri"/>
                        </a:rPr>
                        <a:t>.</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ممارسة موجهة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529016">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يشجع الميسر المتعلمين على مواصلة المحاولة لقراءة الفقرات خارج القسم.</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اختتام الحصة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373893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D625D-3FF4-9695-2E9B-F6048B9FDD2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96B5E4C-AC26-BB18-A9FE-B4633598484F}"/>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2017993A-16F3-235D-DD8D-241B4B465B1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1F1A3954-82A5-E4AE-CF64-E58DE37E89C1}"/>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90829859-6E2C-FE08-8B47-4435C979BB9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07492A09-D529-E759-0132-9526FE60389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F083E933-F88A-D6AB-6D86-F141D3694CC5}"/>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8</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6906613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C1446056-AE1E-A9B6-193E-C34221497007}"/>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F5B985FE-7582-E3F2-CA10-16A0ECDEEE59}"/>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97F8A8F2-51E5-127A-71EF-35DA4A2C5024}"/>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0B762EE6-EE98-F152-4347-B68D027B25F0}"/>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5D02E8D2-6F15-AE65-89A7-01A8B5EF4267}"/>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007785AC-E230-51AF-90F1-340AEBDA573B}"/>
              </a:ext>
            </a:extLst>
          </p:cNvPr>
          <p:cNvSpPr txBox="1"/>
          <p:nvPr/>
        </p:nvSpPr>
        <p:spPr>
          <a:xfrm>
            <a:off x="12649200" y="696406"/>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لوحة المقاطع </a:t>
            </a:r>
          </a:p>
        </p:txBody>
      </p:sp>
      <p:graphicFrame>
        <p:nvGraphicFramePr>
          <p:cNvPr id="8" name="Google Shape;1919;p168">
            <a:extLst>
              <a:ext uri="{FF2B5EF4-FFF2-40B4-BE49-F238E27FC236}">
                <a16:creationId xmlns:a16="http://schemas.microsoft.com/office/drawing/2014/main" id="{8C8D5EB6-BAF8-D3C8-997E-64BED7D5B3CC}"/>
              </a:ext>
            </a:extLst>
          </p:cNvPr>
          <p:cNvGraphicFramePr>
            <a:graphicFrameLocks/>
          </p:cNvGraphicFramePr>
          <p:nvPr>
            <p:extLst>
              <p:ext uri="{D42A27DB-BD31-4B8C-83A1-F6EECF244321}">
                <p14:modId xmlns:p14="http://schemas.microsoft.com/office/powerpoint/2010/main" val="537080034"/>
              </p:ext>
            </p:extLst>
          </p:nvPr>
        </p:nvGraphicFramePr>
        <p:xfrm>
          <a:off x="685800" y="2273392"/>
          <a:ext cx="17310278" cy="1186117"/>
        </p:xfrm>
        <a:graphic>
          <a:graphicData uri="http://schemas.openxmlformats.org/drawingml/2006/table">
            <a:tbl>
              <a:tblPr>
                <a:noFill/>
              </a:tblPr>
              <a:tblGrid>
                <a:gridCol w="4487850">
                  <a:extLst>
                    <a:ext uri="{9D8B030D-6E8A-4147-A177-3AD203B41FA5}">
                      <a16:colId xmlns:a16="http://schemas.microsoft.com/office/drawing/2014/main" val="54023675"/>
                    </a:ext>
                  </a:extLst>
                </a:gridCol>
                <a:gridCol w="2840228">
                  <a:extLst>
                    <a:ext uri="{9D8B030D-6E8A-4147-A177-3AD203B41FA5}">
                      <a16:colId xmlns:a16="http://schemas.microsoft.com/office/drawing/2014/main" val="20000"/>
                    </a:ext>
                  </a:extLst>
                </a:gridCol>
                <a:gridCol w="3124200">
                  <a:extLst>
                    <a:ext uri="{9D8B030D-6E8A-4147-A177-3AD203B41FA5}">
                      <a16:colId xmlns:a16="http://schemas.microsoft.com/office/drawing/2014/main" val="1743943791"/>
                    </a:ext>
                  </a:extLst>
                </a:gridCol>
                <a:gridCol w="2514600">
                  <a:extLst>
                    <a:ext uri="{9D8B030D-6E8A-4147-A177-3AD203B41FA5}">
                      <a16:colId xmlns:a16="http://schemas.microsoft.com/office/drawing/2014/main" val="2662245511"/>
                    </a:ext>
                  </a:extLst>
                </a:gridCol>
                <a:gridCol w="4343400">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504987">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سبورة – كراسات - دفاتر...</a:t>
                      </a:r>
                    </a:p>
                    <a:p>
                      <a:pPr marL="0" marR="0" lvl="0" indent="0" algn="r" rtl="1">
                        <a:lnSpc>
                          <a:spcPct val="107000"/>
                        </a:lnSpc>
                        <a:spcBef>
                          <a:spcPts val="0"/>
                        </a:spcBef>
                        <a:spcAft>
                          <a:spcPts val="0"/>
                        </a:spcAft>
                        <a:buNone/>
                      </a:pP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يوميا</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15 إلى 20 دقيقة </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لبنة الحرف / الكلمة</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أن يقرأ الحروف و المقاطع بشكل سليم</a:t>
                      </a:r>
                      <a:endParaRPr sz="24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Google Shape;1920;p168">
            <a:extLst>
              <a:ext uri="{FF2B5EF4-FFF2-40B4-BE49-F238E27FC236}">
                <a16:creationId xmlns:a16="http://schemas.microsoft.com/office/drawing/2014/main" id="{4CE0990D-FB0C-7B0C-0E5A-F38E711900C1}"/>
              </a:ext>
            </a:extLst>
          </p:cNvPr>
          <p:cNvGraphicFramePr>
            <a:graphicFrameLocks/>
          </p:cNvGraphicFramePr>
          <p:nvPr>
            <p:extLst>
              <p:ext uri="{D42A27DB-BD31-4B8C-83A1-F6EECF244321}">
                <p14:modId xmlns:p14="http://schemas.microsoft.com/office/powerpoint/2010/main" val="1603599555"/>
              </p:ext>
            </p:extLst>
          </p:nvPr>
        </p:nvGraphicFramePr>
        <p:xfrm>
          <a:off x="683172" y="3555652"/>
          <a:ext cx="17310278" cy="5934345"/>
        </p:xfrm>
        <a:graphic>
          <a:graphicData uri="http://schemas.openxmlformats.org/drawingml/2006/table">
            <a:tbl>
              <a:tblPr>
                <a:noFill/>
              </a:tblPr>
              <a:tblGrid>
                <a:gridCol w="1417652">
                  <a:extLst>
                    <a:ext uri="{9D8B030D-6E8A-4147-A177-3AD203B41FA5}">
                      <a16:colId xmlns:a16="http://schemas.microsoft.com/office/drawing/2014/main" val="1335298090"/>
                    </a:ext>
                  </a:extLst>
                </a:gridCol>
                <a:gridCol w="14593481">
                  <a:extLst>
                    <a:ext uri="{9D8B030D-6E8A-4147-A177-3AD203B41FA5}">
                      <a16:colId xmlns:a16="http://schemas.microsoft.com/office/drawing/2014/main" val="20000"/>
                    </a:ext>
                  </a:extLst>
                </a:gridCol>
                <a:gridCol w="1299145">
                  <a:extLst>
                    <a:ext uri="{9D8B030D-6E8A-4147-A177-3AD203B41FA5}">
                      <a16:colId xmlns:a16="http://schemas.microsoft.com/office/drawing/2014/main" val="20001"/>
                    </a:ext>
                  </a:extLst>
                </a:gridCol>
              </a:tblGrid>
              <a:tr h="460200">
                <a:tc>
                  <a:txBody>
                    <a:bodyPr/>
                    <a:lstStyle/>
                    <a:p>
                      <a:pPr marL="0" marR="0" lvl="0" indent="0" algn="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بمكن استثمار هذا النشاط في جميع المسارات</a:t>
                      </a: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يُحضِّر الميسر لوحة الحروف والمقاطع؛</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يثير الميسر انتباه المتعلمين ب (عبارات اعتيادية...)، للإعلان عن بداية النشاط؛</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يصرح الميسر بالأهداف المتوخاة من النشاط، وبالنتيجة المنتظرة من المتعلمين: " تعرف الحرف رسمه وصوته ومقاطعه مع الحركات القصيرة والطويلة والتنوين؛ واستثماره في تركيب كلمات/ جمل." </a:t>
                      </a:r>
                    </a:p>
                    <a:p>
                      <a:pPr marL="0" marR="0" lvl="0" indent="0" algn="r" rtl="0">
                        <a:lnSpc>
                          <a:spcPct val="107000"/>
                        </a:lnSpc>
                        <a:spcBef>
                          <a:spcPts val="0"/>
                        </a:spcBef>
                        <a:spcAft>
                          <a:spcPts val="0"/>
                        </a:spcAft>
                        <a:buNone/>
                      </a:pPr>
                      <a:r>
                        <a:rPr lang="ar-MA" sz="2600" dirty="0">
                          <a:latin typeface="Calibri"/>
                          <a:ea typeface="Calibri"/>
                          <a:cs typeface="Calibri"/>
                          <a:sym typeface="Calibri"/>
                        </a:rPr>
                        <a:t>تمييز الحروف المتشابهة</a:t>
                      </a:r>
                      <a:r>
                        <a:rPr lang="ar-MA" sz="2400" dirty="0">
                          <a:latin typeface="Calibri"/>
                          <a:ea typeface="Calibri"/>
                          <a:cs typeface="Calibri"/>
                          <a:sym typeface="Calibri"/>
                        </a:rPr>
                        <a:t>.</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افتتاح النشاط</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-يحدد الميسر مجموعة الحروف المعنية بالقراءة اليومية؛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يثير انتباه المتعلمين لأوجه التشابه والاختلاف بين الحروف المدروسة؛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يقرأ الميسر لوحة الحروف والمقاطع بشكل منتظم، بحيث يتعرف المتعلم على اسم كل حرف، وكيف يبدو مع الحركات القصيرة والطويلة والتنوين؛</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يطلب الميسر من المتعلمين أن ينصتوا إليه باهتمام، وألا يردّدوا خلفه؛</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يقرأ الميسر لوحة الحروف والمقاطع أفقيا وعموديا، صعودا وهبوطا، وبطريقة متعرجة؛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يبين الميسر للمتعلمين كيف يُكَوِّن كلمات من خلال المقاطع في لوحة الحروف والمقاطع؛</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يدعو بعض المتعلمين، إلى السبورة لقراءة الحروف والمقاطع وتركيب كلمات.</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4059302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A1595447-3C22-003F-D154-B16DFDC41866}"/>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EFD0BCD4-72A8-7F04-C92A-87B82BC352B4}"/>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ECF27AA4-2C9C-5D21-5588-9030C54AFE97}"/>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E2D575E1-DF2A-E6CE-65AE-A7D381157E3C}"/>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74534934-165E-44CF-9DC5-E3C3C597EC1F}"/>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E4D729F6-FFFA-4BEC-E6D2-102C89678A2C}"/>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قراءة لوحة المقاطع </a:t>
            </a:r>
          </a:p>
        </p:txBody>
      </p:sp>
      <p:graphicFrame>
        <p:nvGraphicFramePr>
          <p:cNvPr id="9" name="Google Shape;1920;p168">
            <a:extLst>
              <a:ext uri="{FF2B5EF4-FFF2-40B4-BE49-F238E27FC236}">
                <a16:creationId xmlns:a16="http://schemas.microsoft.com/office/drawing/2014/main" id="{C7562CC5-D3BF-83BB-D57E-8F6DB515F827}"/>
              </a:ext>
            </a:extLst>
          </p:cNvPr>
          <p:cNvGraphicFramePr>
            <a:graphicFrameLocks/>
          </p:cNvGraphicFramePr>
          <p:nvPr>
            <p:extLst>
              <p:ext uri="{D42A27DB-BD31-4B8C-83A1-F6EECF244321}">
                <p14:modId xmlns:p14="http://schemas.microsoft.com/office/powerpoint/2010/main" val="3020037002"/>
              </p:ext>
            </p:extLst>
          </p:nvPr>
        </p:nvGraphicFramePr>
        <p:xfrm>
          <a:off x="454571" y="2640871"/>
          <a:ext cx="17678401" cy="6575837"/>
        </p:xfrm>
        <a:graphic>
          <a:graphicData uri="http://schemas.openxmlformats.org/drawingml/2006/table">
            <a:tbl>
              <a:tblPr>
                <a:noFill/>
              </a:tblPr>
              <a:tblGrid>
                <a:gridCol w="4803229">
                  <a:extLst>
                    <a:ext uri="{9D8B030D-6E8A-4147-A177-3AD203B41FA5}">
                      <a16:colId xmlns:a16="http://schemas.microsoft.com/office/drawing/2014/main" val="1335298090"/>
                    </a:ext>
                  </a:extLst>
                </a:gridCol>
                <a:gridCol w="11548399">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02208">
                <a:tc>
                  <a:txBody>
                    <a:bodyPr/>
                    <a:lstStyle/>
                    <a:p>
                      <a:pPr marL="0" marR="0" lvl="0" indent="0" algn="ct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 و توجيهات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3240499">
                <a:tc rowSpan="3">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تتم النمذجة خلال الحصة الأولى، ويتم الاستغناء عنها حينما يتملك المتعلمون الاستراتيجية </a:t>
                      </a:r>
                      <a:r>
                        <a:rPr lang="ar-MA" sz="2600" kern="1200" dirty="0" err="1">
                          <a:solidFill>
                            <a:schemeClr val="tx1"/>
                          </a:solidFill>
                          <a:latin typeface="Calibri"/>
                          <a:ea typeface="Calibri"/>
                          <a:cs typeface="Calibri"/>
                        </a:rPr>
                        <a:t>المنمذجة</a:t>
                      </a:r>
                      <a:r>
                        <a:rPr lang="ar-MA" sz="2600" kern="1200" dirty="0">
                          <a:solidFill>
                            <a:schemeClr val="tx1"/>
                          </a:solidFill>
                          <a:latin typeface="Calibri"/>
                          <a:ea typeface="Calibri"/>
                          <a:cs typeface="Calibri"/>
                        </a:rPr>
                        <a:t>. </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الحرص على عدم سخرية المتعلمين من بعضهم البعض بسبب الأخطاء التي يرتكبونها؛</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الانسجام مع خصوصية كل لبنة.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•يدعو الميسر المتعلمين إلى العمل في مجموعات لقراءة لوحة الحروف والمقاطع على الكراسة بنفس الطريقة؛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يطلب من المتعلمين أن يركبوا انطلاقا من لوحة الحروف والمقاطع مقاطع وكلمات تتضمن الحروف المقترحة في اليوم؛</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يدعو الميسر المتعلمين إلى القراءة أفقيا وعموديا، صعودا وهبوطا، وبطريقة متعرجة؛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يدعو الميسر المتعلمين لقراءة اللوحة على كراستهم بشكل ثنائي، مع محاولة البحث عن كلمات تم ترويجها في المعجم تتضمن الحروف المقترحة..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ممارسة موجهة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914400">
                <a:tc vMerge="1">
                  <a:txBody>
                    <a:bodyPr/>
                    <a:lstStyle/>
                    <a:p>
                      <a:endParaRPr lang="fr-MA"/>
                    </a:p>
                  </a:txBody>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 - يقرأ كل متعلم لوحة الحروف والمقاطع أفقيا وعموديا وبطريقة متعرجة؛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يتم توجيه المتعلمين لقراءة الحروف المقترحة، مع البحث عن كلمات تتضمنها في لوحة الحروف والمقاطع.</a:t>
                      </a:r>
                    </a:p>
                    <a:p>
                      <a:pPr marL="0" marR="0" lvl="0" indent="0" algn="r" rtl="0">
                        <a:lnSpc>
                          <a:spcPct val="107000"/>
                        </a:lnSpc>
                        <a:spcBef>
                          <a:spcPts val="0"/>
                        </a:spcBef>
                        <a:spcAft>
                          <a:spcPts val="0"/>
                        </a:spcAft>
                        <a:buNone/>
                      </a:pPr>
                      <a:endParaRPr lang="ar-MA" sz="2600"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ممارسة مستقلة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3492116352"/>
                  </a:ext>
                </a:extLst>
              </a:tr>
              <a:tr h="1529016">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يطلب الميسر من المتعلمين إعادة الحروف التي تم تقديمها في الحصة مع الحركات القصيرة والطويلة والتنوين؛</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يدعو الميسر بعض المتعلمين إلى تركيب كلمات تتضمن الحروف المقترحة، مع تحديدها على لوحة الحروف والمقاطع</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اختتام الحصة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4545212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CC4D6-9A2F-1F3C-8FAE-0C169A1735B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4A3E977-BE4E-2531-23C9-1CDD1308F956}"/>
              </a:ext>
            </a:extLst>
          </p:cNvPr>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a:extLst>
              <a:ext uri="{FF2B5EF4-FFF2-40B4-BE49-F238E27FC236}">
                <a16:creationId xmlns:a16="http://schemas.microsoft.com/office/drawing/2014/main" id="{62DEF3D8-7AC8-72A4-5EF8-A48B0DE70C01}"/>
              </a:ext>
            </a:extLst>
          </p:cNvPr>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 11">
            <a:extLst>
              <a:ext uri="{FF2B5EF4-FFF2-40B4-BE49-F238E27FC236}">
                <a16:creationId xmlns:a16="http://schemas.microsoft.com/office/drawing/2014/main" id="{9AD5D365-FDD9-F144-57F1-B126CA68B79B}"/>
              </a:ext>
            </a:extLst>
          </p:cNvPr>
          <p:cNvGrpSpPr/>
          <p:nvPr/>
        </p:nvGrpSpPr>
        <p:grpSpPr>
          <a:xfrm>
            <a:off x="4678950" y="4412130"/>
            <a:ext cx="8557141" cy="1462740"/>
            <a:chOff x="1787" y="0"/>
            <a:chExt cx="4527112" cy="706045"/>
          </a:xfrm>
        </p:grpSpPr>
        <p:sp>
          <p:nvSpPr>
            <p:cNvPr id="5" name="Freeform 12">
              <a:extLst>
                <a:ext uri="{FF2B5EF4-FFF2-40B4-BE49-F238E27FC236}">
                  <a16:creationId xmlns:a16="http://schemas.microsoft.com/office/drawing/2014/main" id="{917B1395-1EC2-2404-57E0-E27DD4647AEA}"/>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FFA012"/>
            </a:solidFill>
          </p:spPr>
          <p:txBody>
            <a:bodyPr/>
            <a:lstStyle/>
            <a:p>
              <a:endParaRPr lang="fr-FR" sz="2400" b="1" dirty="0">
                <a:latin typeface="Microsoft Uighur" panose="02000000000000000000" pitchFamily="2" charset="-78"/>
                <a:cs typeface="Microsoft Uighur" panose="02000000000000000000" pitchFamily="2" charset="-78"/>
              </a:endParaRPr>
            </a:p>
          </p:txBody>
        </p:sp>
        <p:sp>
          <p:nvSpPr>
            <p:cNvPr id="6" name="TextBox 13">
              <a:extLst>
                <a:ext uri="{FF2B5EF4-FFF2-40B4-BE49-F238E27FC236}">
                  <a16:creationId xmlns:a16="http://schemas.microsoft.com/office/drawing/2014/main" id="{AD28ABD0-2D95-449E-7320-BA1B00D00B4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400" b="1">
                <a:latin typeface="Microsoft Uighur" panose="02000000000000000000" pitchFamily="2" charset="-78"/>
                <a:cs typeface="Microsoft Uighur" panose="02000000000000000000" pitchFamily="2" charset="-78"/>
              </a:endParaRPr>
            </a:p>
          </p:txBody>
        </p:sp>
      </p:grpSp>
      <p:sp>
        <p:nvSpPr>
          <p:cNvPr id="26" name="TextBox 17">
            <a:extLst>
              <a:ext uri="{FF2B5EF4-FFF2-40B4-BE49-F238E27FC236}">
                <a16:creationId xmlns:a16="http://schemas.microsoft.com/office/drawing/2014/main" id="{41079BDC-23A9-011E-642F-876448E03D60}"/>
              </a:ext>
            </a:extLst>
          </p:cNvPr>
          <p:cNvSpPr txBox="1"/>
          <p:nvPr/>
        </p:nvSpPr>
        <p:spPr>
          <a:xfrm>
            <a:off x="2226354" y="4567442"/>
            <a:ext cx="13462334" cy="1048364"/>
          </a:xfrm>
          <a:prstGeom prst="rect">
            <a:avLst/>
          </a:prstGeom>
        </p:spPr>
        <p:txBody>
          <a:bodyPr lIns="0" tIns="0" rIns="0" bIns="0" rtlCol="0" anchor="t">
            <a:spAutoFit/>
          </a:bodyPr>
          <a:lstStyle/>
          <a:p>
            <a:pPr marL="0" lvl="0" indent="0" algn="ctr" rtl="1">
              <a:lnSpc>
                <a:spcPts val="7749"/>
              </a:lnSpc>
              <a:spcBef>
                <a:spcPct val="0"/>
              </a:spcBef>
            </a:pPr>
            <a:r>
              <a:rPr lang="ar-MA"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الملحق 9</a:t>
            </a:r>
            <a:endParaRPr lang="ar-EG" sz="80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4310455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0E624205-0E2F-D105-0B00-47D83320044B}"/>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3E2DA1D7-573C-B7A9-4A32-7201EAC167FE}"/>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1F42F729-1A11-B9E9-B62F-147F7555CFF0}"/>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C4CFA74F-763B-A098-6B72-D316E909EB8C}"/>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1D0FF86B-06E4-7844-689A-50F0B848263D}"/>
              </a:ext>
            </a:extLst>
          </p:cNvPr>
          <p:cNvSpPr/>
          <p:nvPr/>
        </p:nvSpPr>
        <p:spPr>
          <a:xfrm rot="-10800000">
            <a:off x="12240489" y="77835"/>
            <a:ext cx="6123175"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103ADF76-55F5-D3A8-0523-86D9A8C1BF57}"/>
              </a:ext>
            </a:extLst>
          </p:cNvPr>
          <p:cNvSpPr txBox="1"/>
          <p:nvPr/>
        </p:nvSpPr>
        <p:spPr>
          <a:xfrm>
            <a:off x="12734766" y="543533"/>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لعبة سلة الكلمات </a:t>
            </a:r>
          </a:p>
        </p:txBody>
      </p:sp>
      <p:graphicFrame>
        <p:nvGraphicFramePr>
          <p:cNvPr id="8" name="Google Shape;1919;p168">
            <a:extLst>
              <a:ext uri="{FF2B5EF4-FFF2-40B4-BE49-F238E27FC236}">
                <a16:creationId xmlns:a16="http://schemas.microsoft.com/office/drawing/2014/main" id="{2618081C-2DC0-197B-D50E-D57F156C8CA7}"/>
              </a:ext>
            </a:extLst>
          </p:cNvPr>
          <p:cNvGraphicFramePr>
            <a:graphicFrameLocks/>
          </p:cNvGraphicFramePr>
          <p:nvPr>
            <p:extLst>
              <p:ext uri="{D42A27DB-BD31-4B8C-83A1-F6EECF244321}">
                <p14:modId xmlns:p14="http://schemas.microsoft.com/office/powerpoint/2010/main" val="3457811848"/>
              </p:ext>
            </p:extLst>
          </p:nvPr>
        </p:nvGraphicFramePr>
        <p:xfrm>
          <a:off x="451756" y="2047284"/>
          <a:ext cx="17678401" cy="1577467"/>
        </p:xfrm>
        <a:graphic>
          <a:graphicData uri="http://schemas.openxmlformats.org/drawingml/2006/table">
            <a:tbl>
              <a:tblPr>
                <a:noFill/>
              </a:tblPr>
              <a:tblGrid>
                <a:gridCol w="4583289">
                  <a:extLst>
                    <a:ext uri="{9D8B030D-6E8A-4147-A177-3AD203B41FA5}">
                      <a16:colId xmlns:a16="http://schemas.microsoft.com/office/drawing/2014/main" val="54023675"/>
                    </a:ext>
                  </a:extLst>
                </a:gridCol>
                <a:gridCol w="4419601">
                  <a:extLst>
                    <a:ext uri="{9D8B030D-6E8A-4147-A177-3AD203B41FA5}">
                      <a16:colId xmlns:a16="http://schemas.microsoft.com/office/drawing/2014/main" val="20000"/>
                    </a:ext>
                  </a:extLst>
                </a:gridCol>
                <a:gridCol w="3134526">
                  <a:extLst>
                    <a:ext uri="{9D8B030D-6E8A-4147-A177-3AD203B41FA5}">
                      <a16:colId xmlns:a16="http://schemas.microsoft.com/office/drawing/2014/main" val="1743943791"/>
                    </a:ext>
                  </a:extLst>
                </a:gridCol>
                <a:gridCol w="2350249">
                  <a:extLst>
                    <a:ext uri="{9D8B030D-6E8A-4147-A177-3AD203B41FA5}">
                      <a16:colId xmlns:a16="http://schemas.microsoft.com/office/drawing/2014/main" val="2662245511"/>
                    </a:ext>
                  </a:extLst>
                </a:gridCol>
                <a:gridCol w="3190736">
                  <a:extLst>
                    <a:ext uri="{9D8B030D-6E8A-4147-A177-3AD203B41FA5}">
                      <a16:colId xmlns:a16="http://schemas.microsoft.com/office/drawing/2014/main" val="20003"/>
                    </a:ext>
                  </a:extLst>
                </a:gridCol>
              </a:tblGrid>
              <a:tr h="172121">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الوسائل والأدوات</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0" i="0" u="none" strike="noStrike" cap="none" dirty="0">
                          <a:solidFill>
                            <a:srgbClr val="000000"/>
                          </a:solidFill>
                          <a:latin typeface="Calibri"/>
                          <a:ea typeface="Calibri"/>
                          <a:cs typeface="Calibri"/>
                          <a:sym typeface="Calibri"/>
                        </a:rPr>
                        <a:t>ـ</a:t>
                      </a:r>
                      <a:r>
                        <a:rPr lang="ar-MA" sz="2400" b="1" dirty="0">
                          <a:latin typeface="Calibri"/>
                          <a:ea typeface="Calibri"/>
                          <a:cs typeface="Calibri"/>
                          <a:sym typeface="Calibri"/>
                        </a:rPr>
                        <a:t>تردده</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مدة النشاط</a:t>
                      </a: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r" defTabSz="1371600" rtl="1" eaLnBrk="1" fontAlgn="auto" latinLnBrk="0" hangingPunct="1">
                        <a:lnSpc>
                          <a:spcPct val="107000"/>
                        </a:lnSpc>
                        <a:spcBef>
                          <a:spcPts val="0"/>
                        </a:spcBef>
                        <a:spcAft>
                          <a:spcPts val="0"/>
                        </a:spcAft>
                        <a:buClr>
                          <a:srgbClr val="000000"/>
                        </a:buClr>
                        <a:buSzPts val="1600"/>
                        <a:buFont typeface="Calibri"/>
                        <a:buNone/>
                        <a:tabLst/>
                        <a:defRPr/>
                      </a:pPr>
                      <a:r>
                        <a:rPr lang="ar-MA" sz="2400" b="1" dirty="0">
                          <a:latin typeface="Calibri"/>
                          <a:ea typeface="Calibri"/>
                          <a:cs typeface="Calibri"/>
                          <a:sym typeface="Calibri"/>
                        </a:rPr>
                        <a:t>الفئة المستهدفة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tc>
                  <a:txBody>
                    <a:bodyPr/>
                    <a:lstStyle/>
                    <a:p>
                      <a:pPr marL="0" marR="0" lvl="0" indent="0" algn="ctr" rtl="1">
                        <a:lnSpc>
                          <a:spcPct val="107000"/>
                        </a:lnSpc>
                        <a:spcBef>
                          <a:spcPts val="0"/>
                        </a:spcBef>
                        <a:spcAft>
                          <a:spcPts val="0"/>
                        </a:spcAft>
                        <a:buNone/>
                      </a:pPr>
                      <a:r>
                        <a:rPr lang="ar-MA" sz="2700" b="1" dirty="0">
                          <a:latin typeface="Calibri"/>
                          <a:ea typeface="Calibri"/>
                          <a:cs typeface="Calibri"/>
                          <a:sym typeface="Calibri"/>
                        </a:rPr>
                        <a:t>أهداف النشاط</a:t>
                      </a:r>
                      <a:endParaRPr sz="27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tx2">
                        <a:lumMod val="25000"/>
                        <a:lumOff val="75000"/>
                      </a:schemeClr>
                    </a:solidFill>
                  </a:tcPr>
                </a:tc>
                <a:extLst>
                  <a:ext uri="{0D108BD9-81ED-4DB2-BD59-A6C34878D82A}">
                    <a16:rowId xmlns:a16="http://schemas.microsoft.com/office/drawing/2014/main" val="10000"/>
                  </a:ext>
                </a:extLst>
              </a:tr>
              <a:tr h="504987">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سلة – بطاقات الكلمات– الة موسيقية- جرس ...</a:t>
                      </a:r>
                    </a:p>
                    <a:p>
                      <a:pPr marL="0" marR="0" lvl="0" indent="0" algn="r" rtl="1">
                        <a:lnSpc>
                          <a:spcPct val="107000"/>
                        </a:lnSpc>
                        <a:spcBef>
                          <a:spcPts val="0"/>
                        </a:spcBef>
                        <a:spcAft>
                          <a:spcPts val="0"/>
                        </a:spcAft>
                        <a:buNone/>
                      </a:pPr>
                      <a:endParaRPr sz="24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r" defTabSz="1371600" rtl="1" eaLnBrk="1" fontAlgn="auto" latinLnBrk="0" hangingPunct="1">
                        <a:lnSpc>
                          <a:spcPct val="107000"/>
                        </a:lnSpc>
                        <a:spcBef>
                          <a:spcPts val="0"/>
                        </a:spcBef>
                        <a:spcAft>
                          <a:spcPts val="0"/>
                        </a:spcAft>
                        <a:buClrTx/>
                        <a:buSzTx/>
                        <a:buFontTx/>
                        <a:buNone/>
                        <a:tabLst/>
                        <a:defRPr/>
                      </a:pPr>
                      <a:r>
                        <a:rPr lang="ar-MA" sz="2400" dirty="0">
                          <a:latin typeface="Calibri"/>
                          <a:ea typeface="Calibri"/>
                          <a:cs typeface="Calibri"/>
                          <a:sym typeface="Calibri"/>
                        </a:rPr>
                        <a:t>حصة أو حصتين في الأسبوع/ وقت الاستراحة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ar-MA" sz="2400" dirty="0">
                          <a:latin typeface="Calibri"/>
                          <a:ea typeface="Calibri"/>
                          <a:cs typeface="Calibri"/>
                          <a:sym typeface="Calibri"/>
                        </a:rPr>
                        <a:t>10 إلى 15 دقيقة لكل حصة</a:t>
                      </a:r>
                    </a:p>
                    <a:p>
                      <a:endParaRPr lang="fr-MA" sz="2400" dirty="0"/>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bg1"/>
                    </a:solidFill>
                  </a:tcPr>
                </a:tc>
                <a:tc>
                  <a:txBody>
                    <a:bodyPr/>
                    <a:lstStyle/>
                    <a:p>
                      <a:pPr algn="ctr"/>
                      <a:r>
                        <a:rPr lang="ar-MA" sz="2400" dirty="0">
                          <a:latin typeface="Calibri"/>
                          <a:ea typeface="Calibri"/>
                          <a:cs typeface="Calibri"/>
                          <a:sym typeface="Calibri"/>
                        </a:rPr>
                        <a:t>لبنة الكلمة</a:t>
                      </a:r>
                      <a:endParaRPr lang="fr-MA" sz="2400" dirty="0"/>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tc>
                  <a:txBody>
                    <a:bodyPr/>
                    <a:lstStyle/>
                    <a:p>
                      <a:pPr marL="0" marR="0" lvl="0" indent="0" algn="ctr" rtl="1">
                        <a:lnSpc>
                          <a:spcPct val="107000"/>
                        </a:lnSpc>
                        <a:spcBef>
                          <a:spcPts val="0"/>
                        </a:spcBef>
                        <a:spcAft>
                          <a:spcPts val="0"/>
                        </a:spcAft>
                        <a:buNone/>
                      </a:pPr>
                      <a:r>
                        <a:rPr lang="ar-MA" sz="2400" b="0" i="0" u="none" strike="noStrike" cap="none" dirty="0">
                          <a:solidFill>
                            <a:srgbClr val="000000"/>
                          </a:solidFill>
                          <a:latin typeface="Calibri"/>
                          <a:ea typeface="Calibri"/>
                          <a:cs typeface="Calibri"/>
                          <a:sym typeface="Calibri"/>
                        </a:rPr>
                        <a:t>أن يقرأ الكلمات بشكل سليم</a:t>
                      </a:r>
                      <a:endParaRPr sz="24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Google Shape;1920;p168">
            <a:extLst>
              <a:ext uri="{FF2B5EF4-FFF2-40B4-BE49-F238E27FC236}">
                <a16:creationId xmlns:a16="http://schemas.microsoft.com/office/drawing/2014/main" id="{05884812-8012-0E2F-D106-4656BFF4D6ED}"/>
              </a:ext>
            </a:extLst>
          </p:cNvPr>
          <p:cNvGraphicFramePr>
            <a:graphicFrameLocks/>
          </p:cNvGraphicFramePr>
          <p:nvPr>
            <p:extLst>
              <p:ext uri="{D42A27DB-BD31-4B8C-83A1-F6EECF244321}">
                <p14:modId xmlns:p14="http://schemas.microsoft.com/office/powerpoint/2010/main" val="1158225965"/>
              </p:ext>
            </p:extLst>
          </p:nvPr>
        </p:nvGraphicFramePr>
        <p:xfrm>
          <a:off x="451756" y="3842023"/>
          <a:ext cx="17678401" cy="5086366"/>
        </p:xfrm>
        <a:graphic>
          <a:graphicData uri="http://schemas.openxmlformats.org/drawingml/2006/table">
            <a:tbl>
              <a:tblPr>
                <a:noFill/>
              </a:tblPr>
              <a:tblGrid>
                <a:gridCol w="1447800">
                  <a:extLst>
                    <a:ext uri="{9D8B030D-6E8A-4147-A177-3AD203B41FA5}">
                      <a16:colId xmlns:a16="http://schemas.microsoft.com/office/drawing/2014/main" val="1335298090"/>
                    </a:ext>
                  </a:extLst>
                </a:gridCol>
                <a:gridCol w="14903828">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60200">
                <a:tc>
                  <a:txBody>
                    <a:bodyPr/>
                    <a:lstStyle/>
                    <a:p>
                      <a:pPr marL="0" marR="0" lvl="0" indent="0" algn="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920400">
                <a:tc rowSpan="2">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بمكن استثمار هذا النشاط في جميع المسارات</a:t>
                      </a:r>
                      <a:endParaRPr sz="2600" kern="1200" dirty="0">
                        <a:solidFill>
                          <a:schemeClr val="tx1"/>
                        </a:solidFill>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 يحضر الميسر سلة الحروف والمقاطع/ كلمات  (المقدمة خلال الحصص السابقة) </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يعد فضاء القسم؛</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يثير الميسر انتباه المتعلمين ب (عبارات اعتيادية...)، للإعلان عن بداية النشاط؛</a:t>
                      </a:r>
                    </a:p>
                    <a:p>
                      <a:pPr marL="0" marR="0" lvl="0" indent="0" algn="r" rtl="0">
                        <a:lnSpc>
                          <a:spcPct val="107000"/>
                        </a:lnSpc>
                        <a:spcBef>
                          <a:spcPts val="0"/>
                        </a:spcBef>
                        <a:spcAft>
                          <a:spcPts val="0"/>
                        </a:spcAft>
                        <a:buNone/>
                      </a:pPr>
                      <a:r>
                        <a:rPr lang="ar-MA" sz="2600" dirty="0">
                          <a:latin typeface="Calibri"/>
                          <a:ea typeface="Calibri"/>
                          <a:cs typeface="Calibri"/>
                          <a:sym typeface="Calibri"/>
                        </a:rPr>
                        <a:t>- يصرح الميسر بالنتيجة المنتظرة من اللعبة: " ستساعدكم هذه اللعبة على تذكر و قراءة المقاطع و الكلمات....</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افتتاح النشاط</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1749474">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يضع الميسر بطاقات المقاطع/ كلمات  التي تمت دراستها في سلة صغيرة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يقدم الميسر بطاقة المقاطع / كلمات مع الإشارة إليها في لوحة المقاطع والحروف؛</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يطلب الميسر من المتعلمين الجلوس على شكل حلقة؛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عند سماع موسيقى / إشارة صوتية، يقوم المتعلمون بتمرير السلة بينهم؛</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عند توقف الموسيقى/ الإشارة الصوتية، يقوم المتعلم الذي توقفت عنده السلة بسحب بطاقة؛</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يقرأ المتعلم البطاقة ويطلب من المتعلمين قراءتها وتحديد الحرف أو المقطع/كلمة على لوحة المقاطع والحروف؛</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 تستمر اللعبة حتى تتم قراءة جميع البطاقات.</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النمذجة والممارسة الجماعية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496023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BB3E388A-23CC-DDEB-94D8-7C7016BF00AB}"/>
            </a:ext>
          </a:extLst>
        </p:cNvPr>
        <p:cNvGrpSpPr/>
        <p:nvPr/>
      </p:nvGrpSpPr>
      <p:grpSpPr>
        <a:xfrm>
          <a:off x="0" y="0"/>
          <a:ext cx="0" cy="0"/>
          <a:chOff x="0" y="0"/>
          <a:chExt cx="0" cy="0"/>
        </a:xfrm>
      </p:grpSpPr>
      <p:sp>
        <p:nvSpPr>
          <p:cNvPr id="990" name="Google Shape;990;p66">
            <a:extLst>
              <a:ext uri="{FF2B5EF4-FFF2-40B4-BE49-F238E27FC236}">
                <a16:creationId xmlns:a16="http://schemas.microsoft.com/office/drawing/2014/main" id="{19F5C92C-129A-0531-C615-A89D3484168F}"/>
              </a:ext>
            </a:extLst>
          </p:cNvPr>
          <p:cNvSpPr/>
          <p:nvPr/>
        </p:nvSpPr>
        <p:spPr>
          <a:xfrm>
            <a:off x="0" y="0"/>
            <a:ext cx="18288000" cy="685800"/>
          </a:xfrm>
          <a:prstGeom prst="rect">
            <a:avLst/>
          </a:prstGeom>
          <a:noFill/>
          <a:ln>
            <a:noFill/>
          </a:ln>
        </p:spPr>
        <p:txBody>
          <a:bodyPr spcFirstLastPara="1" wrap="square" lIns="137138" tIns="68550" rIns="137138" bIns="68550" anchor="ctr"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991" name="Google Shape;991;p66">
            <a:extLst>
              <a:ext uri="{FF2B5EF4-FFF2-40B4-BE49-F238E27FC236}">
                <a16:creationId xmlns:a16="http://schemas.microsoft.com/office/drawing/2014/main" id="{EB58ED6E-9E3B-70F4-7BAE-DBC3B4DC7AC3}"/>
              </a:ext>
            </a:extLst>
          </p:cNvPr>
          <p:cNvSpPr/>
          <p:nvPr/>
        </p:nvSpPr>
        <p:spPr>
          <a:xfrm>
            <a:off x="0" y="6858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137138" tIns="68550" rIns="137138" bIns="68550" anchor="t" anchorCtr="0">
            <a:noAutofit/>
          </a:bodyPr>
          <a:lstStyle/>
          <a:p>
            <a:pPr defTabSz="1371600">
              <a:buClr>
                <a:prstClr val="black"/>
              </a:buClr>
              <a:buSzPts val="1800"/>
              <a:defRPr/>
            </a:pPr>
            <a:endParaRPr sz="2700">
              <a:solidFill>
                <a:srgbClr val="000000"/>
              </a:solidFill>
              <a:latin typeface="Gill Sans"/>
              <a:ea typeface="Gill Sans"/>
              <a:cs typeface="Gill Sans"/>
              <a:sym typeface="Gill Sans"/>
            </a:endParaRPr>
          </a:p>
        </p:txBody>
      </p:sp>
      <p:sp>
        <p:nvSpPr>
          <p:cNvPr id="5" name="Rectangle 4">
            <a:extLst>
              <a:ext uri="{FF2B5EF4-FFF2-40B4-BE49-F238E27FC236}">
                <a16:creationId xmlns:a16="http://schemas.microsoft.com/office/drawing/2014/main" id="{3DB635BD-A69F-7477-E21B-5C12034E9B86}"/>
              </a:ext>
            </a:extLst>
          </p:cNvPr>
          <p:cNvSpPr/>
          <p:nvPr/>
        </p:nvSpPr>
        <p:spPr>
          <a:xfrm>
            <a:off x="-228599" y="-23337"/>
            <a:ext cx="18567042" cy="1381948"/>
          </a:xfrm>
          <a:prstGeom prst="rect">
            <a:avLst/>
          </a:prstGeom>
          <a:solidFill>
            <a:srgbClr val="2C3C6A"/>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MA" sz="5400" b="1" i="0" u="none" strike="noStrike" kern="0" cap="none" spc="0" normalizeH="0" baseline="0" noProof="0" dirty="0">
              <a:ln>
                <a:noFill/>
              </a:ln>
              <a:solidFill>
                <a:prstClr val="white"/>
              </a:solidFill>
              <a:effectLst/>
              <a:uLnTx/>
              <a:uFillTx/>
              <a:latin typeface="Calibri" panose="020F0502020204030204"/>
              <a:ea typeface="+mn-ea"/>
              <a:cs typeface="Microsoft Uighur" panose="02000000000000000000" pitchFamily="2" charset="-78"/>
            </a:endParaRPr>
          </a:p>
        </p:txBody>
      </p:sp>
      <p:sp>
        <p:nvSpPr>
          <p:cNvPr id="6" name="Freeform 22">
            <a:extLst>
              <a:ext uri="{FF2B5EF4-FFF2-40B4-BE49-F238E27FC236}">
                <a16:creationId xmlns:a16="http://schemas.microsoft.com/office/drawing/2014/main" id="{06F54783-4ED6-ED97-DDDB-15B78D60EF0B}"/>
              </a:ext>
            </a:extLst>
          </p:cNvPr>
          <p:cNvSpPr/>
          <p:nvPr/>
        </p:nvSpPr>
        <p:spPr>
          <a:xfrm rot="-10800000">
            <a:off x="13642662" y="77834"/>
            <a:ext cx="4721001" cy="175217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endParaRPr>
          </a:p>
        </p:txBody>
      </p:sp>
      <p:sp>
        <p:nvSpPr>
          <p:cNvPr id="7" name="TextBox 34">
            <a:extLst>
              <a:ext uri="{FF2B5EF4-FFF2-40B4-BE49-F238E27FC236}">
                <a16:creationId xmlns:a16="http://schemas.microsoft.com/office/drawing/2014/main" id="{1AF638CA-FC19-58BA-7203-266C67D0D3C4}"/>
              </a:ext>
            </a:extLst>
          </p:cNvPr>
          <p:cNvSpPr txBox="1"/>
          <p:nvPr/>
        </p:nvSpPr>
        <p:spPr>
          <a:xfrm>
            <a:off x="12649200" y="748378"/>
            <a:ext cx="4720999" cy="677108"/>
          </a:xfrm>
          <a:prstGeom prst="rect">
            <a:avLst/>
          </a:prstGeom>
        </p:spPr>
        <p:txBody>
          <a:bodyPr wrap="square" lIns="0" tIns="0" rIns="0" bIns="0" rtlCol="0" anchor="t">
            <a:spAutoFit/>
          </a:bodyPr>
          <a:lstStyle/>
          <a:p>
            <a:pPr algn="r" rtl="1">
              <a:defRPr/>
            </a:pPr>
            <a:r>
              <a:rPr lang="ar-MA" sz="44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لعبة سلة الكلمات </a:t>
            </a:r>
          </a:p>
        </p:txBody>
      </p:sp>
      <p:graphicFrame>
        <p:nvGraphicFramePr>
          <p:cNvPr id="9" name="Google Shape;1920;p168">
            <a:extLst>
              <a:ext uri="{FF2B5EF4-FFF2-40B4-BE49-F238E27FC236}">
                <a16:creationId xmlns:a16="http://schemas.microsoft.com/office/drawing/2014/main" id="{F4AE6920-DFC6-AAD1-8CAD-2ED9F193AC29}"/>
              </a:ext>
            </a:extLst>
          </p:cNvPr>
          <p:cNvGraphicFramePr>
            <a:graphicFrameLocks/>
          </p:cNvGraphicFramePr>
          <p:nvPr>
            <p:extLst>
              <p:ext uri="{D42A27DB-BD31-4B8C-83A1-F6EECF244321}">
                <p14:modId xmlns:p14="http://schemas.microsoft.com/office/powerpoint/2010/main" val="3662846082"/>
              </p:ext>
            </p:extLst>
          </p:nvPr>
        </p:nvGraphicFramePr>
        <p:xfrm>
          <a:off x="454571" y="2640871"/>
          <a:ext cx="17678401" cy="4370354"/>
        </p:xfrm>
        <a:graphic>
          <a:graphicData uri="http://schemas.openxmlformats.org/drawingml/2006/table">
            <a:tbl>
              <a:tblPr>
                <a:noFill/>
              </a:tblPr>
              <a:tblGrid>
                <a:gridCol w="4803229">
                  <a:extLst>
                    <a:ext uri="{9D8B030D-6E8A-4147-A177-3AD203B41FA5}">
                      <a16:colId xmlns:a16="http://schemas.microsoft.com/office/drawing/2014/main" val="1335298090"/>
                    </a:ext>
                  </a:extLst>
                </a:gridCol>
                <a:gridCol w="11548399">
                  <a:extLst>
                    <a:ext uri="{9D8B030D-6E8A-4147-A177-3AD203B41FA5}">
                      <a16:colId xmlns:a16="http://schemas.microsoft.com/office/drawing/2014/main" val="20000"/>
                    </a:ext>
                  </a:extLst>
                </a:gridCol>
                <a:gridCol w="1326773">
                  <a:extLst>
                    <a:ext uri="{9D8B030D-6E8A-4147-A177-3AD203B41FA5}">
                      <a16:colId xmlns:a16="http://schemas.microsoft.com/office/drawing/2014/main" val="20001"/>
                    </a:ext>
                  </a:extLst>
                </a:gridCol>
              </a:tblGrid>
              <a:tr h="402208">
                <a:tc>
                  <a:txBody>
                    <a:bodyPr/>
                    <a:lstStyle/>
                    <a:p>
                      <a:pPr marL="0" marR="0" lvl="0" indent="0" algn="ctr" defTabSz="1371600" rtl="1" eaLnBrk="1" fontAlgn="auto" latinLnBrk="0" hangingPunct="1">
                        <a:lnSpc>
                          <a:spcPct val="107000"/>
                        </a:lnSpc>
                        <a:spcBef>
                          <a:spcPts val="0"/>
                        </a:spcBef>
                        <a:spcAft>
                          <a:spcPts val="0"/>
                        </a:spcAft>
                        <a:buClr>
                          <a:schemeClr val="dk1"/>
                        </a:buClr>
                        <a:buSzPts val="1700"/>
                        <a:buFont typeface="Calibri"/>
                        <a:buNone/>
                        <a:tabLst/>
                        <a:defRPr/>
                      </a:pPr>
                      <a:r>
                        <a:rPr lang="ar-MA" sz="2600" kern="1200" dirty="0">
                          <a:solidFill>
                            <a:schemeClr val="tx1"/>
                          </a:solidFill>
                          <a:latin typeface="Calibri"/>
                          <a:ea typeface="Calibri"/>
                          <a:cs typeface="Calibri"/>
                        </a:rPr>
                        <a:t>ملاحظات و توجيهات</a:t>
                      </a:r>
                      <a:endParaRPr sz="2600" b="1"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8DA9DB"/>
                    </a:solidFill>
                  </a:tcPr>
                </a:tc>
                <a:tc gridSpan="2">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سير النشاط</a:t>
                      </a:r>
                      <a:endParaRPr sz="2600" b="1"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8DA9DB"/>
                    </a:solidFill>
                  </a:tcPr>
                </a:tc>
                <a:tc hMerge="1">
                  <a:txBody>
                    <a:bodyPr/>
                    <a:lstStyle/>
                    <a:p>
                      <a:pPr marL="0" marR="0" lvl="0" indent="0" algn="ctr" rtl="0">
                        <a:lnSpc>
                          <a:spcPct val="107000"/>
                        </a:lnSpc>
                        <a:spcBef>
                          <a:spcPts val="0"/>
                        </a:spcBef>
                        <a:spcAft>
                          <a:spcPts val="0"/>
                        </a:spcAft>
                        <a:buNone/>
                      </a:pPr>
                      <a:r>
                        <a:rPr lang="ar-MA" sz="1700" b="1">
                          <a:latin typeface="Calibri"/>
                          <a:ea typeface="Calibri"/>
                          <a:cs typeface="Calibri"/>
                          <a:sym typeface="Calibri"/>
                        </a:rPr>
                        <a:t>سير النشاط</a:t>
                      </a:r>
                      <a:endParaRPr sz="1700" b="1">
                        <a:latin typeface="Calibri"/>
                        <a:ea typeface="Calibri"/>
                        <a:cs typeface="Calibri"/>
                        <a:sym typeface="Calibri"/>
                      </a:endParaRPr>
                    </a:p>
                  </a:txBody>
                  <a:tcPr/>
                </a:tc>
                <a:extLst>
                  <a:ext uri="{0D108BD9-81ED-4DB2-BD59-A6C34878D82A}">
                    <a16:rowId xmlns:a16="http://schemas.microsoft.com/office/drawing/2014/main" val="10000"/>
                  </a:ext>
                </a:extLst>
              </a:tr>
              <a:tr h="1183099">
                <a:tc rowSpan="3">
                  <a:txBody>
                    <a:bodyPr/>
                    <a:lstStyle/>
                    <a:p>
                      <a:pPr marL="0" marR="0" lvl="0" indent="0" algn="ctr" defTabSz="1371600" rtl="1" eaLnBrk="1" latinLnBrk="0" hangingPunct="1">
                        <a:lnSpc>
                          <a:spcPct val="107000"/>
                        </a:lnSpc>
                        <a:spcBef>
                          <a:spcPts val="0"/>
                        </a:spcBef>
                        <a:spcAft>
                          <a:spcPts val="0"/>
                        </a:spcAft>
                        <a:buClr>
                          <a:schemeClr val="dk1"/>
                        </a:buClr>
                        <a:buSzPts val="1700"/>
                        <a:buFont typeface="Calibri"/>
                        <a:buNone/>
                      </a:pPr>
                      <a:endParaRPr lang="ar-MA" sz="2600" kern="1200" dirty="0">
                        <a:solidFill>
                          <a:schemeClr val="tx1"/>
                        </a:solidFill>
                        <a:latin typeface="Calibri"/>
                        <a:ea typeface="Calibri"/>
                        <a:cs typeface="Calibri"/>
                      </a:endParaRP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تتم النمذجة خلال الحصة الأولى، ويتم الاستغناء عنها حينما يتملك المتعلمون الاستراتيجية </a:t>
                      </a:r>
                      <a:r>
                        <a:rPr lang="ar-MA" sz="2600" kern="1200" dirty="0" err="1">
                          <a:solidFill>
                            <a:schemeClr val="tx1"/>
                          </a:solidFill>
                          <a:latin typeface="Calibri"/>
                          <a:ea typeface="Calibri"/>
                          <a:cs typeface="Calibri"/>
                        </a:rPr>
                        <a:t>المنمذجة</a:t>
                      </a:r>
                      <a:r>
                        <a:rPr lang="ar-MA" sz="2600" kern="1200" dirty="0">
                          <a:solidFill>
                            <a:schemeClr val="tx1"/>
                          </a:solidFill>
                          <a:latin typeface="Calibri"/>
                          <a:ea typeface="Calibri"/>
                          <a:cs typeface="Calibri"/>
                        </a:rPr>
                        <a:t>. </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الحرص على عدم سخرية المتعلمين من بعضهم البعض بسبب الأخطاء التي يرتكبونها؛</a:t>
                      </a:r>
                    </a:p>
                    <a:p>
                      <a:pPr marL="0" marR="0" lvl="0" indent="0" algn="ctr" defTabSz="1371600" rtl="1" eaLnBrk="1" latinLnBrk="0" hangingPunct="1">
                        <a:lnSpc>
                          <a:spcPct val="107000"/>
                        </a:lnSpc>
                        <a:spcBef>
                          <a:spcPts val="0"/>
                        </a:spcBef>
                        <a:spcAft>
                          <a:spcPts val="0"/>
                        </a:spcAft>
                        <a:buClr>
                          <a:schemeClr val="dk1"/>
                        </a:buClr>
                        <a:buSzPts val="1700"/>
                        <a:buFont typeface="Calibri"/>
                        <a:buNone/>
                      </a:pPr>
                      <a:r>
                        <a:rPr lang="ar-MA" sz="2600" kern="1200" dirty="0">
                          <a:solidFill>
                            <a:schemeClr val="tx1"/>
                          </a:solidFill>
                          <a:latin typeface="Calibri"/>
                          <a:ea typeface="Calibri"/>
                          <a:cs typeface="Calibri"/>
                        </a:rPr>
                        <a:t>الانسجام مع خصوصية كل لبنة.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•يطلب الميسر من كل مجموعة إعادة اللعبة باستعمال سلة بها بطاقات المقاطع/ كلمات التي تم إعدادها مسبقا لهذا الغرض.</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ممارسة موجهة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1"/>
                  </a:ext>
                </a:extLst>
              </a:tr>
              <a:tr h="914400">
                <a:tc vMerge="1">
                  <a:txBody>
                    <a:bodyPr/>
                    <a:lstStyle/>
                    <a:p>
                      <a:endParaRPr lang="fr-MA"/>
                    </a:p>
                  </a:txBody>
                  <a:tcPr/>
                </a:tc>
                <a:tc>
                  <a:txBody>
                    <a:bodyPr/>
                    <a:lstStyle/>
                    <a:p>
                      <a:pPr marL="0" marR="0" lvl="0" indent="0" algn="r" rtl="0">
                        <a:lnSpc>
                          <a:spcPct val="107000"/>
                        </a:lnSpc>
                        <a:spcBef>
                          <a:spcPts val="0"/>
                        </a:spcBef>
                        <a:spcAft>
                          <a:spcPts val="0"/>
                        </a:spcAft>
                        <a:buNone/>
                      </a:pPr>
                      <a:r>
                        <a:rPr lang="ar-MA" sz="2600" dirty="0">
                          <a:latin typeface="Calibri"/>
                          <a:ea typeface="Calibri"/>
                          <a:cs typeface="Calibri"/>
                          <a:sym typeface="Calibri"/>
                        </a:rPr>
                        <a:t>- يقرأ كل متعلم لوحة الكلمات المتواجدة على الكراسة؛</a:t>
                      </a:r>
                    </a:p>
                    <a:p>
                      <a:pPr marL="0" marR="0" lvl="0" indent="0" algn="r" rtl="0">
                        <a:lnSpc>
                          <a:spcPct val="107000"/>
                        </a:lnSpc>
                        <a:spcBef>
                          <a:spcPts val="0"/>
                        </a:spcBef>
                        <a:spcAft>
                          <a:spcPts val="0"/>
                        </a:spcAft>
                        <a:buNone/>
                      </a:pPr>
                      <a:r>
                        <a:rPr lang="ar-MA" sz="2600" dirty="0">
                          <a:latin typeface="Calibri"/>
                          <a:ea typeface="Calibri"/>
                          <a:cs typeface="Calibri"/>
                          <a:sym typeface="Calibri"/>
                        </a:rPr>
                        <a:t>يتم توجيه المتعلمين لإعادة قراءة الكلمات في المنزل مع نقلها على دفاترهم.</a:t>
                      </a:r>
                    </a:p>
                    <a:p>
                      <a:pPr marL="0" marR="0" lvl="0" indent="0" algn="r" rtl="0">
                        <a:lnSpc>
                          <a:spcPct val="107000"/>
                        </a:lnSpc>
                        <a:spcBef>
                          <a:spcPts val="0"/>
                        </a:spcBef>
                        <a:spcAft>
                          <a:spcPts val="0"/>
                        </a:spcAft>
                        <a:buNone/>
                      </a:pPr>
                      <a:endParaRPr lang="ar-MA" sz="2600" dirty="0">
                        <a:latin typeface="Calibri"/>
                        <a:ea typeface="Calibri"/>
                        <a:cs typeface="Calibri"/>
                        <a:sym typeface="Calibri"/>
                      </a:endParaRPr>
                    </a:p>
                  </a:txBody>
                  <a:tcPr marL="77147" marR="77147" marT="0" marB="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7000"/>
                        </a:lnSpc>
                        <a:spcBef>
                          <a:spcPts val="0"/>
                        </a:spcBef>
                        <a:spcAft>
                          <a:spcPts val="0"/>
                        </a:spcAft>
                        <a:buNone/>
                      </a:pPr>
                      <a:r>
                        <a:rPr lang="ar-MA" sz="2600" b="1" dirty="0">
                          <a:latin typeface="Calibri"/>
                          <a:ea typeface="Calibri"/>
                          <a:cs typeface="Calibri"/>
                          <a:sym typeface="Calibri"/>
                        </a:rPr>
                        <a:t>ممارسة مستقلة</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3492116352"/>
                  </a:ext>
                </a:extLst>
              </a:tr>
              <a:tr h="1529016">
                <a:tc vMerge="1">
                  <a:txBody>
                    <a:bodyPr/>
                    <a:lstStyle/>
                    <a:p>
                      <a:pPr marL="285750" marR="0" lvl="0" indent="-285750" algn="r" rtl="1">
                        <a:lnSpc>
                          <a:spcPct val="107000"/>
                        </a:lnSpc>
                        <a:spcBef>
                          <a:spcPts val="0"/>
                        </a:spcBef>
                        <a:spcAft>
                          <a:spcPts val="0"/>
                        </a:spcAft>
                        <a:buClr>
                          <a:schemeClr val="dk1"/>
                        </a:buClr>
                        <a:buSzPts val="1700"/>
                        <a:buFont typeface="Calibri"/>
                        <a:buChar char="-"/>
                      </a:pPr>
                      <a:endParaRPr lang="ar-MA" sz="2600" dirty="0">
                        <a:latin typeface="Calibri"/>
                        <a:ea typeface="Calibri"/>
                        <a:cs typeface="Calibri"/>
                        <a:sym typeface="Calibri"/>
                      </a:endParaRP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يطلب الميسر من المتعلمين التذكير بالكلمات التي تم ترويجها في هذه الحصة؛ </a:t>
                      </a:r>
                    </a:p>
                    <a:p>
                      <a:pPr marL="0" marR="0" lvl="0" indent="0" algn="r" rtl="1">
                        <a:lnSpc>
                          <a:spcPct val="107000"/>
                        </a:lnSpc>
                        <a:spcBef>
                          <a:spcPts val="0"/>
                        </a:spcBef>
                        <a:spcAft>
                          <a:spcPts val="0"/>
                        </a:spcAft>
                        <a:buClr>
                          <a:schemeClr val="dk1"/>
                        </a:buClr>
                        <a:buSzPts val="1700"/>
                        <a:buFont typeface="Calibri"/>
                        <a:buNone/>
                      </a:pPr>
                      <a:r>
                        <a:rPr lang="ar-MA" sz="2600" dirty="0">
                          <a:latin typeface="Calibri"/>
                          <a:ea typeface="Calibri"/>
                          <a:cs typeface="Calibri"/>
                          <a:sym typeface="Calibri"/>
                        </a:rPr>
                        <a:t>يطلب الميسر من بعض المتعلمين تركيب الكلمات في جمل مفيدة. </a:t>
                      </a:r>
                    </a:p>
                  </a:txBody>
                  <a:tcPr marL="77147" marR="77147" marT="0" marB="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r" rtl="0">
                        <a:lnSpc>
                          <a:spcPct val="107000"/>
                        </a:lnSpc>
                        <a:spcBef>
                          <a:spcPts val="0"/>
                        </a:spcBef>
                        <a:spcAft>
                          <a:spcPts val="0"/>
                        </a:spcAft>
                        <a:buNone/>
                      </a:pPr>
                      <a:r>
                        <a:rPr lang="ar-MA" sz="2600" b="1" dirty="0">
                          <a:latin typeface="Calibri"/>
                          <a:ea typeface="Calibri"/>
                          <a:cs typeface="Calibri"/>
                          <a:sym typeface="Calibri"/>
                        </a:rPr>
                        <a:t>اختتام الحصة</a:t>
                      </a:r>
                    </a:p>
                  </a:txBody>
                  <a:tcPr marL="77147" marR="77147"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8E2F3"/>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203913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2894</TotalTime>
  <Words>5919</Words>
  <Application>Microsoft Office PowerPoint</Application>
  <PresentationFormat>Personnalisé</PresentationFormat>
  <Paragraphs>919</Paragraphs>
  <Slides>115</Slides>
  <Notes>22</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115</vt:i4>
      </vt:variant>
    </vt:vector>
  </HeadingPairs>
  <TitlesOfParts>
    <vt:vector size="129" baseType="lpstr">
      <vt:lpstr>A Jannat LT</vt:lpstr>
      <vt:lpstr>Khalid Art bold</vt:lpstr>
      <vt:lpstr>Calibri</vt:lpstr>
      <vt:lpstr>Arial</vt:lpstr>
      <vt:lpstr>Aptos</vt:lpstr>
      <vt:lpstr>Noto Sans Symbols</vt:lpstr>
      <vt:lpstr>IBM Plex Sans Arabic Bold</vt:lpstr>
      <vt:lpstr>Aptos Display</vt:lpstr>
      <vt:lpstr>Gill Sans</vt:lpstr>
      <vt:lpstr>MadaniArabic-Light</vt:lpstr>
      <vt:lpstr>Microsoft Uighur</vt:lpstr>
      <vt:lpstr>TS Qamus</vt:lpstr>
      <vt:lpstr>Office Theme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تقاسم عدة التكوين في برنامج دعم التعلمات الأساس</dc:title>
  <cp:lastModifiedBy>MUSTAPHA AIT BOUKIDEUR</cp:lastModifiedBy>
  <cp:revision>48</cp:revision>
  <dcterms:created xsi:type="dcterms:W3CDTF">2006-08-16T00:00:00Z</dcterms:created>
  <dcterms:modified xsi:type="dcterms:W3CDTF">2026-07-12T22:05:50Z</dcterms:modified>
  <dc:identifier>DAHAcfmxaRc</dc:identifier>
</cp:coreProperties>
</file>