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Lato"/>
      <p:bold r:id="rId30"/>
      <p:boldItalic r:id="rId31"/>
    </p:embeddedFont>
    <p:embeddedFont>
      <p:font typeface="Metal Mania"/>
      <p:regular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3" roundtripDataSignature="AMtx7mj8HeLJSi0xT1nAAbaMF+YpzKdPF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Italic.fntdata"/><Relationship Id="rId30" Type="http://schemas.openxmlformats.org/officeDocument/2006/relationships/font" Target="fonts/Lato-bold.fntdata"/><Relationship Id="rId11" Type="http://schemas.openxmlformats.org/officeDocument/2006/relationships/slide" Target="slides/slide7.xml"/><Relationship Id="rId33" Type="http://customschemas.google.com/relationships/presentationmetadata" Target="metadata"/><Relationship Id="rId10" Type="http://schemas.openxmlformats.org/officeDocument/2006/relationships/slide" Target="slides/slide6.xml"/><Relationship Id="rId32" Type="http://schemas.openxmlformats.org/officeDocument/2006/relationships/font" Target="fonts/MetalMania-regular.fnt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4ec8b949f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4ec8b949f9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4ec8b949f9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4ec8b949f9_0_1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g34ec8b949f9_0_1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 name="Google Shape;196;g34ec8b949f9_0_1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4ec8b949f9_0_2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g34ec8b949f9_0_2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2" name="Google Shape;262;g34ec8b949f9_0_2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34ec8b949f9_0_2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g34ec8b949f9_0_2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g34ec8b949f9_0_2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4ec8b949f9_0_2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6" name="Google Shape;306;g34ec8b949f9_0_2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 name="Google Shape;307;g34ec8b949f9_0_2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4ec8b949f9_0_3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5" name="Google Shape;335;g34ec8b949f9_0_3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 name="Google Shape;336;g34ec8b949f9_0_3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34ec8b949f9_0_3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3" name="Google Shape;403;g34ec8b949f9_0_3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4" name="Google Shape;404;g34ec8b949f9_0_3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4ec8b949f9_0_3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0" name="Google Shape;420;g34ec8b949f9_0_3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1" name="Google Shape;421;g34ec8b949f9_0_3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g34ec8b949f9_0_4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8" name="Google Shape;438;g34ec8b949f9_0_4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g34ec8b949f9_0_4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34ec8b949f9_0_4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6" name="Google Shape;456;g34ec8b949f9_0_4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7" name="Google Shape;457;g34ec8b949f9_0_4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34ec8b949f9_0_4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6" name="Google Shape;466;g34ec8b949f9_0_4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7" name="Google Shape;467;g34ec8b949f9_0_4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34ec8b949f9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34ec8b949f9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34ec8b949f9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34ec8b949f9_0_4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0" name="Google Shape;500;g34ec8b949f9_0_4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1" name="Google Shape;501;g34ec8b949f9_0_4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34ec8b949f9_0_4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4" name="Google Shape;524;g34ec8b949f9_0_4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g34ec8b949f9_0_4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34ec8b949f9_0_5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5" name="Google Shape;575;g34ec8b949f9_0_5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6" name="Google Shape;576;g34ec8b949f9_0_5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g34ec8b949f9_0_5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4" name="Google Shape;604;g34ec8b949f9_0_5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5" name="Google Shape;605;g34ec8b949f9_0_5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g34ec8b949f9_0_5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1" name="Google Shape;631;g34ec8b949f9_0_5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2" name="Google Shape;632;g34ec8b949f9_0_5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9" name="Shape 699"/>
        <p:cNvGrpSpPr/>
        <p:nvPr/>
      </p:nvGrpSpPr>
      <p:grpSpPr>
        <a:xfrm>
          <a:off x="0" y="0"/>
          <a:ext cx="0" cy="0"/>
          <a:chOff x="0" y="0"/>
          <a:chExt cx="0" cy="0"/>
        </a:xfrm>
      </p:grpSpPr>
      <p:sp>
        <p:nvSpPr>
          <p:cNvPr id="700" name="Google Shape;700;g34ec8b949f9_0_6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01" name="Google Shape;701;g34ec8b949f9_0_6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2" name="Google Shape;702;g34ec8b949f9_0_6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34ec8b949f9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34ec8b949f9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34ec8b949f9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34ec8b949f9_0_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 name="Google Shape;73;g34ec8b949f9_0_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 name="Google Shape;74;g34ec8b949f9_0_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4ec8b949f9_0_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g34ec8b949f9_0_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g34ec8b949f9_0_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4ec8b949f9_0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g34ec8b949f9_0_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g34ec8b949f9_0_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34ec8b949f9_0_1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g34ec8b949f9_0_1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g34ec8b949f9_0_1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4ec8b949f9_0_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g34ec8b949f9_0_1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g34ec8b949f9_0_1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4ec8b949f9_0_1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g34ec8b949f9_0_1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g34ec8b949f9_0_1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12.png"/><Relationship Id="rId6"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7.png"/><Relationship Id="rId4" Type="http://schemas.openxmlformats.org/officeDocument/2006/relationships/image" Target="../media/image1.png"/><Relationship Id="rId11" Type="http://schemas.openxmlformats.org/officeDocument/2006/relationships/image" Target="../media/image89.png"/><Relationship Id="rId10" Type="http://schemas.openxmlformats.org/officeDocument/2006/relationships/image" Target="../media/image55.png"/><Relationship Id="rId9" Type="http://schemas.openxmlformats.org/officeDocument/2006/relationships/image" Target="../media/image94.png"/><Relationship Id="rId5" Type="http://schemas.openxmlformats.org/officeDocument/2006/relationships/image" Target="../media/image2.png"/><Relationship Id="rId6" Type="http://schemas.openxmlformats.org/officeDocument/2006/relationships/image" Target="../media/image49.png"/><Relationship Id="rId7" Type="http://schemas.openxmlformats.org/officeDocument/2006/relationships/image" Target="../media/image39.png"/><Relationship Id="rId8" Type="http://schemas.openxmlformats.org/officeDocument/2006/relationships/image" Target="../media/image3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7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5.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7.png"/><Relationship Id="rId4" Type="http://schemas.openxmlformats.org/officeDocument/2006/relationships/image" Target="../media/image1.png"/><Relationship Id="rId5" Type="http://schemas.openxmlformats.org/officeDocument/2006/relationships/image" Target="../media/image2.png"/></Relationships>
</file>

<file path=ppt/slides/_rels/slide14.xml.rels><?xml version="1.0" encoding="UTF-8" standalone="yes"?><Relationships xmlns="http://schemas.openxmlformats.org/package/2006/relationships"><Relationship Id="rId20" Type="http://schemas.openxmlformats.org/officeDocument/2006/relationships/image" Target="../media/image68.png"/><Relationship Id="rId22" Type="http://schemas.openxmlformats.org/officeDocument/2006/relationships/image" Target="../media/image90.png"/><Relationship Id="rId21" Type="http://schemas.openxmlformats.org/officeDocument/2006/relationships/image" Target="../media/image75.png"/><Relationship Id="rId24" Type="http://schemas.openxmlformats.org/officeDocument/2006/relationships/image" Target="../media/image125.png"/><Relationship Id="rId23" Type="http://schemas.openxmlformats.org/officeDocument/2006/relationships/image" Target="../media/image69.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40.png"/><Relationship Id="rId9" Type="http://schemas.openxmlformats.org/officeDocument/2006/relationships/image" Target="../media/image62.png"/><Relationship Id="rId26" Type="http://schemas.openxmlformats.org/officeDocument/2006/relationships/image" Target="../media/image101.png"/><Relationship Id="rId25" Type="http://schemas.openxmlformats.org/officeDocument/2006/relationships/image" Target="../media/image74.png"/><Relationship Id="rId28" Type="http://schemas.openxmlformats.org/officeDocument/2006/relationships/image" Target="../media/image70.png"/><Relationship Id="rId27" Type="http://schemas.openxmlformats.org/officeDocument/2006/relationships/image" Target="../media/image77.png"/><Relationship Id="rId5" Type="http://schemas.openxmlformats.org/officeDocument/2006/relationships/image" Target="../media/image2.png"/><Relationship Id="rId6" Type="http://schemas.openxmlformats.org/officeDocument/2006/relationships/image" Target="../media/image59.png"/><Relationship Id="rId29" Type="http://schemas.openxmlformats.org/officeDocument/2006/relationships/image" Target="../media/image83.png"/><Relationship Id="rId7" Type="http://schemas.openxmlformats.org/officeDocument/2006/relationships/image" Target="../media/image65.png"/><Relationship Id="rId8" Type="http://schemas.openxmlformats.org/officeDocument/2006/relationships/image" Target="../media/image61.png"/><Relationship Id="rId11" Type="http://schemas.openxmlformats.org/officeDocument/2006/relationships/image" Target="../media/image64.png"/><Relationship Id="rId10" Type="http://schemas.openxmlformats.org/officeDocument/2006/relationships/image" Target="../media/image66.png"/><Relationship Id="rId13" Type="http://schemas.openxmlformats.org/officeDocument/2006/relationships/image" Target="../media/image76.png"/><Relationship Id="rId12" Type="http://schemas.openxmlformats.org/officeDocument/2006/relationships/image" Target="../media/image60.png"/><Relationship Id="rId15" Type="http://schemas.openxmlformats.org/officeDocument/2006/relationships/image" Target="../media/image82.png"/><Relationship Id="rId14" Type="http://schemas.openxmlformats.org/officeDocument/2006/relationships/image" Target="../media/image80.png"/><Relationship Id="rId17" Type="http://schemas.openxmlformats.org/officeDocument/2006/relationships/image" Target="../media/image67.png"/><Relationship Id="rId16" Type="http://schemas.openxmlformats.org/officeDocument/2006/relationships/image" Target="../media/image121.png"/><Relationship Id="rId19" Type="http://schemas.openxmlformats.org/officeDocument/2006/relationships/image" Target="../media/image96.png"/><Relationship Id="rId18" Type="http://schemas.openxmlformats.org/officeDocument/2006/relationships/image" Target="../media/image7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104.png"/><Relationship Id="rId7" Type="http://schemas.openxmlformats.org/officeDocument/2006/relationships/image" Target="../media/image9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7.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108.png"/><Relationship Id="rId7" Type="http://schemas.openxmlformats.org/officeDocument/2006/relationships/image" Target="../media/image9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3.png"/><Relationship Id="rId4" Type="http://schemas.openxmlformats.org/officeDocument/2006/relationships/image" Target="../media/image40.png"/><Relationship Id="rId5" Type="http://schemas.openxmlformats.org/officeDocument/2006/relationships/image" Target="../media/image2.png"/><Relationship Id="rId6" Type="http://schemas.openxmlformats.org/officeDocument/2006/relationships/image" Target="../media/image160.png"/><Relationship Id="rId7" Type="http://schemas.openxmlformats.org/officeDocument/2006/relationships/image" Target="../media/image10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5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1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0.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7.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1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3.png"/><Relationship Id="rId4" Type="http://schemas.openxmlformats.org/officeDocument/2006/relationships/image" Target="../media/image40.png"/><Relationship Id="rId9" Type="http://schemas.openxmlformats.org/officeDocument/2006/relationships/image" Target="../media/image112.png"/><Relationship Id="rId5" Type="http://schemas.openxmlformats.org/officeDocument/2006/relationships/image" Target="../media/image2.png"/><Relationship Id="rId6" Type="http://schemas.openxmlformats.org/officeDocument/2006/relationships/image" Target="../media/image140.png"/><Relationship Id="rId7" Type="http://schemas.openxmlformats.org/officeDocument/2006/relationships/image" Target="../media/image110.png"/><Relationship Id="rId8" Type="http://schemas.openxmlformats.org/officeDocument/2006/relationships/image" Target="../media/image115.png"/><Relationship Id="rId11" Type="http://schemas.openxmlformats.org/officeDocument/2006/relationships/image" Target="../media/image113.png"/><Relationship Id="rId10" Type="http://schemas.openxmlformats.org/officeDocument/2006/relationships/image" Target="../media/image116.png"/><Relationship Id="rId12" Type="http://schemas.openxmlformats.org/officeDocument/2006/relationships/image" Target="../media/image1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123.png"/><Relationship Id="rId7" Type="http://schemas.openxmlformats.org/officeDocument/2006/relationships/image" Target="../media/image139.png"/><Relationship Id="rId8" Type="http://schemas.openxmlformats.org/officeDocument/2006/relationships/image" Target="../media/image13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7.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151.png"/><Relationship Id="rId7" Type="http://schemas.openxmlformats.org/officeDocument/2006/relationships/image" Target="../media/image127.png"/></Relationships>
</file>

<file path=ppt/slides/_rels/slide24.xml.rels><?xml version="1.0" encoding="UTF-8" standalone="yes"?><Relationships xmlns="http://schemas.openxmlformats.org/package/2006/relationships"><Relationship Id="rId20" Type="http://schemas.openxmlformats.org/officeDocument/2006/relationships/image" Target="../media/image156.png"/><Relationship Id="rId21" Type="http://schemas.openxmlformats.org/officeDocument/2006/relationships/image" Target="../media/image164.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3.png"/><Relationship Id="rId4" Type="http://schemas.openxmlformats.org/officeDocument/2006/relationships/image" Target="../media/image40.png"/><Relationship Id="rId9" Type="http://schemas.openxmlformats.org/officeDocument/2006/relationships/image" Target="../media/image138.png"/><Relationship Id="rId5" Type="http://schemas.openxmlformats.org/officeDocument/2006/relationships/image" Target="../media/image2.png"/><Relationship Id="rId6" Type="http://schemas.openxmlformats.org/officeDocument/2006/relationships/hyperlink" Target="https://eatemp.com/powerpoint-org-chart-template/" TargetMode="External"/><Relationship Id="rId7" Type="http://schemas.openxmlformats.org/officeDocument/2006/relationships/image" Target="../media/image165.png"/><Relationship Id="rId8" Type="http://schemas.openxmlformats.org/officeDocument/2006/relationships/image" Target="../media/image148.png"/><Relationship Id="rId11" Type="http://schemas.openxmlformats.org/officeDocument/2006/relationships/image" Target="../media/image141.png"/><Relationship Id="rId10" Type="http://schemas.openxmlformats.org/officeDocument/2006/relationships/image" Target="../media/image136.png"/><Relationship Id="rId13" Type="http://schemas.openxmlformats.org/officeDocument/2006/relationships/image" Target="../media/image142.png"/><Relationship Id="rId12" Type="http://schemas.openxmlformats.org/officeDocument/2006/relationships/image" Target="../media/image149.png"/><Relationship Id="rId15" Type="http://schemas.openxmlformats.org/officeDocument/2006/relationships/image" Target="../media/image143.png"/><Relationship Id="rId14" Type="http://schemas.openxmlformats.org/officeDocument/2006/relationships/image" Target="../media/image152.png"/><Relationship Id="rId17" Type="http://schemas.openxmlformats.org/officeDocument/2006/relationships/image" Target="../media/image144.png"/><Relationship Id="rId16" Type="http://schemas.openxmlformats.org/officeDocument/2006/relationships/image" Target="../media/image145.png"/><Relationship Id="rId19" Type="http://schemas.openxmlformats.org/officeDocument/2006/relationships/image" Target="../media/image159.png"/><Relationship Id="rId18" Type="http://schemas.openxmlformats.org/officeDocument/2006/relationships/image" Target="../media/image14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5.png"/><Relationship Id="rId4" Type="http://schemas.openxmlformats.org/officeDocument/2006/relationships/image" Target="../media/image2.png"/><Relationship Id="rId5" Type="http://schemas.openxmlformats.org/officeDocument/2006/relationships/hyperlink" Target="https://unsplash.com/" TargetMode="External"/><Relationship Id="rId6" Type="http://schemas.openxmlformats.org/officeDocument/2006/relationships/image" Target="../media/image16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3.png"/><Relationship Id="rId4" Type="http://schemas.openxmlformats.org/officeDocument/2006/relationships/image" Target="../media/image17.png"/><Relationship Id="rId5"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29.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2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31.png"/><Relationship Id="rId7" Type="http://schemas.openxmlformats.org/officeDocument/2006/relationships/image" Target="../media/image3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5.png"/><Relationship Id="rId4" Type="http://schemas.openxmlformats.org/officeDocument/2006/relationships/image" Target="../media/image2.png"/><Relationship Id="rId5" Type="http://schemas.openxmlformats.org/officeDocument/2006/relationships/image" Target="../media/image7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23.png"/><Relationship Id="rId7" Type="http://schemas.openxmlformats.org/officeDocument/2006/relationships/image" Target="../media/image42.png"/><Relationship Id="rId8" Type="http://schemas.openxmlformats.org/officeDocument/2006/relationships/image" Target="../media/image6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3.png"/><Relationship Id="rId4" Type="http://schemas.openxmlformats.org/officeDocument/2006/relationships/image" Target="../media/image40.png"/><Relationship Id="rId5" Type="http://schemas.openxmlformats.org/officeDocument/2006/relationships/image" Target="../media/image2.png"/><Relationship Id="rId6" Type="http://schemas.openxmlformats.org/officeDocument/2006/relationships/image" Target="../media/image34.png"/><Relationship Id="rId7" Type="http://schemas.openxmlformats.org/officeDocument/2006/relationships/image" Target="../media/image58.png"/><Relationship Id="rId8"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A8E3"/>
        </a:solidFill>
      </p:bgPr>
    </p:bg>
    <p:spTree>
      <p:nvGrpSpPr>
        <p:cNvPr id="15" name="Shape 15"/>
        <p:cNvGrpSpPr/>
        <p:nvPr/>
      </p:nvGrpSpPr>
      <p:grpSpPr>
        <a:xfrm>
          <a:off x="0" y="0"/>
          <a:ext cx="0" cy="0"/>
          <a:chOff x="0" y="0"/>
          <a:chExt cx="0" cy="0"/>
        </a:xfrm>
      </p:grpSpPr>
      <p:pic>
        <p:nvPicPr>
          <p:cNvPr descr=" " id="16" name="Google Shape;16;g34ec8b949f9_0_0"/>
          <p:cNvPicPr preferRelativeResize="0"/>
          <p:nvPr/>
        </p:nvPicPr>
        <p:blipFill rotWithShape="1">
          <a:blip r:embed="rId3">
            <a:alphaModFix/>
          </a:blip>
          <a:srcRect b="0" l="0" r="0" t="0"/>
          <a:stretch/>
        </p:blipFill>
        <p:spPr>
          <a:xfrm>
            <a:off x="0" y="0"/>
            <a:ext cx="11748968" cy="6858000"/>
          </a:xfrm>
          <a:prstGeom prst="rect">
            <a:avLst/>
          </a:prstGeom>
          <a:noFill/>
          <a:ln>
            <a:noFill/>
          </a:ln>
        </p:spPr>
      </p:pic>
      <p:pic>
        <p:nvPicPr>
          <p:cNvPr descr=" " id="17" name="Google Shape;17;g34ec8b949f9_0_0"/>
          <p:cNvPicPr preferRelativeResize="0"/>
          <p:nvPr/>
        </p:nvPicPr>
        <p:blipFill rotWithShape="1">
          <a:blip r:embed="rId4">
            <a:alphaModFix/>
          </a:blip>
          <a:srcRect b="0" l="0" r="0" t="0"/>
          <a:stretch/>
        </p:blipFill>
        <p:spPr>
          <a:xfrm>
            <a:off x="5182248" y="10845800"/>
            <a:ext cx="19204800" cy="2527300"/>
          </a:xfrm>
          <a:prstGeom prst="rect">
            <a:avLst/>
          </a:prstGeom>
          <a:noFill/>
          <a:ln>
            <a:noFill/>
          </a:ln>
        </p:spPr>
      </p:pic>
      <p:sp>
        <p:nvSpPr>
          <p:cNvPr id="18" name="Google Shape;18;g34ec8b949f9_0_0"/>
          <p:cNvSpPr/>
          <p:nvPr/>
        </p:nvSpPr>
        <p:spPr>
          <a:xfrm>
            <a:off x="3188098" y="12395200"/>
            <a:ext cx="18281700" cy="1248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25B88"/>
              </a:buClr>
              <a:buSzPts val="6400"/>
              <a:buFont typeface="Lato"/>
              <a:buNone/>
            </a:pPr>
            <a:r>
              <a:rPr b="1" i="0" lang="en-US" sz="6400" u="none" cap="none" strike="noStrike">
                <a:solidFill>
                  <a:srgbClr val="725B88"/>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
        <p:nvSpPr>
          <p:cNvPr id="19" name="Google Shape;19;g34ec8b949f9_0_0"/>
          <p:cNvSpPr/>
          <p:nvPr/>
        </p:nvSpPr>
        <p:spPr>
          <a:xfrm>
            <a:off x="1740117" y="2781300"/>
            <a:ext cx="11825100" cy="8153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g34ec8b949f9_0_0"/>
          <p:cNvSpPr/>
          <p:nvPr/>
        </p:nvSpPr>
        <p:spPr>
          <a:xfrm>
            <a:off x="1486086" y="3086100"/>
            <a:ext cx="11317200" cy="85599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9672C9"/>
              </a:buClr>
              <a:buSzPts val="24000"/>
              <a:buFont typeface="Metal Mania"/>
              <a:buNone/>
            </a:pPr>
            <a:r>
              <a:rPr b="0" i="0" lang="en-US" sz="24000" u="none" cap="none" strike="noStrike">
                <a:solidFill>
                  <a:srgbClr val="9672C9"/>
                </a:solidFill>
                <a:latin typeface="Metal Mania"/>
                <a:ea typeface="Metal Mania"/>
                <a:cs typeface="Metal Mania"/>
                <a:sym typeface="Metal Mania"/>
              </a:rPr>
              <a:t>Domestic</a:t>
            </a:r>
            <a:endParaRPr b="0" i="0" sz="24000" u="none" cap="none" strike="noStrike">
              <a:solidFill>
                <a:schemeClr val="dk1"/>
              </a:solidFill>
              <a:latin typeface="Calibri"/>
              <a:ea typeface="Calibri"/>
              <a:cs typeface="Calibri"/>
              <a:sym typeface="Calibri"/>
            </a:endParaRPr>
          </a:p>
          <a:p>
            <a:pPr indent="0" lvl="0" marL="0" marR="0" rtl="0" algn="r">
              <a:spcBef>
                <a:spcPts val="0"/>
              </a:spcBef>
              <a:spcAft>
                <a:spcPts val="0"/>
              </a:spcAft>
              <a:buClr>
                <a:srgbClr val="9672C9"/>
              </a:buClr>
              <a:buSzPts val="24000"/>
              <a:buFont typeface="Metal Mania"/>
              <a:buNone/>
            </a:pPr>
            <a:r>
              <a:rPr b="0" i="0" lang="en-US" sz="24000" u="none" cap="none" strike="noStrike">
                <a:solidFill>
                  <a:srgbClr val="9672C9"/>
                </a:solidFill>
                <a:latin typeface="Metal Mania"/>
                <a:ea typeface="Metal Mania"/>
                <a:cs typeface="Metal Mania"/>
                <a:sym typeface="Metal Mania"/>
              </a:rPr>
              <a:t>Abuse</a:t>
            </a:r>
            <a:endParaRPr b="0" i="0" sz="24000" u="none" cap="none" strike="noStrike">
              <a:solidFill>
                <a:schemeClr val="dk1"/>
              </a:solidFill>
              <a:latin typeface="Calibri"/>
              <a:ea typeface="Calibri"/>
              <a:cs typeface="Calibri"/>
              <a:sym typeface="Calibri"/>
            </a:endParaRPr>
          </a:p>
        </p:txBody>
      </p:sp>
      <p:pic>
        <p:nvPicPr>
          <p:cNvPr descr=" " id="21" name="Google Shape;21;g34ec8b949f9_0_0"/>
          <p:cNvPicPr preferRelativeResize="0"/>
          <p:nvPr/>
        </p:nvPicPr>
        <p:blipFill rotWithShape="1">
          <a:blip r:embed="rId5">
            <a:alphaModFix/>
          </a:blip>
          <a:srcRect b="0" l="0" r="0" t="0"/>
          <a:stretch/>
        </p:blipFill>
        <p:spPr>
          <a:xfrm>
            <a:off x="12434854" y="1536700"/>
            <a:ext cx="11164695" cy="10629900"/>
          </a:xfrm>
          <a:prstGeom prst="rect">
            <a:avLst/>
          </a:prstGeom>
          <a:noFill/>
          <a:ln>
            <a:noFill/>
          </a:ln>
        </p:spPr>
      </p:pic>
      <p:sp>
        <p:nvSpPr>
          <p:cNvPr id="22" name="Google Shape;22;g34ec8b949f9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g34ec8b949f9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A8E3"/>
        </a:solidFill>
      </p:bgPr>
    </p:bg>
    <p:spTree>
      <p:nvGrpSpPr>
        <p:cNvPr id="197" name="Shape 197"/>
        <p:cNvGrpSpPr/>
        <p:nvPr/>
      </p:nvGrpSpPr>
      <p:grpSpPr>
        <a:xfrm>
          <a:off x="0" y="0"/>
          <a:ext cx="0" cy="0"/>
          <a:chOff x="0" y="0"/>
          <a:chExt cx="0" cy="0"/>
        </a:xfrm>
      </p:grpSpPr>
      <p:pic>
        <p:nvPicPr>
          <p:cNvPr descr=" " id="198" name="Google Shape;198;g34ec8b949f9_0_173"/>
          <p:cNvPicPr preferRelativeResize="0"/>
          <p:nvPr/>
        </p:nvPicPr>
        <p:blipFill rotWithShape="1">
          <a:blip r:embed="rId3">
            <a:alphaModFix/>
          </a:blip>
          <a:srcRect b="0" l="0" r="0" t="0"/>
          <a:stretch/>
        </p:blipFill>
        <p:spPr>
          <a:xfrm>
            <a:off x="9005426" y="5791200"/>
            <a:ext cx="15381622" cy="7924800"/>
          </a:xfrm>
          <a:prstGeom prst="rect">
            <a:avLst/>
          </a:prstGeom>
          <a:noFill/>
          <a:ln>
            <a:noFill/>
          </a:ln>
        </p:spPr>
      </p:pic>
      <p:pic>
        <p:nvPicPr>
          <p:cNvPr descr=" " id="199" name="Google Shape;199;g34ec8b949f9_0_173"/>
          <p:cNvPicPr preferRelativeResize="0"/>
          <p:nvPr/>
        </p:nvPicPr>
        <p:blipFill rotWithShape="1">
          <a:blip r:embed="rId4">
            <a:alphaModFix/>
          </a:blip>
          <a:srcRect b="0" l="0" r="0" t="0"/>
          <a:stretch/>
        </p:blipFill>
        <p:spPr>
          <a:xfrm>
            <a:off x="0" y="762000"/>
            <a:ext cx="17490086" cy="1968500"/>
          </a:xfrm>
          <a:prstGeom prst="rect">
            <a:avLst/>
          </a:prstGeom>
          <a:noFill/>
          <a:ln>
            <a:noFill/>
          </a:ln>
        </p:spPr>
      </p:pic>
      <p:sp>
        <p:nvSpPr>
          <p:cNvPr id="200" name="Google Shape;200;g34ec8b949f9_0_1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34ec8b949f9_0_17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02" name="Google Shape;202;g34ec8b949f9_0_173"/>
          <p:cNvPicPr preferRelativeResize="0"/>
          <p:nvPr/>
        </p:nvPicPr>
        <p:blipFill rotWithShape="1">
          <a:blip r:embed="rId6">
            <a:alphaModFix/>
          </a:blip>
          <a:srcRect b="0" l="0" r="0" t="0"/>
          <a:stretch/>
        </p:blipFill>
        <p:spPr>
          <a:xfrm>
            <a:off x="381048" y="2146300"/>
            <a:ext cx="23637654" cy="9144000"/>
          </a:xfrm>
          <a:prstGeom prst="rect">
            <a:avLst/>
          </a:prstGeom>
          <a:noFill/>
          <a:ln>
            <a:noFill/>
          </a:ln>
        </p:spPr>
      </p:pic>
      <p:sp>
        <p:nvSpPr>
          <p:cNvPr id="203" name="Google Shape;203;g34ec8b949f9_0_173"/>
          <p:cNvSpPr/>
          <p:nvPr/>
        </p:nvSpPr>
        <p:spPr>
          <a:xfrm>
            <a:off x="381048" y="3581400"/>
            <a:ext cx="5347500" cy="7632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34ec8b949f9_0_173"/>
          <p:cNvSpPr/>
          <p:nvPr/>
        </p:nvSpPr>
        <p:spPr>
          <a:xfrm>
            <a:off x="685886"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34ec8b949f9_0_173"/>
          <p:cNvSpPr/>
          <p:nvPr/>
        </p:nvSpPr>
        <p:spPr>
          <a:xfrm>
            <a:off x="685886"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34ec8b949f9_0_173"/>
          <p:cNvSpPr/>
          <p:nvPr/>
        </p:nvSpPr>
        <p:spPr>
          <a:xfrm>
            <a:off x="685886"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34ec8b949f9_0_173"/>
          <p:cNvSpPr/>
          <p:nvPr/>
        </p:nvSpPr>
        <p:spPr>
          <a:xfrm>
            <a:off x="609676"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Eclipse</a:t>
            </a:r>
            <a:endParaRPr b="0" i="0" sz="3600" u="none" cap="none" strike="noStrike">
              <a:solidFill>
                <a:schemeClr val="dk1"/>
              </a:solidFill>
              <a:latin typeface="Calibri"/>
              <a:ea typeface="Calibri"/>
              <a:cs typeface="Calibri"/>
              <a:sym typeface="Calibri"/>
            </a:endParaRPr>
          </a:p>
        </p:txBody>
      </p:sp>
      <p:sp>
        <p:nvSpPr>
          <p:cNvPr id="208" name="Google Shape;208;g34ec8b949f9_0_173"/>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09" name="Google Shape;209;g34ec8b949f9_0_173"/>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210" name="Google Shape;210;g34ec8b949f9_0_173"/>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211" name="Google Shape;211;g34ec8b949f9_0_173"/>
          <p:cNvSpPr/>
          <p:nvPr/>
        </p:nvSpPr>
        <p:spPr>
          <a:xfrm>
            <a:off x="685886"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34ec8b949f9_0_173"/>
          <p:cNvSpPr/>
          <p:nvPr/>
        </p:nvSpPr>
        <p:spPr>
          <a:xfrm>
            <a:off x="685886"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34ec8b949f9_0_173"/>
          <p:cNvSpPr/>
          <p:nvPr/>
        </p:nvSpPr>
        <p:spPr>
          <a:xfrm>
            <a:off x="609676"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Quest</a:t>
            </a:r>
            <a:endParaRPr b="0" i="0" sz="3600" u="none" cap="none" strike="noStrike">
              <a:solidFill>
                <a:schemeClr val="dk1"/>
              </a:solidFill>
              <a:latin typeface="Calibri"/>
              <a:ea typeface="Calibri"/>
              <a:cs typeface="Calibri"/>
              <a:sym typeface="Calibri"/>
            </a:endParaRPr>
          </a:p>
        </p:txBody>
      </p:sp>
      <p:sp>
        <p:nvSpPr>
          <p:cNvPr id="214" name="Google Shape;214;g34ec8b949f9_0_173"/>
          <p:cNvSpPr/>
          <p:nvPr/>
        </p:nvSpPr>
        <p:spPr>
          <a:xfrm>
            <a:off x="618144"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15" name="Google Shape;215;g34ec8b949f9_0_173"/>
          <p:cNvSpPr/>
          <p:nvPr/>
        </p:nvSpPr>
        <p:spPr>
          <a:xfrm>
            <a:off x="6477810" y="3581400"/>
            <a:ext cx="5347500" cy="7632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34ec8b949f9_0_173"/>
          <p:cNvSpPr/>
          <p:nvPr/>
        </p:nvSpPr>
        <p:spPr>
          <a:xfrm>
            <a:off x="6782648"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34ec8b949f9_0_173"/>
          <p:cNvSpPr/>
          <p:nvPr/>
        </p:nvSpPr>
        <p:spPr>
          <a:xfrm>
            <a:off x="6782648"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34ec8b949f9_0_173"/>
          <p:cNvSpPr/>
          <p:nvPr/>
        </p:nvSpPr>
        <p:spPr>
          <a:xfrm>
            <a:off x="6782648"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34ec8b949f9_0_173"/>
          <p:cNvSpPr/>
          <p:nvPr/>
        </p:nvSpPr>
        <p:spPr>
          <a:xfrm>
            <a:off x="6706438"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Eclipse</a:t>
            </a:r>
            <a:endParaRPr b="0" i="0" sz="3600" u="none" cap="none" strike="noStrike">
              <a:solidFill>
                <a:schemeClr val="dk1"/>
              </a:solidFill>
              <a:latin typeface="Calibri"/>
              <a:ea typeface="Calibri"/>
              <a:cs typeface="Calibri"/>
              <a:sym typeface="Calibri"/>
            </a:endParaRPr>
          </a:p>
        </p:txBody>
      </p:sp>
      <p:sp>
        <p:nvSpPr>
          <p:cNvPr id="220" name="Google Shape;220;g34ec8b949f9_0_173"/>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21" name="Google Shape;221;g34ec8b949f9_0_173"/>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222" name="Google Shape;222;g34ec8b949f9_0_173"/>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223" name="Google Shape;223;g34ec8b949f9_0_173"/>
          <p:cNvSpPr/>
          <p:nvPr/>
        </p:nvSpPr>
        <p:spPr>
          <a:xfrm>
            <a:off x="6782648"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34ec8b949f9_0_173"/>
          <p:cNvSpPr/>
          <p:nvPr/>
        </p:nvSpPr>
        <p:spPr>
          <a:xfrm>
            <a:off x="6782648"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g34ec8b949f9_0_173"/>
          <p:cNvSpPr/>
          <p:nvPr/>
        </p:nvSpPr>
        <p:spPr>
          <a:xfrm>
            <a:off x="6706438"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Quest</a:t>
            </a:r>
            <a:endParaRPr b="0" i="0" sz="3600" u="none" cap="none" strike="noStrike">
              <a:solidFill>
                <a:schemeClr val="dk1"/>
              </a:solidFill>
              <a:latin typeface="Calibri"/>
              <a:ea typeface="Calibri"/>
              <a:cs typeface="Calibri"/>
              <a:sym typeface="Calibri"/>
            </a:endParaRPr>
          </a:p>
        </p:txBody>
      </p:sp>
      <p:sp>
        <p:nvSpPr>
          <p:cNvPr id="226" name="Google Shape;226;g34ec8b949f9_0_173"/>
          <p:cNvSpPr/>
          <p:nvPr/>
        </p:nvSpPr>
        <p:spPr>
          <a:xfrm>
            <a:off x="6714906"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27" name="Google Shape;227;g34ec8b949f9_0_173"/>
          <p:cNvSpPr/>
          <p:nvPr/>
        </p:nvSpPr>
        <p:spPr>
          <a:xfrm>
            <a:off x="12574572" y="3581400"/>
            <a:ext cx="5347500" cy="7632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34ec8b949f9_0_173"/>
          <p:cNvSpPr/>
          <p:nvPr/>
        </p:nvSpPr>
        <p:spPr>
          <a:xfrm>
            <a:off x="12879410"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34ec8b949f9_0_173"/>
          <p:cNvSpPr/>
          <p:nvPr/>
        </p:nvSpPr>
        <p:spPr>
          <a:xfrm>
            <a:off x="12879410"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34ec8b949f9_0_173"/>
          <p:cNvSpPr/>
          <p:nvPr/>
        </p:nvSpPr>
        <p:spPr>
          <a:xfrm>
            <a:off x="12879410"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34ec8b949f9_0_173"/>
          <p:cNvSpPr/>
          <p:nvPr/>
        </p:nvSpPr>
        <p:spPr>
          <a:xfrm>
            <a:off x="12803200"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Eclipse</a:t>
            </a:r>
            <a:endParaRPr b="0" i="0" sz="3600" u="none" cap="none" strike="noStrike">
              <a:solidFill>
                <a:schemeClr val="dk1"/>
              </a:solidFill>
              <a:latin typeface="Calibri"/>
              <a:ea typeface="Calibri"/>
              <a:cs typeface="Calibri"/>
              <a:sym typeface="Calibri"/>
            </a:endParaRPr>
          </a:p>
        </p:txBody>
      </p:sp>
      <p:sp>
        <p:nvSpPr>
          <p:cNvPr id="232" name="Google Shape;232;g34ec8b949f9_0_173"/>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3" name="Google Shape;233;g34ec8b949f9_0_173"/>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234" name="Google Shape;234;g34ec8b949f9_0_173"/>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235" name="Google Shape;235;g34ec8b949f9_0_173"/>
          <p:cNvSpPr/>
          <p:nvPr/>
        </p:nvSpPr>
        <p:spPr>
          <a:xfrm>
            <a:off x="12879410"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34ec8b949f9_0_173"/>
          <p:cNvSpPr/>
          <p:nvPr/>
        </p:nvSpPr>
        <p:spPr>
          <a:xfrm>
            <a:off x="12879410"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34ec8b949f9_0_173"/>
          <p:cNvSpPr/>
          <p:nvPr/>
        </p:nvSpPr>
        <p:spPr>
          <a:xfrm>
            <a:off x="12803200"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Quest</a:t>
            </a:r>
            <a:endParaRPr b="0" i="0" sz="3600" u="none" cap="none" strike="noStrike">
              <a:solidFill>
                <a:schemeClr val="dk1"/>
              </a:solidFill>
              <a:latin typeface="Calibri"/>
              <a:ea typeface="Calibri"/>
              <a:cs typeface="Calibri"/>
              <a:sym typeface="Calibri"/>
            </a:endParaRPr>
          </a:p>
        </p:txBody>
      </p:sp>
      <p:sp>
        <p:nvSpPr>
          <p:cNvPr id="238" name="Google Shape;238;g34ec8b949f9_0_173"/>
          <p:cNvSpPr/>
          <p:nvPr/>
        </p:nvSpPr>
        <p:spPr>
          <a:xfrm>
            <a:off x="12811668"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39" name="Google Shape;239;g34ec8b949f9_0_173"/>
          <p:cNvSpPr/>
          <p:nvPr/>
        </p:nvSpPr>
        <p:spPr>
          <a:xfrm>
            <a:off x="18671334" y="3581400"/>
            <a:ext cx="5347500" cy="76326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34ec8b949f9_0_173"/>
          <p:cNvSpPr/>
          <p:nvPr/>
        </p:nvSpPr>
        <p:spPr>
          <a:xfrm>
            <a:off x="18976172"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34ec8b949f9_0_173"/>
          <p:cNvSpPr/>
          <p:nvPr/>
        </p:nvSpPr>
        <p:spPr>
          <a:xfrm>
            <a:off x="18976172"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34ec8b949f9_0_173"/>
          <p:cNvSpPr/>
          <p:nvPr/>
        </p:nvSpPr>
        <p:spPr>
          <a:xfrm>
            <a:off x="18976172"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34ec8b949f9_0_173"/>
          <p:cNvSpPr/>
          <p:nvPr/>
        </p:nvSpPr>
        <p:spPr>
          <a:xfrm>
            <a:off x="18899962"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Eclipse</a:t>
            </a:r>
            <a:endParaRPr b="0" i="0" sz="3600" u="none" cap="none" strike="noStrike">
              <a:solidFill>
                <a:schemeClr val="dk1"/>
              </a:solidFill>
              <a:latin typeface="Calibri"/>
              <a:ea typeface="Calibri"/>
              <a:cs typeface="Calibri"/>
              <a:sym typeface="Calibri"/>
            </a:endParaRPr>
          </a:p>
        </p:txBody>
      </p:sp>
      <p:sp>
        <p:nvSpPr>
          <p:cNvPr id="244" name="Google Shape;244;g34ec8b949f9_0_173"/>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5" name="Google Shape;245;g34ec8b949f9_0_173"/>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46" name="Google Shape;246;g34ec8b949f9_0_173"/>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47" name="Google Shape;247;g34ec8b949f9_0_173"/>
          <p:cNvSpPr/>
          <p:nvPr/>
        </p:nvSpPr>
        <p:spPr>
          <a:xfrm>
            <a:off x="18976172"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34ec8b949f9_0_173"/>
          <p:cNvSpPr/>
          <p:nvPr/>
        </p:nvSpPr>
        <p:spPr>
          <a:xfrm>
            <a:off x="18976172"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g34ec8b949f9_0_173"/>
          <p:cNvSpPr/>
          <p:nvPr/>
        </p:nvSpPr>
        <p:spPr>
          <a:xfrm>
            <a:off x="18899962"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Quest</a:t>
            </a:r>
            <a:endParaRPr b="0" i="0" sz="3600" u="none" cap="none" strike="noStrike">
              <a:solidFill>
                <a:schemeClr val="dk1"/>
              </a:solidFill>
              <a:latin typeface="Calibri"/>
              <a:ea typeface="Calibri"/>
              <a:cs typeface="Calibri"/>
              <a:sym typeface="Calibri"/>
            </a:endParaRPr>
          </a:p>
        </p:txBody>
      </p:sp>
      <p:sp>
        <p:nvSpPr>
          <p:cNvPr id="250" name="Google Shape;250;g34ec8b949f9_0_173"/>
          <p:cNvSpPr/>
          <p:nvPr/>
        </p:nvSpPr>
        <p:spPr>
          <a:xfrm>
            <a:off x="18908430"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51" name="Google Shape;251;g34ec8b949f9_0_173"/>
          <p:cNvSpPr/>
          <p:nvPr/>
        </p:nvSpPr>
        <p:spPr>
          <a:xfrm>
            <a:off x="1994149" y="2146300"/>
            <a:ext cx="2133900" cy="2133600"/>
          </a:xfrm>
          <a:prstGeom prst="roundRect">
            <a:avLst>
              <a:gd fmla="val 198429" name="adj"/>
            </a:avLst>
          </a:prstGeom>
          <a:solidFill>
            <a:srgbClr val="9392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34ec8b949f9_0_173"/>
          <p:cNvSpPr/>
          <p:nvPr/>
        </p:nvSpPr>
        <p:spPr>
          <a:xfrm>
            <a:off x="2813402" y="2584450"/>
            <a:ext cx="8340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etal Mania"/>
              <a:buNone/>
            </a:pPr>
            <a:r>
              <a:rPr b="0" i="0" lang="en-US" sz="8000" u="none" cap="none" strike="noStrike">
                <a:solidFill>
                  <a:srgbClr val="FFFFFF"/>
                </a:solidFill>
                <a:latin typeface="Metal Mania"/>
                <a:ea typeface="Metal Mania"/>
                <a:cs typeface="Metal Mania"/>
                <a:sym typeface="Metal Mania"/>
              </a:rPr>
              <a:t>S</a:t>
            </a:r>
            <a:endParaRPr b="0" i="0" sz="8000" u="none" cap="none" strike="noStrike">
              <a:solidFill>
                <a:schemeClr val="dk1"/>
              </a:solidFill>
              <a:latin typeface="Calibri"/>
              <a:ea typeface="Calibri"/>
              <a:cs typeface="Calibri"/>
              <a:sym typeface="Calibri"/>
            </a:endParaRPr>
          </a:p>
        </p:txBody>
      </p:sp>
      <p:sp>
        <p:nvSpPr>
          <p:cNvPr id="253" name="Google Shape;253;g34ec8b949f9_0_173"/>
          <p:cNvSpPr/>
          <p:nvPr/>
        </p:nvSpPr>
        <p:spPr>
          <a:xfrm>
            <a:off x="8090911" y="2146300"/>
            <a:ext cx="2133900" cy="2133600"/>
          </a:xfrm>
          <a:prstGeom prst="roundRect">
            <a:avLst>
              <a:gd fmla="val 198429" name="adj"/>
            </a:avLst>
          </a:prstGeom>
          <a:solidFill>
            <a:srgbClr val="9392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34ec8b949f9_0_173"/>
          <p:cNvSpPr/>
          <p:nvPr/>
        </p:nvSpPr>
        <p:spPr>
          <a:xfrm>
            <a:off x="8833954" y="2584450"/>
            <a:ext cx="9864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etal Mania"/>
              <a:buNone/>
            </a:pPr>
            <a:r>
              <a:rPr b="0" i="0" lang="en-US" sz="8000" u="none" cap="none" strike="noStrike">
                <a:solidFill>
                  <a:srgbClr val="FFFFFF"/>
                </a:solidFill>
                <a:latin typeface="Metal Mania"/>
                <a:ea typeface="Metal Mania"/>
                <a:cs typeface="Metal Mania"/>
                <a:sym typeface="Metal Mania"/>
              </a:rPr>
              <a:t>W</a:t>
            </a:r>
            <a:endParaRPr b="0" i="0" sz="8000" u="none" cap="none" strike="noStrike">
              <a:solidFill>
                <a:schemeClr val="dk1"/>
              </a:solidFill>
              <a:latin typeface="Calibri"/>
              <a:ea typeface="Calibri"/>
              <a:cs typeface="Calibri"/>
              <a:sym typeface="Calibri"/>
            </a:endParaRPr>
          </a:p>
        </p:txBody>
      </p:sp>
      <p:sp>
        <p:nvSpPr>
          <p:cNvPr id="255" name="Google Shape;255;g34ec8b949f9_0_173"/>
          <p:cNvSpPr/>
          <p:nvPr/>
        </p:nvSpPr>
        <p:spPr>
          <a:xfrm>
            <a:off x="14187673" y="2146300"/>
            <a:ext cx="2133900" cy="2133600"/>
          </a:xfrm>
          <a:prstGeom prst="roundRect">
            <a:avLst>
              <a:gd fmla="val 198429" name="adj"/>
            </a:avLst>
          </a:prstGeom>
          <a:solidFill>
            <a:srgbClr val="9392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34ec8b949f9_0_173"/>
          <p:cNvSpPr/>
          <p:nvPr/>
        </p:nvSpPr>
        <p:spPr>
          <a:xfrm>
            <a:off x="14956119" y="2584450"/>
            <a:ext cx="9357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etal Mania"/>
              <a:buNone/>
            </a:pPr>
            <a:r>
              <a:rPr b="0" i="0" lang="en-US" sz="8000" u="none" cap="none" strike="noStrike">
                <a:solidFill>
                  <a:srgbClr val="FFFFFF"/>
                </a:solidFill>
                <a:latin typeface="Metal Mania"/>
                <a:ea typeface="Metal Mania"/>
                <a:cs typeface="Metal Mania"/>
                <a:sym typeface="Metal Mania"/>
              </a:rPr>
              <a:t>O</a:t>
            </a:r>
            <a:endParaRPr b="0" i="0" sz="8000" u="none" cap="none" strike="noStrike">
              <a:solidFill>
                <a:schemeClr val="dk1"/>
              </a:solidFill>
              <a:latin typeface="Calibri"/>
              <a:ea typeface="Calibri"/>
              <a:cs typeface="Calibri"/>
              <a:sym typeface="Calibri"/>
            </a:endParaRPr>
          </a:p>
        </p:txBody>
      </p:sp>
      <p:sp>
        <p:nvSpPr>
          <p:cNvPr id="257" name="Google Shape;257;g34ec8b949f9_0_173"/>
          <p:cNvSpPr/>
          <p:nvPr/>
        </p:nvSpPr>
        <p:spPr>
          <a:xfrm>
            <a:off x="20284435" y="2146300"/>
            <a:ext cx="2133900" cy="2133600"/>
          </a:xfrm>
          <a:prstGeom prst="roundRect">
            <a:avLst>
              <a:gd fmla="val 198429" name="adj"/>
            </a:avLst>
          </a:prstGeom>
          <a:solidFill>
            <a:srgbClr val="9392D2"/>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34ec8b949f9_0_173"/>
          <p:cNvSpPr/>
          <p:nvPr/>
        </p:nvSpPr>
        <p:spPr>
          <a:xfrm>
            <a:off x="21141792" y="2584450"/>
            <a:ext cx="7578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etal Mania"/>
              <a:buNone/>
            </a:pPr>
            <a:r>
              <a:rPr b="0" i="0" lang="en-US" sz="8000" u="none" cap="none" strike="noStrike">
                <a:solidFill>
                  <a:srgbClr val="FFFFFF"/>
                </a:solidFill>
                <a:latin typeface="Metal Mania"/>
                <a:ea typeface="Metal Mania"/>
                <a:cs typeface="Metal Mania"/>
                <a:sym typeface="Metal Mania"/>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A8E3"/>
        </a:solidFill>
      </p:bgPr>
    </p:bg>
    <p:spTree>
      <p:nvGrpSpPr>
        <p:cNvPr id="263" name="Shape 263"/>
        <p:cNvGrpSpPr/>
        <p:nvPr/>
      </p:nvGrpSpPr>
      <p:grpSpPr>
        <a:xfrm>
          <a:off x="0" y="0"/>
          <a:ext cx="0" cy="0"/>
          <a:chOff x="0" y="0"/>
          <a:chExt cx="0" cy="0"/>
        </a:xfrm>
      </p:grpSpPr>
      <p:pic>
        <p:nvPicPr>
          <p:cNvPr descr=" " id="264" name="Google Shape;264;g34ec8b949f9_0_238"/>
          <p:cNvPicPr preferRelativeResize="0"/>
          <p:nvPr/>
        </p:nvPicPr>
        <p:blipFill rotWithShape="1">
          <a:blip r:embed="rId3">
            <a:alphaModFix/>
          </a:blip>
          <a:srcRect b="0" l="0" r="0" t="0"/>
          <a:stretch/>
        </p:blipFill>
        <p:spPr>
          <a:xfrm>
            <a:off x="0" y="0"/>
            <a:ext cx="11748968" cy="6858000"/>
          </a:xfrm>
          <a:prstGeom prst="rect">
            <a:avLst/>
          </a:prstGeom>
          <a:noFill/>
          <a:ln>
            <a:noFill/>
          </a:ln>
        </p:spPr>
      </p:pic>
      <p:pic>
        <p:nvPicPr>
          <p:cNvPr descr=" " id="265" name="Google Shape;265;g34ec8b949f9_0_238"/>
          <p:cNvPicPr preferRelativeResize="0"/>
          <p:nvPr/>
        </p:nvPicPr>
        <p:blipFill rotWithShape="1">
          <a:blip r:embed="rId4">
            <a:alphaModFix/>
          </a:blip>
          <a:srcRect b="0" l="0" r="0" t="0"/>
          <a:stretch/>
        </p:blipFill>
        <p:spPr>
          <a:xfrm>
            <a:off x="5182248" y="10845800"/>
            <a:ext cx="19204800" cy="2527300"/>
          </a:xfrm>
          <a:prstGeom prst="rect">
            <a:avLst/>
          </a:prstGeom>
          <a:noFill/>
          <a:ln>
            <a:noFill/>
          </a:ln>
        </p:spPr>
      </p:pic>
      <p:sp>
        <p:nvSpPr>
          <p:cNvPr id="266" name="Google Shape;266;g34ec8b949f9_0_2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7" name="Google Shape;267;g34ec8b949f9_0_23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68" name="Google Shape;268;g34ec8b949f9_0_238"/>
          <p:cNvPicPr preferRelativeResize="0"/>
          <p:nvPr/>
        </p:nvPicPr>
        <p:blipFill rotWithShape="1">
          <a:blip r:embed="rId6">
            <a:alphaModFix/>
          </a:blip>
          <a:srcRect b="0" l="0" r="0" t="0"/>
          <a:stretch/>
        </p:blipFill>
        <p:spPr>
          <a:xfrm>
            <a:off x="647781" y="1663700"/>
            <a:ext cx="12968321" cy="10388600"/>
          </a:xfrm>
          <a:prstGeom prst="rect">
            <a:avLst/>
          </a:prstGeom>
          <a:noFill/>
          <a:ln>
            <a:noFill/>
          </a:ln>
        </p:spPr>
      </p:pic>
      <p:sp>
        <p:nvSpPr>
          <p:cNvPr id="269" name="Google Shape;269;g34ec8b949f9_0_238"/>
          <p:cNvSpPr/>
          <p:nvPr/>
        </p:nvSpPr>
        <p:spPr>
          <a:xfrm>
            <a:off x="12815902" y="1930400"/>
            <a:ext cx="5525100" cy="1866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34ec8b949f9_0_238"/>
          <p:cNvSpPr/>
          <p:nvPr/>
        </p:nvSpPr>
        <p:spPr>
          <a:xfrm>
            <a:off x="13577997" y="2235200"/>
            <a:ext cx="43398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Metal Mania"/>
              <a:buNone/>
            </a:pPr>
            <a:r>
              <a:rPr b="0" i="0" lang="en-US" sz="8000" u="none" cap="none" strike="noStrike">
                <a:solidFill>
                  <a:srgbClr val="0E0E0E"/>
                </a:solidFill>
                <a:latin typeface="Metal Mania"/>
                <a:ea typeface="Metal Mania"/>
                <a:cs typeface="Metal Mania"/>
                <a:sym typeface="Metal Mania"/>
              </a:rPr>
              <a:t>Some Data</a:t>
            </a:r>
            <a:endParaRPr b="0" i="0" sz="8000" u="none" cap="none" strike="noStrike">
              <a:solidFill>
                <a:schemeClr val="dk1"/>
              </a:solidFill>
              <a:latin typeface="Calibri"/>
              <a:ea typeface="Calibri"/>
              <a:cs typeface="Calibri"/>
              <a:sym typeface="Calibri"/>
            </a:endParaRPr>
          </a:p>
        </p:txBody>
      </p:sp>
      <p:sp>
        <p:nvSpPr>
          <p:cNvPr id="271" name="Google Shape;271;g34ec8b949f9_0_238"/>
          <p:cNvSpPr/>
          <p:nvPr/>
        </p:nvSpPr>
        <p:spPr>
          <a:xfrm>
            <a:off x="12815902" y="5029200"/>
            <a:ext cx="8573700" cy="681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34ec8b949f9_0_238"/>
          <p:cNvSpPr/>
          <p:nvPr/>
        </p:nvSpPr>
        <p:spPr>
          <a:xfrm>
            <a:off x="12815902" y="5029200"/>
            <a:ext cx="8573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34ec8b949f9_0_238"/>
          <p:cNvSpPr/>
          <p:nvPr/>
        </p:nvSpPr>
        <p:spPr>
          <a:xfrm>
            <a:off x="12815902" y="5029200"/>
            <a:ext cx="3150000" cy="1866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34ec8b949f9_0_238"/>
          <p:cNvSpPr/>
          <p:nvPr/>
        </p:nvSpPr>
        <p:spPr>
          <a:xfrm>
            <a:off x="13577997" y="5334000"/>
            <a:ext cx="19644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C9"/>
              </a:buClr>
              <a:buSzPts val="8000"/>
              <a:buFont typeface="Metal Mania"/>
              <a:buNone/>
            </a:pPr>
            <a:r>
              <a:rPr b="0" i="0" lang="en-US" sz="8000" u="none" cap="none" strike="noStrike">
                <a:solidFill>
                  <a:srgbClr val="9672C9"/>
                </a:solidFill>
                <a:latin typeface="Metal Mania"/>
                <a:ea typeface="Metal Mania"/>
                <a:cs typeface="Metal Mania"/>
                <a:sym typeface="Metal Mania"/>
              </a:rPr>
              <a:t>70%</a:t>
            </a:r>
            <a:endParaRPr b="0" i="0" sz="8000" u="none" cap="none" strike="noStrike">
              <a:solidFill>
                <a:schemeClr val="dk1"/>
              </a:solidFill>
              <a:latin typeface="Calibri"/>
              <a:ea typeface="Calibri"/>
              <a:cs typeface="Calibri"/>
              <a:sym typeface="Calibri"/>
            </a:endParaRPr>
          </a:p>
        </p:txBody>
      </p:sp>
      <p:sp>
        <p:nvSpPr>
          <p:cNvPr id="275" name="Google Shape;275;g34ec8b949f9_0_238"/>
          <p:cNvSpPr/>
          <p:nvPr/>
        </p:nvSpPr>
        <p:spPr>
          <a:xfrm>
            <a:off x="16169121" y="5143500"/>
            <a:ext cx="52203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34ec8b949f9_0_238"/>
          <p:cNvSpPr/>
          <p:nvPr/>
        </p:nvSpPr>
        <p:spPr>
          <a:xfrm>
            <a:off x="16169121" y="5143500"/>
            <a:ext cx="53727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Enchanted Creatures</a:t>
            </a:r>
            <a:endParaRPr b="0" i="0" sz="3600" u="none" cap="none" strike="noStrike">
              <a:solidFill>
                <a:schemeClr val="dk1"/>
              </a:solidFill>
              <a:latin typeface="Calibri"/>
              <a:ea typeface="Calibri"/>
              <a:cs typeface="Calibri"/>
              <a:sym typeface="Calibri"/>
            </a:endParaRPr>
          </a:p>
        </p:txBody>
      </p:sp>
      <p:sp>
        <p:nvSpPr>
          <p:cNvPr id="277" name="Google Shape;277;g34ec8b949f9_0_238"/>
          <p:cNvSpPr/>
          <p:nvPr/>
        </p:nvSpPr>
        <p:spPr>
          <a:xfrm>
            <a:off x="16169121" y="5816600"/>
            <a:ext cx="53559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78" name="Google Shape;278;g34ec8b949f9_0_238"/>
          <p:cNvSpPr/>
          <p:nvPr/>
        </p:nvSpPr>
        <p:spPr>
          <a:xfrm>
            <a:off x="12815902" y="7505700"/>
            <a:ext cx="8573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34ec8b949f9_0_238"/>
          <p:cNvSpPr/>
          <p:nvPr/>
        </p:nvSpPr>
        <p:spPr>
          <a:xfrm>
            <a:off x="12815902" y="7505700"/>
            <a:ext cx="3175500" cy="1866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34ec8b949f9_0_238"/>
          <p:cNvSpPr/>
          <p:nvPr/>
        </p:nvSpPr>
        <p:spPr>
          <a:xfrm>
            <a:off x="13577997" y="7810500"/>
            <a:ext cx="19899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C9"/>
              </a:buClr>
              <a:buSzPts val="8000"/>
              <a:buFont typeface="Metal Mania"/>
              <a:buNone/>
            </a:pPr>
            <a:r>
              <a:rPr b="0" i="0" lang="en-US" sz="8000" u="none" cap="none" strike="noStrike">
                <a:solidFill>
                  <a:srgbClr val="9672C9"/>
                </a:solidFill>
                <a:latin typeface="Metal Mania"/>
                <a:ea typeface="Metal Mania"/>
                <a:cs typeface="Metal Mania"/>
                <a:sym typeface="Metal Mania"/>
              </a:rPr>
              <a:t>60%</a:t>
            </a:r>
            <a:endParaRPr b="0" i="0" sz="8000" u="none" cap="none" strike="noStrike">
              <a:solidFill>
                <a:schemeClr val="dk1"/>
              </a:solidFill>
              <a:latin typeface="Calibri"/>
              <a:ea typeface="Calibri"/>
              <a:cs typeface="Calibri"/>
              <a:sym typeface="Calibri"/>
            </a:endParaRPr>
          </a:p>
        </p:txBody>
      </p:sp>
      <p:sp>
        <p:nvSpPr>
          <p:cNvPr id="281" name="Google Shape;281;g34ec8b949f9_0_238"/>
          <p:cNvSpPr/>
          <p:nvPr/>
        </p:nvSpPr>
        <p:spPr>
          <a:xfrm>
            <a:off x="16194524" y="7861300"/>
            <a:ext cx="5194800" cy="115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34ec8b949f9_0_238"/>
          <p:cNvSpPr/>
          <p:nvPr/>
        </p:nvSpPr>
        <p:spPr>
          <a:xfrm>
            <a:off x="16194524" y="7861300"/>
            <a:ext cx="53475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Magic-Wielding Individuals</a:t>
            </a:r>
            <a:endParaRPr b="0" i="0" sz="3600" u="none" cap="none" strike="noStrike">
              <a:solidFill>
                <a:schemeClr val="dk1"/>
              </a:solidFill>
              <a:latin typeface="Calibri"/>
              <a:ea typeface="Calibri"/>
              <a:cs typeface="Calibri"/>
              <a:sym typeface="Calibri"/>
            </a:endParaRPr>
          </a:p>
        </p:txBody>
      </p:sp>
      <p:sp>
        <p:nvSpPr>
          <p:cNvPr id="283" name="Google Shape;283;g34ec8b949f9_0_238"/>
          <p:cNvSpPr/>
          <p:nvPr/>
        </p:nvSpPr>
        <p:spPr>
          <a:xfrm>
            <a:off x="16194524" y="8534400"/>
            <a:ext cx="53304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284" name="Google Shape;284;g34ec8b949f9_0_238"/>
          <p:cNvSpPr/>
          <p:nvPr/>
        </p:nvSpPr>
        <p:spPr>
          <a:xfrm>
            <a:off x="12815902" y="9982200"/>
            <a:ext cx="8573700" cy="186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34ec8b949f9_0_238"/>
          <p:cNvSpPr/>
          <p:nvPr/>
        </p:nvSpPr>
        <p:spPr>
          <a:xfrm>
            <a:off x="12815902" y="9982200"/>
            <a:ext cx="3200700" cy="1866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34ec8b949f9_0_238"/>
          <p:cNvSpPr/>
          <p:nvPr/>
        </p:nvSpPr>
        <p:spPr>
          <a:xfrm>
            <a:off x="13577997" y="10287000"/>
            <a:ext cx="20154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C9"/>
              </a:buClr>
              <a:buSzPts val="8000"/>
              <a:buFont typeface="Metal Mania"/>
              <a:buNone/>
            </a:pPr>
            <a:r>
              <a:rPr b="0" i="0" lang="en-US" sz="8000" u="none" cap="none" strike="noStrike">
                <a:solidFill>
                  <a:srgbClr val="9672C9"/>
                </a:solidFill>
                <a:latin typeface="Metal Mania"/>
                <a:ea typeface="Metal Mania"/>
                <a:cs typeface="Metal Mania"/>
                <a:sym typeface="Metal Mania"/>
              </a:rPr>
              <a:t>90%</a:t>
            </a:r>
            <a:endParaRPr b="0" i="0" sz="8000" u="none" cap="none" strike="noStrike">
              <a:solidFill>
                <a:schemeClr val="dk1"/>
              </a:solidFill>
              <a:latin typeface="Calibri"/>
              <a:ea typeface="Calibri"/>
              <a:cs typeface="Calibri"/>
              <a:sym typeface="Calibri"/>
            </a:endParaRPr>
          </a:p>
        </p:txBody>
      </p:sp>
      <p:sp>
        <p:nvSpPr>
          <p:cNvPr id="287" name="Google Shape;287;g34ec8b949f9_0_238"/>
          <p:cNvSpPr/>
          <p:nvPr/>
        </p:nvSpPr>
        <p:spPr>
          <a:xfrm>
            <a:off x="16219927" y="10096500"/>
            <a:ext cx="5169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34ec8b949f9_0_238"/>
          <p:cNvSpPr/>
          <p:nvPr/>
        </p:nvSpPr>
        <p:spPr>
          <a:xfrm>
            <a:off x="16219927" y="10096500"/>
            <a:ext cx="5322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Spells Cast</a:t>
            </a:r>
            <a:endParaRPr b="0" i="0" sz="3600" u="none" cap="none" strike="noStrike">
              <a:solidFill>
                <a:schemeClr val="dk1"/>
              </a:solidFill>
              <a:latin typeface="Calibri"/>
              <a:ea typeface="Calibri"/>
              <a:cs typeface="Calibri"/>
              <a:sym typeface="Calibri"/>
            </a:endParaRPr>
          </a:p>
        </p:txBody>
      </p:sp>
      <p:sp>
        <p:nvSpPr>
          <p:cNvPr id="289" name="Google Shape;289;g34ec8b949f9_0_238"/>
          <p:cNvSpPr/>
          <p:nvPr/>
        </p:nvSpPr>
        <p:spPr>
          <a:xfrm>
            <a:off x="16219927" y="10769600"/>
            <a:ext cx="53049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A8E3"/>
        </a:solidFill>
      </p:bgPr>
    </p:bg>
    <p:spTree>
      <p:nvGrpSpPr>
        <p:cNvPr id="294" name="Shape 294"/>
        <p:cNvGrpSpPr/>
        <p:nvPr/>
      </p:nvGrpSpPr>
      <p:grpSpPr>
        <a:xfrm>
          <a:off x="0" y="0"/>
          <a:ext cx="0" cy="0"/>
          <a:chOff x="0" y="0"/>
          <a:chExt cx="0" cy="0"/>
        </a:xfrm>
      </p:grpSpPr>
      <p:pic>
        <p:nvPicPr>
          <p:cNvPr descr=" " id="295" name="Google Shape;295;g34ec8b949f9_0_268"/>
          <p:cNvPicPr preferRelativeResize="0"/>
          <p:nvPr/>
        </p:nvPicPr>
        <p:blipFill rotWithShape="1">
          <a:blip r:embed="rId3">
            <a:alphaModFix/>
          </a:blip>
          <a:srcRect b="0" l="0" r="0" t="0"/>
          <a:stretch/>
        </p:blipFill>
        <p:spPr>
          <a:xfrm>
            <a:off x="1130441" y="355600"/>
            <a:ext cx="21414877" cy="13004800"/>
          </a:xfrm>
          <a:prstGeom prst="rect">
            <a:avLst/>
          </a:prstGeom>
          <a:noFill/>
          <a:ln>
            <a:noFill/>
          </a:ln>
        </p:spPr>
      </p:pic>
      <p:sp>
        <p:nvSpPr>
          <p:cNvPr id="296" name="Google Shape;296;g34ec8b949f9_0_2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7" name="Google Shape;297;g34ec8b949f9_0_26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298" name="Google Shape;298;g34ec8b949f9_0_268"/>
          <p:cNvSpPr/>
          <p:nvPr/>
        </p:nvSpPr>
        <p:spPr>
          <a:xfrm>
            <a:off x="4305838" y="3403600"/>
            <a:ext cx="15762600" cy="693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34ec8b949f9_0_268"/>
          <p:cNvSpPr/>
          <p:nvPr/>
        </p:nvSpPr>
        <p:spPr>
          <a:xfrm>
            <a:off x="4305838" y="3403600"/>
            <a:ext cx="15762600" cy="556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34ec8b949f9_0_268"/>
          <p:cNvSpPr/>
          <p:nvPr/>
        </p:nvSpPr>
        <p:spPr>
          <a:xfrm>
            <a:off x="6801700" y="3403600"/>
            <a:ext cx="10770900" cy="43815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34ec8b949f9_0_268"/>
          <p:cNvSpPr/>
          <p:nvPr/>
        </p:nvSpPr>
        <p:spPr>
          <a:xfrm>
            <a:off x="7563795" y="3708400"/>
            <a:ext cx="10263000" cy="478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C9"/>
              </a:buClr>
              <a:buSzPts val="24000"/>
              <a:buFont typeface="Metal Mania"/>
              <a:buNone/>
            </a:pPr>
            <a:r>
              <a:rPr b="0" i="0" lang="en-US" sz="24000" u="none" cap="none" strike="noStrike">
                <a:solidFill>
                  <a:srgbClr val="9672C9"/>
                </a:solidFill>
                <a:latin typeface="Metal Mania"/>
                <a:ea typeface="Metal Mania"/>
                <a:cs typeface="Metal Mania"/>
                <a:sym typeface="Metal Mania"/>
              </a:rPr>
              <a:t>234,567</a:t>
            </a:r>
            <a:endParaRPr b="0" i="0" sz="24000" u="none" cap="none" strike="noStrike">
              <a:solidFill>
                <a:schemeClr val="dk1"/>
              </a:solidFill>
              <a:latin typeface="Calibri"/>
              <a:ea typeface="Calibri"/>
              <a:cs typeface="Calibri"/>
              <a:sym typeface="Calibri"/>
            </a:endParaRPr>
          </a:p>
        </p:txBody>
      </p:sp>
      <p:sp>
        <p:nvSpPr>
          <p:cNvPr id="302" name="Google Shape;302;g34ec8b949f9_0_268"/>
          <p:cNvSpPr/>
          <p:nvPr/>
        </p:nvSpPr>
        <p:spPr>
          <a:xfrm>
            <a:off x="4170355" y="79883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03" name="Google Shape;303;g34ec8b949f9_0_268"/>
          <p:cNvSpPr/>
          <p:nvPr/>
        </p:nvSpPr>
        <p:spPr>
          <a:xfrm>
            <a:off x="7483352" y="93726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A8E3"/>
        </a:solidFill>
      </p:bgPr>
    </p:bg>
    <p:spTree>
      <p:nvGrpSpPr>
        <p:cNvPr id="308" name="Shape 308"/>
        <p:cNvGrpSpPr/>
        <p:nvPr/>
      </p:nvGrpSpPr>
      <p:grpSpPr>
        <a:xfrm>
          <a:off x="0" y="0"/>
          <a:ext cx="0" cy="0"/>
          <a:chOff x="0" y="0"/>
          <a:chExt cx="0" cy="0"/>
        </a:xfrm>
      </p:grpSpPr>
      <p:pic>
        <p:nvPicPr>
          <p:cNvPr descr=" " id="309" name="Google Shape;309;g34ec8b949f9_0_281"/>
          <p:cNvPicPr preferRelativeResize="0"/>
          <p:nvPr/>
        </p:nvPicPr>
        <p:blipFill rotWithShape="1">
          <a:blip r:embed="rId3">
            <a:alphaModFix/>
          </a:blip>
          <a:srcRect b="0" l="0" r="0" t="0"/>
          <a:stretch/>
        </p:blipFill>
        <p:spPr>
          <a:xfrm>
            <a:off x="9005426" y="5791200"/>
            <a:ext cx="15381622" cy="7924800"/>
          </a:xfrm>
          <a:prstGeom prst="rect">
            <a:avLst/>
          </a:prstGeom>
          <a:noFill/>
          <a:ln>
            <a:noFill/>
          </a:ln>
        </p:spPr>
      </p:pic>
      <p:pic>
        <p:nvPicPr>
          <p:cNvPr descr=" " id="310" name="Google Shape;310;g34ec8b949f9_0_281"/>
          <p:cNvPicPr preferRelativeResize="0"/>
          <p:nvPr/>
        </p:nvPicPr>
        <p:blipFill rotWithShape="1">
          <a:blip r:embed="rId4">
            <a:alphaModFix/>
          </a:blip>
          <a:srcRect b="0" l="0" r="0" t="0"/>
          <a:stretch/>
        </p:blipFill>
        <p:spPr>
          <a:xfrm>
            <a:off x="0" y="762000"/>
            <a:ext cx="17490086" cy="1968500"/>
          </a:xfrm>
          <a:prstGeom prst="rect">
            <a:avLst/>
          </a:prstGeom>
          <a:noFill/>
          <a:ln>
            <a:noFill/>
          </a:ln>
        </p:spPr>
      </p:pic>
      <p:sp>
        <p:nvSpPr>
          <p:cNvPr id="311" name="Google Shape;311;g34ec8b949f9_0_2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2" name="Google Shape;312;g34ec8b949f9_0_28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3" name="Google Shape;313;g34ec8b949f9_0_281"/>
          <p:cNvSpPr/>
          <p:nvPr/>
        </p:nvSpPr>
        <p:spPr>
          <a:xfrm>
            <a:off x="3391324" y="2476500"/>
            <a:ext cx="78750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34ec8b949f9_0_281"/>
          <p:cNvSpPr/>
          <p:nvPr/>
        </p:nvSpPr>
        <p:spPr>
          <a:xfrm>
            <a:off x="3480235" y="2476500"/>
            <a:ext cx="7697100" cy="2628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34ec8b949f9_0_281"/>
          <p:cNvSpPr/>
          <p:nvPr/>
        </p:nvSpPr>
        <p:spPr>
          <a:xfrm>
            <a:off x="3700396" y="2781300"/>
            <a:ext cx="6714900" cy="2561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9672C9"/>
              </a:buClr>
              <a:buSzPts val="12800"/>
              <a:buFont typeface="Metal Mania"/>
              <a:buNone/>
            </a:pPr>
            <a:r>
              <a:rPr b="0" i="0" lang="en-US" sz="12800" u="none" cap="none" strike="noStrike">
                <a:solidFill>
                  <a:srgbClr val="9672C9"/>
                </a:solidFill>
                <a:latin typeface="Metal Mania"/>
                <a:ea typeface="Metal Mania"/>
                <a:cs typeface="Metal Mania"/>
                <a:sym typeface="Metal Mania"/>
              </a:rPr>
              <a:t>233 Coins</a:t>
            </a:r>
            <a:endParaRPr b="0" i="0" sz="12800" u="none" cap="none" strike="noStrike">
              <a:solidFill>
                <a:schemeClr val="dk1"/>
              </a:solidFill>
              <a:latin typeface="Calibri"/>
              <a:ea typeface="Calibri"/>
              <a:cs typeface="Calibri"/>
              <a:sym typeface="Calibri"/>
            </a:endParaRPr>
          </a:p>
        </p:txBody>
      </p:sp>
      <p:sp>
        <p:nvSpPr>
          <p:cNvPr id="316" name="Google Shape;316;g34ec8b949f9_0_281"/>
          <p:cNvSpPr/>
          <p:nvPr/>
        </p:nvSpPr>
        <p:spPr>
          <a:xfrm>
            <a:off x="3391324" y="54102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34ec8b949f9_0_281"/>
          <p:cNvSpPr/>
          <p:nvPr/>
        </p:nvSpPr>
        <p:spPr>
          <a:xfrm>
            <a:off x="3323582" y="54102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18" name="Google Shape;318;g34ec8b949f9_0_281"/>
          <p:cNvSpPr/>
          <p:nvPr/>
        </p:nvSpPr>
        <p:spPr>
          <a:xfrm>
            <a:off x="3391324" y="7226300"/>
            <a:ext cx="78750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34ec8b949f9_0_281"/>
          <p:cNvSpPr/>
          <p:nvPr/>
        </p:nvSpPr>
        <p:spPr>
          <a:xfrm>
            <a:off x="3264308" y="7226300"/>
            <a:ext cx="8129100" cy="2628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34ec8b949f9_0_281"/>
          <p:cNvSpPr/>
          <p:nvPr/>
        </p:nvSpPr>
        <p:spPr>
          <a:xfrm>
            <a:off x="3484469" y="7531100"/>
            <a:ext cx="7146900" cy="2561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9672C9"/>
              </a:buClr>
              <a:buSzPts val="12800"/>
              <a:buFont typeface="Metal Mania"/>
              <a:buNone/>
            </a:pPr>
            <a:r>
              <a:rPr b="0" i="0" lang="en-US" sz="12800" u="none" cap="none" strike="noStrike">
                <a:solidFill>
                  <a:srgbClr val="9672C9"/>
                </a:solidFill>
                <a:latin typeface="Metal Mania"/>
                <a:ea typeface="Metal Mania"/>
                <a:cs typeface="Metal Mania"/>
                <a:sym typeface="Metal Mania"/>
              </a:rPr>
              <a:t>456 Hours</a:t>
            </a:r>
            <a:endParaRPr b="0" i="0" sz="12800" u="none" cap="none" strike="noStrike">
              <a:solidFill>
                <a:schemeClr val="dk1"/>
              </a:solidFill>
              <a:latin typeface="Calibri"/>
              <a:ea typeface="Calibri"/>
              <a:cs typeface="Calibri"/>
              <a:sym typeface="Calibri"/>
            </a:endParaRPr>
          </a:p>
        </p:txBody>
      </p:sp>
      <p:sp>
        <p:nvSpPr>
          <p:cNvPr id="321" name="Google Shape;321;g34ec8b949f9_0_281"/>
          <p:cNvSpPr/>
          <p:nvPr/>
        </p:nvSpPr>
        <p:spPr>
          <a:xfrm>
            <a:off x="3391324" y="101600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34ec8b949f9_0_281"/>
          <p:cNvSpPr/>
          <p:nvPr/>
        </p:nvSpPr>
        <p:spPr>
          <a:xfrm>
            <a:off x="3323582" y="101600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23" name="Google Shape;323;g34ec8b949f9_0_281"/>
          <p:cNvSpPr/>
          <p:nvPr/>
        </p:nvSpPr>
        <p:spPr>
          <a:xfrm>
            <a:off x="13552594" y="2476500"/>
            <a:ext cx="78750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34ec8b949f9_0_281"/>
          <p:cNvSpPr/>
          <p:nvPr/>
        </p:nvSpPr>
        <p:spPr>
          <a:xfrm>
            <a:off x="15426078" y="2476500"/>
            <a:ext cx="4128000" cy="2628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34ec8b949f9_0_281"/>
          <p:cNvSpPr/>
          <p:nvPr/>
        </p:nvSpPr>
        <p:spPr>
          <a:xfrm>
            <a:off x="15646239" y="2781300"/>
            <a:ext cx="3145800" cy="2561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9672C9"/>
              </a:buClr>
              <a:buSzPts val="12800"/>
              <a:buFont typeface="Metal Mania"/>
              <a:buNone/>
            </a:pPr>
            <a:r>
              <a:rPr b="0" i="0" lang="en-US" sz="12800" u="none" cap="none" strike="noStrike">
                <a:solidFill>
                  <a:srgbClr val="9672C9"/>
                </a:solidFill>
                <a:latin typeface="Metal Mania"/>
                <a:ea typeface="Metal Mania"/>
                <a:cs typeface="Metal Mania"/>
                <a:sym typeface="Metal Mania"/>
              </a:rPr>
              <a:t>85%</a:t>
            </a:r>
            <a:endParaRPr b="0" i="0" sz="12800" u="none" cap="none" strike="noStrike">
              <a:solidFill>
                <a:schemeClr val="dk1"/>
              </a:solidFill>
              <a:latin typeface="Calibri"/>
              <a:ea typeface="Calibri"/>
              <a:cs typeface="Calibri"/>
              <a:sym typeface="Calibri"/>
            </a:endParaRPr>
          </a:p>
        </p:txBody>
      </p:sp>
      <p:sp>
        <p:nvSpPr>
          <p:cNvPr id="326" name="Google Shape;326;g34ec8b949f9_0_281"/>
          <p:cNvSpPr/>
          <p:nvPr/>
        </p:nvSpPr>
        <p:spPr>
          <a:xfrm>
            <a:off x="13552594" y="54102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34ec8b949f9_0_281"/>
          <p:cNvSpPr/>
          <p:nvPr/>
        </p:nvSpPr>
        <p:spPr>
          <a:xfrm>
            <a:off x="13484852" y="54102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28" name="Google Shape;328;g34ec8b949f9_0_281"/>
          <p:cNvSpPr/>
          <p:nvPr/>
        </p:nvSpPr>
        <p:spPr>
          <a:xfrm>
            <a:off x="13552594" y="7226300"/>
            <a:ext cx="78750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34ec8b949f9_0_281"/>
          <p:cNvSpPr/>
          <p:nvPr/>
        </p:nvSpPr>
        <p:spPr>
          <a:xfrm>
            <a:off x="14416302" y="7226300"/>
            <a:ext cx="6147600" cy="2628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34ec8b949f9_0_281"/>
          <p:cNvSpPr/>
          <p:nvPr/>
        </p:nvSpPr>
        <p:spPr>
          <a:xfrm>
            <a:off x="14636463" y="7531100"/>
            <a:ext cx="5165400" cy="2561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9672C9"/>
              </a:buClr>
              <a:buSzPts val="12800"/>
              <a:buFont typeface="Metal Mania"/>
              <a:buNone/>
            </a:pPr>
            <a:r>
              <a:rPr b="0" i="0" lang="en-US" sz="12800" u="none" cap="none" strike="noStrike">
                <a:solidFill>
                  <a:srgbClr val="9672C9"/>
                </a:solidFill>
                <a:latin typeface="Metal Mania"/>
                <a:ea typeface="Metal Mania"/>
                <a:cs typeface="Metal Mania"/>
                <a:sym typeface="Metal Mania"/>
              </a:rPr>
              <a:t>674 Km</a:t>
            </a:r>
            <a:endParaRPr b="0" i="0" sz="12800" u="none" cap="none" strike="noStrike">
              <a:solidFill>
                <a:schemeClr val="dk1"/>
              </a:solidFill>
              <a:latin typeface="Calibri"/>
              <a:ea typeface="Calibri"/>
              <a:cs typeface="Calibri"/>
              <a:sym typeface="Calibri"/>
            </a:endParaRPr>
          </a:p>
        </p:txBody>
      </p:sp>
      <p:sp>
        <p:nvSpPr>
          <p:cNvPr id="331" name="Google Shape;331;g34ec8b949f9_0_281"/>
          <p:cNvSpPr/>
          <p:nvPr/>
        </p:nvSpPr>
        <p:spPr>
          <a:xfrm>
            <a:off x="13552594" y="101600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34ec8b949f9_0_281"/>
          <p:cNvSpPr/>
          <p:nvPr/>
        </p:nvSpPr>
        <p:spPr>
          <a:xfrm>
            <a:off x="13484852" y="101600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A8E3"/>
        </a:solidFill>
      </p:bgPr>
    </p:bg>
    <p:spTree>
      <p:nvGrpSpPr>
        <p:cNvPr id="337" name="Shape 337"/>
        <p:cNvGrpSpPr/>
        <p:nvPr/>
      </p:nvGrpSpPr>
      <p:grpSpPr>
        <a:xfrm>
          <a:off x="0" y="0"/>
          <a:ext cx="0" cy="0"/>
          <a:chOff x="0" y="0"/>
          <a:chExt cx="0" cy="0"/>
        </a:xfrm>
      </p:grpSpPr>
      <p:pic>
        <p:nvPicPr>
          <p:cNvPr descr=" " id="338" name="Google Shape;338;g34ec8b949f9_0_309"/>
          <p:cNvPicPr preferRelativeResize="0"/>
          <p:nvPr/>
        </p:nvPicPr>
        <p:blipFill rotWithShape="1">
          <a:blip r:embed="rId3">
            <a:alphaModFix/>
          </a:blip>
          <a:srcRect b="0" l="0" r="0" t="0"/>
          <a:stretch/>
        </p:blipFill>
        <p:spPr>
          <a:xfrm>
            <a:off x="0" y="0"/>
            <a:ext cx="21300562" cy="6858000"/>
          </a:xfrm>
          <a:prstGeom prst="rect">
            <a:avLst/>
          </a:prstGeom>
          <a:noFill/>
          <a:ln>
            <a:noFill/>
          </a:ln>
        </p:spPr>
      </p:pic>
      <p:pic>
        <p:nvPicPr>
          <p:cNvPr descr=" " id="339" name="Google Shape;339;g34ec8b949f9_0_309"/>
          <p:cNvPicPr preferRelativeResize="0"/>
          <p:nvPr/>
        </p:nvPicPr>
        <p:blipFill rotWithShape="1">
          <a:blip r:embed="rId4">
            <a:alphaModFix/>
          </a:blip>
          <a:srcRect b="0" l="0" r="0" t="0"/>
          <a:stretch/>
        </p:blipFill>
        <p:spPr>
          <a:xfrm>
            <a:off x="14437931" y="6040338"/>
            <a:ext cx="9949117" cy="7675662"/>
          </a:xfrm>
          <a:prstGeom prst="rect">
            <a:avLst/>
          </a:prstGeom>
          <a:noFill/>
          <a:ln>
            <a:noFill/>
          </a:ln>
        </p:spPr>
      </p:pic>
      <p:sp>
        <p:nvSpPr>
          <p:cNvPr id="340" name="Google Shape;340;g34ec8b949f9_0_3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1" name="Google Shape;341;g34ec8b949f9_0_30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42" name="Google Shape;342;g34ec8b949f9_0_309"/>
          <p:cNvSpPr/>
          <p:nvPr/>
        </p:nvSpPr>
        <p:spPr>
          <a:xfrm>
            <a:off x="9151494" y="1143000"/>
            <a:ext cx="6084000" cy="1866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34ec8b949f9_0_309"/>
          <p:cNvSpPr/>
          <p:nvPr/>
        </p:nvSpPr>
        <p:spPr>
          <a:xfrm>
            <a:off x="9913589" y="1447800"/>
            <a:ext cx="48987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C9"/>
              </a:buClr>
              <a:buSzPts val="8000"/>
              <a:buFont typeface="Metal Mania"/>
              <a:buNone/>
            </a:pPr>
            <a:r>
              <a:rPr b="0" i="0" lang="en-US" sz="8000" u="none" cap="none" strike="noStrike">
                <a:solidFill>
                  <a:srgbClr val="9672C9"/>
                </a:solidFill>
                <a:latin typeface="Metal Mania"/>
                <a:ea typeface="Metal Mania"/>
                <a:cs typeface="Metal Mania"/>
                <a:sym typeface="Metal Mania"/>
              </a:rPr>
              <a:t>Some Graph</a:t>
            </a:r>
            <a:endParaRPr b="0" i="0" sz="8000" u="none" cap="none" strike="noStrike">
              <a:solidFill>
                <a:schemeClr val="dk1"/>
              </a:solidFill>
              <a:latin typeface="Calibri"/>
              <a:ea typeface="Calibri"/>
              <a:cs typeface="Calibri"/>
              <a:sym typeface="Calibri"/>
            </a:endParaRPr>
          </a:p>
        </p:txBody>
      </p:sp>
      <p:sp>
        <p:nvSpPr>
          <p:cNvPr id="344" name="Google Shape;344;g34ec8b949f9_0_309"/>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34ec8b949f9_0_309"/>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92D2"/>
              </a:buClr>
              <a:buSzPts val="1820"/>
              <a:buFont typeface="Lato"/>
              <a:buNone/>
            </a:pPr>
            <a:r>
              <a:rPr b="0" i="0" lang="en-US" sz="1820" u="none" cap="none" strike="noStrike">
                <a:solidFill>
                  <a:srgbClr val="9392D2"/>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6" name="Google Shape;346;g34ec8b949f9_0_309"/>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92D2"/>
              </a:buClr>
              <a:buSzPts val="2185"/>
              <a:buFont typeface="Lato"/>
              <a:buNone/>
            </a:pPr>
            <a:r>
              <a:rPr b="0" i="0" lang="en-US" sz="2185" u="none" cap="none" strike="noStrike">
                <a:solidFill>
                  <a:srgbClr val="9392D2"/>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7" name="Google Shape;347;g34ec8b949f9_0_309"/>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92D2"/>
              </a:buClr>
              <a:buSzPts val="2185"/>
              <a:buFont typeface="Lato"/>
              <a:buNone/>
            </a:pPr>
            <a:r>
              <a:rPr b="0" i="0" lang="en-US" sz="2185" u="none" cap="none" strike="noStrike">
                <a:solidFill>
                  <a:srgbClr val="9392D2"/>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48" name="Google Shape;348;g34ec8b949f9_0_309"/>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92D2"/>
              </a:buClr>
              <a:buSzPts val="2185"/>
              <a:buFont typeface="Lato"/>
              <a:buNone/>
            </a:pPr>
            <a:r>
              <a:rPr b="0" i="0" lang="en-US" sz="2185" u="none" cap="none" strike="noStrike">
                <a:solidFill>
                  <a:srgbClr val="9392D2"/>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49" name="Google Shape;349;g34ec8b949f9_0_309"/>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92D2"/>
              </a:buClr>
              <a:buSzPts val="2185"/>
              <a:buFont typeface="Lato"/>
              <a:buNone/>
            </a:pPr>
            <a:r>
              <a:rPr b="0" i="0" lang="en-US" sz="2185" u="none" cap="none" strike="noStrike">
                <a:solidFill>
                  <a:srgbClr val="9392D2"/>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0" name="Google Shape;350;g34ec8b949f9_0_309"/>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92D2"/>
              </a:buClr>
              <a:buSzPts val="2185"/>
              <a:buFont typeface="Lato"/>
              <a:buNone/>
            </a:pPr>
            <a:r>
              <a:rPr b="0" i="0" lang="en-US" sz="2185" u="none" cap="none" strike="noStrike">
                <a:solidFill>
                  <a:srgbClr val="9392D2"/>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51" name="Google Shape;351;g34ec8b949f9_0_309"/>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92D2"/>
              </a:buClr>
              <a:buSzPts val="2185"/>
              <a:buFont typeface="Lato"/>
              <a:buNone/>
            </a:pPr>
            <a:r>
              <a:rPr b="0" i="0" lang="en-US" sz="2185" u="none" cap="none" strike="noStrike">
                <a:solidFill>
                  <a:srgbClr val="9392D2"/>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52" name="Google Shape;352;g34ec8b949f9_0_309"/>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92D2"/>
              </a:buClr>
              <a:buSzPts val="2185"/>
              <a:buFont typeface="Lato"/>
              <a:buNone/>
            </a:pPr>
            <a:r>
              <a:rPr b="0" i="0" lang="en-US" sz="2185" u="none" cap="none" strike="noStrike">
                <a:solidFill>
                  <a:srgbClr val="9392D2"/>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3" name="Google Shape;353;g34ec8b949f9_0_309"/>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92D2"/>
              </a:buClr>
              <a:buSzPts val="2185"/>
              <a:buFont typeface="Lato"/>
              <a:buNone/>
            </a:pPr>
            <a:r>
              <a:rPr b="0" i="0" lang="en-US" sz="2185" u="none" cap="none" strike="noStrike">
                <a:solidFill>
                  <a:srgbClr val="9392D2"/>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4" name="Google Shape;354;g34ec8b949f9_0_309"/>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92D2"/>
              </a:buClr>
              <a:buSzPts val="1820"/>
              <a:buFont typeface="Lato"/>
              <a:buNone/>
            </a:pPr>
            <a:r>
              <a:rPr b="0" i="0" lang="en-US" sz="1820" u="none" cap="none" strike="noStrike">
                <a:solidFill>
                  <a:srgbClr val="9392D2"/>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5" name="Google Shape;355;g34ec8b949f9_0_309"/>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92D2"/>
              </a:buClr>
              <a:buSzPts val="1820"/>
              <a:buFont typeface="Lato"/>
              <a:buNone/>
            </a:pPr>
            <a:r>
              <a:rPr b="0" i="0" lang="en-US" sz="1820" u="none" cap="none" strike="noStrike">
                <a:solidFill>
                  <a:srgbClr val="9392D2"/>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6" name="Google Shape;356;g34ec8b949f9_0_309"/>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92D2"/>
              </a:buClr>
              <a:buSzPts val="1820"/>
              <a:buFont typeface="Lato"/>
              <a:buNone/>
            </a:pPr>
            <a:r>
              <a:rPr b="0" i="0" lang="en-US" sz="1820" u="none" cap="none" strike="noStrike">
                <a:solidFill>
                  <a:srgbClr val="9392D2"/>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7" name="Google Shape;357;g34ec8b949f9_0_309"/>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92D2"/>
              </a:buClr>
              <a:buSzPts val="1820"/>
              <a:buFont typeface="Lato"/>
              <a:buNone/>
            </a:pPr>
            <a:r>
              <a:rPr b="0" i="0" lang="en-US" sz="1820" u="none" cap="none" strike="noStrike">
                <a:solidFill>
                  <a:srgbClr val="9392D2"/>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58" name="Google Shape;358;g34ec8b949f9_0_309"/>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92D2"/>
              </a:buClr>
              <a:buSzPts val="1820"/>
              <a:buFont typeface="Lato"/>
              <a:buNone/>
            </a:pPr>
            <a:r>
              <a:rPr b="0" i="0" lang="en-US" sz="1820" u="none" cap="none" strike="noStrike">
                <a:solidFill>
                  <a:srgbClr val="9392D2"/>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59" name="Google Shape;359;g34ec8b949f9_0_309"/>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92D2"/>
              </a:buClr>
              <a:buSzPts val="1820"/>
              <a:buFont typeface="Lato"/>
              <a:buNone/>
            </a:pPr>
            <a:r>
              <a:rPr b="0" i="0" lang="en-US" sz="1820" u="none" cap="none" strike="noStrike">
                <a:solidFill>
                  <a:srgbClr val="9392D2"/>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0" name="Google Shape;360;g34ec8b949f9_0_309"/>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92D2"/>
              </a:buClr>
              <a:buSzPts val="1820"/>
              <a:buFont typeface="Lato"/>
              <a:buNone/>
            </a:pPr>
            <a:r>
              <a:rPr b="0" i="0" lang="en-US" sz="1820" u="none" cap="none" strike="noStrike">
                <a:solidFill>
                  <a:srgbClr val="9392D2"/>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61" name="Google Shape;361;g34ec8b949f9_0_309"/>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92D2"/>
              </a:buClr>
              <a:buSzPts val="1820"/>
              <a:buFont typeface="Lato"/>
              <a:buNone/>
            </a:pPr>
            <a:r>
              <a:rPr b="0" i="0" lang="en-US" sz="1820" u="none" cap="none" strike="noStrike">
                <a:solidFill>
                  <a:srgbClr val="9392D2"/>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62" name="Google Shape;362;g34ec8b949f9_0_309"/>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92D2"/>
              </a:buClr>
              <a:buSzPts val="1820"/>
              <a:buFont typeface="Lato"/>
              <a:buNone/>
            </a:pPr>
            <a:r>
              <a:rPr b="0" i="0" lang="en-US" sz="1820" u="none" cap="none" strike="noStrike">
                <a:solidFill>
                  <a:srgbClr val="9392D2"/>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3" name="Google Shape;363;g34ec8b949f9_0_309"/>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92D2"/>
              </a:buClr>
              <a:buSzPts val="1820"/>
              <a:buFont typeface="Lato"/>
              <a:buNone/>
            </a:pPr>
            <a:r>
              <a:rPr b="0" i="0" lang="en-US" sz="1820" u="none" cap="none" strike="noStrike">
                <a:solidFill>
                  <a:srgbClr val="9392D2"/>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4" name="Google Shape;364;g34ec8b949f9_0_309"/>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65" name="Google Shape;365;g34ec8b949f9_0_309"/>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66" name="Google Shape;366;g34ec8b949f9_0_309"/>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67" name="Google Shape;367;g34ec8b949f9_0_309"/>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68" name="Google Shape;368;g34ec8b949f9_0_309"/>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69" name="Google Shape;369;g34ec8b949f9_0_309"/>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70" name="Google Shape;370;g34ec8b949f9_0_309"/>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71" name="Google Shape;371;g34ec8b949f9_0_309"/>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72" name="Google Shape;372;g34ec8b949f9_0_309"/>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73" name="Google Shape;373;g34ec8b949f9_0_309"/>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74" name="Google Shape;374;g34ec8b949f9_0_309"/>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75" name="Google Shape;375;g34ec8b949f9_0_309"/>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76" name="Google Shape;376;g34ec8b949f9_0_309"/>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77" name="Google Shape;377;g34ec8b949f9_0_309"/>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78" name="Google Shape;378;g34ec8b949f9_0_309"/>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79" name="Google Shape;379;g34ec8b949f9_0_309"/>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80" name="Google Shape;380;g34ec8b949f9_0_309"/>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81" name="Google Shape;381;g34ec8b949f9_0_309"/>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82" name="Google Shape;382;g34ec8b949f9_0_309"/>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83" name="Google Shape;383;g34ec8b949f9_0_309"/>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84" name="Google Shape;384;g34ec8b949f9_0_309"/>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85" name="Google Shape;385;g34ec8b949f9_0_309"/>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86" name="Google Shape;386;g34ec8b949f9_0_30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34ec8b949f9_0_30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8" name="Google Shape;388;g34ec8b949f9_0_309"/>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89" name="Google Shape;389;g34ec8b949f9_0_309"/>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90" name="Google Shape;390;g34ec8b949f9_0_309"/>
          <p:cNvSpPr/>
          <p:nvPr/>
        </p:nvSpPr>
        <p:spPr>
          <a:xfrm>
            <a:off x="16410451" y="6365379"/>
            <a:ext cx="15750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34ec8b949f9_0_309"/>
          <p:cNvSpPr/>
          <p:nvPr/>
        </p:nvSpPr>
        <p:spPr>
          <a:xfrm>
            <a:off x="16410451" y="6362700"/>
            <a:ext cx="17781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34.574</a:t>
            </a:r>
            <a:endParaRPr b="0" i="0" sz="4800" u="none" cap="none" strike="noStrike">
              <a:solidFill>
                <a:schemeClr val="dk1"/>
              </a:solidFill>
              <a:latin typeface="Calibri"/>
              <a:ea typeface="Calibri"/>
              <a:cs typeface="Calibri"/>
              <a:sym typeface="Calibri"/>
            </a:endParaRPr>
          </a:p>
        </p:txBody>
      </p:sp>
      <p:sp>
        <p:nvSpPr>
          <p:cNvPr id="392" name="Google Shape;392;g34ec8b949f9_0_309"/>
          <p:cNvSpPr/>
          <p:nvPr/>
        </p:nvSpPr>
        <p:spPr>
          <a:xfrm>
            <a:off x="16753394" y="711200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393" name="Google Shape;393;g34ec8b949f9_0_309"/>
          <p:cNvSpPr/>
          <p:nvPr/>
        </p:nvSpPr>
        <p:spPr>
          <a:xfrm>
            <a:off x="13260457" y="10515600"/>
            <a:ext cx="7875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34ec8b949f9_0_309"/>
          <p:cNvSpPr/>
          <p:nvPr/>
        </p:nvSpPr>
        <p:spPr>
          <a:xfrm>
            <a:off x="13260457" y="10515600"/>
            <a:ext cx="7875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34ec8b949f9_0_309"/>
          <p:cNvSpPr/>
          <p:nvPr/>
        </p:nvSpPr>
        <p:spPr>
          <a:xfrm>
            <a:off x="13158845" y="10515600"/>
            <a:ext cx="80781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Treasure Found</a:t>
            </a:r>
            <a:endParaRPr b="0" i="0" sz="4800" u="none" cap="none" strike="noStrike">
              <a:solidFill>
                <a:schemeClr val="dk1"/>
              </a:solidFill>
              <a:latin typeface="Calibri"/>
              <a:ea typeface="Calibri"/>
              <a:cs typeface="Calibri"/>
              <a:sym typeface="Calibri"/>
            </a:endParaRPr>
          </a:p>
        </p:txBody>
      </p:sp>
      <p:sp>
        <p:nvSpPr>
          <p:cNvPr id="396" name="Google Shape;396;g34ec8b949f9_0_309"/>
          <p:cNvSpPr/>
          <p:nvPr/>
        </p:nvSpPr>
        <p:spPr>
          <a:xfrm>
            <a:off x="13192716" y="113665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7" name="Google Shape;397;g34ec8b949f9_0_309"/>
          <p:cNvSpPr/>
          <p:nvPr/>
        </p:nvSpPr>
        <p:spPr>
          <a:xfrm>
            <a:off x="3251606" y="10515600"/>
            <a:ext cx="7875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g34ec8b949f9_0_309"/>
          <p:cNvSpPr/>
          <p:nvPr/>
        </p:nvSpPr>
        <p:spPr>
          <a:xfrm>
            <a:off x="3251606" y="10515600"/>
            <a:ext cx="78750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34ec8b949f9_0_309"/>
          <p:cNvSpPr/>
          <p:nvPr/>
        </p:nvSpPr>
        <p:spPr>
          <a:xfrm>
            <a:off x="3149994" y="10515600"/>
            <a:ext cx="80781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Spellcasting Progress</a:t>
            </a:r>
            <a:endParaRPr b="0" i="0" sz="4800" u="none" cap="none" strike="noStrike">
              <a:solidFill>
                <a:schemeClr val="dk1"/>
              </a:solidFill>
              <a:latin typeface="Calibri"/>
              <a:ea typeface="Calibri"/>
              <a:cs typeface="Calibri"/>
              <a:sym typeface="Calibri"/>
            </a:endParaRPr>
          </a:p>
        </p:txBody>
      </p:sp>
      <p:sp>
        <p:nvSpPr>
          <p:cNvPr id="400" name="Google Shape;400;g34ec8b949f9_0_309"/>
          <p:cNvSpPr/>
          <p:nvPr/>
        </p:nvSpPr>
        <p:spPr>
          <a:xfrm>
            <a:off x="3183865" y="113665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A8E3"/>
        </a:solidFill>
      </p:bgPr>
    </p:bg>
    <p:spTree>
      <p:nvGrpSpPr>
        <p:cNvPr id="405" name="Shape 405"/>
        <p:cNvGrpSpPr/>
        <p:nvPr/>
      </p:nvGrpSpPr>
      <p:grpSpPr>
        <a:xfrm>
          <a:off x="0" y="0"/>
          <a:ext cx="0" cy="0"/>
          <a:chOff x="0" y="0"/>
          <a:chExt cx="0" cy="0"/>
        </a:xfrm>
      </p:grpSpPr>
      <p:pic>
        <p:nvPicPr>
          <p:cNvPr descr=" " id="406" name="Google Shape;406;g34ec8b949f9_0_376"/>
          <p:cNvPicPr preferRelativeResize="0"/>
          <p:nvPr/>
        </p:nvPicPr>
        <p:blipFill rotWithShape="1">
          <a:blip r:embed="rId3">
            <a:alphaModFix/>
          </a:blip>
          <a:srcRect b="0" l="0" r="0" t="0"/>
          <a:stretch/>
        </p:blipFill>
        <p:spPr>
          <a:xfrm>
            <a:off x="0" y="0"/>
            <a:ext cx="11748968" cy="6858000"/>
          </a:xfrm>
          <a:prstGeom prst="rect">
            <a:avLst/>
          </a:prstGeom>
          <a:noFill/>
          <a:ln>
            <a:noFill/>
          </a:ln>
        </p:spPr>
      </p:pic>
      <p:pic>
        <p:nvPicPr>
          <p:cNvPr descr=" " id="407" name="Google Shape;407;g34ec8b949f9_0_376"/>
          <p:cNvPicPr preferRelativeResize="0"/>
          <p:nvPr/>
        </p:nvPicPr>
        <p:blipFill rotWithShape="1">
          <a:blip r:embed="rId4">
            <a:alphaModFix/>
          </a:blip>
          <a:srcRect b="0" l="0" r="0" t="0"/>
          <a:stretch/>
        </p:blipFill>
        <p:spPr>
          <a:xfrm>
            <a:off x="5182248" y="10845800"/>
            <a:ext cx="19204800" cy="2527300"/>
          </a:xfrm>
          <a:prstGeom prst="rect">
            <a:avLst/>
          </a:prstGeom>
          <a:noFill/>
          <a:ln>
            <a:noFill/>
          </a:ln>
        </p:spPr>
      </p:pic>
      <p:sp>
        <p:nvSpPr>
          <p:cNvPr id="408" name="Google Shape;408;g34ec8b949f9_0_3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9" name="Google Shape;409;g34ec8b949f9_0_37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0" name="Google Shape;410;g34ec8b949f9_0_376"/>
          <p:cNvSpPr/>
          <p:nvPr/>
        </p:nvSpPr>
        <p:spPr>
          <a:xfrm>
            <a:off x="13450981" y="5753100"/>
            <a:ext cx="87387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g34ec8b949f9_0_376"/>
          <p:cNvSpPr/>
          <p:nvPr/>
        </p:nvSpPr>
        <p:spPr>
          <a:xfrm>
            <a:off x="13450981" y="5753100"/>
            <a:ext cx="87387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34ec8b949f9_0_376"/>
          <p:cNvSpPr/>
          <p:nvPr/>
        </p:nvSpPr>
        <p:spPr>
          <a:xfrm>
            <a:off x="13450981" y="5753100"/>
            <a:ext cx="8941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A web application</a:t>
            </a:r>
            <a:endParaRPr b="0" i="0" sz="4800" u="none" cap="none" strike="noStrike">
              <a:solidFill>
                <a:schemeClr val="dk1"/>
              </a:solidFill>
              <a:latin typeface="Calibri"/>
              <a:ea typeface="Calibri"/>
              <a:cs typeface="Calibri"/>
              <a:sym typeface="Calibri"/>
            </a:endParaRPr>
          </a:p>
        </p:txBody>
      </p:sp>
      <p:sp>
        <p:nvSpPr>
          <p:cNvPr id="413" name="Google Shape;413;g34ec8b949f9_0_376"/>
          <p:cNvSpPr/>
          <p:nvPr/>
        </p:nvSpPr>
        <p:spPr>
          <a:xfrm>
            <a:off x="13450981" y="67056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14" name="Google Shape;414;g34ec8b949f9_0_376"/>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15" name="Google Shape;415;g34ec8b949f9_0_376"/>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16" name="Google Shape;416;g34ec8b949f9_0_376"/>
          <p:cNvSpPr/>
          <p:nvPr/>
        </p:nvSpPr>
        <p:spPr>
          <a:xfrm>
            <a:off x="7532041" y="1219200"/>
            <a:ext cx="9335700" cy="1866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g34ec8b949f9_0_376"/>
          <p:cNvSpPr/>
          <p:nvPr/>
        </p:nvSpPr>
        <p:spPr>
          <a:xfrm>
            <a:off x="8294137" y="1524000"/>
            <a:ext cx="81501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C9"/>
              </a:buClr>
              <a:buSzPts val="8000"/>
              <a:buFont typeface="Metal Mania"/>
              <a:buNone/>
            </a:pPr>
            <a:r>
              <a:rPr b="0" i="0" lang="en-US" sz="8000" u="none" cap="none" strike="noStrike">
                <a:solidFill>
                  <a:srgbClr val="9672C9"/>
                </a:solidFill>
                <a:latin typeface="Metal Mania"/>
                <a:ea typeface="Metal Mania"/>
                <a:cs typeface="Metal Mania"/>
                <a:sym typeface="Metal Mania"/>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A8E3"/>
        </a:solidFill>
      </p:bgPr>
    </p:bg>
    <p:spTree>
      <p:nvGrpSpPr>
        <p:cNvPr id="422" name="Shape 422"/>
        <p:cNvGrpSpPr/>
        <p:nvPr/>
      </p:nvGrpSpPr>
      <p:grpSpPr>
        <a:xfrm>
          <a:off x="0" y="0"/>
          <a:ext cx="0" cy="0"/>
          <a:chOff x="0" y="0"/>
          <a:chExt cx="0" cy="0"/>
        </a:xfrm>
      </p:grpSpPr>
      <p:pic>
        <p:nvPicPr>
          <p:cNvPr descr=" " id="423" name="Google Shape;423;g34ec8b949f9_0_392"/>
          <p:cNvPicPr preferRelativeResize="0"/>
          <p:nvPr/>
        </p:nvPicPr>
        <p:blipFill rotWithShape="1">
          <a:blip r:embed="rId3">
            <a:alphaModFix/>
          </a:blip>
          <a:srcRect b="0" l="0" r="0" t="0"/>
          <a:stretch/>
        </p:blipFill>
        <p:spPr>
          <a:xfrm>
            <a:off x="9005426" y="5791200"/>
            <a:ext cx="15381622" cy="7924800"/>
          </a:xfrm>
          <a:prstGeom prst="rect">
            <a:avLst/>
          </a:prstGeom>
          <a:noFill/>
          <a:ln>
            <a:noFill/>
          </a:ln>
        </p:spPr>
      </p:pic>
      <p:pic>
        <p:nvPicPr>
          <p:cNvPr descr=" " id="424" name="Google Shape;424;g34ec8b949f9_0_392"/>
          <p:cNvPicPr preferRelativeResize="0"/>
          <p:nvPr/>
        </p:nvPicPr>
        <p:blipFill rotWithShape="1">
          <a:blip r:embed="rId4">
            <a:alphaModFix/>
          </a:blip>
          <a:srcRect b="0" l="0" r="0" t="0"/>
          <a:stretch/>
        </p:blipFill>
        <p:spPr>
          <a:xfrm>
            <a:off x="0" y="762000"/>
            <a:ext cx="17490086" cy="1968500"/>
          </a:xfrm>
          <a:prstGeom prst="rect">
            <a:avLst/>
          </a:prstGeom>
          <a:noFill/>
          <a:ln>
            <a:noFill/>
          </a:ln>
        </p:spPr>
      </p:pic>
      <p:sp>
        <p:nvSpPr>
          <p:cNvPr id="425" name="Google Shape;425;g34ec8b949f9_0_3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6" name="Google Shape;426;g34ec8b949f9_0_39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7" name="Google Shape;427;g34ec8b949f9_0_392"/>
          <p:cNvSpPr/>
          <p:nvPr/>
        </p:nvSpPr>
        <p:spPr>
          <a:xfrm>
            <a:off x="2946768" y="4660900"/>
            <a:ext cx="87387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34ec8b949f9_0_392"/>
          <p:cNvSpPr/>
          <p:nvPr/>
        </p:nvSpPr>
        <p:spPr>
          <a:xfrm>
            <a:off x="2946768" y="4660900"/>
            <a:ext cx="87387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34ec8b949f9_0_392"/>
          <p:cNvSpPr/>
          <p:nvPr/>
        </p:nvSpPr>
        <p:spPr>
          <a:xfrm>
            <a:off x="2946768" y="4660900"/>
            <a:ext cx="8941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An mobile app</a:t>
            </a:r>
            <a:endParaRPr b="0" i="0" sz="4800" u="none" cap="none" strike="noStrike">
              <a:solidFill>
                <a:schemeClr val="dk1"/>
              </a:solidFill>
              <a:latin typeface="Calibri"/>
              <a:ea typeface="Calibri"/>
              <a:cs typeface="Calibri"/>
              <a:sym typeface="Calibri"/>
            </a:endParaRPr>
          </a:p>
        </p:txBody>
      </p:sp>
      <p:sp>
        <p:nvSpPr>
          <p:cNvPr id="430" name="Google Shape;430;g34ec8b949f9_0_392"/>
          <p:cNvSpPr/>
          <p:nvPr/>
        </p:nvSpPr>
        <p:spPr>
          <a:xfrm>
            <a:off x="2946768" y="56134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1" name="Google Shape;431;g34ec8b949f9_0_392"/>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32" name="Google Shape;432;g34ec8b949f9_0_392"/>
          <p:cNvSpPr/>
          <p:nvPr/>
        </p:nvSpPr>
        <p:spPr>
          <a:xfrm>
            <a:off x="2895962" y="1854200"/>
            <a:ext cx="9932700" cy="1866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34ec8b949f9_0_392"/>
          <p:cNvSpPr/>
          <p:nvPr/>
        </p:nvSpPr>
        <p:spPr>
          <a:xfrm>
            <a:off x="3658057" y="2159000"/>
            <a:ext cx="87471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C9"/>
              </a:buClr>
              <a:buSzPts val="8000"/>
              <a:buFont typeface="Metal Mania"/>
              <a:buNone/>
            </a:pPr>
            <a:r>
              <a:rPr b="0" i="0" lang="en-US" sz="8000" u="none" cap="none" strike="noStrike">
                <a:solidFill>
                  <a:srgbClr val="9672C9"/>
                </a:solidFill>
                <a:latin typeface="Metal Mania"/>
                <a:ea typeface="Metal Mania"/>
                <a:cs typeface="Metal Mania"/>
                <a:sym typeface="Metal Mania"/>
              </a:rPr>
              <a:t>The Future of Fantasy</a:t>
            </a:r>
            <a:endParaRPr b="0" i="0" sz="8000" u="none" cap="none" strike="noStrike">
              <a:solidFill>
                <a:schemeClr val="dk1"/>
              </a:solidFill>
              <a:latin typeface="Calibri"/>
              <a:ea typeface="Calibri"/>
              <a:cs typeface="Calibri"/>
              <a:sym typeface="Calibri"/>
            </a:endParaRPr>
          </a:p>
        </p:txBody>
      </p:sp>
      <p:pic>
        <p:nvPicPr>
          <p:cNvPr descr=" " id="434" name="Google Shape;434;g34ec8b949f9_0_392"/>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35" name="Google Shape;435;g34ec8b949f9_0_392"/>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A8E3"/>
        </a:solidFill>
      </p:bgPr>
    </p:bg>
    <p:spTree>
      <p:nvGrpSpPr>
        <p:cNvPr id="440" name="Shape 440"/>
        <p:cNvGrpSpPr/>
        <p:nvPr/>
      </p:nvGrpSpPr>
      <p:grpSpPr>
        <a:xfrm>
          <a:off x="0" y="0"/>
          <a:ext cx="0" cy="0"/>
          <a:chOff x="0" y="0"/>
          <a:chExt cx="0" cy="0"/>
        </a:xfrm>
      </p:grpSpPr>
      <p:pic>
        <p:nvPicPr>
          <p:cNvPr descr=" " id="441" name="Google Shape;441;g34ec8b949f9_0_409"/>
          <p:cNvPicPr preferRelativeResize="0"/>
          <p:nvPr/>
        </p:nvPicPr>
        <p:blipFill rotWithShape="1">
          <a:blip r:embed="rId3">
            <a:alphaModFix/>
          </a:blip>
          <a:srcRect b="0" l="0" r="0" t="0"/>
          <a:stretch/>
        </p:blipFill>
        <p:spPr>
          <a:xfrm>
            <a:off x="0" y="0"/>
            <a:ext cx="21300562" cy="6858000"/>
          </a:xfrm>
          <a:prstGeom prst="rect">
            <a:avLst/>
          </a:prstGeom>
          <a:noFill/>
          <a:ln>
            <a:noFill/>
          </a:ln>
        </p:spPr>
      </p:pic>
      <p:pic>
        <p:nvPicPr>
          <p:cNvPr descr=" " id="442" name="Google Shape;442;g34ec8b949f9_0_409"/>
          <p:cNvPicPr preferRelativeResize="0"/>
          <p:nvPr/>
        </p:nvPicPr>
        <p:blipFill rotWithShape="1">
          <a:blip r:embed="rId4">
            <a:alphaModFix/>
          </a:blip>
          <a:srcRect b="0" l="0" r="0" t="0"/>
          <a:stretch/>
        </p:blipFill>
        <p:spPr>
          <a:xfrm>
            <a:off x="14437931" y="6040338"/>
            <a:ext cx="9949117" cy="7675662"/>
          </a:xfrm>
          <a:prstGeom prst="rect">
            <a:avLst/>
          </a:prstGeom>
          <a:noFill/>
          <a:ln>
            <a:noFill/>
          </a:ln>
        </p:spPr>
      </p:pic>
      <p:sp>
        <p:nvSpPr>
          <p:cNvPr id="443" name="Google Shape;443;g34ec8b949f9_0_4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4" name="Google Shape;444;g34ec8b949f9_0_40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5" name="Google Shape;445;g34ec8b949f9_0_409"/>
          <p:cNvSpPr/>
          <p:nvPr/>
        </p:nvSpPr>
        <p:spPr>
          <a:xfrm>
            <a:off x="876410" y="8369300"/>
            <a:ext cx="5715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34ec8b949f9_0_409"/>
          <p:cNvSpPr/>
          <p:nvPr/>
        </p:nvSpPr>
        <p:spPr>
          <a:xfrm>
            <a:off x="876410" y="8369300"/>
            <a:ext cx="5715600" cy="19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34ec8b949f9_0_409"/>
          <p:cNvSpPr/>
          <p:nvPr/>
        </p:nvSpPr>
        <p:spPr>
          <a:xfrm>
            <a:off x="876410" y="8369300"/>
            <a:ext cx="59190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A web application</a:t>
            </a:r>
            <a:endParaRPr b="0" i="0" sz="4800" u="none" cap="none" strike="noStrike">
              <a:solidFill>
                <a:schemeClr val="dk1"/>
              </a:solidFill>
              <a:latin typeface="Calibri"/>
              <a:ea typeface="Calibri"/>
              <a:cs typeface="Calibri"/>
              <a:sym typeface="Calibri"/>
            </a:endParaRPr>
          </a:p>
        </p:txBody>
      </p:sp>
      <p:sp>
        <p:nvSpPr>
          <p:cNvPr id="448" name="Google Shape;448;g34ec8b949f9_0_409"/>
          <p:cNvSpPr/>
          <p:nvPr/>
        </p:nvSpPr>
        <p:spPr>
          <a:xfrm>
            <a:off x="876410" y="93218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49" name="Google Shape;449;g34ec8b949f9_0_409"/>
          <p:cNvSpPr/>
          <p:nvPr/>
        </p:nvSpPr>
        <p:spPr>
          <a:xfrm>
            <a:off x="825603" y="1231900"/>
            <a:ext cx="6617400" cy="56388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34ec8b949f9_0_409"/>
          <p:cNvSpPr/>
          <p:nvPr/>
        </p:nvSpPr>
        <p:spPr>
          <a:xfrm>
            <a:off x="1587698" y="1536700"/>
            <a:ext cx="5432100" cy="5367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C9"/>
              </a:buClr>
              <a:buSzPts val="8000"/>
              <a:buFont typeface="Metal Mania"/>
              <a:buNone/>
            </a:pPr>
            <a:r>
              <a:rPr b="0" i="0" lang="en-US" sz="8000" u="none" cap="none" strike="noStrike">
                <a:solidFill>
                  <a:srgbClr val="9672C9"/>
                </a:solidFill>
                <a:latin typeface="Metal Mania"/>
                <a:ea typeface="Metal Mania"/>
                <a:cs typeface="Metal Mania"/>
                <a:sym typeface="Metal Mania"/>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9672C9"/>
              </a:buClr>
              <a:buSzPts val="8000"/>
              <a:buFont typeface="Metal Mania"/>
              <a:buNone/>
            </a:pPr>
            <a:r>
              <a:rPr b="0" i="0" lang="en-US" sz="8000" u="none" cap="none" strike="noStrike">
                <a:solidFill>
                  <a:srgbClr val="9672C9"/>
                </a:solidFill>
                <a:latin typeface="Metal Mania"/>
                <a:ea typeface="Metal Mania"/>
                <a:cs typeface="Metal Mania"/>
                <a:sym typeface="Metal Mania"/>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9672C9"/>
              </a:buClr>
              <a:buSzPts val="8000"/>
              <a:buFont typeface="Metal Mania"/>
              <a:buNone/>
            </a:pPr>
            <a:r>
              <a:rPr b="0" i="0" lang="en-US" sz="8000" u="none" cap="none" strike="noStrike">
                <a:solidFill>
                  <a:srgbClr val="9672C9"/>
                </a:solidFill>
                <a:latin typeface="Metal Mania"/>
                <a:ea typeface="Metal Mania"/>
                <a:cs typeface="Metal Mania"/>
                <a:sym typeface="Metal Mania"/>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9672C9"/>
              </a:buClr>
              <a:buSzPts val="8000"/>
              <a:buFont typeface="Metal Mania"/>
              <a:buNone/>
            </a:pPr>
            <a:r>
              <a:rPr b="0" i="0" lang="en-US" sz="8000" u="none" cap="none" strike="noStrike">
                <a:solidFill>
                  <a:srgbClr val="9672C9"/>
                </a:solidFill>
                <a:latin typeface="Metal Mania"/>
                <a:ea typeface="Metal Mania"/>
                <a:cs typeface="Metal Mania"/>
                <a:sym typeface="Metal Mania"/>
              </a:rPr>
              <a:t>Wonder</a:t>
            </a:r>
            <a:endParaRPr b="0" i="0" sz="8000" u="none" cap="none" strike="noStrike">
              <a:solidFill>
                <a:schemeClr val="dk1"/>
              </a:solidFill>
              <a:latin typeface="Calibri"/>
              <a:ea typeface="Calibri"/>
              <a:cs typeface="Calibri"/>
              <a:sym typeface="Calibri"/>
            </a:endParaRPr>
          </a:p>
        </p:txBody>
      </p:sp>
      <p:sp>
        <p:nvSpPr>
          <p:cNvPr id="451" name="Google Shape;451;g34ec8b949f9_0_409"/>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52" name="Google Shape;452;g34ec8b949f9_0_409"/>
          <p:cNvPicPr preferRelativeResize="0"/>
          <p:nvPr/>
        </p:nvPicPr>
        <p:blipFill rotWithShape="1">
          <a:blip r:embed="rId6">
            <a:alphaModFix/>
          </a:blip>
          <a:srcRect b="0" l="0" r="0" t="0"/>
          <a:stretch/>
        </p:blipFill>
        <p:spPr>
          <a:xfrm>
            <a:off x="8814902" y="749300"/>
            <a:ext cx="8573572" cy="12331700"/>
          </a:xfrm>
          <a:prstGeom prst="rect">
            <a:avLst/>
          </a:prstGeom>
          <a:noFill/>
          <a:ln>
            <a:noFill/>
          </a:ln>
        </p:spPr>
      </p:pic>
      <p:pic>
        <p:nvPicPr>
          <p:cNvPr descr=" " id="453" name="Google Shape;453;g34ec8b949f9_0_409"/>
          <p:cNvPicPr preferRelativeResize="0"/>
          <p:nvPr/>
        </p:nvPicPr>
        <p:blipFill rotWithShape="1">
          <a:blip r:embed="rId7">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A8E3"/>
        </a:solidFill>
      </p:bgPr>
    </p:bg>
    <p:spTree>
      <p:nvGrpSpPr>
        <p:cNvPr id="458" name="Shape 458"/>
        <p:cNvGrpSpPr/>
        <p:nvPr/>
      </p:nvGrpSpPr>
      <p:grpSpPr>
        <a:xfrm>
          <a:off x="0" y="0"/>
          <a:ext cx="0" cy="0"/>
          <a:chOff x="0" y="0"/>
          <a:chExt cx="0" cy="0"/>
        </a:xfrm>
      </p:grpSpPr>
      <p:pic>
        <p:nvPicPr>
          <p:cNvPr descr=" " id="459" name="Google Shape;459;g34ec8b949f9_0_42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0" name="Google Shape;460;g34ec8b949f9_0_4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1" name="Google Shape;461;g34ec8b949f9_0_42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2" name="Google Shape;462;g34ec8b949f9_0_426"/>
          <p:cNvSpPr/>
          <p:nvPr/>
        </p:nvSpPr>
        <p:spPr>
          <a:xfrm>
            <a:off x="14797349" y="698500"/>
            <a:ext cx="7595400" cy="1866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g34ec8b949f9_0_426"/>
          <p:cNvSpPr/>
          <p:nvPr/>
        </p:nvSpPr>
        <p:spPr>
          <a:xfrm>
            <a:off x="15559445" y="1003300"/>
            <a:ext cx="64101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C9"/>
              </a:buClr>
              <a:buSzPts val="8000"/>
              <a:buFont typeface="Metal Mania"/>
              <a:buNone/>
            </a:pPr>
            <a:r>
              <a:rPr b="0" i="0" lang="en-US" sz="8000" u="none" cap="none" strike="noStrike">
                <a:solidFill>
                  <a:srgbClr val="9672C9"/>
                </a:solidFill>
                <a:latin typeface="Metal Mania"/>
                <a:ea typeface="Metal Mania"/>
                <a:cs typeface="Metal Mania"/>
                <a:sym typeface="Metal Mania"/>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A8E3"/>
        </a:solidFill>
      </p:bgPr>
    </p:bg>
    <p:spTree>
      <p:nvGrpSpPr>
        <p:cNvPr id="468" name="Shape 468"/>
        <p:cNvGrpSpPr/>
        <p:nvPr/>
      </p:nvGrpSpPr>
      <p:grpSpPr>
        <a:xfrm>
          <a:off x="0" y="0"/>
          <a:ext cx="0" cy="0"/>
          <a:chOff x="0" y="0"/>
          <a:chExt cx="0" cy="0"/>
        </a:xfrm>
      </p:grpSpPr>
      <p:pic>
        <p:nvPicPr>
          <p:cNvPr descr=" " id="469" name="Google Shape;469;g34ec8b949f9_0_435"/>
          <p:cNvPicPr preferRelativeResize="0"/>
          <p:nvPr/>
        </p:nvPicPr>
        <p:blipFill rotWithShape="1">
          <a:blip r:embed="rId3">
            <a:alphaModFix/>
          </a:blip>
          <a:srcRect b="0" l="0" r="0" t="0"/>
          <a:stretch/>
        </p:blipFill>
        <p:spPr>
          <a:xfrm>
            <a:off x="0" y="0"/>
            <a:ext cx="11748968" cy="6858000"/>
          </a:xfrm>
          <a:prstGeom prst="rect">
            <a:avLst/>
          </a:prstGeom>
          <a:noFill/>
          <a:ln>
            <a:noFill/>
          </a:ln>
        </p:spPr>
      </p:pic>
      <p:pic>
        <p:nvPicPr>
          <p:cNvPr descr=" " id="470" name="Google Shape;470;g34ec8b949f9_0_435"/>
          <p:cNvPicPr preferRelativeResize="0"/>
          <p:nvPr/>
        </p:nvPicPr>
        <p:blipFill rotWithShape="1">
          <a:blip r:embed="rId4">
            <a:alphaModFix/>
          </a:blip>
          <a:srcRect b="0" l="0" r="0" t="0"/>
          <a:stretch/>
        </p:blipFill>
        <p:spPr>
          <a:xfrm>
            <a:off x="5182248" y="10845800"/>
            <a:ext cx="19204800" cy="2527300"/>
          </a:xfrm>
          <a:prstGeom prst="rect">
            <a:avLst/>
          </a:prstGeom>
          <a:noFill/>
          <a:ln>
            <a:noFill/>
          </a:ln>
        </p:spPr>
      </p:pic>
      <p:sp>
        <p:nvSpPr>
          <p:cNvPr id="471" name="Google Shape;471;g34ec8b949f9_0_4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2" name="Google Shape;472;g34ec8b949f9_0_43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73" name="Google Shape;473;g34ec8b949f9_0_435"/>
          <p:cNvPicPr preferRelativeResize="0"/>
          <p:nvPr/>
        </p:nvPicPr>
        <p:blipFill rotWithShape="1">
          <a:blip r:embed="rId6">
            <a:alphaModFix/>
          </a:blip>
          <a:srcRect b="0" l="0" r="0" t="0"/>
          <a:stretch/>
        </p:blipFill>
        <p:spPr>
          <a:xfrm>
            <a:off x="0" y="0"/>
            <a:ext cx="24387048" cy="5867400"/>
          </a:xfrm>
          <a:prstGeom prst="rect">
            <a:avLst/>
          </a:prstGeom>
          <a:noFill/>
          <a:ln>
            <a:noFill/>
          </a:ln>
        </p:spPr>
      </p:pic>
      <p:sp>
        <p:nvSpPr>
          <p:cNvPr id="474" name="Google Shape;474;g34ec8b949f9_0_435"/>
          <p:cNvSpPr/>
          <p:nvPr/>
        </p:nvSpPr>
        <p:spPr>
          <a:xfrm>
            <a:off x="1244756" y="6870700"/>
            <a:ext cx="85608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34ec8b949f9_0_435"/>
          <p:cNvSpPr/>
          <p:nvPr/>
        </p:nvSpPr>
        <p:spPr>
          <a:xfrm>
            <a:off x="1244756" y="6870700"/>
            <a:ext cx="1956000" cy="2628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34ec8b949f9_0_435"/>
          <p:cNvSpPr/>
          <p:nvPr/>
        </p:nvSpPr>
        <p:spPr>
          <a:xfrm>
            <a:off x="2006851" y="7175500"/>
            <a:ext cx="9738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C9"/>
              </a:buClr>
              <a:buSzPts val="12800"/>
              <a:buFont typeface="Metal Mania"/>
              <a:buNone/>
            </a:pPr>
            <a:r>
              <a:rPr b="0" i="0" lang="en-US" sz="12800" u="none" cap="none" strike="noStrike">
                <a:solidFill>
                  <a:srgbClr val="9672C9"/>
                </a:solidFill>
                <a:latin typeface="Metal Mania"/>
                <a:ea typeface="Metal Mania"/>
                <a:cs typeface="Metal Mania"/>
                <a:sym typeface="Metal Mania"/>
              </a:rPr>
              <a:t>1</a:t>
            </a:r>
            <a:endParaRPr b="0" i="0" sz="12800" u="none" cap="none" strike="noStrike">
              <a:solidFill>
                <a:schemeClr val="dk1"/>
              </a:solidFill>
              <a:latin typeface="Calibri"/>
              <a:ea typeface="Calibri"/>
              <a:cs typeface="Calibri"/>
              <a:sym typeface="Calibri"/>
            </a:endParaRPr>
          </a:p>
        </p:txBody>
      </p:sp>
      <p:sp>
        <p:nvSpPr>
          <p:cNvPr id="477" name="Google Shape;477;g34ec8b949f9_0_435"/>
          <p:cNvSpPr/>
          <p:nvPr/>
        </p:nvSpPr>
        <p:spPr>
          <a:xfrm>
            <a:off x="3404025" y="7035800"/>
            <a:ext cx="6401700" cy="22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34ec8b949f9_0_435"/>
          <p:cNvSpPr/>
          <p:nvPr/>
        </p:nvSpPr>
        <p:spPr>
          <a:xfrm>
            <a:off x="3404025" y="7035800"/>
            <a:ext cx="6604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Discover the secrets</a:t>
            </a:r>
            <a:endParaRPr b="0" i="0" sz="4800" u="none" cap="none" strike="noStrike">
              <a:solidFill>
                <a:schemeClr val="dk1"/>
              </a:solidFill>
              <a:latin typeface="Calibri"/>
              <a:ea typeface="Calibri"/>
              <a:cs typeface="Calibri"/>
              <a:sym typeface="Calibri"/>
            </a:endParaRPr>
          </a:p>
        </p:txBody>
      </p:sp>
      <p:sp>
        <p:nvSpPr>
          <p:cNvPr id="479" name="Google Shape;479;g34ec8b949f9_0_435"/>
          <p:cNvSpPr/>
          <p:nvPr/>
        </p:nvSpPr>
        <p:spPr>
          <a:xfrm>
            <a:off x="3404025" y="7886700"/>
            <a:ext cx="65370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80" name="Google Shape;480;g34ec8b949f9_0_435"/>
          <p:cNvSpPr/>
          <p:nvPr/>
        </p:nvSpPr>
        <p:spPr>
          <a:xfrm>
            <a:off x="5525191" y="10668000"/>
            <a:ext cx="85608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34ec8b949f9_0_435"/>
          <p:cNvSpPr/>
          <p:nvPr/>
        </p:nvSpPr>
        <p:spPr>
          <a:xfrm>
            <a:off x="5525191" y="10668000"/>
            <a:ext cx="2298900" cy="2628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34ec8b949f9_0_435"/>
          <p:cNvSpPr/>
          <p:nvPr/>
        </p:nvSpPr>
        <p:spPr>
          <a:xfrm>
            <a:off x="6287286" y="10972800"/>
            <a:ext cx="13167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C9"/>
              </a:buClr>
              <a:buSzPts val="12800"/>
              <a:buFont typeface="Metal Mania"/>
              <a:buNone/>
            </a:pPr>
            <a:r>
              <a:rPr b="0" i="0" lang="en-US" sz="12800" u="none" cap="none" strike="noStrike">
                <a:solidFill>
                  <a:srgbClr val="9672C9"/>
                </a:solidFill>
                <a:latin typeface="Metal Mania"/>
                <a:ea typeface="Metal Mania"/>
                <a:cs typeface="Metal Mania"/>
                <a:sym typeface="Metal Mania"/>
              </a:rPr>
              <a:t>3</a:t>
            </a:r>
            <a:endParaRPr b="0" i="0" sz="12800" u="none" cap="none" strike="noStrike">
              <a:solidFill>
                <a:schemeClr val="dk1"/>
              </a:solidFill>
              <a:latin typeface="Calibri"/>
              <a:ea typeface="Calibri"/>
              <a:cs typeface="Calibri"/>
              <a:sym typeface="Calibri"/>
            </a:endParaRPr>
          </a:p>
        </p:txBody>
      </p:sp>
      <p:sp>
        <p:nvSpPr>
          <p:cNvPr id="483" name="Google Shape;483;g34ec8b949f9_0_435"/>
          <p:cNvSpPr/>
          <p:nvPr/>
        </p:nvSpPr>
        <p:spPr>
          <a:xfrm>
            <a:off x="8027403" y="10833100"/>
            <a:ext cx="6058800" cy="22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34ec8b949f9_0_435"/>
          <p:cNvSpPr/>
          <p:nvPr/>
        </p:nvSpPr>
        <p:spPr>
          <a:xfrm>
            <a:off x="8027403" y="10833100"/>
            <a:ext cx="62619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Meet the creatures</a:t>
            </a:r>
            <a:endParaRPr b="0" i="0" sz="4800" u="none" cap="none" strike="noStrike">
              <a:solidFill>
                <a:schemeClr val="dk1"/>
              </a:solidFill>
              <a:latin typeface="Calibri"/>
              <a:ea typeface="Calibri"/>
              <a:cs typeface="Calibri"/>
              <a:sym typeface="Calibri"/>
            </a:endParaRPr>
          </a:p>
        </p:txBody>
      </p:sp>
      <p:sp>
        <p:nvSpPr>
          <p:cNvPr id="485" name="Google Shape;485;g34ec8b949f9_0_435"/>
          <p:cNvSpPr/>
          <p:nvPr/>
        </p:nvSpPr>
        <p:spPr>
          <a:xfrm>
            <a:off x="8027403" y="11684000"/>
            <a:ext cx="61941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86" name="Google Shape;486;g34ec8b949f9_0_435"/>
          <p:cNvSpPr/>
          <p:nvPr/>
        </p:nvSpPr>
        <p:spPr>
          <a:xfrm>
            <a:off x="14289286" y="10668000"/>
            <a:ext cx="85608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34ec8b949f9_0_435"/>
          <p:cNvSpPr/>
          <p:nvPr/>
        </p:nvSpPr>
        <p:spPr>
          <a:xfrm>
            <a:off x="14289286" y="10668000"/>
            <a:ext cx="2337000" cy="2628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34ec8b949f9_0_435"/>
          <p:cNvSpPr/>
          <p:nvPr/>
        </p:nvSpPr>
        <p:spPr>
          <a:xfrm>
            <a:off x="15051381" y="10972800"/>
            <a:ext cx="13548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C9"/>
              </a:buClr>
              <a:buSzPts val="12800"/>
              <a:buFont typeface="Metal Mania"/>
              <a:buNone/>
            </a:pPr>
            <a:r>
              <a:rPr b="0" i="0" lang="en-US" sz="12800" u="none" cap="none" strike="noStrike">
                <a:solidFill>
                  <a:srgbClr val="9672C9"/>
                </a:solidFill>
                <a:latin typeface="Metal Mania"/>
                <a:ea typeface="Metal Mania"/>
                <a:cs typeface="Metal Mania"/>
                <a:sym typeface="Metal Mania"/>
              </a:rPr>
              <a:t>4</a:t>
            </a:r>
            <a:endParaRPr b="0" i="0" sz="12800" u="none" cap="none" strike="noStrike">
              <a:solidFill>
                <a:schemeClr val="dk1"/>
              </a:solidFill>
              <a:latin typeface="Calibri"/>
              <a:ea typeface="Calibri"/>
              <a:cs typeface="Calibri"/>
              <a:sym typeface="Calibri"/>
            </a:endParaRPr>
          </a:p>
        </p:txBody>
      </p:sp>
      <p:sp>
        <p:nvSpPr>
          <p:cNvPr id="489" name="Google Shape;489;g34ec8b949f9_0_435"/>
          <p:cNvSpPr/>
          <p:nvPr/>
        </p:nvSpPr>
        <p:spPr>
          <a:xfrm>
            <a:off x="16829603" y="10833100"/>
            <a:ext cx="6020700" cy="22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34ec8b949f9_0_435"/>
          <p:cNvSpPr/>
          <p:nvPr/>
        </p:nvSpPr>
        <p:spPr>
          <a:xfrm>
            <a:off x="16829603" y="10833100"/>
            <a:ext cx="6223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Uncover the magic</a:t>
            </a:r>
            <a:endParaRPr b="0" i="0" sz="4800" u="none" cap="none" strike="noStrike">
              <a:solidFill>
                <a:schemeClr val="dk1"/>
              </a:solidFill>
              <a:latin typeface="Calibri"/>
              <a:ea typeface="Calibri"/>
              <a:cs typeface="Calibri"/>
              <a:sym typeface="Calibri"/>
            </a:endParaRPr>
          </a:p>
        </p:txBody>
      </p:sp>
      <p:sp>
        <p:nvSpPr>
          <p:cNvPr id="491" name="Google Shape;491;g34ec8b949f9_0_435"/>
          <p:cNvSpPr/>
          <p:nvPr/>
        </p:nvSpPr>
        <p:spPr>
          <a:xfrm>
            <a:off x="16829603" y="11684000"/>
            <a:ext cx="61560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92" name="Google Shape;492;g34ec8b949f9_0_435"/>
          <p:cNvSpPr/>
          <p:nvPr/>
        </p:nvSpPr>
        <p:spPr>
          <a:xfrm>
            <a:off x="10008851" y="6870700"/>
            <a:ext cx="8560800" cy="262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34ec8b949f9_0_435"/>
          <p:cNvSpPr/>
          <p:nvPr/>
        </p:nvSpPr>
        <p:spPr>
          <a:xfrm>
            <a:off x="10008851" y="6870700"/>
            <a:ext cx="2324400" cy="2628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34ec8b949f9_0_435"/>
          <p:cNvSpPr/>
          <p:nvPr/>
        </p:nvSpPr>
        <p:spPr>
          <a:xfrm>
            <a:off x="10770946" y="7175500"/>
            <a:ext cx="13422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C9"/>
              </a:buClr>
              <a:buSzPts val="12800"/>
              <a:buFont typeface="Metal Mania"/>
              <a:buNone/>
            </a:pPr>
            <a:r>
              <a:rPr b="0" i="0" lang="en-US" sz="12800" u="none" cap="none" strike="noStrike">
                <a:solidFill>
                  <a:srgbClr val="9672C9"/>
                </a:solidFill>
                <a:latin typeface="Metal Mania"/>
                <a:ea typeface="Metal Mania"/>
                <a:cs typeface="Metal Mania"/>
                <a:sym typeface="Metal Mania"/>
              </a:rPr>
              <a:t>2</a:t>
            </a:r>
            <a:endParaRPr b="0" i="0" sz="12800" u="none" cap="none" strike="noStrike">
              <a:solidFill>
                <a:schemeClr val="dk1"/>
              </a:solidFill>
              <a:latin typeface="Calibri"/>
              <a:ea typeface="Calibri"/>
              <a:cs typeface="Calibri"/>
              <a:sym typeface="Calibri"/>
            </a:endParaRPr>
          </a:p>
        </p:txBody>
      </p:sp>
      <p:sp>
        <p:nvSpPr>
          <p:cNvPr id="495" name="Google Shape;495;g34ec8b949f9_0_435"/>
          <p:cNvSpPr/>
          <p:nvPr/>
        </p:nvSpPr>
        <p:spPr>
          <a:xfrm>
            <a:off x="12536467" y="7035800"/>
            <a:ext cx="6033300" cy="22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34ec8b949f9_0_435"/>
          <p:cNvSpPr/>
          <p:nvPr/>
        </p:nvSpPr>
        <p:spPr>
          <a:xfrm>
            <a:off x="12536467" y="7035800"/>
            <a:ext cx="6236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Find your own path</a:t>
            </a:r>
            <a:endParaRPr b="0" i="0" sz="4800" u="none" cap="none" strike="noStrike">
              <a:solidFill>
                <a:schemeClr val="dk1"/>
              </a:solidFill>
              <a:latin typeface="Calibri"/>
              <a:ea typeface="Calibri"/>
              <a:cs typeface="Calibri"/>
              <a:sym typeface="Calibri"/>
            </a:endParaRPr>
          </a:p>
        </p:txBody>
      </p:sp>
      <p:sp>
        <p:nvSpPr>
          <p:cNvPr id="497" name="Google Shape;497;g34ec8b949f9_0_435"/>
          <p:cNvSpPr/>
          <p:nvPr/>
        </p:nvSpPr>
        <p:spPr>
          <a:xfrm>
            <a:off x="12536467" y="7886700"/>
            <a:ext cx="6168600" cy="158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A8E3"/>
        </a:solidFill>
      </p:bgPr>
    </p:bg>
    <p:spTree>
      <p:nvGrpSpPr>
        <p:cNvPr id="28" name="Shape 28"/>
        <p:cNvGrpSpPr/>
        <p:nvPr/>
      </p:nvGrpSpPr>
      <p:grpSpPr>
        <a:xfrm>
          <a:off x="0" y="0"/>
          <a:ext cx="0" cy="0"/>
          <a:chOff x="0" y="0"/>
          <a:chExt cx="0" cy="0"/>
        </a:xfrm>
      </p:grpSpPr>
      <p:pic>
        <p:nvPicPr>
          <p:cNvPr descr=" " id="29" name="Google Shape;29;g34ec8b949f9_0_12"/>
          <p:cNvPicPr preferRelativeResize="0"/>
          <p:nvPr/>
        </p:nvPicPr>
        <p:blipFill rotWithShape="1">
          <a:blip r:embed="rId3">
            <a:alphaModFix/>
          </a:blip>
          <a:srcRect b="0" l="0" r="0" t="0"/>
          <a:stretch/>
        </p:blipFill>
        <p:spPr>
          <a:xfrm>
            <a:off x="1130441" y="355600"/>
            <a:ext cx="21414877" cy="13004800"/>
          </a:xfrm>
          <a:prstGeom prst="rect">
            <a:avLst/>
          </a:prstGeom>
          <a:noFill/>
          <a:ln>
            <a:noFill/>
          </a:ln>
        </p:spPr>
      </p:pic>
      <p:sp>
        <p:nvSpPr>
          <p:cNvPr id="30" name="Google Shape;30;g34ec8b949f9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34ec8b949f9_0_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2" name="Google Shape;32;g34ec8b949f9_0_12"/>
          <p:cNvSpPr/>
          <p:nvPr/>
        </p:nvSpPr>
        <p:spPr>
          <a:xfrm>
            <a:off x="8827603" y="3619500"/>
            <a:ext cx="6744600" cy="2628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g34ec8b949f9_0_12"/>
          <p:cNvSpPr/>
          <p:nvPr/>
        </p:nvSpPr>
        <p:spPr>
          <a:xfrm>
            <a:off x="9589699" y="3924300"/>
            <a:ext cx="57624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C9"/>
              </a:buClr>
              <a:buSzPts val="12800"/>
              <a:buFont typeface="Metal Mania"/>
              <a:buNone/>
            </a:pPr>
            <a:r>
              <a:rPr b="0" i="0" lang="en-US" sz="12800" u="none" cap="none" strike="noStrike">
                <a:solidFill>
                  <a:srgbClr val="9672C9"/>
                </a:solidFill>
                <a:latin typeface="Metal Mania"/>
                <a:ea typeface="Metal Mania"/>
                <a:cs typeface="Metal Mania"/>
                <a:sym typeface="Metal Mania"/>
              </a:rPr>
              <a:t>Welcome</a:t>
            </a:r>
            <a:endParaRPr b="0" i="0" sz="12800" u="none" cap="none" strike="noStrike">
              <a:solidFill>
                <a:schemeClr val="dk1"/>
              </a:solidFill>
              <a:latin typeface="Calibri"/>
              <a:ea typeface="Calibri"/>
              <a:cs typeface="Calibri"/>
              <a:sym typeface="Calibri"/>
            </a:endParaRPr>
          </a:p>
        </p:txBody>
      </p:sp>
      <p:sp>
        <p:nvSpPr>
          <p:cNvPr id="34" name="Google Shape;34;g34ec8b949f9_0_12"/>
          <p:cNvSpPr/>
          <p:nvPr/>
        </p:nvSpPr>
        <p:spPr>
          <a:xfrm>
            <a:off x="5000192" y="7315200"/>
            <a:ext cx="14399400" cy="206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A8E3"/>
        </a:solidFill>
      </p:bgPr>
    </p:bg>
    <p:spTree>
      <p:nvGrpSpPr>
        <p:cNvPr id="502" name="Shape 502"/>
        <p:cNvGrpSpPr/>
        <p:nvPr/>
      </p:nvGrpSpPr>
      <p:grpSpPr>
        <a:xfrm>
          <a:off x="0" y="0"/>
          <a:ext cx="0" cy="0"/>
          <a:chOff x="0" y="0"/>
          <a:chExt cx="0" cy="0"/>
        </a:xfrm>
      </p:grpSpPr>
      <p:pic>
        <p:nvPicPr>
          <p:cNvPr descr=" " id="503" name="Google Shape;503;g34ec8b949f9_0_468"/>
          <p:cNvPicPr preferRelativeResize="0"/>
          <p:nvPr/>
        </p:nvPicPr>
        <p:blipFill rotWithShape="1">
          <a:blip r:embed="rId3">
            <a:alphaModFix/>
          </a:blip>
          <a:srcRect b="0" l="0" r="0" t="0"/>
          <a:stretch/>
        </p:blipFill>
        <p:spPr>
          <a:xfrm>
            <a:off x="9005426" y="5791200"/>
            <a:ext cx="15381622" cy="7924800"/>
          </a:xfrm>
          <a:prstGeom prst="rect">
            <a:avLst/>
          </a:prstGeom>
          <a:noFill/>
          <a:ln>
            <a:noFill/>
          </a:ln>
        </p:spPr>
      </p:pic>
      <p:pic>
        <p:nvPicPr>
          <p:cNvPr descr=" " id="504" name="Google Shape;504;g34ec8b949f9_0_468"/>
          <p:cNvPicPr preferRelativeResize="0"/>
          <p:nvPr/>
        </p:nvPicPr>
        <p:blipFill rotWithShape="1">
          <a:blip r:embed="rId4">
            <a:alphaModFix/>
          </a:blip>
          <a:srcRect b="0" l="0" r="0" t="0"/>
          <a:stretch/>
        </p:blipFill>
        <p:spPr>
          <a:xfrm>
            <a:off x="0" y="762000"/>
            <a:ext cx="17490086" cy="1968500"/>
          </a:xfrm>
          <a:prstGeom prst="rect">
            <a:avLst/>
          </a:prstGeom>
          <a:noFill/>
          <a:ln>
            <a:noFill/>
          </a:ln>
        </p:spPr>
      </p:pic>
      <p:sp>
        <p:nvSpPr>
          <p:cNvPr id="505" name="Google Shape;505;g34ec8b949f9_0_4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6" name="Google Shape;506;g34ec8b949f9_0_46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07" name="Google Shape;507;g34ec8b949f9_0_468"/>
          <p:cNvPicPr preferRelativeResize="0"/>
          <p:nvPr/>
        </p:nvPicPr>
        <p:blipFill rotWithShape="1">
          <a:blip r:embed="rId6">
            <a:alphaModFix/>
          </a:blip>
          <a:srcRect b="0" l="0" r="0" t="0"/>
          <a:stretch/>
        </p:blipFill>
        <p:spPr>
          <a:xfrm>
            <a:off x="508063" y="3911600"/>
            <a:ext cx="14479810" cy="7861300"/>
          </a:xfrm>
          <a:prstGeom prst="rect">
            <a:avLst/>
          </a:prstGeom>
          <a:noFill/>
          <a:ln>
            <a:noFill/>
          </a:ln>
        </p:spPr>
      </p:pic>
      <p:sp>
        <p:nvSpPr>
          <p:cNvPr id="508" name="Google Shape;508;g34ec8b949f9_0_468"/>
          <p:cNvSpPr/>
          <p:nvPr/>
        </p:nvSpPr>
        <p:spPr>
          <a:xfrm>
            <a:off x="6325391" y="952500"/>
            <a:ext cx="11723700" cy="1866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34ec8b949f9_0_468"/>
          <p:cNvSpPr/>
          <p:nvPr/>
        </p:nvSpPr>
        <p:spPr>
          <a:xfrm>
            <a:off x="7087486" y="1257300"/>
            <a:ext cx="105381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C9"/>
              </a:buClr>
              <a:buSzPts val="8000"/>
              <a:buFont typeface="Metal Mania"/>
              <a:buNone/>
            </a:pPr>
            <a:r>
              <a:rPr b="0" i="0" lang="en-US" sz="8000" u="none" cap="none" strike="noStrike">
                <a:solidFill>
                  <a:srgbClr val="9672C9"/>
                </a:solidFill>
                <a:latin typeface="Metal Mania"/>
                <a:ea typeface="Metal Mania"/>
                <a:cs typeface="Metal Mania"/>
                <a:sym typeface="Metal Mania"/>
              </a:rPr>
              <a:t>Fantasy Realm at a Glance</a:t>
            </a:r>
            <a:endParaRPr b="0" i="0" sz="8000" u="none" cap="none" strike="noStrike">
              <a:solidFill>
                <a:schemeClr val="dk1"/>
              </a:solidFill>
              <a:latin typeface="Calibri"/>
              <a:ea typeface="Calibri"/>
              <a:cs typeface="Calibri"/>
              <a:sym typeface="Calibri"/>
            </a:endParaRPr>
          </a:p>
        </p:txBody>
      </p:sp>
      <p:sp>
        <p:nvSpPr>
          <p:cNvPr id="510" name="Google Shape;510;g34ec8b949f9_0_468"/>
          <p:cNvSpPr/>
          <p:nvPr/>
        </p:nvSpPr>
        <p:spPr>
          <a:xfrm>
            <a:off x="16118315" y="3708400"/>
            <a:ext cx="6935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34ec8b949f9_0_468"/>
          <p:cNvSpPr/>
          <p:nvPr/>
        </p:nvSpPr>
        <p:spPr>
          <a:xfrm>
            <a:off x="16118315" y="3708400"/>
            <a:ext cx="6935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34ec8b949f9_0_468"/>
          <p:cNvSpPr/>
          <p:nvPr/>
        </p:nvSpPr>
        <p:spPr>
          <a:xfrm>
            <a:off x="16118315" y="3708400"/>
            <a:ext cx="7138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The Forest</a:t>
            </a:r>
            <a:endParaRPr b="0" i="0" sz="4800" u="none" cap="none" strike="noStrike">
              <a:solidFill>
                <a:schemeClr val="dk1"/>
              </a:solidFill>
              <a:latin typeface="Calibri"/>
              <a:ea typeface="Calibri"/>
              <a:cs typeface="Calibri"/>
              <a:sym typeface="Calibri"/>
            </a:endParaRPr>
          </a:p>
        </p:txBody>
      </p:sp>
      <p:sp>
        <p:nvSpPr>
          <p:cNvPr id="513" name="Google Shape;513;g34ec8b949f9_0_468"/>
          <p:cNvSpPr/>
          <p:nvPr/>
        </p:nvSpPr>
        <p:spPr>
          <a:xfrm>
            <a:off x="16118315" y="45593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14" name="Google Shape;514;g34ec8b949f9_0_468"/>
          <p:cNvSpPr/>
          <p:nvPr/>
        </p:nvSpPr>
        <p:spPr>
          <a:xfrm>
            <a:off x="16118315" y="6877050"/>
            <a:ext cx="6935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34ec8b949f9_0_468"/>
          <p:cNvSpPr/>
          <p:nvPr/>
        </p:nvSpPr>
        <p:spPr>
          <a:xfrm>
            <a:off x="16118315" y="6877050"/>
            <a:ext cx="6935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34ec8b949f9_0_468"/>
          <p:cNvSpPr/>
          <p:nvPr/>
        </p:nvSpPr>
        <p:spPr>
          <a:xfrm>
            <a:off x="16118315" y="6877050"/>
            <a:ext cx="7138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The Caves</a:t>
            </a:r>
            <a:endParaRPr b="0" i="0" sz="4800" u="none" cap="none" strike="noStrike">
              <a:solidFill>
                <a:schemeClr val="dk1"/>
              </a:solidFill>
              <a:latin typeface="Calibri"/>
              <a:ea typeface="Calibri"/>
              <a:cs typeface="Calibri"/>
              <a:sym typeface="Calibri"/>
            </a:endParaRPr>
          </a:p>
        </p:txBody>
      </p:sp>
      <p:sp>
        <p:nvSpPr>
          <p:cNvPr id="517" name="Google Shape;517;g34ec8b949f9_0_468"/>
          <p:cNvSpPr/>
          <p:nvPr/>
        </p:nvSpPr>
        <p:spPr>
          <a:xfrm>
            <a:off x="16118315" y="77279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18" name="Google Shape;518;g34ec8b949f9_0_468"/>
          <p:cNvSpPr/>
          <p:nvPr/>
        </p:nvSpPr>
        <p:spPr>
          <a:xfrm>
            <a:off x="16118315" y="10039350"/>
            <a:ext cx="6935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34ec8b949f9_0_468"/>
          <p:cNvSpPr/>
          <p:nvPr/>
        </p:nvSpPr>
        <p:spPr>
          <a:xfrm>
            <a:off x="16118315" y="10039350"/>
            <a:ext cx="6935100" cy="181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34ec8b949f9_0_468"/>
          <p:cNvSpPr/>
          <p:nvPr/>
        </p:nvSpPr>
        <p:spPr>
          <a:xfrm>
            <a:off x="16118315" y="10039350"/>
            <a:ext cx="7138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The Lair</a:t>
            </a:r>
            <a:endParaRPr b="0" i="0" sz="4800" u="none" cap="none" strike="noStrike">
              <a:solidFill>
                <a:schemeClr val="dk1"/>
              </a:solidFill>
              <a:latin typeface="Calibri"/>
              <a:ea typeface="Calibri"/>
              <a:cs typeface="Calibri"/>
              <a:sym typeface="Calibri"/>
            </a:endParaRPr>
          </a:p>
        </p:txBody>
      </p:sp>
      <p:sp>
        <p:nvSpPr>
          <p:cNvPr id="521" name="Google Shape;521;g34ec8b949f9_0_468"/>
          <p:cNvSpPr/>
          <p:nvPr/>
        </p:nvSpPr>
        <p:spPr>
          <a:xfrm>
            <a:off x="16118315" y="108902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A8E3"/>
        </a:solidFill>
      </p:bgPr>
    </p:bg>
    <p:spTree>
      <p:nvGrpSpPr>
        <p:cNvPr id="526" name="Shape 526"/>
        <p:cNvGrpSpPr/>
        <p:nvPr/>
      </p:nvGrpSpPr>
      <p:grpSpPr>
        <a:xfrm>
          <a:off x="0" y="0"/>
          <a:ext cx="0" cy="0"/>
          <a:chOff x="0" y="0"/>
          <a:chExt cx="0" cy="0"/>
        </a:xfrm>
      </p:grpSpPr>
      <p:pic>
        <p:nvPicPr>
          <p:cNvPr descr=" " id="527" name="Google Shape;527;g34ec8b949f9_0_491"/>
          <p:cNvPicPr preferRelativeResize="0"/>
          <p:nvPr/>
        </p:nvPicPr>
        <p:blipFill rotWithShape="1">
          <a:blip r:embed="rId3">
            <a:alphaModFix/>
          </a:blip>
          <a:srcRect b="0" l="0" r="0" t="0"/>
          <a:stretch/>
        </p:blipFill>
        <p:spPr>
          <a:xfrm>
            <a:off x="0" y="0"/>
            <a:ext cx="21300562" cy="6858000"/>
          </a:xfrm>
          <a:prstGeom prst="rect">
            <a:avLst/>
          </a:prstGeom>
          <a:noFill/>
          <a:ln>
            <a:noFill/>
          </a:ln>
        </p:spPr>
      </p:pic>
      <p:pic>
        <p:nvPicPr>
          <p:cNvPr descr=" " id="528" name="Google Shape;528;g34ec8b949f9_0_491"/>
          <p:cNvPicPr preferRelativeResize="0"/>
          <p:nvPr/>
        </p:nvPicPr>
        <p:blipFill rotWithShape="1">
          <a:blip r:embed="rId4">
            <a:alphaModFix/>
          </a:blip>
          <a:srcRect b="0" l="0" r="0" t="0"/>
          <a:stretch/>
        </p:blipFill>
        <p:spPr>
          <a:xfrm>
            <a:off x="14437931" y="6040338"/>
            <a:ext cx="9949117" cy="7675662"/>
          </a:xfrm>
          <a:prstGeom prst="rect">
            <a:avLst/>
          </a:prstGeom>
          <a:noFill/>
          <a:ln>
            <a:noFill/>
          </a:ln>
        </p:spPr>
      </p:pic>
      <p:sp>
        <p:nvSpPr>
          <p:cNvPr id="529" name="Google Shape;529;g34ec8b949f9_0_4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0" name="Google Shape;530;g34ec8b949f9_0_49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1" name="Google Shape;531;g34ec8b949f9_0_491"/>
          <p:cNvSpPr/>
          <p:nvPr/>
        </p:nvSpPr>
        <p:spPr>
          <a:xfrm>
            <a:off x="2127516" y="609600"/>
            <a:ext cx="6249300" cy="1866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g34ec8b949f9_0_491"/>
          <p:cNvSpPr/>
          <p:nvPr/>
        </p:nvSpPr>
        <p:spPr>
          <a:xfrm>
            <a:off x="2889611" y="914400"/>
            <a:ext cx="50637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C9"/>
              </a:buClr>
              <a:buSzPts val="8000"/>
              <a:buFont typeface="Metal Mania"/>
              <a:buNone/>
            </a:pPr>
            <a:r>
              <a:rPr b="0" i="0" lang="en-US" sz="8000" u="none" cap="none" strike="noStrike">
                <a:solidFill>
                  <a:srgbClr val="9672C9"/>
                </a:solidFill>
                <a:latin typeface="Metal Mania"/>
                <a:ea typeface="Metal Mania"/>
                <a:cs typeface="Metal Mania"/>
                <a:sym typeface="Metal Mania"/>
              </a:rPr>
              <a:t>The Timeline</a:t>
            </a:r>
            <a:endParaRPr b="0" i="0" sz="8000" u="none" cap="none" strike="noStrike">
              <a:solidFill>
                <a:schemeClr val="dk1"/>
              </a:solidFill>
              <a:latin typeface="Calibri"/>
              <a:ea typeface="Calibri"/>
              <a:cs typeface="Calibri"/>
              <a:sym typeface="Calibri"/>
            </a:endParaRPr>
          </a:p>
        </p:txBody>
      </p:sp>
      <p:pic>
        <p:nvPicPr>
          <p:cNvPr descr=" " id="533" name="Google Shape;533;g34ec8b949f9_0_491"/>
          <p:cNvPicPr preferRelativeResize="0"/>
          <p:nvPr/>
        </p:nvPicPr>
        <p:blipFill rotWithShape="1">
          <a:blip r:embed="rId6">
            <a:alphaModFix/>
          </a:blip>
          <a:srcRect b="0" l="0" r="0" t="0"/>
          <a:stretch/>
        </p:blipFill>
        <p:spPr>
          <a:xfrm>
            <a:off x="1574997" y="3124200"/>
            <a:ext cx="21237054" cy="8191500"/>
          </a:xfrm>
          <a:prstGeom prst="rect">
            <a:avLst/>
          </a:prstGeom>
          <a:noFill/>
          <a:ln>
            <a:noFill/>
          </a:ln>
        </p:spPr>
      </p:pic>
      <p:pic>
        <p:nvPicPr>
          <p:cNvPr descr=" " id="534" name="Google Shape;534;g34ec8b949f9_0_491"/>
          <p:cNvPicPr preferRelativeResize="0"/>
          <p:nvPr/>
        </p:nvPicPr>
        <p:blipFill rotWithShape="1">
          <a:blip r:embed="rId7">
            <a:alphaModFix/>
          </a:blip>
          <a:srcRect b="0" l="0" r="0" t="0"/>
          <a:stretch/>
        </p:blipFill>
        <p:spPr>
          <a:xfrm>
            <a:off x="4077210" y="5956300"/>
            <a:ext cx="38105" cy="2527300"/>
          </a:xfrm>
          <a:prstGeom prst="rect">
            <a:avLst/>
          </a:prstGeom>
          <a:noFill/>
          <a:ln>
            <a:noFill/>
          </a:ln>
        </p:spPr>
      </p:pic>
      <p:pic>
        <p:nvPicPr>
          <p:cNvPr descr=" " id="535" name="Google Shape;535;g34ec8b949f9_0_491"/>
          <p:cNvPicPr preferRelativeResize="0"/>
          <p:nvPr/>
        </p:nvPicPr>
        <p:blipFill rotWithShape="1">
          <a:blip r:embed="rId7">
            <a:alphaModFix/>
          </a:blip>
          <a:srcRect b="0" l="0" r="0" t="0"/>
          <a:stretch/>
        </p:blipFill>
        <p:spPr>
          <a:xfrm>
            <a:off x="9462683" y="5956300"/>
            <a:ext cx="38105" cy="2527300"/>
          </a:xfrm>
          <a:prstGeom prst="rect">
            <a:avLst/>
          </a:prstGeom>
          <a:noFill/>
          <a:ln>
            <a:noFill/>
          </a:ln>
        </p:spPr>
      </p:pic>
      <p:pic>
        <p:nvPicPr>
          <p:cNvPr descr=" " id="536" name="Google Shape;536;g34ec8b949f9_0_491"/>
          <p:cNvPicPr preferRelativeResize="0"/>
          <p:nvPr/>
        </p:nvPicPr>
        <p:blipFill rotWithShape="1">
          <a:blip r:embed="rId7">
            <a:alphaModFix/>
          </a:blip>
          <a:srcRect b="0" l="0" r="0" t="0"/>
          <a:stretch/>
        </p:blipFill>
        <p:spPr>
          <a:xfrm>
            <a:off x="14848156" y="5956300"/>
            <a:ext cx="38105" cy="2527300"/>
          </a:xfrm>
          <a:prstGeom prst="rect">
            <a:avLst/>
          </a:prstGeom>
          <a:noFill/>
          <a:ln>
            <a:noFill/>
          </a:ln>
        </p:spPr>
      </p:pic>
      <p:pic>
        <p:nvPicPr>
          <p:cNvPr descr=" " id="537" name="Google Shape;537;g34ec8b949f9_0_491"/>
          <p:cNvPicPr preferRelativeResize="0"/>
          <p:nvPr/>
        </p:nvPicPr>
        <p:blipFill rotWithShape="1">
          <a:blip r:embed="rId7">
            <a:alphaModFix/>
          </a:blip>
          <a:srcRect b="0" l="0" r="0" t="0"/>
          <a:stretch/>
        </p:blipFill>
        <p:spPr>
          <a:xfrm>
            <a:off x="20233629" y="5956300"/>
            <a:ext cx="38105" cy="2527300"/>
          </a:xfrm>
          <a:prstGeom prst="rect">
            <a:avLst/>
          </a:prstGeom>
          <a:noFill/>
          <a:ln>
            <a:noFill/>
          </a:ln>
        </p:spPr>
      </p:pic>
      <p:sp>
        <p:nvSpPr>
          <p:cNvPr id="538" name="Google Shape;538;g34ec8b949f9_0_491"/>
          <p:cNvSpPr/>
          <p:nvPr/>
        </p:nvSpPr>
        <p:spPr>
          <a:xfrm>
            <a:off x="1574997" y="64516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34ec8b949f9_0_491"/>
          <p:cNvSpPr/>
          <p:nvPr/>
        </p:nvSpPr>
        <p:spPr>
          <a:xfrm>
            <a:off x="1574997"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34ec8b949f9_0_491"/>
          <p:cNvSpPr/>
          <p:nvPr/>
        </p:nvSpPr>
        <p:spPr>
          <a:xfrm>
            <a:off x="3327816" y="6838950"/>
            <a:ext cx="17781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etal Mania"/>
              <a:buNone/>
            </a:pPr>
            <a:r>
              <a:rPr b="0" i="0" lang="en-US" sz="4800" u="none" cap="none" strike="noStrike">
                <a:solidFill>
                  <a:srgbClr val="000000"/>
                </a:solidFill>
                <a:latin typeface="Metal Mania"/>
                <a:ea typeface="Metal Mania"/>
                <a:cs typeface="Metal Mania"/>
                <a:sym typeface="Metal Mania"/>
              </a:rPr>
              <a:t>Eclipse</a:t>
            </a:r>
            <a:endParaRPr b="0" i="0" sz="4800" u="none" cap="none" strike="noStrike">
              <a:solidFill>
                <a:schemeClr val="dk1"/>
              </a:solidFill>
              <a:latin typeface="Calibri"/>
              <a:ea typeface="Calibri"/>
              <a:cs typeface="Calibri"/>
              <a:sym typeface="Calibri"/>
            </a:endParaRPr>
          </a:p>
        </p:txBody>
      </p:sp>
      <p:sp>
        <p:nvSpPr>
          <p:cNvPr id="541" name="Google Shape;541;g34ec8b949f9_0_491"/>
          <p:cNvSpPr/>
          <p:nvPr/>
        </p:nvSpPr>
        <p:spPr>
          <a:xfrm>
            <a:off x="6655632"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g34ec8b949f9_0_491"/>
          <p:cNvPicPr preferRelativeResize="0"/>
          <p:nvPr/>
        </p:nvPicPr>
        <p:blipFill rotWithShape="1">
          <a:blip r:embed="rId8">
            <a:alphaModFix/>
          </a:blip>
          <a:srcRect b="0" l="0" r="0" t="0"/>
          <a:stretch/>
        </p:blipFill>
        <p:spPr>
          <a:xfrm>
            <a:off x="6655632" y="7175500"/>
            <a:ext cx="304838" cy="38100"/>
          </a:xfrm>
          <a:prstGeom prst="rect">
            <a:avLst/>
          </a:prstGeom>
          <a:noFill/>
          <a:ln>
            <a:noFill/>
          </a:ln>
        </p:spPr>
      </p:pic>
      <p:sp>
        <p:nvSpPr>
          <p:cNvPr id="543" name="Google Shape;543;g34ec8b949f9_0_491"/>
          <p:cNvSpPr/>
          <p:nvPr/>
        </p:nvSpPr>
        <p:spPr>
          <a:xfrm>
            <a:off x="6960470"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34ec8b949f9_0_491"/>
          <p:cNvSpPr/>
          <p:nvPr/>
        </p:nvSpPr>
        <p:spPr>
          <a:xfrm>
            <a:off x="8853006" y="6838950"/>
            <a:ext cx="14988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etal Mania"/>
              <a:buNone/>
            </a:pPr>
            <a:r>
              <a:rPr b="0" i="0" lang="en-US" sz="4800" u="none" cap="none" strike="noStrike">
                <a:solidFill>
                  <a:srgbClr val="000000"/>
                </a:solidFill>
                <a:latin typeface="Metal Mania"/>
                <a:ea typeface="Metal Mania"/>
                <a:cs typeface="Metal Mania"/>
                <a:sym typeface="Metal Mania"/>
              </a:rPr>
              <a:t>Quest</a:t>
            </a:r>
            <a:endParaRPr b="0" i="0" sz="4800" u="none" cap="none" strike="noStrike">
              <a:solidFill>
                <a:schemeClr val="dk1"/>
              </a:solidFill>
              <a:latin typeface="Calibri"/>
              <a:ea typeface="Calibri"/>
              <a:cs typeface="Calibri"/>
              <a:sym typeface="Calibri"/>
            </a:endParaRPr>
          </a:p>
        </p:txBody>
      </p:sp>
      <p:sp>
        <p:nvSpPr>
          <p:cNvPr id="545" name="Google Shape;545;g34ec8b949f9_0_491"/>
          <p:cNvSpPr/>
          <p:nvPr/>
        </p:nvSpPr>
        <p:spPr>
          <a:xfrm>
            <a:off x="12041105"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g34ec8b949f9_0_491"/>
          <p:cNvPicPr preferRelativeResize="0"/>
          <p:nvPr/>
        </p:nvPicPr>
        <p:blipFill rotWithShape="1">
          <a:blip r:embed="rId8">
            <a:alphaModFix/>
          </a:blip>
          <a:srcRect b="0" l="0" r="0" t="0"/>
          <a:stretch/>
        </p:blipFill>
        <p:spPr>
          <a:xfrm>
            <a:off x="12041105" y="7175500"/>
            <a:ext cx="304838" cy="38100"/>
          </a:xfrm>
          <a:prstGeom prst="rect">
            <a:avLst/>
          </a:prstGeom>
          <a:noFill/>
          <a:ln>
            <a:noFill/>
          </a:ln>
        </p:spPr>
      </p:pic>
      <p:sp>
        <p:nvSpPr>
          <p:cNvPr id="547" name="Google Shape;547;g34ec8b949f9_0_491"/>
          <p:cNvSpPr/>
          <p:nvPr/>
        </p:nvSpPr>
        <p:spPr>
          <a:xfrm>
            <a:off x="12345943"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34ec8b949f9_0_491"/>
          <p:cNvSpPr/>
          <p:nvPr/>
        </p:nvSpPr>
        <p:spPr>
          <a:xfrm>
            <a:off x="13635154" y="6838950"/>
            <a:ext cx="2705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etal Mania"/>
              <a:buNone/>
            </a:pPr>
            <a:r>
              <a:rPr b="0" i="0" lang="en-US" sz="4800" u="none" cap="none" strike="noStrike">
                <a:solidFill>
                  <a:srgbClr val="000000"/>
                </a:solidFill>
                <a:latin typeface="Metal Mania"/>
                <a:ea typeface="Metal Mania"/>
                <a:cs typeface="Metal Mania"/>
                <a:sym typeface="Metal Mania"/>
              </a:rPr>
              <a:t>Foundation</a:t>
            </a:r>
            <a:endParaRPr b="0" i="0" sz="4800" u="none" cap="none" strike="noStrike">
              <a:solidFill>
                <a:schemeClr val="dk1"/>
              </a:solidFill>
              <a:latin typeface="Calibri"/>
              <a:ea typeface="Calibri"/>
              <a:cs typeface="Calibri"/>
              <a:sym typeface="Calibri"/>
            </a:endParaRPr>
          </a:p>
        </p:txBody>
      </p:sp>
      <p:sp>
        <p:nvSpPr>
          <p:cNvPr id="549" name="Google Shape;549;g34ec8b949f9_0_491"/>
          <p:cNvSpPr/>
          <p:nvPr/>
        </p:nvSpPr>
        <p:spPr>
          <a:xfrm>
            <a:off x="17426578"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0" name="Google Shape;550;g34ec8b949f9_0_491"/>
          <p:cNvPicPr preferRelativeResize="0"/>
          <p:nvPr/>
        </p:nvPicPr>
        <p:blipFill rotWithShape="1">
          <a:blip r:embed="rId8">
            <a:alphaModFix/>
          </a:blip>
          <a:srcRect b="0" l="0" r="0" t="0"/>
          <a:stretch/>
        </p:blipFill>
        <p:spPr>
          <a:xfrm>
            <a:off x="17426578" y="7175500"/>
            <a:ext cx="304838" cy="38100"/>
          </a:xfrm>
          <a:prstGeom prst="rect">
            <a:avLst/>
          </a:prstGeom>
          <a:noFill/>
          <a:ln>
            <a:noFill/>
          </a:ln>
        </p:spPr>
      </p:pic>
      <p:sp>
        <p:nvSpPr>
          <p:cNvPr id="551" name="Google Shape;551;g34ec8b949f9_0_491"/>
          <p:cNvSpPr/>
          <p:nvPr/>
        </p:nvSpPr>
        <p:spPr>
          <a:xfrm>
            <a:off x="17731416"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34ec8b949f9_0_491"/>
          <p:cNvSpPr/>
          <p:nvPr/>
        </p:nvSpPr>
        <p:spPr>
          <a:xfrm>
            <a:off x="18506213" y="6838950"/>
            <a:ext cx="37344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etal Mania"/>
              <a:buNone/>
            </a:pPr>
            <a:r>
              <a:rPr b="0" i="0" lang="en-US" sz="4800" u="none" cap="none" strike="noStrike">
                <a:solidFill>
                  <a:srgbClr val="000000"/>
                </a:solidFill>
                <a:latin typeface="Metal Mania"/>
                <a:ea typeface="Metal Mania"/>
                <a:cs typeface="Metal Mania"/>
                <a:sym typeface="Metal Mania"/>
              </a:rPr>
              <a:t>Transformation</a:t>
            </a:r>
            <a:endParaRPr b="0" i="0" sz="4800" u="none" cap="none" strike="noStrike">
              <a:solidFill>
                <a:schemeClr val="dk1"/>
              </a:solidFill>
              <a:latin typeface="Calibri"/>
              <a:ea typeface="Calibri"/>
              <a:cs typeface="Calibri"/>
              <a:sym typeface="Calibri"/>
            </a:endParaRPr>
          </a:p>
        </p:txBody>
      </p:sp>
      <p:pic>
        <p:nvPicPr>
          <p:cNvPr descr=" " id="553" name="Google Shape;553;g34ec8b949f9_0_491"/>
          <p:cNvPicPr preferRelativeResize="0"/>
          <p:nvPr/>
        </p:nvPicPr>
        <p:blipFill rotWithShape="1">
          <a:blip r:embed="rId9">
            <a:alphaModFix/>
          </a:blip>
          <a:srcRect b="0" l="0" r="0" t="0"/>
          <a:stretch/>
        </p:blipFill>
        <p:spPr>
          <a:xfrm>
            <a:off x="3137292" y="4229100"/>
            <a:ext cx="1951762" cy="1625600"/>
          </a:xfrm>
          <a:prstGeom prst="rect">
            <a:avLst/>
          </a:prstGeom>
          <a:noFill/>
          <a:ln>
            <a:noFill/>
          </a:ln>
        </p:spPr>
      </p:pic>
      <p:pic>
        <p:nvPicPr>
          <p:cNvPr descr=" " id="554" name="Google Shape;554;g34ec8b949f9_0_491"/>
          <p:cNvPicPr preferRelativeResize="0"/>
          <p:nvPr/>
        </p:nvPicPr>
        <p:blipFill rotWithShape="1">
          <a:blip r:embed="rId10">
            <a:alphaModFix/>
          </a:blip>
          <a:srcRect b="0" l="0" r="0" t="0"/>
          <a:stretch/>
        </p:blipFill>
        <p:spPr>
          <a:xfrm>
            <a:off x="8683607" y="8585200"/>
            <a:ext cx="1621908" cy="1625600"/>
          </a:xfrm>
          <a:prstGeom prst="rect">
            <a:avLst/>
          </a:prstGeom>
          <a:noFill/>
          <a:ln>
            <a:noFill/>
          </a:ln>
        </p:spPr>
      </p:pic>
      <p:pic>
        <p:nvPicPr>
          <p:cNvPr descr=" " id="555" name="Google Shape;555;g34ec8b949f9_0_491"/>
          <p:cNvPicPr preferRelativeResize="0"/>
          <p:nvPr/>
        </p:nvPicPr>
        <p:blipFill rotWithShape="1">
          <a:blip r:embed="rId11">
            <a:alphaModFix/>
          </a:blip>
          <a:srcRect b="0" l="0" r="0" t="0"/>
          <a:stretch/>
        </p:blipFill>
        <p:spPr>
          <a:xfrm>
            <a:off x="14127973" y="4229100"/>
            <a:ext cx="1523843" cy="1625600"/>
          </a:xfrm>
          <a:prstGeom prst="rect">
            <a:avLst/>
          </a:prstGeom>
          <a:noFill/>
          <a:ln>
            <a:noFill/>
          </a:ln>
        </p:spPr>
      </p:pic>
      <p:pic>
        <p:nvPicPr>
          <p:cNvPr descr=" " id="556" name="Google Shape;556;g34ec8b949f9_0_491"/>
          <p:cNvPicPr preferRelativeResize="0"/>
          <p:nvPr/>
        </p:nvPicPr>
        <p:blipFill rotWithShape="1">
          <a:blip r:embed="rId12">
            <a:alphaModFix/>
          </a:blip>
          <a:srcRect b="0" l="0" r="0" t="0"/>
          <a:stretch/>
        </p:blipFill>
        <p:spPr>
          <a:xfrm>
            <a:off x="19344518" y="8585200"/>
            <a:ext cx="1856965" cy="1625600"/>
          </a:xfrm>
          <a:prstGeom prst="rect">
            <a:avLst/>
          </a:prstGeom>
          <a:noFill/>
          <a:ln>
            <a:noFill/>
          </a:ln>
        </p:spPr>
      </p:pic>
      <p:sp>
        <p:nvSpPr>
          <p:cNvPr id="557" name="Google Shape;557;g34ec8b949f9_0_491"/>
          <p:cNvSpPr/>
          <p:nvPr/>
        </p:nvSpPr>
        <p:spPr>
          <a:xfrm>
            <a:off x="1574997" y="8597900"/>
            <a:ext cx="5080500" cy="2908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34ec8b949f9_0_491"/>
          <p:cNvSpPr/>
          <p:nvPr/>
        </p:nvSpPr>
        <p:spPr>
          <a:xfrm>
            <a:off x="1981448" y="8902700"/>
            <a:ext cx="4267800" cy="22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34ec8b949f9_0_491"/>
          <p:cNvSpPr/>
          <p:nvPr/>
        </p:nvSpPr>
        <p:spPr>
          <a:xfrm>
            <a:off x="1879835" y="8902700"/>
            <a:ext cx="44709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April</a:t>
            </a:r>
            <a:endParaRPr b="0" i="0" sz="4800" u="none" cap="none" strike="noStrike">
              <a:solidFill>
                <a:schemeClr val="dk1"/>
              </a:solidFill>
              <a:latin typeface="Calibri"/>
              <a:ea typeface="Calibri"/>
              <a:cs typeface="Calibri"/>
              <a:sym typeface="Calibri"/>
            </a:endParaRPr>
          </a:p>
        </p:txBody>
      </p:sp>
      <p:sp>
        <p:nvSpPr>
          <p:cNvPr id="560" name="Google Shape;560;g34ec8b949f9_0_491"/>
          <p:cNvSpPr/>
          <p:nvPr/>
        </p:nvSpPr>
        <p:spPr>
          <a:xfrm>
            <a:off x="1913706" y="97536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561" name="Google Shape;561;g34ec8b949f9_0_491"/>
          <p:cNvSpPr/>
          <p:nvPr/>
        </p:nvSpPr>
        <p:spPr>
          <a:xfrm>
            <a:off x="6960470" y="2933700"/>
            <a:ext cx="5080500" cy="2908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2" name="Google Shape;562;g34ec8b949f9_0_491"/>
          <p:cNvSpPr/>
          <p:nvPr/>
        </p:nvSpPr>
        <p:spPr>
          <a:xfrm>
            <a:off x="7366921" y="3238500"/>
            <a:ext cx="4267800" cy="22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34ec8b949f9_0_491"/>
          <p:cNvSpPr/>
          <p:nvPr/>
        </p:nvSpPr>
        <p:spPr>
          <a:xfrm>
            <a:off x="7265308" y="3238500"/>
            <a:ext cx="44709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May</a:t>
            </a:r>
            <a:endParaRPr b="0" i="0" sz="4800" u="none" cap="none" strike="noStrike">
              <a:solidFill>
                <a:schemeClr val="dk1"/>
              </a:solidFill>
              <a:latin typeface="Calibri"/>
              <a:ea typeface="Calibri"/>
              <a:cs typeface="Calibri"/>
              <a:sym typeface="Calibri"/>
            </a:endParaRPr>
          </a:p>
        </p:txBody>
      </p:sp>
      <p:sp>
        <p:nvSpPr>
          <p:cNvPr id="564" name="Google Shape;564;g34ec8b949f9_0_491"/>
          <p:cNvSpPr/>
          <p:nvPr/>
        </p:nvSpPr>
        <p:spPr>
          <a:xfrm>
            <a:off x="7299179" y="40894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Shimmering City, conquest, Unicorn Crystal</a:t>
            </a:r>
            <a:endParaRPr b="0" i="0" sz="3200" u="none" cap="none" strike="noStrike">
              <a:solidFill>
                <a:schemeClr val="dk1"/>
              </a:solidFill>
              <a:latin typeface="Calibri"/>
              <a:ea typeface="Calibri"/>
              <a:cs typeface="Calibri"/>
              <a:sym typeface="Calibri"/>
            </a:endParaRPr>
          </a:p>
        </p:txBody>
      </p:sp>
      <p:sp>
        <p:nvSpPr>
          <p:cNvPr id="565" name="Google Shape;565;g34ec8b949f9_0_491"/>
          <p:cNvSpPr/>
          <p:nvPr/>
        </p:nvSpPr>
        <p:spPr>
          <a:xfrm>
            <a:off x="12345943" y="8597900"/>
            <a:ext cx="5080500" cy="2908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34ec8b949f9_0_491"/>
          <p:cNvSpPr/>
          <p:nvPr/>
        </p:nvSpPr>
        <p:spPr>
          <a:xfrm>
            <a:off x="12752394" y="8902700"/>
            <a:ext cx="4267800" cy="22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34ec8b949f9_0_491"/>
          <p:cNvSpPr/>
          <p:nvPr/>
        </p:nvSpPr>
        <p:spPr>
          <a:xfrm>
            <a:off x="12650781" y="8902700"/>
            <a:ext cx="44709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June</a:t>
            </a:r>
            <a:endParaRPr b="0" i="0" sz="4800" u="none" cap="none" strike="noStrike">
              <a:solidFill>
                <a:schemeClr val="dk1"/>
              </a:solidFill>
              <a:latin typeface="Calibri"/>
              <a:ea typeface="Calibri"/>
              <a:cs typeface="Calibri"/>
              <a:sym typeface="Calibri"/>
            </a:endParaRPr>
          </a:p>
        </p:txBody>
      </p:sp>
      <p:sp>
        <p:nvSpPr>
          <p:cNvPr id="568" name="Google Shape;568;g34ec8b949f9_0_491"/>
          <p:cNvSpPr/>
          <p:nvPr/>
        </p:nvSpPr>
        <p:spPr>
          <a:xfrm>
            <a:off x="12684652" y="97536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War, curse from artifact, magic discovery</a:t>
            </a:r>
            <a:endParaRPr b="0" i="0" sz="3200" u="none" cap="none" strike="noStrike">
              <a:solidFill>
                <a:schemeClr val="dk1"/>
              </a:solidFill>
              <a:latin typeface="Calibri"/>
              <a:ea typeface="Calibri"/>
              <a:cs typeface="Calibri"/>
              <a:sym typeface="Calibri"/>
            </a:endParaRPr>
          </a:p>
        </p:txBody>
      </p:sp>
      <p:sp>
        <p:nvSpPr>
          <p:cNvPr id="569" name="Google Shape;569;g34ec8b949f9_0_491"/>
          <p:cNvSpPr/>
          <p:nvPr/>
        </p:nvSpPr>
        <p:spPr>
          <a:xfrm>
            <a:off x="17731416" y="2933700"/>
            <a:ext cx="5080500" cy="2908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34ec8b949f9_0_491"/>
          <p:cNvSpPr/>
          <p:nvPr/>
        </p:nvSpPr>
        <p:spPr>
          <a:xfrm>
            <a:off x="18137867" y="3238500"/>
            <a:ext cx="4267800" cy="22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34ec8b949f9_0_491"/>
          <p:cNvSpPr/>
          <p:nvPr/>
        </p:nvSpPr>
        <p:spPr>
          <a:xfrm>
            <a:off x="18036254" y="3238500"/>
            <a:ext cx="44709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July</a:t>
            </a:r>
            <a:endParaRPr b="0" i="0" sz="4800" u="none" cap="none" strike="noStrike">
              <a:solidFill>
                <a:schemeClr val="dk1"/>
              </a:solidFill>
              <a:latin typeface="Calibri"/>
              <a:ea typeface="Calibri"/>
              <a:cs typeface="Calibri"/>
              <a:sym typeface="Calibri"/>
            </a:endParaRPr>
          </a:p>
        </p:txBody>
      </p:sp>
      <p:sp>
        <p:nvSpPr>
          <p:cNvPr id="572" name="Google Shape;572;g34ec8b949f9_0_491"/>
          <p:cNvSpPr/>
          <p:nvPr/>
        </p:nvSpPr>
        <p:spPr>
          <a:xfrm>
            <a:off x="18070125" y="408940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Kingdom invaded, betrayal, brave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A8E3"/>
        </a:solidFill>
      </p:bgPr>
    </p:bg>
    <p:spTree>
      <p:nvGrpSpPr>
        <p:cNvPr id="577" name="Shape 577"/>
        <p:cNvGrpSpPr/>
        <p:nvPr/>
      </p:nvGrpSpPr>
      <p:grpSpPr>
        <a:xfrm>
          <a:off x="0" y="0"/>
          <a:ext cx="0" cy="0"/>
          <a:chOff x="0" y="0"/>
          <a:chExt cx="0" cy="0"/>
        </a:xfrm>
      </p:grpSpPr>
      <p:pic>
        <p:nvPicPr>
          <p:cNvPr descr=" " id="578" name="Google Shape;578;g34ec8b949f9_0_541"/>
          <p:cNvPicPr preferRelativeResize="0"/>
          <p:nvPr/>
        </p:nvPicPr>
        <p:blipFill rotWithShape="1">
          <a:blip r:embed="rId3">
            <a:alphaModFix/>
          </a:blip>
          <a:srcRect b="0" l="0" r="0" t="0"/>
          <a:stretch/>
        </p:blipFill>
        <p:spPr>
          <a:xfrm>
            <a:off x="0" y="0"/>
            <a:ext cx="11748968" cy="6858000"/>
          </a:xfrm>
          <a:prstGeom prst="rect">
            <a:avLst/>
          </a:prstGeom>
          <a:noFill/>
          <a:ln>
            <a:noFill/>
          </a:ln>
        </p:spPr>
      </p:pic>
      <p:pic>
        <p:nvPicPr>
          <p:cNvPr descr=" " id="579" name="Google Shape;579;g34ec8b949f9_0_541"/>
          <p:cNvPicPr preferRelativeResize="0"/>
          <p:nvPr/>
        </p:nvPicPr>
        <p:blipFill rotWithShape="1">
          <a:blip r:embed="rId4">
            <a:alphaModFix/>
          </a:blip>
          <a:srcRect b="0" l="0" r="0" t="0"/>
          <a:stretch/>
        </p:blipFill>
        <p:spPr>
          <a:xfrm>
            <a:off x="5182248" y="10845800"/>
            <a:ext cx="19204800" cy="2527300"/>
          </a:xfrm>
          <a:prstGeom prst="rect">
            <a:avLst/>
          </a:prstGeom>
          <a:noFill/>
          <a:ln>
            <a:noFill/>
          </a:ln>
        </p:spPr>
      </p:pic>
      <p:sp>
        <p:nvSpPr>
          <p:cNvPr id="580" name="Google Shape;580;g34ec8b949f9_0_5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g34ec8b949f9_0_54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82" name="Google Shape;582;g34ec8b949f9_0_541"/>
          <p:cNvSpPr/>
          <p:nvPr/>
        </p:nvSpPr>
        <p:spPr>
          <a:xfrm>
            <a:off x="9621453" y="1238250"/>
            <a:ext cx="5144100" cy="1866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34ec8b949f9_0_541"/>
          <p:cNvSpPr/>
          <p:nvPr/>
        </p:nvSpPr>
        <p:spPr>
          <a:xfrm>
            <a:off x="10383548" y="1543050"/>
            <a:ext cx="39588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C9"/>
              </a:buClr>
              <a:buSzPts val="8000"/>
              <a:buFont typeface="Metal Mania"/>
              <a:buNone/>
            </a:pPr>
            <a:r>
              <a:rPr b="0" i="0" lang="en-US" sz="8000" u="none" cap="none" strike="noStrike">
                <a:solidFill>
                  <a:srgbClr val="9672C9"/>
                </a:solidFill>
                <a:latin typeface="Metal Mania"/>
                <a:ea typeface="Metal Mania"/>
                <a:cs typeface="Metal Mania"/>
                <a:sym typeface="Metal Mania"/>
              </a:rPr>
              <a:t>Our Team</a:t>
            </a:r>
            <a:endParaRPr b="0" i="0" sz="8000" u="none" cap="none" strike="noStrike">
              <a:solidFill>
                <a:schemeClr val="dk1"/>
              </a:solidFill>
              <a:latin typeface="Calibri"/>
              <a:ea typeface="Calibri"/>
              <a:cs typeface="Calibri"/>
              <a:sym typeface="Calibri"/>
            </a:endParaRPr>
          </a:p>
        </p:txBody>
      </p:sp>
      <p:sp>
        <p:nvSpPr>
          <p:cNvPr id="584" name="Google Shape;584;g34ec8b949f9_0_541"/>
          <p:cNvSpPr/>
          <p:nvPr/>
        </p:nvSpPr>
        <p:spPr>
          <a:xfrm>
            <a:off x="2070359" y="3968750"/>
            <a:ext cx="6096900" cy="768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g34ec8b949f9_0_541"/>
          <p:cNvPicPr preferRelativeResize="0"/>
          <p:nvPr/>
        </p:nvPicPr>
        <p:blipFill rotWithShape="1">
          <a:blip r:embed="rId6">
            <a:alphaModFix/>
          </a:blip>
          <a:srcRect b="0" l="0" r="0" t="0"/>
          <a:stretch/>
        </p:blipFill>
        <p:spPr>
          <a:xfrm>
            <a:off x="2070359" y="3968750"/>
            <a:ext cx="6096762" cy="6096000"/>
          </a:xfrm>
          <a:prstGeom prst="rect">
            <a:avLst/>
          </a:prstGeom>
          <a:noFill/>
          <a:ln>
            <a:noFill/>
          </a:ln>
        </p:spPr>
      </p:pic>
      <p:sp>
        <p:nvSpPr>
          <p:cNvPr id="586" name="Google Shape;586;g34ec8b949f9_0_541"/>
          <p:cNvSpPr/>
          <p:nvPr/>
        </p:nvSpPr>
        <p:spPr>
          <a:xfrm>
            <a:off x="2070359" y="10267950"/>
            <a:ext cx="60969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34ec8b949f9_0_541"/>
          <p:cNvSpPr/>
          <p:nvPr/>
        </p:nvSpPr>
        <p:spPr>
          <a:xfrm>
            <a:off x="2070359" y="10267950"/>
            <a:ext cx="60969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34ec8b949f9_0_541"/>
          <p:cNvSpPr/>
          <p:nvPr/>
        </p:nvSpPr>
        <p:spPr>
          <a:xfrm>
            <a:off x="1968746" y="10267950"/>
            <a:ext cx="630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Eldruin</a:t>
            </a:r>
            <a:endParaRPr b="0" i="0" sz="4800" u="none" cap="none" strike="noStrike">
              <a:solidFill>
                <a:schemeClr val="dk1"/>
              </a:solidFill>
              <a:latin typeface="Calibri"/>
              <a:ea typeface="Calibri"/>
              <a:cs typeface="Calibri"/>
              <a:sym typeface="Calibri"/>
            </a:endParaRPr>
          </a:p>
        </p:txBody>
      </p:sp>
      <p:sp>
        <p:nvSpPr>
          <p:cNvPr id="589" name="Google Shape;589;g34ec8b949f9_0_541"/>
          <p:cNvSpPr/>
          <p:nvPr/>
        </p:nvSpPr>
        <p:spPr>
          <a:xfrm>
            <a:off x="2002617" y="111696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90" name="Google Shape;590;g34ec8b949f9_0_541"/>
          <p:cNvSpPr/>
          <p:nvPr/>
        </p:nvSpPr>
        <p:spPr>
          <a:xfrm>
            <a:off x="9145143" y="3968750"/>
            <a:ext cx="6096900" cy="768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1" name="Google Shape;591;g34ec8b949f9_0_541"/>
          <p:cNvPicPr preferRelativeResize="0"/>
          <p:nvPr/>
        </p:nvPicPr>
        <p:blipFill rotWithShape="1">
          <a:blip r:embed="rId7">
            <a:alphaModFix/>
          </a:blip>
          <a:srcRect b="0" l="0" r="0" t="0"/>
          <a:stretch/>
        </p:blipFill>
        <p:spPr>
          <a:xfrm>
            <a:off x="9145143" y="3968750"/>
            <a:ext cx="6096762" cy="6096000"/>
          </a:xfrm>
          <a:prstGeom prst="rect">
            <a:avLst/>
          </a:prstGeom>
          <a:noFill/>
          <a:ln>
            <a:noFill/>
          </a:ln>
        </p:spPr>
      </p:pic>
      <p:sp>
        <p:nvSpPr>
          <p:cNvPr id="592" name="Google Shape;592;g34ec8b949f9_0_541"/>
          <p:cNvSpPr/>
          <p:nvPr/>
        </p:nvSpPr>
        <p:spPr>
          <a:xfrm>
            <a:off x="9145143" y="10267950"/>
            <a:ext cx="60969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34ec8b949f9_0_541"/>
          <p:cNvSpPr/>
          <p:nvPr/>
        </p:nvSpPr>
        <p:spPr>
          <a:xfrm>
            <a:off x="9145143" y="10267950"/>
            <a:ext cx="60969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34ec8b949f9_0_541"/>
          <p:cNvSpPr/>
          <p:nvPr/>
        </p:nvSpPr>
        <p:spPr>
          <a:xfrm>
            <a:off x="9043530" y="10267950"/>
            <a:ext cx="630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Elementalen</a:t>
            </a:r>
            <a:endParaRPr b="0" i="0" sz="4800" u="none" cap="none" strike="noStrike">
              <a:solidFill>
                <a:schemeClr val="dk1"/>
              </a:solidFill>
              <a:latin typeface="Calibri"/>
              <a:ea typeface="Calibri"/>
              <a:cs typeface="Calibri"/>
              <a:sym typeface="Calibri"/>
            </a:endParaRPr>
          </a:p>
        </p:txBody>
      </p:sp>
      <p:sp>
        <p:nvSpPr>
          <p:cNvPr id="595" name="Google Shape;595;g34ec8b949f9_0_541"/>
          <p:cNvSpPr/>
          <p:nvPr/>
        </p:nvSpPr>
        <p:spPr>
          <a:xfrm>
            <a:off x="9077401" y="111696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96" name="Google Shape;596;g34ec8b949f9_0_541"/>
          <p:cNvSpPr/>
          <p:nvPr/>
        </p:nvSpPr>
        <p:spPr>
          <a:xfrm>
            <a:off x="16219927" y="3968750"/>
            <a:ext cx="6096900" cy="768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g34ec8b949f9_0_541"/>
          <p:cNvPicPr preferRelativeResize="0"/>
          <p:nvPr/>
        </p:nvPicPr>
        <p:blipFill rotWithShape="1">
          <a:blip r:embed="rId8">
            <a:alphaModFix/>
          </a:blip>
          <a:srcRect b="0" l="0" r="0" t="0"/>
          <a:stretch/>
        </p:blipFill>
        <p:spPr>
          <a:xfrm>
            <a:off x="16219927" y="3968750"/>
            <a:ext cx="6096762" cy="6096000"/>
          </a:xfrm>
          <a:prstGeom prst="rect">
            <a:avLst/>
          </a:prstGeom>
          <a:noFill/>
          <a:ln>
            <a:noFill/>
          </a:ln>
        </p:spPr>
      </p:pic>
      <p:sp>
        <p:nvSpPr>
          <p:cNvPr id="598" name="Google Shape;598;g34ec8b949f9_0_541"/>
          <p:cNvSpPr/>
          <p:nvPr/>
        </p:nvSpPr>
        <p:spPr>
          <a:xfrm>
            <a:off x="16219927" y="10267950"/>
            <a:ext cx="60969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34ec8b949f9_0_541"/>
          <p:cNvSpPr/>
          <p:nvPr/>
        </p:nvSpPr>
        <p:spPr>
          <a:xfrm>
            <a:off x="16219927" y="10267950"/>
            <a:ext cx="6096900" cy="138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g34ec8b949f9_0_541"/>
          <p:cNvSpPr/>
          <p:nvPr/>
        </p:nvSpPr>
        <p:spPr>
          <a:xfrm>
            <a:off x="16118315" y="10267950"/>
            <a:ext cx="6300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Lunaria</a:t>
            </a:r>
            <a:endParaRPr b="0" i="0" sz="4800" u="none" cap="none" strike="noStrike">
              <a:solidFill>
                <a:schemeClr val="dk1"/>
              </a:solidFill>
              <a:latin typeface="Calibri"/>
              <a:ea typeface="Calibri"/>
              <a:cs typeface="Calibri"/>
              <a:sym typeface="Calibri"/>
            </a:endParaRPr>
          </a:p>
        </p:txBody>
      </p:sp>
      <p:sp>
        <p:nvSpPr>
          <p:cNvPr id="601" name="Google Shape;601;g34ec8b949f9_0_541"/>
          <p:cNvSpPr/>
          <p:nvPr/>
        </p:nvSpPr>
        <p:spPr>
          <a:xfrm>
            <a:off x="16152185" y="1116965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A8E3"/>
        </a:solidFill>
      </p:bgPr>
    </p:bg>
    <p:spTree>
      <p:nvGrpSpPr>
        <p:cNvPr id="606" name="Shape 606"/>
        <p:cNvGrpSpPr/>
        <p:nvPr/>
      </p:nvGrpSpPr>
      <p:grpSpPr>
        <a:xfrm>
          <a:off x="0" y="0"/>
          <a:ext cx="0" cy="0"/>
          <a:chOff x="0" y="0"/>
          <a:chExt cx="0" cy="0"/>
        </a:xfrm>
      </p:grpSpPr>
      <p:pic>
        <p:nvPicPr>
          <p:cNvPr descr=" " id="607" name="Google Shape;607;g34ec8b949f9_0_569"/>
          <p:cNvPicPr preferRelativeResize="0"/>
          <p:nvPr/>
        </p:nvPicPr>
        <p:blipFill rotWithShape="1">
          <a:blip r:embed="rId3">
            <a:alphaModFix/>
          </a:blip>
          <a:srcRect b="0" l="0" r="0" t="0"/>
          <a:stretch/>
        </p:blipFill>
        <p:spPr>
          <a:xfrm>
            <a:off x="9005426" y="5791200"/>
            <a:ext cx="15381622" cy="7924800"/>
          </a:xfrm>
          <a:prstGeom prst="rect">
            <a:avLst/>
          </a:prstGeom>
          <a:noFill/>
          <a:ln>
            <a:noFill/>
          </a:ln>
        </p:spPr>
      </p:pic>
      <p:pic>
        <p:nvPicPr>
          <p:cNvPr descr=" " id="608" name="Google Shape;608;g34ec8b949f9_0_569"/>
          <p:cNvPicPr preferRelativeResize="0"/>
          <p:nvPr/>
        </p:nvPicPr>
        <p:blipFill rotWithShape="1">
          <a:blip r:embed="rId4">
            <a:alphaModFix/>
          </a:blip>
          <a:srcRect b="0" l="0" r="0" t="0"/>
          <a:stretch/>
        </p:blipFill>
        <p:spPr>
          <a:xfrm>
            <a:off x="0" y="762000"/>
            <a:ext cx="17490086" cy="1968500"/>
          </a:xfrm>
          <a:prstGeom prst="rect">
            <a:avLst/>
          </a:prstGeom>
          <a:noFill/>
          <a:ln>
            <a:noFill/>
          </a:ln>
        </p:spPr>
      </p:pic>
      <p:sp>
        <p:nvSpPr>
          <p:cNvPr id="609" name="Google Shape;609;g34ec8b949f9_0_56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0" name="Google Shape;610;g34ec8b949f9_0_56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611" name="Google Shape;611;g34ec8b949f9_0_569"/>
          <p:cNvPicPr preferRelativeResize="0"/>
          <p:nvPr/>
        </p:nvPicPr>
        <p:blipFill rotWithShape="1">
          <a:blip r:embed="rId6">
            <a:alphaModFix/>
          </a:blip>
          <a:srcRect b="0" l="0" r="0" t="0"/>
          <a:stretch/>
        </p:blipFill>
        <p:spPr>
          <a:xfrm>
            <a:off x="1867133" y="1778000"/>
            <a:ext cx="7125591" cy="11061700"/>
          </a:xfrm>
          <a:prstGeom prst="rect">
            <a:avLst/>
          </a:prstGeom>
          <a:noFill/>
          <a:ln>
            <a:noFill/>
          </a:ln>
        </p:spPr>
      </p:pic>
      <p:sp>
        <p:nvSpPr>
          <p:cNvPr id="612" name="Google Shape;612;g34ec8b949f9_0_569"/>
          <p:cNvSpPr/>
          <p:nvPr/>
        </p:nvSpPr>
        <p:spPr>
          <a:xfrm>
            <a:off x="9272159" y="2362200"/>
            <a:ext cx="1994100" cy="990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34ec8b949f9_0_569"/>
          <p:cNvSpPr/>
          <p:nvPr/>
        </p:nvSpPr>
        <p:spPr>
          <a:xfrm>
            <a:off x="9284860" y="2362200"/>
            <a:ext cx="19686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34ec8b949f9_0_569"/>
          <p:cNvSpPr/>
          <p:nvPr/>
        </p:nvSpPr>
        <p:spPr>
          <a:xfrm>
            <a:off x="9284860" y="2362200"/>
            <a:ext cx="23076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92D2"/>
              </a:buClr>
              <a:buSzPts val="8000"/>
              <a:buFont typeface="Metal Mania"/>
              <a:buNone/>
            </a:pPr>
            <a:r>
              <a:rPr b="0" i="0" lang="en-US" sz="8000" u="none" cap="none" strike="noStrike">
                <a:solidFill>
                  <a:srgbClr val="9392D2"/>
                </a:solidFill>
                <a:latin typeface="Metal Mania"/>
                <a:ea typeface="Metal Mania"/>
                <a:cs typeface="Metal Mania"/>
                <a:sym typeface="Metal Mania"/>
              </a:rPr>
              <a:t>2023</a:t>
            </a:r>
            <a:endParaRPr b="0" i="0" sz="8000" u="none" cap="none" strike="noStrike">
              <a:solidFill>
                <a:schemeClr val="dk1"/>
              </a:solidFill>
              <a:latin typeface="Calibri"/>
              <a:ea typeface="Calibri"/>
              <a:cs typeface="Calibri"/>
              <a:sym typeface="Calibri"/>
            </a:endParaRPr>
          </a:p>
        </p:txBody>
      </p:sp>
      <p:pic>
        <p:nvPicPr>
          <p:cNvPr descr=" " id="615" name="Google Shape;615;g34ec8b949f9_0_569"/>
          <p:cNvPicPr preferRelativeResize="0"/>
          <p:nvPr/>
        </p:nvPicPr>
        <p:blipFill rotWithShape="1">
          <a:blip r:embed="rId7">
            <a:alphaModFix/>
          </a:blip>
          <a:srcRect b="0" l="0" r="0" t="0"/>
          <a:stretch/>
        </p:blipFill>
        <p:spPr>
          <a:xfrm>
            <a:off x="10231129" y="3619500"/>
            <a:ext cx="38105" cy="1625600"/>
          </a:xfrm>
          <a:prstGeom prst="rect">
            <a:avLst/>
          </a:prstGeom>
          <a:noFill/>
          <a:ln>
            <a:noFill/>
          </a:ln>
        </p:spPr>
      </p:pic>
      <p:sp>
        <p:nvSpPr>
          <p:cNvPr id="616" name="Google Shape;616;g34ec8b949f9_0_569"/>
          <p:cNvSpPr/>
          <p:nvPr/>
        </p:nvSpPr>
        <p:spPr>
          <a:xfrm>
            <a:off x="9272159" y="5245100"/>
            <a:ext cx="19941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34ec8b949f9_0_569"/>
          <p:cNvSpPr/>
          <p:nvPr/>
        </p:nvSpPr>
        <p:spPr>
          <a:xfrm>
            <a:off x="9272159" y="5245100"/>
            <a:ext cx="23328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92D2"/>
              </a:buClr>
              <a:buSzPts val="8000"/>
              <a:buFont typeface="Metal Mania"/>
              <a:buNone/>
            </a:pPr>
            <a:r>
              <a:rPr b="0" i="0" lang="en-US" sz="8000" u="none" cap="none" strike="noStrike">
                <a:solidFill>
                  <a:srgbClr val="9392D2"/>
                </a:solidFill>
                <a:latin typeface="Metal Mania"/>
                <a:ea typeface="Metal Mania"/>
                <a:cs typeface="Metal Mania"/>
                <a:sym typeface="Metal Mania"/>
              </a:rPr>
              <a:t>2024</a:t>
            </a:r>
            <a:endParaRPr b="0" i="0" sz="8000" u="none" cap="none" strike="noStrike">
              <a:solidFill>
                <a:schemeClr val="dk1"/>
              </a:solidFill>
              <a:latin typeface="Calibri"/>
              <a:ea typeface="Calibri"/>
              <a:cs typeface="Calibri"/>
              <a:sym typeface="Calibri"/>
            </a:endParaRPr>
          </a:p>
        </p:txBody>
      </p:sp>
      <p:pic>
        <p:nvPicPr>
          <p:cNvPr descr=" " id="618" name="Google Shape;618;g34ec8b949f9_0_569"/>
          <p:cNvPicPr preferRelativeResize="0"/>
          <p:nvPr/>
        </p:nvPicPr>
        <p:blipFill rotWithShape="1">
          <a:blip r:embed="rId7">
            <a:alphaModFix/>
          </a:blip>
          <a:srcRect b="0" l="0" r="0" t="0"/>
          <a:stretch/>
        </p:blipFill>
        <p:spPr>
          <a:xfrm>
            <a:off x="10231129" y="6502400"/>
            <a:ext cx="38105" cy="1625600"/>
          </a:xfrm>
          <a:prstGeom prst="rect">
            <a:avLst/>
          </a:prstGeom>
          <a:noFill/>
          <a:ln>
            <a:noFill/>
          </a:ln>
        </p:spPr>
      </p:pic>
      <p:sp>
        <p:nvSpPr>
          <p:cNvPr id="619" name="Google Shape;619;g34ec8b949f9_0_569"/>
          <p:cNvSpPr/>
          <p:nvPr/>
        </p:nvSpPr>
        <p:spPr>
          <a:xfrm>
            <a:off x="9297562" y="8128000"/>
            <a:ext cx="19434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g34ec8b949f9_0_569"/>
          <p:cNvSpPr/>
          <p:nvPr/>
        </p:nvSpPr>
        <p:spPr>
          <a:xfrm>
            <a:off x="9297562" y="8128000"/>
            <a:ext cx="22821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92D2"/>
              </a:buClr>
              <a:buSzPts val="8000"/>
              <a:buFont typeface="Metal Mania"/>
              <a:buNone/>
            </a:pPr>
            <a:r>
              <a:rPr b="0" i="0" lang="en-US" sz="8000" u="none" cap="none" strike="noStrike">
                <a:solidFill>
                  <a:srgbClr val="9392D2"/>
                </a:solidFill>
                <a:latin typeface="Metal Mania"/>
                <a:ea typeface="Metal Mania"/>
                <a:cs typeface="Metal Mania"/>
                <a:sym typeface="Metal Mania"/>
              </a:rPr>
              <a:t>2025</a:t>
            </a:r>
            <a:endParaRPr b="0" i="0" sz="8000" u="none" cap="none" strike="noStrike">
              <a:solidFill>
                <a:schemeClr val="dk1"/>
              </a:solidFill>
              <a:latin typeface="Calibri"/>
              <a:ea typeface="Calibri"/>
              <a:cs typeface="Calibri"/>
              <a:sym typeface="Calibri"/>
            </a:endParaRPr>
          </a:p>
        </p:txBody>
      </p:sp>
      <p:pic>
        <p:nvPicPr>
          <p:cNvPr descr=" " id="621" name="Google Shape;621;g34ec8b949f9_0_569"/>
          <p:cNvPicPr preferRelativeResize="0"/>
          <p:nvPr/>
        </p:nvPicPr>
        <p:blipFill rotWithShape="1">
          <a:blip r:embed="rId7">
            <a:alphaModFix/>
          </a:blip>
          <a:srcRect b="0" l="0" r="0" t="0"/>
          <a:stretch/>
        </p:blipFill>
        <p:spPr>
          <a:xfrm>
            <a:off x="10231129" y="9385300"/>
            <a:ext cx="38105" cy="1625600"/>
          </a:xfrm>
          <a:prstGeom prst="rect">
            <a:avLst/>
          </a:prstGeom>
          <a:noFill/>
          <a:ln>
            <a:noFill/>
          </a:ln>
        </p:spPr>
      </p:pic>
      <p:sp>
        <p:nvSpPr>
          <p:cNvPr id="622" name="Google Shape;622;g34ec8b949f9_0_569"/>
          <p:cNvSpPr/>
          <p:nvPr/>
        </p:nvSpPr>
        <p:spPr>
          <a:xfrm>
            <a:off x="9278510" y="11010900"/>
            <a:ext cx="19815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34ec8b949f9_0_569"/>
          <p:cNvSpPr/>
          <p:nvPr/>
        </p:nvSpPr>
        <p:spPr>
          <a:xfrm>
            <a:off x="9278510" y="11010900"/>
            <a:ext cx="23202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392D2"/>
              </a:buClr>
              <a:buSzPts val="8000"/>
              <a:buFont typeface="Metal Mania"/>
              <a:buNone/>
            </a:pPr>
            <a:r>
              <a:rPr b="0" i="0" lang="en-US" sz="8000" u="none" cap="none" strike="noStrike">
                <a:solidFill>
                  <a:srgbClr val="9392D2"/>
                </a:solidFill>
                <a:latin typeface="Metal Mania"/>
                <a:ea typeface="Metal Mania"/>
                <a:cs typeface="Metal Mania"/>
                <a:sym typeface="Metal Mania"/>
              </a:rPr>
              <a:t>2026</a:t>
            </a:r>
            <a:endParaRPr b="0" i="0" sz="8000" u="none" cap="none" strike="noStrike">
              <a:solidFill>
                <a:schemeClr val="dk1"/>
              </a:solidFill>
              <a:latin typeface="Calibri"/>
              <a:ea typeface="Calibri"/>
              <a:cs typeface="Calibri"/>
              <a:sym typeface="Calibri"/>
            </a:endParaRPr>
          </a:p>
        </p:txBody>
      </p:sp>
      <p:sp>
        <p:nvSpPr>
          <p:cNvPr id="624" name="Google Shape;624;g34ec8b949f9_0_569"/>
          <p:cNvSpPr/>
          <p:nvPr/>
        </p:nvSpPr>
        <p:spPr>
          <a:xfrm>
            <a:off x="11710864" y="3619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25" name="Google Shape;625;g34ec8b949f9_0_569"/>
          <p:cNvSpPr/>
          <p:nvPr/>
        </p:nvSpPr>
        <p:spPr>
          <a:xfrm>
            <a:off x="11710864" y="6794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26" name="Google Shape;626;g34ec8b949f9_0_569"/>
          <p:cNvSpPr/>
          <p:nvPr/>
        </p:nvSpPr>
        <p:spPr>
          <a:xfrm>
            <a:off x="11710864" y="9969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27" name="Google Shape;627;g34ec8b949f9_0_569"/>
          <p:cNvSpPr/>
          <p:nvPr/>
        </p:nvSpPr>
        <p:spPr>
          <a:xfrm>
            <a:off x="15934142" y="393700"/>
            <a:ext cx="6312600" cy="1866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34ec8b949f9_0_569"/>
          <p:cNvSpPr/>
          <p:nvPr/>
        </p:nvSpPr>
        <p:spPr>
          <a:xfrm>
            <a:off x="16696237" y="698500"/>
            <a:ext cx="51273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C9"/>
              </a:buClr>
              <a:buSzPts val="8000"/>
              <a:buFont typeface="Metal Mania"/>
              <a:buNone/>
            </a:pPr>
            <a:r>
              <a:rPr b="0" i="0" lang="en-US" sz="8000" u="none" cap="none" strike="noStrike">
                <a:solidFill>
                  <a:srgbClr val="9672C9"/>
                </a:solidFill>
                <a:latin typeface="Metal Mania"/>
                <a:ea typeface="Metal Mania"/>
                <a:cs typeface="Metal Mania"/>
                <a:sym typeface="Metal Mania"/>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A8E3"/>
        </a:solidFill>
      </p:bgPr>
    </p:bg>
    <p:spTree>
      <p:nvGrpSpPr>
        <p:cNvPr id="633" name="Shape 633"/>
        <p:cNvGrpSpPr/>
        <p:nvPr/>
      </p:nvGrpSpPr>
      <p:grpSpPr>
        <a:xfrm>
          <a:off x="0" y="0"/>
          <a:ext cx="0" cy="0"/>
          <a:chOff x="0" y="0"/>
          <a:chExt cx="0" cy="0"/>
        </a:xfrm>
      </p:grpSpPr>
      <p:pic>
        <p:nvPicPr>
          <p:cNvPr descr=" " id="634" name="Google Shape;634;g34ec8b949f9_0_595"/>
          <p:cNvPicPr preferRelativeResize="0"/>
          <p:nvPr/>
        </p:nvPicPr>
        <p:blipFill rotWithShape="1">
          <a:blip r:embed="rId3">
            <a:alphaModFix/>
          </a:blip>
          <a:srcRect b="0" l="0" r="0" t="0"/>
          <a:stretch/>
        </p:blipFill>
        <p:spPr>
          <a:xfrm>
            <a:off x="0" y="0"/>
            <a:ext cx="21300562" cy="6858000"/>
          </a:xfrm>
          <a:prstGeom prst="rect">
            <a:avLst/>
          </a:prstGeom>
          <a:noFill/>
          <a:ln>
            <a:noFill/>
          </a:ln>
        </p:spPr>
      </p:pic>
      <p:pic>
        <p:nvPicPr>
          <p:cNvPr descr=" " id="635" name="Google Shape;635;g34ec8b949f9_0_595"/>
          <p:cNvPicPr preferRelativeResize="0"/>
          <p:nvPr/>
        </p:nvPicPr>
        <p:blipFill rotWithShape="1">
          <a:blip r:embed="rId4">
            <a:alphaModFix/>
          </a:blip>
          <a:srcRect b="0" l="0" r="0" t="0"/>
          <a:stretch/>
        </p:blipFill>
        <p:spPr>
          <a:xfrm>
            <a:off x="14437931" y="6040338"/>
            <a:ext cx="9949117" cy="7675662"/>
          </a:xfrm>
          <a:prstGeom prst="rect">
            <a:avLst/>
          </a:prstGeom>
          <a:noFill/>
          <a:ln>
            <a:noFill/>
          </a:ln>
        </p:spPr>
      </p:pic>
      <p:sp>
        <p:nvSpPr>
          <p:cNvPr id="636" name="Google Shape;636;g34ec8b949f9_0_5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7" name="Google Shape;637;g34ec8b949f9_0_59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38" name="Google Shape;638;g34ec8b949f9_0_595"/>
          <p:cNvSpPr/>
          <p:nvPr/>
        </p:nvSpPr>
        <p:spPr>
          <a:xfrm>
            <a:off x="7747968" y="12801600"/>
            <a:ext cx="7807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 download more editable chart, </a:t>
            </a:r>
            <a:r>
              <a:rPr b="0" i="0" lang="en-US" sz="3200" u="sng" cap="none" strike="noStrike">
                <a:solidFill>
                  <a:srgbClr val="0E0E0E"/>
                </a:solidFill>
                <a:latin typeface="Lato"/>
                <a:ea typeface="Lato"/>
                <a:cs typeface="Lato"/>
                <a:sym typeface="Lato"/>
                <a:hlinkClick r:id="rId6">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39" name="Google Shape;639;g34ec8b949f9_0_595"/>
          <p:cNvSpPr/>
          <p:nvPr/>
        </p:nvSpPr>
        <p:spPr>
          <a:xfrm>
            <a:off x="8179822" y="635000"/>
            <a:ext cx="8027400" cy="1866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34ec8b949f9_0_595"/>
          <p:cNvSpPr/>
          <p:nvPr/>
        </p:nvSpPr>
        <p:spPr>
          <a:xfrm>
            <a:off x="8941918" y="939800"/>
            <a:ext cx="68418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C9"/>
              </a:buClr>
              <a:buSzPts val="8000"/>
              <a:buFont typeface="Metal Mania"/>
              <a:buNone/>
            </a:pPr>
            <a:r>
              <a:rPr b="0" i="0" lang="en-US" sz="8000" u="none" cap="none" strike="noStrike">
                <a:solidFill>
                  <a:srgbClr val="9672C9"/>
                </a:solidFill>
                <a:latin typeface="Metal Mania"/>
                <a:ea typeface="Metal Mania"/>
                <a:cs typeface="Metal Mania"/>
                <a:sym typeface="Metal Mania"/>
              </a:rPr>
              <a:t>The Organization</a:t>
            </a:r>
            <a:endParaRPr b="0" i="0" sz="8000" u="none" cap="none" strike="noStrike">
              <a:solidFill>
                <a:schemeClr val="dk1"/>
              </a:solidFill>
              <a:latin typeface="Calibri"/>
              <a:ea typeface="Calibri"/>
              <a:cs typeface="Calibri"/>
              <a:sym typeface="Calibri"/>
            </a:endParaRPr>
          </a:p>
        </p:txBody>
      </p:sp>
      <p:sp>
        <p:nvSpPr>
          <p:cNvPr id="641" name="Google Shape;641;g34ec8b949f9_0_595"/>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34ec8b949f9_0_595"/>
          <p:cNvSpPr/>
          <p:nvPr/>
        </p:nvSpPr>
        <p:spPr>
          <a:xfrm>
            <a:off x="10173972" y="3352800"/>
            <a:ext cx="5487000" cy="1562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3" name="Google Shape;643;g34ec8b949f9_0_595"/>
          <p:cNvPicPr preferRelativeResize="0"/>
          <p:nvPr/>
        </p:nvPicPr>
        <p:blipFill rotWithShape="1">
          <a:blip r:embed="rId7">
            <a:alphaModFix/>
          </a:blip>
          <a:srcRect b="0" l="0" r="0" t="0"/>
          <a:stretch/>
        </p:blipFill>
        <p:spPr>
          <a:xfrm>
            <a:off x="10478810" y="3575050"/>
            <a:ext cx="1117740" cy="1117600"/>
          </a:xfrm>
          <a:prstGeom prst="rect">
            <a:avLst/>
          </a:prstGeom>
          <a:noFill/>
          <a:ln>
            <a:noFill/>
          </a:ln>
        </p:spPr>
      </p:pic>
      <p:sp>
        <p:nvSpPr>
          <p:cNvPr id="644" name="Google Shape;644;g34ec8b949f9_0_595"/>
          <p:cNvSpPr/>
          <p:nvPr/>
        </p:nvSpPr>
        <p:spPr>
          <a:xfrm>
            <a:off x="11799775" y="35560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g34ec8b949f9_0_595"/>
          <p:cNvSpPr/>
          <p:nvPr/>
        </p:nvSpPr>
        <p:spPr>
          <a:xfrm>
            <a:off x="11799775" y="3556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Chloe Ng</a:t>
            </a:r>
            <a:endParaRPr b="0" i="0" sz="3600" u="none" cap="none" strike="noStrike">
              <a:solidFill>
                <a:schemeClr val="dk1"/>
              </a:solidFill>
              <a:latin typeface="Calibri"/>
              <a:ea typeface="Calibri"/>
              <a:cs typeface="Calibri"/>
              <a:sym typeface="Calibri"/>
            </a:endParaRPr>
          </a:p>
        </p:txBody>
      </p:sp>
      <p:sp>
        <p:nvSpPr>
          <p:cNvPr id="646" name="Google Shape;646;g34ec8b949f9_0_595"/>
          <p:cNvSpPr/>
          <p:nvPr/>
        </p:nvSpPr>
        <p:spPr>
          <a:xfrm>
            <a:off x="11799775" y="4229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647" name="Google Shape;647;g34ec8b949f9_0_595"/>
          <p:cNvSpPr/>
          <p:nvPr/>
        </p:nvSpPr>
        <p:spPr>
          <a:xfrm>
            <a:off x="787498" y="5715000"/>
            <a:ext cx="5487000" cy="1562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8" name="Google Shape;648;g34ec8b949f9_0_595"/>
          <p:cNvPicPr preferRelativeResize="0"/>
          <p:nvPr/>
        </p:nvPicPr>
        <p:blipFill rotWithShape="1">
          <a:blip r:embed="rId8">
            <a:alphaModFix/>
          </a:blip>
          <a:srcRect b="0" l="0" r="0" t="0"/>
          <a:stretch/>
        </p:blipFill>
        <p:spPr>
          <a:xfrm>
            <a:off x="1092337" y="5937250"/>
            <a:ext cx="1117740" cy="1117600"/>
          </a:xfrm>
          <a:prstGeom prst="rect">
            <a:avLst/>
          </a:prstGeom>
          <a:noFill/>
          <a:ln>
            <a:noFill/>
          </a:ln>
        </p:spPr>
      </p:pic>
      <p:sp>
        <p:nvSpPr>
          <p:cNvPr id="649" name="Google Shape;649;g34ec8b949f9_0_595"/>
          <p:cNvSpPr/>
          <p:nvPr/>
        </p:nvSpPr>
        <p:spPr>
          <a:xfrm>
            <a:off x="2413302"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g34ec8b949f9_0_595"/>
          <p:cNvSpPr/>
          <p:nvPr/>
        </p:nvSpPr>
        <p:spPr>
          <a:xfrm>
            <a:off x="2413302"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Valtorin</a:t>
            </a:r>
            <a:endParaRPr b="0" i="0" sz="3600" u="none" cap="none" strike="noStrike">
              <a:solidFill>
                <a:schemeClr val="dk1"/>
              </a:solidFill>
              <a:latin typeface="Calibri"/>
              <a:ea typeface="Calibri"/>
              <a:cs typeface="Calibri"/>
              <a:sym typeface="Calibri"/>
            </a:endParaRPr>
          </a:p>
        </p:txBody>
      </p:sp>
      <p:sp>
        <p:nvSpPr>
          <p:cNvPr id="651" name="Google Shape;651;g34ec8b949f9_0_595"/>
          <p:cNvSpPr/>
          <p:nvPr/>
        </p:nvSpPr>
        <p:spPr>
          <a:xfrm>
            <a:off x="2413302"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652" name="Google Shape;652;g34ec8b949f9_0_595"/>
          <p:cNvSpPr/>
          <p:nvPr/>
        </p:nvSpPr>
        <p:spPr>
          <a:xfrm>
            <a:off x="3835879" y="8051800"/>
            <a:ext cx="5487000" cy="1562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3" name="Google Shape;653;g34ec8b949f9_0_595"/>
          <p:cNvPicPr preferRelativeResize="0"/>
          <p:nvPr/>
        </p:nvPicPr>
        <p:blipFill rotWithShape="1">
          <a:blip r:embed="rId9">
            <a:alphaModFix/>
          </a:blip>
          <a:srcRect b="0" l="0" r="0" t="0"/>
          <a:stretch/>
        </p:blipFill>
        <p:spPr>
          <a:xfrm>
            <a:off x="4140718" y="8274050"/>
            <a:ext cx="1117740" cy="1117600"/>
          </a:xfrm>
          <a:prstGeom prst="rect">
            <a:avLst/>
          </a:prstGeom>
          <a:noFill/>
          <a:ln>
            <a:noFill/>
          </a:ln>
        </p:spPr>
      </p:pic>
      <p:sp>
        <p:nvSpPr>
          <p:cNvPr id="654" name="Google Shape;654;g34ec8b949f9_0_595"/>
          <p:cNvSpPr/>
          <p:nvPr/>
        </p:nvSpPr>
        <p:spPr>
          <a:xfrm>
            <a:off x="5461683" y="82550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5" name="Google Shape;655;g34ec8b949f9_0_595"/>
          <p:cNvSpPr/>
          <p:nvPr/>
        </p:nvSpPr>
        <p:spPr>
          <a:xfrm>
            <a:off x="5461683" y="8255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Lucian</a:t>
            </a:r>
            <a:endParaRPr b="0" i="0" sz="3600" u="none" cap="none" strike="noStrike">
              <a:solidFill>
                <a:schemeClr val="dk1"/>
              </a:solidFill>
              <a:latin typeface="Calibri"/>
              <a:ea typeface="Calibri"/>
              <a:cs typeface="Calibri"/>
              <a:sym typeface="Calibri"/>
            </a:endParaRPr>
          </a:p>
        </p:txBody>
      </p:sp>
      <p:sp>
        <p:nvSpPr>
          <p:cNvPr id="656" name="Google Shape;656;g34ec8b949f9_0_595"/>
          <p:cNvSpPr/>
          <p:nvPr/>
        </p:nvSpPr>
        <p:spPr>
          <a:xfrm>
            <a:off x="5461683" y="8928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657" name="Google Shape;657;g34ec8b949f9_0_595"/>
          <p:cNvSpPr/>
          <p:nvPr/>
        </p:nvSpPr>
        <p:spPr>
          <a:xfrm>
            <a:off x="3835879" y="10439400"/>
            <a:ext cx="5487000" cy="1562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8" name="Google Shape;658;g34ec8b949f9_0_595"/>
          <p:cNvPicPr preferRelativeResize="0"/>
          <p:nvPr/>
        </p:nvPicPr>
        <p:blipFill rotWithShape="1">
          <a:blip r:embed="rId10">
            <a:alphaModFix/>
          </a:blip>
          <a:srcRect b="0" l="0" r="0" t="0"/>
          <a:stretch/>
        </p:blipFill>
        <p:spPr>
          <a:xfrm>
            <a:off x="4140718" y="10661650"/>
            <a:ext cx="1117740" cy="1117600"/>
          </a:xfrm>
          <a:prstGeom prst="rect">
            <a:avLst/>
          </a:prstGeom>
          <a:noFill/>
          <a:ln>
            <a:noFill/>
          </a:ln>
        </p:spPr>
      </p:pic>
      <p:sp>
        <p:nvSpPr>
          <p:cNvPr id="659" name="Google Shape;659;g34ec8b949f9_0_595"/>
          <p:cNvSpPr/>
          <p:nvPr/>
        </p:nvSpPr>
        <p:spPr>
          <a:xfrm>
            <a:off x="5461683" y="106426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g34ec8b949f9_0_595"/>
          <p:cNvSpPr/>
          <p:nvPr/>
        </p:nvSpPr>
        <p:spPr>
          <a:xfrm>
            <a:off x="5461683" y="10642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Cedric</a:t>
            </a:r>
            <a:endParaRPr b="0" i="0" sz="3600" u="none" cap="none" strike="noStrike">
              <a:solidFill>
                <a:schemeClr val="dk1"/>
              </a:solidFill>
              <a:latin typeface="Calibri"/>
              <a:ea typeface="Calibri"/>
              <a:cs typeface="Calibri"/>
              <a:sym typeface="Calibri"/>
            </a:endParaRPr>
          </a:p>
        </p:txBody>
      </p:sp>
      <p:sp>
        <p:nvSpPr>
          <p:cNvPr id="661" name="Google Shape;661;g34ec8b949f9_0_595"/>
          <p:cNvSpPr/>
          <p:nvPr/>
        </p:nvSpPr>
        <p:spPr>
          <a:xfrm>
            <a:off x="5461683" y="11315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662" name="Google Shape;662;g34ec8b949f9_0_595"/>
          <p:cNvSpPr/>
          <p:nvPr/>
        </p:nvSpPr>
        <p:spPr>
          <a:xfrm>
            <a:off x="15343518" y="8077200"/>
            <a:ext cx="5487000" cy="1562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3" name="Google Shape;663;g34ec8b949f9_0_595"/>
          <p:cNvPicPr preferRelativeResize="0"/>
          <p:nvPr/>
        </p:nvPicPr>
        <p:blipFill rotWithShape="1">
          <a:blip r:embed="rId11">
            <a:alphaModFix/>
          </a:blip>
          <a:srcRect b="0" l="0" r="0" t="0"/>
          <a:stretch/>
        </p:blipFill>
        <p:spPr>
          <a:xfrm>
            <a:off x="15648356" y="8299450"/>
            <a:ext cx="1117740" cy="1117600"/>
          </a:xfrm>
          <a:prstGeom prst="rect">
            <a:avLst/>
          </a:prstGeom>
          <a:noFill/>
          <a:ln>
            <a:noFill/>
          </a:ln>
        </p:spPr>
      </p:pic>
      <p:sp>
        <p:nvSpPr>
          <p:cNvPr id="664" name="Google Shape;664;g34ec8b949f9_0_595"/>
          <p:cNvSpPr/>
          <p:nvPr/>
        </p:nvSpPr>
        <p:spPr>
          <a:xfrm>
            <a:off x="16969321" y="82804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g34ec8b949f9_0_595"/>
          <p:cNvSpPr/>
          <p:nvPr/>
        </p:nvSpPr>
        <p:spPr>
          <a:xfrm>
            <a:off x="16969321" y="82804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Elvina</a:t>
            </a:r>
            <a:endParaRPr b="0" i="0" sz="3600" u="none" cap="none" strike="noStrike">
              <a:solidFill>
                <a:schemeClr val="dk1"/>
              </a:solidFill>
              <a:latin typeface="Calibri"/>
              <a:ea typeface="Calibri"/>
              <a:cs typeface="Calibri"/>
              <a:sym typeface="Calibri"/>
            </a:endParaRPr>
          </a:p>
        </p:txBody>
      </p:sp>
      <p:sp>
        <p:nvSpPr>
          <p:cNvPr id="666" name="Google Shape;666;g34ec8b949f9_0_595"/>
          <p:cNvSpPr/>
          <p:nvPr/>
        </p:nvSpPr>
        <p:spPr>
          <a:xfrm>
            <a:off x="16969321" y="8953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667" name="Google Shape;667;g34ec8b949f9_0_595"/>
          <p:cNvSpPr/>
          <p:nvPr/>
        </p:nvSpPr>
        <p:spPr>
          <a:xfrm>
            <a:off x="15343518" y="10439400"/>
            <a:ext cx="5487000" cy="1562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8" name="Google Shape;668;g34ec8b949f9_0_595"/>
          <p:cNvPicPr preferRelativeResize="0"/>
          <p:nvPr/>
        </p:nvPicPr>
        <p:blipFill rotWithShape="1">
          <a:blip r:embed="rId12">
            <a:alphaModFix/>
          </a:blip>
          <a:srcRect b="0" l="0" r="0" t="0"/>
          <a:stretch/>
        </p:blipFill>
        <p:spPr>
          <a:xfrm>
            <a:off x="15648356" y="10661650"/>
            <a:ext cx="1117740" cy="1117600"/>
          </a:xfrm>
          <a:prstGeom prst="rect">
            <a:avLst/>
          </a:prstGeom>
          <a:noFill/>
          <a:ln>
            <a:noFill/>
          </a:ln>
        </p:spPr>
      </p:pic>
      <p:sp>
        <p:nvSpPr>
          <p:cNvPr id="669" name="Google Shape;669;g34ec8b949f9_0_595"/>
          <p:cNvSpPr/>
          <p:nvPr/>
        </p:nvSpPr>
        <p:spPr>
          <a:xfrm>
            <a:off x="16969321" y="106426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g34ec8b949f9_0_595"/>
          <p:cNvSpPr/>
          <p:nvPr/>
        </p:nvSpPr>
        <p:spPr>
          <a:xfrm>
            <a:off x="16969321" y="10642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Seraphina</a:t>
            </a:r>
            <a:endParaRPr b="0" i="0" sz="3600" u="none" cap="none" strike="noStrike">
              <a:solidFill>
                <a:schemeClr val="dk1"/>
              </a:solidFill>
              <a:latin typeface="Calibri"/>
              <a:ea typeface="Calibri"/>
              <a:cs typeface="Calibri"/>
              <a:sym typeface="Calibri"/>
            </a:endParaRPr>
          </a:p>
        </p:txBody>
      </p:sp>
      <p:sp>
        <p:nvSpPr>
          <p:cNvPr id="671" name="Google Shape;671;g34ec8b949f9_0_595"/>
          <p:cNvSpPr/>
          <p:nvPr/>
        </p:nvSpPr>
        <p:spPr>
          <a:xfrm>
            <a:off x="16969321" y="11315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672" name="Google Shape;672;g34ec8b949f9_0_595"/>
          <p:cNvSpPr/>
          <p:nvPr/>
        </p:nvSpPr>
        <p:spPr>
          <a:xfrm>
            <a:off x="6681035" y="5715000"/>
            <a:ext cx="5487000" cy="1562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3" name="Google Shape;673;g34ec8b949f9_0_595"/>
          <p:cNvPicPr preferRelativeResize="0"/>
          <p:nvPr/>
        </p:nvPicPr>
        <p:blipFill rotWithShape="1">
          <a:blip r:embed="rId13">
            <a:alphaModFix/>
          </a:blip>
          <a:srcRect b="0" l="0" r="0" t="0"/>
          <a:stretch/>
        </p:blipFill>
        <p:spPr>
          <a:xfrm>
            <a:off x="6985873" y="5937250"/>
            <a:ext cx="1117740" cy="1117600"/>
          </a:xfrm>
          <a:prstGeom prst="rect">
            <a:avLst/>
          </a:prstGeom>
          <a:noFill/>
          <a:ln>
            <a:noFill/>
          </a:ln>
        </p:spPr>
      </p:pic>
      <p:sp>
        <p:nvSpPr>
          <p:cNvPr id="674" name="Google Shape;674;g34ec8b949f9_0_595"/>
          <p:cNvSpPr/>
          <p:nvPr/>
        </p:nvSpPr>
        <p:spPr>
          <a:xfrm>
            <a:off x="8306838"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g34ec8b949f9_0_595"/>
          <p:cNvSpPr/>
          <p:nvPr/>
        </p:nvSpPr>
        <p:spPr>
          <a:xfrm>
            <a:off x="8306838"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Aurielle</a:t>
            </a:r>
            <a:endParaRPr b="0" i="0" sz="3600" u="none" cap="none" strike="noStrike">
              <a:solidFill>
                <a:schemeClr val="dk1"/>
              </a:solidFill>
              <a:latin typeface="Calibri"/>
              <a:ea typeface="Calibri"/>
              <a:cs typeface="Calibri"/>
              <a:sym typeface="Calibri"/>
            </a:endParaRPr>
          </a:p>
        </p:txBody>
      </p:sp>
      <p:sp>
        <p:nvSpPr>
          <p:cNvPr id="676" name="Google Shape;676;g34ec8b949f9_0_595"/>
          <p:cNvSpPr/>
          <p:nvPr/>
        </p:nvSpPr>
        <p:spPr>
          <a:xfrm>
            <a:off x="8306838"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677" name="Google Shape;677;g34ec8b949f9_0_595"/>
          <p:cNvSpPr/>
          <p:nvPr/>
        </p:nvSpPr>
        <p:spPr>
          <a:xfrm>
            <a:off x="18468108" y="5715000"/>
            <a:ext cx="5487000" cy="1562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8" name="Google Shape;678;g34ec8b949f9_0_595"/>
          <p:cNvPicPr preferRelativeResize="0"/>
          <p:nvPr/>
        </p:nvPicPr>
        <p:blipFill rotWithShape="1">
          <a:blip r:embed="rId14">
            <a:alphaModFix/>
          </a:blip>
          <a:srcRect b="0" l="0" r="0" t="0"/>
          <a:stretch/>
        </p:blipFill>
        <p:spPr>
          <a:xfrm>
            <a:off x="18772946" y="5937250"/>
            <a:ext cx="1117740" cy="1117600"/>
          </a:xfrm>
          <a:prstGeom prst="rect">
            <a:avLst/>
          </a:prstGeom>
          <a:noFill/>
          <a:ln>
            <a:noFill/>
          </a:ln>
        </p:spPr>
      </p:pic>
      <p:sp>
        <p:nvSpPr>
          <p:cNvPr id="679" name="Google Shape;679;g34ec8b949f9_0_595"/>
          <p:cNvSpPr/>
          <p:nvPr/>
        </p:nvSpPr>
        <p:spPr>
          <a:xfrm>
            <a:off x="20093911"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g34ec8b949f9_0_595"/>
          <p:cNvSpPr/>
          <p:nvPr/>
        </p:nvSpPr>
        <p:spPr>
          <a:xfrm>
            <a:off x="20093911"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Dariana</a:t>
            </a:r>
            <a:endParaRPr b="0" i="0" sz="3600" u="none" cap="none" strike="noStrike">
              <a:solidFill>
                <a:schemeClr val="dk1"/>
              </a:solidFill>
              <a:latin typeface="Calibri"/>
              <a:ea typeface="Calibri"/>
              <a:cs typeface="Calibri"/>
              <a:sym typeface="Calibri"/>
            </a:endParaRPr>
          </a:p>
        </p:txBody>
      </p:sp>
      <p:sp>
        <p:nvSpPr>
          <p:cNvPr id="681" name="Google Shape;681;g34ec8b949f9_0_595"/>
          <p:cNvSpPr/>
          <p:nvPr/>
        </p:nvSpPr>
        <p:spPr>
          <a:xfrm>
            <a:off x="20093911"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682" name="Google Shape;682;g34ec8b949f9_0_595"/>
          <p:cNvSpPr/>
          <p:nvPr/>
        </p:nvSpPr>
        <p:spPr>
          <a:xfrm>
            <a:off x="12574572" y="5715000"/>
            <a:ext cx="5487000" cy="1562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3" name="Google Shape;683;g34ec8b949f9_0_595"/>
          <p:cNvPicPr preferRelativeResize="0"/>
          <p:nvPr/>
        </p:nvPicPr>
        <p:blipFill rotWithShape="1">
          <a:blip r:embed="rId15">
            <a:alphaModFix/>
          </a:blip>
          <a:srcRect b="0" l="0" r="0" t="0"/>
          <a:stretch/>
        </p:blipFill>
        <p:spPr>
          <a:xfrm>
            <a:off x="12879410" y="5937250"/>
            <a:ext cx="1117740" cy="1117600"/>
          </a:xfrm>
          <a:prstGeom prst="rect">
            <a:avLst/>
          </a:prstGeom>
          <a:noFill/>
          <a:ln>
            <a:noFill/>
          </a:ln>
        </p:spPr>
      </p:pic>
      <p:sp>
        <p:nvSpPr>
          <p:cNvPr id="684" name="Google Shape;684;g34ec8b949f9_0_595"/>
          <p:cNvSpPr/>
          <p:nvPr/>
        </p:nvSpPr>
        <p:spPr>
          <a:xfrm>
            <a:off x="14200375"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g34ec8b949f9_0_595"/>
          <p:cNvSpPr/>
          <p:nvPr/>
        </p:nvSpPr>
        <p:spPr>
          <a:xfrm>
            <a:off x="14200375"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Theronis</a:t>
            </a:r>
            <a:endParaRPr b="0" i="0" sz="3600" u="none" cap="none" strike="noStrike">
              <a:solidFill>
                <a:schemeClr val="dk1"/>
              </a:solidFill>
              <a:latin typeface="Calibri"/>
              <a:ea typeface="Calibri"/>
              <a:cs typeface="Calibri"/>
              <a:sym typeface="Calibri"/>
            </a:endParaRPr>
          </a:p>
        </p:txBody>
      </p:sp>
      <p:sp>
        <p:nvSpPr>
          <p:cNvPr id="686" name="Google Shape;686;g34ec8b949f9_0_595"/>
          <p:cNvSpPr/>
          <p:nvPr/>
        </p:nvSpPr>
        <p:spPr>
          <a:xfrm>
            <a:off x="14200375"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687" name="Google Shape;687;g34ec8b949f9_0_595"/>
          <p:cNvPicPr preferRelativeResize="0"/>
          <p:nvPr/>
        </p:nvPicPr>
        <p:blipFill rotWithShape="1">
          <a:blip r:embed="rId16">
            <a:alphaModFix/>
          </a:blip>
          <a:srcRect b="0" l="0" r="0" t="0"/>
          <a:stretch/>
        </p:blipFill>
        <p:spPr>
          <a:xfrm>
            <a:off x="3353219" y="5295900"/>
            <a:ext cx="17680610" cy="12700"/>
          </a:xfrm>
          <a:prstGeom prst="rect">
            <a:avLst/>
          </a:prstGeom>
          <a:noFill/>
          <a:ln>
            <a:noFill/>
          </a:ln>
        </p:spPr>
      </p:pic>
      <p:pic>
        <p:nvPicPr>
          <p:cNvPr descr=" " id="688" name="Google Shape;688;g34ec8b949f9_0_595"/>
          <p:cNvPicPr preferRelativeResize="0"/>
          <p:nvPr/>
        </p:nvPicPr>
        <p:blipFill rotWithShape="1">
          <a:blip r:embed="rId17">
            <a:alphaModFix/>
          </a:blip>
          <a:srcRect b="0" l="0" r="0" t="0"/>
          <a:stretch/>
        </p:blipFill>
        <p:spPr>
          <a:xfrm>
            <a:off x="13006426" y="4902200"/>
            <a:ext cx="12702" cy="406400"/>
          </a:xfrm>
          <a:prstGeom prst="rect">
            <a:avLst/>
          </a:prstGeom>
          <a:noFill/>
          <a:ln>
            <a:noFill/>
          </a:ln>
        </p:spPr>
      </p:pic>
      <p:pic>
        <p:nvPicPr>
          <p:cNvPr descr=" " id="689" name="Google Shape;689;g34ec8b949f9_0_595"/>
          <p:cNvPicPr preferRelativeResize="0"/>
          <p:nvPr/>
        </p:nvPicPr>
        <p:blipFill rotWithShape="1">
          <a:blip r:embed="rId18">
            <a:alphaModFix/>
          </a:blip>
          <a:srcRect b="0" l="0" r="0" t="0"/>
          <a:stretch/>
        </p:blipFill>
        <p:spPr>
          <a:xfrm>
            <a:off x="3353219" y="5308600"/>
            <a:ext cx="12702" cy="419100"/>
          </a:xfrm>
          <a:prstGeom prst="rect">
            <a:avLst/>
          </a:prstGeom>
          <a:noFill/>
          <a:ln>
            <a:noFill/>
          </a:ln>
        </p:spPr>
      </p:pic>
      <p:pic>
        <p:nvPicPr>
          <p:cNvPr descr=" " id="690" name="Google Shape;690;g34ec8b949f9_0_595"/>
          <p:cNvPicPr preferRelativeResize="0"/>
          <p:nvPr/>
        </p:nvPicPr>
        <p:blipFill rotWithShape="1">
          <a:blip r:embed="rId18">
            <a:alphaModFix/>
          </a:blip>
          <a:srcRect b="0" l="0" r="0" t="0"/>
          <a:stretch/>
        </p:blipFill>
        <p:spPr>
          <a:xfrm>
            <a:off x="9513489" y="5308600"/>
            <a:ext cx="12702" cy="419100"/>
          </a:xfrm>
          <a:prstGeom prst="rect">
            <a:avLst/>
          </a:prstGeom>
          <a:noFill/>
          <a:ln>
            <a:noFill/>
          </a:ln>
        </p:spPr>
      </p:pic>
      <p:pic>
        <p:nvPicPr>
          <p:cNvPr descr=" " id="691" name="Google Shape;691;g34ec8b949f9_0_595"/>
          <p:cNvPicPr preferRelativeResize="0"/>
          <p:nvPr/>
        </p:nvPicPr>
        <p:blipFill rotWithShape="1">
          <a:blip r:embed="rId18">
            <a:alphaModFix/>
          </a:blip>
          <a:srcRect b="0" l="0" r="0" t="0"/>
          <a:stretch/>
        </p:blipFill>
        <p:spPr>
          <a:xfrm>
            <a:off x="15407026" y="5308600"/>
            <a:ext cx="12702" cy="419100"/>
          </a:xfrm>
          <a:prstGeom prst="rect">
            <a:avLst/>
          </a:prstGeom>
          <a:noFill/>
          <a:ln>
            <a:noFill/>
          </a:ln>
        </p:spPr>
      </p:pic>
      <p:pic>
        <p:nvPicPr>
          <p:cNvPr descr=" " id="692" name="Google Shape;692;g34ec8b949f9_0_595"/>
          <p:cNvPicPr preferRelativeResize="0"/>
          <p:nvPr/>
        </p:nvPicPr>
        <p:blipFill rotWithShape="1">
          <a:blip r:embed="rId18">
            <a:alphaModFix/>
          </a:blip>
          <a:srcRect b="0" l="0" r="0" t="0"/>
          <a:stretch/>
        </p:blipFill>
        <p:spPr>
          <a:xfrm>
            <a:off x="21021127" y="5308600"/>
            <a:ext cx="12702" cy="419100"/>
          </a:xfrm>
          <a:prstGeom prst="rect">
            <a:avLst/>
          </a:prstGeom>
          <a:noFill/>
          <a:ln>
            <a:noFill/>
          </a:ln>
        </p:spPr>
      </p:pic>
      <p:pic>
        <p:nvPicPr>
          <p:cNvPr descr=" " id="693" name="Google Shape;693;g34ec8b949f9_0_595"/>
          <p:cNvPicPr preferRelativeResize="0"/>
          <p:nvPr/>
        </p:nvPicPr>
        <p:blipFill rotWithShape="1">
          <a:blip r:embed="rId19">
            <a:alphaModFix/>
          </a:blip>
          <a:srcRect b="0" l="0" r="0" t="0"/>
          <a:stretch/>
        </p:blipFill>
        <p:spPr>
          <a:xfrm>
            <a:off x="9513489" y="7124700"/>
            <a:ext cx="12702" cy="4165600"/>
          </a:xfrm>
          <a:prstGeom prst="rect">
            <a:avLst/>
          </a:prstGeom>
          <a:noFill/>
          <a:ln>
            <a:noFill/>
          </a:ln>
        </p:spPr>
      </p:pic>
      <p:pic>
        <p:nvPicPr>
          <p:cNvPr descr=" " id="694" name="Google Shape;694;g34ec8b949f9_0_595"/>
          <p:cNvPicPr preferRelativeResize="0"/>
          <p:nvPr/>
        </p:nvPicPr>
        <p:blipFill rotWithShape="1">
          <a:blip r:embed="rId20">
            <a:alphaModFix/>
          </a:blip>
          <a:srcRect b="0" l="0" r="0" t="0"/>
          <a:stretch/>
        </p:blipFill>
        <p:spPr>
          <a:xfrm>
            <a:off x="9322965" y="8813800"/>
            <a:ext cx="203225" cy="12700"/>
          </a:xfrm>
          <a:prstGeom prst="rect">
            <a:avLst/>
          </a:prstGeom>
          <a:noFill/>
          <a:ln>
            <a:noFill/>
          </a:ln>
        </p:spPr>
      </p:pic>
      <p:pic>
        <p:nvPicPr>
          <p:cNvPr descr=" " id="695" name="Google Shape;695;g34ec8b949f9_0_595"/>
          <p:cNvPicPr preferRelativeResize="0"/>
          <p:nvPr/>
        </p:nvPicPr>
        <p:blipFill rotWithShape="1">
          <a:blip r:embed="rId20">
            <a:alphaModFix/>
          </a:blip>
          <a:srcRect b="0" l="0" r="0" t="0"/>
          <a:stretch/>
        </p:blipFill>
        <p:spPr>
          <a:xfrm>
            <a:off x="20830603" y="8813800"/>
            <a:ext cx="203225" cy="12700"/>
          </a:xfrm>
          <a:prstGeom prst="rect">
            <a:avLst/>
          </a:prstGeom>
          <a:noFill/>
          <a:ln>
            <a:noFill/>
          </a:ln>
        </p:spPr>
      </p:pic>
      <p:pic>
        <p:nvPicPr>
          <p:cNvPr descr=" " id="696" name="Google Shape;696;g34ec8b949f9_0_595"/>
          <p:cNvPicPr preferRelativeResize="0"/>
          <p:nvPr/>
        </p:nvPicPr>
        <p:blipFill rotWithShape="1">
          <a:blip r:embed="rId20">
            <a:alphaModFix/>
          </a:blip>
          <a:srcRect b="0" l="0" r="0" t="0"/>
          <a:stretch/>
        </p:blipFill>
        <p:spPr>
          <a:xfrm>
            <a:off x="9322965" y="11277600"/>
            <a:ext cx="203225" cy="12700"/>
          </a:xfrm>
          <a:prstGeom prst="rect">
            <a:avLst/>
          </a:prstGeom>
          <a:noFill/>
          <a:ln>
            <a:noFill/>
          </a:ln>
        </p:spPr>
      </p:pic>
      <p:pic>
        <p:nvPicPr>
          <p:cNvPr descr=" " id="697" name="Google Shape;697;g34ec8b949f9_0_595"/>
          <p:cNvPicPr preferRelativeResize="0"/>
          <p:nvPr/>
        </p:nvPicPr>
        <p:blipFill rotWithShape="1">
          <a:blip r:embed="rId20">
            <a:alphaModFix/>
          </a:blip>
          <a:srcRect b="0" l="0" r="0" t="0"/>
          <a:stretch/>
        </p:blipFill>
        <p:spPr>
          <a:xfrm>
            <a:off x="20830603" y="11277600"/>
            <a:ext cx="203225" cy="12700"/>
          </a:xfrm>
          <a:prstGeom prst="rect">
            <a:avLst/>
          </a:prstGeom>
          <a:noFill/>
          <a:ln>
            <a:noFill/>
          </a:ln>
        </p:spPr>
      </p:pic>
      <p:pic>
        <p:nvPicPr>
          <p:cNvPr descr=" " id="698" name="Google Shape;698;g34ec8b949f9_0_595"/>
          <p:cNvPicPr preferRelativeResize="0"/>
          <p:nvPr/>
        </p:nvPicPr>
        <p:blipFill rotWithShape="1">
          <a:blip r:embed="rId21">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A8E3"/>
        </a:solidFill>
      </p:bgPr>
    </p:bg>
    <p:spTree>
      <p:nvGrpSpPr>
        <p:cNvPr id="703" name="Shape 703"/>
        <p:cNvGrpSpPr/>
        <p:nvPr/>
      </p:nvGrpSpPr>
      <p:grpSpPr>
        <a:xfrm>
          <a:off x="0" y="0"/>
          <a:ext cx="0" cy="0"/>
          <a:chOff x="0" y="0"/>
          <a:chExt cx="0" cy="0"/>
        </a:xfrm>
      </p:grpSpPr>
      <p:pic>
        <p:nvPicPr>
          <p:cNvPr descr=" " id="704" name="Google Shape;704;g34ec8b949f9_0_664"/>
          <p:cNvPicPr preferRelativeResize="0"/>
          <p:nvPr/>
        </p:nvPicPr>
        <p:blipFill rotWithShape="1">
          <a:blip r:embed="rId3">
            <a:alphaModFix/>
          </a:blip>
          <a:srcRect b="0" l="0" r="0" t="0"/>
          <a:stretch/>
        </p:blipFill>
        <p:spPr>
          <a:xfrm>
            <a:off x="1130441" y="355600"/>
            <a:ext cx="21414877" cy="13004800"/>
          </a:xfrm>
          <a:prstGeom prst="rect">
            <a:avLst/>
          </a:prstGeom>
          <a:noFill/>
          <a:ln>
            <a:noFill/>
          </a:ln>
        </p:spPr>
      </p:pic>
      <p:sp>
        <p:nvSpPr>
          <p:cNvPr id="705" name="Google Shape;705;g34ec8b949f9_0_6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6" name="Google Shape;706;g34ec8b949f9_0_66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707" name="Google Shape;707;g34ec8b949f9_0_664"/>
          <p:cNvSpPr/>
          <p:nvPr/>
        </p:nvSpPr>
        <p:spPr>
          <a:xfrm>
            <a:off x="12606326" y="2527300"/>
            <a:ext cx="7951200" cy="31242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8" name="Google Shape;708;g34ec8b949f9_0_664"/>
          <p:cNvSpPr/>
          <p:nvPr/>
        </p:nvSpPr>
        <p:spPr>
          <a:xfrm>
            <a:off x="13368421" y="2832100"/>
            <a:ext cx="6765600" cy="28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C9"/>
              </a:buClr>
              <a:buSzPts val="8000"/>
              <a:buFont typeface="Metal Mania"/>
              <a:buNone/>
            </a:pPr>
            <a:r>
              <a:rPr b="0" i="0" lang="en-US" sz="8000" u="none" cap="none" strike="noStrike">
                <a:solidFill>
                  <a:srgbClr val="9672C9"/>
                </a:solidFill>
                <a:latin typeface="Metal Mania"/>
                <a:ea typeface="Metal Mania"/>
                <a:cs typeface="Metal Mania"/>
                <a:sym typeface="Metal Mania"/>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9672C9"/>
              </a:buClr>
              <a:buSzPts val="8000"/>
              <a:buFont typeface="Metal Mania"/>
              <a:buNone/>
            </a:pPr>
            <a:r>
              <a:rPr b="0" i="0" lang="en-US" sz="8000" u="none" cap="none" strike="noStrike">
                <a:solidFill>
                  <a:srgbClr val="9672C9"/>
                </a:solidFill>
                <a:latin typeface="Metal Mania"/>
                <a:ea typeface="Metal Mania"/>
                <a:cs typeface="Metal Mania"/>
                <a:sym typeface="Metal Mania"/>
              </a:rPr>
              <a:t>choosing EaTemp</a:t>
            </a:r>
            <a:endParaRPr b="0" i="0" sz="8000" u="none" cap="none" strike="noStrike">
              <a:solidFill>
                <a:schemeClr val="dk1"/>
              </a:solidFill>
              <a:latin typeface="Calibri"/>
              <a:ea typeface="Calibri"/>
              <a:cs typeface="Calibri"/>
              <a:sym typeface="Calibri"/>
            </a:endParaRPr>
          </a:p>
        </p:txBody>
      </p:sp>
      <p:sp>
        <p:nvSpPr>
          <p:cNvPr id="709" name="Google Shape;709;g34ec8b949f9_0_664"/>
          <p:cNvSpPr/>
          <p:nvPr/>
        </p:nvSpPr>
        <p:spPr>
          <a:xfrm>
            <a:off x="12599975" y="6286500"/>
            <a:ext cx="9636300" cy="503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10" name="Google Shape;710;g34ec8b949f9_0_664"/>
          <p:cNvSpPr/>
          <p:nvPr/>
        </p:nvSpPr>
        <p:spPr>
          <a:xfrm rot="-5400000">
            <a:off x="21715273" y="7889982"/>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Credit | Image: </a:t>
            </a:r>
            <a:r>
              <a:rPr b="0" i="0" lang="en-US" sz="3200" u="sng" cap="none" strike="noStrike">
                <a:solidFill>
                  <a:srgbClr val="0E0E0E"/>
                </a:solidFill>
                <a:latin typeface="Lato"/>
                <a:ea typeface="Lato"/>
                <a:cs typeface="Lato"/>
                <a:sym typeface="Lato"/>
                <a:hlinkClick r:id="rId5">
                  <a:extLst>
                    <a:ext uri="{A12FA001-AC4F-418D-AE19-62706E023703}">
                      <ahyp:hlinkClr val="tx"/>
                    </a:ext>
                  </a:extLst>
                </a:hlinkClick>
              </a:rPr>
              <a:t>Unsplash</a:t>
            </a:r>
            <a:r>
              <a:rPr b="0" i="0" lang="en-US" sz="3200" u="none" cap="none" strike="noStrike">
                <a:solidFill>
                  <a:srgbClr val="0E0E0E"/>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711" name="Google Shape;711;g34ec8b949f9_0_664"/>
          <p:cNvPicPr preferRelativeResize="0"/>
          <p:nvPr/>
        </p:nvPicPr>
        <p:blipFill rotWithShape="1">
          <a:blip r:embed="rId6">
            <a:alphaModFix/>
          </a:blip>
          <a:srcRect b="0" l="0" r="0" t="0"/>
          <a:stretch/>
        </p:blipFill>
        <p:spPr>
          <a:xfrm>
            <a:off x="508063" y="1917700"/>
            <a:ext cx="11329816" cy="9893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A8E3"/>
        </a:solidFill>
      </p:bgPr>
    </p:bg>
    <p:spTree>
      <p:nvGrpSpPr>
        <p:cNvPr id="39" name="Shape 39"/>
        <p:cNvGrpSpPr/>
        <p:nvPr/>
      </p:nvGrpSpPr>
      <p:grpSpPr>
        <a:xfrm>
          <a:off x="0" y="0"/>
          <a:ext cx="0" cy="0"/>
          <a:chOff x="0" y="0"/>
          <a:chExt cx="0" cy="0"/>
        </a:xfrm>
      </p:grpSpPr>
      <p:pic>
        <p:nvPicPr>
          <p:cNvPr descr=" " id="40" name="Google Shape;40;g34ec8b949f9_0_22"/>
          <p:cNvPicPr preferRelativeResize="0"/>
          <p:nvPr/>
        </p:nvPicPr>
        <p:blipFill rotWithShape="1">
          <a:blip r:embed="rId3">
            <a:alphaModFix/>
          </a:blip>
          <a:srcRect b="0" l="0" r="0" t="0"/>
          <a:stretch/>
        </p:blipFill>
        <p:spPr>
          <a:xfrm>
            <a:off x="9005426" y="5791200"/>
            <a:ext cx="15381622" cy="7924800"/>
          </a:xfrm>
          <a:prstGeom prst="rect">
            <a:avLst/>
          </a:prstGeom>
          <a:noFill/>
          <a:ln>
            <a:noFill/>
          </a:ln>
        </p:spPr>
      </p:pic>
      <p:pic>
        <p:nvPicPr>
          <p:cNvPr descr=" " id="41" name="Google Shape;41;g34ec8b949f9_0_22"/>
          <p:cNvPicPr preferRelativeResize="0"/>
          <p:nvPr/>
        </p:nvPicPr>
        <p:blipFill rotWithShape="1">
          <a:blip r:embed="rId4">
            <a:alphaModFix/>
          </a:blip>
          <a:srcRect b="0" l="0" r="0" t="0"/>
          <a:stretch/>
        </p:blipFill>
        <p:spPr>
          <a:xfrm>
            <a:off x="0" y="762000"/>
            <a:ext cx="17490086" cy="1968500"/>
          </a:xfrm>
          <a:prstGeom prst="rect">
            <a:avLst/>
          </a:prstGeom>
          <a:noFill/>
          <a:ln>
            <a:noFill/>
          </a:ln>
        </p:spPr>
      </p:pic>
      <p:sp>
        <p:nvSpPr>
          <p:cNvPr id="42" name="Google Shape;42;g34ec8b949f9_0_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 name="Google Shape;43;g34ec8b949f9_0_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 name="Google Shape;44;g34ec8b949f9_0_22"/>
          <p:cNvSpPr/>
          <p:nvPr/>
        </p:nvSpPr>
        <p:spPr>
          <a:xfrm>
            <a:off x="5912589" y="628650"/>
            <a:ext cx="12574500" cy="2628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34ec8b949f9_0_22"/>
          <p:cNvSpPr/>
          <p:nvPr/>
        </p:nvSpPr>
        <p:spPr>
          <a:xfrm>
            <a:off x="6674684" y="933450"/>
            <a:ext cx="115923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C9"/>
              </a:buClr>
              <a:buSzPts val="12800"/>
              <a:buFont typeface="Metal Mania"/>
              <a:buNone/>
            </a:pPr>
            <a:r>
              <a:rPr b="0" i="0" lang="en-US" sz="12800" u="none" cap="none" strike="noStrike">
                <a:solidFill>
                  <a:srgbClr val="9672C9"/>
                </a:solidFill>
                <a:latin typeface="Metal Mania"/>
                <a:ea typeface="Metal Mania"/>
                <a:cs typeface="Metal Mania"/>
                <a:sym typeface="Metal Mania"/>
              </a:rPr>
              <a:t>Table of Contents</a:t>
            </a:r>
            <a:endParaRPr b="0" i="0" sz="12800" u="none" cap="none" strike="noStrike">
              <a:solidFill>
                <a:schemeClr val="dk1"/>
              </a:solidFill>
              <a:latin typeface="Calibri"/>
              <a:ea typeface="Calibri"/>
              <a:cs typeface="Calibri"/>
              <a:sym typeface="Calibri"/>
            </a:endParaRPr>
          </a:p>
        </p:txBody>
      </p:sp>
      <p:sp>
        <p:nvSpPr>
          <p:cNvPr id="46" name="Google Shape;46;g34ec8b949f9_0_22"/>
          <p:cNvSpPr/>
          <p:nvPr/>
        </p:nvSpPr>
        <p:spPr>
          <a:xfrm>
            <a:off x="1219352" y="4521200"/>
            <a:ext cx="73161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34ec8b949f9_0_22"/>
          <p:cNvSpPr/>
          <p:nvPr/>
        </p:nvSpPr>
        <p:spPr>
          <a:xfrm>
            <a:off x="1219352" y="45212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34ec8b949f9_0_22"/>
          <p:cNvSpPr/>
          <p:nvPr/>
        </p:nvSpPr>
        <p:spPr>
          <a:xfrm>
            <a:off x="1702013" y="4857750"/>
            <a:ext cx="6606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672C9"/>
              </a:buClr>
              <a:buSzPts val="4800"/>
              <a:buFont typeface="Metal Mania"/>
              <a:buNone/>
            </a:pPr>
            <a:r>
              <a:rPr b="0" i="0" lang="en-US" sz="4800" u="none" cap="none" strike="noStrike">
                <a:solidFill>
                  <a:srgbClr val="9672C9"/>
                </a:solidFill>
                <a:latin typeface="Metal Mania"/>
                <a:ea typeface="Metal Mania"/>
                <a:cs typeface="Metal Mania"/>
                <a:sym typeface="Metal Mania"/>
              </a:rPr>
              <a:t>01</a:t>
            </a:r>
            <a:endParaRPr b="0" i="0" sz="4800" u="none" cap="none" strike="noStrike">
              <a:solidFill>
                <a:schemeClr val="dk1"/>
              </a:solidFill>
              <a:latin typeface="Calibri"/>
              <a:ea typeface="Calibri"/>
              <a:cs typeface="Calibri"/>
              <a:sym typeface="Calibri"/>
            </a:endParaRPr>
          </a:p>
        </p:txBody>
      </p:sp>
      <p:sp>
        <p:nvSpPr>
          <p:cNvPr id="49" name="Google Shape;49;g34ec8b949f9_0_22"/>
          <p:cNvSpPr/>
          <p:nvPr/>
        </p:nvSpPr>
        <p:spPr>
          <a:xfrm>
            <a:off x="1219352" y="6350000"/>
            <a:ext cx="7316100"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34ec8b949f9_0_22"/>
          <p:cNvSpPr/>
          <p:nvPr/>
        </p:nvSpPr>
        <p:spPr>
          <a:xfrm>
            <a:off x="1219352" y="6350000"/>
            <a:ext cx="7519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Introduction</a:t>
            </a:r>
            <a:endParaRPr b="0" i="0" sz="4800" u="none" cap="none" strike="noStrike">
              <a:solidFill>
                <a:schemeClr val="dk1"/>
              </a:solidFill>
              <a:latin typeface="Calibri"/>
              <a:ea typeface="Calibri"/>
              <a:cs typeface="Calibri"/>
              <a:sym typeface="Calibri"/>
            </a:endParaRPr>
          </a:p>
        </p:txBody>
      </p:sp>
      <p:sp>
        <p:nvSpPr>
          <p:cNvPr id="51" name="Google Shape;51;g34ec8b949f9_0_22"/>
          <p:cNvSpPr/>
          <p:nvPr/>
        </p:nvSpPr>
        <p:spPr>
          <a:xfrm>
            <a:off x="1219352" y="72009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2" name="Google Shape;52;g34ec8b949f9_0_22"/>
          <p:cNvSpPr/>
          <p:nvPr/>
        </p:nvSpPr>
        <p:spPr>
          <a:xfrm>
            <a:off x="1219352" y="9156700"/>
            <a:ext cx="73161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34ec8b949f9_0_22"/>
          <p:cNvSpPr/>
          <p:nvPr/>
        </p:nvSpPr>
        <p:spPr>
          <a:xfrm>
            <a:off x="1219352" y="9156700"/>
            <a:ext cx="1625700" cy="1625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34ec8b949f9_0_22"/>
          <p:cNvSpPr/>
          <p:nvPr/>
        </p:nvSpPr>
        <p:spPr>
          <a:xfrm>
            <a:off x="1632154" y="9493250"/>
            <a:ext cx="8001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672C9"/>
              </a:buClr>
              <a:buSzPts val="4800"/>
              <a:buFont typeface="Metal Mania"/>
              <a:buNone/>
            </a:pPr>
            <a:r>
              <a:rPr b="0" i="0" lang="en-US" sz="4800" u="none" cap="none" strike="noStrike">
                <a:solidFill>
                  <a:srgbClr val="9672C9"/>
                </a:solidFill>
                <a:latin typeface="Metal Mania"/>
                <a:ea typeface="Metal Mania"/>
                <a:cs typeface="Metal Mania"/>
                <a:sym typeface="Metal Mania"/>
              </a:rPr>
              <a:t>02</a:t>
            </a:r>
            <a:endParaRPr b="0" i="0" sz="4800" u="none" cap="none" strike="noStrike">
              <a:solidFill>
                <a:schemeClr val="dk1"/>
              </a:solidFill>
              <a:latin typeface="Calibri"/>
              <a:ea typeface="Calibri"/>
              <a:cs typeface="Calibri"/>
              <a:sym typeface="Calibri"/>
            </a:endParaRPr>
          </a:p>
        </p:txBody>
      </p:sp>
      <p:sp>
        <p:nvSpPr>
          <p:cNvPr id="55" name="Google Shape;55;g34ec8b949f9_0_22"/>
          <p:cNvSpPr/>
          <p:nvPr/>
        </p:nvSpPr>
        <p:spPr>
          <a:xfrm>
            <a:off x="1219352" y="10985500"/>
            <a:ext cx="7316100"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34ec8b949f9_0_22"/>
          <p:cNvSpPr/>
          <p:nvPr/>
        </p:nvSpPr>
        <p:spPr>
          <a:xfrm>
            <a:off x="1219352" y="10985500"/>
            <a:ext cx="7519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Encounters</a:t>
            </a:r>
            <a:endParaRPr b="0" i="0" sz="4800" u="none" cap="none" strike="noStrike">
              <a:solidFill>
                <a:schemeClr val="dk1"/>
              </a:solidFill>
              <a:latin typeface="Calibri"/>
              <a:ea typeface="Calibri"/>
              <a:cs typeface="Calibri"/>
              <a:sym typeface="Calibri"/>
            </a:endParaRPr>
          </a:p>
        </p:txBody>
      </p:sp>
      <p:sp>
        <p:nvSpPr>
          <p:cNvPr id="57" name="Google Shape;57;g34ec8b949f9_0_22"/>
          <p:cNvSpPr/>
          <p:nvPr/>
        </p:nvSpPr>
        <p:spPr>
          <a:xfrm>
            <a:off x="1219352" y="118364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8" name="Google Shape;58;g34ec8b949f9_0_22"/>
          <p:cNvSpPr/>
          <p:nvPr/>
        </p:nvSpPr>
        <p:spPr>
          <a:xfrm>
            <a:off x="8535467" y="4521200"/>
            <a:ext cx="73161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34ec8b949f9_0_22"/>
          <p:cNvSpPr/>
          <p:nvPr/>
        </p:nvSpPr>
        <p:spPr>
          <a:xfrm>
            <a:off x="8535467" y="4521200"/>
            <a:ext cx="1625700" cy="1625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34ec8b949f9_0_22"/>
          <p:cNvSpPr/>
          <p:nvPr/>
        </p:nvSpPr>
        <p:spPr>
          <a:xfrm>
            <a:off x="8954619" y="4857750"/>
            <a:ext cx="7875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672C9"/>
              </a:buClr>
              <a:buSzPts val="4800"/>
              <a:buFont typeface="Metal Mania"/>
              <a:buNone/>
            </a:pPr>
            <a:r>
              <a:rPr b="0" i="0" lang="en-US" sz="4800" u="none" cap="none" strike="noStrike">
                <a:solidFill>
                  <a:srgbClr val="9672C9"/>
                </a:solidFill>
                <a:latin typeface="Metal Mania"/>
                <a:ea typeface="Metal Mania"/>
                <a:cs typeface="Metal Mania"/>
                <a:sym typeface="Metal Mania"/>
              </a:rPr>
              <a:t>03</a:t>
            </a:r>
            <a:endParaRPr b="0" i="0" sz="4800" u="none" cap="none" strike="noStrike">
              <a:solidFill>
                <a:schemeClr val="dk1"/>
              </a:solidFill>
              <a:latin typeface="Calibri"/>
              <a:ea typeface="Calibri"/>
              <a:cs typeface="Calibri"/>
              <a:sym typeface="Calibri"/>
            </a:endParaRPr>
          </a:p>
        </p:txBody>
      </p:sp>
      <p:sp>
        <p:nvSpPr>
          <p:cNvPr id="61" name="Google Shape;61;g34ec8b949f9_0_22"/>
          <p:cNvSpPr/>
          <p:nvPr/>
        </p:nvSpPr>
        <p:spPr>
          <a:xfrm>
            <a:off x="8535467" y="6350000"/>
            <a:ext cx="7316100"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34ec8b949f9_0_22"/>
          <p:cNvSpPr/>
          <p:nvPr/>
        </p:nvSpPr>
        <p:spPr>
          <a:xfrm>
            <a:off x="8535467" y="6350000"/>
            <a:ext cx="7519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Wonders</a:t>
            </a:r>
            <a:endParaRPr b="0" i="0" sz="4800" u="none" cap="none" strike="noStrike">
              <a:solidFill>
                <a:schemeClr val="dk1"/>
              </a:solidFill>
              <a:latin typeface="Calibri"/>
              <a:ea typeface="Calibri"/>
              <a:cs typeface="Calibri"/>
              <a:sym typeface="Calibri"/>
            </a:endParaRPr>
          </a:p>
        </p:txBody>
      </p:sp>
      <p:sp>
        <p:nvSpPr>
          <p:cNvPr id="63" name="Google Shape;63;g34ec8b949f9_0_22"/>
          <p:cNvSpPr/>
          <p:nvPr/>
        </p:nvSpPr>
        <p:spPr>
          <a:xfrm>
            <a:off x="8535467" y="72009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4" name="Google Shape;64;g34ec8b949f9_0_22"/>
          <p:cNvSpPr/>
          <p:nvPr/>
        </p:nvSpPr>
        <p:spPr>
          <a:xfrm>
            <a:off x="8535467" y="9156700"/>
            <a:ext cx="7316100" cy="316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34ec8b949f9_0_22"/>
          <p:cNvSpPr/>
          <p:nvPr/>
        </p:nvSpPr>
        <p:spPr>
          <a:xfrm>
            <a:off x="8535467" y="9156700"/>
            <a:ext cx="1625700" cy="1625700"/>
          </a:xfrm>
          <a:prstGeom prst="roundRect">
            <a:avLst>
              <a:gd fmla="val 781313"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34ec8b949f9_0_22"/>
          <p:cNvSpPr/>
          <p:nvPr/>
        </p:nvSpPr>
        <p:spPr>
          <a:xfrm>
            <a:off x="8948268" y="9493250"/>
            <a:ext cx="8001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9672C9"/>
              </a:buClr>
              <a:buSzPts val="4800"/>
              <a:buFont typeface="Metal Mania"/>
              <a:buNone/>
            </a:pPr>
            <a:r>
              <a:rPr b="0" i="0" lang="en-US" sz="4800" u="none" cap="none" strike="noStrike">
                <a:solidFill>
                  <a:srgbClr val="9672C9"/>
                </a:solidFill>
                <a:latin typeface="Metal Mania"/>
                <a:ea typeface="Metal Mania"/>
                <a:cs typeface="Metal Mania"/>
                <a:sym typeface="Metal Mania"/>
              </a:rPr>
              <a:t>04</a:t>
            </a:r>
            <a:endParaRPr b="0" i="0" sz="4800" u="none" cap="none" strike="noStrike">
              <a:solidFill>
                <a:schemeClr val="dk1"/>
              </a:solidFill>
              <a:latin typeface="Calibri"/>
              <a:ea typeface="Calibri"/>
              <a:cs typeface="Calibri"/>
              <a:sym typeface="Calibri"/>
            </a:endParaRPr>
          </a:p>
        </p:txBody>
      </p:sp>
      <p:sp>
        <p:nvSpPr>
          <p:cNvPr id="67" name="Google Shape;67;g34ec8b949f9_0_22"/>
          <p:cNvSpPr/>
          <p:nvPr/>
        </p:nvSpPr>
        <p:spPr>
          <a:xfrm>
            <a:off x="8535467" y="10985500"/>
            <a:ext cx="7316100"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34ec8b949f9_0_22"/>
          <p:cNvSpPr/>
          <p:nvPr/>
        </p:nvSpPr>
        <p:spPr>
          <a:xfrm>
            <a:off x="8535467" y="10985500"/>
            <a:ext cx="7519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Magic</a:t>
            </a:r>
            <a:endParaRPr b="0" i="0" sz="4800" u="none" cap="none" strike="noStrike">
              <a:solidFill>
                <a:schemeClr val="dk1"/>
              </a:solidFill>
              <a:latin typeface="Calibri"/>
              <a:ea typeface="Calibri"/>
              <a:cs typeface="Calibri"/>
              <a:sym typeface="Calibri"/>
            </a:endParaRPr>
          </a:p>
        </p:txBody>
      </p:sp>
      <p:sp>
        <p:nvSpPr>
          <p:cNvPr id="69" name="Google Shape;69;g34ec8b949f9_0_22"/>
          <p:cNvSpPr/>
          <p:nvPr/>
        </p:nvSpPr>
        <p:spPr>
          <a:xfrm>
            <a:off x="8535467" y="118364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70" name="Google Shape;70;g34ec8b949f9_0_22"/>
          <p:cNvPicPr preferRelativeResize="0"/>
          <p:nvPr/>
        </p:nvPicPr>
        <p:blipFill rotWithShape="1">
          <a:blip r:embed="rId6">
            <a:alphaModFix/>
          </a:blip>
          <a:srcRect b="0" l="0" r="0" t="0"/>
          <a:stretch/>
        </p:blipFill>
        <p:spPr>
          <a:xfrm>
            <a:off x="12066508" y="2730500"/>
            <a:ext cx="10732841" cy="98806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A8E3"/>
        </a:solidFill>
      </p:bgPr>
    </p:bg>
    <p:spTree>
      <p:nvGrpSpPr>
        <p:cNvPr id="75" name="Shape 75"/>
        <p:cNvGrpSpPr/>
        <p:nvPr/>
      </p:nvGrpSpPr>
      <p:grpSpPr>
        <a:xfrm>
          <a:off x="0" y="0"/>
          <a:ext cx="0" cy="0"/>
          <a:chOff x="0" y="0"/>
          <a:chExt cx="0" cy="0"/>
        </a:xfrm>
      </p:grpSpPr>
      <p:pic>
        <p:nvPicPr>
          <p:cNvPr descr=" " id="76" name="Google Shape;76;g34ec8b949f9_0_57"/>
          <p:cNvPicPr preferRelativeResize="0"/>
          <p:nvPr/>
        </p:nvPicPr>
        <p:blipFill rotWithShape="1">
          <a:blip r:embed="rId3">
            <a:alphaModFix/>
          </a:blip>
          <a:srcRect b="0" l="0" r="0" t="0"/>
          <a:stretch/>
        </p:blipFill>
        <p:spPr>
          <a:xfrm>
            <a:off x="0" y="0"/>
            <a:ext cx="21300562" cy="6858000"/>
          </a:xfrm>
          <a:prstGeom prst="rect">
            <a:avLst/>
          </a:prstGeom>
          <a:noFill/>
          <a:ln>
            <a:noFill/>
          </a:ln>
        </p:spPr>
      </p:pic>
      <p:pic>
        <p:nvPicPr>
          <p:cNvPr descr=" " id="77" name="Google Shape;77;g34ec8b949f9_0_57"/>
          <p:cNvPicPr preferRelativeResize="0"/>
          <p:nvPr/>
        </p:nvPicPr>
        <p:blipFill rotWithShape="1">
          <a:blip r:embed="rId4">
            <a:alphaModFix/>
          </a:blip>
          <a:srcRect b="0" l="0" r="0" t="0"/>
          <a:stretch/>
        </p:blipFill>
        <p:spPr>
          <a:xfrm>
            <a:off x="14437931" y="6040335"/>
            <a:ext cx="9949117" cy="7675665"/>
          </a:xfrm>
          <a:prstGeom prst="rect">
            <a:avLst/>
          </a:prstGeom>
          <a:noFill/>
          <a:ln>
            <a:noFill/>
          </a:ln>
        </p:spPr>
      </p:pic>
      <p:sp>
        <p:nvSpPr>
          <p:cNvPr id="78" name="Google Shape;78;g34ec8b949f9_0_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 name="Google Shape;79;g34ec8b949f9_0_5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80" name="Google Shape;80;g34ec8b949f9_0_57"/>
          <p:cNvSpPr/>
          <p:nvPr/>
        </p:nvSpPr>
        <p:spPr>
          <a:xfrm>
            <a:off x="2959470" y="2819400"/>
            <a:ext cx="13946400" cy="1866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34ec8b949f9_0_57"/>
          <p:cNvSpPr/>
          <p:nvPr/>
        </p:nvSpPr>
        <p:spPr>
          <a:xfrm>
            <a:off x="3721565" y="3124200"/>
            <a:ext cx="127608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C9"/>
              </a:buClr>
              <a:buSzPts val="8000"/>
              <a:buFont typeface="Metal Mania"/>
              <a:buNone/>
            </a:pPr>
            <a:r>
              <a:rPr b="0" i="0" lang="en-US" sz="8000" u="none" cap="none" strike="noStrike">
                <a:solidFill>
                  <a:srgbClr val="9672C9"/>
                </a:solidFill>
                <a:latin typeface="Metal Mania"/>
                <a:ea typeface="Metal Mania"/>
                <a:cs typeface="Metal Mania"/>
                <a:sym typeface="Metal Mania"/>
              </a:rPr>
              <a:t>The Realm of the Extraordinary</a:t>
            </a:r>
            <a:endParaRPr b="0" i="0" sz="8000" u="none" cap="none" strike="noStrike">
              <a:solidFill>
                <a:schemeClr val="dk1"/>
              </a:solidFill>
              <a:latin typeface="Calibri"/>
              <a:ea typeface="Calibri"/>
              <a:cs typeface="Calibri"/>
              <a:sym typeface="Calibri"/>
            </a:endParaRPr>
          </a:p>
        </p:txBody>
      </p:sp>
      <p:sp>
        <p:nvSpPr>
          <p:cNvPr id="82" name="Google Shape;82;g34ec8b949f9_0_57"/>
          <p:cNvSpPr/>
          <p:nvPr/>
        </p:nvSpPr>
        <p:spPr>
          <a:xfrm>
            <a:off x="2959470" y="56134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3" name="Google Shape;83;g34ec8b949f9_0_57"/>
          <p:cNvSpPr/>
          <p:nvPr/>
        </p:nvSpPr>
        <p:spPr>
          <a:xfrm>
            <a:off x="12701588" y="56134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A8E3"/>
        </a:solidFill>
      </p:bgPr>
    </p:bg>
    <p:spTree>
      <p:nvGrpSpPr>
        <p:cNvPr id="88" name="Shape 88"/>
        <p:cNvGrpSpPr/>
        <p:nvPr/>
      </p:nvGrpSpPr>
      <p:grpSpPr>
        <a:xfrm>
          <a:off x="0" y="0"/>
          <a:ext cx="0" cy="0"/>
          <a:chOff x="0" y="0"/>
          <a:chExt cx="0" cy="0"/>
        </a:xfrm>
      </p:grpSpPr>
      <p:pic>
        <p:nvPicPr>
          <p:cNvPr descr=" " id="89" name="Google Shape;89;g34ec8b949f9_0_69"/>
          <p:cNvPicPr preferRelativeResize="0"/>
          <p:nvPr/>
        </p:nvPicPr>
        <p:blipFill rotWithShape="1">
          <a:blip r:embed="rId3">
            <a:alphaModFix/>
          </a:blip>
          <a:srcRect b="0" l="0" r="0" t="0"/>
          <a:stretch/>
        </p:blipFill>
        <p:spPr>
          <a:xfrm>
            <a:off x="0" y="0"/>
            <a:ext cx="11748968" cy="6858000"/>
          </a:xfrm>
          <a:prstGeom prst="rect">
            <a:avLst/>
          </a:prstGeom>
          <a:noFill/>
          <a:ln>
            <a:noFill/>
          </a:ln>
        </p:spPr>
      </p:pic>
      <p:pic>
        <p:nvPicPr>
          <p:cNvPr descr=" " id="90" name="Google Shape;90;g34ec8b949f9_0_69"/>
          <p:cNvPicPr preferRelativeResize="0"/>
          <p:nvPr/>
        </p:nvPicPr>
        <p:blipFill rotWithShape="1">
          <a:blip r:embed="rId4">
            <a:alphaModFix/>
          </a:blip>
          <a:srcRect b="0" l="0" r="0" t="0"/>
          <a:stretch/>
        </p:blipFill>
        <p:spPr>
          <a:xfrm>
            <a:off x="5182248" y="10845800"/>
            <a:ext cx="19204800" cy="2527300"/>
          </a:xfrm>
          <a:prstGeom prst="rect">
            <a:avLst/>
          </a:prstGeom>
          <a:noFill/>
          <a:ln>
            <a:noFill/>
          </a:ln>
        </p:spPr>
      </p:pic>
      <p:pic>
        <p:nvPicPr>
          <p:cNvPr descr=" " id="91" name="Google Shape;91;g34ec8b949f9_0_69"/>
          <p:cNvPicPr preferRelativeResize="0"/>
          <p:nvPr/>
        </p:nvPicPr>
        <p:blipFill rotWithShape="1">
          <a:blip r:embed="rId5">
            <a:alphaModFix/>
          </a:blip>
          <a:srcRect b="0" l="0" r="0" t="0"/>
          <a:stretch/>
        </p:blipFill>
        <p:spPr>
          <a:xfrm>
            <a:off x="0" y="4686300"/>
            <a:ext cx="24387048" cy="9029700"/>
          </a:xfrm>
          <a:prstGeom prst="rect">
            <a:avLst/>
          </a:prstGeom>
          <a:noFill/>
          <a:ln>
            <a:noFill/>
          </a:ln>
        </p:spPr>
      </p:pic>
      <p:pic>
        <p:nvPicPr>
          <p:cNvPr descr=" " id="92" name="Google Shape;92;g34ec8b949f9_0_69"/>
          <p:cNvPicPr preferRelativeResize="0"/>
          <p:nvPr/>
        </p:nvPicPr>
        <p:blipFill rotWithShape="1">
          <a:blip r:embed="rId6">
            <a:alphaModFix/>
          </a:blip>
          <a:srcRect b="0" l="0" r="0" t="0"/>
          <a:stretch/>
        </p:blipFill>
        <p:spPr>
          <a:xfrm>
            <a:off x="23370921" y="10515600"/>
            <a:ext cx="1016127" cy="3200400"/>
          </a:xfrm>
          <a:prstGeom prst="rect">
            <a:avLst/>
          </a:prstGeom>
          <a:noFill/>
          <a:ln>
            <a:noFill/>
          </a:ln>
        </p:spPr>
      </p:pic>
      <p:sp>
        <p:nvSpPr>
          <p:cNvPr id="93" name="Google Shape;93;g34ec8b949f9_0_69"/>
          <p:cNvSpPr/>
          <p:nvPr/>
        </p:nvSpPr>
        <p:spPr>
          <a:xfrm>
            <a:off x="1905238" y="1600200"/>
            <a:ext cx="9869100" cy="4838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g34ec8b949f9_0_69"/>
          <p:cNvPicPr preferRelativeResize="0"/>
          <p:nvPr/>
        </p:nvPicPr>
        <p:blipFill rotWithShape="1">
          <a:blip r:embed="rId7">
            <a:alphaModFix/>
          </a:blip>
          <a:srcRect b="0" l="0" r="0" t="0"/>
          <a:stretch/>
        </p:blipFill>
        <p:spPr>
          <a:xfrm>
            <a:off x="6332358" y="1905000"/>
            <a:ext cx="1014896" cy="1625600"/>
          </a:xfrm>
          <a:prstGeom prst="rect">
            <a:avLst/>
          </a:prstGeom>
          <a:noFill/>
          <a:ln>
            <a:noFill/>
          </a:ln>
        </p:spPr>
      </p:pic>
      <p:sp>
        <p:nvSpPr>
          <p:cNvPr id="95" name="Google Shape;95;g34ec8b949f9_0_69"/>
          <p:cNvSpPr/>
          <p:nvPr/>
        </p:nvSpPr>
        <p:spPr>
          <a:xfrm>
            <a:off x="2311689" y="3835400"/>
            <a:ext cx="9056100" cy="22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g34ec8b949f9_0_69"/>
          <p:cNvSpPr/>
          <p:nvPr/>
        </p:nvSpPr>
        <p:spPr>
          <a:xfrm>
            <a:off x="2210076" y="3835400"/>
            <a:ext cx="92595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Unicorn Sightings</a:t>
            </a:r>
            <a:endParaRPr b="0" i="0" sz="4800" u="none" cap="none" strike="noStrike">
              <a:solidFill>
                <a:schemeClr val="dk1"/>
              </a:solidFill>
              <a:latin typeface="Calibri"/>
              <a:ea typeface="Calibri"/>
              <a:cs typeface="Calibri"/>
              <a:sym typeface="Calibri"/>
            </a:endParaRPr>
          </a:p>
        </p:txBody>
      </p:sp>
      <p:sp>
        <p:nvSpPr>
          <p:cNvPr id="97" name="Google Shape;97;g34ec8b949f9_0_69"/>
          <p:cNvSpPr/>
          <p:nvPr/>
        </p:nvSpPr>
        <p:spPr>
          <a:xfrm>
            <a:off x="2243947" y="46863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8" name="Google Shape;98;g34ec8b949f9_0_69"/>
          <p:cNvSpPr/>
          <p:nvPr/>
        </p:nvSpPr>
        <p:spPr>
          <a:xfrm>
            <a:off x="12612676" y="1600200"/>
            <a:ext cx="9869100" cy="48387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g34ec8b949f9_0_69"/>
          <p:cNvPicPr preferRelativeResize="0"/>
          <p:nvPr/>
        </p:nvPicPr>
        <p:blipFill rotWithShape="1">
          <a:blip r:embed="rId8">
            <a:alphaModFix/>
          </a:blip>
          <a:srcRect b="0" l="0" r="0" t="0"/>
          <a:stretch/>
        </p:blipFill>
        <p:spPr>
          <a:xfrm>
            <a:off x="16800647" y="1905000"/>
            <a:ext cx="1493190" cy="1625600"/>
          </a:xfrm>
          <a:prstGeom prst="rect">
            <a:avLst/>
          </a:prstGeom>
          <a:noFill/>
          <a:ln>
            <a:noFill/>
          </a:ln>
        </p:spPr>
      </p:pic>
      <p:sp>
        <p:nvSpPr>
          <p:cNvPr id="100" name="Google Shape;100;g34ec8b949f9_0_69"/>
          <p:cNvSpPr/>
          <p:nvPr/>
        </p:nvSpPr>
        <p:spPr>
          <a:xfrm>
            <a:off x="13019127" y="3835400"/>
            <a:ext cx="9056100" cy="229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g34ec8b949f9_0_69"/>
          <p:cNvSpPr/>
          <p:nvPr/>
        </p:nvSpPr>
        <p:spPr>
          <a:xfrm>
            <a:off x="12917514" y="3835400"/>
            <a:ext cx="92595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Dragon Taming</a:t>
            </a:r>
            <a:endParaRPr b="0" i="0" sz="4800" u="none" cap="none" strike="noStrike">
              <a:solidFill>
                <a:schemeClr val="dk1"/>
              </a:solidFill>
              <a:latin typeface="Calibri"/>
              <a:ea typeface="Calibri"/>
              <a:cs typeface="Calibri"/>
              <a:sym typeface="Calibri"/>
            </a:endParaRPr>
          </a:p>
        </p:txBody>
      </p:sp>
      <p:sp>
        <p:nvSpPr>
          <p:cNvPr id="102" name="Google Shape;102;g34ec8b949f9_0_69"/>
          <p:cNvSpPr/>
          <p:nvPr/>
        </p:nvSpPr>
        <p:spPr>
          <a:xfrm>
            <a:off x="12951385" y="46863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A8E3"/>
        </a:solidFill>
      </p:bgPr>
    </p:bg>
    <p:spTree>
      <p:nvGrpSpPr>
        <p:cNvPr id="107" name="Shape 107"/>
        <p:cNvGrpSpPr/>
        <p:nvPr/>
      </p:nvGrpSpPr>
      <p:grpSpPr>
        <a:xfrm>
          <a:off x="0" y="0"/>
          <a:ext cx="0" cy="0"/>
          <a:chOff x="0" y="0"/>
          <a:chExt cx="0" cy="0"/>
        </a:xfrm>
      </p:grpSpPr>
      <p:pic>
        <p:nvPicPr>
          <p:cNvPr descr=" " id="108" name="Google Shape;108;g34ec8b949f9_0_87"/>
          <p:cNvPicPr preferRelativeResize="0"/>
          <p:nvPr/>
        </p:nvPicPr>
        <p:blipFill rotWithShape="1">
          <a:blip r:embed="rId3">
            <a:alphaModFix/>
          </a:blip>
          <a:srcRect b="0" l="0" r="0" t="0"/>
          <a:stretch/>
        </p:blipFill>
        <p:spPr>
          <a:xfrm>
            <a:off x="9005426" y="5791200"/>
            <a:ext cx="15381622" cy="7924800"/>
          </a:xfrm>
          <a:prstGeom prst="rect">
            <a:avLst/>
          </a:prstGeom>
          <a:noFill/>
          <a:ln>
            <a:noFill/>
          </a:ln>
        </p:spPr>
      </p:pic>
      <p:pic>
        <p:nvPicPr>
          <p:cNvPr descr=" " id="109" name="Google Shape;109;g34ec8b949f9_0_87"/>
          <p:cNvPicPr preferRelativeResize="0"/>
          <p:nvPr/>
        </p:nvPicPr>
        <p:blipFill rotWithShape="1">
          <a:blip r:embed="rId4">
            <a:alphaModFix/>
          </a:blip>
          <a:srcRect b="0" l="0" r="0" t="0"/>
          <a:stretch/>
        </p:blipFill>
        <p:spPr>
          <a:xfrm>
            <a:off x="0" y="762000"/>
            <a:ext cx="17490086" cy="1968500"/>
          </a:xfrm>
          <a:prstGeom prst="rect">
            <a:avLst/>
          </a:prstGeom>
          <a:noFill/>
          <a:ln>
            <a:noFill/>
          </a:ln>
        </p:spPr>
      </p:pic>
      <p:sp>
        <p:nvSpPr>
          <p:cNvPr id="110" name="Google Shape;110;g34ec8b949f9_0_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g34ec8b949f9_0_8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12" name="Google Shape;112;g34ec8b949f9_0_87"/>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34ec8b949f9_0_87"/>
          <p:cNvPicPr preferRelativeResize="0"/>
          <p:nvPr/>
        </p:nvPicPr>
        <p:blipFill rotWithShape="1">
          <a:blip r:embed="rId6">
            <a:alphaModFix/>
          </a:blip>
          <a:srcRect b="0" l="0" r="0" t="0"/>
          <a:stretch/>
        </p:blipFill>
        <p:spPr>
          <a:xfrm>
            <a:off x="2934067" y="1384300"/>
            <a:ext cx="8129016" cy="7670800"/>
          </a:xfrm>
          <a:prstGeom prst="rect">
            <a:avLst/>
          </a:prstGeom>
          <a:noFill/>
          <a:ln>
            <a:noFill/>
          </a:ln>
        </p:spPr>
      </p:pic>
      <p:sp>
        <p:nvSpPr>
          <p:cNvPr id="114" name="Google Shape;114;g34ec8b949f9_0_87"/>
          <p:cNvSpPr/>
          <p:nvPr/>
        </p:nvSpPr>
        <p:spPr>
          <a:xfrm>
            <a:off x="2934067" y="9664700"/>
            <a:ext cx="8129100" cy="1359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34ec8b949f9_0_87"/>
          <p:cNvSpPr/>
          <p:nvPr/>
        </p:nvSpPr>
        <p:spPr>
          <a:xfrm>
            <a:off x="3696162" y="9969500"/>
            <a:ext cx="43566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C9"/>
              </a:buClr>
              <a:buSzPts val="4800"/>
              <a:buFont typeface="Metal Mania"/>
              <a:buNone/>
            </a:pPr>
            <a:r>
              <a:rPr b="0" i="0" lang="en-US" sz="4800" u="none" cap="none" strike="noStrike">
                <a:solidFill>
                  <a:srgbClr val="9672C9"/>
                </a:solidFill>
                <a:latin typeface="Metal Mania"/>
                <a:ea typeface="Metal Mania"/>
                <a:cs typeface="Metal Mania"/>
                <a:sym typeface="Metal Mania"/>
              </a:rPr>
              <a:t>Unicorn Sightings</a:t>
            </a:r>
            <a:endParaRPr b="0" i="0" sz="4800" u="none" cap="none" strike="noStrike">
              <a:solidFill>
                <a:schemeClr val="dk1"/>
              </a:solidFill>
              <a:latin typeface="Calibri"/>
              <a:ea typeface="Calibri"/>
              <a:cs typeface="Calibri"/>
              <a:sym typeface="Calibri"/>
            </a:endParaRPr>
          </a:p>
        </p:txBody>
      </p:sp>
      <p:sp>
        <p:nvSpPr>
          <p:cNvPr id="116" name="Google Shape;116;g34ec8b949f9_0_87"/>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34ec8b949f9_0_87"/>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8" name="Google Shape;118;g34ec8b949f9_0_87"/>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9" name="Google Shape;119;g34ec8b949f9_0_87"/>
          <p:cNvPicPr preferRelativeResize="0"/>
          <p:nvPr/>
        </p:nvPicPr>
        <p:blipFill rotWithShape="1">
          <a:blip r:embed="rId7">
            <a:alphaModFix/>
          </a:blip>
          <a:srcRect b="0" l="0" r="0" t="0"/>
          <a:stretch/>
        </p:blipFill>
        <p:spPr>
          <a:xfrm>
            <a:off x="13323965" y="1384300"/>
            <a:ext cx="8129016" cy="7670800"/>
          </a:xfrm>
          <a:prstGeom prst="rect">
            <a:avLst/>
          </a:prstGeom>
          <a:noFill/>
          <a:ln>
            <a:noFill/>
          </a:ln>
        </p:spPr>
      </p:pic>
      <p:sp>
        <p:nvSpPr>
          <p:cNvPr id="120" name="Google Shape;120;g34ec8b949f9_0_87"/>
          <p:cNvSpPr/>
          <p:nvPr/>
        </p:nvSpPr>
        <p:spPr>
          <a:xfrm>
            <a:off x="13323965" y="9664700"/>
            <a:ext cx="8129100" cy="1359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34ec8b949f9_0_87"/>
          <p:cNvSpPr/>
          <p:nvPr/>
        </p:nvSpPr>
        <p:spPr>
          <a:xfrm>
            <a:off x="14086061" y="9969500"/>
            <a:ext cx="3658200" cy="95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C9"/>
              </a:buClr>
              <a:buSzPts val="4800"/>
              <a:buFont typeface="Metal Mania"/>
              <a:buNone/>
            </a:pPr>
            <a:r>
              <a:rPr b="0" i="0" lang="en-US" sz="4800" u="none" cap="none" strike="noStrike">
                <a:solidFill>
                  <a:srgbClr val="9672C9"/>
                </a:solidFill>
                <a:latin typeface="Metal Mania"/>
                <a:ea typeface="Metal Mania"/>
                <a:cs typeface="Metal Mania"/>
                <a:sym typeface="Metal Mania"/>
              </a:rPr>
              <a:t>Dragon Taming</a:t>
            </a:r>
            <a:endParaRPr b="0" i="0" sz="4800" u="none" cap="none" strike="noStrike">
              <a:solidFill>
                <a:schemeClr val="dk1"/>
              </a:solidFill>
              <a:latin typeface="Calibri"/>
              <a:ea typeface="Calibri"/>
              <a:cs typeface="Calibri"/>
              <a:sym typeface="Calibri"/>
            </a:endParaRPr>
          </a:p>
        </p:txBody>
      </p:sp>
      <p:sp>
        <p:nvSpPr>
          <p:cNvPr id="122" name="Google Shape;122;g34ec8b949f9_0_87"/>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34ec8b949f9_0_87"/>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A8E3"/>
        </a:solidFill>
      </p:bgPr>
    </p:bg>
    <p:spTree>
      <p:nvGrpSpPr>
        <p:cNvPr id="128" name="Shape 128"/>
        <p:cNvGrpSpPr/>
        <p:nvPr/>
      </p:nvGrpSpPr>
      <p:grpSpPr>
        <a:xfrm>
          <a:off x="0" y="0"/>
          <a:ext cx="0" cy="0"/>
          <a:chOff x="0" y="0"/>
          <a:chExt cx="0" cy="0"/>
        </a:xfrm>
      </p:grpSpPr>
      <p:pic>
        <p:nvPicPr>
          <p:cNvPr descr=" " id="129" name="Google Shape;129;g34ec8b949f9_0_107"/>
          <p:cNvPicPr preferRelativeResize="0"/>
          <p:nvPr/>
        </p:nvPicPr>
        <p:blipFill rotWithShape="1">
          <a:blip r:embed="rId3">
            <a:alphaModFix/>
          </a:blip>
          <a:srcRect b="0" l="0" r="0" t="0"/>
          <a:stretch/>
        </p:blipFill>
        <p:spPr>
          <a:xfrm>
            <a:off x="1130441" y="355600"/>
            <a:ext cx="21414877" cy="13004800"/>
          </a:xfrm>
          <a:prstGeom prst="rect">
            <a:avLst/>
          </a:prstGeom>
          <a:noFill/>
          <a:ln>
            <a:noFill/>
          </a:ln>
        </p:spPr>
      </p:pic>
      <p:sp>
        <p:nvSpPr>
          <p:cNvPr id="130" name="Google Shape;130;g34ec8b949f9_0_1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g34ec8b949f9_0_10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32" name="Google Shape;132;g34ec8b949f9_0_107"/>
          <p:cNvPicPr preferRelativeResize="0"/>
          <p:nvPr/>
        </p:nvPicPr>
        <p:blipFill rotWithShape="1">
          <a:blip r:embed="rId5">
            <a:alphaModFix/>
          </a:blip>
          <a:srcRect b="0" l="0" r="0" t="0"/>
          <a:stretch/>
        </p:blipFill>
        <p:spPr>
          <a:xfrm>
            <a:off x="914514" y="1384300"/>
            <a:ext cx="5966698" cy="4437887"/>
          </a:xfrm>
          <a:prstGeom prst="rect">
            <a:avLst/>
          </a:prstGeom>
          <a:noFill/>
          <a:ln>
            <a:noFill/>
          </a:ln>
        </p:spPr>
      </p:pic>
      <p:sp>
        <p:nvSpPr>
          <p:cNvPr id="133" name="Google Shape;133;g34ec8b949f9_0_107"/>
          <p:cNvSpPr/>
          <p:nvPr/>
        </p:nvSpPr>
        <p:spPr>
          <a:xfrm>
            <a:off x="5842730" y="4699000"/>
            <a:ext cx="13603500" cy="387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34ec8b949f9_0_107"/>
          <p:cNvSpPr/>
          <p:nvPr/>
        </p:nvSpPr>
        <p:spPr>
          <a:xfrm>
            <a:off x="5842730" y="4699000"/>
            <a:ext cx="13806600" cy="320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5" name="Google Shape;135;g34ec8b949f9_0_107"/>
          <p:cNvSpPr/>
          <p:nvPr/>
        </p:nvSpPr>
        <p:spPr>
          <a:xfrm>
            <a:off x="16270734" y="8001000"/>
            <a:ext cx="3327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Metal Mania"/>
              <a:buNone/>
            </a:pPr>
            <a:r>
              <a:rPr b="0" i="0" lang="en-US" sz="3600" u="none" cap="none" strike="noStrike">
                <a:solidFill>
                  <a:srgbClr val="0E0E0E"/>
                </a:solidFill>
                <a:latin typeface="Metal Mania"/>
                <a:ea typeface="Metal Mania"/>
                <a:cs typeface="Metal Mania"/>
                <a:sym typeface="Metal Mania"/>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A8E3"/>
        </a:solidFill>
      </p:bgPr>
    </p:bg>
    <p:spTree>
      <p:nvGrpSpPr>
        <p:cNvPr id="140" name="Shape 140"/>
        <p:cNvGrpSpPr/>
        <p:nvPr/>
      </p:nvGrpSpPr>
      <p:grpSpPr>
        <a:xfrm>
          <a:off x="0" y="0"/>
          <a:ext cx="0" cy="0"/>
          <a:chOff x="0" y="0"/>
          <a:chExt cx="0" cy="0"/>
        </a:xfrm>
      </p:grpSpPr>
      <p:pic>
        <p:nvPicPr>
          <p:cNvPr descr=" " id="141" name="Google Shape;141;g34ec8b949f9_0_118"/>
          <p:cNvPicPr preferRelativeResize="0"/>
          <p:nvPr/>
        </p:nvPicPr>
        <p:blipFill rotWithShape="1">
          <a:blip r:embed="rId3">
            <a:alphaModFix/>
          </a:blip>
          <a:srcRect b="0" l="0" r="0" t="0"/>
          <a:stretch/>
        </p:blipFill>
        <p:spPr>
          <a:xfrm>
            <a:off x="0" y="0"/>
            <a:ext cx="11748968" cy="6858000"/>
          </a:xfrm>
          <a:prstGeom prst="rect">
            <a:avLst/>
          </a:prstGeom>
          <a:noFill/>
          <a:ln>
            <a:noFill/>
          </a:ln>
        </p:spPr>
      </p:pic>
      <p:pic>
        <p:nvPicPr>
          <p:cNvPr descr=" " id="142" name="Google Shape;142;g34ec8b949f9_0_118"/>
          <p:cNvPicPr preferRelativeResize="0"/>
          <p:nvPr/>
        </p:nvPicPr>
        <p:blipFill rotWithShape="1">
          <a:blip r:embed="rId4">
            <a:alphaModFix/>
          </a:blip>
          <a:srcRect b="0" l="0" r="0" t="0"/>
          <a:stretch/>
        </p:blipFill>
        <p:spPr>
          <a:xfrm>
            <a:off x="5182248" y="10845800"/>
            <a:ext cx="19204800" cy="2527300"/>
          </a:xfrm>
          <a:prstGeom prst="rect">
            <a:avLst/>
          </a:prstGeom>
          <a:noFill/>
          <a:ln>
            <a:noFill/>
          </a:ln>
        </p:spPr>
      </p:pic>
      <p:sp>
        <p:nvSpPr>
          <p:cNvPr id="143" name="Google Shape;143;g34ec8b949f9_0_118"/>
          <p:cNvSpPr/>
          <p:nvPr/>
        </p:nvSpPr>
        <p:spPr>
          <a:xfrm>
            <a:off x="4769446" y="1092200"/>
            <a:ext cx="14873700" cy="1866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34ec8b949f9_0_118"/>
          <p:cNvSpPr/>
          <p:nvPr/>
        </p:nvSpPr>
        <p:spPr>
          <a:xfrm>
            <a:off x="5531541" y="1397000"/>
            <a:ext cx="136881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C9"/>
              </a:buClr>
              <a:buSzPts val="8000"/>
              <a:buFont typeface="Metal Mania"/>
              <a:buNone/>
            </a:pPr>
            <a:r>
              <a:rPr b="0" i="0" lang="en-US" sz="8000" u="none" cap="none" strike="noStrike">
                <a:solidFill>
                  <a:srgbClr val="9672C9"/>
                </a:solidFill>
                <a:latin typeface="Metal Mania"/>
                <a:ea typeface="Metal Mania"/>
                <a:cs typeface="Metal Mania"/>
                <a:sym typeface="Metal Mania"/>
              </a:rPr>
              <a:t>The Magic of Dragons: A Research</a:t>
            </a:r>
            <a:endParaRPr b="0" i="0" sz="8000" u="none" cap="none" strike="noStrike">
              <a:solidFill>
                <a:schemeClr val="dk1"/>
              </a:solidFill>
              <a:latin typeface="Calibri"/>
              <a:ea typeface="Calibri"/>
              <a:cs typeface="Calibri"/>
              <a:sym typeface="Calibri"/>
            </a:endParaRPr>
          </a:p>
        </p:txBody>
      </p:sp>
      <p:sp>
        <p:nvSpPr>
          <p:cNvPr id="145" name="Google Shape;145;g34ec8b949f9_0_118"/>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34ec8b949f9_0_118"/>
          <p:cNvSpPr/>
          <p:nvPr/>
        </p:nvSpPr>
        <p:spPr>
          <a:xfrm>
            <a:off x="14200375" y="4406900"/>
            <a:ext cx="8205300" cy="8204100"/>
          </a:xfrm>
          <a:prstGeom prst="ellipse">
            <a:avLst/>
          </a:prstGeom>
          <a:solidFill>
            <a:srgbClr val="9392D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34ec8b949f9_0_118"/>
          <p:cNvSpPr/>
          <p:nvPr/>
        </p:nvSpPr>
        <p:spPr>
          <a:xfrm>
            <a:off x="15229203" y="6299200"/>
            <a:ext cx="6160200" cy="6159600"/>
          </a:xfrm>
          <a:prstGeom prst="ellipse">
            <a:avLst/>
          </a:prstGeom>
          <a:solidFill>
            <a:srgbClr val="D1A8E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34ec8b949f9_0_118"/>
          <p:cNvSpPr/>
          <p:nvPr/>
        </p:nvSpPr>
        <p:spPr>
          <a:xfrm>
            <a:off x="16258032" y="8178800"/>
            <a:ext cx="4089900" cy="4089300"/>
          </a:xfrm>
          <a:prstGeom prst="ellipse">
            <a:avLst/>
          </a:prstGeom>
          <a:solidFill>
            <a:srgbClr val="E2D1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34ec8b949f9_0_118"/>
          <p:cNvSpPr/>
          <p:nvPr/>
        </p:nvSpPr>
        <p:spPr>
          <a:xfrm>
            <a:off x="17629803" y="4940300"/>
            <a:ext cx="13338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etal Mania"/>
              <a:buNone/>
            </a:pPr>
            <a:r>
              <a:rPr b="0" i="0" lang="en-US" sz="4800" u="none" cap="none" strike="noStrike">
                <a:solidFill>
                  <a:srgbClr val="000000"/>
                </a:solidFill>
                <a:latin typeface="Metal Mania"/>
                <a:ea typeface="Metal Mania"/>
                <a:cs typeface="Metal Mania"/>
                <a:sym typeface="Metal Mania"/>
              </a:rPr>
              <a:t>6.7M</a:t>
            </a:r>
            <a:endParaRPr b="0" i="0" sz="4800" u="none" cap="none" strike="noStrike">
              <a:solidFill>
                <a:schemeClr val="dk1"/>
              </a:solidFill>
              <a:latin typeface="Calibri"/>
              <a:ea typeface="Calibri"/>
              <a:cs typeface="Calibri"/>
              <a:sym typeface="Calibri"/>
            </a:endParaRPr>
          </a:p>
        </p:txBody>
      </p:sp>
      <p:sp>
        <p:nvSpPr>
          <p:cNvPr id="150" name="Google Shape;150;g34ec8b949f9_0_118"/>
          <p:cNvSpPr/>
          <p:nvPr/>
        </p:nvSpPr>
        <p:spPr>
          <a:xfrm>
            <a:off x="17629803" y="9753600"/>
            <a:ext cx="13464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Metal Mania"/>
              <a:buNone/>
            </a:pPr>
            <a:r>
              <a:rPr b="0" i="0" lang="en-US" sz="4800" u="none" cap="none" strike="noStrike">
                <a:solidFill>
                  <a:srgbClr val="272727"/>
                </a:solidFill>
                <a:latin typeface="Metal Mania"/>
                <a:ea typeface="Metal Mania"/>
                <a:cs typeface="Metal Mania"/>
                <a:sym typeface="Metal Mania"/>
              </a:rPr>
              <a:t>2.3M</a:t>
            </a:r>
            <a:endParaRPr b="0" i="0" sz="4800" u="none" cap="none" strike="noStrike">
              <a:solidFill>
                <a:schemeClr val="dk1"/>
              </a:solidFill>
              <a:latin typeface="Calibri"/>
              <a:ea typeface="Calibri"/>
              <a:cs typeface="Calibri"/>
              <a:sym typeface="Calibri"/>
            </a:endParaRPr>
          </a:p>
        </p:txBody>
      </p:sp>
      <p:sp>
        <p:nvSpPr>
          <p:cNvPr id="151" name="Google Shape;151;g34ec8b949f9_0_118"/>
          <p:cNvSpPr/>
          <p:nvPr/>
        </p:nvSpPr>
        <p:spPr>
          <a:xfrm>
            <a:off x="17629803" y="6819900"/>
            <a:ext cx="1359000" cy="95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Metal Mania"/>
              <a:buNone/>
            </a:pPr>
            <a:r>
              <a:rPr b="0" i="0" lang="en-US" sz="4800" u="none" cap="none" strike="noStrike">
                <a:solidFill>
                  <a:srgbClr val="272727"/>
                </a:solidFill>
                <a:latin typeface="Metal Mania"/>
                <a:ea typeface="Metal Mania"/>
                <a:cs typeface="Metal Mania"/>
                <a:sym typeface="Metal Mania"/>
              </a:rPr>
              <a:t>4.4M</a:t>
            </a:r>
            <a:endParaRPr b="0" i="0" sz="4800" u="none" cap="none" strike="noStrike">
              <a:solidFill>
                <a:schemeClr val="dk1"/>
              </a:solidFill>
              <a:latin typeface="Calibri"/>
              <a:ea typeface="Calibri"/>
              <a:cs typeface="Calibri"/>
              <a:sym typeface="Calibri"/>
            </a:endParaRPr>
          </a:p>
        </p:txBody>
      </p:sp>
      <p:sp>
        <p:nvSpPr>
          <p:cNvPr id="152" name="Google Shape;152;g34ec8b949f9_0_1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34ec8b949f9_0_1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54" name="Google Shape;154;g34ec8b949f9_0_118"/>
          <p:cNvSpPr/>
          <p:nvPr/>
        </p:nvSpPr>
        <p:spPr>
          <a:xfrm>
            <a:off x="3734267" y="35941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5" name="Google Shape;155;g34ec8b949f9_0_118"/>
          <p:cNvPicPr preferRelativeResize="0"/>
          <p:nvPr/>
        </p:nvPicPr>
        <p:blipFill rotWithShape="1">
          <a:blip r:embed="rId6">
            <a:alphaModFix/>
          </a:blip>
          <a:srcRect b="0" l="0" r="0" t="0"/>
          <a:stretch/>
        </p:blipFill>
        <p:spPr>
          <a:xfrm>
            <a:off x="3734267" y="3594100"/>
            <a:ext cx="1028829" cy="1117600"/>
          </a:xfrm>
          <a:prstGeom prst="rect">
            <a:avLst/>
          </a:prstGeom>
          <a:noFill/>
          <a:ln>
            <a:noFill/>
          </a:ln>
        </p:spPr>
      </p:pic>
      <p:sp>
        <p:nvSpPr>
          <p:cNvPr id="156" name="Google Shape;156;g34ec8b949f9_0_118"/>
          <p:cNvSpPr/>
          <p:nvPr/>
        </p:nvSpPr>
        <p:spPr>
          <a:xfrm>
            <a:off x="3734267" y="5016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34ec8b949f9_0_118"/>
          <p:cNvSpPr/>
          <p:nvPr/>
        </p:nvSpPr>
        <p:spPr>
          <a:xfrm>
            <a:off x="3734267" y="5016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58" name="Google Shape;158;g34ec8b949f9_0_118"/>
          <p:cNvSpPr/>
          <p:nvPr/>
        </p:nvSpPr>
        <p:spPr>
          <a:xfrm>
            <a:off x="3734267" y="69469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9" name="Google Shape;159;g34ec8b949f9_0_118"/>
          <p:cNvPicPr preferRelativeResize="0"/>
          <p:nvPr/>
        </p:nvPicPr>
        <p:blipFill rotWithShape="1">
          <a:blip r:embed="rId7">
            <a:alphaModFix/>
          </a:blip>
          <a:srcRect b="0" l="0" r="0" t="0"/>
          <a:stretch/>
        </p:blipFill>
        <p:spPr>
          <a:xfrm>
            <a:off x="3734267" y="6946900"/>
            <a:ext cx="1117740" cy="1117600"/>
          </a:xfrm>
          <a:prstGeom prst="rect">
            <a:avLst/>
          </a:prstGeom>
          <a:noFill/>
          <a:ln>
            <a:noFill/>
          </a:ln>
        </p:spPr>
      </p:pic>
      <p:sp>
        <p:nvSpPr>
          <p:cNvPr id="160" name="Google Shape;160;g34ec8b949f9_0_118"/>
          <p:cNvSpPr/>
          <p:nvPr/>
        </p:nvSpPr>
        <p:spPr>
          <a:xfrm>
            <a:off x="3734267" y="83693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34ec8b949f9_0_118"/>
          <p:cNvSpPr/>
          <p:nvPr/>
        </p:nvSpPr>
        <p:spPr>
          <a:xfrm>
            <a:off x="3734267" y="83693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62" name="Google Shape;162;g34ec8b949f9_0_118"/>
          <p:cNvSpPr/>
          <p:nvPr/>
        </p:nvSpPr>
        <p:spPr>
          <a:xfrm>
            <a:off x="3734267" y="102997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3" name="Google Shape;163;g34ec8b949f9_0_118"/>
          <p:cNvPicPr preferRelativeResize="0"/>
          <p:nvPr/>
        </p:nvPicPr>
        <p:blipFill rotWithShape="1">
          <a:blip r:embed="rId8">
            <a:alphaModFix/>
          </a:blip>
          <a:srcRect b="0" l="0" r="0" t="0"/>
          <a:stretch/>
        </p:blipFill>
        <p:spPr>
          <a:xfrm>
            <a:off x="3734267" y="10299700"/>
            <a:ext cx="990724" cy="1117600"/>
          </a:xfrm>
          <a:prstGeom prst="rect">
            <a:avLst/>
          </a:prstGeom>
          <a:noFill/>
          <a:ln>
            <a:noFill/>
          </a:ln>
        </p:spPr>
      </p:pic>
      <p:sp>
        <p:nvSpPr>
          <p:cNvPr id="164" name="Google Shape;164;g34ec8b949f9_0_118"/>
          <p:cNvSpPr/>
          <p:nvPr/>
        </p:nvSpPr>
        <p:spPr>
          <a:xfrm>
            <a:off x="3734267" y="117221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34ec8b949f9_0_118"/>
          <p:cNvSpPr/>
          <p:nvPr/>
        </p:nvSpPr>
        <p:spPr>
          <a:xfrm>
            <a:off x="3734267" y="117221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1A8E3"/>
        </a:solidFill>
      </p:bgPr>
    </p:bg>
    <p:spTree>
      <p:nvGrpSpPr>
        <p:cNvPr id="170" name="Shape 170"/>
        <p:cNvGrpSpPr/>
        <p:nvPr/>
      </p:nvGrpSpPr>
      <p:grpSpPr>
        <a:xfrm>
          <a:off x="0" y="0"/>
          <a:ext cx="0" cy="0"/>
          <a:chOff x="0" y="0"/>
          <a:chExt cx="0" cy="0"/>
        </a:xfrm>
      </p:grpSpPr>
      <p:pic>
        <p:nvPicPr>
          <p:cNvPr descr=" " id="171" name="Google Shape;171;g34ec8b949f9_0_147"/>
          <p:cNvPicPr preferRelativeResize="0"/>
          <p:nvPr/>
        </p:nvPicPr>
        <p:blipFill rotWithShape="1">
          <a:blip r:embed="rId3">
            <a:alphaModFix/>
          </a:blip>
          <a:srcRect b="0" l="0" r="0" t="0"/>
          <a:stretch/>
        </p:blipFill>
        <p:spPr>
          <a:xfrm>
            <a:off x="0" y="0"/>
            <a:ext cx="21300562" cy="6858000"/>
          </a:xfrm>
          <a:prstGeom prst="rect">
            <a:avLst/>
          </a:prstGeom>
          <a:noFill/>
          <a:ln>
            <a:noFill/>
          </a:ln>
        </p:spPr>
      </p:pic>
      <p:pic>
        <p:nvPicPr>
          <p:cNvPr descr=" " id="172" name="Google Shape;172;g34ec8b949f9_0_147"/>
          <p:cNvPicPr preferRelativeResize="0"/>
          <p:nvPr/>
        </p:nvPicPr>
        <p:blipFill rotWithShape="1">
          <a:blip r:embed="rId4">
            <a:alphaModFix/>
          </a:blip>
          <a:srcRect b="0" l="0" r="0" t="0"/>
          <a:stretch/>
        </p:blipFill>
        <p:spPr>
          <a:xfrm>
            <a:off x="14437931" y="6040338"/>
            <a:ext cx="9949117" cy="7675662"/>
          </a:xfrm>
          <a:prstGeom prst="rect">
            <a:avLst/>
          </a:prstGeom>
          <a:noFill/>
          <a:ln>
            <a:noFill/>
          </a:ln>
        </p:spPr>
      </p:pic>
      <p:sp>
        <p:nvSpPr>
          <p:cNvPr id="173" name="Google Shape;173;g34ec8b949f9_0_1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4" name="Google Shape;174;g34ec8b949f9_0_14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75" name="Google Shape;175;g34ec8b949f9_0_147"/>
          <p:cNvSpPr/>
          <p:nvPr/>
        </p:nvSpPr>
        <p:spPr>
          <a:xfrm>
            <a:off x="9100687" y="946150"/>
            <a:ext cx="6185700" cy="1866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34ec8b949f9_0_147"/>
          <p:cNvSpPr/>
          <p:nvPr/>
        </p:nvSpPr>
        <p:spPr>
          <a:xfrm>
            <a:off x="9862783" y="1250950"/>
            <a:ext cx="50001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672C9"/>
              </a:buClr>
              <a:buSzPts val="8000"/>
              <a:buFont typeface="Metal Mania"/>
              <a:buNone/>
            </a:pPr>
            <a:r>
              <a:rPr b="0" i="0" lang="en-US" sz="8000" u="none" cap="none" strike="noStrike">
                <a:solidFill>
                  <a:srgbClr val="9672C9"/>
                </a:solidFill>
                <a:latin typeface="Metal Mania"/>
                <a:ea typeface="Metal Mania"/>
                <a:cs typeface="Metal Mania"/>
                <a:sym typeface="Metal Mania"/>
              </a:rPr>
              <a:t>Pricing Plan</a:t>
            </a:r>
            <a:endParaRPr b="0" i="0" sz="8000" u="none" cap="none" strike="noStrike">
              <a:solidFill>
                <a:schemeClr val="dk1"/>
              </a:solidFill>
              <a:latin typeface="Calibri"/>
              <a:ea typeface="Calibri"/>
              <a:cs typeface="Calibri"/>
              <a:sym typeface="Calibri"/>
            </a:endParaRPr>
          </a:p>
        </p:txBody>
      </p:sp>
      <p:sp>
        <p:nvSpPr>
          <p:cNvPr id="177" name="Google Shape;177;g34ec8b949f9_0_147"/>
          <p:cNvSpPr/>
          <p:nvPr/>
        </p:nvSpPr>
        <p:spPr>
          <a:xfrm>
            <a:off x="1778222" y="3632200"/>
            <a:ext cx="20843400" cy="825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34ec8b949f9_0_147"/>
          <p:cNvSpPr/>
          <p:nvPr/>
        </p:nvSpPr>
        <p:spPr>
          <a:xfrm>
            <a:off x="1778222" y="3632200"/>
            <a:ext cx="6439800" cy="8255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9" name="Google Shape;179;g34ec8b949f9_0_147"/>
          <p:cNvPicPr preferRelativeResize="0"/>
          <p:nvPr/>
        </p:nvPicPr>
        <p:blipFill rotWithShape="1">
          <a:blip r:embed="rId6">
            <a:alphaModFix/>
          </a:blip>
          <a:srcRect b="0" l="0" r="0" t="0"/>
          <a:stretch/>
        </p:blipFill>
        <p:spPr>
          <a:xfrm>
            <a:off x="4185173" y="4089400"/>
            <a:ext cx="1625803" cy="1625600"/>
          </a:xfrm>
          <a:prstGeom prst="rect">
            <a:avLst/>
          </a:prstGeom>
          <a:noFill/>
          <a:ln>
            <a:noFill/>
          </a:ln>
        </p:spPr>
      </p:pic>
      <p:sp>
        <p:nvSpPr>
          <p:cNvPr id="180" name="Google Shape;180;g34ec8b949f9_0_147"/>
          <p:cNvSpPr/>
          <p:nvPr/>
        </p:nvSpPr>
        <p:spPr>
          <a:xfrm>
            <a:off x="4312189" y="6019800"/>
            <a:ext cx="13719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392D2"/>
              </a:buClr>
              <a:buSzPts val="4800"/>
              <a:buFont typeface="Metal Mania"/>
              <a:buNone/>
            </a:pPr>
            <a:r>
              <a:rPr b="0" i="0" lang="en-US" sz="4800" u="none" cap="none" strike="noStrike">
                <a:solidFill>
                  <a:srgbClr val="9392D2"/>
                </a:solidFill>
                <a:latin typeface="Metal Mania"/>
                <a:ea typeface="Metal Mania"/>
                <a:cs typeface="Metal Mania"/>
                <a:sym typeface="Metal Mania"/>
              </a:rPr>
              <a:t>Basic</a:t>
            </a:r>
            <a:endParaRPr b="0" i="0" sz="4800" u="none" cap="none" strike="noStrike">
              <a:solidFill>
                <a:schemeClr val="dk1"/>
              </a:solidFill>
              <a:latin typeface="Calibri"/>
              <a:ea typeface="Calibri"/>
              <a:cs typeface="Calibri"/>
              <a:sym typeface="Calibri"/>
            </a:endParaRPr>
          </a:p>
        </p:txBody>
      </p:sp>
      <p:sp>
        <p:nvSpPr>
          <p:cNvPr id="181" name="Google Shape;181;g34ec8b949f9_0_147"/>
          <p:cNvSpPr/>
          <p:nvPr/>
        </p:nvSpPr>
        <p:spPr>
          <a:xfrm>
            <a:off x="2235479" y="70739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82" name="Google Shape;182;g34ec8b949f9_0_147"/>
          <p:cNvSpPr/>
          <p:nvPr/>
        </p:nvSpPr>
        <p:spPr>
          <a:xfrm>
            <a:off x="3670759" y="10680700"/>
            <a:ext cx="26547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$10/month</a:t>
            </a:r>
            <a:endParaRPr b="0" i="0" sz="4800" u="none" cap="none" strike="noStrike">
              <a:solidFill>
                <a:schemeClr val="dk1"/>
              </a:solidFill>
              <a:latin typeface="Calibri"/>
              <a:ea typeface="Calibri"/>
              <a:cs typeface="Calibri"/>
              <a:sym typeface="Calibri"/>
            </a:endParaRPr>
          </a:p>
        </p:txBody>
      </p:sp>
      <p:sp>
        <p:nvSpPr>
          <p:cNvPr id="183" name="Google Shape;183;g34ec8b949f9_0_147"/>
          <p:cNvSpPr/>
          <p:nvPr/>
        </p:nvSpPr>
        <p:spPr>
          <a:xfrm>
            <a:off x="8980022" y="3632200"/>
            <a:ext cx="6439800" cy="8255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g34ec8b949f9_0_147"/>
          <p:cNvPicPr preferRelativeResize="0"/>
          <p:nvPr/>
        </p:nvPicPr>
        <p:blipFill rotWithShape="1">
          <a:blip r:embed="rId7">
            <a:alphaModFix/>
          </a:blip>
          <a:srcRect b="0" l="0" r="0" t="0"/>
          <a:stretch/>
        </p:blipFill>
        <p:spPr>
          <a:xfrm>
            <a:off x="11388400" y="4089400"/>
            <a:ext cx="1622950" cy="1625600"/>
          </a:xfrm>
          <a:prstGeom prst="rect">
            <a:avLst/>
          </a:prstGeom>
          <a:noFill/>
          <a:ln>
            <a:noFill/>
          </a:ln>
        </p:spPr>
      </p:pic>
      <p:sp>
        <p:nvSpPr>
          <p:cNvPr id="185" name="Google Shape;185;g34ec8b949f9_0_147"/>
          <p:cNvSpPr/>
          <p:nvPr/>
        </p:nvSpPr>
        <p:spPr>
          <a:xfrm>
            <a:off x="11552094" y="6019800"/>
            <a:ext cx="12957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392D2"/>
              </a:buClr>
              <a:buSzPts val="4800"/>
              <a:buFont typeface="Metal Mania"/>
              <a:buNone/>
            </a:pPr>
            <a:r>
              <a:rPr b="0" i="0" lang="en-US" sz="4800" u="none" cap="none" strike="noStrike">
                <a:solidFill>
                  <a:srgbClr val="9392D2"/>
                </a:solidFill>
                <a:latin typeface="Metal Mania"/>
                <a:ea typeface="Metal Mania"/>
                <a:cs typeface="Metal Mania"/>
                <a:sym typeface="Metal Mania"/>
              </a:rPr>
              <a:t>Elite</a:t>
            </a:r>
            <a:endParaRPr b="0" i="0" sz="4800" u="none" cap="none" strike="noStrike">
              <a:solidFill>
                <a:schemeClr val="dk1"/>
              </a:solidFill>
              <a:latin typeface="Calibri"/>
              <a:ea typeface="Calibri"/>
              <a:cs typeface="Calibri"/>
              <a:sym typeface="Calibri"/>
            </a:endParaRPr>
          </a:p>
        </p:txBody>
      </p:sp>
      <p:sp>
        <p:nvSpPr>
          <p:cNvPr id="186" name="Google Shape;186;g34ec8b949f9_0_147"/>
          <p:cNvSpPr/>
          <p:nvPr/>
        </p:nvSpPr>
        <p:spPr>
          <a:xfrm>
            <a:off x="9437280" y="70739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187" name="Google Shape;187;g34ec8b949f9_0_147"/>
          <p:cNvSpPr/>
          <p:nvPr/>
        </p:nvSpPr>
        <p:spPr>
          <a:xfrm>
            <a:off x="10815402" y="10680700"/>
            <a:ext cx="27690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$50/month</a:t>
            </a:r>
            <a:endParaRPr b="0" i="0" sz="4800" u="none" cap="none" strike="noStrike">
              <a:solidFill>
                <a:schemeClr val="dk1"/>
              </a:solidFill>
              <a:latin typeface="Calibri"/>
              <a:ea typeface="Calibri"/>
              <a:cs typeface="Calibri"/>
              <a:sym typeface="Calibri"/>
            </a:endParaRPr>
          </a:p>
        </p:txBody>
      </p:sp>
      <p:sp>
        <p:nvSpPr>
          <p:cNvPr id="188" name="Google Shape;188;g34ec8b949f9_0_147"/>
          <p:cNvSpPr/>
          <p:nvPr/>
        </p:nvSpPr>
        <p:spPr>
          <a:xfrm>
            <a:off x="16181822" y="3632200"/>
            <a:ext cx="6439800" cy="82551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g34ec8b949f9_0_147"/>
          <p:cNvPicPr preferRelativeResize="0"/>
          <p:nvPr/>
        </p:nvPicPr>
        <p:blipFill rotWithShape="1">
          <a:blip r:embed="rId8">
            <a:alphaModFix/>
          </a:blip>
          <a:srcRect b="0" l="0" r="0" t="0"/>
          <a:stretch/>
        </p:blipFill>
        <p:spPr>
          <a:xfrm>
            <a:off x="18589518" y="4089400"/>
            <a:ext cx="1624312" cy="1625600"/>
          </a:xfrm>
          <a:prstGeom prst="rect">
            <a:avLst/>
          </a:prstGeom>
          <a:noFill/>
          <a:ln>
            <a:noFill/>
          </a:ln>
        </p:spPr>
      </p:pic>
      <p:sp>
        <p:nvSpPr>
          <p:cNvPr id="190" name="Google Shape;190;g34ec8b949f9_0_147"/>
          <p:cNvSpPr/>
          <p:nvPr/>
        </p:nvSpPr>
        <p:spPr>
          <a:xfrm>
            <a:off x="18137867" y="6019800"/>
            <a:ext cx="25275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9392D2"/>
              </a:buClr>
              <a:buSzPts val="4800"/>
              <a:buFont typeface="Metal Mania"/>
              <a:buNone/>
            </a:pPr>
            <a:r>
              <a:rPr b="0" i="0" lang="en-US" sz="4800" u="none" cap="none" strike="noStrike">
                <a:solidFill>
                  <a:srgbClr val="9392D2"/>
                </a:solidFill>
                <a:latin typeface="Metal Mania"/>
                <a:ea typeface="Metal Mania"/>
                <a:cs typeface="Metal Mania"/>
                <a:sym typeface="Metal Mania"/>
              </a:rPr>
              <a:t>Legendary</a:t>
            </a:r>
            <a:endParaRPr b="0" i="0" sz="4800" u="none" cap="none" strike="noStrike">
              <a:solidFill>
                <a:schemeClr val="dk1"/>
              </a:solidFill>
              <a:latin typeface="Calibri"/>
              <a:ea typeface="Calibri"/>
              <a:cs typeface="Calibri"/>
              <a:sym typeface="Calibri"/>
            </a:endParaRPr>
          </a:p>
        </p:txBody>
      </p:sp>
      <p:sp>
        <p:nvSpPr>
          <p:cNvPr id="191" name="Google Shape;191;g34ec8b949f9_0_147"/>
          <p:cNvSpPr/>
          <p:nvPr/>
        </p:nvSpPr>
        <p:spPr>
          <a:xfrm>
            <a:off x="16639080" y="70739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192" name="Google Shape;192;g34ec8b949f9_0_147"/>
          <p:cNvSpPr/>
          <p:nvPr/>
        </p:nvSpPr>
        <p:spPr>
          <a:xfrm>
            <a:off x="17928291" y="10680700"/>
            <a:ext cx="2946900" cy="95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Metal Mania"/>
              <a:buNone/>
            </a:pPr>
            <a:r>
              <a:rPr b="0" i="0" lang="en-US" sz="4800" u="none" cap="none" strike="noStrike">
                <a:solidFill>
                  <a:srgbClr val="0E0E0E"/>
                </a:solidFill>
                <a:latin typeface="Metal Mania"/>
                <a:ea typeface="Metal Mania"/>
                <a:cs typeface="Metal Mania"/>
                <a:sym typeface="Metal Mania"/>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2025-04-15T07:56:41Z</dcterms:created>
  <dc:creator>PptxGenJS</dc:creator>
</cp:coreProperties>
</file>