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9497328" y="6423139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930726" y="3813543"/>
            <a:ext cx="8258537" cy="551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953734"/>
                </a:solidFill>
                <a:latin typeface="Corbel"/>
                <a:ea typeface="Corbel"/>
                <a:cs typeface="Corbel"/>
                <a:sym typeface="Corbel"/>
              </a:rPr>
              <a:t>PRESENTATION TEMPLATE</a:t>
            </a:r>
            <a:endParaRPr b="0" i="0" sz="3200" u="none" cap="none" strike="noStrike">
              <a:solidFill>
                <a:srgbClr val="95373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2135560" y="2060848"/>
            <a:ext cx="7848871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LEGUMES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5"/>
          <p:cNvGrpSpPr/>
          <p:nvPr/>
        </p:nvGrpSpPr>
        <p:grpSpPr>
          <a:xfrm>
            <a:off x="1458621" y="2149736"/>
            <a:ext cx="9756139" cy="3332818"/>
            <a:chOff x="1277956" y="1416598"/>
            <a:chExt cx="6766710" cy="2311592"/>
          </a:xfrm>
        </p:grpSpPr>
        <p:grpSp>
          <p:nvGrpSpPr>
            <p:cNvPr id="242" name="Google Shape;242;p15"/>
            <p:cNvGrpSpPr/>
            <p:nvPr/>
          </p:nvGrpSpPr>
          <p:grpSpPr>
            <a:xfrm>
              <a:off x="4886465" y="1416598"/>
              <a:ext cx="1354233" cy="2311592"/>
              <a:chOff x="4886465" y="1416534"/>
              <a:chExt cx="1354233" cy="2311719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5198077" y="2368414"/>
                <a:ext cx="1007558" cy="529974"/>
              </a:xfrm>
              <a:custGeom>
                <a:rect b="b" l="l" r="r" t="t"/>
                <a:pathLst>
                  <a:path extrusionOk="0" h="993074" w="1887981">
                    <a:moveTo>
                      <a:pt x="0" y="0"/>
                    </a:moveTo>
                    <a:lnTo>
                      <a:pt x="1802581" y="0"/>
                    </a:lnTo>
                    <a:lnTo>
                      <a:pt x="1855559" y="96773"/>
                    </a:lnTo>
                    <a:cubicBezTo>
                      <a:pt x="1925450" y="224439"/>
                      <a:pt x="1878614" y="384588"/>
                      <a:pt x="1750949" y="454478"/>
                    </a:cubicBezTo>
                    <a:lnTo>
                      <a:pt x="826344" y="960652"/>
                    </a:lnTo>
                    <a:cubicBezTo>
                      <a:pt x="698679" y="1030543"/>
                      <a:pt x="538530" y="983707"/>
                      <a:pt x="468639" y="8560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409600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20"/>
                  <a:buFont typeface="Corbel"/>
                  <a:buNone/>
                </a:pPr>
                <a:r>
                  <a:rPr b="1" i="0" lang="en-US" sz="242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3</a:t>
                </a: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4921529" y="1416534"/>
                <a:ext cx="1238530" cy="951880"/>
              </a:xfrm>
              <a:custGeom>
                <a:rect b="b" l="l" r="r" t="t"/>
                <a:pathLst>
                  <a:path extrusionOk="0" h="1783648" w="2320780">
                    <a:moveTo>
                      <a:pt x="1212492" y="1146"/>
                    </a:moveTo>
                    <a:cubicBezTo>
                      <a:pt x="1296722" y="9025"/>
                      <a:pt x="1375661" y="57242"/>
                      <a:pt x="1419342" y="137033"/>
                    </a:cubicBezTo>
                    <a:lnTo>
                      <a:pt x="2320780" y="1783648"/>
                    </a:lnTo>
                    <a:lnTo>
                      <a:pt x="518199" y="1783648"/>
                    </a:lnTo>
                    <a:lnTo>
                      <a:pt x="32422" y="896301"/>
                    </a:lnTo>
                    <a:cubicBezTo>
                      <a:pt x="-37469" y="768636"/>
                      <a:pt x="9367" y="608486"/>
                      <a:pt x="137032" y="538596"/>
                    </a:cubicBezTo>
                    <a:lnTo>
                      <a:pt x="1061637" y="32422"/>
                    </a:lnTo>
                    <a:cubicBezTo>
                      <a:pt x="1109512" y="6213"/>
                      <a:pt x="1161954" y="-3581"/>
                      <a:pt x="1212492" y="1146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05881" y="1777051"/>
                <a:ext cx="385310" cy="325615"/>
              </a:xfrm>
              <a:custGeom>
                <a:rect b="b" l="l" r="r" t="t"/>
                <a:pathLst>
                  <a:path extrusionOk="0" h="285751" w="338138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grpSp>
            <p:nvGrpSpPr>
              <p:cNvPr id="246" name="Google Shape;246;p15"/>
              <p:cNvGrpSpPr/>
              <p:nvPr/>
            </p:nvGrpSpPr>
            <p:grpSpPr>
              <a:xfrm>
                <a:off x="4886465" y="3106585"/>
                <a:ext cx="1354233" cy="621668"/>
                <a:chOff x="5122025" y="525814"/>
                <a:chExt cx="2020976" cy="927740"/>
              </a:xfrm>
            </p:grpSpPr>
            <p:sp>
              <p:nvSpPr>
                <p:cNvPr id="247" name="Google Shape;247;p15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We hope that this template will return to you as a time, money and reputation.</a:t>
                  </a:r>
                  <a:endParaRPr b="0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8" name="Google Shape;248;p1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STEP HERE</a:t>
                  </a:r>
                  <a:endParaRPr b="1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249" name="Google Shape;249;p15"/>
            <p:cNvGrpSpPr/>
            <p:nvPr/>
          </p:nvGrpSpPr>
          <p:grpSpPr>
            <a:xfrm>
              <a:off x="6690433" y="1416598"/>
              <a:ext cx="1354233" cy="2311592"/>
              <a:chOff x="6690432" y="1416534"/>
              <a:chExt cx="1354233" cy="2311719"/>
            </a:xfrm>
          </p:grpSpPr>
          <p:sp>
            <p:nvSpPr>
              <p:cNvPr id="250" name="Google Shape;250;p15"/>
              <p:cNvSpPr/>
              <p:nvPr/>
            </p:nvSpPr>
            <p:spPr>
              <a:xfrm>
                <a:off x="7002043" y="2368414"/>
                <a:ext cx="1007558" cy="529974"/>
              </a:xfrm>
              <a:custGeom>
                <a:rect b="b" l="l" r="r" t="t"/>
                <a:pathLst>
                  <a:path extrusionOk="0" h="993074" w="1887981">
                    <a:moveTo>
                      <a:pt x="0" y="0"/>
                    </a:moveTo>
                    <a:lnTo>
                      <a:pt x="1802581" y="0"/>
                    </a:lnTo>
                    <a:lnTo>
                      <a:pt x="1855559" y="96773"/>
                    </a:lnTo>
                    <a:cubicBezTo>
                      <a:pt x="1925450" y="224439"/>
                      <a:pt x="1878614" y="384588"/>
                      <a:pt x="1750949" y="454478"/>
                    </a:cubicBezTo>
                    <a:lnTo>
                      <a:pt x="826344" y="960652"/>
                    </a:lnTo>
                    <a:cubicBezTo>
                      <a:pt x="698679" y="1030543"/>
                      <a:pt x="538530" y="983707"/>
                      <a:pt x="468639" y="8560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409600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20"/>
                  <a:buFont typeface="Corbel"/>
                  <a:buNone/>
                </a:pPr>
                <a:r>
                  <a:rPr b="1" i="0" lang="en-US" sz="242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4</a:t>
                </a: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6725496" y="1416534"/>
                <a:ext cx="1238530" cy="951880"/>
              </a:xfrm>
              <a:custGeom>
                <a:rect b="b" l="l" r="r" t="t"/>
                <a:pathLst>
                  <a:path extrusionOk="0" h="1783648" w="2320780">
                    <a:moveTo>
                      <a:pt x="1212492" y="1146"/>
                    </a:moveTo>
                    <a:cubicBezTo>
                      <a:pt x="1296722" y="9025"/>
                      <a:pt x="1375661" y="57242"/>
                      <a:pt x="1419342" y="137033"/>
                    </a:cubicBezTo>
                    <a:lnTo>
                      <a:pt x="2320780" y="1783648"/>
                    </a:lnTo>
                    <a:lnTo>
                      <a:pt x="518199" y="1783648"/>
                    </a:lnTo>
                    <a:lnTo>
                      <a:pt x="32422" y="896301"/>
                    </a:lnTo>
                    <a:cubicBezTo>
                      <a:pt x="-37469" y="768636"/>
                      <a:pt x="9367" y="608486"/>
                      <a:pt x="137032" y="538596"/>
                    </a:cubicBezTo>
                    <a:lnTo>
                      <a:pt x="1061637" y="32422"/>
                    </a:lnTo>
                    <a:cubicBezTo>
                      <a:pt x="1109512" y="6213"/>
                      <a:pt x="1161954" y="-3581"/>
                      <a:pt x="1212492" y="1146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7098129" y="1760742"/>
                <a:ext cx="410782" cy="347140"/>
              </a:xfrm>
              <a:custGeom>
                <a:rect b="b" l="l" r="r" t="t"/>
                <a:pathLst>
                  <a:path extrusionOk="0" h="285751" w="338138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grpSp>
            <p:nvGrpSpPr>
              <p:cNvPr id="253" name="Google Shape;253;p15"/>
              <p:cNvGrpSpPr/>
              <p:nvPr/>
            </p:nvGrpSpPr>
            <p:grpSpPr>
              <a:xfrm>
                <a:off x="6690432" y="3106585"/>
                <a:ext cx="1354233" cy="621668"/>
                <a:chOff x="5122025" y="525814"/>
                <a:chExt cx="2020976" cy="927740"/>
              </a:xfrm>
            </p:grpSpPr>
            <p:sp>
              <p:nvSpPr>
                <p:cNvPr id="254" name="Google Shape;254;p15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We hope that this template will return to you as a time, money and reputation.</a:t>
                  </a:r>
                  <a:endParaRPr b="0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5" name="Google Shape;255;p1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STEP HERE</a:t>
                  </a:r>
                  <a:endParaRPr b="1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256" name="Google Shape;256;p15"/>
            <p:cNvGrpSpPr/>
            <p:nvPr/>
          </p:nvGrpSpPr>
          <p:grpSpPr>
            <a:xfrm>
              <a:off x="3101190" y="1416598"/>
              <a:ext cx="1354233" cy="2311592"/>
              <a:chOff x="3101189" y="1416534"/>
              <a:chExt cx="1354233" cy="2311719"/>
            </a:xfrm>
          </p:grpSpPr>
          <p:sp>
            <p:nvSpPr>
              <p:cNvPr id="257" name="Google Shape;257;p15"/>
              <p:cNvSpPr/>
              <p:nvPr/>
            </p:nvSpPr>
            <p:spPr>
              <a:xfrm>
                <a:off x="3412801" y="2368414"/>
                <a:ext cx="1007558" cy="529974"/>
              </a:xfrm>
              <a:custGeom>
                <a:rect b="b" l="l" r="r" t="t"/>
                <a:pathLst>
                  <a:path extrusionOk="0" h="993074" w="1887981">
                    <a:moveTo>
                      <a:pt x="0" y="0"/>
                    </a:moveTo>
                    <a:lnTo>
                      <a:pt x="1802581" y="0"/>
                    </a:lnTo>
                    <a:lnTo>
                      <a:pt x="1855559" y="96773"/>
                    </a:lnTo>
                    <a:cubicBezTo>
                      <a:pt x="1925450" y="224439"/>
                      <a:pt x="1878614" y="384588"/>
                      <a:pt x="1750949" y="454478"/>
                    </a:cubicBezTo>
                    <a:lnTo>
                      <a:pt x="826344" y="960652"/>
                    </a:lnTo>
                    <a:cubicBezTo>
                      <a:pt x="698679" y="1030543"/>
                      <a:pt x="538530" y="983707"/>
                      <a:pt x="468639" y="8560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409600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20"/>
                  <a:buFont typeface="Corbel"/>
                  <a:buNone/>
                </a:pPr>
                <a:r>
                  <a:rPr b="1" i="0" lang="en-US" sz="242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2</a:t>
                </a: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3136253" y="1416534"/>
                <a:ext cx="1238530" cy="951880"/>
              </a:xfrm>
              <a:custGeom>
                <a:rect b="b" l="l" r="r" t="t"/>
                <a:pathLst>
                  <a:path extrusionOk="0" h="1783648" w="2320780">
                    <a:moveTo>
                      <a:pt x="1212492" y="1146"/>
                    </a:moveTo>
                    <a:cubicBezTo>
                      <a:pt x="1296722" y="9025"/>
                      <a:pt x="1375661" y="57242"/>
                      <a:pt x="1419342" y="137033"/>
                    </a:cubicBezTo>
                    <a:lnTo>
                      <a:pt x="2320780" y="1783648"/>
                    </a:lnTo>
                    <a:lnTo>
                      <a:pt x="518199" y="1783648"/>
                    </a:lnTo>
                    <a:lnTo>
                      <a:pt x="32422" y="896301"/>
                    </a:lnTo>
                    <a:cubicBezTo>
                      <a:pt x="-37469" y="768636"/>
                      <a:pt x="9367" y="608486"/>
                      <a:pt x="137032" y="538596"/>
                    </a:cubicBezTo>
                    <a:lnTo>
                      <a:pt x="1061637" y="32422"/>
                    </a:lnTo>
                    <a:cubicBezTo>
                      <a:pt x="1109512" y="6213"/>
                      <a:pt x="1161954" y="-3581"/>
                      <a:pt x="1212492" y="1146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3512606" y="1802517"/>
                <a:ext cx="381650" cy="322522"/>
              </a:xfrm>
              <a:custGeom>
                <a:rect b="b" l="l" r="r" t="t"/>
                <a:pathLst>
                  <a:path extrusionOk="0" h="285751" w="338138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grpSp>
            <p:nvGrpSpPr>
              <p:cNvPr id="260" name="Google Shape;260;p15"/>
              <p:cNvGrpSpPr/>
              <p:nvPr/>
            </p:nvGrpSpPr>
            <p:grpSpPr>
              <a:xfrm>
                <a:off x="3101189" y="3106585"/>
                <a:ext cx="1354233" cy="621668"/>
                <a:chOff x="5122025" y="525814"/>
                <a:chExt cx="2020976" cy="927740"/>
              </a:xfrm>
            </p:grpSpPr>
            <p:sp>
              <p:nvSpPr>
                <p:cNvPr id="261" name="Google Shape;261;p15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rmAutofit lnSpcReduction="10000"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We hope that this template will return to you as a time, money and reputation.</a:t>
                  </a:r>
                  <a:endParaRPr b="0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2" name="Google Shape;262;p1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STEP HERE</a:t>
                  </a:r>
                  <a:endParaRPr b="1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263" name="Google Shape;263;p15"/>
            <p:cNvGrpSpPr/>
            <p:nvPr/>
          </p:nvGrpSpPr>
          <p:grpSpPr>
            <a:xfrm>
              <a:off x="1277956" y="1416598"/>
              <a:ext cx="1354233" cy="2311592"/>
              <a:chOff x="1277955" y="1416534"/>
              <a:chExt cx="1354233" cy="2311719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1589566" y="2368414"/>
                <a:ext cx="1007558" cy="529974"/>
              </a:xfrm>
              <a:custGeom>
                <a:rect b="b" l="l" r="r" t="t"/>
                <a:pathLst>
                  <a:path extrusionOk="0" h="993074" w="1887981">
                    <a:moveTo>
                      <a:pt x="0" y="0"/>
                    </a:moveTo>
                    <a:lnTo>
                      <a:pt x="1802581" y="0"/>
                    </a:lnTo>
                    <a:lnTo>
                      <a:pt x="1855559" y="96773"/>
                    </a:lnTo>
                    <a:cubicBezTo>
                      <a:pt x="1925450" y="224439"/>
                      <a:pt x="1878614" y="384588"/>
                      <a:pt x="1750949" y="454478"/>
                    </a:cubicBezTo>
                    <a:lnTo>
                      <a:pt x="826344" y="960652"/>
                    </a:lnTo>
                    <a:cubicBezTo>
                      <a:pt x="698679" y="1030543"/>
                      <a:pt x="538530" y="983707"/>
                      <a:pt x="468639" y="8560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409600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20"/>
                  <a:buFont typeface="Corbel"/>
                  <a:buNone/>
                </a:pPr>
                <a:r>
                  <a:rPr b="1" i="0" lang="en-US" sz="242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1</a:t>
                </a: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1313019" y="1416534"/>
                <a:ext cx="1238530" cy="951880"/>
              </a:xfrm>
              <a:custGeom>
                <a:rect b="b" l="l" r="r" t="t"/>
                <a:pathLst>
                  <a:path extrusionOk="0" h="1783648" w="2320780">
                    <a:moveTo>
                      <a:pt x="1212492" y="1146"/>
                    </a:moveTo>
                    <a:cubicBezTo>
                      <a:pt x="1296722" y="9025"/>
                      <a:pt x="1375661" y="57242"/>
                      <a:pt x="1419342" y="137033"/>
                    </a:cubicBezTo>
                    <a:lnTo>
                      <a:pt x="2320780" y="1783648"/>
                    </a:lnTo>
                    <a:lnTo>
                      <a:pt x="518199" y="1783648"/>
                    </a:lnTo>
                    <a:lnTo>
                      <a:pt x="32422" y="896301"/>
                    </a:lnTo>
                    <a:cubicBezTo>
                      <a:pt x="-37469" y="768636"/>
                      <a:pt x="9367" y="608486"/>
                      <a:pt x="137032" y="538596"/>
                    </a:cubicBezTo>
                    <a:lnTo>
                      <a:pt x="1061637" y="32422"/>
                    </a:lnTo>
                    <a:cubicBezTo>
                      <a:pt x="1109512" y="6213"/>
                      <a:pt x="1161954" y="-3581"/>
                      <a:pt x="1212492" y="1146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1686763" y="1778641"/>
                <a:ext cx="383039" cy="323695"/>
              </a:xfrm>
              <a:custGeom>
                <a:rect b="b" l="l" r="r" t="t"/>
                <a:pathLst>
                  <a:path extrusionOk="0" h="285751" w="338138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80"/>
                  <a:buFont typeface="Corbel"/>
                  <a:buNone/>
                </a:pPr>
                <a:r>
                  <a:t/>
                </a:r>
                <a:endParaRPr b="0" i="0" sz="1280" u="none" cap="none" strike="noStrike">
                  <a:solidFill>
                    <a:srgbClr val="7F7F7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grpSp>
            <p:nvGrpSpPr>
              <p:cNvPr id="267" name="Google Shape;267;p15"/>
              <p:cNvGrpSpPr/>
              <p:nvPr/>
            </p:nvGrpSpPr>
            <p:grpSpPr>
              <a:xfrm>
                <a:off x="1277955" y="3106585"/>
                <a:ext cx="1354233" cy="621668"/>
                <a:chOff x="5122025" y="525814"/>
                <a:chExt cx="2020976" cy="927740"/>
              </a:xfrm>
            </p:grpSpPr>
            <p:sp>
              <p:nvSpPr>
                <p:cNvPr id="268" name="Google Shape;268;p15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We hope that this template will return to you as a time, money and reputation.</a:t>
                  </a:r>
                  <a:endParaRPr b="0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9" name="Google Shape;269;p15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STEP HERE</a:t>
                  </a:r>
                  <a:endParaRPr b="1" i="0" sz="1200" u="none" cap="none" strike="noStrike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270" name="Google Shape;270;p15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71" name="Google Shape;271;p15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6"/>
          <p:cNvGrpSpPr/>
          <p:nvPr/>
        </p:nvGrpSpPr>
        <p:grpSpPr>
          <a:xfrm>
            <a:off x="263352" y="2052487"/>
            <a:ext cx="11508740" cy="2979472"/>
            <a:chOff x="263352" y="2052487"/>
            <a:chExt cx="11508740" cy="2979472"/>
          </a:xfrm>
        </p:grpSpPr>
        <p:sp>
          <p:nvSpPr>
            <p:cNvPr id="278" name="Google Shape;278;p16"/>
            <p:cNvSpPr/>
            <p:nvPr/>
          </p:nvSpPr>
          <p:spPr>
            <a:xfrm>
              <a:off x="1300617" y="3417932"/>
              <a:ext cx="8804869" cy="176448"/>
            </a:xfrm>
            <a:prstGeom prst="roundRect">
              <a:avLst>
                <a:gd fmla="val 50000" name="adj"/>
              </a:avLst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9923578" y="3417932"/>
              <a:ext cx="1848514" cy="176448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263352" y="3358683"/>
              <a:ext cx="987162" cy="327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1692453" y="3257786"/>
              <a:ext cx="480094" cy="480218"/>
            </a:xfrm>
            <a:custGeom>
              <a:rect b="b" l="l" r="r" t="t"/>
              <a:pathLst>
                <a:path extrusionOk="0" h="120000" w="12000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82" name="Google Shape;282;p16"/>
            <p:cNvCxnSpPr/>
            <p:nvPr/>
          </p:nvCxnSpPr>
          <p:spPr>
            <a:xfrm>
              <a:off x="1929922" y="2740013"/>
              <a:ext cx="0" cy="522577"/>
            </a:xfrm>
            <a:prstGeom prst="straightConnector1">
              <a:avLst/>
            </a:prstGeom>
            <a:noFill/>
            <a:ln cap="flat" cmpd="sng" w="9525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3" name="Google Shape;283;p16"/>
            <p:cNvSpPr txBox="1"/>
            <p:nvPr/>
          </p:nvSpPr>
          <p:spPr>
            <a:xfrm>
              <a:off x="1674086" y="3358683"/>
              <a:ext cx="518483" cy="32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/>
            </a:p>
          </p:txBody>
        </p:sp>
        <p:grpSp>
          <p:nvGrpSpPr>
            <p:cNvPr id="284" name="Google Shape;284;p16"/>
            <p:cNvGrpSpPr/>
            <p:nvPr/>
          </p:nvGrpSpPr>
          <p:grpSpPr>
            <a:xfrm>
              <a:off x="908652" y="2052487"/>
              <a:ext cx="2042540" cy="630942"/>
              <a:chOff x="1326973" y="2484287"/>
              <a:chExt cx="2042540" cy="630942"/>
            </a:xfrm>
          </p:grpSpPr>
          <p:sp>
            <p:nvSpPr>
              <p:cNvPr id="285" name="Google Shape;285;p16"/>
              <p:cNvSpPr txBox="1"/>
              <p:nvPr/>
            </p:nvSpPr>
            <p:spPr>
              <a:xfrm>
                <a:off x="1326973" y="2807452"/>
                <a:ext cx="20425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 fontScale="62500" lnSpcReduction="2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86" name="Google Shape;286;p16"/>
              <p:cNvSpPr txBox="1"/>
              <p:nvPr/>
            </p:nvSpPr>
            <p:spPr>
              <a:xfrm>
                <a:off x="1453272" y="2484287"/>
                <a:ext cx="178994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287" name="Google Shape;287;p16"/>
            <p:cNvSpPr/>
            <p:nvPr/>
          </p:nvSpPr>
          <p:spPr>
            <a:xfrm>
              <a:off x="5459604" y="3257786"/>
              <a:ext cx="478955" cy="480218"/>
            </a:xfrm>
            <a:custGeom>
              <a:rect b="b" l="l" r="r" t="t"/>
              <a:pathLst>
                <a:path extrusionOk="0" h="120000" w="12000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88" name="Google Shape;288;p16"/>
            <p:cNvCxnSpPr/>
            <p:nvPr/>
          </p:nvCxnSpPr>
          <p:spPr>
            <a:xfrm>
              <a:off x="5692296" y="2740013"/>
              <a:ext cx="0" cy="522577"/>
            </a:xfrm>
            <a:prstGeom prst="straightConnector1">
              <a:avLst/>
            </a:prstGeom>
            <a:noFill/>
            <a:ln cap="flat" cmpd="sng" w="9525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9" name="Google Shape;289;p16"/>
            <p:cNvSpPr txBox="1"/>
            <p:nvPr/>
          </p:nvSpPr>
          <p:spPr>
            <a:xfrm>
              <a:off x="5445986" y="3358683"/>
              <a:ext cx="518483" cy="32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/>
            </a:p>
          </p:txBody>
        </p:sp>
        <p:grpSp>
          <p:nvGrpSpPr>
            <p:cNvPr id="290" name="Google Shape;290;p16"/>
            <p:cNvGrpSpPr/>
            <p:nvPr/>
          </p:nvGrpSpPr>
          <p:grpSpPr>
            <a:xfrm>
              <a:off x="4671026" y="2052487"/>
              <a:ext cx="2042540" cy="630942"/>
              <a:chOff x="1326973" y="2484287"/>
              <a:chExt cx="2042540" cy="630942"/>
            </a:xfrm>
          </p:grpSpPr>
          <p:sp>
            <p:nvSpPr>
              <p:cNvPr id="291" name="Google Shape;291;p16"/>
              <p:cNvSpPr txBox="1"/>
              <p:nvPr/>
            </p:nvSpPr>
            <p:spPr>
              <a:xfrm>
                <a:off x="1326973" y="2807452"/>
                <a:ext cx="20425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 fontScale="62500" lnSpcReduction="2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92" name="Google Shape;292;p16"/>
              <p:cNvSpPr txBox="1"/>
              <p:nvPr/>
            </p:nvSpPr>
            <p:spPr>
              <a:xfrm>
                <a:off x="1453272" y="2484287"/>
                <a:ext cx="178994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293" name="Google Shape;293;p16"/>
            <p:cNvSpPr/>
            <p:nvPr/>
          </p:nvSpPr>
          <p:spPr>
            <a:xfrm>
              <a:off x="9184552" y="3257786"/>
              <a:ext cx="478955" cy="480218"/>
            </a:xfrm>
            <a:custGeom>
              <a:rect b="b" l="l" r="r" t="t"/>
              <a:pathLst>
                <a:path extrusionOk="0" h="120000" w="12000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94" name="Google Shape;294;p16"/>
            <p:cNvCxnSpPr/>
            <p:nvPr/>
          </p:nvCxnSpPr>
          <p:spPr>
            <a:xfrm>
              <a:off x="9408353" y="2740013"/>
              <a:ext cx="0" cy="522577"/>
            </a:xfrm>
            <a:prstGeom prst="straightConnector1">
              <a:avLst/>
            </a:prstGeom>
            <a:noFill/>
            <a:ln cap="flat" cmpd="sng" w="9525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5" name="Google Shape;295;p16"/>
            <p:cNvSpPr txBox="1"/>
            <p:nvPr/>
          </p:nvSpPr>
          <p:spPr>
            <a:xfrm>
              <a:off x="9176126" y="3358683"/>
              <a:ext cx="518483" cy="32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05</a:t>
              </a:r>
              <a:endParaRPr/>
            </a:p>
          </p:txBody>
        </p:sp>
        <p:grpSp>
          <p:nvGrpSpPr>
            <p:cNvPr id="296" name="Google Shape;296;p16"/>
            <p:cNvGrpSpPr/>
            <p:nvPr/>
          </p:nvGrpSpPr>
          <p:grpSpPr>
            <a:xfrm>
              <a:off x="8373186" y="2052487"/>
              <a:ext cx="2042540" cy="630942"/>
              <a:chOff x="1326973" y="2484287"/>
              <a:chExt cx="2042540" cy="630942"/>
            </a:xfrm>
          </p:grpSpPr>
          <p:sp>
            <p:nvSpPr>
              <p:cNvPr id="297" name="Google Shape;297;p16"/>
              <p:cNvSpPr txBox="1"/>
              <p:nvPr/>
            </p:nvSpPr>
            <p:spPr>
              <a:xfrm>
                <a:off x="1326973" y="2807452"/>
                <a:ext cx="20425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 fontScale="62500" lnSpcReduction="2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98" name="Google Shape;298;p16"/>
              <p:cNvSpPr txBox="1"/>
              <p:nvPr/>
            </p:nvSpPr>
            <p:spPr>
              <a:xfrm>
                <a:off x="1453272" y="2484287"/>
                <a:ext cx="178994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299" name="Google Shape;299;p16"/>
            <p:cNvSpPr/>
            <p:nvPr/>
          </p:nvSpPr>
          <p:spPr>
            <a:xfrm>
              <a:off x="3517452" y="3257786"/>
              <a:ext cx="480094" cy="480218"/>
            </a:xfrm>
            <a:custGeom>
              <a:rect b="b" l="l" r="r" t="t"/>
              <a:pathLst>
                <a:path extrusionOk="0" h="120000" w="12000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00" name="Google Shape;300;p16"/>
            <p:cNvCxnSpPr/>
            <p:nvPr/>
          </p:nvCxnSpPr>
          <p:spPr>
            <a:xfrm>
              <a:off x="3761695" y="3741737"/>
              <a:ext cx="0" cy="522577"/>
            </a:xfrm>
            <a:prstGeom prst="straightConnector1">
              <a:avLst/>
            </a:prstGeom>
            <a:noFill/>
            <a:ln cap="flat" cmpd="sng" w="9525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1" name="Google Shape;301;p16"/>
            <p:cNvSpPr txBox="1"/>
            <p:nvPr/>
          </p:nvSpPr>
          <p:spPr>
            <a:xfrm>
              <a:off x="3498402" y="3358683"/>
              <a:ext cx="518483" cy="32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/>
            </a:p>
          </p:txBody>
        </p:sp>
        <p:grpSp>
          <p:nvGrpSpPr>
            <p:cNvPr id="302" name="Google Shape;302;p16"/>
            <p:cNvGrpSpPr/>
            <p:nvPr/>
          </p:nvGrpSpPr>
          <p:grpSpPr>
            <a:xfrm>
              <a:off x="2736229" y="4401017"/>
              <a:ext cx="2042540" cy="630942"/>
              <a:chOff x="1326973" y="2484287"/>
              <a:chExt cx="2042540" cy="630942"/>
            </a:xfrm>
          </p:grpSpPr>
          <p:sp>
            <p:nvSpPr>
              <p:cNvPr id="303" name="Google Shape;303;p16"/>
              <p:cNvSpPr txBox="1"/>
              <p:nvPr/>
            </p:nvSpPr>
            <p:spPr>
              <a:xfrm>
                <a:off x="1326973" y="2807452"/>
                <a:ext cx="20425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 fontScale="62500" lnSpcReduction="2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04" name="Google Shape;304;p16"/>
              <p:cNvSpPr txBox="1"/>
              <p:nvPr/>
            </p:nvSpPr>
            <p:spPr>
              <a:xfrm>
                <a:off x="1453272" y="2484287"/>
                <a:ext cx="178994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305" name="Google Shape;305;p16"/>
            <p:cNvSpPr/>
            <p:nvPr/>
          </p:nvSpPr>
          <p:spPr>
            <a:xfrm>
              <a:off x="7344982" y="3257786"/>
              <a:ext cx="480094" cy="480218"/>
            </a:xfrm>
            <a:custGeom>
              <a:rect b="b" l="l" r="r" t="t"/>
              <a:pathLst>
                <a:path extrusionOk="0" h="120000" w="12000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06" name="Google Shape;306;p16"/>
            <p:cNvCxnSpPr/>
            <p:nvPr/>
          </p:nvCxnSpPr>
          <p:spPr>
            <a:xfrm>
              <a:off x="7581582" y="3741737"/>
              <a:ext cx="0" cy="522577"/>
            </a:xfrm>
            <a:prstGeom prst="straightConnector1">
              <a:avLst/>
            </a:prstGeom>
            <a:noFill/>
            <a:ln cap="flat" cmpd="sng" w="9525">
              <a:solidFill>
                <a:srgbClr val="97480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7" name="Google Shape;307;p16"/>
            <p:cNvSpPr txBox="1"/>
            <p:nvPr/>
          </p:nvSpPr>
          <p:spPr>
            <a:xfrm>
              <a:off x="7337814" y="3358683"/>
              <a:ext cx="518483" cy="32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/>
            </a:p>
          </p:txBody>
        </p:sp>
        <p:grpSp>
          <p:nvGrpSpPr>
            <p:cNvPr id="308" name="Google Shape;308;p16"/>
            <p:cNvGrpSpPr/>
            <p:nvPr/>
          </p:nvGrpSpPr>
          <p:grpSpPr>
            <a:xfrm>
              <a:off x="6560312" y="4401017"/>
              <a:ext cx="2042540" cy="630942"/>
              <a:chOff x="1326973" y="2484287"/>
              <a:chExt cx="2042540" cy="630942"/>
            </a:xfrm>
          </p:grpSpPr>
          <p:sp>
            <p:nvSpPr>
              <p:cNvPr id="309" name="Google Shape;309;p16"/>
              <p:cNvSpPr txBox="1"/>
              <p:nvPr/>
            </p:nvSpPr>
            <p:spPr>
              <a:xfrm>
                <a:off x="1326973" y="2807452"/>
                <a:ext cx="20425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 fontScale="62500" lnSpcReduction="2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10" name="Google Shape;310;p16"/>
              <p:cNvSpPr txBox="1"/>
              <p:nvPr/>
            </p:nvSpPr>
            <p:spPr>
              <a:xfrm>
                <a:off x="1453272" y="2484287"/>
                <a:ext cx="178994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311" name="Google Shape;311;p16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12" name="Google Shape;312;p16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7"/>
          <p:cNvGrpSpPr/>
          <p:nvPr/>
        </p:nvGrpSpPr>
        <p:grpSpPr>
          <a:xfrm>
            <a:off x="1435136" y="1668217"/>
            <a:ext cx="9398145" cy="4084379"/>
            <a:chOff x="802311" y="1086586"/>
            <a:chExt cx="7541011" cy="3277279"/>
          </a:xfrm>
        </p:grpSpPr>
        <p:sp>
          <p:nvSpPr>
            <p:cNvPr id="319" name="Google Shape;319;p17"/>
            <p:cNvSpPr/>
            <p:nvPr/>
          </p:nvSpPr>
          <p:spPr>
            <a:xfrm flipH="1">
              <a:off x="4810050" y="1341512"/>
              <a:ext cx="1782364" cy="1782359"/>
            </a:xfrm>
            <a:custGeom>
              <a:rect b="b" l="l" r="r" t="t"/>
              <a:pathLst>
                <a:path extrusionOk="0" h="2527" w="2528">
                  <a:moveTo>
                    <a:pt x="0" y="1263"/>
                  </a:moveTo>
                  <a:lnTo>
                    <a:pt x="0" y="1263"/>
                  </a:lnTo>
                  <a:cubicBezTo>
                    <a:pt x="0" y="1961"/>
                    <a:pt x="566" y="2527"/>
                    <a:pt x="1264" y="2527"/>
                  </a:cubicBezTo>
                  <a:cubicBezTo>
                    <a:pt x="1962" y="2527"/>
                    <a:pt x="2528" y="1961"/>
                    <a:pt x="2528" y="1263"/>
                  </a:cubicBezTo>
                  <a:cubicBezTo>
                    <a:pt x="2528" y="565"/>
                    <a:pt x="1962" y="0"/>
                    <a:pt x="1264" y="0"/>
                  </a:cubicBezTo>
                  <a:cubicBezTo>
                    <a:pt x="566" y="0"/>
                    <a:pt x="0" y="565"/>
                    <a:pt x="0" y="1263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527024" y="1799417"/>
              <a:ext cx="1816298" cy="1816281"/>
            </a:xfrm>
            <a:custGeom>
              <a:rect b="b" l="l" r="r" t="t"/>
              <a:pathLst>
                <a:path extrusionOk="0" h="2527" w="2528">
                  <a:moveTo>
                    <a:pt x="0" y="1263"/>
                  </a:moveTo>
                  <a:lnTo>
                    <a:pt x="0" y="1263"/>
                  </a:lnTo>
                  <a:cubicBezTo>
                    <a:pt x="0" y="1961"/>
                    <a:pt x="566" y="2527"/>
                    <a:pt x="1264" y="2527"/>
                  </a:cubicBezTo>
                  <a:cubicBezTo>
                    <a:pt x="1962" y="2527"/>
                    <a:pt x="2528" y="1961"/>
                    <a:pt x="2528" y="1263"/>
                  </a:cubicBezTo>
                  <a:cubicBezTo>
                    <a:pt x="2528" y="565"/>
                    <a:pt x="1962" y="0"/>
                    <a:pt x="1264" y="0"/>
                  </a:cubicBezTo>
                  <a:cubicBezTo>
                    <a:pt x="566" y="0"/>
                    <a:pt x="0" y="565"/>
                    <a:pt x="0" y="1263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802311" y="1086586"/>
              <a:ext cx="2160628" cy="2160623"/>
            </a:xfrm>
            <a:custGeom>
              <a:rect b="b" l="l" r="r" t="t"/>
              <a:pathLst>
                <a:path extrusionOk="0" h="2527" w="2528">
                  <a:moveTo>
                    <a:pt x="0" y="1263"/>
                  </a:moveTo>
                  <a:lnTo>
                    <a:pt x="0" y="1263"/>
                  </a:lnTo>
                  <a:cubicBezTo>
                    <a:pt x="0" y="1961"/>
                    <a:pt x="566" y="2527"/>
                    <a:pt x="1264" y="2527"/>
                  </a:cubicBezTo>
                  <a:cubicBezTo>
                    <a:pt x="1962" y="2527"/>
                    <a:pt x="2528" y="1961"/>
                    <a:pt x="2528" y="1263"/>
                  </a:cubicBezTo>
                  <a:cubicBezTo>
                    <a:pt x="2528" y="565"/>
                    <a:pt x="1962" y="0"/>
                    <a:pt x="1264" y="0"/>
                  </a:cubicBezTo>
                  <a:cubicBezTo>
                    <a:pt x="566" y="0"/>
                    <a:pt x="0" y="565"/>
                    <a:pt x="0" y="1263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>
              <a:off x="813666" y="2076909"/>
              <a:ext cx="2137922" cy="273152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3" name="Google Shape;323;p17"/>
            <p:cNvSpPr txBox="1"/>
            <p:nvPr/>
          </p:nvSpPr>
          <p:spPr>
            <a:xfrm>
              <a:off x="7435150" y="2663281"/>
              <a:ext cx="49" cy="273152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5144658" y="2140548"/>
              <a:ext cx="1122230" cy="273152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 flipH="1">
              <a:off x="2906828" y="1663474"/>
              <a:ext cx="1991256" cy="1991252"/>
            </a:xfrm>
            <a:custGeom>
              <a:rect b="b" l="l" r="r" t="t"/>
              <a:pathLst>
                <a:path extrusionOk="0" h="2527" w="2528">
                  <a:moveTo>
                    <a:pt x="0" y="1263"/>
                  </a:moveTo>
                  <a:lnTo>
                    <a:pt x="0" y="1263"/>
                  </a:lnTo>
                  <a:cubicBezTo>
                    <a:pt x="0" y="1961"/>
                    <a:pt x="566" y="2527"/>
                    <a:pt x="1264" y="2527"/>
                  </a:cubicBezTo>
                  <a:cubicBezTo>
                    <a:pt x="1962" y="2527"/>
                    <a:pt x="2528" y="1961"/>
                    <a:pt x="2528" y="1263"/>
                  </a:cubicBezTo>
                  <a:cubicBezTo>
                    <a:pt x="2528" y="565"/>
                    <a:pt x="1962" y="0"/>
                    <a:pt x="1264" y="0"/>
                  </a:cubicBezTo>
                  <a:cubicBezTo>
                    <a:pt x="566" y="0"/>
                    <a:pt x="0" y="565"/>
                    <a:pt x="0" y="1263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6" name="Google Shape;326;p17"/>
            <p:cNvSpPr txBox="1"/>
            <p:nvPr/>
          </p:nvSpPr>
          <p:spPr>
            <a:xfrm>
              <a:off x="2916581" y="2617952"/>
              <a:ext cx="1971749" cy="273152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 flipH="1">
              <a:off x="5638984" y="2434886"/>
              <a:ext cx="175058" cy="1928979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 flipH="1" rot="-2925807">
              <a:off x="5536213" y="2704017"/>
              <a:ext cx="69668" cy="408469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 flipH="1" rot="2896893">
              <a:off x="5906178" y="2488013"/>
              <a:ext cx="40795" cy="555263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7324951" y="3069073"/>
              <a:ext cx="178211" cy="1294792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 rot="2925807">
              <a:off x="7538922" y="3217075"/>
              <a:ext cx="70922" cy="415826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 rot="-2896893">
              <a:off x="7157952" y="3013602"/>
              <a:ext cx="79562" cy="565263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1766188" y="2495141"/>
              <a:ext cx="188263" cy="1868722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 rot="2925807">
              <a:off x="1984754" y="2876691"/>
              <a:ext cx="74921" cy="439279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 rot="-2896893">
              <a:off x="1603509" y="2637115"/>
              <a:ext cx="65272" cy="597146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 flipH="1">
              <a:off x="3844321" y="2911792"/>
              <a:ext cx="152378" cy="1452072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  <a:effectLst>
              <a:outerShdw rotWithShape="0" algn="ctr" dir="54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 flipH="1" rot="-2925807">
              <a:off x="3684611" y="3116064"/>
              <a:ext cx="40794" cy="538310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 flipH="1" rot="2896893">
              <a:off x="4073285" y="2968134"/>
              <a:ext cx="57113" cy="483320"/>
            </a:xfrm>
            <a:prstGeom prst="triangle">
              <a:avLst>
                <a:gd fmla="val 50000" name="adj"/>
              </a:avLst>
            </a:prstGeom>
            <a:solidFill>
              <a:srgbClr val="E36C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9" name="Google Shape;339;p17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40" name="Google Shape;340;p17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8"/>
          <p:cNvGrpSpPr/>
          <p:nvPr/>
        </p:nvGrpSpPr>
        <p:grpSpPr>
          <a:xfrm>
            <a:off x="665051" y="1844824"/>
            <a:ext cx="10933466" cy="4144411"/>
            <a:chOff x="665051" y="1844824"/>
            <a:chExt cx="10933466" cy="4144411"/>
          </a:xfrm>
        </p:grpSpPr>
        <p:sp>
          <p:nvSpPr>
            <p:cNvPr id="347" name="Google Shape;347;p18"/>
            <p:cNvSpPr txBox="1"/>
            <p:nvPr/>
          </p:nvSpPr>
          <p:spPr>
            <a:xfrm>
              <a:off x="802833" y="3497641"/>
              <a:ext cx="2517668" cy="1803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3458283" y="3497641"/>
              <a:ext cx="2621557" cy="1803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9" name="Google Shape;349;p18"/>
            <p:cNvSpPr txBox="1"/>
            <p:nvPr/>
          </p:nvSpPr>
          <p:spPr>
            <a:xfrm>
              <a:off x="6320983" y="3497641"/>
              <a:ext cx="2518195" cy="1803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65052" y="1848388"/>
              <a:ext cx="2655449" cy="902811"/>
            </a:xfrm>
            <a:prstGeom prst="homePlate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424390" y="1848388"/>
              <a:ext cx="2655449" cy="902811"/>
            </a:xfrm>
            <a:prstGeom prst="homePlate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183729" y="1848388"/>
              <a:ext cx="2655449" cy="902811"/>
            </a:xfrm>
            <a:prstGeom prst="homePlate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665051" y="2904743"/>
              <a:ext cx="2655451" cy="3084492"/>
            </a:xfrm>
            <a:prstGeom prst="rect">
              <a:avLst/>
            </a:prstGeom>
            <a:noFill/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424390" y="2904743"/>
              <a:ext cx="2655449" cy="3084492"/>
            </a:xfrm>
            <a:prstGeom prst="rect">
              <a:avLst/>
            </a:prstGeom>
            <a:noFill/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6183728" y="2904743"/>
              <a:ext cx="2655451" cy="3084492"/>
            </a:xfrm>
            <a:prstGeom prst="rect">
              <a:avLst/>
            </a:prstGeom>
            <a:noFill/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8943068" y="1848388"/>
              <a:ext cx="2655449" cy="902811"/>
            </a:xfrm>
            <a:prstGeom prst="homePlate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7" name="Google Shape;357;p18"/>
            <p:cNvSpPr txBox="1"/>
            <p:nvPr/>
          </p:nvSpPr>
          <p:spPr>
            <a:xfrm>
              <a:off x="9080320" y="3497641"/>
              <a:ext cx="2518195" cy="1803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8943065" y="2904743"/>
              <a:ext cx="2655451" cy="3084492"/>
            </a:xfrm>
            <a:prstGeom prst="rect">
              <a:avLst/>
            </a:prstGeom>
            <a:noFill/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65051" y="1844824"/>
              <a:ext cx="2230267" cy="86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Part 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424389" y="1882023"/>
              <a:ext cx="2230267" cy="86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Part 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6183728" y="1844824"/>
              <a:ext cx="2230267" cy="86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Part 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8943067" y="1869195"/>
              <a:ext cx="2230267" cy="86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Part 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63" name="Google Shape;363;p18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9"/>
          <p:cNvSpPr/>
          <p:nvPr/>
        </p:nvSpPr>
        <p:spPr>
          <a:xfrm flipH="1">
            <a:off x="4151098" y="4027711"/>
            <a:ext cx="39611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THREE</a:t>
            </a:r>
            <a:endParaRPr b="1" sz="4400">
              <a:solidFill>
                <a:srgbClr val="0C0C0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2" name="Google Shape;372;p19"/>
          <p:cNvGrpSpPr/>
          <p:nvPr/>
        </p:nvGrpSpPr>
        <p:grpSpPr>
          <a:xfrm flipH="1">
            <a:off x="5260631" y="2254369"/>
            <a:ext cx="1698780" cy="1636878"/>
            <a:chOff x="1750435" y="2665507"/>
            <a:chExt cx="1333059" cy="1284485"/>
          </a:xfrm>
        </p:grpSpPr>
        <p:sp>
          <p:nvSpPr>
            <p:cNvPr id="373" name="Google Shape;373;p19"/>
            <p:cNvSpPr/>
            <p:nvPr/>
          </p:nvSpPr>
          <p:spPr>
            <a:xfrm rot="5400000">
              <a:off x="1756621" y="2659322"/>
              <a:ext cx="1284485" cy="1296856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786095" y="3100603"/>
              <a:ext cx="1297399" cy="432705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 b="1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0"/>
          <p:cNvGrpSpPr/>
          <p:nvPr/>
        </p:nvGrpSpPr>
        <p:grpSpPr>
          <a:xfrm>
            <a:off x="1127448" y="1340768"/>
            <a:ext cx="10050495" cy="4556575"/>
            <a:chOff x="1127448" y="1340768"/>
            <a:chExt cx="10050495" cy="4556575"/>
          </a:xfrm>
        </p:grpSpPr>
        <p:grpSp>
          <p:nvGrpSpPr>
            <p:cNvPr id="381" name="Google Shape;381;p20"/>
            <p:cNvGrpSpPr/>
            <p:nvPr/>
          </p:nvGrpSpPr>
          <p:grpSpPr>
            <a:xfrm>
              <a:off x="1127448" y="1340768"/>
              <a:ext cx="10050495" cy="4556575"/>
              <a:chOff x="914400" y="1373727"/>
              <a:chExt cx="7315200" cy="3316479"/>
            </a:xfrm>
          </p:grpSpPr>
          <p:sp>
            <p:nvSpPr>
              <p:cNvPr id="382" name="Google Shape;382;p20"/>
              <p:cNvSpPr/>
              <p:nvPr/>
            </p:nvSpPr>
            <p:spPr>
              <a:xfrm>
                <a:off x="3424238" y="2091043"/>
                <a:ext cx="2295525" cy="2268000"/>
              </a:xfrm>
              <a:prstGeom prst="roundRect">
                <a:avLst>
                  <a:gd fmla="val 4690" name="adj"/>
                </a:avLst>
              </a:prstGeom>
              <a:noFill/>
              <a:ln cap="flat" cmpd="sng" w="12700">
                <a:solidFill>
                  <a:srgbClr val="1736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3640138" y="1984728"/>
                <a:ext cx="1863725" cy="360000"/>
              </a:xfrm>
              <a:prstGeom prst="roundRect">
                <a:avLst>
                  <a:gd fmla="val 50000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5934075" y="1704890"/>
                <a:ext cx="2295525" cy="2268000"/>
              </a:xfrm>
              <a:prstGeom prst="roundRect">
                <a:avLst>
                  <a:gd fmla="val 4690" name="adj"/>
                </a:avLst>
              </a:prstGeom>
              <a:noFill/>
              <a:ln cap="flat" cmpd="sng" w="12700">
                <a:solidFill>
                  <a:srgbClr val="1736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6149975" y="1594909"/>
                <a:ext cx="1863725" cy="360000"/>
              </a:xfrm>
              <a:prstGeom prst="roundRect">
                <a:avLst>
                  <a:gd fmla="val 50000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2492375" y="1373727"/>
                <a:ext cx="1466850" cy="890841"/>
              </a:xfrm>
              <a:custGeom>
                <a:rect b="b" l="l" r="r" t="t"/>
                <a:pathLst>
                  <a:path extrusionOk="0" h="774" w="982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914400" y="2422206"/>
                <a:ext cx="2295525" cy="2268000"/>
              </a:xfrm>
              <a:prstGeom prst="roundRect">
                <a:avLst>
                  <a:gd fmla="val 4690" name="adj"/>
                </a:avLst>
              </a:prstGeom>
              <a:noFill/>
              <a:ln cap="flat" cmpd="sng" w="12700">
                <a:solidFill>
                  <a:srgbClr val="1736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1112837" y="2312225"/>
                <a:ext cx="1863725" cy="360000"/>
              </a:xfrm>
              <a:prstGeom prst="roundRect">
                <a:avLst>
                  <a:gd fmla="val 50000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389" name="Google Shape;389;p20"/>
            <p:cNvSpPr txBox="1"/>
            <p:nvPr/>
          </p:nvSpPr>
          <p:spPr>
            <a:xfrm>
              <a:off x="1451555" y="3619146"/>
              <a:ext cx="2533130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0" name="Google Shape;390;p20"/>
            <p:cNvSpPr txBox="1"/>
            <p:nvPr/>
          </p:nvSpPr>
          <p:spPr>
            <a:xfrm>
              <a:off x="4923862" y="3124800"/>
              <a:ext cx="2533130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8320706" y="2774371"/>
              <a:ext cx="2533130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 We hope that this template will return to you as a time, money and reputation.</a:t>
              </a:r>
              <a:endPara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92" name="Google Shape;392;p20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93" name="Google Shape;393;p20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1"/>
          <p:cNvGrpSpPr/>
          <p:nvPr/>
        </p:nvGrpSpPr>
        <p:grpSpPr>
          <a:xfrm>
            <a:off x="1487488" y="1651536"/>
            <a:ext cx="9373678" cy="3888060"/>
            <a:chOff x="970795" y="1131590"/>
            <a:chExt cx="7145026" cy="2963649"/>
          </a:xfrm>
        </p:grpSpPr>
        <p:grpSp>
          <p:nvGrpSpPr>
            <p:cNvPr id="400" name="Google Shape;400;p21"/>
            <p:cNvGrpSpPr/>
            <p:nvPr/>
          </p:nvGrpSpPr>
          <p:grpSpPr>
            <a:xfrm>
              <a:off x="4540206" y="2838351"/>
              <a:ext cx="1271075" cy="1256888"/>
              <a:chOff x="4540206" y="2838351"/>
              <a:chExt cx="1271075" cy="1256888"/>
            </a:xfrm>
          </p:grpSpPr>
          <p:sp>
            <p:nvSpPr>
              <p:cNvPr id="401" name="Google Shape;401;p21"/>
              <p:cNvSpPr/>
              <p:nvPr/>
            </p:nvSpPr>
            <p:spPr>
              <a:xfrm>
                <a:off x="4554393" y="2838351"/>
                <a:ext cx="1256888" cy="1256888"/>
              </a:xfrm>
              <a:prstGeom prst="roundRect">
                <a:avLst>
                  <a:gd fmla="val 5067" name="adj"/>
                </a:avLst>
              </a:prstGeom>
              <a:solidFill>
                <a:srgbClr val="974806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4554393" y="2838351"/>
                <a:ext cx="939521" cy="939521"/>
              </a:xfrm>
              <a:prstGeom prst="roundRect">
                <a:avLst>
                  <a:gd fmla="val 5067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03" name="Google Shape;403;p21"/>
              <p:cNvSpPr txBox="1"/>
              <p:nvPr/>
            </p:nvSpPr>
            <p:spPr>
              <a:xfrm>
                <a:off x="4540206" y="2840879"/>
                <a:ext cx="435456" cy="305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70%</a:t>
                </a:r>
                <a:endParaRPr/>
              </a:p>
            </p:txBody>
          </p:sp>
        </p:grpSp>
        <p:grpSp>
          <p:nvGrpSpPr>
            <p:cNvPr id="404" name="Google Shape;404;p21"/>
            <p:cNvGrpSpPr/>
            <p:nvPr/>
          </p:nvGrpSpPr>
          <p:grpSpPr>
            <a:xfrm>
              <a:off x="3347270" y="2838351"/>
              <a:ext cx="1110026" cy="1110026"/>
              <a:chOff x="3347270" y="2838351"/>
              <a:chExt cx="1110026" cy="1110026"/>
            </a:xfrm>
          </p:grpSpPr>
          <p:sp>
            <p:nvSpPr>
              <p:cNvPr id="405" name="Google Shape;405;p21"/>
              <p:cNvSpPr/>
              <p:nvPr/>
            </p:nvSpPr>
            <p:spPr>
              <a:xfrm>
                <a:off x="3347270" y="2838351"/>
                <a:ext cx="1110026" cy="1110026"/>
              </a:xfrm>
              <a:prstGeom prst="roundRect">
                <a:avLst>
                  <a:gd fmla="val 5067" name="adj"/>
                </a:avLst>
              </a:prstGeom>
              <a:solidFill>
                <a:srgbClr val="974806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3716111" y="2838351"/>
                <a:ext cx="741185" cy="741185"/>
              </a:xfrm>
              <a:prstGeom prst="roundRect">
                <a:avLst>
                  <a:gd fmla="val 5067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07" name="Google Shape;407;p21"/>
              <p:cNvSpPr txBox="1"/>
              <p:nvPr/>
            </p:nvSpPr>
            <p:spPr>
              <a:xfrm>
                <a:off x="4021840" y="2840880"/>
                <a:ext cx="435455" cy="305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60%</a:t>
                </a:r>
                <a:endParaRPr/>
              </a:p>
            </p:txBody>
          </p:sp>
        </p:grpSp>
        <p:grpSp>
          <p:nvGrpSpPr>
            <p:cNvPr id="408" name="Google Shape;408;p21"/>
            <p:cNvGrpSpPr/>
            <p:nvPr/>
          </p:nvGrpSpPr>
          <p:grpSpPr>
            <a:xfrm>
              <a:off x="3082373" y="1373371"/>
              <a:ext cx="1374923" cy="1399973"/>
              <a:chOff x="3082373" y="1373371"/>
              <a:chExt cx="1374923" cy="1399973"/>
            </a:xfrm>
          </p:grpSpPr>
          <p:sp>
            <p:nvSpPr>
              <p:cNvPr id="409" name="Google Shape;409;p21"/>
              <p:cNvSpPr/>
              <p:nvPr/>
            </p:nvSpPr>
            <p:spPr>
              <a:xfrm>
                <a:off x="3082373" y="1373371"/>
                <a:ext cx="1374923" cy="1374923"/>
              </a:xfrm>
              <a:prstGeom prst="roundRect">
                <a:avLst>
                  <a:gd fmla="val 5067" name="adj"/>
                </a:avLst>
              </a:prstGeom>
              <a:solidFill>
                <a:srgbClr val="974806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3453088" y="1740764"/>
                <a:ext cx="1004207" cy="1004207"/>
              </a:xfrm>
              <a:prstGeom prst="roundRect">
                <a:avLst>
                  <a:gd fmla="val 5067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11" name="Google Shape;411;p21"/>
              <p:cNvSpPr txBox="1"/>
              <p:nvPr/>
            </p:nvSpPr>
            <p:spPr>
              <a:xfrm>
                <a:off x="4020701" y="2467972"/>
                <a:ext cx="435455" cy="305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80%</a:t>
                </a:r>
                <a:endParaRPr/>
              </a:p>
            </p:txBody>
          </p:sp>
        </p:grpSp>
        <p:sp>
          <p:nvSpPr>
            <p:cNvPr id="412" name="Google Shape;412;p21"/>
            <p:cNvSpPr txBox="1"/>
            <p:nvPr/>
          </p:nvSpPr>
          <p:spPr>
            <a:xfrm>
              <a:off x="2476182" y="2364098"/>
              <a:ext cx="308979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20%</a:t>
              </a:r>
              <a:endParaRPr/>
            </a:p>
          </p:txBody>
        </p:sp>
        <p:grpSp>
          <p:nvGrpSpPr>
            <p:cNvPr id="413" name="Google Shape;413;p21"/>
            <p:cNvGrpSpPr/>
            <p:nvPr/>
          </p:nvGrpSpPr>
          <p:grpSpPr>
            <a:xfrm>
              <a:off x="4536779" y="1844593"/>
              <a:ext cx="921314" cy="903701"/>
              <a:chOff x="4536779" y="1844593"/>
              <a:chExt cx="921314" cy="903701"/>
            </a:xfrm>
          </p:grpSpPr>
          <p:sp>
            <p:nvSpPr>
              <p:cNvPr id="414" name="Google Shape;414;p21"/>
              <p:cNvSpPr/>
              <p:nvPr/>
            </p:nvSpPr>
            <p:spPr>
              <a:xfrm>
                <a:off x="4554393" y="1844593"/>
                <a:ext cx="903700" cy="903700"/>
              </a:xfrm>
              <a:prstGeom prst="roundRect">
                <a:avLst>
                  <a:gd fmla="val 5067" name="adj"/>
                </a:avLst>
              </a:prstGeom>
              <a:solidFill>
                <a:srgbClr val="974806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4554393" y="2250223"/>
                <a:ext cx="498071" cy="498071"/>
              </a:xfrm>
              <a:prstGeom prst="roundRect">
                <a:avLst>
                  <a:gd fmla="val 5067" name="adj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16" name="Google Shape;416;p21"/>
              <p:cNvSpPr txBox="1"/>
              <p:nvPr/>
            </p:nvSpPr>
            <p:spPr>
              <a:xfrm>
                <a:off x="4536779" y="2379115"/>
                <a:ext cx="435456" cy="305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-US" sz="10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</a:br>
                <a:r>
                  <a:rPr lang="en-US" sz="10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15%</a:t>
                </a:r>
                <a:endParaRPr/>
              </a:p>
            </p:txBody>
          </p:sp>
        </p:grpSp>
        <p:sp>
          <p:nvSpPr>
            <p:cNvPr id="417" name="Google Shape;417;p21"/>
            <p:cNvSpPr txBox="1"/>
            <p:nvPr/>
          </p:nvSpPr>
          <p:spPr>
            <a:xfrm>
              <a:off x="5529866" y="2364098"/>
              <a:ext cx="308979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85%</a:t>
              </a:r>
              <a:endParaRPr/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5883053" y="3714366"/>
              <a:ext cx="308979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30%</a:t>
              </a:r>
              <a:endParaRPr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2742218" y="3565129"/>
              <a:ext cx="308979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40%</a:t>
              </a:r>
              <a:endParaRPr/>
            </a:p>
          </p:txBody>
        </p:sp>
        <p:sp>
          <p:nvSpPr>
            <p:cNvPr id="420" name="Google Shape;420;p21"/>
            <p:cNvSpPr txBox="1"/>
            <p:nvPr/>
          </p:nvSpPr>
          <p:spPr>
            <a:xfrm>
              <a:off x="976335" y="1131590"/>
              <a:ext cx="1527597" cy="577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970795" y="3227309"/>
              <a:ext cx="1527597" cy="577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6516216" y="1306799"/>
              <a:ext cx="1527597" cy="577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3" name="Google Shape;423;p21"/>
            <p:cNvSpPr txBox="1"/>
            <p:nvPr/>
          </p:nvSpPr>
          <p:spPr>
            <a:xfrm>
              <a:off x="6588224" y="3227309"/>
              <a:ext cx="1527597" cy="577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24" name="Google Shape;424;p21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25" name="Google Shape;425;p21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1271464" y="1484784"/>
            <a:ext cx="10081120" cy="4538027"/>
            <a:chOff x="1271464" y="1484784"/>
            <a:chExt cx="10081120" cy="4538027"/>
          </a:xfrm>
        </p:grpSpPr>
        <p:sp>
          <p:nvSpPr>
            <p:cNvPr id="432" name="Google Shape;432;p22"/>
            <p:cNvSpPr/>
            <p:nvPr/>
          </p:nvSpPr>
          <p:spPr>
            <a:xfrm>
              <a:off x="2957513" y="2234084"/>
              <a:ext cx="1570038" cy="1606550"/>
            </a:xfrm>
            <a:custGeom>
              <a:rect b="b" l="l" r="r" t="t"/>
              <a:pathLst>
                <a:path extrusionOk="0" h="1012" w="989">
                  <a:moveTo>
                    <a:pt x="2" y="902"/>
                  </a:moveTo>
                  <a:lnTo>
                    <a:pt x="0" y="900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lnTo>
                    <a:pt x="2" y="902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675274" y="2234085"/>
              <a:ext cx="1571625" cy="1603375"/>
            </a:xfrm>
            <a:custGeom>
              <a:rect b="b" l="l" r="r" t="t"/>
              <a:pathLst>
                <a:path extrusionOk="0" h="1010" w="990">
                  <a:moveTo>
                    <a:pt x="986" y="0"/>
                  </a:move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lnTo>
                    <a:pt x="990" y="112"/>
                  </a:lnTo>
                  <a:lnTo>
                    <a:pt x="990" y="2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527552" y="2234084"/>
              <a:ext cx="1571625" cy="1606550"/>
            </a:xfrm>
            <a:custGeom>
              <a:rect b="b" l="l" r="r" t="t"/>
              <a:pathLst>
                <a:path extrusionOk="0" h="1012" w="990">
                  <a:moveTo>
                    <a:pt x="988" y="9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2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7971571" y="1484784"/>
              <a:ext cx="987425" cy="1130300"/>
            </a:xfrm>
            <a:custGeom>
              <a:rect b="b" l="l" r="r" t="t"/>
              <a:pathLst>
                <a:path extrusionOk="0" h="356" w="311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8435121" y="2602384"/>
              <a:ext cx="60325" cy="298450"/>
            </a:xfrm>
            <a:custGeom>
              <a:rect b="b" l="l" r="r" t="t"/>
              <a:pathLst>
                <a:path extrusionOk="0" h="94" w="19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rgbClr val="974806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8228745" y="1741959"/>
              <a:ext cx="520700" cy="520700"/>
            </a:xfrm>
            <a:custGeom>
              <a:rect b="b" l="l" r="r" t="t"/>
              <a:pathLst>
                <a:path extrusionOk="0" h="164" w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1557951" y="2618011"/>
              <a:ext cx="987425" cy="1130300"/>
            </a:xfrm>
            <a:custGeom>
              <a:rect b="b" l="l" r="r" t="t"/>
              <a:pathLst>
                <a:path extrusionOk="0" h="356" w="311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2021501" y="3735611"/>
              <a:ext cx="60325" cy="298450"/>
            </a:xfrm>
            <a:custGeom>
              <a:rect b="b" l="l" r="r" t="t"/>
              <a:pathLst>
                <a:path extrusionOk="0" h="94" w="19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rgbClr val="974806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1872275" y="2881536"/>
              <a:ext cx="355600" cy="514350"/>
            </a:xfrm>
            <a:custGeom>
              <a:rect b="b" l="l" r="r" t="t"/>
              <a:pathLst>
                <a:path extrusionOk="0" h="162" w="11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704295" y="1484784"/>
              <a:ext cx="987425" cy="1130300"/>
            </a:xfrm>
            <a:custGeom>
              <a:rect b="b" l="l" r="r" t="t"/>
              <a:pathLst>
                <a:path extrusionOk="0"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4167845" y="2602384"/>
              <a:ext cx="60325" cy="298450"/>
            </a:xfrm>
            <a:custGeom>
              <a:rect b="b" l="l" r="r" t="t"/>
              <a:pathLst>
                <a:path extrusionOk="0" h="94" w="19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974806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970994" y="1805459"/>
              <a:ext cx="469900" cy="400050"/>
            </a:xfrm>
            <a:custGeom>
              <a:rect b="b" l="l" r="r" t="t"/>
              <a:pathLst>
                <a:path extrusionOk="0" h="126" w="148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949868" y="2618011"/>
              <a:ext cx="990600" cy="1130300"/>
            </a:xfrm>
            <a:custGeom>
              <a:rect b="b" l="l" r="r" t="t"/>
              <a:pathLst>
                <a:path extrusionOk="0" h="356" w="312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413418" y="3735611"/>
              <a:ext cx="63500" cy="298450"/>
            </a:xfrm>
            <a:custGeom>
              <a:rect b="b" l="l" r="r" t="t"/>
              <a:pathLst>
                <a:path extrusionOk="0" h="94" w="20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rgbClr val="974806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254668" y="2900586"/>
              <a:ext cx="381000" cy="476250"/>
            </a:xfrm>
            <a:custGeom>
              <a:rect b="b" l="l" r="r" t="t"/>
              <a:pathLst>
                <a:path extrusionOk="0" h="300" w="24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9872299" y="2618011"/>
              <a:ext cx="987425" cy="1130300"/>
            </a:xfrm>
            <a:custGeom>
              <a:rect b="b" l="l" r="r" t="t"/>
              <a:pathLst>
                <a:path extrusionOk="0"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10335849" y="3735611"/>
              <a:ext cx="60325" cy="298450"/>
            </a:xfrm>
            <a:custGeom>
              <a:rect b="b" l="l" r="r" t="t"/>
              <a:pathLst>
                <a:path extrusionOk="0" h="94" w="19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974806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10132649" y="2878361"/>
              <a:ext cx="466725" cy="520700"/>
            </a:xfrm>
            <a:custGeom>
              <a:rect b="b" l="l" r="r" t="t"/>
              <a:pathLst>
                <a:path extrusionOk="0" h="164" w="147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1271464" y="4314651"/>
              <a:ext cx="1912821" cy="1671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3431704" y="2971560"/>
              <a:ext cx="1912821" cy="17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5591944" y="4314651"/>
              <a:ext cx="1912821" cy="17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7567555" y="2971560"/>
              <a:ext cx="1912821" cy="17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9439763" y="4314651"/>
              <a:ext cx="1912821" cy="17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55" name="Google Shape;455;p22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56" name="Google Shape;456;p22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23"/>
          <p:cNvGrpSpPr/>
          <p:nvPr/>
        </p:nvGrpSpPr>
        <p:grpSpPr>
          <a:xfrm>
            <a:off x="1275443" y="1889161"/>
            <a:ext cx="9969499" cy="4244939"/>
            <a:chOff x="1275443" y="1889161"/>
            <a:chExt cx="9969499" cy="4244939"/>
          </a:xfrm>
        </p:grpSpPr>
        <p:sp>
          <p:nvSpPr>
            <p:cNvPr id="463" name="Google Shape;463;p23"/>
            <p:cNvSpPr txBox="1"/>
            <p:nvPr/>
          </p:nvSpPr>
          <p:spPr>
            <a:xfrm flipH="1">
              <a:off x="1965559" y="2070479"/>
              <a:ext cx="1662005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00" lIns="0" spcFirstLastPara="1" rIns="91425" wrap="square" tIns="720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4" name="Google Shape;464;p23"/>
            <p:cNvSpPr txBox="1"/>
            <p:nvPr/>
          </p:nvSpPr>
          <p:spPr>
            <a:xfrm>
              <a:off x="1275443" y="2494941"/>
              <a:ext cx="2350372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1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465" name="Google Shape;465;p23"/>
            <p:cNvGrpSpPr/>
            <p:nvPr/>
          </p:nvGrpSpPr>
          <p:grpSpPr>
            <a:xfrm>
              <a:off x="5600721" y="5194350"/>
              <a:ext cx="1024617" cy="939750"/>
              <a:chOff x="5600721" y="5159878"/>
              <a:chExt cx="1024617" cy="1041094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5600721" y="5159878"/>
                <a:ext cx="1024617" cy="958705"/>
              </a:xfrm>
              <a:custGeom>
                <a:rect b="b" l="l" r="r" t="t"/>
                <a:pathLst>
                  <a:path extrusionOk="0" h="1280" w="1367">
                    <a:moveTo>
                      <a:pt x="1345" y="602"/>
                    </a:moveTo>
                    <a:lnTo>
                      <a:pt x="1345" y="602"/>
                    </a:lnTo>
                    <a:lnTo>
                      <a:pt x="1337" y="591"/>
                    </a:lnTo>
                    <a:lnTo>
                      <a:pt x="1329" y="582"/>
                    </a:lnTo>
                    <a:lnTo>
                      <a:pt x="1328" y="570"/>
                    </a:lnTo>
                    <a:lnTo>
                      <a:pt x="1326" y="561"/>
                    </a:lnTo>
                    <a:lnTo>
                      <a:pt x="1328" y="549"/>
                    </a:lnTo>
                    <a:lnTo>
                      <a:pt x="1331" y="538"/>
                    </a:lnTo>
                    <a:lnTo>
                      <a:pt x="1337" y="527"/>
                    </a:lnTo>
                    <a:lnTo>
                      <a:pt x="1346" y="515"/>
                    </a:lnTo>
                    <a:lnTo>
                      <a:pt x="1346" y="515"/>
                    </a:lnTo>
                    <a:lnTo>
                      <a:pt x="1356" y="502"/>
                    </a:lnTo>
                    <a:lnTo>
                      <a:pt x="1362" y="489"/>
                    </a:lnTo>
                    <a:lnTo>
                      <a:pt x="1365" y="476"/>
                    </a:lnTo>
                    <a:lnTo>
                      <a:pt x="1367" y="460"/>
                    </a:lnTo>
                    <a:lnTo>
                      <a:pt x="1364" y="447"/>
                    </a:lnTo>
                    <a:lnTo>
                      <a:pt x="1358" y="434"/>
                    </a:lnTo>
                    <a:lnTo>
                      <a:pt x="1350" y="421"/>
                    </a:lnTo>
                    <a:lnTo>
                      <a:pt x="1337" y="407"/>
                    </a:lnTo>
                    <a:lnTo>
                      <a:pt x="1337" y="407"/>
                    </a:lnTo>
                    <a:lnTo>
                      <a:pt x="1328" y="396"/>
                    </a:lnTo>
                    <a:lnTo>
                      <a:pt x="1320" y="383"/>
                    </a:lnTo>
                    <a:lnTo>
                      <a:pt x="1316" y="371"/>
                    </a:lnTo>
                    <a:lnTo>
                      <a:pt x="1316" y="358"/>
                    </a:lnTo>
                    <a:lnTo>
                      <a:pt x="1318" y="345"/>
                    </a:lnTo>
                    <a:lnTo>
                      <a:pt x="1324" y="332"/>
                    </a:lnTo>
                    <a:lnTo>
                      <a:pt x="1331" y="320"/>
                    </a:lnTo>
                    <a:lnTo>
                      <a:pt x="1343" y="309"/>
                    </a:lnTo>
                    <a:lnTo>
                      <a:pt x="1343" y="309"/>
                    </a:lnTo>
                    <a:lnTo>
                      <a:pt x="1348" y="305"/>
                    </a:lnTo>
                    <a:lnTo>
                      <a:pt x="1352" y="299"/>
                    </a:lnTo>
                    <a:lnTo>
                      <a:pt x="1360" y="284"/>
                    </a:lnTo>
                    <a:lnTo>
                      <a:pt x="1364" y="271"/>
                    </a:lnTo>
                    <a:lnTo>
                      <a:pt x="1365" y="256"/>
                    </a:lnTo>
                    <a:lnTo>
                      <a:pt x="1367" y="229"/>
                    </a:lnTo>
                    <a:lnTo>
                      <a:pt x="1367" y="218"/>
                    </a:lnTo>
                    <a:lnTo>
                      <a:pt x="1367" y="0"/>
                    </a:lnTo>
                    <a:lnTo>
                      <a:pt x="0" y="0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9"/>
                    </a:lnTo>
                    <a:lnTo>
                      <a:pt x="0" y="256"/>
                    </a:lnTo>
                    <a:lnTo>
                      <a:pt x="4" y="271"/>
                    </a:lnTo>
                    <a:lnTo>
                      <a:pt x="8" y="284"/>
                    </a:lnTo>
                    <a:lnTo>
                      <a:pt x="16" y="299"/>
                    </a:lnTo>
                    <a:lnTo>
                      <a:pt x="19" y="305"/>
                    </a:lnTo>
                    <a:lnTo>
                      <a:pt x="25" y="309"/>
                    </a:lnTo>
                    <a:lnTo>
                      <a:pt x="25" y="309"/>
                    </a:lnTo>
                    <a:lnTo>
                      <a:pt x="34" y="320"/>
                    </a:lnTo>
                    <a:lnTo>
                      <a:pt x="44" y="332"/>
                    </a:lnTo>
                    <a:lnTo>
                      <a:pt x="48" y="345"/>
                    </a:lnTo>
                    <a:lnTo>
                      <a:pt x="51" y="358"/>
                    </a:lnTo>
                    <a:lnTo>
                      <a:pt x="50" y="371"/>
                    </a:lnTo>
                    <a:lnTo>
                      <a:pt x="46" y="383"/>
                    </a:lnTo>
                    <a:lnTo>
                      <a:pt x="40" y="396"/>
                    </a:lnTo>
                    <a:lnTo>
                      <a:pt x="29" y="407"/>
                    </a:lnTo>
                    <a:lnTo>
                      <a:pt x="29" y="407"/>
                    </a:lnTo>
                    <a:lnTo>
                      <a:pt x="17" y="421"/>
                    </a:lnTo>
                    <a:lnTo>
                      <a:pt x="8" y="434"/>
                    </a:lnTo>
                    <a:lnTo>
                      <a:pt x="2" y="447"/>
                    </a:lnTo>
                    <a:lnTo>
                      <a:pt x="0" y="460"/>
                    </a:lnTo>
                    <a:lnTo>
                      <a:pt x="0" y="476"/>
                    </a:lnTo>
                    <a:lnTo>
                      <a:pt x="4" y="489"/>
                    </a:lnTo>
                    <a:lnTo>
                      <a:pt x="12" y="502"/>
                    </a:lnTo>
                    <a:lnTo>
                      <a:pt x="21" y="515"/>
                    </a:lnTo>
                    <a:lnTo>
                      <a:pt x="21" y="515"/>
                    </a:lnTo>
                    <a:lnTo>
                      <a:pt x="29" y="527"/>
                    </a:lnTo>
                    <a:lnTo>
                      <a:pt x="36" y="538"/>
                    </a:lnTo>
                    <a:lnTo>
                      <a:pt x="40" y="549"/>
                    </a:lnTo>
                    <a:lnTo>
                      <a:pt x="42" y="561"/>
                    </a:lnTo>
                    <a:lnTo>
                      <a:pt x="40" y="570"/>
                    </a:lnTo>
                    <a:lnTo>
                      <a:pt x="36" y="582"/>
                    </a:lnTo>
                    <a:lnTo>
                      <a:pt x="31" y="591"/>
                    </a:lnTo>
                    <a:lnTo>
                      <a:pt x="23" y="602"/>
                    </a:lnTo>
                    <a:lnTo>
                      <a:pt x="23" y="602"/>
                    </a:lnTo>
                    <a:lnTo>
                      <a:pt x="14" y="614"/>
                    </a:lnTo>
                    <a:lnTo>
                      <a:pt x="6" y="625"/>
                    </a:lnTo>
                    <a:lnTo>
                      <a:pt x="2" y="636"/>
                    </a:lnTo>
                    <a:lnTo>
                      <a:pt x="0" y="648"/>
                    </a:lnTo>
                    <a:lnTo>
                      <a:pt x="0" y="661"/>
                    </a:lnTo>
                    <a:lnTo>
                      <a:pt x="4" y="672"/>
                    </a:lnTo>
                    <a:lnTo>
                      <a:pt x="12" y="686"/>
                    </a:lnTo>
                    <a:lnTo>
                      <a:pt x="25" y="699"/>
                    </a:lnTo>
                    <a:lnTo>
                      <a:pt x="25" y="699"/>
                    </a:lnTo>
                    <a:lnTo>
                      <a:pt x="36" y="712"/>
                    </a:lnTo>
                    <a:lnTo>
                      <a:pt x="44" y="725"/>
                    </a:lnTo>
                    <a:lnTo>
                      <a:pt x="48" y="739"/>
                    </a:lnTo>
                    <a:lnTo>
                      <a:pt x="50" y="752"/>
                    </a:lnTo>
                    <a:lnTo>
                      <a:pt x="48" y="763"/>
                    </a:lnTo>
                    <a:lnTo>
                      <a:pt x="42" y="775"/>
                    </a:lnTo>
                    <a:lnTo>
                      <a:pt x="34" y="786"/>
                    </a:lnTo>
                    <a:lnTo>
                      <a:pt x="25" y="796"/>
                    </a:lnTo>
                    <a:lnTo>
                      <a:pt x="25" y="796"/>
                    </a:lnTo>
                    <a:lnTo>
                      <a:pt x="17" y="803"/>
                    </a:lnTo>
                    <a:lnTo>
                      <a:pt x="12" y="813"/>
                    </a:lnTo>
                    <a:lnTo>
                      <a:pt x="8" y="824"/>
                    </a:lnTo>
                    <a:lnTo>
                      <a:pt x="6" y="837"/>
                    </a:lnTo>
                    <a:lnTo>
                      <a:pt x="6" y="850"/>
                    </a:lnTo>
                    <a:lnTo>
                      <a:pt x="10" y="862"/>
                    </a:lnTo>
                    <a:lnTo>
                      <a:pt x="19" y="875"/>
                    </a:lnTo>
                    <a:lnTo>
                      <a:pt x="31" y="886"/>
                    </a:lnTo>
                    <a:lnTo>
                      <a:pt x="31" y="886"/>
                    </a:lnTo>
                    <a:lnTo>
                      <a:pt x="44" y="898"/>
                    </a:lnTo>
                    <a:lnTo>
                      <a:pt x="53" y="907"/>
                    </a:lnTo>
                    <a:lnTo>
                      <a:pt x="59" y="919"/>
                    </a:lnTo>
                    <a:lnTo>
                      <a:pt x="65" y="930"/>
                    </a:lnTo>
                    <a:lnTo>
                      <a:pt x="67" y="941"/>
                    </a:lnTo>
                    <a:lnTo>
                      <a:pt x="69" y="955"/>
                    </a:lnTo>
                    <a:lnTo>
                      <a:pt x="69" y="981"/>
                    </a:lnTo>
                    <a:lnTo>
                      <a:pt x="69" y="981"/>
                    </a:lnTo>
                    <a:lnTo>
                      <a:pt x="70" y="994"/>
                    </a:lnTo>
                    <a:lnTo>
                      <a:pt x="78" y="1009"/>
                    </a:lnTo>
                    <a:lnTo>
                      <a:pt x="87" y="1025"/>
                    </a:lnTo>
                    <a:lnTo>
                      <a:pt x="103" y="1042"/>
                    </a:lnTo>
                    <a:lnTo>
                      <a:pt x="122" y="1061"/>
                    </a:lnTo>
                    <a:lnTo>
                      <a:pt x="144" y="1081"/>
                    </a:lnTo>
                    <a:lnTo>
                      <a:pt x="203" y="1129"/>
                    </a:lnTo>
                    <a:lnTo>
                      <a:pt x="203" y="1129"/>
                    </a:lnTo>
                    <a:lnTo>
                      <a:pt x="313" y="1220"/>
                    </a:lnTo>
                    <a:lnTo>
                      <a:pt x="351" y="1248"/>
                    </a:lnTo>
                    <a:lnTo>
                      <a:pt x="364" y="1259"/>
                    </a:lnTo>
                    <a:lnTo>
                      <a:pt x="373" y="1265"/>
                    </a:lnTo>
                    <a:lnTo>
                      <a:pt x="373" y="1265"/>
                    </a:lnTo>
                    <a:lnTo>
                      <a:pt x="392" y="1271"/>
                    </a:lnTo>
                    <a:lnTo>
                      <a:pt x="415" y="1275"/>
                    </a:lnTo>
                    <a:lnTo>
                      <a:pt x="440" y="1278"/>
                    </a:lnTo>
                    <a:lnTo>
                      <a:pt x="468" y="1278"/>
                    </a:lnTo>
                    <a:lnTo>
                      <a:pt x="468" y="1278"/>
                    </a:lnTo>
                    <a:lnTo>
                      <a:pt x="633" y="1278"/>
                    </a:lnTo>
                    <a:lnTo>
                      <a:pt x="633" y="1278"/>
                    </a:lnTo>
                    <a:lnTo>
                      <a:pt x="684" y="1280"/>
                    </a:lnTo>
                    <a:lnTo>
                      <a:pt x="684" y="1280"/>
                    </a:lnTo>
                    <a:lnTo>
                      <a:pt x="735" y="1278"/>
                    </a:lnTo>
                    <a:lnTo>
                      <a:pt x="735" y="1278"/>
                    </a:lnTo>
                    <a:lnTo>
                      <a:pt x="900" y="1278"/>
                    </a:lnTo>
                    <a:lnTo>
                      <a:pt x="900" y="1278"/>
                    </a:lnTo>
                    <a:lnTo>
                      <a:pt x="928" y="1278"/>
                    </a:lnTo>
                    <a:lnTo>
                      <a:pt x="953" y="1275"/>
                    </a:lnTo>
                    <a:lnTo>
                      <a:pt x="975" y="1271"/>
                    </a:lnTo>
                    <a:lnTo>
                      <a:pt x="994" y="1265"/>
                    </a:lnTo>
                    <a:lnTo>
                      <a:pt x="994" y="1265"/>
                    </a:lnTo>
                    <a:lnTo>
                      <a:pt x="1004" y="1259"/>
                    </a:lnTo>
                    <a:lnTo>
                      <a:pt x="1017" y="1248"/>
                    </a:lnTo>
                    <a:lnTo>
                      <a:pt x="1055" y="1220"/>
                    </a:lnTo>
                    <a:lnTo>
                      <a:pt x="1165" y="1129"/>
                    </a:lnTo>
                    <a:lnTo>
                      <a:pt x="1165" y="1129"/>
                    </a:lnTo>
                    <a:lnTo>
                      <a:pt x="1222" y="1081"/>
                    </a:lnTo>
                    <a:lnTo>
                      <a:pt x="1246" y="1061"/>
                    </a:lnTo>
                    <a:lnTo>
                      <a:pt x="1265" y="1042"/>
                    </a:lnTo>
                    <a:lnTo>
                      <a:pt x="1280" y="1025"/>
                    </a:lnTo>
                    <a:lnTo>
                      <a:pt x="1290" y="1009"/>
                    </a:lnTo>
                    <a:lnTo>
                      <a:pt x="1297" y="994"/>
                    </a:lnTo>
                    <a:lnTo>
                      <a:pt x="1299" y="981"/>
                    </a:lnTo>
                    <a:lnTo>
                      <a:pt x="1299" y="981"/>
                    </a:lnTo>
                    <a:lnTo>
                      <a:pt x="1299" y="955"/>
                    </a:lnTo>
                    <a:lnTo>
                      <a:pt x="1301" y="941"/>
                    </a:lnTo>
                    <a:lnTo>
                      <a:pt x="1303" y="930"/>
                    </a:lnTo>
                    <a:lnTo>
                      <a:pt x="1307" y="919"/>
                    </a:lnTo>
                    <a:lnTo>
                      <a:pt x="1314" y="907"/>
                    </a:lnTo>
                    <a:lnTo>
                      <a:pt x="1324" y="898"/>
                    </a:lnTo>
                    <a:lnTo>
                      <a:pt x="1337" y="886"/>
                    </a:lnTo>
                    <a:lnTo>
                      <a:pt x="1337" y="886"/>
                    </a:lnTo>
                    <a:lnTo>
                      <a:pt x="1348" y="875"/>
                    </a:lnTo>
                    <a:lnTo>
                      <a:pt x="1356" y="862"/>
                    </a:lnTo>
                    <a:lnTo>
                      <a:pt x="1362" y="850"/>
                    </a:lnTo>
                    <a:lnTo>
                      <a:pt x="1362" y="837"/>
                    </a:lnTo>
                    <a:lnTo>
                      <a:pt x="1360" y="824"/>
                    </a:lnTo>
                    <a:lnTo>
                      <a:pt x="1356" y="813"/>
                    </a:lnTo>
                    <a:lnTo>
                      <a:pt x="1350" y="803"/>
                    </a:lnTo>
                    <a:lnTo>
                      <a:pt x="1343" y="796"/>
                    </a:lnTo>
                    <a:lnTo>
                      <a:pt x="1343" y="796"/>
                    </a:lnTo>
                    <a:lnTo>
                      <a:pt x="1331" y="786"/>
                    </a:lnTo>
                    <a:lnTo>
                      <a:pt x="1326" y="775"/>
                    </a:lnTo>
                    <a:lnTo>
                      <a:pt x="1320" y="763"/>
                    </a:lnTo>
                    <a:lnTo>
                      <a:pt x="1318" y="752"/>
                    </a:lnTo>
                    <a:lnTo>
                      <a:pt x="1320" y="739"/>
                    </a:lnTo>
                    <a:lnTo>
                      <a:pt x="1324" y="725"/>
                    </a:lnTo>
                    <a:lnTo>
                      <a:pt x="1331" y="712"/>
                    </a:lnTo>
                    <a:lnTo>
                      <a:pt x="1343" y="699"/>
                    </a:lnTo>
                    <a:lnTo>
                      <a:pt x="1343" y="699"/>
                    </a:lnTo>
                    <a:lnTo>
                      <a:pt x="1354" y="686"/>
                    </a:lnTo>
                    <a:lnTo>
                      <a:pt x="1362" y="672"/>
                    </a:lnTo>
                    <a:lnTo>
                      <a:pt x="1367" y="661"/>
                    </a:lnTo>
                    <a:lnTo>
                      <a:pt x="1367" y="648"/>
                    </a:lnTo>
                    <a:lnTo>
                      <a:pt x="1365" y="636"/>
                    </a:lnTo>
                    <a:lnTo>
                      <a:pt x="1360" y="625"/>
                    </a:lnTo>
                    <a:lnTo>
                      <a:pt x="1354" y="614"/>
                    </a:lnTo>
                    <a:lnTo>
                      <a:pt x="1345" y="602"/>
                    </a:lnTo>
                    <a:lnTo>
                      <a:pt x="1345" y="602"/>
                    </a:lnTo>
                    <a:close/>
                  </a:path>
                </a:pathLst>
              </a:custGeom>
              <a:noFill/>
              <a:ln cap="flat" cmpd="sng" w="7620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5889830" y="6142551"/>
                <a:ext cx="431418" cy="58421"/>
              </a:xfrm>
              <a:custGeom>
                <a:rect b="b" l="l" r="r" t="t"/>
                <a:pathLst>
                  <a:path extrusionOk="0" h="78" w="575">
                    <a:moveTo>
                      <a:pt x="11" y="0"/>
                    </a:moveTo>
                    <a:lnTo>
                      <a:pt x="569" y="0"/>
                    </a:lnTo>
                    <a:lnTo>
                      <a:pt x="569" y="0"/>
                    </a:lnTo>
                    <a:lnTo>
                      <a:pt x="571" y="0"/>
                    </a:lnTo>
                    <a:lnTo>
                      <a:pt x="573" y="2"/>
                    </a:lnTo>
                    <a:lnTo>
                      <a:pt x="575" y="2"/>
                    </a:lnTo>
                    <a:lnTo>
                      <a:pt x="575" y="4"/>
                    </a:lnTo>
                    <a:lnTo>
                      <a:pt x="569" y="12"/>
                    </a:lnTo>
                    <a:lnTo>
                      <a:pt x="569" y="12"/>
                    </a:lnTo>
                    <a:lnTo>
                      <a:pt x="551" y="29"/>
                    </a:lnTo>
                    <a:lnTo>
                      <a:pt x="539" y="38"/>
                    </a:lnTo>
                    <a:lnTo>
                      <a:pt x="524" y="50"/>
                    </a:lnTo>
                    <a:lnTo>
                      <a:pt x="509" y="61"/>
                    </a:lnTo>
                    <a:lnTo>
                      <a:pt x="492" y="69"/>
                    </a:lnTo>
                    <a:lnTo>
                      <a:pt x="473" y="76"/>
                    </a:lnTo>
                    <a:lnTo>
                      <a:pt x="454" y="78"/>
                    </a:lnTo>
                    <a:lnTo>
                      <a:pt x="454" y="78"/>
                    </a:lnTo>
                    <a:lnTo>
                      <a:pt x="134" y="78"/>
                    </a:lnTo>
                    <a:lnTo>
                      <a:pt x="134" y="78"/>
                    </a:lnTo>
                    <a:lnTo>
                      <a:pt x="125" y="78"/>
                    </a:lnTo>
                    <a:lnTo>
                      <a:pt x="102" y="76"/>
                    </a:lnTo>
                    <a:lnTo>
                      <a:pt x="89" y="74"/>
                    </a:lnTo>
                    <a:lnTo>
                      <a:pt x="73" y="70"/>
                    </a:lnTo>
                    <a:lnTo>
                      <a:pt x="60" y="63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22" y="33"/>
                    </a:lnTo>
                    <a:lnTo>
                      <a:pt x="5" y="16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74806"/>
              </a:solidFill>
              <a:ln cap="flat" cmpd="sng" w="76200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468" name="Google Shape;468;p23"/>
            <p:cNvSpPr/>
            <p:nvPr/>
          </p:nvSpPr>
          <p:spPr>
            <a:xfrm>
              <a:off x="4868637" y="1889161"/>
              <a:ext cx="1468018" cy="1589354"/>
            </a:xfrm>
            <a:custGeom>
              <a:rect b="b" l="l" r="r" t="t"/>
              <a:pathLst>
                <a:path extrusionOk="0" h="2121" w="1959">
                  <a:moveTo>
                    <a:pt x="1702" y="914"/>
                  </a:moveTo>
                  <a:lnTo>
                    <a:pt x="1702" y="914"/>
                  </a:lnTo>
                  <a:lnTo>
                    <a:pt x="1681" y="914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571" y="0"/>
                  </a:lnTo>
                  <a:lnTo>
                    <a:pt x="1535" y="2"/>
                  </a:lnTo>
                  <a:lnTo>
                    <a:pt x="1501" y="3"/>
                  </a:lnTo>
                  <a:lnTo>
                    <a:pt x="1465" y="8"/>
                  </a:lnTo>
                  <a:lnTo>
                    <a:pt x="1397" y="17"/>
                  </a:lnTo>
                  <a:lnTo>
                    <a:pt x="1330" y="30"/>
                  </a:lnTo>
                  <a:lnTo>
                    <a:pt x="1263" y="45"/>
                  </a:lnTo>
                  <a:lnTo>
                    <a:pt x="1200" y="64"/>
                  </a:lnTo>
                  <a:lnTo>
                    <a:pt x="1136" y="85"/>
                  </a:lnTo>
                  <a:lnTo>
                    <a:pt x="1075" y="110"/>
                  </a:lnTo>
                  <a:lnTo>
                    <a:pt x="1075" y="110"/>
                  </a:lnTo>
                  <a:lnTo>
                    <a:pt x="1032" y="127"/>
                  </a:lnTo>
                  <a:lnTo>
                    <a:pt x="990" y="145"/>
                  </a:lnTo>
                  <a:lnTo>
                    <a:pt x="949" y="163"/>
                  </a:lnTo>
                  <a:lnTo>
                    <a:pt x="909" y="182"/>
                  </a:lnTo>
                  <a:lnTo>
                    <a:pt x="869" y="202"/>
                  </a:lnTo>
                  <a:lnTo>
                    <a:pt x="831" y="222"/>
                  </a:lnTo>
                  <a:lnTo>
                    <a:pt x="792" y="246"/>
                  </a:lnTo>
                  <a:lnTo>
                    <a:pt x="755" y="267"/>
                  </a:lnTo>
                  <a:lnTo>
                    <a:pt x="719" y="292"/>
                  </a:lnTo>
                  <a:lnTo>
                    <a:pt x="684" y="315"/>
                  </a:lnTo>
                  <a:lnTo>
                    <a:pt x="650" y="342"/>
                  </a:lnTo>
                  <a:lnTo>
                    <a:pt x="615" y="367"/>
                  </a:lnTo>
                  <a:lnTo>
                    <a:pt x="583" y="395"/>
                  </a:lnTo>
                  <a:lnTo>
                    <a:pt x="552" y="423"/>
                  </a:lnTo>
                  <a:lnTo>
                    <a:pt x="519" y="451"/>
                  </a:lnTo>
                  <a:lnTo>
                    <a:pt x="489" y="480"/>
                  </a:lnTo>
                  <a:lnTo>
                    <a:pt x="460" y="510"/>
                  </a:lnTo>
                  <a:lnTo>
                    <a:pt x="432" y="539"/>
                  </a:lnTo>
                  <a:lnTo>
                    <a:pt x="404" y="570"/>
                  </a:lnTo>
                  <a:lnTo>
                    <a:pt x="376" y="603"/>
                  </a:lnTo>
                  <a:lnTo>
                    <a:pt x="351" y="636"/>
                  </a:lnTo>
                  <a:lnTo>
                    <a:pt x="325" y="668"/>
                  </a:lnTo>
                  <a:lnTo>
                    <a:pt x="301" y="701"/>
                  </a:lnTo>
                  <a:lnTo>
                    <a:pt x="278" y="735"/>
                  </a:lnTo>
                  <a:lnTo>
                    <a:pt x="255" y="771"/>
                  </a:lnTo>
                  <a:lnTo>
                    <a:pt x="233" y="805"/>
                  </a:lnTo>
                  <a:lnTo>
                    <a:pt x="213" y="841"/>
                  </a:lnTo>
                  <a:lnTo>
                    <a:pt x="193" y="876"/>
                  </a:lnTo>
                  <a:lnTo>
                    <a:pt x="174" y="914"/>
                  </a:lnTo>
                  <a:lnTo>
                    <a:pt x="155" y="949"/>
                  </a:lnTo>
                  <a:lnTo>
                    <a:pt x="138" y="988"/>
                  </a:lnTo>
                  <a:lnTo>
                    <a:pt x="121" y="1026"/>
                  </a:lnTo>
                  <a:lnTo>
                    <a:pt x="121" y="1026"/>
                  </a:lnTo>
                  <a:lnTo>
                    <a:pt x="106" y="1064"/>
                  </a:lnTo>
                  <a:lnTo>
                    <a:pt x="92" y="1103"/>
                  </a:lnTo>
                  <a:lnTo>
                    <a:pt x="78" y="1142"/>
                  </a:lnTo>
                  <a:lnTo>
                    <a:pt x="65" y="1179"/>
                  </a:lnTo>
                  <a:lnTo>
                    <a:pt x="54" y="1218"/>
                  </a:lnTo>
                  <a:lnTo>
                    <a:pt x="45" y="1256"/>
                  </a:lnTo>
                  <a:lnTo>
                    <a:pt x="36" y="1293"/>
                  </a:lnTo>
                  <a:lnTo>
                    <a:pt x="28" y="1330"/>
                  </a:lnTo>
                  <a:lnTo>
                    <a:pt x="22" y="1367"/>
                  </a:lnTo>
                  <a:lnTo>
                    <a:pt x="16" y="1405"/>
                  </a:lnTo>
                  <a:lnTo>
                    <a:pt x="6" y="1478"/>
                  </a:lnTo>
                  <a:lnTo>
                    <a:pt x="2" y="1549"/>
                  </a:lnTo>
                  <a:lnTo>
                    <a:pt x="0" y="1619"/>
                  </a:lnTo>
                  <a:lnTo>
                    <a:pt x="2" y="1687"/>
                  </a:lnTo>
                  <a:lnTo>
                    <a:pt x="5" y="1756"/>
                  </a:lnTo>
                  <a:lnTo>
                    <a:pt x="12" y="1821"/>
                  </a:lnTo>
                  <a:lnTo>
                    <a:pt x="22" y="1885"/>
                  </a:lnTo>
                  <a:lnTo>
                    <a:pt x="33" y="1947"/>
                  </a:lnTo>
                  <a:lnTo>
                    <a:pt x="45" y="2008"/>
                  </a:lnTo>
                  <a:lnTo>
                    <a:pt x="61" y="2065"/>
                  </a:lnTo>
                  <a:lnTo>
                    <a:pt x="78" y="2121"/>
                  </a:lnTo>
                  <a:lnTo>
                    <a:pt x="595" y="2121"/>
                  </a:lnTo>
                  <a:lnTo>
                    <a:pt x="595" y="2121"/>
                  </a:lnTo>
                  <a:lnTo>
                    <a:pt x="598" y="2093"/>
                  </a:lnTo>
                  <a:lnTo>
                    <a:pt x="604" y="2064"/>
                  </a:lnTo>
                  <a:lnTo>
                    <a:pt x="614" y="2037"/>
                  </a:lnTo>
                  <a:lnTo>
                    <a:pt x="625" y="2012"/>
                  </a:lnTo>
                  <a:lnTo>
                    <a:pt x="637" y="1987"/>
                  </a:lnTo>
                  <a:lnTo>
                    <a:pt x="653" y="1964"/>
                  </a:lnTo>
                  <a:lnTo>
                    <a:pt x="670" y="1942"/>
                  </a:lnTo>
                  <a:lnTo>
                    <a:pt x="690" y="1922"/>
                  </a:lnTo>
                  <a:lnTo>
                    <a:pt x="710" y="1905"/>
                  </a:lnTo>
                  <a:lnTo>
                    <a:pt x="733" y="1888"/>
                  </a:lnTo>
                  <a:lnTo>
                    <a:pt x="757" y="1876"/>
                  </a:lnTo>
                  <a:lnTo>
                    <a:pt x="783" y="1863"/>
                  </a:lnTo>
                  <a:lnTo>
                    <a:pt x="810" y="1854"/>
                  </a:lnTo>
                  <a:lnTo>
                    <a:pt x="838" y="1848"/>
                  </a:lnTo>
                  <a:lnTo>
                    <a:pt x="866" y="1843"/>
                  </a:lnTo>
                  <a:lnTo>
                    <a:pt x="895" y="1841"/>
                  </a:lnTo>
                  <a:lnTo>
                    <a:pt x="895" y="1841"/>
                  </a:lnTo>
                  <a:lnTo>
                    <a:pt x="925" y="1843"/>
                  </a:lnTo>
                  <a:lnTo>
                    <a:pt x="953" y="1848"/>
                  </a:lnTo>
                  <a:lnTo>
                    <a:pt x="981" y="1854"/>
                  </a:lnTo>
                  <a:lnTo>
                    <a:pt x="1007" y="1863"/>
                  </a:lnTo>
                  <a:lnTo>
                    <a:pt x="1033" y="1876"/>
                  </a:lnTo>
                  <a:lnTo>
                    <a:pt x="1057" y="1888"/>
                  </a:lnTo>
                  <a:lnTo>
                    <a:pt x="1080" y="1905"/>
                  </a:lnTo>
                  <a:lnTo>
                    <a:pt x="1100" y="1922"/>
                  </a:lnTo>
                  <a:lnTo>
                    <a:pt x="1120" y="1942"/>
                  </a:lnTo>
                  <a:lnTo>
                    <a:pt x="1137" y="1964"/>
                  </a:lnTo>
                  <a:lnTo>
                    <a:pt x="1153" y="1987"/>
                  </a:lnTo>
                  <a:lnTo>
                    <a:pt x="1165" y="2012"/>
                  </a:lnTo>
                  <a:lnTo>
                    <a:pt x="1176" y="2037"/>
                  </a:lnTo>
                  <a:lnTo>
                    <a:pt x="1186" y="2064"/>
                  </a:lnTo>
                  <a:lnTo>
                    <a:pt x="1192" y="2093"/>
                  </a:lnTo>
                  <a:lnTo>
                    <a:pt x="1195" y="2121"/>
                  </a:lnTo>
                  <a:lnTo>
                    <a:pt x="1681" y="2121"/>
                  </a:lnTo>
                  <a:lnTo>
                    <a:pt x="1681" y="1428"/>
                  </a:lnTo>
                  <a:lnTo>
                    <a:pt x="1681" y="1428"/>
                  </a:lnTo>
                  <a:lnTo>
                    <a:pt x="1702" y="1430"/>
                  </a:lnTo>
                  <a:lnTo>
                    <a:pt x="1702" y="1430"/>
                  </a:lnTo>
                  <a:lnTo>
                    <a:pt x="1728" y="1428"/>
                  </a:lnTo>
                  <a:lnTo>
                    <a:pt x="1753" y="1423"/>
                  </a:lnTo>
                  <a:lnTo>
                    <a:pt x="1778" y="1417"/>
                  </a:lnTo>
                  <a:lnTo>
                    <a:pt x="1801" y="1409"/>
                  </a:lnTo>
                  <a:lnTo>
                    <a:pt x="1824" y="1398"/>
                  </a:lnTo>
                  <a:lnTo>
                    <a:pt x="1844" y="1384"/>
                  </a:lnTo>
                  <a:lnTo>
                    <a:pt x="1865" y="1371"/>
                  </a:lnTo>
                  <a:lnTo>
                    <a:pt x="1883" y="1353"/>
                  </a:lnTo>
                  <a:lnTo>
                    <a:pt x="1900" y="1335"/>
                  </a:lnTo>
                  <a:lnTo>
                    <a:pt x="1914" y="1316"/>
                  </a:lnTo>
                  <a:lnTo>
                    <a:pt x="1928" y="1294"/>
                  </a:lnTo>
                  <a:lnTo>
                    <a:pt x="1939" y="1271"/>
                  </a:lnTo>
                  <a:lnTo>
                    <a:pt x="1947" y="1248"/>
                  </a:lnTo>
                  <a:lnTo>
                    <a:pt x="1953" y="1223"/>
                  </a:lnTo>
                  <a:lnTo>
                    <a:pt x="1958" y="1198"/>
                  </a:lnTo>
                  <a:lnTo>
                    <a:pt x="1959" y="1172"/>
                  </a:lnTo>
                  <a:lnTo>
                    <a:pt x="1959" y="1172"/>
                  </a:lnTo>
                  <a:lnTo>
                    <a:pt x="1958" y="1145"/>
                  </a:lnTo>
                  <a:lnTo>
                    <a:pt x="1953" y="1119"/>
                  </a:lnTo>
                  <a:lnTo>
                    <a:pt x="1947" y="1094"/>
                  </a:lnTo>
                  <a:lnTo>
                    <a:pt x="1939" y="1071"/>
                  </a:lnTo>
                  <a:lnTo>
                    <a:pt x="1928" y="1047"/>
                  </a:lnTo>
                  <a:lnTo>
                    <a:pt x="1914" y="1027"/>
                  </a:lnTo>
                  <a:lnTo>
                    <a:pt x="1900" y="1007"/>
                  </a:lnTo>
                  <a:lnTo>
                    <a:pt x="1883" y="988"/>
                  </a:lnTo>
                  <a:lnTo>
                    <a:pt x="1865" y="971"/>
                  </a:lnTo>
                  <a:lnTo>
                    <a:pt x="1844" y="957"/>
                  </a:lnTo>
                  <a:lnTo>
                    <a:pt x="1824" y="945"/>
                  </a:lnTo>
                  <a:lnTo>
                    <a:pt x="1801" y="934"/>
                  </a:lnTo>
                  <a:lnTo>
                    <a:pt x="1778" y="925"/>
                  </a:lnTo>
                  <a:lnTo>
                    <a:pt x="1753" y="918"/>
                  </a:lnTo>
                  <a:lnTo>
                    <a:pt x="1728" y="914"/>
                  </a:lnTo>
                  <a:lnTo>
                    <a:pt x="1702" y="914"/>
                  </a:lnTo>
                  <a:lnTo>
                    <a:pt x="1702" y="914"/>
                  </a:lnTo>
                  <a:close/>
                </a:path>
              </a:pathLst>
            </a:custGeom>
            <a:noFill/>
            <a:ln cap="flat" cmpd="sng" w="762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314716" y="2615462"/>
              <a:ext cx="5907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b="1" sz="2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130912" y="1889161"/>
              <a:ext cx="1211865" cy="1797573"/>
            </a:xfrm>
            <a:custGeom>
              <a:rect b="b" l="l" r="r" t="t"/>
              <a:pathLst>
                <a:path extrusionOk="0" h="2401" w="1618">
                  <a:moveTo>
                    <a:pt x="1497" y="1026"/>
                  </a:moveTo>
                  <a:lnTo>
                    <a:pt x="1497" y="1026"/>
                  </a:lnTo>
                  <a:lnTo>
                    <a:pt x="1480" y="988"/>
                  </a:lnTo>
                  <a:lnTo>
                    <a:pt x="1463" y="949"/>
                  </a:lnTo>
                  <a:lnTo>
                    <a:pt x="1444" y="914"/>
                  </a:lnTo>
                  <a:lnTo>
                    <a:pt x="1425" y="876"/>
                  </a:lnTo>
                  <a:lnTo>
                    <a:pt x="1405" y="841"/>
                  </a:lnTo>
                  <a:lnTo>
                    <a:pt x="1385" y="805"/>
                  </a:lnTo>
                  <a:lnTo>
                    <a:pt x="1363" y="771"/>
                  </a:lnTo>
                  <a:lnTo>
                    <a:pt x="1340" y="735"/>
                  </a:lnTo>
                  <a:lnTo>
                    <a:pt x="1317" y="701"/>
                  </a:lnTo>
                  <a:lnTo>
                    <a:pt x="1293" y="668"/>
                  </a:lnTo>
                  <a:lnTo>
                    <a:pt x="1267" y="636"/>
                  </a:lnTo>
                  <a:lnTo>
                    <a:pt x="1242" y="603"/>
                  </a:lnTo>
                  <a:lnTo>
                    <a:pt x="1214" y="570"/>
                  </a:lnTo>
                  <a:lnTo>
                    <a:pt x="1186" y="539"/>
                  </a:lnTo>
                  <a:lnTo>
                    <a:pt x="1158" y="510"/>
                  </a:lnTo>
                  <a:lnTo>
                    <a:pt x="1129" y="480"/>
                  </a:lnTo>
                  <a:lnTo>
                    <a:pt x="1099" y="451"/>
                  </a:lnTo>
                  <a:lnTo>
                    <a:pt x="1068" y="423"/>
                  </a:lnTo>
                  <a:lnTo>
                    <a:pt x="1035" y="395"/>
                  </a:lnTo>
                  <a:lnTo>
                    <a:pt x="1003" y="367"/>
                  </a:lnTo>
                  <a:lnTo>
                    <a:pt x="968" y="342"/>
                  </a:lnTo>
                  <a:lnTo>
                    <a:pt x="934" y="315"/>
                  </a:lnTo>
                  <a:lnTo>
                    <a:pt x="899" y="292"/>
                  </a:lnTo>
                  <a:lnTo>
                    <a:pt x="863" y="267"/>
                  </a:lnTo>
                  <a:lnTo>
                    <a:pt x="826" y="246"/>
                  </a:lnTo>
                  <a:lnTo>
                    <a:pt x="787" y="222"/>
                  </a:lnTo>
                  <a:lnTo>
                    <a:pt x="749" y="202"/>
                  </a:lnTo>
                  <a:lnTo>
                    <a:pt x="709" y="182"/>
                  </a:lnTo>
                  <a:lnTo>
                    <a:pt x="669" y="163"/>
                  </a:lnTo>
                  <a:lnTo>
                    <a:pt x="628" y="145"/>
                  </a:lnTo>
                  <a:lnTo>
                    <a:pt x="586" y="127"/>
                  </a:lnTo>
                  <a:lnTo>
                    <a:pt x="543" y="110"/>
                  </a:lnTo>
                  <a:lnTo>
                    <a:pt x="543" y="110"/>
                  </a:lnTo>
                  <a:lnTo>
                    <a:pt x="482" y="85"/>
                  </a:lnTo>
                  <a:lnTo>
                    <a:pt x="418" y="64"/>
                  </a:lnTo>
                  <a:lnTo>
                    <a:pt x="355" y="45"/>
                  </a:lnTo>
                  <a:lnTo>
                    <a:pt x="288" y="30"/>
                  </a:lnTo>
                  <a:lnTo>
                    <a:pt x="221" y="17"/>
                  </a:lnTo>
                  <a:lnTo>
                    <a:pt x="153" y="8"/>
                  </a:lnTo>
                  <a:lnTo>
                    <a:pt x="117" y="3"/>
                  </a:lnTo>
                  <a:lnTo>
                    <a:pt x="83" y="2"/>
                  </a:lnTo>
                  <a:lnTo>
                    <a:pt x="4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8" y="875"/>
                  </a:lnTo>
                  <a:lnTo>
                    <a:pt x="56" y="883"/>
                  </a:lnTo>
                  <a:lnTo>
                    <a:pt x="83" y="890"/>
                  </a:lnTo>
                  <a:lnTo>
                    <a:pt x="108" y="901"/>
                  </a:lnTo>
                  <a:lnTo>
                    <a:pt x="132" y="915"/>
                  </a:lnTo>
                  <a:lnTo>
                    <a:pt x="156" y="931"/>
                  </a:lnTo>
                  <a:lnTo>
                    <a:pt x="176" y="948"/>
                  </a:lnTo>
                  <a:lnTo>
                    <a:pt x="196" y="967"/>
                  </a:lnTo>
                  <a:lnTo>
                    <a:pt x="213" y="988"/>
                  </a:lnTo>
                  <a:lnTo>
                    <a:pt x="229" y="1010"/>
                  </a:lnTo>
                  <a:lnTo>
                    <a:pt x="243" y="1035"/>
                  </a:lnTo>
                  <a:lnTo>
                    <a:pt x="254" y="1060"/>
                  </a:lnTo>
                  <a:lnTo>
                    <a:pt x="263" y="1086"/>
                  </a:lnTo>
                  <a:lnTo>
                    <a:pt x="269" y="1114"/>
                  </a:lnTo>
                  <a:lnTo>
                    <a:pt x="274" y="1142"/>
                  </a:lnTo>
                  <a:lnTo>
                    <a:pt x="275" y="1172"/>
                  </a:lnTo>
                  <a:lnTo>
                    <a:pt x="275" y="1172"/>
                  </a:lnTo>
                  <a:lnTo>
                    <a:pt x="274" y="1200"/>
                  </a:lnTo>
                  <a:lnTo>
                    <a:pt x="269" y="1229"/>
                  </a:lnTo>
                  <a:lnTo>
                    <a:pt x="263" y="1256"/>
                  </a:lnTo>
                  <a:lnTo>
                    <a:pt x="254" y="1282"/>
                  </a:lnTo>
                  <a:lnTo>
                    <a:pt x="243" y="1308"/>
                  </a:lnTo>
                  <a:lnTo>
                    <a:pt x="229" y="1332"/>
                  </a:lnTo>
                  <a:lnTo>
                    <a:pt x="213" y="1353"/>
                  </a:lnTo>
                  <a:lnTo>
                    <a:pt x="196" y="1375"/>
                  </a:lnTo>
                  <a:lnTo>
                    <a:pt x="176" y="1394"/>
                  </a:lnTo>
                  <a:lnTo>
                    <a:pt x="156" y="1411"/>
                  </a:lnTo>
                  <a:lnTo>
                    <a:pt x="132" y="1426"/>
                  </a:lnTo>
                  <a:lnTo>
                    <a:pt x="108" y="1440"/>
                  </a:lnTo>
                  <a:lnTo>
                    <a:pt x="83" y="1451"/>
                  </a:lnTo>
                  <a:lnTo>
                    <a:pt x="56" y="1461"/>
                  </a:lnTo>
                  <a:lnTo>
                    <a:pt x="28" y="1467"/>
                  </a:lnTo>
                  <a:lnTo>
                    <a:pt x="0" y="1470"/>
                  </a:lnTo>
                  <a:lnTo>
                    <a:pt x="0" y="2121"/>
                  </a:lnTo>
                  <a:lnTo>
                    <a:pt x="541" y="2121"/>
                  </a:lnTo>
                  <a:lnTo>
                    <a:pt x="541" y="2121"/>
                  </a:lnTo>
                  <a:lnTo>
                    <a:pt x="540" y="2141"/>
                  </a:lnTo>
                  <a:lnTo>
                    <a:pt x="540" y="2141"/>
                  </a:lnTo>
                  <a:lnTo>
                    <a:pt x="541" y="2168"/>
                  </a:lnTo>
                  <a:lnTo>
                    <a:pt x="546" y="2194"/>
                  </a:lnTo>
                  <a:lnTo>
                    <a:pt x="552" y="2219"/>
                  </a:lnTo>
                  <a:lnTo>
                    <a:pt x="560" y="2242"/>
                  </a:lnTo>
                  <a:lnTo>
                    <a:pt x="571" y="2266"/>
                  </a:lnTo>
                  <a:lnTo>
                    <a:pt x="585" y="2286"/>
                  </a:lnTo>
                  <a:lnTo>
                    <a:pt x="599" y="2306"/>
                  </a:lnTo>
                  <a:lnTo>
                    <a:pt x="616" y="2325"/>
                  </a:lnTo>
                  <a:lnTo>
                    <a:pt x="634" y="2342"/>
                  </a:lnTo>
                  <a:lnTo>
                    <a:pt x="653" y="2356"/>
                  </a:lnTo>
                  <a:lnTo>
                    <a:pt x="675" y="2370"/>
                  </a:lnTo>
                  <a:lnTo>
                    <a:pt x="698" y="2381"/>
                  </a:lnTo>
                  <a:lnTo>
                    <a:pt x="721" y="2388"/>
                  </a:lnTo>
                  <a:lnTo>
                    <a:pt x="746" y="2395"/>
                  </a:lnTo>
                  <a:lnTo>
                    <a:pt x="771" y="2399"/>
                  </a:lnTo>
                  <a:lnTo>
                    <a:pt x="798" y="2401"/>
                  </a:lnTo>
                  <a:lnTo>
                    <a:pt x="798" y="2401"/>
                  </a:lnTo>
                  <a:lnTo>
                    <a:pt x="824" y="2399"/>
                  </a:lnTo>
                  <a:lnTo>
                    <a:pt x="850" y="2395"/>
                  </a:lnTo>
                  <a:lnTo>
                    <a:pt x="875" y="2388"/>
                  </a:lnTo>
                  <a:lnTo>
                    <a:pt x="899" y="2381"/>
                  </a:lnTo>
                  <a:lnTo>
                    <a:pt x="922" y="2370"/>
                  </a:lnTo>
                  <a:lnTo>
                    <a:pt x="942" y="2356"/>
                  </a:lnTo>
                  <a:lnTo>
                    <a:pt x="962" y="2342"/>
                  </a:lnTo>
                  <a:lnTo>
                    <a:pt x="981" y="2325"/>
                  </a:lnTo>
                  <a:lnTo>
                    <a:pt x="998" y="2306"/>
                  </a:lnTo>
                  <a:lnTo>
                    <a:pt x="1012" y="2286"/>
                  </a:lnTo>
                  <a:lnTo>
                    <a:pt x="1024" y="2266"/>
                  </a:lnTo>
                  <a:lnTo>
                    <a:pt x="1035" y="2242"/>
                  </a:lnTo>
                  <a:lnTo>
                    <a:pt x="1045" y="2219"/>
                  </a:lnTo>
                  <a:lnTo>
                    <a:pt x="1051" y="2194"/>
                  </a:lnTo>
                  <a:lnTo>
                    <a:pt x="1055" y="2168"/>
                  </a:lnTo>
                  <a:lnTo>
                    <a:pt x="1055" y="2141"/>
                  </a:lnTo>
                  <a:lnTo>
                    <a:pt x="1055" y="2141"/>
                  </a:lnTo>
                  <a:lnTo>
                    <a:pt x="1055" y="2121"/>
                  </a:lnTo>
                  <a:lnTo>
                    <a:pt x="1540" y="2121"/>
                  </a:lnTo>
                  <a:lnTo>
                    <a:pt x="1540" y="2121"/>
                  </a:lnTo>
                  <a:lnTo>
                    <a:pt x="1557" y="2065"/>
                  </a:lnTo>
                  <a:lnTo>
                    <a:pt x="1573" y="2008"/>
                  </a:lnTo>
                  <a:lnTo>
                    <a:pt x="1585" y="1947"/>
                  </a:lnTo>
                  <a:lnTo>
                    <a:pt x="1596" y="1885"/>
                  </a:lnTo>
                  <a:lnTo>
                    <a:pt x="1606" y="1821"/>
                  </a:lnTo>
                  <a:lnTo>
                    <a:pt x="1613" y="1756"/>
                  </a:lnTo>
                  <a:lnTo>
                    <a:pt x="1616" y="1687"/>
                  </a:lnTo>
                  <a:lnTo>
                    <a:pt x="1618" y="1619"/>
                  </a:lnTo>
                  <a:lnTo>
                    <a:pt x="1616" y="1549"/>
                  </a:lnTo>
                  <a:lnTo>
                    <a:pt x="1612" y="1478"/>
                  </a:lnTo>
                  <a:lnTo>
                    <a:pt x="1602" y="1405"/>
                  </a:lnTo>
                  <a:lnTo>
                    <a:pt x="1596" y="1367"/>
                  </a:lnTo>
                  <a:lnTo>
                    <a:pt x="1590" y="1330"/>
                  </a:lnTo>
                  <a:lnTo>
                    <a:pt x="1582" y="1293"/>
                  </a:lnTo>
                  <a:lnTo>
                    <a:pt x="1573" y="1256"/>
                  </a:lnTo>
                  <a:lnTo>
                    <a:pt x="1564" y="1218"/>
                  </a:lnTo>
                  <a:lnTo>
                    <a:pt x="1553" y="1179"/>
                  </a:lnTo>
                  <a:lnTo>
                    <a:pt x="1540" y="1142"/>
                  </a:lnTo>
                  <a:lnTo>
                    <a:pt x="1526" y="1103"/>
                  </a:lnTo>
                  <a:lnTo>
                    <a:pt x="1512" y="1064"/>
                  </a:lnTo>
                  <a:lnTo>
                    <a:pt x="1497" y="1026"/>
                  </a:lnTo>
                  <a:lnTo>
                    <a:pt x="1497" y="1026"/>
                  </a:lnTo>
                  <a:close/>
                </a:path>
              </a:pathLst>
            </a:custGeom>
            <a:noFill/>
            <a:ln cap="flat" cmpd="sng" w="762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6457716" y="2615462"/>
              <a:ext cx="613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b="1" sz="2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5918200" y="3470375"/>
              <a:ext cx="1357168" cy="1589354"/>
            </a:xfrm>
            <a:custGeom>
              <a:rect b="b" l="l" r="r" t="t"/>
              <a:pathLst>
                <a:path extrusionOk="0" h="2123" w="1812">
                  <a:moveTo>
                    <a:pt x="1381" y="0"/>
                  </a:moveTo>
                  <a:lnTo>
                    <a:pt x="1381" y="0"/>
                  </a:lnTo>
                  <a:lnTo>
                    <a:pt x="1378" y="30"/>
                  </a:lnTo>
                  <a:lnTo>
                    <a:pt x="1372" y="58"/>
                  </a:lnTo>
                  <a:lnTo>
                    <a:pt x="1364" y="84"/>
                  </a:lnTo>
                  <a:lnTo>
                    <a:pt x="1353" y="111"/>
                  </a:lnTo>
                  <a:lnTo>
                    <a:pt x="1339" y="136"/>
                  </a:lnTo>
                  <a:lnTo>
                    <a:pt x="1324" y="159"/>
                  </a:lnTo>
                  <a:lnTo>
                    <a:pt x="1307" y="179"/>
                  </a:lnTo>
                  <a:lnTo>
                    <a:pt x="1288" y="199"/>
                  </a:lnTo>
                  <a:lnTo>
                    <a:pt x="1266" y="218"/>
                  </a:lnTo>
                  <a:lnTo>
                    <a:pt x="1245" y="234"/>
                  </a:lnTo>
                  <a:lnTo>
                    <a:pt x="1220" y="247"/>
                  </a:lnTo>
                  <a:lnTo>
                    <a:pt x="1195" y="260"/>
                  </a:lnTo>
                  <a:lnTo>
                    <a:pt x="1169" y="269"/>
                  </a:lnTo>
                  <a:lnTo>
                    <a:pt x="1141" y="275"/>
                  </a:lnTo>
                  <a:lnTo>
                    <a:pt x="1111" y="280"/>
                  </a:lnTo>
                  <a:lnTo>
                    <a:pt x="1082" y="282"/>
                  </a:lnTo>
                  <a:lnTo>
                    <a:pt x="1082" y="282"/>
                  </a:lnTo>
                  <a:lnTo>
                    <a:pt x="1052" y="280"/>
                  </a:lnTo>
                  <a:lnTo>
                    <a:pt x="1024" y="275"/>
                  </a:lnTo>
                  <a:lnTo>
                    <a:pt x="996" y="269"/>
                  </a:lnTo>
                  <a:lnTo>
                    <a:pt x="970" y="260"/>
                  </a:lnTo>
                  <a:lnTo>
                    <a:pt x="943" y="247"/>
                  </a:lnTo>
                  <a:lnTo>
                    <a:pt x="920" y="234"/>
                  </a:lnTo>
                  <a:lnTo>
                    <a:pt x="897" y="218"/>
                  </a:lnTo>
                  <a:lnTo>
                    <a:pt x="876" y="199"/>
                  </a:lnTo>
                  <a:lnTo>
                    <a:pt x="856" y="179"/>
                  </a:lnTo>
                  <a:lnTo>
                    <a:pt x="839" y="159"/>
                  </a:lnTo>
                  <a:lnTo>
                    <a:pt x="824" y="136"/>
                  </a:lnTo>
                  <a:lnTo>
                    <a:pt x="811" y="111"/>
                  </a:lnTo>
                  <a:lnTo>
                    <a:pt x="800" y="84"/>
                  </a:lnTo>
                  <a:lnTo>
                    <a:pt x="791" y="58"/>
                  </a:lnTo>
                  <a:lnTo>
                    <a:pt x="785" y="30"/>
                  </a:lnTo>
                  <a:lnTo>
                    <a:pt x="782" y="0"/>
                  </a:lnTo>
                  <a:lnTo>
                    <a:pt x="284" y="0"/>
                  </a:lnTo>
                  <a:lnTo>
                    <a:pt x="284" y="701"/>
                  </a:lnTo>
                  <a:lnTo>
                    <a:pt x="284" y="701"/>
                  </a:lnTo>
                  <a:lnTo>
                    <a:pt x="260" y="700"/>
                  </a:lnTo>
                  <a:lnTo>
                    <a:pt x="260" y="700"/>
                  </a:lnTo>
                  <a:lnTo>
                    <a:pt x="233" y="701"/>
                  </a:lnTo>
                  <a:lnTo>
                    <a:pt x="207" y="704"/>
                  </a:lnTo>
                  <a:lnTo>
                    <a:pt x="182" y="712"/>
                  </a:lnTo>
                  <a:lnTo>
                    <a:pt x="159" y="720"/>
                  </a:lnTo>
                  <a:lnTo>
                    <a:pt x="135" y="731"/>
                  </a:lnTo>
                  <a:lnTo>
                    <a:pt x="115" y="743"/>
                  </a:lnTo>
                  <a:lnTo>
                    <a:pt x="95" y="759"/>
                  </a:lnTo>
                  <a:lnTo>
                    <a:pt x="76" y="776"/>
                  </a:lnTo>
                  <a:lnTo>
                    <a:pt x="59" y="793"/>
                  </a:lnTo>
                  <a:lnTo>
                    <a:pt x="45" y="813"/>
                  </a:lnTo>
                  <a:lnTo>
                    <a:pt x="33" y="835"/>
                  </a:lnTo>
                  <a:lnTo>
                    <a:pt x="22" y="857"/>
                  </a:lnTo>
                  <a:lnTo>
                    <a:pt x="12" y="881"/>
                  </a:lnTo>
                  <a:lnTo>
                    <a:pt x="6" y="906"/>
                  </a:lnTo>
                  <a:lnTo>
                    <a:pt x="2" y="931"/>
                  </a:lnTo>
                  <a:lnTo>
                    <a:pt x="0" y="958"/>
                  </a:lnTo>
                  <a:lnTo>
                    <a:pt x="0" y="958"/>
                  </a:lnTo>
                  <a:lnTo>
                    <a:pt x="2" y="984"/>
                  </a:lnTo>
                  <a:lnTo>
                    <a:pt x="6" y="1010"/>
                  </a:lnTo>
                  <a:lnTo>
                    <a:pt x="12" y="1035"/>
                  </a:lnTo>
                  <a:lnTo>
                    <a:pt x="22" y="1059"/>
                  </a:lnTo>
                  <a:lnTo>
                    <a:pt x="33" y="1080"/>
                  </a:lnTo>
                  <a:lnTo>
                    <a:pt x="45" y="1102"/>
                  </a:lnTo>
                  <a:lnTo>
                    <a:pt x="59" y="1122"/>
                  </a:lnTo>
                  <a:lnTo>
                    <a:pt x="76" y="1141"/>
                  </a:lnTo>
                  <a:lnTo>
                    <a:pt x="95" y="1156"/>
                  </a:lnTo>
                  <a:lnTo>
                    <a:pt x="115" y="1172"/>
                  </a:lnTo>
                  <a:lnTo>
                    <a:pt x="135" y="1184"/>
                  </a:lnTo>
                  <a:lnTo>
                    <a:pt x="159" y="1195"/>
                  </a:lnTo>
                  <a:lnTo>
                    <a:pt x="182" y="1205"/>
                  </a:lnTo>
                  <a:lnTo>
                    <a:pt x="207" y="1211"/>
                  </a:lnTo>
                  <a:lnTo>
                    <a:pt x="233" y="1214"/>
                  </a:lnTo>
                  <a:lnTo>
                    <a:pt x="260" y="1216"/>
                  </a:lnTo>
                  <a:lnTo>
                    <a:pt x="260" y="1216"/>
                  </a:lnTo>
                  <a:lnTo>
                    <a:pt x="284" y="1214"/>
                  </a:lnTo>
                  <a:lnTo>
                    <a:pt x="284" y="2123"/>
                  </a:lnTo>
                  <a:lnTo>
                    <a:pt x="740" y="2123"/>
                  </a:lnTo>
                  <a:lnTo>
                    <a:pt x="740" y="2123"/>
                  </a:lnTo>
                  <a:lnTo>
                    <a:pt x="766" y="2121"/>
                  </a:lnTo>
                  <a:lnTo>
                    <a:pt x="794" y="2118"/>
                  </a:lnTo>
                  <a:lnTo>
                    <a:pt x="830" y="2114"/>
                  </a:lnTo>
                  <a:lnTo>
                    <a:pt x="870" y="2103"/>
                  </a:lnTo>
                  <a:lnTo>
                    <a:pt x="890" y="2097"/>
                  </a:lnTo>
                  <a:lnTo>
                    <a:pt x="912" y="2089"/>
                  </a:lnTo>
                  <a:lnTo>
                    <a:pt x="932" y="2079"/>
                  </a:lnTo>
                  <a:lnTo>
                    <a:pt x="953" y="2069"/>
                  </a:lnTo>
                  <a:lnTo>
                    <a:pt x="973" y="2056"/>
                  </a:lnTo>
                  <a:lnTo>
                    <a:pt x="990" y="2042"/>
                  </a:lnTo>
                  <a:lnTo>
                    <a:pt x="990" y="2042"/>
                  </a:lnTo>
                  <a:lnTo>
                    <a:pt x="1012" y="2024"/>
                  </a:lnTo>
                  <a:lnTo>
                    <a:pt x="1032" y="2005"/>
                  </a:lnTo>
                  <a:lnTo>
                    <a:pt x="1052" y="1983"/>
                  </a:lnTo>
                  <a:lnTo>
                    <a:pt x="1072" y="1960"/>
                  </a:lnTo>
                  <a:lnTo>
                    <a:pt x="1091" y="1935"/>
                  </a:lnTo>
                  <a:lnTo>
                    <a:pt x="1108" y="1909"/>
                  </a:lnTo>
                  <a:lnTo>
                    <a:pt x="1122" y="1881"/>
                  </a:lnTo>
                  <a:lnTo>
                    <a:pt x="1136" y="1850"/>
                  </a:lnTo>
                  <a:lnTo>
                    <a:pt x="1136" y="1850"/>
                  </a:lnTo>
                  <a:lnTo>
                    <a:pt x="1148" y="1812"/>
                  </a:lnTo>
                  <a:lnTo>
                    <a:pt x="1156" y="1778"/>
                  </a:lnTo>
                  <a:lnTo>
                    <a:pt x="1164" y="1745"/>
                  </a:lnTo>
                  <a:lnTo>
                    <a:pt x="1167" y="1714"/>
                  </a:lnTo>
                  <a:lnTo>
                    <a:pt x="1170" y="1685"/>
                  </a:lnTo>
                  <a:lnTo>
                    <a:pt x="1172" y="1655"/>
                  </a:lnTo>
                  <a:lnTo>
                    <a:pt x="1173" y="1596"/>
                  </a:lnTo>
                  <a:lnTo>
                    <a:pt x="1175" y="1564"/>
                  </a:lnTo>
                  <a:lnTo>
                    <a:pt x="1178" y="1531"/>
                  </a:lnTo>
                  <a:lnTo>
                    <a:pt x="1181" y="1494"/>
                  </a:lnTo>
                  <a:lnTo>
                    <a:pt x="1187" y="1453"/>
                  </a:lnTo>
                  <a:lnTo>
                    <a:pt x="1195" y="1410"/>
                  </a:lnTo>
                  <a:lnTo>
                    <a:pt x="1207" y="1360"/>
                  </a:lnTo>
                  <a:lnTo>
                    <a:pt x="1223" y="1306"/>
                  </a:lnTo>
                  <a:lnTo>
                    <a:pt x="1243" y="1247"/>
                  </a:lnTo>
                  <a:lnTo>
                    <a:pt x="1243" y="1247"/>
                  </a:lnTo>
                  <a:lnTo>
                    <a:pt x="1265" y="1183"/>
                  </a:lnTo>
                  <a:lnTo>
                    <a:pt x="1290" y="1118"/>
                  </a:lnTo>
                  <a:lnTo>
                    <a:pt x="1316" y="1054"/>
                  </a:lnTo>
                  <a:lnTo>
                    <a:pt x="1344" y="990"/>
                  </a:lnTo>
                  <a:lnTo>
                    <a:pt x="1372" y="925"/>
                  </a:lnTo>
                  <a:lnTo>
                    <a:pt x="1402" y="861"/>
                  </a:lnTo>
                  <a:lnTo>
                    <a:pt x="1464" y="734"/>
                  </a:lnTo>
                  <a:lnTo>
                    <a:pt x="1526" y="608"/>
                  </a:lnTo>
                  <a:lnTo>
                    <a:pt x="1588" y="485"/>
                  </a:lnTo>
                  <a:lnTo>
                    <a:pt x="1649" y="367"/>
                  </a:lnTo>
                  <a:lnTo>
                    <a:pt x="1706" y="254"/>
                  </a:lnTo>
                  <a:lnTo>
                    <a:pt x="1706" y="254"/>
                  </a:lnTo>
                  <a:lnTo>
                    <a:pt x="1734" y="198"/>
                  </a:lnTo>
                  <a:lnTo>
                    <a:pt x="1761" y="136"/>
                  </a:lnTo>
                  <a:lnTo>
                    <a:pt x="1787" y="70"/>
                  </a:lnTo>
                  <a:lnTo>
                    <a:pt x="1812" y="0"/>
                  </a:lnTo>
                  <a:lnTo>
                    <a:pt x="1381" y="0"/>
                  </a:lnTo>
                  <a:close/>
                </a:path>
              </a:pathLst>
            </a:custGeom>
            <a:noFill/>
            <a:ln cap="flat" cmpd="sng" w="762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6275471" y="3865777"/>
              <a:ext cx="6358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 b="1" sz="2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936046" y="3262156"/>
              <a:ext cx="1192390" cy="1797573"/>
            </a:xfrm>
            <a:custGeom>
              <a:rect b="b" l="l" r="r" t="t"/>
              <a:pathLst>
                <a:path extrusionOk="0" h="2401" w="1591">
                  <a:moveTo>
                    <a:pt x="1591" y="936"/>
                  </a:moveTo>
                  <a:lnTo>
                    <a:pt x="1591" y="278"/>
                  </a:lnTo>
                  <a:lnTo>
                    <a:pt x="1063" y="278"/>
                  </a:lnTo>
                  <a:lnTo>
                    <a:pt x="1063" y="278"/>
                  </a:lnTo>
                  <a:lnTo>
                    <a:pt x="1063" y="258"/>
                  </a:lnTo>
                  <a:lnTo>
                    <a:pt x="1063" y="258"/>
                  </a:lnTo>
                  <a:lnTo>
                    <a:pt x="1061" y="232"/>
                  </a:lnTo>
                  <a:lnTo>
                    <a:pt x="1058" y="207"/>
                  </a:lnTo>
                  <a:lnTo>
                    <a:pt x="1052" y="182"/>
                  </a:lnTo>
                  <a:lnTo>
                    <a:pt x="1043" y="159"/>
                  </a:lnTo>
                  <a:lnTo>
                    <a:pt x="1032" y="135"/>
                  </a:lnTo>
                  <a:lnTo>
                    <a:pt x="1019" y="115"/>
                  </a:lnTo>
                  <a:lnTo>
                    <a:pt x="1004" y="95"/>
                  </a:lnTo>
                  <a:lnTo>
                    <a:pt x="988" y="76"/>
                  </a:lnTo>
                  <a:lnTo>
                    <a:pt x="970" y="59"/>
                  </a:lnTo>
                  <a:lnTo>
                    <a:pt x="950" y="45"/>
                  </a:lnTo>
                  <a:lnTo>
                    <a:pt x="928" y="31"/>
                  </a:lnTo>
                  <a:lnTo>
                    <a:pt x="906" y="20"/>
                  </a:lnTo>
                  <a:lnTo>
                    <a:pt x="881" y="13"/>
                  </a:lnTo>
                  <a:lnTo>
                    <a:pt x="858" y="6"/>
                  </a:lnTo>
                  <a:lnTo>
                    <a:pt x="831" y="2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779" y="2"/>
                  </a:lnTo>
                  <a:lnTo>
                    <a:pt x="754" y="6"/>
                  </a:lnTo>
                  <a:lnTo>
                    <a:pt x="729" y="13"/>
                  </a:lnTo>
                  <a:lnTo>
                    <a:pt x="704" y="20"/>
                  </a:lnTo>
                  <a:lnTo>
                    <a:pt x="682" y="31"/>
                  </a:lnTo>
                  <a:lnTo>
                    <a:pt x="661" y="45"/>
                  </a:lnTo>
                  <a:lnTo>
                    <a:pt x="640" y="59"/>
                  </a:lnTo>
                  <a:lnTo>
                    <a:pt x="623" y="76"/>
                  </a:lnTo>
                  <a:lnTo>
                    <a:pt x="606" y="95"/>
                  </a:lnTo>
                  <a:lnTo>
                    <a:pt x="591" y="115"/>
                  </a:lnTo>
                  <a:lnTo>
                    <a:pt x="578" y="135"/>
                  </a:lnTo>
                  <a:lnTo>
                    <a:pt x="567" y="159"/>
                  </a:lnTo>
                  <a:lnTo>
                    <a:pt x="558" y="182"/>
                  </a:lnTo>
                  <a:lnTo>
                    <a:pt x="552" y="207"/>
                  </a:lnTo>
                  <a:lnTo>
                    <a:pt x="549" y="232"/>
                  </a:lnTo>
                  <a:lnTo>
                    <a:pt x="547" y="258"/>
                  </a:lnTo>
                  <a:lnTo>
                    <a:pt x="547" y="258"/>
                  </a:lnTo>
                  <a:lnTo>
                    <a:pt x="549" y="278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25" y="348"/>
                  </a:lnTo>
                  <a:lnTo>
                    <a:pt x="51" y="414"/>
                  </a:lnTo>
                  <a:lnTo>
                    <a:pt x="78" y="476"/>
                  </a:lnTo>
                  <a:lnTo>
                    <a:pt x="106" y="532"/>
                  </a:lnTo>
                  <a:lnTo>
                    <a:pt x="106" y="532"/>
                  </a:lnTo>
                  <a:lnTo>
                    <a:pt x="163" y="645"/>
                  </a:lnTo>
                  <a:lnTo>
                    <a:pt x="224" y="763"/>
                  </a:lnTo>
                  <a:lnTo>
                    <a:pt x="286" y="886"/>
                  </a:lnTo>
                  <a:lnTo>
                    <a:pt x="348" y="1012"/>
                  </a:lnTo>
                  <a:lnTo>
                    <a:pt x="410" y="1139"/>
                  </a:lnTo>
                  <a:lnTo>
                    <a:pt x="440" y="1203"/>
                  </a:lnTo>
                  <a:lnTo>
                    <a:pt x="468" y="1268"/>
                  </a:lnTo>
                  <a:lnTo>
                    <a:pt x="496" y="1332"/>
                  </a:lnTo>
                  <a:lnTo>
                    <a:pt x="522" y="1396"/>
                  </a:lnTo>
                  <a:lnTo>
                    <a:pt x="547" y="1461"/>
                  </a:lnTo>
                  <a:lnTo>
                    <a:pt x="569" y="1525"/>
                  </a:lnTo>
                  <a:lnTo>
                    <a:pt x="569" y="1525"/>
                  </a:lnTo>
                  <a:lnTo>
                    <a:pt x="589" y="1584"/>
                  </a:lnTo>
                  <a:lnTo>
                    <a:pt x="605" y="1638"/>
                  </a:lnTo>
                  <a:lnTo>
                    <a:pt x="617" y="1688"/>
                  </a:lnTo>
                  <a:lnTo>
                    <a:pt x="625" y="1731"/>
                  </a:lnTo>
                  <a:lnTo>
                    <a:pt x="631" y="1772"/>
                  </a:lnTo>
                  <a:lnTo>
                    <a:pt x="636" y="1809"/>
                  </a:lnTo>
                  <a:lnTo>
                    <a:pt x="637" y="1842"/>
                  </a:lnTo>
                  <a:lnTo>
                    <a:pt x="639" y="1874"/>
                  </a:lnTo>
                  <a:lnTo>
                    <a:pt x="640" y="1933"/>
                  </a:lnTo>
                  <a:lnTo>
                    <a:pt x="642" y="1963"/>
                  </a:lnTo>
                  <a:lnTo>
                    <a:pt x="645" y="1992"/>
                  </a:lnTo>
                  <a:lnTo>
                    <a:pt x="648" y="2023"/>
                  </a:lnTo>
                  <a:lnTo>
                    <a:pt x="656" y="2056"/>
                  </a:lnTo>
                  <a:lnTo>
                    <a:pt x="664" y="2090"/>
                  </a:lnTo>
                  <a:lnTo>
                    <a:pt x="676" y="2128"/>
                  </a:lnTo>
                  <a:lnTo>
                    <a:pt x="676" y="2128"/>
                  </a:lnTo>
                  <a:lnTo>
                    <a:pt x="690" y="2159"/>
                  </a:lnTo>
                  <a:lnTo>
                    <a:pt x="704" y="2187"/>
                  </a:lnTo>
                  <a:lnTo>
                    <a:pt x="721" y="2213"/>
                  </a:lnTo>
                  <a:lnTo>
                    <a:pt x="740" y="2238"/>
                  </a:lnTo>
                  <a:lnTo>
                    <a:pt x="760" y="2261"/>
                  </a:lnTo>
                  <a:lnTo>
                    <a:pt x="780" y="2283"/>
                  </a:lnTo>
                  <a:lnTo>
                    <a:pt x="800" y="2302"/>
                  </a:lnTo>
                  <a:lnTo>
                    <a:pt x="822" y="2320"/>
                  </a:lnTo>
                  <a:lnTo>
                    <a:pt x="822" y="2320"/>
                  </a:lnTo>
                  <a:lnTo>
                    <a:pt x="839" y="2334"/>
                  </a:lnTo>
                  <a:lnTo>
                    <a:pt x="859" y="2347"/>
                  </a:lnTo>
                  <a:lnTo>
                    <a:pt x="880" y="2357"/>
                  </a:lnTo>
                  <a:lnTo>
                    <a:pt x="900" y="2367"/>
                  </a:lnTo>
                  <a:lnTo>
                    <a:pt x="922" y="2375"/>
                  </a:lnTo>
                  <a:lnTo>
                    <a:pt x="942" y="2381"/>
                  </a:lnTo>
                  <a:lnTo>
                    <a:pt x="982" y="2392"/>
                  </a:lnTo>
                  <a:lnTo>
                    <a:pt x="1018" y="2396"/>
                  </a:lnTo>
                  <a:lnTo>
                    <a:pt x="1047" y="2399"/>
                  </a:lnTo>
                  <a:lnTo>
                    <a:pt x="1072" y="2401"/>
                  </a:lnTo>
                  <a:lnTo>
                    <a:pt x="1591" y="2401"/>
                  </a:lnTo>
                  <a:lnTo>
                    <a:pt x="1591" y="1535"/>
                  </a:lnTo>
                  <a:lnTo>
                    <a:pt x="1591" y="1535"/>
                  </a:lnTo>
                  <a:lnTo>
                    <a:pt x="1563" y="1532"/>
                  </a:lnTo>
                  <a:lnTo>
                    <a:pt x="1535" y="1526"/>
                  </a:lnTo>
                  <a:lnTo>
                    <a:pt x="1507" y="1518"/>
                  </a:lnTo>
                  <a:lnTo>
                    <a:pt x="1481" y="1508"/>
                  </a:lnTo>
                  <a:lnTo>
                    <a:pt x="1458" y="1494"/>
                  </a:lnTo>
                  <a:lnTo>
                    <a:pt x="1434" y="1478"/>
                  </a:lnTo>
                  <a:lnTo>
                    <a:pt x="1413" y="1461"/>
                  </a:lnTo>
                  <a:lnTo>
                    <a:pt x="1392" y="1442"/>
                  </a:lnTo>
                  <a:lnTo>
                    <a:pt x="1374" y="1421"/>
                  </a:lnTo>
                  <a:lnTo>
                    <a:pt x="1358" y="1399"/>
                  </a:lnTo>
                  <a:lnTo>
                    <a:pt x="1344" y="1374"/>
                  </a:lnTo>
                  <a:lnTo>
                    <a:pt x="1332" y="1349"/>
                  </a:lnTo>
                  <a:lnTo>
                    <a:pt x="1322" y="1323"/>
                  </a:lnTo>
                  <a:lnTo>
                    <a:pt x="1316" y="1295"/>
                  </a:lnTo>
                  <a:lnTo>
                    <a:pt x="1312" y="1265"/>
                  </a:lnTo>
                  <a:lnTo>
                    <a:pt x="1310" y="1236"/>
                  </a:lnTo>
                  <a:lnTo>
                    <a:pt x="1310" y="1236"/>
                  </a:lnTo>
                  <a:lnTo>
                    <a:pt x="1312" y="1206"/>
                  </a:lnTo>
                  <a:lnTo>
                    <a:pt x="1316" y="1178"/>
                  </a:lnTo>
                  <a:lnTo>
                    <a:pt x="1322" y="1150"/>
                  </a:lnTo>
                  <a:lnTo>
                    <a:pt x="1332" y="1124"/>
                  </a:lnTo>
                  <a:lnTo>
                    <a:pt x="1344" y="1097"/>
                  </a:lnTo>
                  <a:lnTo>
                    <a:pt x="1358" y="1074"/>
                  </a:lnTo>
                  <a:lnTo>
                    <a:pt x="1374" y="1051"/>
                  </a:lnTo>
                  <a:lnTo>
                    <a:pt x="1392" y="1029"/>
                  </a:lnTo>
                  <a:lnTo>
                    <a:pt x="1413" y="1010"/>
                  </a:lnTo>
                  <a:lnTo>
                    <a:pt x="1434" y="993"/>
                  </a:lnTo>
                  <a:lnTo>
                    <a:pt x="1458" y="978"/>
                  </a:lnTo>
                  <a:lnTo>
                    <a:pt x="1481" y="965"/>
                  </a:lnTo>
                  <a:lnTo>
                    <a:pt x="1507" y="953"/>
                  </a:lnTo>
                  <a:lnTo>
                    <a:pt x="1535" y="945"/>
                  </a:lnTo>
                  <a:lnTo>
                    <a:pt x="1563" y="939"/>
                  </a:lnTo>
                  <a:lnTo>
                    <a:pt x="1591" y="936"/>
                  </a:lnTo>
                  <a:lnTo>
                    <a:pt x="1591" y="936"/>
                  </a:lnTo>
                  <a:close/>
                </a:path>
              </a:pathLst>
            </a:custGeom>
            <a:noFill/>
            <a:ln cap="flat" cmpd="sng" w="762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309001" y="3865777"/>
              <a:ext cx="6358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 b="1" sz="2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Google Shape;476;p23"/>
            <p:cNvSpPr txBox="1"/>
            <p:nvPr/>
          </p:nvSpPr>
          <p:spPr>
            <a:xfrm flipH="1">
              <a:off x="2070099" y="4611388"/>
              <a:ext cx="2134409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00" lIns="0" spcFirstLastPara="1" rIns="91425" wrap="square" tIns="720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Google Shape;477;p23"/>
            <p:cNvSpPr txBox="1"/>
            <p:nvPr/>
          </p:nvSpPr>
          <p:spPr>
            <a:xfrm>
              <a:off x="1364343" y="5018616"/>
              <a:ext cx="2852929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1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8" name="Google Shape;478;p23"/>
            <p:cNvSpPr txBox="1"/>
            <p:nvPr/>
          </p:nvSpPr>
          <p:spPr>
            <a:xfrm flipH="1">
              <a:off x="8143135" y="4616286"/>
              <a:ext cx="1750164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00" lIns="0" spcFirstLastPara="1" rIns="91425" wrap="square" tIns="720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9" name="Google Shape;479;p23"/>
            <p:cNvSpPr txBox="1"/>
            <p:nvPr/>
          </p:nvSpPr>
          <p:spPr>
            <a:xfrm>
              <a:off x="8046377" y="5013536"/>
              <a:ext cx="303871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1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0" name="Google Shape;480;p23"/>
            <p:cNvSpPr txBox="1"/>
            <p:nvPr/>
          </p:nvSpPr>
          <p:spPr>
            <a:xfrm flipH="1">
              <a:off x="8819770" y="2097694"/>
              <a:ext cx="1740725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00" lIns="0" spcFirstLastPara="1" rIns="91425" wrap="square" tIns="720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8704963" y="2501293"/>
              <a:ext cx="2539979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595959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1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482" name="Google Shape;482;p23"/>
            <p:cNvGrpSpPr/>
            <p:nvPr/>
          </p:nvGrpSpPr>
          <p:grpSpPr>
            <a:xfrm>
              <a:off x="7453344" y="2428870"/>
              <a:ext cx="1238758" cy="523829"/>
              <a:chOff x="7453344" y="2325456"/>
              <a:chExt cx="1238758" cy="523829"/>
            </a:xfrm>
          </p:grpSpPr>
          <p:sp>
            <p:nvSpPr>
              <p:cNvPr id="483" name="Google Shape;483;p23"/>
              <p:cNvSpPr/>
              <p:nvPr/>
            </p:nvSpPr>
            <p:spPr>
              <a:xfrm rot="10800000">
                <a:off x="8617044" y="2325456"/>
                <a:ext cx="75058" cy="750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484" name="Google Shape;484;p23"/>
              <p:cNvCxnSpPr>
                <a:endCxn id="483" idx="6"/>
              </p:cNvCxnSpPr>
              <p:nvPr/>
            </p:nvCxnSpPr>
            <p:spPr>
              <a:xfrm flipH="1" rot="10800000">
                <a:off x="7453344" y="2362985"/>
                <a:ext cx="1163700" cy="486300"/>
              </a:xfrm>
              <a:prstGeom prst="bentConnector3">
                <a:avLst>
                  <a:gd fmla="val 38541" name="adj1"/>
                </a:avLst>
              </a:prstGeom>
              <a:noFill/>
              <a:ln cap="flat" cmpd="sng" w="19050">
                <a:solidFill>
                  <a:srgbClr val="97480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85" name="Google Shape;485;p23"/>
            <p:cNvGrpSpPr/>
            <p:nvPr/>
          </p:nvGrpSpPr>
          <p:grpSpPr>
            <a:xfrm>
              <a:off x="3667538" y="2447920"/>
              <a:ext cx="1118758" cy="519029"/>
              <a:chOff x="3667538" y="2344506"/>
              <a:chExt cx="1118758" cy="519029"/>
            </a:xfrm>
          </p:grpSpPr>
          <p:cxnSp>
            <p:nvCxnSpPr>
              <p:cNvPr id="486" name="Google Shape;486;p23"/>
              <p:cNvCxnSpPr>
                <a:stCxn id="487" idx="2"/>
              </p:cNvCxnSpPr>
              <p:nvPr/>
            </p:nvCxnSpPr>
            <p:spPr>
              <a:xfrm>
                <a:off x="3742596" y="2382035"/>
                <a:ext cx="1043700" cy="481500"/>
              </a:xfrm>
              <a:prstGeom prst="bentConnector3">
                <a:avLst>
                  <a:gd fmla="val 65514" name="adj1"/>
                </a:avLst>
              </a:prstGeom>
              <a:noFill/>
              <a:ln cap="flat" cmpd="sng" w="19050">
                <a:solidFill>
                  <a:srgbClr val="97480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87" name="Google Shape;487;p23"/>
              <p:cNvSpPr/>
              <p:nvPr/>
            </p:nvSpPr>
            <p:spPr>
              <a:xfrm flipH="1">
                <a:off x="3667538" y="2344506"/>
                <a:ext cx="75058" cy="750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488" name="Google Shape;488;p23"/>
            <p:cNvGrpSpPr/>
            <p:nvPr/>
          </p:nvGrpSpPr>
          <p:grpSpPr>
            <a:xfrm>
              <a:off x="4185380" y="4167087"/>
              <a:ext cx="991558" cy="857429"/>
              <a:chOff x="4185380" y="4208815"/>
              <a:chExt cx="991558" cy="857429"/>
            </a:xfrm>
          </p:grpSpPr>
          <p:cxnSp>
            <p:nvCxnSpPr>
              <p:cNvPr id="489" name="Google Shape;489;p23"/>
              <p:cNvCxnSpPr>
                <a:stCxn id="490" idx="2"/>
              </p:cNvCxnSpPr>
              <p:nvPr/>
            </p:nvCxnSpPr>
            <p:spPr>
              <a:xfrm flipH="1" rot="10800000">
                <a:off x="4260438" y="4208815"/>
                <a:ext cx="916500" cy="819900"/>
              </a:xfrm>
              <a:prstGeom prst="bentConnector3">
                <a:avLst>
                  <a:gd fmla="val 64552" name="adj1"/>
                </a:avLst>
              </a:prstGeom>
              <a:noFill/>
              <a:ln cap="flat" cmpd="sng" w="19050">
                <a:solidFill>
                  <a:srgbClr val="97480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90" name="Google Shape;490;p23"/>
              <p:cNvSpPr/>
              <p:nvPr/>
            </p:nvSpPr>
            <p:spPr>
              <a:xfrm flipH="1">
                <a:off x="4185380" y="4991186"/>
                <a:ext cx="75058" cy="750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491" name="Google Shape;491;p23"/>
            <p:cNvGrpSpPr/>
            <p:nvPr/>
          </p:nvGrpSpPr>
          <p:grpSpPr>
            <a:xfrm>
              <a:off x="7096156" y="4162474"/>
              <a:ext cx="972058" cy="876329"/>
              <a:chOff x="7096156" y="4204202"/>
              <a:chExt cx="972058" cy="876329"/>
            </a:xfrm>
          </p:grpSpPr>
          <p:sp>
            <p:nvSpPr>
              <p:cNvPr id="492" name="Google Shape;492;p23"/>
              <p:cNvSpPr/>
              <p:nvPr/>
            </p:nvSpPr>
            <p:spPr>
              <a:xfrm rot="10800000">
                <a:off x="7993156" y="5005473"/>
                <a:ext cx="75058" cy="750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493" name="Google Shape;493;p23"/>
              <p:cNvCxnSpPr>
                <a:endCxn id="492" idx="6"/>
              </p:cNvCxnSpPr>
              <p:nvPr/>
            </p:nvCxnSpPr>
            <p:spPr>
              <a:xfrm>
                <a:off x="7096156" y="4204202"/>
                <a:ext cx="897000" cy="838800"/>
              </a:xfrm>
              <a:prstGeom prst="bentConnector3">
                <a:avLst>
                  <a:gd fmla="val 37789" name="adj1"/>
                </a:avLst>
              </a:prstGeom>
              <a:noFill/>
              <a:ln cap="flat" cmpd="sng" w="19050">
                <a:solidFill>
                  <a:srgbClr val="97480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494" name="Google Shape;494;p23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95" name="Google Shape;495;p23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4"/>
          <p:cNvGrpSpPr/>
          <p:nvPr/>
        </p:nvGrpSpPr>
        <p:grpSpPr>
          <a:xfrm>
            <a:off x="1372240" y="1797959"/>
            <a:ext cx="9479642" cy="4107997"/>
            <a:chOff x="1372240" y="1797959"/>
            <a:chExt cx="9479642" cy="4107997"/>
          </a:xfrm>
        </p:grpSpPr>
        <p:sp>
          <p:nvSpPr>
            <p:cNvPr id="502" name="Google Shape;502;p24"/>
            <p:cNvSpPr/>
            <p:nvPr/>
          </p:nvSpPr>
          <p:spPr>
            <a:xfrm>
              <a:off x="1663639" y="1797959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048071" y="2184384"/>
              <a:ext cx="698891" cy="694907"/>
            </a:xfrm>
            <a:custGeom>
              <a:rect b="b" l="l" r="r" t="t"/>
              <a:pathLst>
                <a:path extrusionOk="0" h="6506" w="6533">
                  <a:moveTo>
                    <a:pt x="6256" y="1179"/>
                  </a:moveTo>
                  <a:lnTo>
                    <a:pt x="4855" y="1179"/>
                  </a:lnTo>
                  <a:lnTo>
                    <a:pt x="4855" y="971"/>
                  </a:lnTo>
                  <a:cubicBezTo>
                    <a:pt x="4855" y="444"/>
                    <a:pt x="4424" y="0"/>
                    <a:pt x="3884" y="0"/>
                  </a:cubicBezTo>
                  <a:lnTo>
                    <a:pt x="2593" y="0"/>
                  </a:lnTo>
                  <a:cubicBezTo>
                    <a:pt x="2067" y="0"/>
                    <a:pt x="1623" y="431"/>
                    <a:pt x="1623" y="971"/>
                  </a:cubicBezTo>
                  <a:lnTo>
                    <a:pt x="1623" y="1179"/>
                  </a:lnTo>
                  <a:lnTo>
                    <a:pt x="277" y="1179"/>
                  </a:lnTo>
                  <a:cubicBezTo>
                    <a:pt x="125" y="1179"/>
                    <a:pt x="0" y="1304"/>
                    <a:pt x="0" y="1456"/>
                  </a:cubicBezTo>
                  <a:lnTo>
                    <a:pt x="0" y="6228"/>
                  </a:lnTo>
                  <a:cubicBezTo>
                    <a:pt x="0" y="6380"/>
                    <a:pt x="125" y="6506"/>
                    <a:pt x="277" y="6506"/>
                  </a:cubicBezTo>
                  <a:lnTo>
                    <a:pt x="6241" y="6506"/>
                  </a:lnTo>
                  <a:cubicBezTo>
                    <a:pt x="6393" y="6506"/>
                    <a:pt x="6519" y="6380"/>
                    <a:pt x="6532" y="6242"/>
                  </a:cubicBezTo>
                  <a:lnTo>
                    <a:pt x="6532" y="1456"/>
                  </a:lnTo>
                  <a:cubicBezTo>
                    <a:pt x="6533" y="1303"/>
                    <a:pt x="6408" y="1179"/>
                    <a:pt x="6256" y="1179"/>
                  </a:cubicBezTo>
                  <a:close/>
                  <a:moveTo>
                    <a:pt x="2192" y="971"/>
                  </a:moveTo>
                  <a:cubicBezTo>
                    <a:pt x="2192" y="735"/>
                    <a:pt x="2387" y="540"/>
                    <a:pt x="2623" y="540"/>
                  </a:cubicBezTo>
                  <a:lnTo>
                    <a:pt x="3913" y="540"/>
                  </a:lnTo>
                  <a:cubicBezTo>
                    <a:pt x="4149" y="540"/>
                    <a:pt x="4344" y="735"/>
                    <a:pt x="4344" y="971"/>
                  </a:cubicBezTo>
                  <a:lnTo>
                    <a:pt x="4344" y="1179"/>
                  </a:lnTo>
                  <a:lnTo>
                    <a:pt x="2192" y="1179"/>
                  </a:lnTo>
                  <a:lnTo>
                    <a:pt x="2192" y="971"/>
                  </a:lnTo>
                  <a:close/>
                  <a:moveTo>
                    <a:pt x="5979" y="1719"/>
                  </a:moveTo>
                  <a:lnTo>
                    <a:pt x="5979" y="3024"/>
                  </a:lnTo>
                  <a:cubicBezTo>
                    <a:pt x="5969" y="3032"/>
                    <a:pt x="5780" y="3318"/>
                    <a:pt x="5299" y="3356"/>
                  </a:cubicBezTo>
                  <a:cubicBezTo>
                    <a:pt x="5009" y="3382"/>
                    <a:pt x="4708" y="3282"/>
                    <a:pt x="4469" y="3096"/>
                  </a:cubicBezTo>
                  <a:cubicBezTo>
                    <a:pt x="4447" y="3011"/>
                    <a:pt x="4200" y="2842"/>
                    <a:pt x="3999" y="3078"/>
                  </a:cubicBezTo>
                  <a:cubicBezTo>
                    <a:pt x="3845" y="3242"/>
                    <a:pt x="3621" y="3343"/>
                    <a:pt x="3371" y="3356"/>
                  </a:cubicBezTo>
                  <a:cubicBezTo>
                    <a:pt x="3052" y="3384"/>
                    <a:pt x="2719" y="3259"/>
                    <a:pt x="2469" y="3038"/>
                  </a:cubicBezTo>
                  <a:cubicBezTo>
                    <a:pt x="2359" y="2940"/>
                    <a:pt x="2179" y="2955"/>
                    <a:pt x="2081" y="3066"/>
                  </a:cubicBezTo>
                  <a:cubicBezTo>
                    <a:pt x="1929" y="3246"/>
                    <a:pt x="1693" y="3356"/>
                    <a:pt x="1429" y="3371"/>
                  </a:cubicBezTo>
                  <a:cubicBezTo>
                    <a:pt x="1116" y="3398"/>
                    <a:pt x="789" y="3279"/>
                    <a:pt x="541" y="3064"/>
                  </a:cubicBezTo>
                  <a:lnTo>
                    <a:pt x="541" y="1719"/>
                  </a:lnTo>
                  <a:lnTo>
                    <a:pt x="5979" y="1719"/>
                  </a:lnTo>
                  <a:close/>
                  <a:moveTo>
                    <a:pt x="541" y="5964"/>
                  </a:moveTo>
                  <a:lnTo>
                    <a:pt x="541" y="3722"/>
                  </a:lnTo>
                  <a:cubicBezTo>
                    <a:pt x="796" y="3854"/>
                    <a:pt x="1096" y="3939"/>
                    <a:pt x="1471" y="3924"/>
                  </a:cubicBezTo>
                  <a:cubicBezTo>
                    <a:pt x="1783" y="3903"/>
                    <a:pt x="2069" y="3790"/>
                    <a:pt x="2307" y="3603"/>
                  </a:cubicBezTo>
                  <a:cubicBezTo>
                    <a:pt x="2604" y="3800"/>
                    <a:pt x="2975" y="3924"/>
                    <a:pt x="3413" y="3910"/>
                  </a:cubicBezTo>
                  <a:cubicBezTo>
                    <a:pt x="3719" y="3888"/>
                    <a:pt x="4000" y="3780"/>
                    <a:pt x="4233" y="3602"/>
                  </a:cubicBezTo>
                  <a:cubicBezTo>
                    <a:pt x="4531" y="3800"/>
                    <a:pt x="4881" y="3910"/>
                    <a:pt x="5231" y="3910"/>
                  </a:cubicBezTo>
                  <a:cubicBezTo>
                    <a:pt x="5559" y="3910"/>
                    <a:pt x="5788" y="3828"/>
                    <a:pt x="5980" y="3720"/>
                  </a:cubicBezTo>
                  <a:lnTo>
                    <a:pt x="5980" y="5963"/>
                  </a:lnTo>
                  <a:lnTo>
                    <a:pt x="541" y="5963"/>
                  </a:lnTo>
                  <a:lnTo>
                    <a:pt x="541" y="59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138970" y="1797959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539156" y="2182391"/>
              <a:ext cx="667382" cy="698891"/>
            </a:xfrm>
            <a:custGeom>
              <a:rect b="b" l="l" r="r" t="t"/>
              <a:pathLst>
                <a:path extrusionOk="0" h="586963" w="560501">
                  <a:moveTo>
                    <a:pt x="446809" y="409068"/>
                  </a:moveTo>
                  <a:cubicBezTo>
                    <a:pt x="451079" y="409068"/>
                    <a:pt x="454547" y="412534"/>
                    <a:pt x="454547" y="416800"/>
                  </a:cubicBezTo>
                  <a:lnTo>
                    <a:pt x="454547" y="423021"/>
                  </a:lnTo>
                  <a:cubicBezTo>
                    <a:pt x="460329" y="423288"/>
                    <a:pt x="465043" y="423999"/>
                    <a:pt x="469046" y="425065"/>
                  </a:cubicBezTo>
                  <a:cubicBezTo>
                    <a:pt x="473849" y="426398"/>
                    <a:pt x="476784" y="431375"/>
                    <a:pt x="475539" y="436174"/>
                  </a:cubicBezTo>
                  <a:lnTo>
                    <a:pt x="475361" y="436797"/>
                  </a:lnTo>
                  <a:cubicBezTo>
                    <a:pt x="474827" y="439107"/>
                    <a:pt x="473315" y="440974"/>
                    <a:pt x="471269" y="442129"/>
                  </a:cubicBezTo>
                  <a:cubicBezTo>
                    <a:pt x="469224" y="443284"/>
                    <a:pt x="466822" y="443551"/>
                    <a:pt x="464510" y="442929"/>
                  </a:cubicBezTo>
                  <a:cubicBezTo>
                    <a:pt x="460685" y="441685"/>
                    <a:pt x="455971" y="440796"/>
                    <a:pt x="450100" y="440796"/>
                  </a:cubicBezTo>
                  <a:cubicBezTo>
                    <a:pt x="439782" y="440796"/>
                    <a:pt x="436491" y="445239"/>
                    <a:pt x="436491" y="449683"/>
                  </a:cubicBezTo>
                  <a:cubicBezTo>
                    <a:pt x="436491" y="454927"/>
                    <a:pt x="442006" y="458215"/>
                    <a:pt x="455526" y="463281"/>
                  </a:cubicBezTo>
                  <a:cubicBezTo>
                    <a:pt x="474472" y="469946"/>
                    <a:pt x="482032" y="478745"/>
                    <a:pt x="482032" y="492964"/>
                  </a:cubicBezTo>
                  <a:cubicBezTo>
                    <a:pt x="482032" y="507095"/>
                    <a:pt x="472070" y="519182"/>
                    <a:pt x="453747" y="522381"/>
                  </a:cubicBezTo>
                  <a:lnTo>
                    <a:pt x="453747" y="530735"/>
                  </a:lnTo>
                  <a:cubicBezTo>
                    <a:pt x="453747" y="535001"/>
                    <a:pt x="450278" y="538556"/>
                    <a:pt x="446009" y="538556"/>
                  </a:cubicBezTo>
                  <a:cubicBezTo>
                    <a:pt x="441650" y="538556"/>
                    <a:pt x="438270" y="535090"/>
                    <a:pt x="438270" y="530735"/>
                  </a:cubicBezTo>
                  <a:lnTo>
                    <a:pt x="438270" y="523448"/>
                  </a:lnTo>
                  <a:cubicBezTo>
                    <a:pt x="431777" y="523181"/>
                    <a:pt x="425373" y="521937"/>
                    <a:pt x="420036" y="520337"/>
                  </a:cubicBezTo>
                  <a:cubicBezTo>
                    <a:pt x="414966" y="518737"/>
                    <a:pt x="412031" y="513494"/>
                    <a:pt x="413365" y="508339"/>
                  </a:cubicBezTo>
                  <a:lnTo>
                    <a:pt x="413543" y="507806"/>
                  </a:lnTo>
                  <a:cubicBezTo>
                    <a:pt x="414077" y="505495"/>
                    <a:pt x="415589" y="503540"/>
                    <a:pt x="417724" y="502385"/>
                  </a:cubicBezTo>
                  <a:cubicBezTo>
                    <a:pt x="419858" y="501318"/>
                    <a:pt x="422260" y="501052"/>
                    <a:pt x="424572" y="501852"/>
                  </a:cubicBezTo>
                  <a:cubicBezTo>
                    <a:pt x="429820" y="503718"/>
                    <a:pt x="435869" y="505051"/>
                    <a:pt x="442362" y="505051"/>
                  </a:cubicBezTo>
                  <a:cubicBezTo>
                    <a:pt x="451345" y="505051"/>
                    <a:pt x="457572" y="501585"/>
                    <a:pt x="457572" y="495186"/>
                  </a:cubicBezTo>
                  <a:cubicBezTo>
                    <a:pt x="457572" y="489143"/>
                    <a:pt x="452502" y="485410"/>
                    <a:pt x="440761" y="481411"/>
                  </a:cubicBezTo>
                  <a:cubicBezTo>
                    <a:pt x="423772" y="475634"/>
                    <a:pt x="412209" y="467724"/>
                    <a:pt x="412209" y="452349"/>
                  </a:cubicBezTo>
                  <a:cubicBezTo>
                    <a:pt x="412209" y="438396"/>
                    <a:pt x="421993" y="427465"/>
                    <a:pt x="438982" y="424088"/>
                  </a:cubicBezTo>
                  <a:lnTo>
                    <a:pt x="438982" y="416800"/>
                  </a:lnTo>
                  <a:cubicBezTo>
                    <a:pt x="438982" y="412534"/>
                    <a:pt x="442451" y="409068"/>
                    <a:pt x="446809" y="409068"/>
                  </a:cubicBezTo>
                  <a:close/>
                  <a:moveTo>
                    <a:pt x="447093" y="399133"/>
                  </a:moveTo>
                  <a:cubicBezTo>
                    <a:pt x="405967" y="399133"/>
                    <a:pt x="372407" y="432629"/>
                    <a:pt x="372407" y="473767"/>
                  </a:cubicBezTo>
                  <a:cubicBezTo>
                    <a:pt x="372407" y="514905"/>
                    <a:pt x="405967" y="548402"/>
                    <a:pt x="447093" y="548402"/>
                  </a:cubicBezTo>
                  <a:cubicBezTo>
                    <a:pt x="488308" y="548402"/>
                    <a:pt x="521867" y="514905"/>
                    <a:pt x="521867" y="473767"/>
                  </a:cubicBezTo>
                  <a:cubicBezTo>
                    <a:pt x="521867" y="432629"/>
                    <a:pt x="488308" y="399133"/>
                    <a:pt x="447093" y="399133"/>
                  </a:cubicBezTo>
                  <a:close/>
                  <a:moveTo>
                    <a:pt x="165311" y="379995"/>
                  </a:moveTo>
                  <a:cubicBezTo>
                    <a:pt x="172698" y="379995"/>
                    <a:pt x="178927" y="385506"/>
                    <a:pt x="179728" y="392971"/>
                  </a:cubicBezTo>
                  <a:cubicBezTo>
                    <a:pt x="182042" y="414836"/>
                    <a:pt x="192721" y="434478"/>
                    <a:pt x="209808" y="448254"/>
                  </a:cubicBezTo>
                  <a:cubicBezTo>
                    <a:pt x="221644" y="457764"/>
                    <a:pt x="235528" y="463541"/>
                    <a:pt x="250212" y="465586"/>
                  </a:cubicBezTo>
                  <a:cubicBezTo>
                    <a:pt x="250212" y="465586"/>
                    <a:pt x="245050" y="447010"/>
                    <a:pt x="240778" y="433856"/>
                  </a:cubicBezTo>
                  <a:cubicBezTo>
                    <a:pt x="239977" y="431456"/>
                    <a:pt x="240155" y="428790"/>
                    <a:pt x="242024" y="427012"/>
                  </a:cubicBezTo>
                  <a:cubicBezTo>
                    <a:pt x="243982" y="425323"/>
                    <a:pt x="246830" y="425146"/>
                    <a:pt x="248966" y="426657"/>
                  </a:cubicBezTo>
                  <a:lnTo>
                    <a:pt x="316156" y="473851"/>
                  </a:lnTo>
                  <a:cubicBezTo>
                    <a:pt x="319538" y="476251"/>
                    <a:pt x="321496" y="480073"/>
                    <a:pt x="321407" y="484161"/>
                  </a:cubicBezTo>
                  <a:cubicBezTo>
                    <a:pt x="321229" y="488250"/>
                    <a:pt x="319004" y="491983"/>
                    <a:pt x="315622" y="494116"/>
                  </a:cubicBezTo>
                  <a:lnTo>
                    <a:pt x="245584" y="537133"/>
                  </a:lnTo>
                  <a:cubicBezTo>
                    <a:pt x="243448" y="538555"/>
                    <a:pt x="240511" y="538200"/>
                    <a:pt x="238731" y="536422"/>
                  </a:cubicBezTo>
                  <a:cubicBezTo>
                    <a:pt x="236862" y="534556"/>
                    <a:pt x="236862" y="531889"/>
                    <a:pt x="237841" y="529489"/>
                  </a:cubicBezTo>
                  <a:cubicBezTo>
                    <a:pt x="245940" y="509136"/>
                    <a:pt x="251013" y="495004"/>
                    <a:pt x="251013" y="495004"/>
                  </a:cubicBezTo>
                  <a:cubicBezTo>
                    <a:pt x="229387" y="492960"/>
                    <a:pt x="208918" y="484695"/>
                    <a:pt x="191653" y="470741"/>
                  </a:cubicBezTo>
                  <a:cubicBezTo>
                    <a:pt x="168515" y="452076"/>
                    <a:pt x="154009" y="425501"/>
                    <a:pt x="150894" y="395993"/>
                  </a:cubicBezTo>
                  <a:cubicBezTo>
                    <a:pt x="150093" y="387994"/>
                    <a:pt x="155878" y="380884"/>
                    <a:pt x="163798" y="380084"/>
                  </a:cubicBezTo>
                  <a:cubicBezTo>
                    <a:pt x="164332" y="379995"/>
                    <a:pt x="164866" y="379995"/>
                    <a:pt x="165311" y="379995"/>
                  </a:cubicBezTo>
                  <a:close/>
                  <a:moveTo>
                    <a:pt x="447093" y="360660"/>
                  </a:moveTo>
                  <a:cubicBezTo>
                    <a:pt x="509672" y="360660"/>
                    <a:pt x="560501" y="411394"/>
                    <a:pt x="560501" y="473767"/>
                  </a:cubicBezTo>
                  <a:cubicBezTo>
                    <a:pt x="560501" y="536140"/>
                    <a:pt x="509672" y="586963"/>
                    <a:pt x="447093" y="586963"/>
                  </a:cubicBezTo>
                  <a:cubicBezTo>
                    <a:pt x="384603" y="586963"/>
                    <a:pt x="333774" y="536140"/>
                    <a:pt x="333774" y="473767"/>
                  </a:cubicBezTo>
                  <a:cubicBezTo>
                    <a:pt x="333774" y="411394"/>
                    <a:pt x="384603" y="360660"/>
                    <a:pt x="447093" y="360660"/>
                  </a:cubicBezTo>
                  <a:close/>
                  <a:moveTo>
                    <a:pt x="99451" y="239217"/>
                  </a:moveTo>
                  <a:cubicBezTo>
                    <a:pt x="103101" y="239217"/>
                    <a:pt x="106128" y="242238"/>
                    <a:pt x="106128" y="245881"/>
                  </a:cubicBezTo>
                  <a:lnTo>
                    <a:pt x="106128" y="251213"/>
                  </a:lnTo>
                  <a:cubicBezTo>
                    <a:pt x="111024" y="251390"/>
                    <a:pt x="115119" y="252101"/>
                    <a:pt x="118502" y="252990"/>
                  </a:cubicBezTo>
                  <a:cubicBezTo>
                    <a:pt x="122685" y="254056"/>
                    <a:pt x="125178" y="258321"/>
                    <a:pt x="124110" y="262498"/>
                  </a:cubicBezTo>
                  <a:lnTo>
                    <a:pt x="123932" y="262942"/>
                  </a:lnTo>
                  <a:cubicBezTo>
                    <a:pt x="123398" y="264897"/>
                    <a:pt x="122151" y="266585"/>
                    <a:pt x="120371" y="267563"/>
                  </a:cubicBezTo>
                  <a:cubicBezTo>
                    <a:pt x="118680" y="268540"/>
                    <a:pt x="116632" y="268718"/>
                    <a:pt x="114674" y="268185"/>
                  </a:cubicBezTo>
                  <a:cubicBezTo>
                    <a:pt x="111380" y="267207"/>
                    <a:pt x="107285" y="266407"/>
                    <a:pt x="102300" y="266407"/>
                  </a:cubicBezTo>
                  <a:cubicBezTo>
                    <a:pt x="93487" y="266407"/>
                    <a:pt x="90639" y="270139"/>
                    <a:pt x="90639" y="273960"/>
                  </a:cubicBezTo>
                  <a:cubicBezTo>
                    <a:pt x="90639" y="278403"/>
                    <a:pt x="95357" y="281336"/>
                    <a:pt x="106929" y="285601"/>
                  </a:cubicBezTo>
                  <a:cubicBezTo>
                    <a:pt x="123131" y="291376"/>
                    <a:pt x="129629" y="298752"/>
                    <a:pt x="129629" y="311014"/>
                  </a:cubicBezTo>
                  <a:cubicBezTo>
                    <a:pt x="129629" y="323099"/>
                    <a:pt x="121083" y="333406"/>
                    <a:pt x="105416" y="336072"/>
                  </a:cubicBezTo>
                  <a:lnTo>
                    <a:pt x="105416" y="343270"/>
                  </a:lnTo>
                  <a:cubicBezTo>
                    <a:pt x="105416" y="346913"/>
                    <a:pt x="102478" y="349934"/>
                    <a:pt x="98828" y="349934"/>
                  </a:cubicBezTo>
                  <a:cubicBezTo>
                    <a:pt x="95090" y="349934"/>
                    <a:pt x="92152" y="346913"/>
                    <a:pt x="92152" y="343270"/>
                  </a:cubicBezTo>
                  <a:lnTo>
                    <a:pt x="92152" y="337049"/>
                  </a:lnTo>
                  <a:cubicBezTo>
                    <a:pt x="86544" y="336783"/>
                    <a:pt x="81113" y="335805"/>
                    <a:pt x="76573" y="334384"/>
                  </a:cubicBezTo>
                  <a:cubicBezTo>
                    <a:pt x="72212" y="333051"/>
                    <a:pt x="69719" y="328519"/>
                    <a:pt x="70876" y="324165"/>
                  </a:cubicBezTo>
                  <a:lnTo>
                    <a:pt x="70965" y="323632"/>
                  </a:lnTo>
                  <a:cubicBezTo>
                    <a:pt x="71499" y="321677"/>
                    <a:pt x="72835" y="319989"/>
                    <a:pt x="74615" y="319011"/>
                  </a:cubicBezTo>
                  <a:cubicBezTo>
                    <a:pt x="76395" y="318123"/>
                    <a:pt x="78532" y="317945"/>
                    <a:pt x="80401" y="318567"/>
                  </a:cubicBezTo>
                  <a:cubicBezTo>
                    <a:pt x="84941" y="320166"/>
                    <a:pt x="90193" y="321322"/>
                    <a:pt x="95713" y="321322"/>
                  </a:cubicBezTo>
                  <a:cubicBezTo>
                    <a:pt x="103368" y="321322"/>
                    <a:pt x="108709" y="318300"/>
                    <a:pt x="108709" y="312880"/>
                  </a:cubicBezTo>
                  <a:cubicBezTo>
                    <a:pt x="108709" y="307726"/>
                    <a:pt x="104348" y="304439"/>
                    <a:pt x="94288" y="301062"/>
                  </a:cubicBezTo>
                  <a:cubicBezTo>
                    <a:pt x="79778" y="296175"/>
                    <a:pt x="69897" y="289422"/>
                    <a:pt x="69897" y="276271"/>
                  </a:cubicBezTo>
                  <a:cubicBezTo>
                    <a:pt x="69897" y="264364"/>
                    <a:pt x="78265" y="254945"/>
                    <a:pt x="92775" y="252101"/>
                  </a:cubicBezTo>
                  <a:lnTo>
                    <a:pt x="92775" y="245881"/>
                  </a:lnTo>
                  <a:cubicBezTo>
                    <a:pt x="92775" y="242238"/>
                    <a:pt x="95802" y="239217"/>
                    <a:pt x="99451" y="239217"/>
                  </a:cubicBezTo>
                  <a:close/>
                  <a:moveTo>
                    <a:pt x="99699" y="233523"/>
                  </a:moveTo>
                  <a:cubicBezTo>
                    <a:pt x="65962" y="233523"/>
                    <a:pt x="38634" y="260894"/>
                    <a:pt x="38634" y="294575"/>
                  </a:cubicBezTo>
                  <a:cubicBezTo>
                    <a:pt x="38634" y="328256"/>
                    <a:pt x="65962" y="355628"/>
                    <a:pt x="99699" y="355628"/>
                  </a:cubicBezTo>
                  <a:cubicBezTo>
                    <a:pt x="133437" y="355628"/>
                    <a:pt x="160854" y="328256"/>
                    <a:pt x="160854" y="294575"/>
                  </a:cubicBezTo>
                  <a:cubicBezTo>
                    <a:pt x="160854" y="260894"/>
                    <a:pt x="133437" y="233523"/>
                    <a:pt x="99699" y="233523"/>
                  </a:cubicBezTo>
                  <a:close/>
                  <a:moveTo>
                    <a:pt x="99699" y="195043"/>
                  </a:moveTo>
                  <a:cubicBezTo>
                    <a:pt x="154712" y="195043"/>
                    <a:pt x="199488" y="239655"/>
                    <a:pt x="199488" y="294575"/>
                  </a:cubicBezTo>
                  <a:cubicBezTo>
                    <a:pt x="199488" y="349496"/>
                    <a:pt x="154712" y="394108"/>
                    <a:pt x="99699" y="394108"/>
                  </a:cubicBezTo>
                  <a:cubicBezTo>
                    <a:pt x="44776" y="394108"/>
                    <a:pt x="0" y="349496"/>
                    <a:pt x="0" y="294575"/>
                  </a:cubicBezTo>
                  <a:cubicBezTo>
                    <a:pt x="0" y="239655"/>
                    <a:pt x="44776" y="195043"/>
                    <a:pt x="99699" y="195043"/>
                  </a:cubicBezTo>
                  <a:close/>
                  <a:moveTo>
                    <a:pt x="245584" y="50676"/>
                  </a:moveTo>
                  <a:lnTo>
                    <a:pt x="315622" y="93675"/>
                  </a:lnTo>
                  <a:cubicBezTo>
                    <a:pt x="319004" y="95807"/>
                    <a:pt x="321229" y="99538"/>
                    <a:pt x="321407" y="103625"/>
                  </a:cubicBezTo>
                  <a:cubicBezTo>
                    <a:pt x="321496" y="107711"/>
                    <a:pt x="319538" y="111531"/>
                    <a:pt x="316156" y="113930"/>
                  </a:cubicBezTo>
                  <a:lnTo>
                    <a:pt x="248966" y="161104"/>
                  </a:lnTo>
                  <a:cubicBezTo>
                    <a:pt x="246830" y="162614"/>
                    <a:pt x="243982" y="162437"/>
                    <a:pt x="242024" y="160749"/>
                  </a:cubicBezTo>
                  <a:cubicBezTo>
                    <a:pt x="240155" y="159061"/>
                    <a:pt x="239977" y="156396"/>
                    <a:pt x="240778" y="153908"/>
                  </a:cubicBezTo>
                  <a:cubicBezTo>
                    <a:pt x="245050" y="140760"/>
                    <a:pt x="250212" y="122192"/>
                    <a:pt x="250212" y="122192"/>
                  </a:cubicBezTo>
                  <a:cubicBezTo>
                    <a:pt x="235528" y="124236"/>
                    <a:pt x="221644" y="130010"/>
                    <a:pt x="209808" y="139516"/>
                  </a:cubicBezTo>
                  <a:cubicBezTo>
                    <a:pt x="192721" y="153286"/>
                    <a:pt x="182042" y="173009"/>
                    <a:pt x="179728" y="194863"/>
                  </a:cubicBezTo>
                  <a:cubicBezTo>
                    <a:pt x="178927" y="202237"/>
                    <a:pt x="172698" y="207745"/>
                    <a:pt x="165311" y="207745"/>
                  </a:cubicBezTo>
                  <a:cubicBezTo>
                    <a:pt x="164866" y="207745"/>
                    <a:pt x="164332" y="207745"/>
                    <a:pt x="163798" y="207656"/>
                  </a:cubicBezTo>
                  <a:cubicBezTo>
                    <a:pt x="155878" y="206856"/>
                    <a:pt x="150093" y="199749"/>
                    <a:pt x="150894" y="191754"/>
                  </a:cubicBezTo>
                  <a:cubicBezTo>
                    <a:pt x="154009" y="162259"/>
                    <a:pt x="168515" y="135696"/>
                    <a:pt x="191653" y="117040"/>
                  </a:cubicBezTo>
                  <a:cubicBezTo>
                    <a:pt x="208918" y="103092"/>
                    <a:pt x="229387" y="94830"/>
                    <a:pt x="251013" y="92786"/>
                  </a:cubicBezTo>
                  <a:cubicBezTo>
                    <a:pt x="251013" y="92786"/>
                    <a:pt x="245940" y="78661"/>
                    <a:pt x="237841" y="58317"/>
                  </a:cubicBezTo>
                  <a:cubicBezTo>
                    <a:pt x="236862" y="55918"/>
                    <a:pt x="236862" y="53253"/>
                    <a:pt x="238731" y="51387"/>
                  </a:cubicBezTo>
                  <a:cubicBezTo>
                    <a:pt x="240511" y="49610"/>
                    <a:pt x="243448" y="49255"/>
                    <a:pt x="245584" y="50676"/>
                  </a:cubicBezTo>
                  <a:close/>
                  <a:moveTo>
                    <a:pt x="446809" y="48408"/>
                  </a:moveTo>
                  <a:cubicBezTo>
                    <a:pt x="451079" y="48408"/>
                    <a:pt x="454547" y="51874"/>
                    <a:pt x="454547" y="56140"/>
                  </a:cubicBezTo>
                  <a:lnTo>
                    <a:pt x="454547" y="62361"/>
                  </a:lnTo>
                  <a:cubicBezTo>
                    <a:pt x="460329" y="62628"/>
                    <a:pt x="465043" y="63427"/>
                    <a:pt x="469046" y="64494"/>
                  </a:cubicBezTo>
                  <a:cubicBezTo>
                    <a:pt x="473849" y="65738"/>
                    <a:pt x="476784" y="70715"/>
                    <a:pt x="475539" y="75603"/>
                  </a:cubicBezTo>
                  <a:lnTo>
                    <a:pt x="475272" y="76669"/>
                  </a:lnTo>
                  <a:cubicBezTo>
                    <a:pt x="474738" y="78891"/>
                    <a:pt x="473315" y="80669"/>
                    <a:pt x="471358" y="81735"/>
                  </a:cubicBezTo>
                  <a:cubicBezTo>
                    <a:pt x="469402" y="82802"/>
                    <a:pt x="467089" y="83068"/>
                    <a:pt x="465043" y="82446"/>
                  </a:cubicBezTo>
                  <a:cubicBezTo>
                    <a:pt x="461130" y="81202"/>
                    <a:pt x="456237" y="80136"/>
                    <a:pt x="450100" y="80136"/>
                  </a:cubicBezTo>
                  <a:cubicBezTo>
                    <a:pt x="439782" y="80136"/>
                    <a:pt x="436491" y="84579"/>
                    <a:pt x="436491" y="89023"/>
                  </a:cubicBezTo>
                  <a:cubicBezTo>
                    <a:pt x="436491" y="94266"/>
                    <a:pt x="442006" y="97555"/>
                    <a:pt x="455526" y="102709"/>
                  </a:cubicBezTo>
                  <a:cubicBezTo>
                    <a:pt x="474472" y="109375"/>
                    <a:pt x="482032" y="118084"/>
                    <a:pt x="482032" y="132393"/>
                  </a:cubicBezTo>
                  <a:cubicBezTo>
                    <a:pt x="482032" y="146435"/>
                    <a:pt x="472070" y="158522"/>
                    <a:pt x="453747" y="161721"/>
                  </a:cubicBezTo>
                  <a:lnTo>
                    <a:pt x="453747" y="170075"/>
                  </a:lnTo>
                  <a:cubicBezTo>
                    <a:pt x="453747" y="174430"/>
                    <a:pt x="450278" y="177896"/>
                    <a:pt x="446009" y="177896"/>
                  </a:cubicBezTo>
                  <a:cubicBezTo>
                    <a:pt x="441650" y="177896"/>
                    <a:pt x="438270" y="174430"/>
                    <a:pt x="438270" y="170164"/>
                  </a:cubicBezTo>
                  <a:lnTo>
                    <a:pt x="438270" y="162787"/>
                  </a:lnTo>
                  <a:cubicBezTo>
                    <a:pt x="431777" y="162521"/>
                    <a:pt x="425373" y="161365"/>
                    <a:pt x="420036" y="159677"/>
                  </a:cubicBezTo>
                  <a:cubicBezTo>
                    <a:pt x="414966" y="158077"/>
                    <a:pt x="412031" y="152834"/>
                    <a:pt x="413365" y="147679"/>
                  </a:cubicBezTo>
                  <a:lnTo>
                    <a:pt x="413543" y="147146"/>
                  </a:lnTo>
                  <a:cubicBezTo>
                    <a:pt x="414077" y="144835"/>
                    <a:pt x="415589" y="142880"/>
                    <a:pt x="417724" y="141725"/>
                  </a:cubicBezTo>
                  <a:cubicBezTo>
                    <a:pt x="419858" y="140658"/>
                    <a:pt x="422260" y="140480"/>
                    <a:pt x="424572" y="141191"/>
                  </a:cubicBezTo>
                  <a:cubicBezTo>
                    <a:pt x="429820" y="143147"/>
                    <a:pt x="435869" y="144391"/>
                    <a:pt x="442362" y="144391"/>
                  </a:cubicBezTo>
                  <a:cubicBezTo>
                    <a:pt x="451345" y="144391"/>
                    <a:pt x="457572" y="140925"/>
                    <a:pt x="457572" y="134526"/>
                  </a:cubicBezTo>
                  <a:cubicBezTo>
                    <a:pt x="457572" y="128571"/>
                    <a:pt x="452502" y="124750"/>
                    <a:pt x="440761" y="120751"/>
                  </a:cubicBezTo>
                  <a:cubicBezTo>
                    <a:pt x="423772" y="115063"/>
                    <a:pt x="412209" y="107153"/>
                    <a:pt x="412209" y="91689"/>
                  </a:cubicBezTo>
                  <a:cubicBezTo>
                    <a:pt x="412209" y="77736"/>
                    <a:pt x="421993" y="66805"/>
                    <a:pt x="438982" y="63516"/>
                  </a:cubicBezTo>
                  <a:lnTo>
                    <a:pt x="438982" y="56140"/>
                  </a:lnTo>
                  <a:cubicBezTo>
                    <a:pt x="438982" y="51874"/>
                    <a:pt x="442451" y="48408"/>
                    <a:pt x="446809" y="48408"/>
                  </a:cubicBezTo>
                  <a:close/>
                  <a:moveTo>
                    <a:pt x="447093" y="38573"/>
                  </a:moveTo>
                  <a:cubicBezTo>
                    <a:pt x="405967" y="38573"/>
                    <a:pt x="372407" y="71992"/>
                    <a:pt x="372407" y="113142"/>
                  </a:cubicBezTo>
                  <a:cubicBezTo>
                    <a:pt x="372407" y="154382"/>
                    <a:pt x="405967" y="187801"/>
                    <a:pt x="447093" y="187801"/>
                  </a:cubicBezTo>
                  <a:cubicBezTo>
                    <a:pt x="488308" y="187801"/>
                    <a:pt x="521867" y="154382"/>
                    <a:pt x="521867" y="113142"/>
                  </a:cubicBezTo>
                  <a:cubicBezTo>
                    <a:pt x="521867" y="71992"/>
                    <a:pt x="488308" y="38573"/>
                    <a:pt x="447093" y="38573"/>
                  </a:cubicBezTo>
                  <a:close/>
                  <a:moveTo>
                    <a:pt x="447093" y="0"/>
                  </a:moveTo>
                  <a:cubicBezTo>
                    <a:pt x="509672" y="0"/>
                    <a:pt x="560501" y="50750"/>
                    <a:pt x="560501" y="113231"/>
                  </a:cubicBezTo>
                  <a:cubicBezTo>
                    <a:pt x="560501" y="175624"/>
                    <a:pt x="509672" y="226374"/>
                    <a:pt x="447093" y="226374"/>
                  </a:cubicBezTo>
                  <a:cubicBezTo>
                    <a:pt x="384603" y="226374"/>
                    <a:pt x="333774" y="175624"/>
                    <a:pt x="333774" y="113231"/>
                  </a:cubicBezTo>
                  <a:cubicBezTo>
                    <a:pt x="333774" y="50750"/>
                    <a:pt x="384603" y="0"/>
                    <a:pt x="447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614301" y="1797959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998733" y="2182924"/>
              <a:ext cx="698891" cy="697825"/>
            </a:xfrm>
            <a:custGeom>
              <a:rect b="b" l="l" r="r" t="t"/>
              <a:pathLst>
                <a:path extrusionOk="0" h="607568" w="608496">
                  <a:moveTo>
                    <a:pt x="153021" y="358745"/>
                  </a:moveTo>
                  <a:lnTo>
                    <a:pt x="93968" y="417690"/>
                  </a:lnTo>
                  <a:lnTo>
                    <a:pt x="114952" y="417690"/>
                  </a:lnTo>
                  <a:cubicBezTo>
                    <a:pt x="122009" y="417690"/>
                    <a:pt x="127673" y="423344"/>
                    <a:pt x="127673" y="430295"/>
                  </a:cubicBezTo>
                  <a:lnTo>
                    <a:pt x="127673" y="518898"/>
                  </a:lnTo>
                  <a:lnTo>
                    <a:pt x="178370" y="518898"/>
                  </a:lnTo>
                  <a:lnTo>
                    <a:pt x="178370" y="430295"/>
                  </a:lnTo>
                  <a:cubicBezTo>
                    <a:pt x="178370" y="423344"/>
                    <a:pt x="184033" y="417690"/>
                    <a:pt x="191090" y="417690"/>
                  </a:cubicBezTo>
                  <a:lnTo>
                    <a:pt x="212074" y="417690"/>
                  </a:lnTo>
                  <a:close/>
                  <a:moveTo>
                    <a:pt x="144108" y="331868"/>
                  </a:moveTo>
                  <a:cubicBezTo>
                    <a:pt x="148843" y="327141"/>
                    <a:pt x="157200" y="327141"/>
                    <a:pt x="162028" y="331868"/>
                  </a:cubicBezTo>
                  <a:lnTo>
                    <a:pt x="251629" y="421398"/>
                  </a:lnTo>
                  <a:cubicBezTo>
                    <a:pt x="255250" y="425012"/>
                    <a:pt x="256364" y="430388"/>
                    <a:pt x="254414" y="435114"/>
                  </a:cubicBezTo>
                  <a:cubicBezTo>
                    <a:pt x="252465" y="439841"/>
                    <a:pt x="247822" y="442992"/>
                    <a:pt x="242715" y="442992"/>
                  </a:cubicBezTo>
                  <a:lnTo>
                    <a:pt x="203718" y="442992"/>
                  </a:lnTo>
                  <a:lnTo>
                    <a:pt x="203718" y="531503"/>
                  </a:lnTo>
                  <a:cubicBezTo>
                    <a:pt x="203718" y="538546"/>
                    <a:pt x="198054" y="544200"/>
                    <a:pt x="191090" y="544200"/>
                  </a:cubicBezTo>
                  <a:lnTo>
                    <a:pt x="114952" y="544200"/>
                  </a:lnTo>
                  <a:cubicBezTo>
                    <a:pt x="107989" y="544200"/>
                    <a:pt x="102325" y="538546"/>
                    <a:pt x="102325" y="531503"/>
                  </a:cubicBezTo>
                  <a:lnTo>
                    <a:pt x="102325" y="442992"/>
                  </a:lnTo>
                  <a:lnTo>
                    <a:pt x="63420" y="442992"/>
                  </a:lnTo>
                  <a:cubicBezTo>
                    <a:pt x="58221" y="442992"/>
                    <a:pt x="53671" y="439841"/>
                    <a:pt x="51721" y="435114"/>
                  </a:cubicBezTo>
                  <a:cubicBezTo>
                    <a:pt x="49678" y="430388"/>
                    <a:pt x="50792" y="425012"/>
                    <a:pt x="54414" y="421398"/>
                  </a:cubicBezTo>
                  <a:close/>
                  <a:moveTo>
                    <a:pt x="329576" y="206799"/>
                  </a:moveTo>
                  <a:lnTo>
                    <a:pt x="270523" y="265752"/>
                  </a:lnTo>
                  <a:lnTo>
                    <a:pt x="291507" y="265752"/>
                  </a:lnTo>
                  <a:cubicBezTo>
                    <a:pt x="298564" y="265752"/>
                    <a:pt x="304228" y="271406"/>
                    <a:pt x="304228" y="278451"/>
                  </a:cubicBezTo>
                  <a:lnTo>
                    <a:pt x="304228" y="518895"/>
                  </a:lnTo>
                  <a:lnTo>
                    <a:pt x="354925" y="518895"/>
                  </a:lnTo>
                  <a:lnTo>
                    <a:pt x="354925" y="278451"/>
                  </a:lnTo>
                  <a:cubicBezTo>
                    <a:pt x="354925" y="271406"/>
                    <a:pt x="360588" y="265752"/>
                    <a:pt x="367552" y="265752"/>
                  </a:cubicBezTo>
                  <a:lnTo>
                    <a:pt x="388629" y="265752"/>
                  </a:lnTo>
                  <a:close/>
                  <a:moveTo>
                    <a:pt x="320570" y="180011"/>
                  </a:moveTo>
                  <a:cubicBezTo>
                    <a:pt x="325398" y="175284"/>
                    <a:pt x="333755" y="175284"/>
                    <a:pt x="338490" y="180011"/>
                  </a:cubicBezTo>
                  <a:lnTo>
                    <a:pt x="428184" y="269460"/>
                  </a:lnTo>
                  <a:cubicBezTo>
                    <a:pt x="431805" y="273075"/>
                    <a:pt x="432919" y="278543"/>
                    <a:pt x="430877" y="283271"/>
                  </a:cubicBezTo>
                  <a:cubicBezTo>
                    <a:pt x="428927" y="287998"/>
                    <a:pt x="424284" y="291057"/>
                    <a:pt x="419177" y="291057"/>
                  </a:cubicBezTo>
                  <a:lnTo>
                    <a:pt x="380273" y="291057"/>
                  </a:lnTo>
                  <a:lnTo>
                    <a:pt x="380273" y="531501"/>
                  </a:lnTo>
                  <a:cubicBezTo>
                    <a:pt x="380273" y="538546"/>
                    <a:pt x="374609" y="544200"/>
                    <a:pt x="367552" y="544200"/>
                  </a:cubicBezTo>
                  <a:lnTo>
                    <a:pt x="291507" y="544200"/>
                  </a:lnTo>
                  <a:cubicBezTo>
                    <a:pt x="284544" y="544200"/>
                    <a:pt x="278880" y="538546"/>
                    <a:pt x="278880" y="531501"/>
                  </a:cubicBezTo>
                  <a:lnTo>
                    <a:pt x="278880" y="291057"/>
                  </a:lnTo>
                  <a:lnTo>
                    <a:pt x="239882" y="291057"/>
                  </a:lnTo>
                  <a:cubicBezTo>
                    <a:pt x="234776" y="291057"/>
                    <a:pt x="230133" y="287998"/>
                    <a:pt x="228183" y="283271"/>
                  </a:cubicBezTo>
                  <a:cubicBezTo>
                    <a:pt x="226233" y="278543"/>
                    <a:pt x="227347" y="273075"/>
                    <a:pt x="230969" y="269460"/>
                  </a:cubicBezTo>
                  <a:close/>
                  <a:moveTo>
                    <a:pt x="506212" y="92973"/>
                  </a:moveTo>
                  <a:lnTo>
                    <a:pt x="447153" y="151842"/>
                  </a:lnTo>
                  <a:lnTo>
                    <a:pt x="468139" y="151842"/>
                  </a:lnTo>
                  <a:cubicBezTo>
                    <a:pt x="475104" y="151842"/>
                    <a:pt x="480861" y="157590"/>
                    <a:pt x="480861" y="164543"/>
                  </a:cubicBezTo>
                  <a:lnTo>
                    <a:pt x="480861" y="518962"/>
                  </a:lnTo>
                  <a:lnTo>
                    <a:pt x="531563" y="518962"/>
                  </a:lnTo>
                  <a:lnTo>
                    <a:pt x="531563" y="164543"/>
                  </a:lnTo>
                  <a:cubicBezTo>
                    <a:pt x="531563" y="157590"/>
                    <a:pt x="537228" y="151842"/>
                    <a:pt x="544192" y="151842"/>
                  </a:cubicBezTo>
                  <a:lnTo>
                    <a:pt x="565179" y="151842"/>
                  </a:lnTo>
                  <a:close/>
                  <a:moveTo>
                    <a:pt x="506212" y="62380"/>
                  </a:moveTo>
                  <a:cubicBezTo>
                    <a:pt x="509555" y="62380"/>
                    <a:pt x="512805" y="63678"/>
                    <a:pt x="515127" y="66088"/>
                  </a:cubicBezTo>
                  <a:lnTo>
                    <a:pt x="604830" y="155551"/>
                  </a:lnTo>
                  <a:cubicBezTo>
                    <a:pt x="608452" y="159166"/>
                    <a:pt x="609473" y="164636"/>
                    <a:pt x="607523" y="169364"/>
                  </a:cubicBezTo>
                  <a:cubicBezTo>
                    <a:pt x="605573" y="174092"/>
                    <a:pt x="600930" y="177151"/>
                    <a:pt x="595823" y="177151"/>
                  </a:cubicBezTo>
                  <a:lnTo>
                    <a:pt x="556914" y="177151"/>
                  </a:lnTo>
                  <a:lnTo>
                    <a:pt x="556914" y="531570"/>
                  </a:lnTo>
                  <a:cubicBezTo>
                    <a:pt x="556914" y="538616"/>
                    <a:pt x="551250" y="544271"/>
                    <a:pt x="544192" y="544271"/>
                  </a:cubicBezTo>
                  <a:lnTo>
                    <a:pt x="468139" y="544271"/>
                  </a:lnTo>
                  <a:cubicBezTo>
                    <a:pt x="461175" y="544271"/>
                    <a:pt x="455510" y="538616"/>
                    <a:pt x="455510" y="531570"/>
                  </a:cubicBezTo>
                  <a:lnTo>
                    <a:pt x="455510" y="177151"/>
                  </a:lnTo>
                  <a:lnTo>
                    <a:pt x="416509" y="177151"/>
                  </a:lnTo>
                  <a:cubicBezTo>
                    <a:pt x="411401" y="177151"/>
                    <a:pt x="406758" y="174092"/>
                    <a:pt x="404808" y="169364"/>
                  </a:cubicBezTo>
                  <a:cubicBezTo>
                    <a:pt x="402858" y="164636"/>
                    <a:pt x="403973" y="159166"/>
                    <a:pt x="407594" y="155551"/>
                  </a:cubicBezTo>
                  <a:lnTo>
                    <a:pt x="497205" y="66088"/>
                  </a:lnTo>
                  <a:cubicBezTo>
                    <a:pt x="499619" y="63678"/>
                    <a:pt x="502776" y="62380"/>
                    <a:pt x="506212" y="62380"/>
                  </a:cubicBezTo>
                  <a:close/>
                  <a:moveTo>
                    <a:pt x="0" y="0"/>
                  </a:moveTo>
                  <a:lnTo>
                    <a:pt x="25346" y="0"/>
                  </a:lnTo>
                  <a:lnTo>
                    <a:pt x="25346" y="582260"/>
                  </a:lnTo>
                  <a:lnTo>
                    <a:pt x="608485" y="582260"/>
                  </a:lnTo>
                  <a:lnTo>
                    <a:pt x="608485" y="607568"/>
                  </a:lnTo>
                  <a:lnTo>
                    <a:pt x="0" y="6075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9089632" y="1797959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9474064" y="2182928"/>
              <a:ext cx="698891" cy="697818"/>
            </a:xfrm>
            <a:custGeom>
              <a:rect b="b" l="l" r="r" t="t"/>
              <a:pathLst>
                <a:path extrusionOk="0" h="627" w="627">
                  <a:moveTo>
                    <a:pt x="627" y="199"/>
                  </a:moveTo>
                  <a:lnTo>
                    <a:pt x="627" y="28"/>
                  </a:lnTo>
                  <a:cubicBezTo>
                    <a:pt x="627" y="13"/>
                    <a:pt x="614" y="0"/>
                    <a:pt x="598" y="0"/>
                  </a:cubicBezTo>
                  <a:lnTo>
                    <a:pt x="427" y="0"/>
                  </a:lnTo>
                  <a:cubicBezTo>
                    <a:pt x="412" y="0"/>
                    <a:pt x="399" y="13"/>
                    <a:pt x="399" y="28"/>
                  </a:cubicBezTo>
                  <a:lnTo>
                    <a:pt x="399" y="100"/>
                  </a:lnTo>
                  <a:cubicBezTo>
                    <a:pt x="260" y="100"/>
                    <a:pt x="143" y="195"/>
                    <a:pt x="109" y="324"/>
                  </a:cubicBezTo>
                  <a:lnTo>
                    <a:pt x="80" y="319"/>
                  </a:lnTo>
                  <a:cubicBezTo>
                    <a:pt x="75" y="318"/>
                    <a:pt x="69" y="320"/>
                    <a:pt x="66" y="325"/>
                  </a:cubicBezTo>
                  <a:cubicBezTo>
                    <a:pt x="63" y="329"/>
                    <a:pt x="62" y="335"/>
                    <a:pt x="65" y="340"/>
                  </a:cubicBezTo>
                  <a:lnTo>
                    <a:pt x="96" y="400"/>
                  </a:lnTo>
                  <a:cubicBezTo>
                    <a:pt x="41" y="409"/>
                    <a:pt x="0" y="456"/>
                    <a:pt x="0" y="513"/>
                  </a:cubicBezTo>
                  <a:cubicBezTo>
                    <a:pt x="0" y="576"/>
                    <a:pt x="51" y="627"/>
                    <a:pt x="114" y="627"/>
                  </a:cubicBezTo>
                  <a:cubicBezTo>
                    <a:pt x="172" y="627"/>
                    <a:pt x="220" y="583"/>
                    <a:pt x="227" y="527"/>
                  </a:cubicBezTo>
                  <a:lnTo>
                    <a:pt x="328" y="527"/>
                  </a:lnTo>
                  <a:lnTo>
                    <a:pt x="328" y="555"/>
                  </a:lnTo>
                  <a:cubicBezTo>
                    <a:pt x="328" y="561"/>
                    <a:pt x="331" y="566"/>
                    <a:pt x="335" y="568"/>
                  </a:cubicBezTo>
                  <a:cubicBezTo>
                    <a:pt x="340" y="571"/>
                    <a:pt x="346" y="570"/>
                    <a:pt x="350" y="567"/>
                  </a:cubicBezTo>
                  <a:lnTo>
                    <a:pt x="400" y="529"/>
                  </a:lnTo>
                  <a:cubicBezTo>
                    <a:pt x="408" y="584"/>
                    <a:pt x="456" y="627"/>
                    <a:pt x="513" y="627"/>
                  </a:cubicBezTo>
                  <a:cubicBezTo>
                    <a:pt x="576" y="627"/>
                    <a:pt x="627" y="576"/>
                    <a:pt x="627" y="513"/>
                  </a:cubicBezTo>
                  <a:cubicBezTo>
                    <a:pt x="627" y="455"/>
                    <a:pt x="583" y="407"/>
                    <a:pt x="527" y="400"/>
                  </a:cubicBezTo>
                  <a:lnTo>
                    <a:pt x="527" y="299"/>
                  </a:lnTo>
                  <a:lnTo>
                    <a:pt x="555" y="299"/>
                  </a:lnTo>
                  <a:cubicBezTo>
                    <a:pt x="561" y="299"/>
                    <a:pt x="566" y="296"/>
                    <a:pt x="568" y="291"/>
                  </a:cubicBezTo>
                  <a:cubicBezTo>
                    <a:pt x="571" y="286"/>
                    <a:pt x="570" y="281"/>
                    <a:pt x="567" y="276"/>
                  </a:cubicBezTo>
                  <a:lnTo>
                    <a:pt x="531" y="228"/>
                  </a:lnTo>
                  <a:lnTo>
                    <a:pt x="598" y="228"/>
                  </a:lnTo>
                  <a:cubicBezTo>
                    <a:pt x="614" y="228"/>
                    <a:pt x="627" y="215"/>
                    <a:pt x="627" y="199"/>
                  </a:cubicBezTo>
                  <a:close/>
                  <a:moveTo>
                    <a:pt x="114" y="570"/>
                  </a:moveTo>
                  <a:cubicBezTo>
                    <a:pt x="83" y="570"/>
                    <a:pt x="57" y="544"/>
                    <a:pt x="57" y="513"/>
                  </a:cubicBezTo>
                  <a:cubicBezTo>
                    <a:pt x="57" y="481"/>
                    <a:pt x="83" y="456"/>
                    <a:pt x="114" y="456"/>
                  </a:cubicBezTo>
                  <a:cubicBezTo>
                    <a:pt x="145" y="456"/>
                    <a:pt x="171" y="481"/>
                    <a:pt x="171" y="513"/>
                  </a:cubicBezTo>
                  <a:cubicBezTo>
                    <a:pt x="171" y="544"/>
                    <a:pt x="145" y="570"/>
                    <a:pt x="114" y="570"/>
                  </a:cubicBezTo>
                  <a:close/>
                  <a:moveTo>
                    <a:pt x="570" y="513"/>
                  </a:moveTo>
                  <a:cubicBezTo>
                    <a:pt x="570" y="544"/>
                    <a:pt x="544" y="570"/>
                    <a:pt x="513" y="570"/>
                  </a:cubicBezTo>
                  <a:cubicBezTo>
                    <a:pt x="481" y="570"/>
                    <a:pt x="456" y="544"/>
                    <a:pt x="456" y="513"/>
                  </a:cubicBezTo>
                  <a:cubicBezTo>
                    <a:pt x="456" y="481"/>
                    <a:pt x="481" y="456"/>
                    <a:pt x="513" y="456"/>
                  </a:cubicBezTo>
                  <a:cubicBezTo>
                    <a:pt x="544" y="456"/>
                    <a:pt x="570" y="481"/>
                    <a:pt x="570" y="513"/>
                  </a:cubicBezTo>
                  <a:close/>
                  <a:moveTo>
                    <a:pt x="457" y="291"/>
                  </a:moveTo>
                  <a:cubicBezTo>
                    <a:pt x="460" y="296"/>
                    <a:pt x="465" y="299"/>
                    <a:pt x="470" y="299"/>
                  </a:cubicBezTo>
                  <a:lnTo>
                    <a:pt x="498" y="299"/>
                  </a:lnTo>
                  <a:lnTo>
                    <a:pt x="498" y="400"/>
                  </a:lnTo>
                  <a:cubicBezTo>
                    <a:pt x="448" y="406"/>
                    <a:pt x="408" y="446"/>
                    <a:pt x="400" y="496"/>
                  </a:cubicBezTo>
                  <a:lnTo>
                    <a:pt x="350" y="459"/>
                  </a:lnTo>
                  <a:cubicBezTo>
                    <a:pt x="346" y="455"/>
                    <a:pt x="340" y="455"/>
                    <a:pt x="335" y="457"/>
                  </a:cubicBezTo>
                  <a:cubicBezTo>
                    <a:pt x="331" y="460"/>
                    <a:pt x="328" y="465"/>
                    <a:pt x="328" y="470"/>
                  </a:cubicBezTo>
                  <a:lnTo>
                    <a:pt x="328" y="498"/>
                  </a:lnTo>
                  <a:lnTo>
                    <a:pt x="227" y="498"/>
                  </a:lnTo>
                  <a:cubicBezTo>
                    <a:pt x="220" y="447"/>
                    <a:pt x="180" y="406"/>
                    <a:pt x="128" y="400"/>
                  </a:cubicBezTo>
                  <a:cubicBezTo>
                    <a:pt x="128" y="399"/>
                    <a:pt x="128" y="399"/>
                    <a:pt x="128" y="399"/>
                  </a:cubicBezTo>
                  <a:lnTo>
                    <a:pt x="128" y="399"/>
                  </a:lnTo>
                  <a:lnTo>
                    <a:pt x="171" y="358"/>
                  </a:lnTo>
                  <a:cubicBezTo>
                    <a:pt x="175" y="355"/>
                    <a:pt x="177" y="349"/>
                    <a:pt x="175" y="344"/>
                  </a:cubicBezTo>
                  <a:cubicBezTo>
                    <a:pt x="174" y="339"/>
                    <a:pt x="169" y="335"/>
                    <a:pt x="164" y="334"/>
                  </a:cubicBezTo>
                  <a:lnTo>
                    <a:pt x="138" y="329"/>
                  </a:lnTo>
                  <a:cubicBezTo>
                    <a:pt x="168" y="214"/>
                    <a:pt x="274" y="128"/>
                    <a:pt x="399" y="128"/>
                  </a:cubicBezTo>
                  <a:lnTo>
                    <a:pt x="399" y="199"/>
                  </a:lnTo>
                  <a:cubicBezTo>
                    <a:pt x="399" y="215"/>
                    <a:pt x="412" y="228"/>
                    <a:pt x="427" y="228"/>
                  </a:cubicBezTo>
                  <a:lnTo>
                    <a:pt x="495" y="228"/>
                  </a:lnTo>
                  <a:lnTo>
                    <a:pt x="459" y="276"/>
                  </a:lnTo>
                  <a:cubicBezTo>
                    <a:pt x="455" y="281"/>
                    <a:pt x="455" y="286"/>
                    <a:pt x="457" y="291"/>
                  </a:cubicBezTo>
                  <a:close/>
                  <a:moveTo>
                    <a:pt x="570" y="171"/>
                  </a:moveTo>
                  <a:lnTo>
                    <a:pt x="456" y="171"/>
                  </a:lnTo>
                  <a:lnTo>
                    <a:pt x="456" y="57"/>
                  </a:lnTo>
                  <a:lnTo>
                    <a:pt x="570" y="57"/>
                  </a:lnTo>
                  <a:lnTo>
                    <a:pt x="570" y="1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663639" y="4018645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2094108" y="4403077"/>
              <a:ext cx="606818" cy="698891"/>
            </a:xfrm>
            <a:custGeom>
              <a:rect b="b" l="l" r="r" t="t"/>
              <a:pathLst>
                <a:path extrusionOk="0" h="6564" w="5690">
                  <a:moveTo>
                    <a:pt x="2845" y="0"/>
                  </a:moveTo>
                  <a:cubicBezTo>
                    <a:pt x="1250" y="0"/>
                    <a:pt x="0" y="610"/>
                    <a:pt x="0" y="1388"/>
                  </a:cubicBezTo>
                  <a:lnTo>
                    <a:pt x="0" y="5176"/>
                  </a:lnTo>
                  <a:cubicBezTo>
                    <a:pt x="0" y="5954"/>
                    <a:pt x="1250" y="6564"/>
                    <a:pt x="2845" y="6564"/>
                  </a:cubicBezTo>
                  <a:cubicBezTo>
                    <a:pt x="4441" y="6564"/>
                    <a:pt x="5690" y="5954"/>
                    <a:pt x="5690" y="5176"/>
                  </a:cubicBezTo>
                  <a:lnTo>
                    <a:pt x="5690" y="1388"/>
                  </a:lnTo>
                  <a:cubicBezTo>
                    <a:pt x="5690" y="610"/>
                    <a:pt x="4441" y="0"/>
                    <a:pt x="2845" y="0"/>
                  </a:cubicBezTo>
                  <a:close/>
                  <a:moveTo>
                    <a:pt x="5428" y="5176"/>
                  </a:moveTo>
                  <a:cubicBezTo>
                    <a:pt x="5428" y="5786"/>
                    <a:pt x="4245" y="6302"/>
                    <a:pt x="2845" y="6302"/>
                  </a:cubicBezTo>
                  <a:cubicBezTo>
                    <a:pt x="1445" y="6302"/>
                    <a:pt x="262" y="5786"/>
                    <a:pt x="262" y="5176"/>
                  </a:cubicBezTo>
                  <a:lnTo>
                    <a:pt x="262" y="4517"/>
                  </a:lnTo>
                  <a:cubicBezTo>
                    <a:pt x="709" y="4993"/>
                    <a:pt x="1684" y="5317"/>
                    <a:pt x="2845" y="5317"/>
                  </a:cubicBezTo>
                  <a:cubicBezTo>
                    <a:pt x="4006" y="5317"/>
                    <a:pt x="4981" y="4993"/>
                    <a:pt x="5428" y="4517"/>
                  </a:cubicBezTo>
                  <a:lnTo>
                    <a:pt x="5428" y="5176"/>
                  </a:lnTo>
                  <a:close/>
                  <a:moveTo>
                    <a:pt x="5428" y="3928"/>
                  </a:moveTo>
                  <a:cubicBezTo>
                    <a:pt x="5428" y="4539"/>
                    <a:pt x="4245" y="5054"/>
                    <a:pt x="2845" y="5054"/>
                  </a:cubicBezTo>
                  <a:cubicBezTo>
                    <a:pt x="1445" y="5054"/>
                    <a:pt x="262" y="4539"/>
                    <a:pt x="262" y="3928"/>
                  </a:cubicBezTo>
                  <a:lnTo>
                    <a:pt x="262" y="3269"/>
                  </a:lnTo>
                  <a:cubicBezTo>
                    <a:pt x="709" y="3745"/>
                    <a:pt x="1684" y="4069"/>
                    <a:pt x="2845" y="4069"/>
                  </a:cubicBezTo>
                  <a:cubicBezTo>
                    <a:pt x="4006" y="4069"/>
                    <a:pt x="4981" y="3745"/>
                    <a:pt x="5428" y="3269"/>
                  </a:cubicBezTo>
                  <a:lnTo>
                    <a:pt x="5428" y="3928"/>
                  </a:lnTo>
                  <a:close/>
                  <a:moveTo>
                    <a:pt x="5428" y="2681"/>
                  </a:moveTo>
                  <a:cubicBezTo>
                    <a:pt x="5428" y="3291"/>
                    <a:pt x="4245" y="3806"/>
                    <a:pt x="2845" y="3806"/>
                  </a:cubicBezTo>
                  <a:cubicBezTo>
                    <a:pt x="1445" y="3806"/>
                    <a:pt x="262" y="3291"/>
                    <a:pt x="262" y="2681"/>
                  </a:cubicBezTo>
                  <a:lnTo>
                    <a:pt x="262" y="1977"/>
                  </a:lnTo>
                  <a:cubicBezTo>
                    <a:pt x="709" y="2453"/>
                    <a:pt x="1684" y="2777"/>
                    <a:pt x="2845" y="2777"/>
                  </a:cubicBezTo>
                  <a:cubicBezTo>
                    <a:pt x="4006" y="2777"/>
                    <a:pt x="4981" y="2453"/>
                    <a:pt x="5428" y="1977"/>
                  </a:cubicBezTo>
                  <a:lnTo>
                    <a:pt x="5428" y="2681"/>
                  </a:lnTo>
                  <a:close/>
                  <a:moveTo>
                    <a:pt x="2845" y="2514"/>
                  </a:moveTo>
                  <a:cubicBezTo>
                    <a:pt x="1445" y="2514"/>
                    <a:pt x="262" y="1999"/>
                    <a:pt x="262" y="1388"/>
                  </a:cubicBezTo>
                  <a:cubicBezTo>
                    <a:pt x="262" y="778"/>
                    <a:pt x="1445" y="263"/>
                    <a:pt x="2845" y="263"/>
                  </a:cubicBezTo>
                  <a:cubicBezTo>
                    <a:pt x="4245" y="263"/>
                    <a:pt x="5428" y="778"/>
                    <a:pt x="5428" y="1388"/>
                  </a:cubicBezTo>
                  <a:cubicBezTo>
                    <a:pt x="5428" y="1999"/>
                    <a:pt x="4245" y="2514"/>
                    <a:pt x="2845" y="2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138970" y="4018645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588187" y="4403077"/>
              <a:ext cx="569322" cy="698891"/>
            </a:xfrm>
            <a:custGeom>
              <a:rect b="b" l="l" r="r" t="t"/>
              <a:pathLst>
                <a:path extrusionOk="0" h="606722" w="494240">
                  <a:moveTo>
                    <a:pt x="247075" y="477239"/>
                  </a:moveTo>
                  <a:cubicBezTo>
                    <a:pt x="239687" y="477239"/>
                    <a:pt x="233635" y="483282"/>
                    <a:pt x="233635" y="490748"/>
                  </a:cubicBezTo>
                  <a:cubicBezTo>
                    <a:pt x="233635" y="498213"/>
                    <a:pt x="239687" y="504257"/>
                    <a:pt x="247075" y="504257"/>
                  </a:cubicBezTo>
                  <a:cubicBezTo>
                    <a:pt x="254552" y="504257"/>
                    <a:pt x="260604" y="498213"/>
                    <a:pt x="260604" y="490748"/>
                  </a:cubicBezTo>
                  <a:cubicBezTo>
                    <a:pt x="260604" y="483282"/>
                    <a:pt x="254552" y="477239"/>
                    <a:pt x="247075" y="477239"/>
                  </a:cubicBezTo>
                  <a:close/>
                  <a:moveTo>
                    <a:pt x="352500" y="470460"/>
                  </a:moveTo>
                  <a:lnTo>
                    <a:pt x="395635" y="470460"/>
                  </a:lnTo>
                  <a:cubicBezTo>
                    <a:pt x="406841" y="470460"/>
                    <a:pt x="415913" y="479536"/>
                    <a:pt x="415913" y="490748"/>
                  </a:cubicBezTo>
                  <a:cubicBezTo>
                    <a:pt x="415913" y="501959"/>
                    <a:pt x="406841" y="511035"/>
                    <a:pt x="395635" y="511035"/>
                  </a:cubicBezTo>
                  <a:lnTo>
                    <a:pt x="352500" y="511035"/>
                  </a:lnTo>
                  <a:cubicBezTo>
                    <a:pt x="341294" y="511035"/>
                    <a:pt x="332222" y="501959"/>
                    <a:pt x="332222" y="490748"/>
                  </a:cubicBezTo>
                  <a:cubicBezTo>
                    <a:pt x="332222" y="479536"/>
                    <a:pt x="341294" y="470460"/>
                    <a:pt x="352500" y="470460"/>
                  </a:cubicBezTo>
                  <a:close/>
                  <a:moveTo>
                    <a:pt x="247075" y="436800"/>
                  </a:moveTo>
                  <a:cubicBezTo>
                    <a:pt x="276892" y="436800"/>
                    <a:pt x="301102" y="460974"/>
                    <a:pt x="301102" y="490748"/>
                  </a:cubicBezTo>
                  <a:cubicBezTo>
                    <a:pt x="301102" y="520521"/>
                    <a:pt x="276892" y="544695"/>
                    <a:pt x="247075" y="544695"/>
                  </a:cubicBezTo>
                  <a:cubicBezTo>
                    <a:pt x="217347" y="544695"/>
                    <a:pt x="193137" y="520521"/>
                    <a:pt x="193137" y="490748"/>
                  </a:cubicBezTo>
                  <a:cubicBezTo>
                    <a:pt x="193137" y="460974"/>
                    <a:pt x="217347" y="436800"/>
                    <a:pt x="247075" y="436800"/>
                  </a:cubicBezTo>
                  <a:close/>
                  <a:moveTo>
                    <a:pt x="98620" y="347817"/>
                  </a:moveTo>
                  <a:lnTo>
                    <a:pt x="395621" y="347817"/>
                  </a:lnTo>
                  <a:cubicBezTo>
                    <a:pt x="406835" y="347817"/>
                    <a:pt x="415913" y="356881"/>
                    <a:pt x="415913" y="368078"/>
                  </a:cubicBezTo>
                  <a:cubicBezTo>
                    <a:pt x="415913" y="379187"/>
                    <a:pt x="406835" y="388251"/>
                    <a:pt x="395621" y="388251"/>
                  </a:cubicBezTo>
                  <a:lnTo>
                    <a:pt x="98620" y="388251"/>
                  </a:lnTo>
                  <a:cubicBezTo>
                    <a:pt x="87406" y="388251"/>
                    <a:pt x="78328" y="379187"/>
                    <a:pt x="78328" y="368078"/>
                  </a:cubicBezTo>
                  <a:cubicBezTo>
                    <a:pt x="78328" y="356881"/>
                    <a:pt x="87406" y="347817"/>
                    <a:pt x="98620" y="347817"/>
                  </a:cubicBezTo>
                  <a:close/>
                  <a:moveTo>
                    <a:pt x="98620" y="268290"/>
                  </a:moveTo>
                  <a:lnTo>
                    <a:pt x="395621" y="268290"/>
                  </a:lnTo>
                  <a:cubicBezTo>
                    <a:pt x="406835" y="268290"/>
                    <a:pt x="415913" y="277354"/>
                    <a:pt x="415913" y="288462"/>
                  </a:cubicBezTo>
                  <a:cubicBezTo>
                    <a:pt x="415913" y="299660"/>
                    <a:pt x="406835" y="308724"/>
                    <a:pt x="395621" y="308724"/>
                  </a:cubicBezTo>
                  <a:lnTo>
                    <a:pt x="98620" y="308724"/>
                  </a:lnTo>
                  <a:cubicBezTo>
                    <a:pt x="87406" y="308724"/>
                    <a:pt x="78328" y="299660"/>
                    <a:pt x="78328" y="288462"/>
                  </a:cubicBezTo>
                  <a:cubicBezTo>
                    <a:pt x="78328" y="277354"/>
                    <a:pt x="87406" y="268290"/>
                    <a:pt x="98620" y="268290"/>
                  </a:cubicBezTo>
                  <a:close/>
                  <a:moveTo>
                    <a:pt x="98620" y="188763"/>
                  </a:moveTo>
                  <a:lnTo>
                    <a:pt x="395621" y="188763"/>
                  </a:lnTo>
                  <a:cubicBezTo>
                    <a:pt x="406835" y="188763"/>
                    <a:pt x="415913" y="197827"/>
                    <a:pt x="415913" y="208935"/>
                  </a:cubicBezTo>
                  <a:cubicBezTo>
                    <a:pt x="415913" y="220133"/>
                    <a:pt x="406835" y="229197"/>
                    <a:pt x="395621" y="229197"/>
                  </a:cubicBezTo>
                  <a:lnTo>
                    <a:pt x="98620" y="229197"/>
                  </a:lnTo>
                  <a:cubicBezTo>
                    <a:pt x="87406" y="229197"/>
                    <a:pt x="78328" y="220133"/>
                    <a:pt x="78328" y="208935"/>
                  </a:cubicBezTo>
                  <a:cubicBezTo>
                    <a:pt x="78328" y="197827"/>
                    <a:pt x="87406" y="188763"/>
                    <a:pt x="98620" y="188763"/>
                  </a:cubicBezTo>
                  <a:close/>
                  <a:moveTo>
                    <a:pt x="141805" y="107895"/>
                  </a:moveTo>
                  <a:lnTo>
                    <a:pt x="352454" y="107895"/>
                  </a:lnTo>
                  <a:cubicBezTo>
                    <a:pt x="363579" y="107895"/>
                    <a:pt x="372656" y="116959"/>
                    <a:pt x="372656" y="128067"/>
                  </a:cubicBezTo>
                  <a:cubicBezTo>
                    <a:pt x="372656" y="139265"/>
                    <a:pt x="363579" y="148329"/>
                    <a:pt x="352454" y="148329"/>
                  </a:cubicBezTo>
                  <a:lnTo>
                    <a:pt x="141805" y="148329"/>
                  </a:lnTo>
                  <a:cubicBezTo>
                    <a:pt x="130591" y="148329"/>
                    <a:pt x="121514" y="139265"/>
                    <a:pt x="121514" y="128067"/>
                  </a:cubicBezTo>
                  <a:cubicBezTo>
                    <a:pt x="121514" y="116959"/>
                    <a:pt x="130591" y="107895"/>
                    <a:pt x="141805" y="107895"/>
                  </a:cubicBezTo>
                  <a:close/>
                  <a:moveTo>
                    <a:pt x="40497" y="40436"/>
                  </a:moveTo>
                  <a:lnTo>
                    <a:pt x="40497" y="566286"/>
                  </a:lnTo>
                  <a:lnTo>
                    <a:pt x="453654" y="566286"/>
                  </a:lnTo>
                  <a:lnTo>
                    <a:pt x="453654" y="40436"/>
                  </a:lnTo>
                  <a:close/>
                  <a:moveTo>
                    <a:pt x="20293" y="0"/>
                  </a:moveTo>
                  <a:lnTo>
                    <a:pt x="473947" y="0"/>
                  </a:lnTo>
                  <a:cubicBezTo>
                    <a:pt x="485162" y="0"/>
                    <a:pt x="494240" y="9065"/>
                    <a:pt x="494240" y="20262"/>
                  </a:cubicBezTo>
                  <a:lnTo>
                    <a:pt x="494240" y="586460"/>
                  </a:lnTo>
                  <a:cubicBezTo>
                    <a:pt x="494240" y="597657"/>
                    <a:pt x="485162" y="606722"/>
                    <a:pt x="473947" y="606722"/>
                  </a:cubicBezTo>
                  <a:lnTo>
                    <a:pt x="20293" y="606722"/>
                  </a:lnTo>
                  <a:cubicBezTo>
                    <a:pt x="9078" y="606722"/>
                    <a:pt x="0" y="597657"/>
                    <a:pt x="0" y="586460"/>
                  </a:cubicBezTo>
                  <a:lnTo>
                    <a:pt x="0" y="20262"/>
                  </a:lnTo>
                  <a:cubicBezTo>
                    <a:pt x="0" y="9065"/>
                    <a:pt x="9078" y="0"/>
                    <a:pt x="20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6614301" y="4018645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6998733" y="4403647"/>
              <a:ext cx="698891" cy="697753"/>
            </a:xfrm>
            <a:custGeom>
              <a:rect b="b" l="l" r="r" t="t"/>
              <a:pathLst>
                <a:path extrusionOk="0" h="605592" w="606580">
                  <a:moveTo>
                    <a:pt x="419938" y="169994"/>
                  </a:moveTo>
                  <a:lnTo>
                    <a:pt x="253375" y="365589"/>
                  </a:lnTo>
                  <a:lnTo>
                    <a:pt x="183092" y="299587"/>
                  </a:lnTo>
                  <a:lnTo>
                    <a:pt x="150039" y="334164"/>
                  </a:lnTo>
                  <a:lnTo>
                    <a:pt x="257182" y="434835"/>
                  </a:lnTo>
                  <a:lnTo>
                    <a:pt x="456611" y="200770"/>
                  </a:lnTo>
                  <a:close/>
                  <a:moveTo>
                    <a:pt x="417709" y="143389"/>
                  </a:moveTo>
                  <a:lnTo>
                    <a:pt x="483443" y="198452"/>
                  </a:lnTo>
                  <a:lnTo>
                    <a:pt x="258760" y="462274"/>
                  </a:lnTo>
                  <a:lnTo>
                    <a:pt x="123207" y="334905"/>
                  </a:lnTo>
                  <a:lnTo>
                    <a:pt x="182349" y="272890"/>
                  </a:lnTo>
                  <a:lnTo>
                    <a:pt x="251797" y="338150"/>
                  </a:lnTo>
                  <a:close/>
                  <a:moveTo>
                    <a:pt x="303337" y="18910"/>
                  </a:moveTo>
                  <a:cubicBezTo>
                    <a:pt x="146515" y="18910"/>
                    <a:pt x="18941" y="146276"/>
                    <a:pt x="18941" y="302842"/>
                  </a:cubicBezTo>
                  <a:cubicBezTo>
                    <a:pt x="18941" y="459316"/>
                    <a:pt x="146515" y="586682"/>
                    <a:pt x="303337" y="586682"/>
                  </a:cubicBezTo>
                  <a:cubicBezTo>
                    <a:pt x="460065" y="586682"/>
                    <a:pt x="587639" y="459316"/>
                    <a:pt x="587639" y="302842"/>
                  </a:cubicBezTo>
                  <a:cubicBezTo>
                    <a:pt x="587639" y="146276"/>
                    <a:pt x="460065" y="18910"/>
                    <a:pt x="303337" y="18910"/>
                  </a:cubicBezTo>
                  <a:close/>
                  <a:moveTo>
                    <a:pt x="303337" y="0"/>
                  </a:moveTo>
                  <a:cubicBezTo>
                    <a:pt x="470836" y="0"/>
                    <a:pt x="606580" y="135616"/>
                    <a:pt x="606580" y="302842"/>
                  </a:cubicBezTo>
                  <a:cubicBezTo>
                    <a:pt x="606580" y="470068"/>
                    <a:pt x="470836" y="605592"/>
                    <a:pt x="303337" y="605592"/>
                  </a:cubicBezTo>
                  <a:cubicBezTo>
                    <a:pt x="135838" y="605592"/>
                    <a:pt x="0" y="470068"/>
                    <a:pt x="0" y="302842"/>
                  </a:cubicBezTo>
                  <a:cubicBezTo>
                    <a:pt x="0" y="135616"/>
                    <a:pt x="135838" y="0"/>
                    <a:pt x="303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9089632" y="4018645"/>
              <a:ext cx="1467756" cy="146775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9474064" y="4415554"/>
              <a:ext cx="698891" cy="673937"/>
            </a:xfrm>
            <a:custGeom>
              <a:rect b="b" l="l" r="r" t="t"/>
              <a:pathLst>
                <a:path extrusionOk="0" h="7880" w="8160">
                  <a:moveTo>
                    <a:pt x="5225" y="3325"/>
                  </a:moveTo>
                  <a:cubicBezTo>
                    <a:pt x="5215" y="3243"/>
                    <a:pt x="5184" y="3169"/>
                    <a:pt x="5137" y="3107"/>
                  </a:cubicBezTo>
                  <a:lnTo>
                    <a:pt x="5464" y="1078"/>
                  </a:lnTo>
                  <a:cubicBezTo>
                    <a:pt x="5476" y="1002"/>
                    <a:pt x="5428" y="930"/>
                    <a:pt x="5353" y="913"/>
                  </a:cubicBezTo>
                  <a:lnTo>
                    <a:pt x="5349" y="912"/>
                  </a:lnTo>
                  <a:cubicBezTo>
                    <a:pt x="5275" y="895"/>
                    <a:pt x="5200" y="938"/>
                    <a:pt x="5178" y="1012"/>
                  </a:cubicBezTo>
                  <a:lnTo>
                    <a:pt x="4582" y="2979"/>
                  </a:lnTo>
                  <a:cubicBezTo>
                    <a:pt x="4435" y="3053"/>
                    <a:pt x="4333" y="3203"/>
                    <a:pt x="4333" y="3378"/>
                  </a:cubicBezTo>
                  <a:cubicBezTo>
                    <a:pt x="4333" y="3626"/>
                    <a:pt x="4534" y="3827"/>
                    <a:pt x="4782" y="3827"/>
                  </a:cubicBezTo>
                  <a:cubicBezTo>
                    <a:pt x="4828" y="3827"/>
                    <a:pt x="4872" y="3818"/>
                    <a:pt x="4913" y="3805"/>
                  </a:cubicBezTo>
                  <a:lnTo>
                    <a:pt x="6158" y="4452"/>
                  </a:lnTo>
                  <a:cubicBezTo>
                    <a:pt x="6226" y="4487"/>
                    <a:pt x="6311" y="4465"/>
                    <a:pt x="6353" y="4400"/>
                  </a:cubicBezTo>
                  <a:lnTo>
                    <a:pt x="6355" y="4398"/>
                  </a:lnTo>
                  <a:cubicBezTo>
                    <a:pt x="6397" y="4333"/>
                    <a:pt x="6383" y="4247"/>
                    <a:pt x="6322" y="4199"/>
                  </a:cubicBezTo>
                  <a:lnTo>
                    <a:pt x="5225" y="3325"/>
                  </a:lnTo>
                  <a:close/>
                  <a:moveTo>
                    <a:pt x="4560" y="3378"/>
                  </a:moveTo>
                  <a:cubicBezTo>
                    <a:pt x="4560" y="3256"/>
                    <a:pt x="4660" y="3157"/>
                    <a:pt x="4782" y="3157"/>
                  </a:cubicBezTo>
                  <a:cubicBezTo>
                    <a:pt x="4904" y="3157"/>
                    <a:pt x="5004" y="3256"/>
                    <a:pt x="5004" y="3378"/>
                  </a:cubicBezTo>
                  <a:cubicBezTo>
                    <a:pt x="5004" y="3501"/>
                    <a:pt x="4904" y="3600"/>
                    <a:pt x="4782" y="3600"/>
                  </a:cubicBezTo>
                  <a:cubicBezTo>
                    <a:pt x="4660" y="3600"/>
                    <a:pt x="4560" y="3501"/>
                    <a:pt x="4560" y="3378"/>
                  </a:cubicBezTo>
                  <a:close/>
                  <a:moveTo>
                    <a:pt x="8160" y="3378"/>
                  </a:moveTo>
                  <a:cubicBezTo>
                    <a:pt x="8160" y="4880"/>
                    <a:pt x="7174" y="6156"/>
                    <a:pt x="5816" y="6594"/>
                  </a:cubicBezTo>
                  <a:lnTo>
                    <a:pt x="5816" y="6113"/>
                  </a:lnTo>
                  <a:cubicBezTo>
                    <a:pt x="6919" y="5694"/>
                    <a:pt x="7706" y="4627"/>
                    <a:pt x="7706" y="3378"/>
                  </a:cubicBezTo>
                  <a:cubicBezTo>
                    <a:pt x="7706" y="1766"/>
                    <a:pt x="6394" y="454"/>
                    <a:pt x="4782" y="454"/>
                  </a:cubicBezTo>
                  <a:cubicBezTo>
                    <a:pt x="3170" y="454"/>
                    <a:pt x="1858" y="1766"/>
                    <a:pt x="1858" y="3378"/>
                  </a:cubicBezTo>
                  <a:cubicBezTo>
                    <a:pt x="1858" y="3540"/>
                    <a:pt x="1872" y="3699"/>
                    <a:pt x="1897" y="3853"/>
                  </a:cubicBezTo>
                  <a:lnTo>
                    <a:pt x="1438" y="3853"/>
                  </a:lnTo>
                  <a:cubicBezTo>
                    <a:pt x="1416" y="3698"/>
                    <a:pt x="1404" y="3540"/>
                    <a:pt x="1404" y="3378"/>
                  </a:cubicBezTo>
                  <a:cubicBezTo>
                    <a:pt x="1404" y="1516"/>
                    <a:pt x="2919" y="0"/>
                    <a:pt x="4782" y="0"/>
                  </a:cubicBezTo>
                  <a:cubicBezTo>
                    <a:pt x="6645" y="0"/>
                    <a:pt x="8160" y="1516"/>
                    <a:pt x="8160" y="3378"/>
                  </a:cubicBezTo>
                  <a:close/>
                  <a:moveTo>
                    <a:pt x="5371" y="5785"/>
                  </a:moveTo>
                  <a:lnTo>
                    <a:pt x="4331" y="4757"/>
                  </a:lnTo>
                  <a:cubicBezTo>
                    <a:pt x="4265" y="4691"/>
                    <a:pt x="4175" y="4655"/>
                    <a:pt x="4083" y="4655"/>
                  </a:cubicBezTo>
                  <a:lnTo>
                    <a:pt x="3559" y="4655"/>
                  </a:lnTo>
                  <a:lnTo>
                    <a:pt x="3559" y="4458"/>
                  </a:lnTo>
                  <a:cubicBezTo>
                    <a:pt x="3559" y="4312"/>
                    <a:pt x="3440" y="4194"/>
                    <a:pt x="3293" y="4194"/>
                  </a:cubicBezTo>
                  <a:lnTo>
                    <a:pt x="265" y="4194"/>
                  </a:lnTo>
                  <a:cubicBezTo>
                    <a:pt x="118" y="4194"/>
                    <a:pt x="0" y="4312"/>
                    <a:pt x="0" y="4458"/>
                  </a:cubicBezTo>
                  <a:lnTo>
                    <a:pt x="0" y="6229"/>
                  </a:lnTo>
                  <a:lnTo>
                    <a:pt x="5475" y="6229"/>
                  </a:lnTo>
                  <a:lnTo>
                    <a:pt x="5475" y="6036"/>
                  </a:lnTo>
                  <a:cubicBezTo>
                    <a:pt x="5475" y="5942"/>
                    <a:pt x="5438" y="5851"/>
                    <a:pt x="5371" y="5785"/>
                  </a:cubicBezTo>
                  <a:close/>
                  <a:moveTo>
                    <a:pt x="4918" y="5819"/>
                  </a:moveTo>
                  <a:lnTo>
                    <a:pt x="3911" y="5819"/>
                  </a:lnTo>
                  <a:cubicBezTo>
                    <a:pt x="3888" y="5819"/>
                    <a:pt x="3870" y="5801"/>
                    <a:pt x="3870" y="5778"/>
                  </a:cubicBezTo>
                  <a:lnTo>
                    <a:pt x="3870" y="5001"/>
                  </a:lnTo>
                  <a:cubicBezTo>
                    <a:pt x="3870" y="4978"/>
                    <a:pt x="3888" y="4960"/>
                    <a:pt x="3911" y="4960"/>
                  </a:cubicBezTo>
                  <a:lnTo>
                    <a:pt x="4103" y="4960"/>
                  </a:lnTo>
                  <a:cubicBezTo>
                    <a:pt x="4113" y="4960"/>
                    <a:pt x="4124" y="4965"/>
                    <a:pt x="4132" y="4971"/>
                  </a:cubicBezTo>
                  <a:lnTo>
                    <a:pt x="4946" y="5749"/>
                  </a:lnTo>
                  <a:cubicBezTo>
                    <a:pt x="4973" y="5774"/>
                    <a:pt x="4955" y="5819"/>
                    <a:pt x="4918" y="5819"/>
                  </a:cubicBezTo>
                  <a:close/>
                  <a:moveTo>
                    <a:pt x="5475" y="6375"/>
                  </a:moveTo>
                  <a:lnTo>
                    <a:pt x="5475" y="6961"/>
                  </a:lnTo>
                  <a:cubicBezTo>
                    <a:pt x="5475" y="7107"/>
                    <a:pt x="5357" y="7226"/>
                    <a:pt x="5211" y="7226"/>
                  </a:cubicBezTo>
                  <a:lnTo>
                    <a:pt x="4928" y="7226"/>
                  </a:lnTo>
                  <a:cubicBezTo>
                    <a:pt x="4876" y="6875"/>
                    <a:pt x="4574" y="6605"/>
                    <a:pt x="4209" y="6605"/>
                  </a:cubicBezTo>
                  <a:cubicBezTo>
                    <a:pt x="3844" y="6605"/>
                    <a:pt x="3542" y="6875"/>
                    <a:pt x="3491" y="7226"/>
                  </a:cubicBezTo>
                  <a:lnTo>
                    <a:pt x="2055" y="7226"/>
                  </a:lnTo>
                  <a:cubicBezTo>
                    <a:pt x="2004" y="6875"/>
                    <a:pt x="1702" y="6605"/>
                    <a:pt x="1337" y="6605"/>
                  </a:cubicBezTo>
                  <a:cubicBezTo>
                    <a:pt x="973" y="6605"/>
                    <a:pt x="670" y="6875"/>
                    <a:pt x="619" y="7226"/>
                  </a:cubicBezTo>
                  <a:lnTo>
                    <a:pt x="265" y="7226"/>
                  </a:lnTo>
                  <a:cubicBezTo>
                    <a:pt x="118" y="7226"/>
                    <a:pt x="0" y="7107"/>
                    <a:pt x="0" y="6961"/>
                  </a:cubicBezTo>
                  <a:lnTo>
                    <a:pt x="0" y="6375"/>
                  </a:lnTo>
                  <a:lnTo>
                    <a:pt x="5475" y="6375"/>
                  </a:lnTo>
                  <a:close/>
                  <a:moveTo>
                    <a:pt x="4209" y="6782"/>
                  </a:moveTo>
                  <a:cubicBezTo>
                    <a:pt x="3906" y="6782"/>
                    <a:pt x="3660" y="7027"/>
                    <a:pt x="3660" y="7330"/>
                  </a:cubicBezTo>
                  <a:cubicBezTo>
                    <a:pt x="3660" y="7633"/>
                    <a:pt x="3906" y="7880"/>
                    <a:pt x="4209" y="7880"/>
                  </a:cubicBezTo>
                  <a:cubicBezTo>
                    <a:pt x="4513" y="7880"/>
                    <a:pt x="4758" y="7633"/>
                    <a:pt x="4758" y="7330"/>
                  </a:cubicBezTo>
                  <a:cubicBezTo>
                    <a:pt x="4758" y="7027"/>
                    <a:pt x="4513" y="6782"/>
                    <a:pt x="4209" y="6782"/>
                  </a:cubicBezTo>
                  <a:close/>
                  <a:moveTo>
                    <a:pt x="4209" y="7605"/>
                  </a:moveTo>
                  <a:cubicBezTo>
                    <a:pt x="4057" y="7605"/>
                    <a:pt x="3935" y="7482"/>
                    <a:pt x="3935" y="7330"/>
                  </a:cubicBezTo>
                  <a:cubicBezTo>
                    <a:pt x="3935" y="7179"/>
                    <a:pt x="4057" y="7056"/>
                    <a:pt x="4209" y="7056"/>
                  </a:cubicBezTo>
                  <a:cubicBezTo>
                    <a:pt x="4360" y="7056"/>
                    <a:pt x="4483" y="7179"/>
                    <a:pt x="4483" y="7330"/>
                  </a:cubicBezTo>
                  <a:cubicBezTo>
                    <a:pt x="4483" y="7482"/>
                    <a:pt x="4360" y="7605"/>
                    <a:pt x="4209" y="7605"/>
                  </a:cubicBezTo>
                  <a:close/>
                  <a:moveTo>
                    <a:pt x="1337" y="6782"/>
                  </a:moveTo>
                  <a:cubicBezTo>
                    <a:pt x="1034" y="6782"/>
                    <a:pt x="788" y="7027"/>
                    <a:pt x="788" y="7330"/>
                  </a:cubicBezTo>
                  <a:cubicBezTo>
                    <a:pt x="788" y="7633"/>
                    <a:pt x="1034" y="7880"/>
                    <a:pt x="1337" y="7880"/>
                  </a:cubicBezTo>
                  <a:cubicBezTo>
                    <a:pt x="1640" y="7880"/>
                    <a:pt x="1886" y="7633"/>
                    <a:pt x="1886" y="7330"/>
                  </a:cubicBezTo>
                  <a:cubicBezTo>
                    <a:pt x="1886" y="7027"/>
                    <a:pt x="1640" y="6782"/>
                    <a:pt x="1337" y="6782"/>
                  </a:cubicBezTo>
                  <a:close/>
                  <a:moveTo>
                    <a:pt x="1337" y="7605"/>
                  </a:moveTo>
                  <a:cubicBezTo>
                    <a:pt x="1185" y="7605"/>
                    <a:pt x="1063" y="7482"/>
                    <a:pt x="1063" y="7330"/>
                  </a:cubicBezTo>
                  <a:cubicBezTo>
                    <a:pt x="1063" y="7179"/>
                    <a:pt x="1185" y="7056"/>
                    <a:pt x="1337" y="7056"/>
                  </a:cubicBezTo>
                  <a:cubicBezTo>
                    <a:pt x="1488" y="7056"/>
                    <a:pt x="1612" y="7179"/>
                    <a:pt x="1612" y="7330"/>
                  </a:cubicBezTo>
                  <a:cubicBezTo>
                    <a:pt x="1612" y="7482"/>
                    <a:pt x="1488" y="7605"/>
                    <a:pt x="1337" y="76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731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1372240" y="3303220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1372240" y="5518158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3858024" y="3303220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3858024" y="5518158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6353646" y="3303220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6353646" y="5518158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8801330" y="3303220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8801330" y="5518158"/>
              <a:ext cx="205055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b="1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26" name="Google Shape;526;p24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27" name="Google Shape;527;p24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4113289" y="1700808"/>
            <a:ext cx="3965422" cy="940203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72000" spcFirstLastPara="1" rIns="72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5400"/>
              <a:buFont typeface="Corbel"/>
              <a:buNone/>
            </a:pPr>
            <a:r>
              <a:rPr b="1" i="0" lang="en-US" sz="5400" u="none" cap="none" strike="noStrike">
                <a:solidFill>
                  <a:srgbClr val="974806"/>
                </a:solidFill>
                <a:latin typeface="Corbel"/>
                <a:ea typeface="Corbel"/>
                <a:cs typeface="Corbel"/>
                <a:sym typeface="Corbel"/>
              </a:rPr>
              <a:t>CONTENTS</a:t>
            </a:r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2526366" y="3099126"/>
            <a:ext cx="7070993" cy="1617626"/>
            <a:chOff x="2929043" y="3028890"/>
            <a:chExt cx="6934156" cy="1586321"/>
          </a:xfrm>
        </p:grpSpPr>
        <p:sp>
          <p:nvSpPr>
            <p:cNvPr id="53" name="Google Shape;53;p7"/>
            <p:cNvSpPr/>
            <p:nvPr/>
          </p:nvSpPr>
          <p:spPr>
            <a:xfrm flipH="1">
              <a:off x="2929043" y="4253026"/>
              <a:ext cx="1593964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ONE</a:t>
              </a:r>
              <a:endParaRPr b="1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flipH="1">
              <a:off x="4664235" y="4253026"/>
              <a:ext cx="1586963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TWO</a:t>
              </a:r>
              <a:endParaRPr b="1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 flipH="1">
              <a:off x="6429598" y="4253026"/>
              <a:ext cx="1560453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THREE</a:t>
              </a:r>
              <a:endParaRPr b="1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8194961" y="4253026"/>
              <a:ext cx="1668238" cy="362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FOUR</a:t>
              </a:r>
              <a:endParaRPr b="1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flipH="1" rot="-5400000">
              <a:off x="3164216" y="3082017"/>
              <a:ext cx="1088808" cy="982555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3144358" y="3352637"/>
              <a:ext cx="1099756" cy="366787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flipH="1" rot="-5400000">
              <a:off x="4935217" y="3082017"/>
              <a:ext cx="1088808" cy="982555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flipH="1">
              <a:off x="4927175" y="3379366"/>
              <a:ext cx="1099756" cy="366787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flipH="1" rot="-5400000">
              <a:off x="6675466" y="3082017"/>
              <a:ext cx="1088808" cy="982555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flipH="1">
              <a:off x="6671599" y="3349993"/>
              <a:ext cx="1099756" cy="366787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flipH="1" rot="-5400000">
              <a:off x="8430280" y="3082017"/>
              <a:ext cx="1088808" cy="982555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flipH="1">
              <a:off x="8399791" y="3397523"/>
              <a:ext cx="1099756" cy="366787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5"/>
          <p:cNvSpPr/>
          <p:nvPr/>
        </p:nvSpPr>
        <p:spPr>
          <a:xfrm flipH="1">
            <a:off x="4151098" y="4027711"/>
            <a:ext cx="39611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FOUR</a:t>
            </a:r>
            <a:endParaRPr b="1" sz="4400">
              <a:solidFill>
                <a:srgbClr val="0C0C0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35" name="Google Shape;535;p25"/>
          <p:cNvGrpSpPr/>
          <p:nvPr/>
        </p:nvGrpSpPr>
        <p:grpSpPr>
          <a:xfrm flipH="1">
            <a:off x="5260631" y="2254369"/>
            <a:ext cx="1698780" cy="1636878"/>
            <a:chOff x="1750435" y="2665507"/>
            <a:chExt cx="1333059" cy="1284485"/>
          </a:xfrm>
        </p:grpSpPr>
        <p:sp>
          <p:nvSpPr>
            <p:cNvPr id="536" name="Google Shape;536;p25"/>
            <p:cNvSpPr/>
            <p:nvPr/>
          </p:nvSpPr>
          <p:spPr>
            <a:xfrm rot="5400000">
              <a:off x="1756621" y="2659322"/>
              <a:ext cx="1284485" cy="1296856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1786095" y="3100603"/>
              <a:ext cx="1297399" cy="432705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 b="1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26"/>
          <p:cNvGrpSpPr/>
          <p:nvPr/>
        </p:nvGrpSpPr>
        <p:grpSpPr>
          <a:xfrm>
            <a:off x="772410" y="1124747"/>
            <a:ext cx="10381148" cy="4818744"/>
            <a:chOff x="772410" y="1124747"/>
            <a:chExt cx="10381148" cy="4818744"/>
          </a:xfrm>
        </p:grpSpPr>
        <p:grpSp>
          <p:nvGrpSpPr>
            <p:cNvPr id="544" name="Google Shape;544;p26"/>
            <p:cNvGrpSpPr/>
            <p:nvPr/>
          </p:nvGrpSpPr>
          <p:grpSpPr>
            <a:xfrm>
              <a:off x="918143" y="1124747"/>
              <a:ext cx="3432860" cy="3432861"/>
              <a:chOff x="917348" y="1124746"/>
              <a:chExt cx="3432860" cy="3432861"/>
            </a:xfrm>
          </p:grpSpPr>
          <p:sp>
            <p:nvSpPr>
              <p:cNvPr id="545" name="Google Shape;545;p26"/>
              <p:cNvSpPr/>
              <p:nvPr/>
            </p:nvSpPr>
            <p:spPr>
              <a:xfrm rot="2134792">
                <a:off x="1445435" y="1696925"/>
                <a:ext cx="2288503" cy="2288503"/>
              </a:xfrm>
              <a:prstGeom prst="blockArc">
                <a:avLst>
                  <a:gd fmla="val 1644911" name="adj1"/>
                  <a:gd fmla="val 1597257" name="adj2"/>
                  <a:gd fmla="val 5428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29025" lIns="57775" spcFirstLastPara="1" rIns="57775" wrap="square" tIns="29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 rot="-6990384">
                <a:off x="1353989" y="1561388"/>
                <a:ext cx="2559579" cy="2559577"/>
              </a:xfrm>
              <a:prstGeom prst="blockArc">
                <a:avLst>
                  <a:gd fmla="val 7401052" name="adj1"/>
                  <a:gd fmla="val 1623635" name="adj2"/>
                  <a:gd fmla="val 14268" name="adj3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t" bIns="45700" lIns="91025" spcFirstLastPara="1" rIns="910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547" name="Google Shape;547;p26"/>
            <p:cNvSpPr txBox="1"/>
            <p:nvPr/>
          </p:nvSpPr>
          <p:spPr>
            <a:xfrm>
              <a:off x="994347" y="5010944"/>
              <a:ext cx="2979971" cy="932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26"/>
            <p:cNvSpPr txBox="1"/>
            <p:nvPr/>
          </p:nvSpPr>
          <p:spPr>
            <a:xfrm>
              <a:off x="772410" y="4486978"/>
              <a:ext cx="3231373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b="1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26"/>
            <p:cNvSpPr txBox="1"/>
            <p:nvPr/>
          </p:nvSpPr>
          <p:spPr>
            <a:xfrm>
              <a:off x="2388770" y="2564904"/>
              <a:ext cx="491604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75%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550" name="Google Shape;550;p26"/>
            <p:cNvGrpSpPr/>
            <p:nvPr/>
          </p:nvGrpSpPr>
          <p:grpSpPr>
            <a:xfrm>
              <a:off x="4500044" y="1273762"/>
              <a:ext cx="3134829" cy="3134831"/>
              <a:chOff x="4316428" y="1273761"/>
              <a:chExt cx="3134829" cy="3134831"/>
            </a:xfrm>
          </p:grpSpPr>
          <p:sp>
            <p:nvSpPr>
              <p:cNvPr id="551" name="Google Shape;551;p26"/>
              <p:cNvSpPr/>
              <p:nvPr/>
            </p:nvSpPr>
            <p:spPr>
              <a:xfrm rot="9198756">
                <a:off x="4748569" y="1696925"/>
                <a:ext cx="2288503" cy="2288503"/>
              </a:xfrm>
              <a:prstGeom prst="blockArc">
                <a:avLst>
                  <a:gd fmla="val 1652760" name="adj1"/>
                  <a:gd fmla="val 1597257" name="adj2"/>
                  <a:gd fmla="val 5428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29025" lIns="57775" spcFirstLastPara="1" rIns="57775" wrap="square" tIns="29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 rot="-4500000">
                <a:off x="4604053" y="1561388"/>
                <a:ext cx="2559579" cy="2559577"/>
              </a:xfrm>
              <a:prstGeom prst="blockArc">
                <a:avLst>
                  <a:gd fmla="val 14041567" name="adj1"/>
                  <a:gd fmla="val 1623635" name="adj2"/>
                  <a:gd fmla="val 14268" name="adj3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t" bIns="45700" lIns="91025" spcFirstLastPara="1" rIns="910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553" name="Google Shape;553;p26"/>
            <p:cNvSpPr txBox="1"/>
            <p:nvPr/>
          </p:nvSpPr>
          <p:spPr>
            <a:xfrm>
              <a:off x="4546729" y="4988795"/>
              <a:ext cx="2979971" cy="932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26"/>
            <p:cNvSpPr txBox="1"/>
            <p:nvPr/>
          </p:nvSpPr>
          <p:spPr>
            <a:xfrm>
              <a:off x="4338650" y="4464829"/>
              <a:ext cx="3231373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b="1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Google Shape;555;p26"/>
            <p:cNvSpPr txBox="1"/>
            <p:nvPr/>
          </p:nvSpPr>
          <p:spPr>
            <a:xfrm>
              <a:off x="5813641" y="2564904"/>
              <a:ext cx="507634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45%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556" name="Google Shape;556;p26"/>
            <p:cNvGrpSpPr/>
            <p:nvPr/>
          </p:nvGrpSpPr>
          <p:grpSpPr>
            <a:xfrm>
              <a:off x="7720698" y="1131529"/>
              <a:ext cx="3432860" cy="3432861"/>
              <a:chOff x="7509760" y="1131528"/>
              <a:chExt cx="3432860" cy="3432861"/>
            </a:xfrm>
          </p:grpSpPr>
          <p:sp>
            <p:nvSpPr>
              <p:cNvPr id="557" name="Google Shape;557;p26"/>
              <p:cNvSpPr/>
              <p:nvPr/>
            </p:nvSpPr>
            <p:spPr>
              <a:xfrm rot="9198756">
                <a:off x="8090918" y="1703709"/>
                <a:ext cx="2288503" cy="2288503"/>
              </a:xfrm>
              <a:prstGeom prst="blockArc">
                <a:avLst>
                  <a:gd fmla="val 1786020" name="adj1"/>
                  <a:gd fmla="val 1597257" name="adj2"/>
                  <a:gd fmla="val 5428" name="adj3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29025" lIns="57775" spcFirstLastPara="1" rIns="57775" wrap="square" tIns="29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58" name="Google Shape;558;p26"/>
              <p:cNvSpPr/>
              <p:nvPr/>
            </p:nvSpPr>
            <p:spPr>
              <a:xfrm rot="-6990384">
                <a:off x="7946401" y="1568170"/>
                <a:ext cx="2559579" cy="2559577"/>
              </a:xfrm>
              <a:prstGeom prst="blockArc">
                <a:avLst>
                  <a:gd fmla="val 12360556" name="adj1"/>
                  <a:gd fmla="val 1623635" name="adj2"/>
                  <a:gd fmla="val 14268" name="adj3"/>
                </a:avLst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t" bIns="45700" lIns="91025" spcFirstLastPara="1" rIns="910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559" name="Google Shape;559;p26"/>
            <p:cNvSpPr txBox="1"/>
            <p:nvPr/>
          </p:nvSpPr>
          <p:spPr>
            <a:xfrm>
              <a:off x="8043961" y="4946791"/>
              <a:ext cx="2979971" cy="932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0" name="Google Shape;560;p26"/>
            <p:cNvSpPr txBox="1"/>
            <p:nvPr/>
          </p:nvSpPr>
          <p:spPr>
            <a:xfrm>
              <a:off x="7919006" y="4422825"/>
              <a:ext cx="3231373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b="1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1" name="Google Shape;561;p26"/>
            <p:cNvSpPr txBox="1"/>
            <p:nvPr/>
          </p:nvSpPr>
          <p:spPr>
            <a:xfrm>
              <a:off x="9183312" y="2571711"/>
              <a:ext cx="507634" cy="307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025" spcFirstLastPara="1" rIns="910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50%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62" name="Google Shape;562;p26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63" name="Google Shape;563;p26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7"/>
          <p:cNvGrpSpPr/>
          <p:nvPr/>
        </p:nvGrpSpPr>
        <p:grpSpPr>
          <a:xfrm>
            <a:off x="1543157" y="1763113"/>
            <a:ext cx="8768642" cy="3904229"/>
            <a:chOff x="1543157" y="1763113"/>
            <a:chExt cx="8768642" cy="3904229"/>
          </a:xfrm>
        </p:grpSpPr>
        <p:sp>
          <p:nvSpPr>
            <p:cNvPr id="570" name="Google Shape;570;p27"/>
            <p:cNvSpPr/>
            <p:nvPr/>
          </p:nvSpPr>
          <p:spPr>
            <a:xfrm>
              <a:off x="1826169" y="2574442"/>
              <a:ext cx="2102161" cy="2102161"/>
            </a:xfrm>
            <a:prstGeom prst="ellipse">
              <a:avLst/>
            </a:pr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1826169" y="1763113"/>
              <a:ext cx="2102161" cy="543109"/>
            </a:xfrm>
            <a:custGeom>
              <a:rect b="b" l="l" r="r" t="t"/>
              <a:pathLst>
                <a:path extrusionOk="0" h="540059" w="1669902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14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1543157" y="4746431"/>
              <a:ext cx="2668182" cy="920911"/>
              <a:chOff x="914779" y="4316078"/>
              <a:chExt cx="2328148" cy="80355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1161724" y="4316078"/>
                <a:ext cx="18342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OPTION HERE</a:t>
                </a:r>
                <a:endParaRPr b="1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914779" y="4593073"/>
                <a:ext cx="2328148" cy="52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575" name="Google Shape;575;p27"/>
            <p:cNvSpPr/>
            <p:nvPr/>
          </p:nvSpPr>
          <p:spPr>
            <a:xfrm>
              <a:off x="1918744" y="2698911"/>
              <a:ext cx="1917025" cy="185324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4895415" y="2574447"/>
              <a:ext cx="2102161" cy="2102161"/>
            </a:xfrm>
            <a:prstGeom prst="ellipse">
              <a:avLst/>
            </a:pr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4895415" y="1763115"/>
              <a:ext cx="2102161" cy="543109"/>
            </a:xfrm>
            <a:custGeom>
              <a:rect b="b" l="l" r="r" t="t"/>
              <a:pathLst>
                <a:path extrusionOk="0" h="540059" w="1669902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14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895415" y="4746434"/>
              <a:ext cx="2102161" cy="317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580478" y="5063882"/>
              <a:ext cx="2668182" cy="60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4987989" y="2698914"/>
              <a:ext cx="1917025" cy="185324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7964660" y="2574447"/>
              <a:ext cx="2102161" cy="2102161"/>
            </a:xfrm>
            <a:prstGeom prst="ellipse">
              <a:avLst/>
            </a:prstGeom>
            <a:solidFill>
              <a:srgbClr val="974806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7964660" y="1763115"/>
              <a:ext cx="2102161" cy="543109"/>
            </a:xfrm>
            <a:custGeom>
              <a:rect b="b" l="l" r="r" t="t"/>
              <a:pathLst>
                <a:path extrusionOk="0" h="540059" w="1669902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14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7964660" y="4746434"/>
              <a:ext cx="2102161" cy="317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7643617" y="5063882"/>
              <a:ext cx="2668182" cy="60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8057235" y="2698914"/>
              <a:ext cx="1917025" cy="185324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86" name="Google Shape;586;p27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87" name="Google Shape;587;p27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28"/>
          <p:cNvGrpSpPr/>
          <p:nvPr/>
        </p:nvGrpSpPr>
        <p:grpSpPr>
          <a:xfrm>
            <a:off x="1608766" y="2169665"/>
            <a:ext cx="9239763" cy="3479573"/>
            <a:chOff x="888686" y="1540670"/>
            <a:chExt cx="7548772" cy="2842769"/>
          </a:xfrm>
        </p:grpSpPr>
        <p:grpSp>
          <p:nvGrpSpPr>
            <p:cNvPr id="594" name="Google Shape;594;p28"/>
            <p:cNvGrpSpPr/>
            <p:nvPr/>
          </p:nvGrpSpPr>
          <p:grpSpPr>
            <a:xfrm>
              <a:off x="3304244" y="1543888"/>
              <a:ext cx="1283886" cy="1283170"/>
              <a:chOff x="-1877" y="257240"/>
              <a:chExt cx="1285520" cy="1285520"/>
            </a:xfrm>
          </p:grpSpPr>
          <p:sp>
            <p:nvSpPr>
              <p:cNvPr id="595" name="Google Shape;595;p28"/>
              <p:cNvSpPr/>
              <p:nvPr/>
            </p:nvSpPr>
            <p:spPr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96" name="Google Shape;596;p28"/>
              <p:cNvSpPr/>
              <p:nvPr/>
            </p:nvSpPr>
            <p:spPr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598" name="Google Shape;598;p28"/>
            <p:cNvGrpSpPr/>
            <p:nvPr/>
          </p:nvGrpSpPr>
          <p:grpSpPr>
            <a:xfrm flipH="1">
              <a:off x="4721987" y="1543888"/>
              <a:ext cx="1283886" cy="1283170"/>
              <a:chOff x="-1877" y="257240"/>
              <a:chExt cx="1285520" cy="1285520"/>
            </a:xfrm>
          </p:grpSpPr>
          <p:sp>
            <p:nvSpPr>
              <p:cNvPr id="599" name="Google Shape;599;p28"/>
              <p:cNvSpPr/>
              <p:nvPr/>
            </p:nvSpPr>
            <p:spPr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02" name="Google Shape;602;p28"/>
            <p:cNvGrpSpPr/>
            <p:nvPr/>
          </p:nvGrpSpPr>
          <p:grpSpPr>
            <a:xfrm>
              <a:off x="888686" y="1540670"/>
              <a:ext cx="2355941" cy="1234243"/>
              <a:chOff x="0" y="0"/>
              <a:chExt cx="2361131" cy="1236943"/>
            </a:xfrm>
          </p:grpSpPr>
          <p:grpSp>
            <p:nvGrpSpPr>
              <p:cNvPr id="603" name="Google Shape;603;p28"/>
              <p:cNvGrpSpPr/>
              <p:nvPr/>
            </p:nvGrpSpPr>
            <p:grpSpPr>
              <a:xfrm>
                <a:off x="1899403" y="0"/>
                <a:ext cx="360314" cy="360356"/>
                <a:chOff x="-510" y="0"/>
                <a:chExt cx="360314" cy="360356"/>
              </a:xfrm>
            </p:grpSpPr>
            <p:sp>
              <p:nvSpPr>
                <p:cNvPr id="604" name="Google Shape;604;p28"/>
                <p:cNvSpPr/>
                <p:nvPr/>
              </p:nvSpPr>
              <p:spPr>
                <a:xfrm>
                  <a:off x="-510" y="0"/>
                  <a:ext cx="360314" cy="360356"/>
                </a:xfrm>
                <a:prstGeom prst="rect">
                  <a:avLst/>
                </a:prstGeom>
                <a:solidFill>
                  <a:srgbClr val="97480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725"/>
                    <a:buFont typeface="Corbel"/>
                    <a:buNone/>
                  </a:pPr>
                  <a:r>
                    <a:t/>
                  </a:r>
                  <a:endParaRPr b="0" i="0" sz="1725" u="none" cap="none" strike="noStrik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5" name="Google Shape;605;p28"/>
                <p:cNvSpPr/>
                <p:nvPr/>
              </p:nvSpPr>
              <p:spPr>
                <a:xfrm>
                  <a:off x="84537" y="0"/>
                  <a:ext cx="226016" cy="2765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595"/>
                    <a:buFont typeface="Corbel"/>
                    <a:buNone/>
                  </a:pPr>
                  <a:r>
                    <a:rPr b="0" i="0" lang="en-US" sz="1595" u="none" cap="none" strike="noStrike">
                      <a:solidFill>
                        <a:srgbClr val="FFFFFF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1</a:t>
                  </a:r>
                  <a:endParaRPr b="0" i="0" sz="1595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606" name="Google Shape;606;p28"/>
              <p:cNvSpPr/>
              <p:nvPr/>
            </p:nvSpPr>
            <p:spPr>
              <a:xfrm>
                <a:off x="0" y="375103"/>
                <a:ext cx="2361131" cy="861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b="0" i="0" sz="12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07" name="Google Shape;607;p28"/>
            <p:cNvGrpSpPr/>
            <p:nvPr/>
          </p:nvGrpSpPr>
          <p:grpSpPr>
            <a:xfrm flipH="1" rot="10800000">
              <a:off x="3310581" y="2931821"/>
              <a:ext cx="1283886" cy="1283170"/>
              <a:chOff x="-1877" y="257240"/>
              <a:chExt cx="1285520" cy="1285520"/>
            </a:xfrm>
          </p:grpSpPr>
          <p:sp>
            <p:nvSpPr>
              <p:cNvPr id="608" name="Google Shape;608;p28"/>
              <p:cNvSpPr/>
              <p:nvPr/>
            </p:nvSpPr>
            <p:spPr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11" name="Google Shape;611;p28"/>
            <p:cNvGrpSpPr/>
            <p:nvPr/>
          </p:nvGrpSpPr>
          <p:grpSpPr>
            <a:xfrm rot="10800000">
              <a:off x="4728324" y="2931821"/>
              <a:ext cx="1283886" cy="1283170"/>
              <a:chOff x="-1877" y="257240"/>
              <a:chExt cx="1285520" cy="1285520"/>
            </a:xfrm>
          </p:grpSpPr>
          <p:sp>
            <p:nvSpPr>
              <p:cNvPr id="612" name="Google Shape;612;p28"/>
              <p:cNvSpPr/>
              <p:nvPr/>
            </p:nvSpPr>
            <p:spPr>
              <a:xfrm rot="2700000">
                <a:off x="-259117" y="891000"/>
                <a:ext cx="180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1794" y="25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5400000">
                <a:off x="-531000" y="797240"/>
                <a:ext cx="1080000" cy="18000"/>
              </a:xfrm>
              <a:prstGeom prst="rect">
                <a:avLst/>
              </a:prstGeom>
              <a:solidFill>
                <a:srgbClr val="974806"/>
              </a:solidFill>
              <a:ln cap="flat" cmpd="sng" w="9525">
                <a:solidFill>
                  <a:srgbClr val="97480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15" name="Google Shape;615;p28"/>
            <p:cNvGrpSpPr/>
            <p:nvPr/>
          </p:nvGrpSpPr>
          <p:grpSpPr>
            <a:xfrm>
              <a:off x="3754445" y="1989007"/>
              <a:ext cx="1796475" cy="1796709"/>
              <a:chOff x="0" y="0"/>
              <a:chExt cx="1800000" cy="180000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0" y="0"/>
                <a:ext cx="1800000" cy="1800000"/>
              </a:xfrm>
              <a:prstGeom prst="ellipse">
                <a:avLst/>
              </a:pr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25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388268" y="583811"/>
                <a:ext cx="1023465" cy="604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21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18" name="Google Shape;618;p28"/>
            <p:cNvGrpSpPr/>
            <p:nvPr/>
          </p:nvGrpSpPr>
          <p:grpSpPr>
            <a:xfrm>
              <a:off x="899401" y="3149204"/>
              <a:ext cx="2355940" cy="1234235"/>
              <a:chOff x="0" y="0"/>
              <a:chExt cx="2361131" cy="1236958"/>
            </a:xfrm>
          </p:grpSpPr>
          <p:grpSp>
            <p:nvGrpSpPr>
              <p:cNvPr id="619" name="Google Shape;619;p28"/>
              <p:cNvGrpSpPr/>
              <p:nvPr/>
            </p:nvGrpSpPr>
            <p:grpSpPr>
              <a:xfrm>
                <a:off x="1899404" y="0"/>
                <a:ext cx="360315" cy="360363"/>
                <a:chOff x="-509" y="0"/>
                <a:chExt cx="360315" cy="360363"/>
              </a:xfrm>
            </p:grpSpPr>
            <p:sp>
              <p:nvSpPr>
                <p:cNvPr id="620" name="Google Shape;620;p28"/>
                <p:cNvSpPr/>
                <p:nvPr/>
              </p:nvSpPr>
              <p:spPr>
                <a:xfrm>
                  <a:off x="-509" y="0"/>
                  <a:ext cx="360315" cy="360363"/>
                </a:xfrm>
                <a:prstGeom prst="rect">
                  <a:avLst/>
                </a:prstGeom>
                <a:solidFill>
                  <a:srgbClr val="97480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725"/>
                    <a:buFont typeface="Corbel"/>
                    <a:buNone/>
                  </a:pPr>
                  <a:r>
                    <a:t/>
                  </a:r>
                  <a:endParaRPr b="0" i="0" sz="1725" u="none" cap="none" strike="noStrik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1" name="Google Shape;621;p28"/>
                <p:cNvSpPr/>
                <p:nvPr/>
              </p:nvSpPr>
              <p:spPr>
                <a:xfrm>
                  <a:off x="83880" y="0"/>
                  <a:ext cx="227328" cy="27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595"/>
                    <a:buFont typeface="Corbel"/>
                    <a:buNone/>
                  </a:pPr>
                  <a:r>
                    <a:rPr b="0" i="0" lang="en-US" sz="1595" u="none" cap="none" strike="noStrike">
                      <a:solidFill>
                        <a:srgbClr val="FFFFFF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3</a:t>
                  </a:r>
                  <a:endParaRPr b="0" i="0" sz="1595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622" name="Google Shape;622;p28"/>
              <p:cNvSpPr/>
              <p:nvPr/>
            </p:nvSpPr>
            <p:spPr>
              <a:xfrm>
                <a:off x="0" y="375103"/>
                <a:ext cx="2361131" cy="861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b="0" i="0" sz="12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23" name="Google Shape;623;p28"/>
            <p:cNvGrpSpPr/>
            <p:nvPr/>
          </p:nvGrpSpPr>
          <p:grpSpPr>
            <a:xfrm>
              <a:off x="6070803" y="1556147"/>
              <a:ext cx="2355940" cy="1234623"/>
              <a:chOff x="0" y="0"/>
              <a:chExt cx="2361131" cy="1236067"/>
            </a:xfrm>
          </p:grpSpPr>
          <p:grpSp>
            <p:nvGrpSpPr>
              <p:cNvPr id="624" name="Google Shape;624;p28"/>
              <p:cNvGrpSpPr/>
              <p:nvPr/>
            </p:nvGrpSpPr>
            <p:grpSpPr>
              <a:xfrm>
                <a:off x="100220" y="0"/>
                <a:ext cx="359122" cy="359989"/>
                <a:chOff x="532" y="0"/>
                <a:chExt cx="359122" cy="359989"/>
              </a:xfrm>
            </p:grpSpPr>
            <p:sp>
              <p:nvSpPr>
                <p:cNvPr id="625" name="Google Shape;625;p28"/>
                <p:cNvSpPr/>
                <p:nvPr/>
              </p:nvSpPr>
              <p:spPr>
                <a:xfrm>
                  <a:off x="532" y="0"/>
                  <a:ext cx="359122" cy="359989"/>
                </a:xfrm>
                <a:prstGeom prst="rect">
                  <a:avLst/>
                </a:prstGeom>
                <a:solidFill>
                  <a:srgbClr val="97480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725"/>
                    <a:buFont typeface="Corbel"/>
                    <a:buNone/>
                  </a:pPr>
                  <a:r>
                    <a:t/>
                  </a:r>
                  <a:endParaRPr b="0" i="0" sz="1725" u="none" cap="none" strike="noStrik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6" name="Google Shape;626;p28"/>
                <p:cNvSpPr/>
                <p:nvPr/>
              </p:nvSpPr>
              <p:spPr>
                <a:xfrm>
                  <a:off x="61832" y="0"/>
                  <a:ext cx="236516" cy="2762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595"/>
                    <a:buFont typeface="Corbel"/>
                    <a:buNone/>
                  </a:pPr>
                  <a:r>
                    <a:rPr b="0" i="0" lang="en-US" sz="1595" u="none" cap="none" strike="noStrike">
                      <a:solidFill>
                        <a:srgbClr val="FFFFFF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2</a:t>
                  </a:r>
                  <a:endParaRPr b="0" i="0" sz="1595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627" name="Google Shape;627;p28"/>
              <p:cNvSpPr/>
              <p:nvPr/>
            </p:nvSpPr>
            <p:spPr>
              <a:xfrm>
                <a:off x="0" y="375103"/>
                <a:ext cx="2361131" cy="860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b="0" i="0" sz="12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28" name="Google Shape;628;p28"/>
            <p:cNvGrpSpPr/>
            <p:nvPr/>
          </p:nvGrpSpPr>
          <p:grpSpPr>
            <a:xfrm>
              <a:off x="6081517" y="3146822"/>
              <a:ext cx="2355941" cy="1234627"/>
              <a:chOff x="0" y="0"/>
              <a:chExt cx="2361131" cy="1236058"/>
            </a:xfrm>
          </p:grpSpPr>
          <p:grpSp>
            <p:nvGrpSpPr>
              <p:cNvPr id="629" name="Google Shape;629;p28"/>
              <p:cNvGrpSpPr/>
              <p:nvPr/>
            </p:nvGrpSpPr>
            <p:grpSpPr>
              <a:xfrm>
                <a:off x="100220" y="0"/>
                <a:ext cx="359122" cy="359986"/>
                <a:chOff x="532" y="0"/>
                <a:chExt cx="359122" cy="359986"/>
              </a:xfrm>
            </p:grpSpPr>
            <p:sp>
              <p:nvSpPr>
                <p:cNvPr id="630" name="Google Shape;630;p28"/>
                <p:cNvSpPr/>
                <p:nvPr/>
              </p:nvSpPr>
              <p:spPr>
                <a:xfrm>
                  <a:off x="532" y="0"/>
                  <a:ext cx="359122" cy="359986"/>
                </a:xfrm>
                <a:prstGeom prst="rect">
                  <a:avLst/>
                </a:prstGeom>
                <a:solidFill>
                  <a:srgbClr val="97480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725"/>
                    <a:buFont typeface="Corbel"/>
                    <a:buNone/>
                  </a:pPr>
                  <a:r>
                    <a:t/>
                  </a:r>
                  <a:endParaRPr b="0" i="0" sz="1725" u="none" cap="none" strike="noStrik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1" name="Google Shape;631;p28"/>
                <p:cNvSpPr/>
                <p:nvPr/>
              </p:nvSpPr>
              <p:spPr>
                <a:xfrm>
                  <a:off x="50442" y="10728"/>
                  <a:ext cx="237828" cy="2762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595"/>
                    <a:buFont typeface="Corbel"/>
                    <a:buNone/>
                  </a:pPr>
                  <a:r>
                    <a:rPr b="0" i="0" lang="en-US" sz="1595" u="none" cap="none" strike="noStrike">
                      <a:solidFill>
                        <a:srgbClr val="FFFFFF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4</a:t>
                  </a:r>
                  <a:endParaRPr b="0" i="0" sz="1595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632" name="Google Shape;632;p28"/>
              <p:cNvSpPr/>
              <p:nvPr/>
            </p:nvSpPr>
            <p:spPr>
              <a:xfrm>
                <a:off x="0" y="375103"/>
                <a:ext cx="2361131" cy="860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b="0" i="0" sz="12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633" name="Google Shape;633;p28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634" name="Google Shape;634;p28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9"/>
          <p:cNvGrpSpPr/>
          <p:nvPr/>
        </p:nvGrpSpPr>
        <p:grpSpPr>
          <a:xfrm>
            <a:off x="839416" y="1958659"/>
            <a:ext cx="10441160" cy="3527859"/>
            <a:chOff x="1044085" y="1643191"/>
            <a:chExt cx="7296664" cy="2465397"/>
          </a:xfrm>
        </p:grpSpPr>
        <p:grpSp>
          <p:nvGrpSpPr>
            <p:cNvPr id="641" name="Google Shape;641;p29"/>
            <p:cNvGrpSpPr/>
            <p:nvPr/>
          </p:nvGrpSpPr>
          <p:grpSpPr>
            <a:xfrm>
              <a:off x="3616225" y="1643191"/>
              <a:ext cx="1350993" cy="1197533"/>
              <a:chOff x="1572164" y="1993205"/>
              <a:chExt cx="1962102" cy="1738992"/>
            </a:xfrm>
          </p:grpSpPr>
          <p:sp>
            <p:nvSpPr>
              <p:cNvPr id="642" name="Google Shape;642;p29"/>
              <p:cNvSpPr/>
              <p:nvPr/>
            </p:nvSpPr>
            <p:spPr>
              <a:xfrm>
                <a:off x="1572164" y="1993205"/>
                <a:ext cx="1962102" cy="1738992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cap="flat" cmpd="sng" w="317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43" name="Google Shape;643;p29"/>
              <p:cNvSpPr/>
              <p:nvPr/>
            </p:nvSpPr>
            <p:spPr>
              <a:xfrm>
                <a:off x="1713040" y="2118060"/>
                <a:ext cx="1680352" cy="148928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44" name="Google Shape;644;p29"/>
            <p:cNvGrpSpPr/>
            <p:nvPr/>
          </p:nvGrpSpPr>
          <p:grpSpPr>
            <a:xfrm>
              <a:off x="3616225" y="2911055"/>
              <a:ext cx="1350993" cy="1197533"/>
              <a:chOff x="1572165" y="1993205"/>
              <a:chExt cx="1962102" cy="1738992"/>
            </a:xfrm>
          </p:grpSpPr>
          <p:sp>
            <p:nvSpPr>
              <p:cNvPr id="645" name="Google Shape;645;p29"/>
              <p:cNvSpPr/>
              <p:nvPr/>
            </p:nvSpPr>
            <p:spPr>
              <a:xfrm>
                <a:off x="1572165" y="1993205"/>
                <a:ext cx="1962102" cy="1738992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cap="flat" cmpd="sng" w="317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46" name="Google Shape;646;p29"/>
              <p:cNvSpPr/>
              <p:nvPr/>
            </p:nvSpPr>
            <p:spPr>
              <a:xfrm>
                <a:off x="1713040" y="2118061"/>
                <a:ext cx="1680353" cy="148928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47" name="Google Shape;647;p29"/>
            <p:cNvGrpSpPr/>
            <p:nvPr/>
          </p:nvGrpSpPr>
          <p:grpSpPr>
            <a:xfrm>
              <a:off x="4722278" y="2277124"/>
              <a:ext cx="1350993" cy="1197533"/>
              <a:chOff x="1572165" y="1993205"/>
              <a:chExt cx="1962102" cy="1738992"/>
            </a:xfrm>
          </p:grpSpPr>
          <p:sp>
            <p:nvSpPr>
              <p:cNvPr id="648" name="Google Shape;648;p29"/>
              <p:cNvSpPr/>
              <p:nvPr/>
            </p:nvSpPr>
            <p:spPr>
              <a:xfrm>
                <a:off x="1572165" y="1993205"/>
                <a:ext cx="1962102" cy="1738992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cap="flat" cmpd="sng" w="317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713040" y="2118061"/>
                <a:ext cx="1680353" cy="148928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50" name="Google Shape;650;p29"/>
            <p:cNvGrpSpPr/>
            <p:nvPr/>
          </p:nvGrpSpPr>
          <p:grpSpPr>
            <a:xfrm>
              <a:off x="4085194" y="2064269"/>
              <a:ext cx="413058" cy="355374"/>
              <a:chOff x="3787022" y="1797643"/>
              <a:chExt cx="550817" cy="473832"/>
            </a:xfrm>
          </p:grpSpPr>
          <p:sp>
            <p:nvSpPr>
              <p:cNvPr id="651" name="Google Shape;651;p29"/>
              <p:cNvSpPr/>
              <p:nvPr/>
            </p:nvSpPr>
            <p:spPr>
              <a:xfrm>
                <a:off x="4007132" y="1931010"/>
                <a:ext cx="108428" cy="1355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4079779" y="2081725"/>
                <a:ext cx="96502" cy="133367"/>
              </a:xfrm>
              <a:custGeom>
                <a:rect b="b" l="l" r="r" t="t"/>
                <a:pathLst>
                  <a:path extrusionOk="0" h="52" w="38">
                    <a:moveTo>
                      <a:pt x="36" y="12"/>
                    </a:moveTo>
                    <a:cubicBezTo>
                      <a:pt x="36" y="5"/>
                      <a:pt x="30" y="0"/>
                      <a:pt x="24" y="1"/>
                    </a:cubicBezTo>
                    <a:cubicBezTo>
                      <a:pt x="24" y="1"/>
                      <a:pt x="19" y="1"/>
                      <a:pt x="12" y="1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5" y="51"/>
                      <a:pt x="28" y="45"/>
                      <a:pt x="38" y="37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3" name="Google Shape;653;p29"/>
              <p:cNvSpPr/>
              <p:nvPr/>
            </p:nvSpPr>
            <p:spPr>
              <a:xfrm>
                <a:off x="3948581" y="2081725"/>
                <a:ext cx="95417" cy="133367"/>
              </a:xfrm>
              <a:custGeom>
                <a:rect b="b" l="l" r="r" t="t"/>
                <a:pathLst>
                  <a:path extrusionOk="0" h="52" w="37">
                    <a:moveTo>
                      <a:pt x="23" y="21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0"/>
                      <a:pt x="15" y="0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8" y="0"/>
                      <a:pt x="3" y="5"/>
                      <a:pt x="2" y="1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0" y="46"/>
                      <a:pt x="23" y="51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4" name="Google Shape;654;p29"/>
              <p:cNvSpPr/>
              <p:nvPr/>
            </p:nvSpPr>
            <p:spPr>
              <a:xfrm>
                <a:off x="4043998" y="2081725"/>
                <a:ext cx="35782" cy="28191"/>
              </a:xfrm>
              <a:custGeom>
                <a:rect b="b" l="l" r="r" t="t"/>
                <a:pathLst>
                  <a:path extrusionOk="0" h="26" w="33">
                    <a:moveTo>
                      <a:pt x="28" y="26"/>
                    </a:moveTo>
                    <a:lnTo>
                      <a:pt x="28" y="26"/>
                    </a:lnTo>
                    <a:lnTo>
                      <a:pt x="33" y="24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43998" y="2109916"/>
                <a:ext cx="35782" cy="108428"/>
              </a:xfrm>
              <a:custGeom>
                <a:rect b="b" l="l" r="r" t="t"/>
                <a:pathLst>
                  <a:path extrusionOk="0" h="42" w="14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2"/>
                      <a:pt x="5" y="42"/>
                      <a:pt x="7" y="42"/>
                    </a:cubicBezTo>
                    <a:cubicBezTo>
                      <a:pt x="10" y="42"/>
                      <a:pt x="12" y="42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3826056" y="2032933"/>
                <a:ext cx="460821" cy="238542"/>
              </a:xfrm>
              <a:custGeom>
                <a:rect b="b" l="l" r="r" t="t"/>
                <a:pathLst>
                  <a:path extrusionOk="0" h="93" w="180">
                    <a:moveTo>
                      <a:pt x="92" y="93"/>
                    </a:moveTo>
                    <a:cubicBezTo>
                      <a:pt x="41" y="93"/>
                      <a:pt x="0" y="51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39"/>
                      <a:pt x="54" y="70"/>
                      <a:pt x="92" y="70"/>
                    </a:cubicBezTo>
                    <a:cubicBezTo>
                      <a:pt x="122" y="70"/>
                      <a:pt x="149" y="51"/>
                      <a:pt x="158" y="22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68" y="67"/>
                      <a:pt x="132" y="93"/>
                      <a:pt x="92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3787022" y="1979802"/>
                <a:ext cx="133367" cy="66142"/>
              </a:xfrm>
              <a:custGeom>
                <a:rect b="b" l="l" r="r" t="t"/>
                <a:pathLst>
                  <a:path extrusionOk="0" h="61" w="123">
                    <a:moveTo>
                      <a:pt x="123" y="61"/>
                    </a:moveTo>
                    <a:lnTo>
                      <a:pt x="62" y="0"/>
                    </a:lnTo>
                    <a:lnTo>
                      <a:pt x="0" y="61"/>
                    </a:lnTo>
                    <a:lnTo>
                      <a:pt x="123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837984" y="1797643"/>
                <a:ext cx="461905" cy="235290"/>
              </a:xfrm>
              <a:custGeom>
                <a:rect b="b" l="l" r="r" t="t"/>
                <a:pathLst>
                  <a:path extrusionOk="0" h="92" w="180">
                    <a:moveTo>
                      <a:pt x="180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54"/>
                      <a:pt x="126" y="23"/>
                      <a:pt x="88" y="23"/>
                    </a:cubicBezTo>
                    <a:cubicBezTo>
                      <a:pt x="57" y="23"/>
                      <a:pt x="31" y="42"/>
                      <a:pt x="21" y="7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2" y="25"/>
                      <a:pt x="48" y="0"/>
                      <a:pt x="88" y="0"/>
                    </a:cubicBezTo>
                    <a:cubicBezTo>
                      <a:pt x="139" y="0"/>
                      <a:pt x="180" y="41"/>
                      <a:pt x="180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4202303" y="2021005"/>
                <a:ext cx="135536" cy="68310"/>
              </a:xfrm>
              <a:custGeom>
                <a:rect b="b" l="l" r="r" t="t"/>
                <a:pathLst>
                  <a:path extrusionOk="0" h="63" w="125">
                    <a:moveTo>
                      <a:pt x="0" y="0"/>
                    </a:moveTo>
                    <a:lnTo>
                      <a:pt x="64" y="63"/>
                    </a:lnTo>
                    <a:lnTo>
                      <a:pt x="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60" name="Google Shape;660;p29"/>
            <p:cNvGrpSpPr/>
            <p:nvPr/>
          </p:nvGrpSpPr>
          <p:grpSpPr>
            <a:xfrm>
              <a:off x="5239212" y="2745369"/>
              <a:ext cx="401674" cy="261041"/>
              <a:chOff x="7058307" y="1859447"/>
              <a:chExt cx="535637" cy="348055"/>
            </a:xfrm>
          </p:grpSpPr>
          <p:sp>
            <p:nvSpPr>
              <p:cNvPr id="661" name="Google Shape;661;p29"/>
              <p:cNvSpPr/>
              <p:nvPr/>
            </p:nvSpPr>
            <p:spPr>
              <a:xfrm>
                <a:off x="7112521" y="1997151"/>
                <a:ext cx="127945" cy="108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2" name="Google Shape;662;p29"/>
              <p:cNvSpPr/>
              <p:nvPr/>
            </p:nvSpPr>
            <p:spPr>
              <a:xfrm>
                <a:off x="7112521" y="2038354"/>
                <a:ext cx="202761" cy="130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3" name="Google Shape;663;p29"/>
              <p:cNvSpPr/>
              <p:nvPr/>
            </p:nvSpPr>
            <p:spPr>
              <a:xfrm>
                <a:off x="7112521" y="2079556"/>
                <a:ext cx="202761" cy="130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7112521" y="2120759"/>
                <a:ext cx="202761" cy="130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7428047" y="2038354"/>
                <a:ext cx="24939" cy="71563"/>
              </a:xfrm>
              <a:custGeom>
                <a:rect b="b" l="l" r="r" t="t"/>
                <a:pathLst>
                  <a:path extrusionOk="0" h="28" w="10">
                    <a:moveTo>
                      <a:pt x="4" y="28"/>
                    </a:moveTo>
                    <a:cubicBezTo>
                      <a:pt x="6" y="27"/>
                      <a:pt x="8" y="26"/>
                      <a:pt x="10" y="2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2" y="28"/>
                      <a:pt x="3" y="28"/>
                      <a:pt x="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7058307" y="1859447"/>
                <a:ext cx="394679" cy="348055"/>
              </a:xfrm>
              <a:custGeom>
                <a:rect b="b" l="l" r="r" t="t"/>
                <a:pathLst>
                  <a:path extrusionOk="0" h="136" w="154">
                    <a:moveTo>
                      <a:pt x="145" y="125"/>
                    </a:move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3"/>
                      <a:pt x="144" y="43"/>
                      <a:pt x="145" y="43"/>
                    </a:cubicBezTo>
                    <a:cubicBezTo>
                      <a:pt x="148" y="43"/>
                      <a:pt x="151" y="43"/>
                      <a:pt x="154" y="44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2"/>
                      <a:pt x="152" y="0"/>
                      <a:pt x="14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4"/>
                      <a:pt x="2" y="136"/>
                      <a:pt x="5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52" y="136"/>
                      <a:pt x="154" y="134"/>
                      <a:pt x="154" y="132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1" y="124"/>
                      <a:pt x="148" y="125"/>
                      <a:pt x="145" y="125"/>
                    </a:cubicBezTo>
                    <a:close/>
                    <a:moveTo>
                      <a:pt x="137" y="10"/>
                    </a:moveTo>
                    <a:cubicBezTo>
                      <a:pt x="141" y="10"/>
                      <a:pt x="144" y="13"/>
                      <a:pt x="144" y="17"/>
                    </a:cubicBezTo>
                    <a:cubicBezTo>
                      <a:pt x="144" y="20"/>
                      <a:pt x="141" y="23"/>
                      <a:pt x="137" y="23"/>
                    </a:cubicBezTo>
                    <a:cubicBezTo>
                      <a:pt x="134" y="23"/>
                      <a:pt x="131" y="20"/>
                      <a:pt x="131" y="17"/>
                    </a:cubicBezTo>
                    <a:cubicBezTo>
                      <a:pt x="131" y="13"/>
                      <a:pt x="134" y="10"/>
                      <a:pt x="137" y="10"/>
                    </a:cubicBezTo>
                    <a:close/>
                    <a:moveTo>
                      <a:pt x="118" y="10"/>
                    </a:moveTo>
                    <a:cubicBezTo>
                      <a:pt x="122" y="10"/>
                      <a:pt x="125" y="13"/>
                      <a:pt x="125" y="17"/>
                    </a:cubicBezTo>
                    <a:cubicBezTo>
                      <a:pt x="125" y="20"/>
                      <a:pt x="122" y="23"/>
                      <a:pt x="118" y="23"/>
                    </a:cubicBezTo>
                    <a:cubicBezTo>
                      <a:pt x="115" y="23"/>
                      <a:pt x="112" y="20"/>
                      <a:pt x="112" y="17"/>
                    </a:cubicBezTo>
                    <a:cubicBezTo>
                      <a:pt x="112" y="13"/>
                      <a:pt x="115" y="10"/>
                      <a:pt x="118" y="10"/>
                    </a:cubicBezTo>
                    <a:close/>
                    <a:moveTo>
                      <a:pt x="99" y="10"/>
                    </a:moveTo>
                    <a:cubicBezTo>
                      <a:pt x="103" y="10"/>
                      <a:pt x="106" y="13"/>
                      <a:pt x="106" y="17"/>
                    </a:cubicBezTo>
                    <a:cubicBezTo>
                      <a:pt x="106" y="20"/>
                      <a:pt x="103" y="23"/>
                      <a:pt x="99" y="23"/>
                    </a:cubicBezTo>
                    <a:cubicBezTo>
                      <a:pt x="96" y="23"/>
                      <a:pt x="93" y="20"/>
                      <a:pt x="93" y="17"/>
                    </a:cubicBezTo>
                    <a:cubicBezTo>
                      <a:pt x="93" y="13"/>
                      <a:pt x="96" y="10"/>
                      <a:pt x="9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7335884" y="1979802"/>
                <a:ext cx="258060" cy="210351"/>
              </a:xfrm>
              <a:custGeom>
                <a:rect b="b" l="l" r="r" t="t"/>
                <a:pathLst>
                  <a:path extrusionOk="0" h="82" w="101">
                    <a:moveTo>
                      <a:pt x="96" y="68"/>
                    </a:moveTo>
                    <a:cubicBezTo>
                      <a:pt x="77" y="55"/>
                      <a:pt x="77" y="55"/>
                      <a:pt x="77" y="55"/>
                    </a:cubicBezTo>
                    <a:cubicBezTo>
                      <a:pt x="75" y="54"/>
                      <a:pt x="73" y="54"/>
                      <a:pt x="71" y="54"/>
                    </a:cubicBezTo>
                    <a:cubicBezTo>
                      <a:pt x="71" y="54"/>
                      <a:pt x="70" y="55"/>
                      <a:pt x="69" y="5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70" y="46"/>
                      <a:pt x="71" y="37"/>
                      <a:pt x="69" y="29"/>
                    </a:cubicBezTo>
                    <a:cubicBezTo>
                      <a:pt x="65" y="11"/>
                      <a:pt x="47" y="0"/>
                      <a:pt x="29" y="4"/>
                    </a:cubicBezTo>
                    <a:cubicBezTo>
                      <a:pt x="11" y="9"/>
                      <a:pt x="0" y="27"/>
                      <a:pt x="4" y="45"/>
                    </a:cubicBezTo>
                    <a:cubicBezTo>
                      <a:pt x="8" y="63"/>
                      <a:pt x="27" y="74"/>
                      <a:pt x="45" y="70"/>
                    </a:cubicBezTo>
                    <a:cubicBezTo>
                      <a:pt x="52" y="68"/>
                      <a:pt x="58" y="64"/>
                      <a:pt x="62" y="59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5" y="63"/>
                      <a:pt x="67" y="66"/>
                      <a:pt x="69" y="68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0" y="81"/>
                      <a:pt x="92" y="82"/>
                      <a:pt x="94" y="81"/>
                    </a:cubicBezTo>
                    <a:cubicBezTo>
                      <a:pt x="96" y="81"/>
                      <a:pt x="98" y="80"/>
                      <a:pt x="99" y="78"/>
                    </a:cubicBezTo>
                    <a:cubicBezTo>
                      <a:pt x="101" y="75"/>
                      <a:pt x="100" y="70"/>
                      <a:pt x="96" y="68"/>
                    </a:cubicBezTo>
                    <a:close/>
                    <a:moveTo>
                      <a:pt x="42" y="58"/>
                    </a:moveTo>
                    <a:cubicBezTo>
                      <a:pt x="30" y="61"/>
                      <a:pt x="19" y="54"/>
                      <a:pt x="16" y="42"/>
                    </a:cubicBezTo>
                    <a:cubicBezTo>
                      <a:pt x="13" y="30"/>
                      <a:pt x="20" y="19"/>
                      <a:pt x="32" y="16"/>
                    </a:cubicBezTo>
                    <a:cubicBezTo>
                      <a:pt x="43" y="13"/>
                      <a:pt x="55" y="20"/>
                      <a:pt x="58" y="32"/>
                    </a:cubicBezTo>
                    <a:cubicBezTo>
                      <a:pt x="60" y="43"/>
                      <a:pt x="53" y="55"/>
                      <a:pt x="42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68" name="Google Shape;668;p29"/>
            <p:cNvGrpSpPr/>
            <p:nvPr/>
          </p:nvGrpSpPr>
          <p:grpSpPr>
            <a:xfrm>
              <a:off x="4114464" y="3365926"/>
              <a:ext cx="401674" cy="296010"/>
              <a:chOff x="5958843" y="1820413"/>
              <a:chExt cx="535637" cy="394680"/>
            </a:xfrm>
          </p:grpSpPr>
          <p:sp>
            <p:nvSpPr>
              <p:cNvPr id="669" name="Google Shape;669;p29"/>
              <p:cNvSpPr/>
              <p:nvPr/>
            </p:nvSpPr>
            <p:spPr>
              <a:xfrm>
                <a:off x="5958843" y="1820413"/>
                <a:ext cx="376247" cy="358898"/>
              </a:xfrm>
              <a:custGeom>
                <a:rect b="b" l="l" r="r" t="t"/>
                <a:pathLst>
                  <a:path extrusionOk="0" h="140" w="147">
                    <a:moveTo>
                      <a:pt x="61" y="105"/>
                    </a:moveTo>
                    <a:cubicBezTo>
                      <a:pt x="59" y="105"/>
                      <a:pt x="56" y="104"/>
                      <a:pt x="54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0" y="103"/>
                      <a:pt x="48" y="103"/>
                      <a:pt x="33" y="111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21" y="85"/>
                      <a:pt x="13" y="73"/>
                      <a:pt x="13" y="60"/>
                    </a:cubicBezTo>
                    <a:cubicBezTo>
                      <a:pt x="13" y="34"/>
                      <a:pt x="43" y="13"/>
                      <a:pt x="79" y="13"/>
                    </a:cubicBezTo>
                    <a:cubicBezTo>
                      <a:pt x="99" y="13"/>
                      <a:pt x="116" y="19"/>
                      <a:pt x="128" y="29"/>
                    </a:cubicBezTo>
                    <a:cubicBezTo>
                      <a:pt x="131" y="29"/>
                      <a:pt x="134" y="29"/>
                      <a:pt x="137" y="29"/>
                    </a:cubicBezTo>
                    <a:cubicBezTo>
                      <a:pt x="140" y="29"/>
                      <a:pt x="143" y="29"/>
                      <a:pt x="147" y="29"/>
                    </a:cubicBezTo>
                    <a:cubicBezTo>
                      <a:pt x="133" y="12"/>
                      <a:pt x="108" y="0"/>
                      <a:pt x="79" y="0"/>
                    </a:cubicBezTo>
                    <a:cubicBezTo>
                      <a:pt x="35" y="0"/>
                      <a:pt x="0" y="27"/>
                      <a:pt x="0" y="60"/>
                    </a:cubicBezTo>
                    <a:cubicBezTo>
                      <a:pt x="0" y="76"/>
                      <a:pt x="8" y="91"/>
                      <a:pt x="22" y="102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35" y="125"/>
                      <a:pt x="47" y="118"/>
                      <a:pt x="51" y="117"/>
                    </a:cubicBezTo>
                    <a:cubicBezTo>
                      <a:pt x="57" y="118"/>
                      <a:pt x="63" y="119"/>
                      <a:pt x="70" y="120"/>
                    </a:cubicBezTo>
                    <a:cubicBezTo>
                      <a:pt x="66" y="115"/>
                      <a:pt x="63" y="110"/>
                      <a:pt x="61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6125823" y="1912577"/>
                <a:ext cx="368657" cy="302516"/>
              </a:xfrm>
              <a:custGeom>
                <a:rect b="b" l="l" r="r" t="t"/>
                <a:pathLst>
                  <a:path extrusionOk="0" h="118" w="144">
                    <a:moveTo>
                      <a:pt x="144" y="53"/>
                    </a:moveTo>
                    <a:cubicBezTo>
                      <a:pt x="144" y="24"/>
                      <a:pt x="112" y="0"/>
                      <a:pt x="72" y="0"/>
                    </a:cubicBezTo>
                    <a:cubicBezTo>
                      <a:pt x="32" y="0"/>
                      <a:pt x="0" y="24"/>
                      <a:pt x="0" y="53"/>
                    </a:cubicBezTo>
                    <a:cubicBezTo>
                      <a:pt x="0" y="83"/>
                      <a:pt x="32" y="107"/>
                      <a:pt x="72" y="107"/>
                    </a:cubicBezTo>
                    <a:cubicBezTo>
                      <a:pt x="82" y="107"/>
                      <a:pt x="91" y="105"/>
                      <a:pt x="99" y="103"/>
                    </a:cubicBezTo>
                    <a:cubicBezTo>
                      <a:pt x="102" y="102"/>
                      <a:pt x="130" y="118"/>
                      <a:pt x="130" y="118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35" y="83"/>
                      <a:pt x="144" y="69"/>
                      <a:pt x="144" y="53"/>
                    </a:cubicBezTo>
                    <a:close/>
                    <a:moveTo>
                      <a:pt x="44" y="61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3" y="53"/>
                      <a:pt x="43" y="53"/>
                      <a:pt x="43" y="53"/>
                    </a:cubicBezTo>
                    <a:lnTo>
                      <a:pt x="44" y="61"/>
                    </a:lnTo>
                    <a:close/>
                    <a:moveTo>
                      <a:pt x="82" y="64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0" y="52"/>
                      <a:pt x="80" y="52"/>
                      <a:pt x="80" y="52"/>
                    </a:cubicBezTo>
                    <a:lnTo>
                      <a:pt x="82" y="64"/>
                    </a:lnTo>
                    <a:close/>
                    <a:moveTo>
                      <a:pt x="112" y="61"/>
                    </a:moveTo>
                    <a:cubicBezTo>
                      <a:pt x="106" y="57"/>
                      <a:pt x="106" y="57"/>
                      <a:pt x="106" y="57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1" y="53"/>
                      <a:pt x="111" y="53"/>
                      <a:pt x="111" y="53"/>
                    </a:cubicBezTo>
                    <a:lnTo>
                      <a:pt x="112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rbe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71" name="Google Shape;671;p29"/>
            <p:cNvGrpSpPr/>
            <p:nvPr/>
          </p:nvGrpSpPr>
          <p:grpSpPr>
            <a:xfrm>
              <a:off x="1044085" y="1918926"/>
              <a:ext cx="2943968" cy="732363"/>
              <a:chOff x="1148437" y="1844993"/>
              <a:chExt cx="2944366" cy="732363"/>
            </a:xfrm>
          </p:grpSpPr>
          <p:sp>
            <p:nvSpPr>
              <p:cNvPr id="672" name="Google Shape;672;p29"/>
              <p:cNvSpPr txBox="1"/>
              <p:nvPr/>
            </p:nvSpPr>
            <p:spPr>
              <a:xfrm>
                <a:off x="1292453" y="1844993"/>
                <a:ext cx="2800350" cy="215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73" name="Google Shape;673;p29"/>
              <p:cNvSpPr txBox="1"/>
              <p:nvPr/>
            </p:nvSpPr>
            <p:spPr>
              <a:xfrm>
                <a:off x="1148437" y="2211711"/>
                <a:ext cx="2149545" cy="36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74" name="Google Shape;674;p29"/>
            <p:cNvGrpSpPr/>
            <p:nvPr/>
          </p:nvGrpSpPr>
          <p:grpSpPr>
            <a:xfrm>
              <a:off x="1044085" y="3133770"/>
              <a:ext cx="2943968" cy="696834"/>
              <a:chOff x="1148437" y="1880522"/>
              <a:chExt cx="2944366" cy="696834"/>
            </a:xfrm>
          </p:grpSpPr>
          <p:sp>
            <p:nvSpPr>
              <p:cNvPr id="675" name="Google Shape;675;p29"/>
              <p:cNvSpPr txBox="1"/>
              <p:nvPr/>
            </p:nvSpPr>
            <p:spPr>
              <a:xfrm>
                <a:off x="1292453" y="1880522"/>
                <a:ext cx="2800350" cy="215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76" name="Google Shape;676;p29"/>
              <p:cNvSpPr txBox="1"/>
              <p:nvPr/>
            </p:nvSpPr>
            <p:spPr>
              <a:xfrm>
                <a:off x="1148437" y="2211711"/>
                <a:ext cx="2149545" cy="36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677" name="Google Shape;677;p29"/>
            <p:cNvGrpSpPr/>
            <p:nvPr/>
          </p:nvGrpSpPr>
          <p:grpSpPr>
            <a:xfrm>
              <a:off x="5388819" y="2551746"/>
              <a:ext cx="2951930" cy="696833"/>
              <a:chOff x="506352" y="1298497"/>
              <a:chExt cx="2952328" cy="696833"/>
            </a:xfrm>
          </p:grpSpPr>
          <p:sp>
            <p:nvSpPr>
              <p:cNvPr id="678" name="Google Shape;678;p29"/>
              <p:cNvSpPr txBox="1"/>
              <p:nvPr/>
            </p:nvSpPr>
            <p:spPr>
              <a:xfrm>
                <a:off x="506352" y="1298497"/>
                <a:ext cx="2800350" cy="215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STEP HERE</a:t>
                </a:r>
                <a:endParaRPr b="1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79" name="Google Shape;679;p29"/>
              <p:cNvSpPr txBox="1"/>
              <p:nvPr/>
            </p:nvSpPr>
            <p:spPr>
              <a:xfrm>
                <a:off x="1309135" y="1629685"/>
                <a:ext cx="2149545" cy="36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b="0" i="0" sz="1400" u="none" cap="none" strike="noStrike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680" name="Google Shape;680;p29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681" name="Google Shape;681;p29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0"/>
          <p:cNvSpPr txBox="1"/>
          <p:nvPr/>
        </p:nvSpPr>
        <p:spPr>
          <a:xfrm>
            <a:off x="3575719" y="3573016"/>
            <a:ext cx="5040561" cy="1828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Special thanks to all the people who made and released these awesome resources for free:</a:t>
            </a:r>
            <a:endParaRPr i="1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Presentation template by </a:t>
            </a:r>
            <a:r>
              <a:rPr b="1"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GoogleSlides.org</a:t>
            </a:r>
            <a:endParaRPr b="1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Photographs by </a:t>
            </a:r>
            <a:r>
              <a:rPr b="1"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Picpng.com</a:t>
            </a:r>
            <a:endParaRPr b="1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9" name="Google Shape;689;p30"/>
          <p:cNvSpPr txBox="1"/>
          <p:nvPr/>
        </p:nvSpPr>
        <p:spPr>
          <a:xfrm>
            <a:off x="3431704" y="2136287"/>
            <a:ext cx="532859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953734"/>
                </a:solidFill>
                <a:latin typeface="Corbel"/>
                <a:ea typeface="Corbel"/>
                <a:cs typeface="Corbel"/>
                <a:sym typeface="Corbel"/>
              </a:rPr>
              <a:t>THANK YOU!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/>
          <p:nvPr/>
        </p:nvSpPr>
        <p:spPr>
          <a:xfrm flipH="1">
            <a:off x="4151098" y="4027711"/>
            <a:ext cx="39611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ONE</a:t>
            </a:r>
            <a:endParaRPr b="1" i="0" sz="4400" u="none" cap="none" strike="noStrike">
              <a:solidFill>
                <a:srgbClr val="0C0C0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2" name="Google Shape;72;p8"/>
          <p:cNvGrpSpPr/>
          <p:nvPr/>
        </p:nvGrpSpPr>
        <p:grpSpPr>
          <a:xfrm flipH="1">
            <a:off x="5260631" y="2254369"/>
            <a:ext cx="1698780" cy="1636878"/>
            <a:chOff x="1750435" y="2665507"/>
            <a:chExt cx="1333059" cy="1284485"/>
          </a:xfrm>
        </p:grpSpPr>
        <p:sp>
          <p:nvSpPr>
            <p:cNvPr id="73" name="Google Shape;73;p8"/>
            <p:cNvSpPr/>
            <p:nvPr/>
          </p:nvSpPr>
          <p:spPr>
            <a:xfrm rot="5400000">
              <a:off x="1756621" y="2659322"/>
              <a:ext cx="1284485" cy="1296856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800" u="none" cap="none" strike="noStrike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786095" y="3100603"/>
              <a:ext cx="1297399" cy="432705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b="1" i="0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1" name="Google Shape;81;p9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2" name="Google Shape;82;p9"/>
          <p:cNvGrpSpPr/>
          <p:nvPr/>
        </p:nvGrpSpPr>
        <p:grpSpPr>
          <a:xfrm>
            <a:off x="955577" y="1844824"/>
            <a:ext cx="10234711" cy="3746531"/>
            <a:chOff x="955577" y="1950919"/>
            <a:chExt cx="10234711" cy="3746531"/>
          </a:xfrm>
        </p:grpSpPr>
        <p:grpSp>
          <p:nvGrpSpPr>
            <p:cNvPr id="83" name="Google Shape;83;p9"/>
            <p:cNvGrpSpPr/>
            <p:nvPr/>
          </p:nvGrpSpPr>
          <p:grpSpPr>
            <a:xfrm>
              <a:off x="4453229" y="1961063"/>
              <a:ext cx="3285540" cy="3656598"/>
              <a:chOff x="4453229" y="1961063"/>
              <a:chExt cx="3285540" cy="3656598"/>
            </a:xfrm>
          </p:grpSpPr>
          <p:sp>
            <p:nvSpPr>
              <p:cNvPr id="84" name="Google Shape;84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12600000" name="adj1"/>
                  <a:gd fmla="val 162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9000000" name="adj1"/>
                  <a:gd fmla="val 126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5400000" name="adj1"/>
                  <a:gd fmla="val 90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1800000" name="adj1"/>
                  <a:gd fmla="val 54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19800000" name="adj1"/>
                  <a:gd fmla="val 18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4679262" y="2372625"/>
                <a:ext cx="2833475" cy="2833475"/>
              </a:xfrm>
              <a:prstGeom prst="blockArc">
                <a:avLst>
                  <a:gd fmla="val 16200000" name="adj1"/>
                  <a:gd fmla="val 19800000" name="adj2"/>
                  <a:gd fmla="val 4508" name="adj3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0" name="Google Shape;90;p9"/>
              <p:cNvSpPr/>
              <p:nvPr/>
            </p:nvSpPr>
            <p:spPr>
              <a:xfrm>
                <a:off x="5652507" y="1961063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01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1" name="Google Shape;91;p9"/>
              <p:cNvSpPr/>
              <p:nvPr/>
            </p:nvSpPr>
            <p:spPr>
              <a:xfrm>
                <a:off x="6851784" y="2653467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02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2" name="Google Shape;92;p9"/>
              <p:cNvSpPr/>
              <p:nvPr/>
            </p:nvSpPr>
            <p:spPr>
              <a:xfrm>
                <a:off x="6851784" y="4038273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03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5652507" y="4730676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04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4" name="Google Shape;94;p9"/>
              <p:cNvSpPr/>
              <p:nvPr/>
            </p:nvSpPr>
            <p:spPr>
              <a:xfrm>
                <a:off x="4453229" y="4038273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05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5" name="Google Shape;95;p9"/>
              <p:cNvSpPr/>
              <p:nvPr/>
            </p:nvSpPr>
            <p:spPr>
              <a:xfrm>
                <a:off x="4453229" y="2653467"/>
                <a:ext cx="886985" cy="886985"/>
              </a:xfrm>
              <a:custGeom>
                <a:rect b="b" l="l" r="r" t="t"/>
                <a:pathLst>
                  <a:path extrusionOk="0" h="886985" w="886985">
                    <a:moveTo>
                      <a:pt x="0" y="443493"/>
                    </a:moveTo>
                    <a:cubicBezTo>
                      <a:pt x="0" y="198559"/>
                      <a:pt x="198559" y="0"/>
                      <a:pt x="443493" y="0"/>
                    </a:cubicBezTo>
                    <a:cubicBezTo>
                      <a:pt x="688427" y="0"/>
                      <a:pt x="886986" y="198559"/>
                      <a:pt x="886986" y="443493"/>
                    </a:cubicBezTo>
                    <a:cubicBezTo>
                      <a:pt x="886986" y="688427"/>
                      <a:pt x="688427" y="886986"/>
                      <a:pt x="443493" y="886986"/>
                    </a:cubicBezTo>
                    <a:cubicBezTo>
                      <a:pt x="198559" y="886986"/>
                      <a:pt x="0" y="688427"/>
                      <a:pt x="0" y="443493"/>
                    </a:cubicBezTo>
                    <a:close/>
                  </a:path>
                </a:pathLst>
              </a:custGeom>
              <a:solidFill>
                <a:srgbClr val="9748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06</a:t>
                </a:r>
                <a:endParaRPr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96" name="Google Shape;96;p9"/>
            <p:cNvGrpSpPr/>
            <p:nvPr/>
          </p:nvGrpSpPr>
          <p:grpSpPr>
            <a:xfrm>
              <a:off x="7924061" y="1950919"/>
              <a:ext cx="3266227" cy="836456"/>
              <a:chOff x="7727479" y="3464575"/>
              <a:chExt cx="3266227" cy="836456"/>
            </a:xfrm>
          </p:grpSpPr>
          <p:sp>
            <p:nvSpPr>
              <p:cNvPr id="97" name="Google Shape;97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7727480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99" name="Google Shape;99;p9"/>
            <p:cNvGrpSpPr/>
            <p:nvPr/>
          </p:nvGrpSpPr>
          <p:grpSpPr>
            <a:xfrm>
              <a:off x="7924061" y="3405957"/>
              <a:ext cx="3266227" cy="836456"/>
              <a:chOff x="7727479" y="3464575"/>
              <a:chExt cx="3266227" cy="836456"/>
            </a:xfrm>
          </p:grpSpPr>
          <p:sp>
            <p:nvSpPr>
              <p:cNvPr id="100" name="Google Shape;100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01" name="Google Shape;101;p9"/>
              <p:cNvSpPr/>
              <p:nvPr/>
            </p:nvSpPr>
            <p:spPr>
              <a:xfrm>
                <a:off x="7727480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02" name="Google Shape;102;p9"/>
            <p:cNvGrpSpPr/>
            <p:nvPr/>
          </p:nvGrpSpPr>
          <p:grpSpPr>
            <a:xfrm>
              <a:off x="7924061" y="4860994"/>
              <a:ext cx="3266227" cy="836456"/>
              <a:chOff x="7727479" y="3464575"/>
              <a:chExt cx="3266227" cy="836456"/>
            </a:xfrm>
          </p:grpSpPr>
          <p:sp>
            <p:nvSpPr>
              <p:cNvPr id="103" name="Google Shape;103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04" name="Google Shape;104;p9"/>
              <p:cNvSpPr/>
              <p:nvPr/>
            </p:nvSpPr>
            <p:spPr>
              <a:xfrm>
                <a:off x="7727480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05" name="Google Shape;105;p9"/>
            <p:cNvGrpSpPr/>
            <p:nvPr/>
          </p:nvGrpSpPr>
          <p:grpSpPr>
            <a:xfrm>
              <a:off x="955577" y="1950919"/>
              <a:ext cx="3266227" cy="836456"/>
              <a:chOff x="7727479" y="3464575"/>
              <a:chExt cx="3266227" cy="836456"/>
            </a:xfrm>
          </p:grpSpPr>
          <p:sp>
            <p:nvSpPr>
              <p:cNvPr id="106" name="Google Shape;106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8943154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08" name="Google Shape;108;p9"/>
            <p:cNvGrpSpPr/>
            <p:nvPr/>
          </p:nvGrpSpPr>
          <p:grpSpPr>
            <a:xfrm>
              <a:off x="955577" y="3405957"/>
              <a:ext cx="3266227" cy="836456"/>
              <a:chOff x="7727479" y="3464575"/>
              <a:chExt cx="3266227" cy="836456"/>
            </a:xfrm>
          </p:grpSpPr>
          <p:sp>
            <p:nvSpPr>
              <p:cNvPr id="109" name="Google Shape;109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8943154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11" name="Google Shape;111;p9"/>
            <p:cNvGrpSpPr/>
            <p:nvPr/>
          </p:nvGrpSpPr>
          <p:grpSpPr>
            <a:xfrm>
              <a:off x="955577" y="4860994"/>
              <a:ext cx="3266227" cy="836456"/>
              <a:chOff x="7727479" y="3464575"/>
              <a:chExt cx="3266227" cy="836456"/>
            </a:xfrm>
          </p:grpSpPr>
          <p:sp>
            <p:nvSpPr>
              <p:cNvPr id="112" name="Google Shape;112;p9"/>
              <p:cNvSpPr/>
              <p:nvPr/>
            </p:nvSpPr>
            <p:spPr>
              <a:xfrm>
                <a:off x="7727479" y="3747033"/>
                <a:ext cx="32662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8943154" y="3464575"/>
                <a:ext cx="2050552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TITLE HERE</a:t>
                </a:r>
                <a:endParaRPr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0"/>
          <p:cNvGrpSpPr/>
          <p:nvPr/>
        </p:nvGrpSpPr>
        <p:grpSpPr>
          <a:xfrm>
            <a:off x="1279952" y="1885374"/>
            <a:ext cx="9607060" cy="3674749"/>
            <a:chOff x="1279952" y="1885374"/>
            <a:chExt cx="9607060" cy="3674749"/>
          </a:xfrm>
        </p:grpSpPr>
        <p:sp>
          <p:nvSpPr>
            <p:cNvPr id="120" name="Google Shape;120;p10"/>
            <p:cNvSpPr/>
            <p:nvPr/>
          </p:nvSpPr>
          <p:spPr>
            <a:xfrm>
              <a:off x="4260359" y="1901196"/>
              <a:ext cx="2236363" cy="2240591"/>
            </a:xfrm>
            <a:custGeom>
              <a:rect b="b" l="l" r="r" t="t"/>
              <a:pathLst>
                <a:path extrusionOk="0" h="879" w="878">
                  <a:moveTo>
                    <a:pt x="0" y="557"/>
                  </a:moveTo>
                  <a:cubicBezTo>
                    <a:pt x="0" y="879"/>
                    <a:pt x="0" y="879"/>
                    <a:pt x="0" y="879"/>
                  </a:cubicBezTo>
                  <a:cubicBezTo>
                    <a:pt x="485" y="879"/>
                    <a:pt x="878" y="486"/>
                    <a:pt x="878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57" y="308"/>
                    <a:pt x="307" y="557"/>
                    <a:pt x="0" y="557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4260359" y="3323760"/>
              <a:ext cx="2236363" cy="2236363"/>
            </a:xfrm>
            <a:custGeom>
              <a:rect b="b" l="l" r="r" t="t"/>
              <a:pathLst>
                <a:path extrusionOk="0" h="878" w="878">
                  <a:moveTo>
                    <a:pt x="557" y="878"/>
                  </a:moveTo>
                  <a:cubicBezTo>
                    <a:pt x="878" y="878"/>
                    <a:pt x="878" y="878"/>
                    <a:pt x="878" y="878"/>
                  </a:cubicBezTo>
                  <a:cubicBezTo>
                    <a:pt x="878" y="393"/>
                    <a:pt x="485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307" y="321"/>
                    <a:pt x="557" y="571"/>
                    <a:pt x="557" y="878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5678695" y="1901196"/>
              <a:ext cx="2236363" cy="2240591"/>
            </a:xfrm>
            <a:custGeom>
              <a:rect b="b" l="l" r="r" t="t"/>
              <a:pathLst>
                <a:path extrusionOk="0" h="879" w="878">
                  <a:moveTo>
                    <a:pt x="3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6"/>
                    <a:pt x="393" y="879"/>
                    <a:pt x="878" y="879"/>
                  </a:cubicBezTo>
                  <a:cubicBezTo>
                    <a:pt x="878" y="557"/>
                    <a:pt x="878" y="557"/>
                    <a:pt x="878" y="557"/>
                  </a:cubicBezTo>
                  <a:cubicBezTo>
                    <a:pt x="571" y="557"/>
                    <a:pt x="321" y="308"/>
                    <a:pt x="321" y="0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5678695" y="3323760"/>
              <a:ext cx="2236363" cy="2236363"/>
            </a:xfrm>
            <a:custGeom>
              <a:rect b="b" l="l" r="r" t="t"/>
              <a:pathLst>
                <a:path extrusionOk="0" h="878" w="878">
                  <a:moveTo>
                    <a:pt x="878" y="321"/>
                  </a:moveTo>
                  <a:cubicBezTo>
                    <a:pt x="878" y="0"/>
                    <a:pt x="878" y="0"/>
                    <a:pt x="878" y="0"/>
                  </a:cubicBezTo>
                  <a:cubicBezTo>
                    <a:pt x="393" y="0"/>
                    <a:pt x="0" y="393"/>
                    <a:pt x="0" y="878"/>
                  </a:cubicBezTo>
                  <a:cubicBezTo>
                    <a:pt x="321" y="878"/>
                    <a:pt x="321" y="878"/>
                    <a:pt x="321" y="878"/>
                  </a:cubicBezTo>
                  <a:cubicBezTo>
                    <a:pt x="321" y="571"/>
                    <a:pt x="571" y="321"/>
                    <a:pt x="878" y="321"/>
                  </a:cubicBezTo>
                  <a:close/>
                </a:path>
              </a:pathLst>
            </a:custGeom>
            <a:solidFill>
              <a:srgbClr val="9748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7321092" y="3619687"/>
              <a:ext cx="376250" cy="302267"/>
            </a:xfrm>
            <a:custGeom>
              <a:rect b="b" l="l" r="r" t="t"/>
              <a:pathLst>
                <a:path extrusionOk="0" h="119" w="147">
                  <a:moveTo>
                    <a:pt x="122" y="40"/>
                  </a:moveTo>
                  <a:cubicBezTo>
                    <a:pt x="125" y="40"/>
                    <a:pt x="127" y="42"/>
                    <a:pt x="127" y="45"/>
                  </a:cubicBezTo>
                  <a:cubicBezTo>
                    <a:pt x="127" y="48"/>
                    <a:pt x="125" y="50"/>
                    <a:pt x="122" y="50"/>
                  </a:cubicBezTo>
                  <a:cubicBezTo>
                    <a:pt x="119" y="50"/>
                    <a:pt x="116" y="48"/>
                    <a:pt x="116" y="45"/>
                  </a:cubicBezTo>
                  <a:cubicBezTo>
                    <a:pt x="116" y="42"/>
                    <a:pt x="119" y="40"/>
                    <a:pt x="122" y="40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3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4" y="0"/>
                    <a:pt x="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4" y="21"/>
                    <a:pt x="147" y="23"/>
                    <a:pt x="147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7"/>
                    <a:pt x="144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3" y="119"/>
                    <a:pt x="0" y="117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3"/>
                    <a:pt x="73" y="43"/>
                  </a:cubicBezTo>
                  <a:cubicBezTo>
                    <a:pt x="79" y="43"/>
                    <a:pt x="83" y="45"/>
                    <a:pt x="87" y="49"/>
                  </a:cubicBezTo>
                  <a:cubicBezTo>
                    <a:pt x="90" y="52"/>
                    <a:pt x="92" y="57"/>
                    <a:pt x="92" y="62"/>
                  </a:cubicBezTo>
                  <a:cubicBezTo>
                    <a:pt x="92" y="73"/>
                    <a:pt x="84" y="81"/>
                    <a:pt x="73" y="81"/>
                  </a:cubicBezTo>
                  <a:cubicBezTo>
                    <a:pt x="63" y="81"/>
                    <a:pt x="54" y="73"/>
                    <a:pt x="54" y="62"/>
                  </a:cubicBezTo>
                  <a:cubicBezTo>
                    <a:pt x="54" y="52"/>
                    <a:pt x="63" y="43"/>
                    <a:pt x="73" y="43"/>
                  </a:cubicBezTo>
                  <a:close/>
                  <a:moveTo>
                    <a:pt x="82" y="54"/>
                  </a:moveTo>
                  <a:cubicBezTo>
                    <a:pt x="82" y="54"/>
                    <a:pt x="82" y="54"/>
                    <a:pt x="82" y="54"/>
                  </a:cubicBezTo>
                  <a:cubicBezTo>
                    <a:pt x="80" y="51"/>
                    <a:pt x="77" y="50"/>
                    <a:pt x="73" y="50"/>
                  </a:cubicBezTo>
                  <a:cubicBezTo>
                    <a:pt x="67" y="50"/>
                    <a:pt x="61" y="56"/>
                    <a:pt x="61" y="62"/>
                  </a:cubicBezTo>
                  <a:cubicBezTo>
                    <a:pt x="61" y="69"/>
                    <a:pt x="67" y="74"/>
                    <a:pt x="73" y="74"/>
                  </a:cubicBezTo>
                  <a:cubicBezTo>
                    <a:pt x="80" y="74"/>
                    <a:pt x="86" y="69"/>
                    <a:pt x="86" y="62"/>
                  </a:cubicBezTo>
                  <a:cubicBezTo>
                    <a:pt x="86" y="59"/>
                    <a:pt x="84" y="56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4" y="31"/>
                    <a:pt x="103" y="28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1" y="32"/>
                    <a:pt x="38" y="32"/>
                  </a:cubicBezTo>
                  <a:close/>
                  <a:moveTo>
                    <a:pt x="73" y="23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95" y="23"/>
                    <a:pt x="112" y="41"/>
                    <a:pt x="112" y="62"/>
                  </a:cubicBezTo>
                  <a:cubicBezTo>
                    <a:pt x="112" y="84"/>
                    <a:pt x="95" y="101"/>
                    <a:pt x="73" y="101"/>
                  </a:cubicBezTo>
                  <a:cubicBezTo>
                    <a:pt x="52" y="101"/>
                    <a:pt x="34" y="84"/>
                    <a:pt x="34" y="62"/>
                  </a:cubicBezTo>
                  <a:cubicBezTo>
                    <a:pt x="34" y="41"/>
                    <a:pt x="52" y="23"/>
                    <a:pt x="73" y="23"/>
                  </a:cubicBezTo>
                  <a:close/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58" y="35"/>
                    <a:pt x="46" y="47"/>
                    <a:pt x="46" y="62"/>
                  </a:cubicBezTo>
                  <a:cubicBezTo>
                    <a:pt x="46" y="77"/>
                    <a:pt x="58" y="90"/>
                    <a:pt x="73" y="90"/>
                  </a:cubicBezTo>
                  <a:cubicBezTo>
                    <a:pt x="89" y="90"/>
                    <a:pt x="101" y="77"/>
                    <a:pt x="101" y="62"/>
                  </a:cubicBezTo>
                  <a:cubicBezTo>
                    <a:pt x="101" y="47"/>
                    <a:pt x="89" y="35"/>
                    <a:pt x="7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4444256" y="3615460"/>
              <a:ext cx="372022" cy="310722"/>
            </a:xfrm>
            <a:custGeom>
              <a:rect b="b" l="l" r="r" t="t"/>
              <a:pathLst>
                <a:path extrusionOk="0" h="122" w="146">
                  <a:moveTo>
                    <a:pt x="146" y="94"/>
                  </a:moveTo>
                  <a:cubicBezTo>
                    <a:pt x="146" y="109"/>
                    <a:pt x="133" y="122"/>
                    <a:pt x="11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3" y="122"/>
                    <a:pt x="0" y="109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6" y="12"/>
                    <a:pt x="146" y="28"/>
                  </a:cubicBezTo>
                  <a:cubicBezTo>
                    <a:pt x="146" y="94"/>
                    <a:pt x="146" y="94"/>
                    <a:pt x="146" y="94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66" y="38"/>
                    <a:pt x="84" y="48"/>
                    <a:pt x="101" y="58"/>
                  </a:cubicBezTo>
                  <a:cubicBezTo>
                    <a:pt x="103" y="59"/>
                    <a:pt x="103" y="61"/>
                    <a:pt x="102" y="62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84" y="74"/>
                    <a:pt x="66" y="84"/>
                    <a:pt x="48" y="94"/>
                  </a:cubicBezTo>
                  <a:cubicBezTo>
                    <a:pt x="47" y="95"/>
                    <a:pt x="45" y="94"/>
                    <a:pt x="44" y="93"/>
                  </a:cubicBezTo>
                  <a:cubicBezTo>
                    <a:pt x="44" y="92"/>
                    <a:pt x="43" y="92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71"/>
                    <a:pt x="43" y="51"/>
                    <a:pt x="43" y="30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7"/>
                    <a:pt x="48" y="27"/>
                    <a:pt x="49" y="27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53"/>
                    <a:pt x="50" y="69"/>
                    <a:pt x="50" y="85"/>
                  </a:cubicBezTo>
                  <a:cubicBezTo>
                    <a:pt x="64" y="77"/>
                    <a:pt x="78" y="69"/>
                    <a:pt x="93" y="61"/>
                  </a:cubicBezTo>
                  <a:cubicBezTo>
                    <a:pt x="78" y="53"/>
                    <a:pt x="64" y="44"/>
                    <a:pt x="50" y="36"/>
                  </a:cubicBezTo>
                  <a:close/>
                  <a:moveTo>
                    <a:pt x="11" y="94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11" y="103"/>
                    <a:pt x="19" y="110"/>
                    <a:pt x="2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27" y="110"/>
                    <a:pt x="135" y="103"/>
                    <a:pt x="135" y="94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18"/>
                    <a:pt x="127" y="11"/>
                    <a:pt x="11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9" y="11"/>
                    <a:pt x="11" y="18"/>
                    <a:pt x="11" y="28"/>
                  </a:cubicBezTo>
                  <a:cubicBezTo>
                    <a:pt x="11" y="94"/>
                    <a:pt x="11" y="94"/>
                    <a:pt x="1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5928118" y="2110460"/>
              <a:ext cx="374137" cy="310722"/>
            </a:xfrm>
            <a:custGeom>
              <a:rect b="b" l="l" r="r" t="t"/>
              <a:pathLst>
                <a:path extrusionOk="0" h="122" w="14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6"/>
                    <a:pt x="144" y="108"/>
                    <a:pt x="141" y="10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4" y="117"/>
                    <a:pt x="114" y="119"/>
                  </a:cubicBezTo>
                  <a:cubicBezTo>
                    <a:pt x="114" y="120"/>
                    <a:pt x="112" y="122"/>
                    <a:pt x="11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3" y="120"/>
                    <a:pt x="33" y="119"/>
                  </a:cubicBezTo>
                  <a:cubicBezTo>
                    <a:pt x="33" y="117"/>
                    <a:pt x="35" y="115"/>
                    <a:pt x="36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125" y="81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29" y="81"/>
                    <a:pt x="131" y="84"/>
                    <a:pt x="131" y="87"/>
                  </a:cubicBezTo>
                  <a:cubicBezTo>
                    <a:pt x="131" y="90"/>
                    <a:pt x="129" y="93"/>
                    <a:pt x="125" y="93"/>
                  </a:cubicBezTo>
                  <a:cubicBezTo>
                    <a:pt x="122" y="93"/>
                    <a:pt x="120" y="90"/>
                    <a:pt x="120" y="87"/>
                  </a:cubicBezTo>
                  <a:cubicBezTo>
                    <a:pt x="120" y="84"/>
                    <a:pt x="122" y="81"/>
                    <a:pt x="125" y="81"/>
                  </a:cubicBezTo>
                  <a:close/>
                  <a:moveTo>
                    <a:pt x="135" y="11"/>
                  </a:moveTo>
                  <a:cubicBezTo>
                    <a:pt x="135" y="11"/>
                    <a:pt x="135" y="11"/>
                    <a:pt x="13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0"/>
                    <a:pt x="11" y="68"/>
                    <a:pt x="11" y="97"/>
                  </a:cubicBezTo>
                  <a:cubicBezTo>
                    <a:pt x="53" y="97"/>
                    <a:pt x="94" y="97"/>
                    <a:pt x="135" y="97"/>
                  </a:cubicBezTo>
                  <a:cubicBezTo>
                    <a:pt x="135" y="68"/>
                    <a:pt x="135" y="40"/>
                    <a:pt x="13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5885844" y="3560501"/>
              <a:ext cx="412185" cy="336088"/>
            </a:xfrm>
            <a:custGeom>
              <a:rect b="b" l="l" r="r" t="t"/>
              <a:pathLst>
                <a:path extrusionOk="0" h="132" w="162">
                  <a:moveTo>
                    <a:pt x="81" y="0"/>
                  </a:moveTo>
                  <a:cubicBezTo>
                    <a:pt x="99" y="0"/>
                    <a:pt x="114" y="13"/>
                    <a:pt x="116" y="30"/>
                  </a:cubicBezTo>
                  <a:cubicBezTo>
                    <a:pt x="119" y="30"/>
                    <a:pt x="122" y="29"/>
                    <a:pt x="125" y="29"/>
                  </a:cubicBezTo>
                  <a:cubicBezTo>
                    <a:pt x="133" y="29"/>
                    <a:pt x="140" y="32"/>
                    <a:pt x="145" y="37"/>
                  </a:cubicBezTo>
                  <a:cubicBezTo>
                    <a:pt x="150" y="43"/>
                    <a:pt x="154" y="50"/>
                    <a:pt x="154" y="58"/>
                  </a:cubicBezTo>
                  <a:cubicBezTo>
                    <a:pt x="154" y="65"/>
                    <a:pt x="151" y="72"/>
                    <a:pt x="146" y="77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6" y="87"/>
                    <a:pt x="158" y="90"/>
                    <a:pt x="159" y="94"/>
                  </a:cubicBezTo>
                  <a:cubicBezTo>
                    <a:pt x="161" y="98"/>
                    <a:pt x="162" y="102"/>
                    <a:pt x="162" y="10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7"/>
                    <a:pt x="161" y="119"/>
                    <a:pt x="160" y="121"/>
                  </a:cubicBezTo>
                  <a:cubicBezTo>
                    <a:pt x="158" y="123"/>
                    <a:pt x="156" y="124"/>
                    <a:pt x="154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30"/>
                    <a:pt x="144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8" y="132"/>
                    <a:pt x="16" y="130"/>
                    <a:pt x="16" y="127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8" y="125"/>
                  </a:cubicBezTo>
                  <a:cubicBezTo>
                    <a:pt x="6" y="124"/>
                    <a:pt x="4" y="123"/>
                    <a:pt x="2" y="121"/>
                  </a:cubicBezTo>
                  <a:cubicBezTo>
                    <a:pt x="1" y="119"/>
                    <a:pt x="0" y="117"/>
                    <a:pt x="0" y="1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2"/>
                    <a:pt x="1" y="98"/>
                    <a:pt x="3" y="94"/>
                  </a:cubicBezTo>
                  <a:cubicBezTo>
                    <a:pt x="4" y="90"/>
                    <a:pt x="6" y="87"/>
                    <a:pt x="9" y="84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1" y="72"/>
                    <a:pt x="8" y="65"/>
                    <a:pt x="8" y="58"/>
                  </a:cubicBezTo>
                  <a:cubicBezTo>
                    <a:pt x="8" y="50"/>
                    <a:pt x="12" y="43"/>
                    <a:pt x="17" y="37"/>
                  </a:cubicBezTo>
                  <a:cubicBezTo>
                    <a:pt x="22" y="32"/>
                    <a:pt x="29" y="29"/>
                    <a:pt x="37" y="29"/>
                  </a:cubicBezTo>
                  <a:cubicBezTo>
                    <a:pt x="40" y="29"/>
                    <a:pt x="43" y="30"/>
                    <a:pt x="46" y="30"/>
                  </a:cubicBezTo>
                  <a:cubicBezTo>
                    <a:pt x="48" y="13"/>
                    <a:pt x="63" y="0"/>
                    <a:pt x="81" y="0"/>
                  </a:cubicBezTo>
                  <a:close/>
                  <a:moveTo>
                    <a:pt x="97" y="122"/>
                  </a:moveTo>
                  <a:cubicBezTo>
                    <a:pt x="97" y="122"/>
                    <a:pt x="97" y="122"/>
                    <a:pt x="97" y="12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6"/>
                    <a:pt x="99" y="95"/>
                    <a:pt x="100" y="95"/>
                  </a:cubicBezTo>
                  <a:cubicBezTo>
                    <a:pt x="102" y="95"/>
                    <a:pt x="103" y="96"/>
                    <a:pt x="103" y="98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1"/>
                    <a:pt x="117" y="111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7" y="92"/>
                    <a:pt x="115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4" y="86"/>
                    <a:pt x="113" y="84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1" y="81"/>
                    <a:pt x="110" y="80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3" y="70"/>
                    <a:pt x="87" y="72"/>
                    <a:pt x="81" y="72"/>
                  </a:cubicBezTo>
                  <a:cubicBezTo>
                    <a:pt x="75" y="72"/>
                    <a:pt x="69" y="70"/>
                    <a:pt x="64" y="68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2" y="80"/>
                    <a:pt x="51" y="81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4"/>
                    <a:pt x="48" y="86"/>
                    <a:pt x="47" y="88"/>
                  </a:cubicBezTo>
                  <a:cubicBezTo>
                    <a:pt x="45" y="92"/>
                    <a:pt x="45" y="96"/>
                    <a:pt x="45" y="10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2"/>
                    <a:pt x="45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6"/>
                    <a:pt x="60" y="95"/>
                    <a:pt x="62" y="95"/>
                  </a:cubicBezTo>
                  <a:cubicBezTo>
                    <a:pt x="63" y="95"/>
                    <a:pt x="65" y="96"/>
                    <a:pt x="65" y="98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97" y="122"/>
                    <a:pt x="97" y="122"/>
                    <a:pt x="97" y="122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95" y="61"/>
                    <a:pt x="106" y="50"/>
                    <a:pt x="106" y="36"/>
                  </a:cubicBezTo>
                  <a:cubicBezTo>
                    <a:pt x="106" y="22"/>
                    <a:pt x="95" y="11"/>
                    <a:pt x="81" y="11"/>
                  </a:cubicBezTo>
                  <a:cubicBezTo>
                    <a:pt x="67" y="11"/>
                    <a:pt x="56" y="22"/>
                    <a:pt x="56" y="36"/>
                  </a:cubicBezTo>
                  <a:cubicBezTo>
                    <a:pt x="56" y="50"/>
                    <a:pt x="67" y="61"/>
                    <a:pt x="81" y="61"/>
                  </a:cubicBezTo>
                  <a:close/>
                  <a:moveTo>
                    <a:pt x="26" y="122"/>
                  </a:moveTo>
                  <a:cubicBezTo>
                    <a:pt x="26" y="122"/>
                    <a:pt x="26" y="122"/>
                    <a:pt x="26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39" y="121"/>
                    <a:pt x="38" y="120"/>
                    <a:pt x="37" y="118"/>
                  </a:cubicBezTo>
                  <a:cubicBezTo>
                    <a:pt x="35" y="116"/>
                    <a:pt x="34" y="113"/>
                    <a:pt x="34" y="11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5"/>
                    <a:pt x="35" y="90"/>
                    <a:pt x="36" y="86"/>
                  </a:cubicBezTo>
                  <a:cubicBezTo>
                    <a:pt x="32" y="86"/>
                    <a:pt x="28" y="85"/>
                    <a:pt x="25" y="8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4"/>
                    <a:pt x="13" y="96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1" y="101"/>
                    <a:pt x="11" y="103"/>
                    <a:pt x="11" y="106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3"/>
                    <a:pt x="21" y="102"/>
                    <a:pt x="23" y="102"/>
                  </a:cubicBezTo>
                  <a:cubicBezTo>
                    <a:pt x="25" y="102"/>
                    <a:pt x="26" y="103"/>
                    <a:pt x="26" y="105"/>
                  </a:cubicBezTo>
                  <a:cubicBezTo>
                    <a:pt x="26" y="122"/>
                    <a:pt x="26" y="122"/>
                    <a:pt x="26" y="122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5" y="41"/>
                    <a:pt x="44" y="41"/>
                    <a:pt x="43" y="40"/>
                  </a:cubicBezTo>
                  <a:cubicBezTo>
                    <a:pt x="41" y="40"/>
                    <a:pt x="39" y="40"/>
                    <a:pt x="37" y="40"/>
                  </a:cubicBezTo>
                  <a:cubicBezTo>
                    <a:pt x="32" y="40"/>
                    <a:pt x="28" y="42"/>
                    <a:pt x="24" y="45"/>
                  </a:cubicBezTo>
                  <a:cubicBezTo>
                    <a:pt x="21" y="48"/>
                    <a:pt x="19" y="53"/>
                    <a:pt x="19" y="58"/>
                  </a:cubicBezTo>
                  <a:cubicBezTo>
                    <a:pt x="19" y="63"/>
                    <a:pt x="21" y="67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8" y="74"/>
                    <a:pt x="32" y="76"/>
                    <a:pt x="37" y="76"/>
                  </a:cubicBezTo>
                  <a:cubicBezTo>
                    <a:pt x="38" y="76"/>
                    <a:pt x="40" y="76"/>
                    <a:pt x="41" y="76"/>
                  </a:cubicBezTo>
                  <a:cubicBezTo>
                    <a:pt x="41" y="75"/>
                    <a:pt x="42" y="75"/>
                    <a:pt x="43" y="75"/>
                  </a:cubicBezTo>
                  <a:cubicBezTo>
                    <a:pt x="44" y="74"/>
                    <a:pt x="45" y="73"/>
                    <a:pt x="46" y="7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57"/>
                    <a:pt x="48" y="51"/>
                    <a:pt x="46" y="44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136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3"/>
                    <a:pt x="137" y="102"/>
                    <a:pt x="139" y="102"/>
                  </a:cubicBezTo>
                  <a:cubicBezTo>
                    <a:pt x="141" y="102"/>
                    <a:pt x="142" y="103"/>
                    <a:pt x="142" y="105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3"/>
                    <a:pt x="151" y="101"/>
                    <a:pt x="150" y="98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6"/>
                    <a:pt x="147" y="94"/>
                    <a:pt x="145" y="91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4" y="85"/>
                    <a:pt x="130" y="86"/>
                    <a:pt x="126" y="86"/>
                  </a:cubicBezTo>
                  <a:cubicBezTo>
                    <a:pt x="127" y="90"/>
                    <a:pt x="128" y="95"/>
                    <a:pt x="128" y="100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7" y="116"/>
                    <a:pt x="125" y="118"/>
                  </a:cubicBezTo>
                  <a:cubicBezTo>
                    <a:pt x="124" y="120"/>
                    <a:pt x="123" y="121"/>
                    <a:pt x="121" y="122"/>
                  </a:cubicBezTo>
                  <a:cubicBezTo>
                    <a:pt x="136" y="122"/>
                    <a:pt x="136" y="122"/>
                    <a:pt x="136" y="122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9"/>
                    <a:pt x="112" y="56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7" y="73"/>
                    <a:pt x="118" y="74"/>
                    <a:pt x="119" y="75"/>
                  </a:cubicBezTo>
                  <a:cubicBezTo>
                    <a:pt x="120" y="75"/>
                    <a:pt x="121" y="75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2" y="76"/>
                    <a:pt x="124" y="76"/>
                    <a:pt x="125" y="76"/>
                  </a:cubicBezTo>
                  <a:cubicBezTo>
                    <a:pt x="130" y="76"/>
                    <a:pt x="134" y="74"/>
                    <a:pt x="138" y="71"/>
                  </a:cubicBezTo>
                  <a:cubicBezTo>
                    <a:pt x="141" y="67"/>
                    <a:pt x="143" y="63"/>
                    <a:pt x="143" y="58"/>
                  </a:cubicBezTo>
                  <a:cubicBezTo>
                    <a:pt x="143" y="53"/>
                    <a:pt x="141" y="48"/>
                    <a:pt x="138" y="45"/>
                  </a:cubicBezTo>
                  <a:cubicBezTo>
                    <a:pt x="134" y="42"/>
                    <a:pt x="130" y="40"/>
                    <a:pt x="125" y="40"/>
                  </a:cubicBezTo>
                  <a:cubicBezTo>
                    <a:pt x="123" y="40"/>
                    <a:pt x="121" y="40"/>
                    <a:pt x="120" y="40"/>
                  </a:cubicBezTo>
                  <a:cubicBezTo>
                    <a:pt x="118" y="41"/>
                    <a:pt x="117" y="41"/>
                    <a:pt x="116" y="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5985191" y="5006317"/>
              <a:ext cx="259992" cy="367795"/>
            </a:xfrm>
            <a:custGeom>
              <a:rect b="b" l="l" r="r" t="t"/>
              <a:pathLst>
                <a:path extrusionOk="0" h="144" w="102">
                  <a:moveTo>
                    <a:pt x="38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7" y="124"/>
                    <a:pt x="68" y="125"/>
                    <a:pt x="68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3"/>
                    <a:pt x="67" y="144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6" y="144"/>
                    <a:pt x="34" y="143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5"/>
                    <a:pt x="36" y="124"/>
                    <a:pt x="38" y="124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5" y="0"/>
                    <a:pt x="78" y="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7" y="24"/>
                    <a:pt x="102" y="37"/>
                    <a:pt x="102" y="51"/>
                  </a:cubicBezTo>
                  <a:cubicBezTo>
                    <a:pt x="102" y="58"/>
                    <a:pt x="101" y="65"/>
                    <a:pt x="98" y="72"/>
                  </a:cubicBezTo>
                  <a:cubicBezTo>
                    <a:pt x="95" y="78"/>
                    <a:pt x="91" y="84"/>
                    <a:pt x="86" y="89"/>
                  </a:cubicBezTo>
                  <a:cubicBezTo>
                    <a:pt x="85" y="90"/>
                    <a:pt x="82" y="92"/>
                    <a:pt x="81" y="94"/>
                  </a:cubicBezTo>
                  <a:cubicBezTo>
                    <a:pt x="73" y="101"/>
                    <a:pt x="69" y="105"/>
                    <a:pt x="68" y="114"/>
                  </a:cubicBezTo>
                  <a:cubicBezTo>
                    <a:pt x="67" y="117"/>
                    <a:pt x="65" y="119"/>
                    <a:pt x="62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8" y="119"/>
                    <a:pt x="35" y="117"/>
                    <a:pt x="35" y="114"/>
                  </a:cubicBezTo>
                  <a:cubicBezTo>
                    <a:pt x="34" y="105"/>
                    <a:pt x="30" y="101"/>
                    <a:pt x="22" y="94"/>
                  </a:cubicBezTo>
                  <a:cubicBezTo>
                    <a:pt x="20" y="92"/>
                    <a:pt x="18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2" y="84"/>
                    <a:pt x="7" y="78"/>
                    <a:pt x="5" y="72"/>
                  </a:cubicBezTo>
                  <a:cubicBezTo>
                    <a:pt x="2" y="65"/>
                    <a:pt x="0" y="58"/>
                    <a:pt x="0" y="51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5"/>
                    <a:pt x="37" y="0"/>
                    <a:pt x="51" y="0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72" y="15"/>
                    <a:pt x="62" y="11"/>
                    <a:pt x="51" y="11"/>
                  </a:cubicBezTo>
                  <a:cubicBezTo>
                    <a:pt x="40" y="11"/>
                    <a:pt x="31" y="15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6" y="30"/>
                    <a:pt x="11" y="40"/>
                    <a:pt x="11" y="51"/>
                  </a:cubicBezTo>
                  <a:cubicBezTo>
                    <a:pt x="11" y="57"/>
                    <a:pt x="13" y="62"/>
                    <a:pt x="15" y="67"/>
                  </a:cubicBezTo>
                  <a:cubicBezTo>
                    <a:pt x="17" y="72"/>
                    <a:pt x="20" y="77"/>
                    <a:pt x="24" y="80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7" y="83"/>
                    <a:pt x="29" y="84"/>
                    <a:pt x="30" y="86"/>
                  </a:cubicBezTo>
                  <a:cubicBezTo>
                    <a:pt x="38" y="93"/>
                    <a:pt x="43" y="98"/>
                    <a:pt x="45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98"/>
                    <a:pt x="65" y="93"/>
                    <a:pt x="73" y="86"/>
                  </a:cubicBezTo>
                  <a:cubicBezTo>
                    <a:pt x="74" y="84"/>
                    <a:pt x="75" y="83"/>
                    <a:pt x="78" y="81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2" y="77"/>
                    <a:pt x="85" y="72"/>
                    <a:pt x="88" y="67"/>
                  </a:cubicBezTo>
                  <a:cubicBezTo>
                    <a:pt x="90" y="62"/>
                    <a:pt x="91" y="57"/>
                    <a:pt x="91" y="51"/>
                  </a:cubicBezTo>
                  <a:cubicBezTo>
                    <a:pt x="91" y="40"/>
                    <a:pt x="87" y="30"/>
                    <a:pt x="80" y="23"/>
                  </a:cubicBezTo>
                  <a:close/>
                  <a:moveTo>
                    <a:pt x="62" y="131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31"/>
                    <a:pt x="62" y="131"/>
                    <a:pt x="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29" name="Google Shape;129;p10"/>
            <p:cNvCxnSpPr/>
            <p:nvPr/>
          </p:nvCxnSpPr>
          <p:spPr>
            <a:xfrm rot="10800000">
              <a:off x="4630269" y="2211918"/>
              <a:ext cx="1012494" cy="0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ash"/>
              <a:round/>
              <a:headEnd len="med" w="med" type="none"/>
              <a:tailEnd len="sm" w="sm" type="oval"/>
            </a:ln>
          </p:spPr>
        </p:cxnSp>
        <p:cxnSp>
          <p:nvCxnSpPr>
            <p:cNvPr id="130" name="Google Shape;130;p10"/>
            <p:cNvCxnSpPr/>
            <p:nvPr/>
          </p:nvCxnSpPr>
          <p:spPr>
            <a:xfrm>
              <a:off x="4630267" y="4192517"/>
              <a:ext cx="0" cy="997697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ash"/>
              <a:round/>
              <a:headEnd len="med" w="med" type="none"/>
              <a:tailEnd len="sm" w="sm" type="oval"/>
            </a:ln>
          </p:spPr>
        </p:cxnSp>
        <p:cxnSp>
          <p:nvCxnSpPr>
            <p:cNvPr id="131" name="Google Shape;131;p10"/>
            <p:cNvCxnSpPr/>
            <p:nvPr/>
          </p:nvCxnSpPr>
          <p:spPr>
            <a:xfrm>
              <a:off x="6547454" y="5190213"/>
              <a:ext cx="959649" cy="0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ash"/>
              <a:round/>
              <a:headEnd len="med" w="med" type="none"/>
              <a:tailEnd len="sm" w="sm" type="oval"/>
            </a:ln>
          </p:spPr>
        </p:cxnSp>
        <p:cxnSp>
          <p:nvCxnSpPr>
            <p:cNvPr id="132" name="Google Shape;132;p10"/>
            <p:cNvCxnSpPr/>
            <p:nvPr/>
          </p:nvCxnSpPr>
          <p:spPr>
            <a:xfrm rot="10800000">
              <a:off x="7507101" y="2211921"/>
              <a:ext cx="0" cy="1050540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ash"/>
              <a:round/>
              <a:headEnd len="med" w="med" type="none"/>
              <a:tailEnd len="sm" w="sm" type="oval"/>
            </a:ln>
          </p:spPr>
        </p:cxnSp>
        <p:sp>
          <p:nvSpPr>
            <p:cNvPr id="133" name="Google Shape;133;p10"/>
            <p:cNvSpPr/>
            <p:nvPr/>
          </p:nvSpPr>
          <p:spPr>
            <a:xfrm>
              <a:off x="7722707" y="1941645"/>
              <a:ext cx="31643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7722707" y="4445138"/>
              <a:ext cx="31643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1279952" y="1885374"/>
              <a:ext cx="31643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reputation.. 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1279952" y="4388867"/>
              <a:ext cx="31643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7" name="Google Shape;137;p10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8" name="Google Shape;138;p10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1"/>
          <p:cNvGrpSpPr/>
          <p:nvPr/>
        </p:nvGrpSpPr>
        <p:grpSpPr>
          <a:xfrm>
            <a:off x="550590" y="1484784"/>
            <a:ext cx="10945216" cy="4464496"/>
            <a:chOff x="550590" y="1484784"/>
            <a:chExt cx="10945216" cy="4464496"/>
          </a:xfrm>
        </p:grpSpPr>
        <p:sp>
          <p:nvSpPr>
            <p:cNvPr id="145" name="Google Shape;145;p11"/>
            <p:cNvSpPr/>
            <p:nvPr/>
          </p:nvSpPr>
          <p:spPr>
            <a:xfrm>
              <a:off x="4451491" y="1484784"/>
              <a:ext cx="1367359" cy="2232248"/>
            </a:xfrm>
            <a:prstGeom prst="rect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694606" y="1484784"/>
              <a:ext cx="3744416" cy="22322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550590" y="4023826"/>
              <a:ext cx="676215" cy="676215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48" name="Google Shape;148;p11"/>
            <p:cNvGrpSpPr/>
            <p:nvPr/>
          </p:nvGrpSpPr>
          <p:grpSpPr>
            <a:xfrm>
              <a:off x="1297377" y="3987693"/>
              <a:ext cx="4521472" cy="735337"/>
              <a:chOff x="7175326" y="1183609"/>
              <a:chExt cx="4521472" cy="735337"/>
            </a:xfrm>
          </p:grpSpPr>
          <p:sp>
            <p:nvSpPr>
              <p:cNvPr id="149" name="Google Shape;149;p11"/>
              <p:cNvSpPr txBox="1"/>
              <p:nvPr/>
            </p:nvSpPr>
            <p:spPr>
              <a:xfrm>
                <a:off x="7175326" y="1183609"/>
                <a:ext cx="21602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7247333" y="1566467"/>
                <a:ext cx="4449465" cy="352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sp>
          <p:nvSpPr>
            <p:cNvPr id="151" name="Google Shape;151;p11"/>
            <p:cNvSpPr/>
            <p:nvPr/>
          </p:nvSpPr>
          <p:spPr>
            <a:xfrm>
              <a:off x="550590" y="5106060"/>
              <a:ext cx="676215" cy="676215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52" name="Google Shape;152;p11"/>
            <p:cNvGrpSpPr/>
            <p:nvPr/>
          </p:nvGrpSpPr>
          <p:grpSpPr>
            <a:xfrm>
              <a:off x="1297377" y="5281463"/>
              <a:ext cx="4521473" cy="667817"/>
              <a:chOff x="7175326" y="1395145"/>
              <a:chExt cx="4521473" cy="667817"/>
            </a:xfrm>
          </p:grpSpPr>
          <p:sp>
            <p:nvSpPr>
              <p:cNvPr id="153" name="Google Shape;153;p11"/>
              <p:cNvSpPr txBox="1"/>
              <p:nvPr/>
            </p:nvSpPr>
            <p:spPr>
              <a:xfrm>
                <a:off x="7175326" y="1395145"/>
                <a:ext cx="21602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7247334" y="1710483"/>
                <a:ext cx="4449464" cy="352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sp>
          <p:nvSpPr>
            <p:cNvPr id="155" name="Google Shape;155;p11"/>
            <p:cNvSpPr/>
            <p:nvPr/>
          </p:nvSpPr>
          <p:spPr>
            <a:xfrm>
              <a:off x="10128447" y="1484784"/>
              <a:ext cx="1367359" cy="2232248"/>
            </a:xfrm>
            <a:prstGeom prst="rect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6371562" y="1484784"/>
              <a:ext cx="3744416" cy="22322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6227546" y="4023826"/>
              <a:ext cx="676215" cy="676215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58" name="Google Shape;158;p11"/>
            <p:cNvGrpSpPr/>
            <p:nvPr/>
          </p:nvGrpSpPr>
          <p:grpSpPr>
            <a:xfrm>
              <a:off x="6974333" y="3987693"/>
              <a:ext cx="4521472" cy="735337"/>
              <a:chOff x="7175326" y="1183609"/>
              <a:chExt cx="4521472" cy="735337"/>
            </a:xfrm>
          </p:grpSpPr>
          <p:sp>
            <p:nvSpPr>
              <p:cNvPr id="159" name="Google Shape;159;p11"/>
              <p:cNvSpPr txBox="1"/>
              <p:nvPr/>
            </p:nvSpPr>
            <p:spPr>
              <a:xfrm>
                <a:off x="7175326" y="1183609"/>
                <a:ext cx="21602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7247333" y="1566467"/>
                <a:ext cx="4449465" cy="352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sp>
          <p:nvSpPr>
            <p:cNvPr id="161" name="Google Shape;161;p11"/>
            <p:cNvSpPr/>
            <p:nvPr/>
          </p:nvSpPr>
          <p:spPr>
            <a:xfrm>
              <a:off x="6227546" y="5106060"/>
              <a:ext cx="676215" cy="676215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62" name="Google Shape;162;p11"/>
            <p:cNvGrpSpPr/>
            <p:nvPr/>
          </p:nvGrpSpPr>
          <p:grpSpPr>
            <a:xfrm>
              <a:off x="6974333" y="5227086"/>
              <a:ext cx="4521473" cy="722194"/>
              <a:chOff x="7175326" y="1340768"/>
              <a:chExt cx="4521473" cy="722194"/>
            </a:xfrm>
          </p:grpSpPr>
          <p:sp>
            <p:nvSpPr>
              <p:cNvPr id="163" name="Google Shape;163;p11"/>
              <p:cNvSpPr txBox="1"/>
              <p:nvPr/>
            </p:nvSpPr>
            <p:spPr>
              <a:xfrm>
                <a:off x="7175326" y="1340768"/>
                <a:ext cx="21602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sz="14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7247334" y="1710483"/>
                <a:ext cx="4449464" cy="352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262626"/>
                    </a:solidFill>
                    <a:latin typeface="Corbel"/>
                    <a:ea typeface="Corbel"/>
                    <a:cs typeface="Corbel"/>
                    <a:sym typeface="Corbel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sp>
        <p:nvSpPr>
          <p:cNvPr id="165" name="Google Shape;165;p11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66" name="Google Shape;166;p11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2"/>
          <p:cNvGrpSpPr/>
          <p:nvPr/>
        </p:nvGrpSpPr>
        <p:grpSpPr>
          <a:xfrm>
            <a:off x="1055474" y="1937688"/>
            <a:ext cx="9805118" cy="4369003"/>
            <a:chOff x="539354" y="1354425"/>
            <a:chExt cx="7705730" cy="3433549"/>
          </a:xfrm>
        </p:grpSpPr>
        <p:sp>
          <p:nvSpPr>
            <p:cNvPr id="173" name="Google Shape;173;p12"/>
            <p:cNvSpPr/>
            <p:nvPr/>
          </p:nvSpPr>
          <p:spPr>
            <a:xfrm>
              <a:off x="5452205" y="1854408"/>
              <a:ext cx="2792879" cy="427514"/>
            </a:xfrm>
            <a:prstGeom prst="roundRect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i="0" sz="1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5495504" y="2281921"/>
              <a:ext cx="2429777" cy="427514"/>
            </a:xfrm>
            <a:prstGeom prst="roundRect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i="0" sz="1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5538807" y="2709436"/>
              <a:ext cx="2066669" cy="427514"/>
            </a:xfrm>
            <a:prstGeom prst="roundRect">
              <a:avLst>
                <a:gd fmla="val 50000" name="adj"/>
              </a:avLst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 b="1" i="0" sz="1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847535" y="1883725"/>
              <a:ext cx="368884" cy="3688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Corbel"/>
                <a:buNone/>
              </a:pPr>
              <a:r>
                <a:rPr b="1" i="0" lang="en-US" sz="1400" u="none" cap="none" strike="noStrike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31857" y="2316525"/>
              <a:ext cx="368884" cy="3688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Corbel"/>
                <a:buNone/>
              </a:pPr>
              <a:r>
                <a:rPr b="1" i="0" lang="en-US" sz="1400" u="none" cap="none" strike="noStrike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212055" y="2742972"/>
              <a:ext cx="368884" cy="3688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Corbel"/>
                <a:buNone/>
              </a:pPr>
              <a:r>
                <a:rPr b="1" i="0" lang="en-US" sz="1400" u="none" cap="none" strike="noStrike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/>
            </a:p>
          </p:txBody>
        </p:sp>
        <p:grpSp>
          <p:nvGrpSpPr>
            <p:cNvPr id="179" name="Google Shape;179;p12"/>
            <p:cNvGrpSpPr/>
            <p:nvPr/>
          </p:nvGrpSpPr>
          <p:grpSpPr>
            <a:xfrm flipH="1">
              <a:off x="2974531" y="1581281"/>
              <a:ext cx="1576985" cy="356495"/>
              <a:chOff x="5170018" y="1564582"/>
              <a:chExt cx="2006989" cy="555110"/>
            </a:xfrm>
          </p:grpSpPr>
          <p:cxnSp>
            <p:nvCxnSpPr>
              <p:cNvPr id="180" name="Google Shape;180;p12"/>
              <p:cNvCxnSpPr/>
              <p:nvPr/>
            </p:nvCxnSpPr>
            <p:spPr>
              <a:xfrm flipH="1" rot="10800000">
                <a:off x="5170018" y="1564582"/>
                <a:ext cx="542842" cy="55511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12"/>
              <p:cNvCxnSpPr/>
              <p:nvPr/>
            </p:nvCxnSpPr>
            <p:spPr>
              <a:xfrm>
                <a:off x="5704923" y="1566961"/>
                <a:ext cx="1472084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</p:grpSp>
        <p:cxnSp>
          <p:nvCxnSpPr>
            <p:cNvPr id="182" name="Google Shape;182;p12"/>
            <p:cNvCxnSpPr/>
            <p:nvPr/>
          </p:nvCxnSpPr>
          <p:spPr>
            <a:xfrm rot="10800000">
              <a:off x="3122775" y="2587113"/>
              <a:ext cx="1151289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grpSp>
          <p:nvGrpSpPr>
            <p:cNvPr id="183" name="Google Shape;183;p12"/>
            <p:cNvGrpSpPr/>
            <p:nvPr/>
          </p:nvGrpSpPr>
          <p:grpSpPr>
            <a:xfrm rot="10800000">
              <a:off x="2994297" y="3275330"/>
              <a:ext cx="1576985" cy="356495"/>
              <a:chOff x="5170018" y="1564582"/>
              <a:chExt cx="2006989" cy="555110"/>
            </a:xfrm>
          </p:grpSpPr>
          <p:cxnSp>
            <p:nvCxnSpPr>
              <p:cNvPr id="184" name="Google Shape;184;p12"/>
              <p:cNvCxnSpPr/>
              <p:nvPr/>
            </p:nvCxnSpPr>
            <p:spPr>
              <a:xfrm flipH="1" rot="10800000">
                <a:off x="5170018" y="1564582"/>
                <a:ext cx="542842" cy="55511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12"/>
              <p:cNvCxnSpPr/>
              <p:nvPr/>
            </p:nvCxnSpPr>
            <p:spPr>
              <a:xfrm>
                <a:off x="5704923" y="1566961"/>
                <a:ext cx="1472084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</p:grpSp>
        <p:sp>
          <p:nvSpPr>
            <p:cNvPr id="186" name="Google Shape;186;p12"/>
            <p:cNvSpPr txBox="1"/>
            <p:nvPr/>
          </p:nvSpPr>
          <p:spPr>
            <a:xfrm>
              <a:off x="539354" y="1354425"/>
              <a:ext cx="2435179" cy="451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54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1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Google Shape;187;p12"/>
            <p:cNvSpPr txBox="1"/>
            <p:nvPr/>
          </p:nvSpPr>
          <p:spPr>
            <a:xfrm>
              <a:off x="687596" y="2353658"/>
              <a:ext cx="2435179" cy="451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54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1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Google Shape;188;p12"/>
            <p:cNvSpPr txBox="1"/>
            <p:nvPr/>
          </p:nvSpPr>
          <p:spPr>
            <a:xfrm>
              <a:off x="559120" y="3388838"/>
              <a:ext cx="2435179" cy="451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54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sz="11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89" name="Google Shape;189;p12"/>
            <p:cNvGrpSpPr/>
            <p:nvPr/>
          </p:nvGrpSpPr>
          <p:grpSpPr>
            <a:xfrm>
              <a:off x="3947090" y="1402202"/>
              <a:ext cx="2927944" cy="3385772"/>
              <a:chOff x="3947090" y="1401408"/>
              <a:chExt cx="2927944" cy="3385772"/>
            </a:xfrm>
          </p:grpSpPr>
          <p:grpSp>
            <p:nvGrpSpPr>
              <p:cNvPr id="190" name="Google Shape;190;p12"/>
              <p:cNvGrpSpPr/>
              <p:nvPr/>
            </p:nvGrpSpPr>
            <p:grpSpPr>
              <a:xfrm rot="-1708087">
                <a:off x="4531243" y="1645621"/>
                <a:ext cx="1759638" cy="2897346"/>
                <a:chOff x="170364" y="949888"/>
                <a:chExt cx="1945268" cy="3203011"/>
              </a:xfrm>
            </p:grpSpPr>
            <p:sp>
              <p:nvSpPr>
                <p:cNvPr id="191" name="Google Shape;191;p12"/>
                <p:cNvSpPr/>
                <p:nvPr/>
              </p:nvSpPr>
              <p:spPr>
                <a:xfrm>
                  <a:off x="975357" y="2854550"/>
                  <a:ext cx="335282" cy="13248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orbe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2" name="Google Shape;192;p12"/>
                <p:cNvSpPr/>
                <p:nvPr/>
              </p:nvSpPr>
              <p:spPr>
                <a:xfrm>
                  <a:off x="170364" y="949888"/>
                  <a:ext cx="1945268" cy="1945273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orbe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3" name="Google Shape;193;p12"/>
                <p:cNvSpPr/>
                <p:nvPr/>
              </p:nvSpPr>
              <p:spPr>
                <a:xfrm>
                  <a:off x="368693" y="1148217"/>
                  <a:ext cx="1548613" cy="154861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orbe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4" name="Google Shape;194;p12"/>
                <p:cNvSpPr/>
                <p:nvPr/>
              </p:nvSpPr>
              <p:spPr>
                <a:xfrm>
                  <a:off x="944878" y="2984657"/>
                  <a:ext cx="396241" cy="185829"/>
                </a:xfrm>
                <a:prstGeom prst="round2SameRect">
                  <a:avLst>
                    <a:gd fmla="val 15385" name="adj1"/>
                    <a:gd fmla="val 0" name="adj2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orbe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5" name="Google Shape;195;p12"/>
                <p:cNvSpPr/>
                <p:nvPr/>
              </p:nvSpPr>
              <p:spPr>
                <a:xfrm flipH="1" rot="10800000">
                  <a:off x="923924" y="3151246"/>
                  <a:ext cx="438151" cy="1001653"/>
                </a:xfrm>
                <a:prstGeom prst="round2SameRect">
                  <a:avLst>
                    <a:gd fmla="val 15385" name="adj1"/>
                    <a:gd fmla="val 0" name="adj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orbe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196" name="Google Shape;196;p12"/>
              <p:cNvSpPr/>
              <p:nvPr/>
            </p:nvSpPr>
            <p:spPr>
              <a:xfrm>
                <a:off x="4797832" y="2237982"/>
                <a:ext cx="702465" cy="702465"/>
              </a:xfrm>
              <a:custGeom>
                <a:rect b="b" l="l" r="r" t="t"/>
                <a:pathLst>
                  <a:path extrusionOk="0"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rbe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197" name="Google Shape;197;p12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98" name="Google Shape;198;p12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 flipH="1">
            <a:off x="4151098" y="4027711"/>
            <a:ext cx="39611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TWO</a:t>
            </a:r>
            <a:endParaRPr b="1" sz="4400">
              <a:solidFill>
                <a:srgbClr val="0C0C0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06" name="Google Shape;206;p13"/>
          <p:cNvGrpSpPr/>
          <p:nvPr/>
        </p:nvGrpSpPr>
        <p:grpSpPr>
          <a:xfrm flipH="1">
            <a:off x="5260631" y="2254369"/>
            <a:ext cx="1698780" cy="1636878"/>
            <a:chOff x="1750435" y="2665507"/>
            <a:chExt cx="1333059" cy="1284485"/>
          </a:xfrm>
        </p:grpSpPr>
        <p:sp>
          <p:nvSpPr>
            <p:cNvPr id="207" name="Google Shape;207;p13"/>
            <p:cNvSpPr/>
            <p:nvPr/>
          </p:nvSpPr>
          <p:spPr>
            <a:xfrm rot="5400000">
              <a:off x="1756621" y="2659322"/>
              <a:ext cx="1284485" cy="1296856"/>
            </a:xfrm>
            <a:prstGeom prst="diamond">
              <a:avLst/>
            </a:prstGeom>
            <a:solidFill>
              <a:srgbClr val="9748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786095" y="3100603"/>
              <a:ext cx="1297399" cy="432705"/>
            </a:xfrm>
            <a:prstGeom prst="rect">
              <a:avLst/>
            </a:prstGeom>
            <a:noFill/>
            <a:ln>
              <a:noFill/>
            </a:ln>
            <a:effectLst>
              <a:outerShdw blurRad="152400" sx="101000" rotWithShape="0" algn="tl" dir="2700000" dist="63500" sy="101000">
                <a:srgbClr val="000000">
                  <a:alpha val="2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b="1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4"/>
          <p:cNvGrpSpPr/>
          <p:nvPr/>
        </p:nvGrpSpPr>
        <p:grpSpPr>
          <a:xfrm>
            <a:off x="1343472" y="1480106"/>
            <a:ext cx="9612750" cy="4567107"/>
            <a:chOff x="1283412" y="1414659"/>
            <a:chExt cx="6726987" cy="2746509"/>
          </a:xfrm>
        </p:grpSpPr>
        <p:sp>
          <p:nvSpPr>
            <p:cNvPr id="215" name="Google Shape;215;p14"/>
            <p:cNvSpPr/>
            <p:nvPr/>
          </p:nvSpPr>
          <p:spPr>
            <a:xfrm>
              <a:off x="5515953" y="1709472"/>
              <a:ext cx="480810" cy="399726"/>
            </a:xfrm>
            <a:prstGeom prst="ellipse">
              <a:avLst/>
            </a:prstGeom>
            <a:solidFill>
              <a:srgbClr val="97480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5521056" y="3601709"/>
              <a:ext cx="480810" cy="399726"/>
            </a:xfrm>
            <a:prstGeom prst="ellipse">
              <a:avLst/>
            </a:prstGeom>
            <a:solidFill>
              <a:srgbClr val="97480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3266252" y="1697751"/>
              <a:ext cx="480810" cy="399726"/>
            </a:xfrm>
            <a:prstGeom prst="ellipse">
              <a:avLst/>
            </a:prstGeom>
            <a:solidFill>
              <a:srgbClr val="97480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3239719" y="3601709"/>
              <a:ext cx="480810" cy="399726"/>
            </a:xfrm>
            <a:prstGeom prst="ellipse">
              <a:avLst/>
            </a:prstGeom>
            <a:solidFill>
              <a:srgbClr val="97480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5625752" y="1805965"/>
              <a:ext cx="280716" cy="180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orbel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1" i="0" sz="15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5624889" y="3705924"/>
              <a:ext cx="280716" cy="180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orbel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1" i="0" sz="15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3366298" y="1799833"/>
              <a:ext cx="280716" cy="180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orbel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1" i="0" sz="15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3342443" y="3712810"/>
              <a:ext cx="280716" cy="180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orbel"/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1" i="0" sz="15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6272129" y="1740938"/>
              <a:ext cx="1738270" cy="44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6239004" y="1429817"/>
              <a:ext cx="750356" cy="15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6272129" y="3719736"/>
              <a:ext cx="1738270" cy="44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6239004" y="3408615"/>
              <a:ext cx="750356" cy="15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283412" y="3704578"/>
              <a:ext cx="1738270" cy="44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1945343" y="3393457"/>
              <a:ext cx="1076339" cy="15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283412" y="1725780"/>
              <a:ext cx="1738270" cy="44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0" name="Google Shape;230;p14"/>
            <p:cNvSpPr txBox="1"/>
            <p:nvPr/>
          </p:nvSpPr>
          <p:spPr>
            <a:xfrm>
              <a:off x="1945343" y="1414659"/>
              <a:ext cx="1076339" cy="15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0" i="0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231" name="Google Shape;231;p14"/>
            <p:cNvGrpSpPr/>
            <p:nvPr/>
          </p:nvGrpSpPr>
          <p:grpSpPr>
            <a:xfrm>
              <a:off x="3580098" y="2301380"/>
              <a:ext cx="2082744" cy="1189226"/>
              <a:chOff x="4523173" y="2849880"/>
              <a:chExt cx="3231386" cy="1845088"/>
            </a:xfrm>
          </p:grpSpPr>
          <p:pic>
            <p:nvPicPr>
              <p:cNvPr id="232" name="Google Shape;232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523173" y="2849880"/>
                <a:ext cx="3231386" cy="18450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20700" sx="90000" rotWithShape="0" algn="tl" dir="2700000" dist="660400" sy="90000">
                  <a:srgbClr val="000000"/>
                </a:outerShdw>
              </a:effectLst>
            </p:spPr>
          </p:pic>
          <p:pic>
            <p:nvPicPr>
              <p:cNvPr id="233" name="Google Shape;23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036349" y="3138878"/>
                <a:ext cx="2206608" cy="1156009"/>
              </a:xfrm>
              <a:custGeom>
                <a:rect b="b" l="l" r="r" t="t"/>
                <a:pathLst>
                  <a:path extrusionOk="0" h="1487231" w="2372927">
                    <a:moveTo>
                      <a:pt x="0" y="0"/>
                    </a:moveTo>
                    <a:lnTo>
                      <a:pt x="2372927" y="0"/>
                    </a:lnTo>
                    <a:lnTo>
                      <a:pt x="2372927" y="1487231"/>
                    </a:lnTo>
                    <a:lnTo>
                      <a:pt x="0" y="1487231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pic>
        </p:grpSp>
      </p:grpSp>
      <p:sp>
        <p:nvSpPr>
          <p:cNvPr id="234" name="Google Shape;234;p14"/>
          <p:cNvSpPr txBox="1"/>
          <p:nvPr/>
        </p:nvSpPr>
        <p:spPr>
          <a:xfrm>
            <a:off x="851727" y="395372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35" name="Google Shape;235;p14"/>
          <p:cNvCxnSpPr/>
          <p:nvPr/>
        </p:nvCxnSpPr>
        <p:spPr>
          <a:xfrm>
            <a:off x="623392" y="831947"/>
            <a:ext cx="1081531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gumes Presentation Template www.googleslides.o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