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7" r:id="rId2"/>
    <p:sldId id="256" r:id="rId3"/>
    <p:sldId id="282" r:id="rId4"/>
    <p:sldId id="260" r:id="rId5"/>
    <p:sldId id="264" r:id="rId6"/>
    <p:sldId id="290" r:id="rId7"/>
    <p:sldId id="299" r:id="rId8"/>
    <p:sldId id="284" r:id="rId9"/>
    <p:sldId id="279" r:id="rId10"/>
    <p:sldId id="259" r:id="rId11"/>
    <p:sldId id="271" r:id="rId12"/>
    <p:sldId id="273" r:id="rId13"/>
    <p:sldId id="281" r:id="rId14"/>
    <p:sldId id="275" r:id="rId15"/>
    <p:sldId id="277" r:id="rId16"/>
    <p:sldId id="298" r:id="rId17"/>
    <p:sldId id="278" r:id="rId18"/>
    <p:sldId id="283" r:id="rId19"/>
    <p:sldId id="287" r:id="rId20"/>
    <p:sldId id="285" r:id="rId21"/>
    <p:sldId id="286" r:id="rId22"/>
    <p:sldId id="280" r:id="rId23"/>
    <p:sldId id="297" r:id="rId24"/>
    <p:sldId id="295" r:id="rId25"/>
    <p:sldId id="291" r:id="rId26"/>
    <p:sldId id="293" r:id="rId27"/>
    <p:sldId id="292" r:id="rId28"/>
    <p:sldId id="276" r:id="rId29"/>
    <p:sldId id="317" r:id="rId30"/>
    <p:sldId id="323" r:id="rId31"/>
    <p:sldId id="320" r:id="rId32"/>
    <p:sldId id="321" r:id="rId33"/>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FFFF"/>
    <a:srgbClr val="FFA6CB"/>
    <a:srgbClr val="5E5D5B"/>
    <a:srgbClr val="0D6EF1"/>
    <a:srgbClr val="767171"/>
    <a:srgbClr val="AFABAB"/>
    <a:srgbClr val="D0CECE"/>
    <a:srgbClr val="F6F8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35" autoAdjust="0"/>
    <p:restoredTop sz="93447" autoAdjust="0"/>
  </p:normalViewPr>
  <p:slideViewPr>
    <p:cSldViewPr snapToGrid="0" showGuides="1">
      <p:cViewPr varScale="1">
        <p:scale>
          <a:sx n="107" d="100"/>
          <a:sy n="107" d="100"/>
        </p:scale>
        <p:origin x="708" y="78"/>
      </p:cViewPr>
      <p:guideLst>
        <p:guide orient="horz" pos="2160"/>
        <p:guide pos="3840"/>
      </p:guideLst>
    </p:cSldViewPr>
  </p:slideViewPr>
  <p:notesTextViewPr>
    <p:cViewPr>
      <p:scale>
        <a:sx n="1" d="1"/>
        <a:sy n="1" d="1"/>
      </p:scale>
      <p:origin x="0" y="0"/>
    </p:cViewPr>
  </p:notesTextViewPr>
  <p:notesViewPr>
    <p:cSldViewPr snapToGrid="0" showGuides="1">
      <p:cViewPr varScale="1">
        <p:scale>
          <a:sx n="52" d="100"/>
          <a:sy n="52" d="100"/>
        </p:scale>
        <p:origin x="294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Excel.xlsx"/></Relationships>
</file>

<file path=ppt/charts/_rels/chart2.xml.rels><?xml version="1.0" encoding="UTF-8" standalone="yes"?>
<Relationships xmlns="http://schemas.openxmlformats.org/package/2006/relationships"><Relationship Id="rId1" Type="http://schemas.openxmlformats.org/officeDocument/2006/relationships/package" Target="../embeddings/Hoja_de_c_lculo_de_Microsoft_Excel1.xlsx"/></Relationships>
</file>

<file path=ppt/charts/_rels/chart3.xml.rels><?xml version="1.0" encoding="UTF-8" standalone="yes"?>
<Relationships xmlns="http://schemas.openxmlformats.org/package/2006/relationships"><Relationship Id="rId1" Type="http://schemas.openxmlformats.org/officeDocument/2006/relationships/package" Target="../embeddings/Hoja_de_c_lculo_de_Microsoft_Excel2.xlsx"/></Relationships>
</file>

<file path=ppt/charts/_rels/chart4.xml.rels><?xml version="1.0" encoding="UTF-8" standalone="yes"?>
<Relationships xmlns="http://schemas.openxmlformats.org/package/2006/relationships"><Relationship Id="rId1" Type="http://schemas.openxmlformats.org/officeDocument/2006/relationships/package" Target="../embeddings/Hoja_de_c_lculo_de_Microsoft_Excel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BEBFBF"/>
            </a:solidFill>
          </c:spPr>
          <c:dPt>
            <c:idx val="0"/>
            <c:bubble3D val="0"/>
            <c:spPr>
              <a:solidFill>
                <a:srgbClr val="000000"/>
              </a:solidFill>
            </c:spPr>
            <c:extLst>
              <c:ext xmlns:c16="http://schemas.microsoft.com/office/drawing/2014/chart" uri="{C3380CC4-5D6E-409C-BE32-E72D297353CC}">
                <c16:uniqueId val="{00000001-0945-4789-A395-4C50F1F89267}"/>
              </c:ext>
            </c:extLst>
          </c:dPt>
          <c:dPt>
            <c:idx val="1"/>
            <c:bubble3D val="0"/>
            <c:spPr>
              <a:solidFill>
                <a:srgbClr val="BEBFBF">
                  <a:alpha val="30000"/>
                </a:srgbClr>
              </a:solidFill>
            </c:spPr>
            <c:extLst>
              <c:ext xmlns:c16="http://schemas.microsoft.com/office/drawing/2014/chart" uri="{C3380CC4-5D6E-409C-BE32-E72D297353CC}">
                <c16:uniqueId val="{00000003-0945-4789-A395-4C50F1F89267}"/>
              </c:ext>
            </c:extLst>
          </c:dPt>
          <c:cat>
            <c:strRef>
              <c:f>Sheet1!$A$2:$A$3</c:f>
              <c:strCache>
                <c:ptCount val="2"/>
                <c:pt idx="0">
                  <c:v>1st Qtr</c:v>
                </c:pt>
                <c:pt idx="1">
                  <c:v>2nd Qtr</c:v>
                </c:pt>
              </c:strCache>
            </c:strRef>
          </c:cat>
          <c:val>
            <c:numRef>
              <c:f>Sheet1!$B$2:$B$3</c:f>
              <c:numCache>
                <c:formatCode>General</c:formatCode>
                <c:ptCount val="2"/>
                <c:pt idx="0">
                  <c:v>6</c:v>
                </c:pt>
                <c:pt idx="1">
                  <c:v>4</c:v>
                </c:pt>
              </c:numCache>
            </c:numRef>
          </c:val>
          <c:extLst>
            <c:ext xmlns:c16="http://schemas.microsoft.com/office/drawing/2014/chart" uri="{C3380CC4-5D6E-409C-BE32-E72D297353CC}">
              <c16:uniqueId val="{00000004-0945-4789-A395-4C50F1F89267}"/>
            </c:ext>
          </c:extLst>
        </c:ser>
        <c:dLbls>
          <c:showLegendKey val="0"/>
          <c:showVal val="0"/>
          <c:showCatName val="0"/>
          <c:showSerName val="0"/>
          <c:showPercent val="0"/>
          <c:showBubbleSize val="0"/>
          <c:showLeaderLines val="1"/>
        </c:dLbls>
        <c:firstSliceAng val="0"/>
        <c:holeSize val="75"/>
      </c:doughnutChart>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BEBFBF"/>
            </a:solidFill>
          </c:spPr>
          <c:dPt>
            <c:idx val="0"/>
            <c:bubble3D val="0"/>
            <c:spPr>
              <a:solidFill>
                <a:srgbClr val="FF0000"/>
              </a:solidFill>
            </c:spPr>
            <c:extLst>
              <c:ext xmlns:c16="http://schemas.microsoft.com/office/drawing/2014/chart" uri="{C3380CC4-5D6E-409C-BE32-E72D297353CC}">
                <c16:uniqueId val="{00000001-5FD2-40BE-9E08-2026E316BE1A}"/>
              </c:ext>
            </c:extLst>
          </c:dPt>
          <c:dPt>
            <c:idx val="1"/>
            <c:bubble3D val="0"/>
            <c:spPr>
              <a:solidFill>
                <a:srgbClr val="BEBFBF">
                  <a:alpha val="30000"/>
                </a:srgbClr>
              </a:solidFill>
            </c:spPr>
            <c:extLst>
              <c:ext xmlns:c16="http://schemas.microsoft.com/office/drawing/2014/chart" uri="{C3380CC4-5D6E-409C-BE32-E72D297353CC}">
                <c16:uniqueId val="{00000003-5FD2-40BE-9E08-2026E316BE1A}"/>
              </c:ext>
            </c:extLst>
          </c:dPt>
          <c:cat>
            <c:strRef>
              <c:f>Sheet1!$A$2:$A$3</c:f>
              <c:strCache>
                <c:ptCount val="2"/>
                <c:pt idx="0">
                  <c:v>1st Qtr</c:v>
                </c:pt>
                <c:pt idx="1">
                  <c:v>2nd Qtr</c:v>
                </c:pt>
              </c:strCache>
            </c:strRef>
          </c:cat>
          <c:val>
            <c:numRef>
              <c:f>Sheet1!$B$2:$B$3</c:f>
              <c:numCache>
                <c:formatCode>General</c:formatCode>
                <c:ptCount val="2"/>
                <c:pt idx="0">
                  <c:v>4</c:v>
                </c:pt>
                <c:pt idx="1">
                  <c:v>6</c:v>
                </c:pt>
              </c:numCache>
            </c:numRef>
          </c:val>
          <c:extLst>
            <c:ext xmlns:c16="http://schemas.microsoft.com/office/drawing/2014/chart" uri="{C3380CC4-5D6E-409C-BE32-E72D297353CC}">
              <c16:uniqueId val="{00000004-5FD2-40BE-9E08-2026E316BE1A}"/>
            </c:ext>
          </c:extLst>
        </c:ser>
        <c:dLbls>
          <c:showLegendKey val="0"/>
          <c:showVal val="0"/>
          <c:showCatName val="0"/>
          <c:showSerName val="0"/>
          <c:showPercent val="0"/>
          <c:showBubbleSize val="0"/>
          <c:showLeaderLines val="1"/>
        </c:dLbls>
        <c:firstSliceAng val="0"/>
        <c:holeSize val="75"/>
      </c:doughnut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BEBFBF"/>
            </a:solidFill>
          </c:spPr>
          <c:dPt>
            <c:idx val="0"/>
            <c:bubble3D val="0"/>
            <c:spPr>
              <a:solidFill>
                <a:srgbClr val="000000"/>
              </a:solidFill>
            </c:spPr>
            <c:extLst>
              <c:ext xmlns:c16="http://schemas.microsoft.com/office/drawing/2014/chart" uri="{C3380CC4-5D6E-409C-BE32-E72D297353CC}">
                <c16:uniqueId val="{00000001-5877-443A-9681-891F039494DB}"/>
              </c:ext>
            </c:extLst>
          </c:dPt>
          <c:dPt>
            <c:idx val="1"/>
            <c:bubble3D val="0"/>
            <c:spPr>
              <a:solidFill>
                <a:srgbClr val="BEBFBF">
                  <a:alpha val="30000"/>
                </a:srgbClr>
              </a:solidFill>
            </c:spPr>
            <c:extLst>
              <c:ext xmlns:c16="http://schemas.microsoft.com/office/drawing/2014/chart" uri="{C3380CC4-5D6E-409C-BE32-E72D297353CC}">
                <c16:uniqueId val="{00000003-5877-443A-9681-891F039494DB}"/>
              </c:ext>
            </c:extLst>
          </c:dPt>
          <c:cat>
            <c:strRef>
              <c:f>Sheet1!$A$2:$A$3</c:f>
              <c:strCache>
                <c:ptCount val="2"/>
                <c:pt idx="0">
                  <c:v>1st Qtr</c:v>
                </c:pt>
                <c:pt idx="1">
                  <c:v>2nd Qtr</c:v>
                </c:pt>
              </c:strCache>
            </c:strRef>
          </c:cat>
          <c:val>
            <c:numRef>
              <c:f>Sheet1!$B$2:$B$3</c:f>
              <c:numCache>
                <c:formatCode>General</c:formatCode>
                <c:ptCount val="2"/>
                <c:pt idx="0">
                  <c:v>6</c:v>
                </c:pt>
                <c:pt idx="1">
                  <c:v>4</c:v>
                </c:pt>
              </c:numCache>
            </c:numRef>
          </c:val>
          <c:extLst>
            <c:ext xmlns:c16="http://schemas.microsoft.com/office/drawing/2014/chart" uri="{C3380CC4-5D6E-409C-BE32-E72D297353CC}">
              <c16:uniqueId val="{00000004-5877-443A-9681-891F039494DB}"/>
            </c:ext>
          </c:extLst>
        </c:ser>
        <c:dLbls>
          <c:showLegendKey val="0"/>
          <c:showVal val="0"/>
          <c:showCatName val="0"/>
          <c:showSerName val="0"/>
          <c:showPercent val="0"/>
          <c:showBubbleSize val="0"/>
          <c:showLeaderLines val="1"/>
        </c:dLbls>
        <c:firstSliceAng val="0"/>
        <c:holeSize val="75"/>
      </c:doughnutChart>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BEBFBF"/>
            </a:solidFill>
          </c:spPr>
          <c:dPt>
            <c:idx val="0"/>
            <c:bubble3D val="0"/>
            <c:spPr>
              <a:solidFill>
                <a:srgbClr val="FF0000"/>
              </a:solidFill>
            </c:spPr>
            <c:extLst>
              <c:ext xmlns:c16="http://schemas.microsoft.com/office/drawing/2014/chart" uri="{C3380CC4-5D6E-409C-BE32-E72D297353CC}">
                <c16:uniqueId val="{00000001-4542-40D5-9C87-8DB4AAF8628C}"/>
              </c:ext>
            </c:extLst>
          </c:dPt>
          <c:dPt>
            <c:idx val="1"/>
            <c:bubble3D val="0"/>
            <c:spPr>
              <a:solidFill>
                <a:srgbClr val="BEBFBF">
                  <a:alpha val="30000"/>
                </a:srgbClr>
              </a:solidFill>
            </c:spPr>
            <c:extLst>
              <c:ext xmlns:c16="http://schemas.microsoft.com/office/drawing/2014/chart" uri="{C3380CC4-5D6E-409C-BE32-E72D297353CC}">
                <c16:uniqueId val="{00000003-4542-40D5-9C87-8DB4AAF8628C}"/>
              </c:ext>
            </c:extLst>
          </c:dPt>
          <c:cat>
            <c:strRef>
              <c:f>Sheet1!$A$2:$A$3</c:f>
              <c:strCache>
                <c:ptCount val="2"/>
                <c:pt idx="0">
                  <c:v>1st Qtr</c:v>
                </c:pt>
                <c:pt idx="1">
                  <c:v>2nd Qtr</c:v>
                </c:pt>
              </c:strCache>
            </c:strRef>
          </c:cat>
          <c:val>
            <c:numRef>
              <c:f>Sheet1!$B$2:$B$3</c:f>
              <c:numCache>
                <c:formatCode>General</c:formatCode>
                <c:ptCount val="2"/>
                <c:pt idx="0">
                  <c:v>4</c:v>
                </c:pt>
                <c:pt idx="1">
                  <c:v>6</c:v>
                </c:pt>
              </c:numCache>
            </c:numRef>
          </c:val>
          <c:extLst>
            <c:ext xmlns:c16="http://schemas.microsoft.com/office/drawing/2014/chart" uri="{C3380CC4-5D6E-409C-BE32-E72D297353CC}">
              <c16:uniqueId val="{00000004-4542-40D5-9C87-8DB4AAF8628C}"/>
            </c:ext>
          </c:extLst>
        </c:ser>
        <c:dLbls>
          <c:showLegendKey val="0"/>
          <c:showVal val="0"/>
          <c:showCatName val="0"/>
          <c:showSerName val="0"/>
          <c:showPercent val="0"/>
          <c:showBubbleSize val="0"/>
          <c:showLeaderLines val="1"/>
        </c:dLbls>
        <c:firstSliceAng val="0"/>
        <c:holeSize val="75"/>
      </c:doughnutChart>
    </c:plotArea>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853E6C18-A5FC-4412-8DEC-76C18246CD5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a:extLst>
              <a:ext uri="{FF2B5EF4-FFF2-40B4-BE49-F238E27FC236}">
                <a16:creationId xmlns:a16="http://schemas.microsoft.com/office/drawing/2014/main" id="{CBA4DA3A-CA2E-4DAC-B6BD-66CA303D55B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6FF52D-2F93-48AD-AD89-3192383CB6C0}" type="datetimeFigureOut">
              <a:rPr lang="es-MX" smtClean="0"/>
              <a:t>09/11/2025</a:t>
            </a:fld>
            <a:endParaRPr lang="es-MX"/>
          </a:p>
        </p:txBody>
      </p:sp>
      <p:sp>
        <p:nvSpPr>
          <p:cNvPr id="4" name="Marcador de pie de página 3">
            <a:extLst>
              <a:ext uri="{FF2B5EF4-FFF2-40B4-BE49-F238E27FC236}">
                <a16:creationId xmlns:a16="http://schemas.microsoft.com/office/drawing/2014/main" id="{7DF8D8F9-2C0A-4214-A955-F6BFFCB1245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5" name="Marcador de número de diapositiva 4">
            <a:extLst>
              <a:ext uri="{FF2B5EF4-FFF2-40B4-BE49-F238E27FC236}">
                <a16:creationId xmlns:a16="http://schemas.microsoft.com/office/drawing/2014/main" id="{0252A767-0B25-4F9C-8657-05D632548D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18E4A60-BE27-4DC4-AB05-76343D1ADE70}" type="slidenum">
              <a:rPr lang="es-MX" smtClean="0"/>
              <a:t>‹Nº›</a:t>
            </a:fld>
            <a:endParaRPr lang="es-MX"/>
          </a:p>
        </p:txBody>
      </p:sp>
    </p:spTree>
    <p:extLst>
      <p:ext uri="{BB962C8B-B14F-4D97-AF65-F5344CB8AC3E}">
        <p14:creationId xmlns:p14="http://schemas.microsoft.com/office/powerpoint/2010/main" val="3792017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8EE56F-D9BD-42D2-A9CF-7F2AF4A7E2C0}" type="datetimeFigureOut">
              <a:rPr lang="es-MX" smtClean="0"/>
              <a:t>09/11/2025</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6C8E8A-F0B2-4C95-A008-C876EA4DB975}" type="slidenum">
              <a:rPr lang="es-MX" smtClean="0"/>
              <a:t>‹Nº›</a:t>
            </a:fld>
            <a:endParaRPr lang="es-MX"/>
          </a:p>
        </p:txBody>
      </p:sp>
    </p:spTree>
    <p:extLst>
      <p:ext uri="{BB962C8B-B14F-4D97-AF65-F5344CB8AC3E}">
        <p14:creationId xmlns:p14="http://schemas.microsoft.com/office/powerpoint/2010/main" val="2940125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F56C8E8A-F0B2-4C95-A008-C876EA4DB975}" type="slidenum">
              <a:rPr lang="es-MX" smtClean="0"/>
              <a:t>1</a:t>
            </a:fld>
            <a:endParaRPr lang="es-MX"/>
          </a:p>
        </p:txBody>
      </p:sp>
    </p:spTree>
    <p:extLst>
      <p:ext uri="{BB962C8B-B14F-4D97-AF65-F5344CB8AC3E}">
        <p14:creationId xmlns:p14="http://schemas.microsoft.com/office/powerpoint/2010/main" val="1594374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F56C8E8A-F0B2-4C95-A008-C876EA4DB975}" type="slidenum">
              <a:rPr lang="es-MX" smtClean="0"/>
              <a:t>11</a:t>
            </a:fld>
            <a:endParaRPr lang="es-MX"/>
          </a:p>
        </p:txBody>
      </p:sp>
    </p:spTree>
    <p:extLst>
      <p:ext uri="{BB962C8B-B14F-4D97-AF65-F5344CB8AC3E}">
        <p14:creationId xmlns:p14="http://schemas.microsoft.com/office/powerpoint/2010/main" val="10111435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F56C8E8A-F0B2-4C95-A008-C876EA4DB975}" type="slidenum">
              <a:rPr lang="es-MX" smtClean="0"/>
              <a:t>14</a:t>
            </a:fld>
            <a:endParaRPr lang="es-MX"/>
          </a:p>
        </p:txBody>
      </p:sp>
    </p:spTree>
    <p:extLst>
      <p:ext uri="{BB962C8B-B14F-4D97-AF65-F5344CB8AC3E}">
        <p14:creationId xmlns:p14="http://schemas.microsoft.com/office/powerpoint/2010/main" val="26301478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F56C8E8A-F0B2-4C95-A008-C876EA4DB975}" type="slidenum">
              <a:rPr lang="es-MX" smtClean="0"/>
              <a:t>15</a:t>
            </a:fld>
            <a:endParaRPr lang="es-MX"/>
          </a:p>
        </p:txBody>
      </p:sp>
    </p:spTree>
    <p:extLst>
      <p:ext uri="{BB962C8B-B14F-4D97-AF65-F5344CB8AC3E}">
        <p14:creationId xmlns:p14="http://schemas.microsoft.com/office/powerpoint/2010/main" val="15489996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F56C8E8A-F0B2-4C95-A008-C876EA4DB975}" type="slidenum">
              <a:rPr lang="es-MX" smtClean="0"/>
              <a:t>16</a:t>
            </a:fld>
            <a:endParaRPr lang="es-MX"/>
          </a:p>
        </p:txBody>
      </p:sp>
    </p:spTree>
    <p:extLst>
      <p:ext uri="{BB962C8B-B14F-4D97-AF65-F5344CB8AC3E}">
        <p14:creationId xmlns:p14="http://schemas.microsoft.com/office/powerpoint/2010/main" val="29538768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F56C8E8A-F0B2-4C95-A008-C876EA4DB975}" type="slidenum">
              <a:rPr lang="es-MX" smtClean="0"/>
              <a:t>17</a:t>
            </a:fld>
            <a:endParaRPr lang="es-MX"/>
          </a:p>
        </p:txBody>
      </p:sp>
    </p:spTree>
    <p:extLst>
      <p:ext uri="{BB962C8B-B14F-4D97-AF65-F5344CB8AC3E}">
        <p14:creationId xmlns:p14="http://schemas.microsoft.com/office/powerpoint/2010/main" val="35216033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F56C8E8A-F0B2-4C95-A008-C876EA4DB975}" type="slidenum">
              <a:rPr lang="es-MX" smtClean="0"/>
              <a:t>18</a:t>
            </a:fld>
            <a:endParaRPr lang="es-MX"/>
          </a:p>
        </p:txBody>
      </p:sp>
    </p:spTree>
    <p:extLst>
      <p:ext uri="{BB962C8B-B14F-4D97-AF65-F5344CB8AC3E}">
        <p14:creationId xmlns:p14="http://schemas.microsoft.com/office/powerpoint/2010/main" val="5848714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ko-KR" altLang="en-US" dirty="0">
              <a:latin typeface="Arial" pitchFamily="34" charset="0"/>
              <a:cs typeface="Arial" pitchFamily="34" charset="0"/>
            </a:endParaRPr>
          </a:p>
        </p:txBody>
      </p:sp>
      <p:sp>
        <p:nvSpPr>
          <p:cNvPr id="4" name="Marcador de número de diapositiva 3"/>
          <p:cNvSpPr>
            <a:spLocks noGrp="1"/>
          </p:cNvSpPr>
          <p:nvPr>
            <p:ph type="sldNum" sz="quarter" idx="5"/>
          </p:nvPr>
        </p:nvSpPr>
        <p:spPr/>
        <p:txBody>
          <a:bodyPr/>
          <a:lstStyle/>
          <a:p>
            <a:fld id="{F56C8E8A-F0B2-4C95-A008-C876EA4DB975}" type="slidenum">
              <a:rPr lang="es-MX" smtClean="0"/>
              <a:t>20</a:t>
            </a:fld>
            <a:endParaRPr lang="es-MX"/>
          </a:p>
        </p:txBody>
      </p:sp>
    </p:spTree>
    <p:extLst>
      <p:ext uri="{BB962C8B-B14F-4D97-AF65-F5344CB8AC3E}">
        <p14:creationId xmlns:p14="http://schemas.microsoft.com/office/powerpoint/2010/main" val="12090364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ko-KR" altLang="en-US" dirty="0">
              <a:latin typeface="Arial" pitchFamily="34" charset="0"/>
              <a:cs typeface="Arial" pitchFamily="34" charset="0"/>
            </a:endParaRPr>
          </a:p>
        </p:txBody>
      </p:sp>
      <p:sp>
        <p:nvSpPr>
          <p:cNvPr id="4" name="Marcador de número de diapositiva 3"/>
          <p:cNvSpPr>
            <a:spLocks noGrp="1"/>
          </p:cNvSpPr>
          <p:nvPr>
            <p:ph type="sldNum" sz="quarter" idx="5"/>
          </p:nvPr>
        </p:nvSpPr>
        <p:spPr/>
        <p:txBody>
          <a:bodyPr/>
          <a:lstStyle/>
          <a:p>
            <a:fld id="{F56C8E8A-F0B2-4C95-A008-C876EA4DB975}" type="slidenum">
              <a:rPr lang="es-MX" smtClean="0"/>
              <a:t>22</a:t>
            </a:fld>
            <a:endParaRPr lang="es-MX"/>
          </a:p>
        </p:txBody>
      </p:sp>
    </p:spTree>
    <p:extLst>
      <p:ext uri="{BB962C8B-B14F-4D97-AF65-F5344CB8AC3E}">
        <p14:creationId xmlns:p14="http://schemas.microsoft.com/office/powerpoint/2010/main" val="918814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F56C8E8A-F0B2-4C95-A008-C876EA4DB975}" type="slidenum">
              <a:rPr lang="es-MX" smtClean="0"/>
              <a:t>24</a:t>
            </a:fld>
            <a:endParaRPr lang="es-MX"/>
          </a:p>
        </p:txBody>
      </p:sp>
    </p:spTree>
    <p:extLst>
      <p:ext uri="{BB962C8B-B14F-4D97-AF65-F5344CB8AC3E}">
        <p14:creationId xmlns:p14="http://schemas.microsoft.com/office/powerpoint/2010/main" val="5444491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F56C8E8A-F0B2-4C95-A008-C876EA4DB975}" type="slidenum">
              <a:rPr lang="es-MX" smtClean="0"/>
              <a:t>26</a:t>
            </a:fld>
            <a:endParaRPr lang="es-MX"/>
          </a:p>
        </p:txBody>
      </p:sp>
    </p:spTree>
    <p:extLst>
      <p:ext uri="{BB962C8B-B14F-4D97-AF65-F5344CB8AC3E}">
        <p14:creationId xmlns:p14="http://schemas.microsoft.com/office/powerpoint/2010/main" val="3343907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F56C8E8A-F0B2-4C95-A008-C876EA4DB975}" type="slidenum">
              <a:rPr lang="es-MX" smtClean="0"/>
              <a:t>2</a:t>
            </a:fld>
            <a:endParaRPr lang="es-MX"/>
          </a:p>
        </p:txBody>
      </p:sp>
    </p:spTree>
    <p:extLst>
      <p:ext uri="{BB962C8B-B14F-4D97-AF65-F5344CB8AC3E}">
        <p14:creationId xmlns:p14="http://schemas.microsoft.com/office/powerpoint/2010/main" val="40391510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F56C8E8A-F0B2-4C95-A008-C876EA4DB975}" type="slidenum">
              <a:rPr lang="es-MX" smtClean="0"/>
              <a:t>28</a:t>
            </a:fld>
            <a:endParaRPr lang="es-MX"/>
          </a:p>
        </p:txBody>
      </p:sp>
    </p:spTree>
    <p:extLst>
      <p:ext uri="{BB962C8B-B14F-4D97-AF65-F5344CB8AC3E}">
        <p14:creationId xmlns:p14="http://schemas.microsoft.com/office/powerpoint/2010/main" val="13256877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F56C8E8A-F0B2-4C95-A008-C876EA4DB975}" type="slidenum">
              <a:rPr lang="es-MX" smtClean="0"/>
              <a:t>29</a:t>
            </a:fld>
            <a:endParaRPr lang="es-MX"/>
          </a:p>
        </p:txBody>
      </p:sp>
    </p:spTree>
    <p:extLst>
      <p:ext uri="{BB962C8B-B14F-4D97-AF65-F5344CB8AC3E}">
        <p14:creationId xmlns:p14="http://schemas.microsoft.com/office/powerpoint/2010/main" val="4319011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F56C8E8A-F0B2-4C95-A008-C876EA4DB975}" type="slidenum">
              <a:rPr lang="es-MX" smtClean="0"/>
              <a:t>31</a:t>
            </a:fld>
            <a:endParaRPr lang="es-MX"/>
          </a:p>
        </p:txBody>
      </p:sp>
    </p:spTree>
    <p:extLst>
      <p:ext uri="{BB962C8B-B14F-4D97-AF65-F5344CB8AC3E}">
        <p14:creationId xmlns:p14="http://schemas.microsoft.com/office/powerpoint/2010/main" val="21341276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F56C8E8A-F0B2-4C95-A008-C876EA4DB975}" type="slidenum">
              <a:rPr lang="es-MX" smtClean="0"/>
              <a:t>32</a:t>
            </a:fld>
            <a:endParaRPr lang="es-MX"/>
          </a:p>
        </p:txBody>
      </p:sp>
    </p:spTree>
    <p:extLst>
      <p:ext uri="{BB962C8B-B14F-4D97-AF65-F5344CB8AC3E}">
        <p14:creationId xmlns:p14="http://schemas.microsoft.com/office/powerpoint/2010/main" val="1471654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F56C8E8A-F0B2-4C95-A008-C876EA4DB975}" type="slidenum">
              <a:rPr lang="es-MX" smtClean="0"/>
              <a:t>3</a:t>
            </a:fld>
            <a:endParaRPr lang="es-MX"/>
          </a:p>
        </p:txBody>
      </p:sp>
    </p:spTree>
    <p:extLst>
      <p:ext uri="{BB962C8B-B14F-4D97-AF65-F5344CB8AC3E}">
        <p14:creationId xmlns:p14="http://schemas.microsoft.com/office/powerpoint/2010/main" val="23933125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F56C8E8A-F0B2-4C95-A008-C876EA4DB975}" type="slidenum">
              <a:rPr lang="es-MX" smtClean="0"/>
              <a:t>4</a:t>
            </a:fld>
            <a:endParaRPr lang="es-MX"/>
          </a:p>
        </p:txBody>
      </p:sp>
    </p:spTree>
    <p:extLst>
      <p:ext uri="{BB962C8B-B14F-4D97-AF65-F5344CB8AC3E}">
        <p14:creationId xmlns:p14="http://schemas.microsoft.com/office/powerpoint/2010/main" val="5255504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F56C8E8A-F0B2-4C95-A008-C876EA4DB975}" type="slidenum">
              <a:rPr lang="es-MX" smtClean="0"/>
              <a:t>5</a:t>
            </a:fld>
            <a:endParaRPr lang="es-MX"/>
          </a:p>
        </p:txBody>
      </p:sp>
    </p:spTree>
    <p:extLst>
      <p:ext uri="{BB962C8B-B14F-4D97-AF65-F5344CB8AC3E}">
        <p14:creationId xmlns:p14="http://schemas.microsoft.com/office/powerpoint/2010/main" val="4160526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F56C8E8A-F0B2-4C95-A008-C876EA4DB975}" type="slidenum">
              <a:rPr lang="es-MX" smtClean="0"/>
              <a:t>6</a:t>
            </a:fld>
            <a:endParaRPr lang="es-MX"/>
          </a:p>
        </p:txBody>
      </p:sp>
    </p:spTree>
    <p:extLst>
      <p:ext uri="{BB962C8B-B14F-4D97-AF65-F5344CB8AC3E}">
        <p14:creationId xmlns:p14="http://schemas.microsoft.com/office/powerpoint/2010/main" val="2643908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F56C8E8A-F0B2-4C95-A008-C876EA4DB975}" type="slidenum">
              <a:rPr lang="es-MX" smtClean="0"/>
              <a:t>7</a:t>
            </a:fld>
            <a:endParaRPr lang="es-MX"/>
          </a:p>
        </p:txBody>
      </p:sp>
    </p:spTree>
    <p:extLst>
      <p:ext uri="{BB962C8B-B14F-4D97-AF65-F5344CB8AC3E}">
        <p14:creationId xmlns:p14="http://schemas.microsoft.com/office/powerpoint/2010/main" val="2623619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F56C8E8A-F0B2-4C95-A008-C876EA4DB975}" type="slidenum">
              <a:rPr lang="es-MX" smtClean="0"/>
              <a:t>9</a:t>
            </a:fld>
            <a:endParaRPr lang="es-MX"/>
          </a:p>
        </p:txBody>
      </p:sp>
    </p:spTree>
    <p:extLst>
      <p:ext uri="{BB962C8B-B14F-4D97-AF65-F5344CB8AC3E}">
        <p14:creationId xmlns:p14="http://schemas.microsoft.com/office/powerpoint/2010/main" val="6530693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F56C8E8A-F0B2-4C95-A008-C876EA4DB975}" type="slidenum">
              <a:rPr lang="es-MX" smtClean="0"/>
              <a:t>10</a:t>
            </a:fld>
            <a:endParaRPr lang="es-MX"/>
          </a:p>
        </p:txBody>
      </p:sp>
    </p:spTree>
    <p:extLst>
      <p:ext uri="{BB962C8B-B14F-4D97-AF65-F5344CB8AC3E}">
        <p14:creationId xmlns:p14="http://schemas.microsoft.com/office/powerpoint/2010/main" val="17190767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9.png"/><Relationship Id="rId7"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viso de Uso Personal ">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CC18B879-E396-4F0C-B77B-E2654CCA1076}"/>
              </a:ext>
            </a:extLst>
          </p:cNvPr>
          <p:cNvPicPr>
            <a:picLocks noChangeAspect="1"/>
          </p:cNvPicPr>
          <p:nvPr userDrawn="1"/>
        </p:nvPicPr>
        <p:blipFill rotWithShape="1">
          <a:blip r:embed="rId2"/>
          <a:srcRect l="4433" t="19944" r="4395" b="19721"/>
          <a:stretch/>
        </p:blipFill>
        <p:spPr>
          <a:xfrm>
            <a:off x="1555081" y="425958"/>
            <a:ext cx="9081837" cy="6006083"/>
          </a:xfrm>
          <a:prstGeom prst="rect">
            <a:avLst/>
          </a:prstGeom>
        </p:spPr>
      </p:pic>
    </p:spTree>
    <p:extLst>
      <p:ext uri="{BB962C8B-B14F-4D97-AF65-F5344CB8AC3E}">
        <p14:creationId xmlns:p14="http://schemas.microsoft.com/office/powerpoint/2010/main" val="1500867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ien Presenta?">
    <p:spTree>
      <p:nvGrpSpPr>
        <p:cNvPr id="1" name=""/>
        <p:cNvGrpSpPr/>
        <p:nvPr/>
      </p:nvGrpSpPr>
      <p:grpSpPr>
        <a:xfrm>
          <a:off x="0" y="0"/>
          <a:ext cx="0" cy="0"/>
          <a:chOff x="0" y="0"/>
          <a:chExt cx="0" cy="0"/>
        </a:xfrm>
      </p:grpSpPr>
      <p:sp>
        <p:nvSpPr>
          <p:cNvPr id="30" name="Marcador de contenido 29">
            <a:extLst>
              <a:ext uri="{FF2B5EF4-FFF2-40B4-BE49-F238E27FC236}">
                <a16:creationId xmlns:a16="http://schemas.microsoft.com/office/drawing/2014/main" id="{9F72E2A4-E249-434A-909C-C2C999C32C6F}"/>
              </a:ext>
            </a:extLst>
          </p:cNvPr>
          <p:cNvSpPr>
            <a:spLocks noGrp="1"/>
          </p:cNvSpPr>
          <p:nvPr>
            <p:ph sz="quarter" idx="10" hasCustomPrompt="1"/>
          </p:nvPr>
        </p:nvSpPr>
        <p:spPr>
          <a:xfrm>
            <a:off x="1777833" y="4542348"/>
            <a:ext cx="1877774" cy="555013"/>
          </a:xfrm>
        </p:spPr>
        <p:txBody>
          <a:bodyPr/>
          <a:lstStyle>
            <a:lvl1pPr marL="0" indent="0">
              <a:buNone/>
              <a:defRPr lang="es-MX" sz="2800" b="1" kern="1200" cap="none" spc="0" dirty="0" smtClean="0">
                <a:ln w="0"/>
                <a:solidFill>
                  <a:schemeClr val="bg1"/>
                </a:solidFill>
                <a:latin typeface="Arial Rounded MT Bold" panose="020F0704030504030204" pitchFamily="34" charset="0"/>
                <a:ea typeface="+mn-ea"/>
                <a:cs typeface="Arial" panose="020B0604020202020204" pitchFamily="34" charset="0"/>
              </a:defRPr>
            </a:lvl1pPr>
          </a:lstStyle>
          <a:p>
            <a:pPr lvl="0"/>
            <a:r>
              <a:rPr lang="es-MX" dirty="0"/>
              <a:t>Nombre 1</a:t>
            </a:r>
          </a:p>
        </p:txBody>
      </p:sp>
      <p:grpSp>
        <p:nvGrpSpPr>
          <p:cNvPr id="20" name="Grupo 19">
            <a:extLst>
              <a:ext uri="{FF2B5EF4-FFF2-40B4-BE49-F238E27FC236}">
                <a16:creationId xmlns:a16="http://schemas.microsoft.com/office/drawing/2014/main" id="{FE919FEF-1D7B-4250-92B0-4DEF67721244}"/>
              </a:ext>
            </a:extLst>
          </p:cNvPr>
          <p:cNvGrpSpPr/>
          <p:nvPr userDrawn="1"/>
        </p:nvGrpSpPr>
        <p:grpSpPr>
          <a:xfrm>
            <a:off x="3655607" y="5719620"/>
            <a:ext cx="4727798" cy="523221"/>
            <a:chOff x="3655607" y="5719620"/>
            <a:chExt cx="4727798" cy="523221"/>
          </a:xfrm>
        </p:grpSpPr>
        <p:sp>
          <p:nvSpPr>
            <p:cNvPr id="21" name="Rectángulo 20">
              <a:extLst>
                <a:ext uri="{FF2B5EF4-FFF2-40B4-BE49-F238E27FC236}">
                  <a16:creationId xmlns:a16="http://schemas.microsoft.com/office/drawing/2014/main" id="{B67A5ABC-1304-4A1C-9836-90AE4183341C}"/>
                </a:ext>
              </a:extLst>
            </p:cNvPr>
            <p:cNvSpPr/>
            <p:nvPr/>
          </p:nvSpPr>
          <p:spPr>
            <a:xfrm>
              <a:off x="3655607" y="5719620"/>
              <a:ext cx="4727798" cy="523221"/>
            </a:xfrm>
            <a:prstGeom prst="rect">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2" name="Rectángulo 21">
              <a:extLst>
                <a:ext uri="{FF2B5EF4-FFF2-40B4-BE49-F238E27FC236}">
                  <a16:creationId xmlns:a16="http://schemas.microsoft.com/office/drawing/2014/main" id="{2A3C911A-220D-43A7-B63E-C769292FDB4E}"/>
                </a:ext>
              </a:extLst>
            </p:cNvPr>
            <p:cNvSpPr/>
            <p:nvPr/>
          </p:nvSpPr>
          <p:spPr>
            <a:xfrm>
              <a:off x="4061698" y="5719620"/>
              <a:ext cx="3652988" cy="523220"/>
            </a:xfrm>
            <a:prstGeom prst="rect">
              <a:avLst/>
            </a:prstGeom>
            <a:noFill/>
          </p:spPr>
          <p:txBody>
            <a:bodyPr wrap="none" lIns="91440" tIns="45720" rIns="91440" bIns="45720">
              <a:spAutoFit/>
            </a:bodyPr>
            <a:lstStyle/>
            <a:p>
              <a:pPr algn="ctr"/>
              <a:r>
                <a:rPr lang="es-ES" sz="2800" cap="none" spc="0" dirty="0">
                  <a:ln w="0"/>
                  <a:solidFill>
                    <a:schemeClr val="bg1">
                      <a:lumMod val="75000"/>
                    </a:schemeClr>
                  </a:solidFill>
                  <a:latin typeface="Arial Rounded MT Bold" panose="020F0704030504030204" pitchFamily="34" charset="0"/>
                  <a:cs typeface="Arial" panose="020B0604020202020204" pitchFamily="34" charset="0"/>
                </a:rPr>
                <a:t>Administrar Perfiles</a:t>
              </a:r>
            </a:p>
          </p:txBody>
        </p:sp>
      </p:grpSp>
      <p:sp>
        <p:nvSpPr>
          <p:cNvPr id="31" name="Marcador de contenido 29">
            <a:extLst>
              <a:ext uri="{FF2B5EF4-FFF2-40B4-BE49-F238E27FC236}">
                <a16:creationId xmlns:a16="http://schemas.microsoft.com/office/drawing/2014/main" id="{0B2AA0AE-2AA4-4C72-BE83-B91BF96C2966}"/>
              </a:ext>
            </a:extLst>
          </p:cNvPr>
          <p:cNvSpPr>
            <a:spLocks noGrp="1"/>
          </p:cNvSpPr>
          <p:nvPr>
            <p:ph sz="quarter" idx="11" hasCustomPrompt="1"/>
          </p:nvPr>
        </p:nvSpPr>
        <p:spPr>
          <a:xfrm>
            <a:off x="4049300" y="4546291"/>
            <a:ext cx="1877774" cy="555013"/>
          </a:xfrm>
        </p:spPr>
        <p:txBody>
          <a:bodyPr/>
          <a:lstStyle>
            <a:lvl1pPr marL="0" indent="0">
              <a:buNone/>
              <a:defRPr lang="es-MX" sz="2800" b="1" kern="1200" cap="none" spc="0" dirty="0" smtClean="0">
                <a:ln w="0"/>
                <a:solidFill>
                  <a:schemeClr val="bg1"/>
                </a:solidFill>
                <a:latin typeface="Arial Rounded MT Bold" panose="020F0704030504030204" pitchFamily="34" charset="0"/>
                <a:ea typeface="+mn-ea"/>
                <a:cs typeface="Arial" panose="020B0604020202020204" pitchFamily="34" charset="0"/>
              </a:defRPr>
            </a:lvl1pPr>
          </a:lstStyle>
          <a:p>
            <a:pPr lvl="0"/>
            <a:r>
              <a:rPr lang="es-MX" dirty="0"/>
              <a:t>Nombre 2</a:t>
            </a:r>
          </a:p>
        </p:txBody>
      </p:sp>
      <p:sp>
        <p:nvSpPr>
          <p:cNvPr id="32" name="Marcador de contenido 29">
            <a:extLst>
              <a:ext uri="{FF2B5EF4-FFF2-40B4-BE49-F238E27FC236}">
                <a16:creationId xmlns:a16="http://schemas.microsoft.com/office/drawing/2014/main" id="{FA8981FA-D024-4812-B822-C40B9EBFD267}"/>
              </a:ext>
            </a:extLst>
          </p:cNvPr>
          <p:cNvSpPr>
            <a:spLocks noGrp="1"/>
          </p:cNvSpPr>
          <p:nvPr>
            <p:ph sz="quarter" idx="12" hasCustomPrompt="1"/>
          </p:nvPr>
        </p:nvSpPr>
        <p:spPr>
          <a:xfrm>
            <a:off x="6294953" y="4524566"/>
            <a:ext cx="1877774" cy="555013"/>
          </a:xfrm>
        </p:spPr>
        <p:txBody>
          <a:bodyPr/>
          <a:lstStyle>
            <a:lvl1pPr marL="0" indent="0">
              <a:buNone/>
              <a:defRPr lang="es-MX" sz="2800" b="1" kern="1200" cap="none" spc="0" dirty="0" smtClean="0">
                <a:ln w="0"/>
                <a:solidFill>
                  <a:schemeClr val="bg1"/>
                </a:solidFill>
                <a:latin typeface="Arial Rounded MT Bold" panose="020F0704030504030204" pitchFamily="34" charset="0"/>
                <a:ea typeface="+mn-ea"/>
                <a:cs typeface="Arial" panose="020B0604020202020204" pitchFamily="34" charset="0"/>
              </a:defRPr>
            </a:lvl1pPr>
          </a:lstStyle>
          <a:p>
            <a:pPr lvl="0"/>
            <a:r>
              <a:rPr lang="es-MX" dirty="0"/>
              <a:t>Nombre 3</a:t>
            </a:r>
          </a:p>
        </p:txBody>
      </p:sp>
      <p:sp>
        <p:nvSpPr>
          <p:cNvPr id="33" name="Marcador de contenido 29">
            <a:extLst>
              <a:ext uri="{FF2B5EF4-FFF2-40B4-BE49-F238E27FC236}">
                <a16:creationId xmlns:a16="http://schemas.microsoft.com/office/drawing/2014/main" id="{DAA58036-4E5A-4F8D-A471-A5AECA87F397}"/>
              </a:ext>
            </a:extLst>
          </p:cNvPr>
          <p:cNvSpPr>
            <a:spLocks noGrp="1"/>
          </p:cNvSpPr>
          <p:nvPr>
            <p:ph sz="quarter" idx="13" hasCustomPrompt="1"/>
          </p:nvPr>
        </p:nvSpPr>
        <p:spPr>
          <a:xfrm>
            <a:off x="8606605" y="4508538"/>
            <a:ext cx="1877774" cy="555013"/>
          </a:xfrm>
        </p:spPr>
        <p:txBody>
          <a:bodyPr/>
          <a:lstStyle>
            <a:lvl1pPr marL="0" indent="0">
              <a:buNone/>
              <a:defRPr lang="es-MX" sz="2800" b="1" kern="1200" cap="none" spc="0" dirty="0" smtClean="0">
                <a:ln w="0"/>
                <a:solidFill>
                  <a:schemeClr val="bg1"/>
                </a:solidFill>
                <a:latin typeface="Arial Rounded MT Bold" panose="020F0704030504030204" pitchFamily="34" charset="0"/>
                <a:ea typeface="+mn-ea"/>
                <a:cs typeface="Arial" panose="020B0604020202020204" pitchFamily="34" charset="0"/>
              </a:defRPr>
            </a:lvl1pPr>
          </a:lstStyle>
          <a:p>
            <a:pPr lvl="0"/>
            <a:r>
              <a:rPr lang="es-MX" dirty="0"/>
              <a:t>Nombre 4</a:t>
            </a:r>
          </a:p>
        </p:txBody>
      </p:sp>
    </p:spTree>
    <p:extLst>
      <p:ext uri="{BB962C8B-B14F-4D97-AF65-F5344CB8AC3E}">
        <p14:creationId xmlns:p14="http://schemas.microsoft.com/office/powerpoint/2010/main" val="1817002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0">
                                            <p:txEl>
                                              <p:pRg st="0" end="0"/>
                                            </p:txEl>
                                          </p:spTgt>
                                        </p:tgtEl>
                                        <p:attrNameLst>
                                          <p:attrName>style.visibility</p:attrName>
                                        </p:attrNameLst>
                                      </p:cBhvr>
                                      <p:to>
                                        <p:strVal val="visible"/>
                                      </p:to>
                                    </p:set>
                                    <p:animEffect transition="in" filter="fade">
                                      <p:cBhvr>
                                        <p:cTn id="7" dur="1000"/>
                                        <p:tgtEl>
                                          <p:spTgt spid="30">
                                            <p:txEl>
                                              <p:pRg st="0" end="0"/>
                                            </p:txEl>
                                          </p:spTgt>
                                        </p:tgtEl>
                                      </p:cBhvr>
                                    </p:animEffect>
                                    <p:anim calcmode="lin" valueType="num">
                                      <p:cBhvr>
                                        <p:cTn id="8" dur="10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0">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1">
                                            <p:txEl>
                                              <p:pRg st="0" end="0"/>
                                            </p:txEl>
                                          </p:spTgt>
                                        </p:tgtEl>
                                        <p:attrNameLst>
                                          <p:attrName>style.visibility</p:attrName>
                                        </p:attrNameLst>
                                      </p:cBhvr>
                                      <p:to>
                                        <p:strVal val="visible"/>
                                      </p:to>
                                    </p:set>
                                    <p:animEffect transition="in" filter="fade">
                                      <p:cBhvr>
                                        <p:cTn id="13" dur="1000"/>
                                        <p:tgtEl>
                                          <p:spTgt spid="31">
                                            <p:txEl>
                                              <p:pRg st="0" end="0"/>
                                            </p:txEl>
                                          </p:spTgt>
                                        </p:tgtEl>
                                      </p:cBhvr>
                                    </p:animEffect>
                                    <p:anim calcmode="lin" valueType="num">
                                      <p:cBhvr>
                                        <p:cTn id="14" dur="1000" fill="hold"/>
                                        <p:tgtEl>
                                          <p:spTgt spid="31">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1">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32">
                                            <p:txEl>
                                              <p:pRg st="0" end="0"/>
                                            </p:txEl>
                                          </p:spTgt>
                                        </p:tgtEl>
                                        <p:attrNameLst>
                                          <p:attrName>style.visibility</p:attrName>
                                        </p:attrNameLst>
                                      </p:cBhvr>
                                      <p:to>
                                        <p:strVal val="visible"/>
                                      </p:to>
                                    </p:set>
                                    <p:animEffect transition="in" filter="fade">
                                      <p:cBhvr>
                                        <p:cTn id="19" dur="1000"/>
                                        <p:tgtEl>
                                          <p:spTgt spid="32">
                                            <p:txEl>
                                              <p:pRg st="0" end="0"/>
                                            </p:txEl>
                                          </p:spTgt>
                                        </p:tgtEl>
                                      </p:cBhvr>
                                    </p:animEffect>
                                    <p:anim calcmode="lin" valueType="num">
                                      <p:cBhvr>
                                        <p:cTn id="20" dur="1000" fill="hold"/>
                                        <p:tgtEl>
                                          <p:spTgt spid="32">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2">
                                            <p:txEl>
                                              <p:pRg st="0" end="0"/>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33">
                                            <p:txEl>
                                              <p:pRg st="0" end="0"/>
                                            </p:txEl>
                                          </p:spTgt>
                                        </p:tgtEl>
                                        <p:attrNameLst>
                                          <p:attrName>style.visibility</p:attrName>
                                        </p:attrNameLst>
                                      </p:cBhvr>
                                      <p:to>
                                        <p:strVal val="visible"/>
                                      </p:to>
                                    </p:set>
                                    <p:animEffect transition="in" filter="fade">
                                      <p:cBhvr>
                                        <p:cTn id="25" dur="1000"/>
                                        <p:tgtEl>
                                          <p:spTgt spid="33">
                                            <p:txEl>
                                              <p:pRg st="0" end="0"/>
                                            </p:txEl>
                                          </p:spTgt>
                                        </p:tgtEl>
                                      </p:cBhvr>
                                    </p:animEffect>
                                    <p:anim calcmode="lin" valueType="num">
                                      <p:cBhvr>
                                        <p:cTn id="26"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2" presetClass="entr" presetSubtype="4"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p:tmplLst>
          <p:tmpl lvl="1">
            <p:tnLst>
              <p:par>
                <p:cTn presetID="42" presetClass="entr" presetSubtype="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1000"/>
                        <p:tgtEl>
                          <p:spTgt spid="30"/>
                        </p:tgtEl>
                      </p:cBhvr>
                    </p:animEffect>
                    <p:anim calcmode="lin" valueType="num">
                      <p:cBhvr>
                        <p:cTn dur="1000" fill="hold"/>
                        <p:tgtEl>
                          <p:spTgt spid="30"/>
                        </p:tgtEl>
                        <p:attrNameLst>
                          <p:attrName>ppt_x</p:attrName>
                        </p:attrNameLst>
                      </p:cBhvr>
                      <p:tavLst>
                        <p:tav tm="0">
                          <p:val>
                            <p:strVal val="#ppt_x"/>
                          </p:val>
                        </p:tav>
                        <p:tav tm="100000">
                          <p:val>
                            <p:strVal val="#ppt_x"/>
                          </p:val>
                        </p:tav>
                      </p:tavLst>
                    </p:anim>
                    <p:anim calcmode="lin" valueType="num">
                      <p:cBhvr>
                        <p:cTn dur="1000" fill="hold"/>
                        <p:tgtEl>
                          <p:spTgt spid="30"/>
                        </p:tgtEl>
                        <p:attrNameLst>
                          <p:attrName>ppt_y</p:attrName>
                        </p:attrNameLst>
                      </p:cBhvr>
                      <p:tavLst>
                        <p:tav tm="0">
                          <p:val>
                            <p:strVal val="#ppt_y+.1"/>
                          </p:val>
                        </p:tav>
                        <p:tav tm="100000">
                          <p:val>
                            <p:strVal val="#ppt_y"/>
                          </p:val>
                        </p:tav>
                      </p:tavLst>
                    </p:anim>
                  </p:childTnLst>
                </p:cTn>
              </p:par>
            </p:tnLst>
          </p:tmpl>
        </p:tmplLst>
      </p:bldP>
      <p:bldP spid="31" grpId="0" build="p">
        <p:tmplLst>
          <p:tmpl lvl="1">
            <p:tnLst>
              <p:par>
                <p:cTn presetID="42"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1000"/>
                        <p:tgtEl>
                          <p:spTgt spid="31"/>
                        </p:tgtEl>
                      </p:cBhvr>
                    </p:animEffect>
                    <p:anim calcmode="lin" valueType="num">
                      <p:cBhvr>
                        <p:cTn dur="1000" fill="hold"/>
                        <p:tgtEl>
                          <p:spTgt spid="31"/>
                        </p:tgtEl>
                        <p:attrNameLst>
                          <p:attrName>ppt_x</p:attrName>
                        </p:attrNameLst>
                      </p:cBhvr>
                      <p:tavLst>
                        <p:tav tm="0">
                          <p:val>
                            <p:strVal val="#ppt_x"/>
                          </p:val>
                        </p:tav>
                        <p:tav tm="100000">
                          <p:val>
                            <p:strVal val="#ppt_x"/>
                          </p:val>
                        </p:tav>
                      </p:tavLst>
                    </p:anim>
                    <p:anim calcmode="lin" valueType="num">
                      <p:cBhvr>
                        <p:cTn dur="1000" fill="hold"/>
                        <p:tgtEl>
                          <p:spTgt spid="31"/>
                        </p:tgtEl>
                        <p:attrNameLst>
                          <p:attrName>ppt_y</p:attrName>
                        </p:attrNameLst>
                      </p:cBhvr>
                      <p:tavLst>
                        <p:tav tm="0">
                          <p:val>
                            <p:strVal val="#ppt_y+.1"/>
                          </p:val>
                        </p:tav>
                        <p:tav tm="100000">
                          <p:val>
                            <p:strVal val="#ppt_y"/>
                          </p:val>
                        </p:tav>
                      </p:tavLst>
                    </p:anim>
                  </p:childTnLst>
                </p:cTn>
              </p:par>
            </p:tnLst>
          </p:tmpl>
        </p:tmplLst>
      </p:bldP>
      <p:bldP spid="32" grpId="0" build="p">
        <p:tmplLst>
          <p:tmpl lvl="1">
            <p:tnLst>
              <p:par>
                <p:cTn presetID="42" presetClass="entr" presetSubtype="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1000"/>
                        <p:tgtEl>
                          <p:spTgt spid="32"/>
                        </p:tgtEl>
                      </p:cBhvr>
                    </p:animEffect>
                    <p:anim calcmode="lin" valueType="num">
                      <p:cBhvr>
                        <p:cTn dur="1000" fill="hold"/>
                        <p:tgtEl>
                          <p:spTgt spid="32"/>
                        </p:tgtEl>
                        <p:attrNameLst>
                          <p:attrName>ppt_x</p:attrName>
                        </p:attrNameLst>
                      </p:cBhvr>
                      <p:tavLst>
                        <p:tav tm="0">
                          <p:val>
                            <p:strVal val="#ppt_x"/>
                          </p:val>
                        </p:tav>
                        <p:tav tm="100000">
                          <p:val>
                            <p:strVal val="#ppt_x"/>
                          </p:val>
                        </p:tav>
                      </p:tavLst>
                    </p:anim>
                    <p:anim calcmode="lin" valueType="num">
                      <p:cBhvr>
                        <p:cTn dur="1000" fill="hold"/>
                        <p:tgtEl>
                          <p:spTgt spid="32"/>
                        </p:tgtEl>
                        <p:attrNameLst>
                          <p:attrName>ppt_y</p:attrName>
                        </p:attrNameLst>
                      </p:cBhvr>
                      <p:tavLst>
                        <p:tav tm="0">
                          <p:val>
                            <p:strVal val="#ppt_y+.1"/>
                          </p:val>
                        </p:tav>
                        <p:tav tm="100000">
                          <p:val>
                            <p:strVal val="#ppt_y"/>
                          </p:val>
                        </p:tav>
                      </p:tavLst>
                    </p:anim>
                  </p:childTnLst>
                </p:cTn>
              </p:par>
            </p:tnLst>
          </p:tmpl>
        </p:tmplLst>
      </p:bldP>
      <p:bldP spid="33" grpId="0" build="p">
        <p:tmplLst>
          <p:tmpl lvl="1">
            <p:tnLst>
              <p:par>
                <p:cTn presetID="42" presetClass="entr" presetSubtype="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1000"/>
                        <p:tgtEl>
                          <p:spTgt spid="33"/>
                        </p:tgtEl>
                      </p:cBhvr>
                    </p:animEffect>
                    <p:anim calcmode="lin" valueType="num">
                      <p:cBhvr>
                        <p:cTn dur="1000" fill="hold"/>
                        <p:tgtEl>
                          <p:spTgt spid="33"/>
                        </p:tgtEl>
                        <p:attrNameLst>
                          <p:attrName>ppt_x</p:attrName>
                        </p:attrNameLst>
                      </p:cBhvr>
                      <p:tavLst>
                        <p:tav tm="0">
                          <p:val>
                            <p:strVal val="#ppt_x"/>
                          </p:val>
                        </p:tav>
                        <p:tav tm="100000">
                          <p:val>
                            <p:strVal val="#ppt_x"/>
                          </p:val>
                        </p:tav>
                      </p:tavLst>
                    </p:anim>
                    <p:anim calcmode="lin" valueType="num">
                      <p:cBhvr>
                        <p:cTn dur="1000" fill="hold"/>
                        <p:tgtEl>
                          <p:spTgt spid="33"/>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ma 1 descripción">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06AC1E89-169D-47E1-8E1D-A8BFC0964F14}"/>
              </a:ext>
            </a:extLst>
          </p:cNvPr>
          <p:cNvSpPr/>
          <p:nvPr userDrawn="1"/>
        </p:nvSpPr>
        <p:spPr>
          <a:xfrm>
            <a:off x="374005" y="244673"/>
            <a:ext cx="1565889" cy="707886"/>
          </a:xfrm>
          <a:prstGeom prst="rect">
            <a:avLst/>
          </a:prstGeom>
          <a:noFill/>
        </p:spPr>
        <p:txBody>
          <a:bodyPr wrap="none" lIns="91440" tIns="45720" rIns="91440" bIns="45720">
            <a:prstTxWarp prst="textDeflateBottom">
              <a:avLst>
                <a:gd name="adj" fmla="val 82595"/>
              </a:avLst>
            </a:prstTxWarp>
            <a:spAutoFit/>
          </a:bodyPr>
          <a:lstStyle/>
          <a:p>
            <a:pPr algn="ctr"/>
            <a:r>
              <a:rPr lang="es-ES" sz="4000" dirty="0">
                <a:ln w="0"/>
                <a:solidFill>
                  <a:srgbClr val="FF0000"/>
                </a:solidFill>
                <a:latin typeface="Bebas Neue" panose="020B0606020202050201" pitchFamily="34" charset="0"/>
              </a:rPr>
              <a:t>Tema 1</a:t>
            </a:r>
            <a:endParaRPr lang="es-ES" sz="4000" b="0" cap="none" spc="0" dirty="0">
              <a:ln w="0"/>
              <a:solidFill>
                <a:srgbClr val="FF0000"/>
              </a:solidFill>
              <a:latin typeface="Bebas Neue" panose="020B0606020202050201" pitchFamily="34" charset="0"/>
            </a:endParaRPr>
          </a:p>
        </p:txBody>
      </p:sp>
      <p:sp>
        <p:nvSpPr>
          <p:cNvPr id="7" name="Rectángulo 6">
            <a:extLst>
              <a:ext uri="{FF2B5EF4-FFF2-40B4-BE49-F238E27FC236}">
                <a16:creationId xmlns:a16="http://schemas.microsoft.com/office/drawing/2014/main" id="{581EDE34-96EF-4F5B-951C-51B625BBD516}"/>
              </a:ext>
            </a:extLst>
          </p:cNvPr>
          <p:cNvSpPr/>
          <p:nvPr userDrawn="1"/>
        </p:nvSpPr>
        <p:spPr>
          <a:xfrm>
            <a:off x="2243132" y="136951"/>
            <a:ext cx="1415772" cy="923330"/>
          </a:xfrm>
          <a:prstGeom prst="rect">
            <a:avLst/>
          </a:prstGeom>
          <a:noFill/>
        </p:spPr>
        <p:txBody>
          <a:bodyPr wrap="none" lIns="91440" tIns="45720" rIns="91440" bIns="45720">
            <a:spAutoFit/>
          </a:bodyPr>
          <a:lstStyle/>
          <a:p>
            <a:pPr algn="ctr"/>
            <a:r>
              <a:rPr lang="es-ES" sz="5400" b="0" cap="none" spc="0" dirty="0">
                <a:ln w="0"/>
                <a:solidFill>
                  <a:schemeClr val="bg1"/>
                </a:solidFill>
                <a:latin typeface="Bebas Neue" panose="020B0606020202050201" pitchFamily="34" charset="0"/>
              </a:rPr>
              <a:t>inicio</a:t>
            </a:r>
          </a:p>
        </p:txBody>
      </p:sp>
      <p:sp>
        <p:nvSpPr>
          <p:cNvPr id="8" name="Rectángulo 7">
            <a:extLst>
              <a:ext uri="{FF2B5EF4-FFF2-40B4-BE49-F238E27FC236}">
                <a16:creationId xmlns:a16="http://schemas.microsoft.com/office/drawing/2014/main" id="{5DFD0A4F-67A3-40AB-804D-4325B245CD02}"/>
              </a:ext>
            </a:extLst>
          </p:cNvPr>
          <p:cNvSpPr/>
          <p:nvPr userDrawn="1"/>
        </p:nvSpPr>
        <p:spPr>
          <a:xfrm>
            <a:off x="4096858" y="244673"/>
            <a:ext cx="1130181" cy="523220"/>
          </a:xfrm>
          <a:prstGeom prst="rect">
            <a:avLst/>
          </a:prstGeom>
          <a:noFill/>
        </p:spPr>
        <p:txBody>
          <a:bodyPr wrap="none" lIns="91440" tIns="45720" rIns="91440" bIns="45720">
            <a:spAutoFit/>
          </a:bodyPr>
          <a:lstStyle/>
          <a:p>
            <a:pPr algn="ctr"/>
            <a:r>
              <a:rPr lang="es-ES" sz="2800" b="0" cap="none" spc="0" dirty="0">
                <a:ln w="0"/>
                <a:solidFill>
                  <a:schemeClr val="bg1"/>
                </a:solidFill>
              </a:rPr>
              <a:t>Nuevo</a:t>
            </a:r>
          </a:p>
        </p:txBody>
      </p:sp>
      <p:sp>
        <p:nvSpPr>
          <p:cNvPr id="9" name="Rectángulo 8">
            <a:extLst>
              <a:ext uri="{FF2B5EF4-FFF2-40B4-BE49-F238E27FC236}">
                <a16:creationId xmlns:a16="http://schemas.microsoft.com/office/drawing/2014/main" id="{89AADB29-F78D-4943-97BC-9D96C0106CE0}"/>
              </a:ext>
            </a:extLst>
          </p:cNvPr>
          <p:cNvSpPr/>
          <p:nvPr userDrawn="1"/>
        </p:nvSpPr>
        <p:spPr>
          <a:xfrm>
            <a:off x="5576458" y="244673"/>
            <a:ext cx="1440651" cy="523220"/>
          </a:xfrm>
          <a:prstGeom prst="rect">
            <a:avLst/>
          </a:prstGeom>
          <a:noFill/>
        </p:spPr>
        <p:txBody>
          <a:bodyPr wrap="none" lIns="91440" tIns="45720" rIns="91440" bIns="45720">
            <a:spAutoFit/>
          </a:bodyPr>
          <a:lstStyle/>
          <a:p>
            <a:pPr algn="ctr"/>
            <a:r>
              <a:rPr lang="es-MX" sz="2800" b="0" cap="none" spc="0" dirty="0">
                <a:ln w="0"/>
                <a:solidFill>
                  <a:schemeClr val="bg1"/>
                </a:solidFill>
              </a:rPr>
              <a:t>Películas</a:t>
            </a:r>
            <a:endParaRPr lang="es-ES" sz="2800" b="0" cap="none" spc="0" dirty="0">
              <a:ln w="0"/>
              <a:solidFill>
                <a:schemeClr val="bg1"/>
              </a:solidFill>
            </a:endParaRPr>
          </a:p>
        </p:txBody>
      </p:sp>
      <p:sp>
        <p:nvSpPr>
          <p:cNvPr id="10" name="Rectángulo 9">
            <a:extLst>
              <a:ext uri="{FF2B5EF4-FFF2-40B4-BE49-F238E27FC236}">
                <a16:creationId xmlns:a16="http://schemas.microsoft.com/office/drawing/2014/main" id="{3136BE40-2524-4B0D-8D36-CFC668CAFA5E}"/>
              </a:ext>
            </a:extLst>
          </p:cNvPr>
          <p:cNvSpPr/>
          <p:nvPr userDrawn="1"/>
        </p:nvSpPr>
        <p:spPr>
          <a:xfrm>
            <a:off x="7344952" y="244673"/>
            <a:ext cx="826444" cy="523220"/>
          </a:xfrm>
          <a:prstGeom prst="rect">
            <a:avLst/>
          </a:prstGeom>
          <a:noFill/>
        </p:spPr>
        <p:txBody>
          <a:bodyPr wrap="none" lIns="91440" tIns="45720" rIns="91440" bIns="45720">
            <a:spAutoFit/>
          </a:bodyPr>
          <a:lstStyle/>
          <a:p>
            <a:pPr algn="ctr"/>
            <a:r>
              <a:rPr lang="es-ES" sz="2800" dirty="0">
                <a:ln w="0"/>
                <a:solidFill>
                  <a:schemeClr val="bg1"/>
                </a:solidFill>
              </a:rPr>
              <a:t>DVD</a:t>
            </a:r>
            <a:endParaRPr lang="es-ES" sz="2800" b="0" cap="none" spc="0" dirty="0">
              <a:ln w="0"/>
              <a:solidFill>
                <a:schemeClr val="bg1"/>
              </a:solidFill>
            </a:endParaRPr>
          </a:p>
        </p:txBody>
      </p:sp>
      <p:grpSp>
        <p:nvGrpSpPr>
          <p:cNvPr id="11" name="Grupo 10">
            <a:extLst>
              <a:ext uri="{FF2B5EF4-FFF2-40B4-BE49-F238E27FC236}">
                <a16:creationId xmlns:a16="http://schemas.microsoft.com/office/drawing/2014/main" id="{3503ADBD-57E0-4E11-8E13-5649D5B8AF62}"/>
              </a:ext>
            </a:extLst>
          </p:cNvPr>
          <p:cNvGrpSpPr/>
          <p:nvPr userDrawn="1"/>
        </p:nvGrpSpPr>
        <p:grpSpPr>
          <a:xfrm>
            <a:off x="9909349" y="244672"/>
            <a:ext cx="1518567" cy="523220"/>
            <a:chOff x="9909349" y="244672"/>
            <a:chExt cx="1518567" cy="523220"/>
          </a:xfrm>
        </p:grpSpPr>
        <p:sp>
          <p:nvSpPr>
            <p:cNvPr id="12" name="Rectángulo 11">
              <a:extLst>
                <a:ext uri="{FF2B5EF4-FFF2-40B4-BE49-F238E27FC236}">
                  <a16:creationId xmlns:a16="http://schemas.microsoft.com/office/drawing/2014/main" id="{DA2F3DF4-F9B2-47B8-B203-150B5F262C83}"/>
                </a:ext>
              </a:extLst>
            </p:cNvPr>
            <p:cNvSpPr/>
            <p:nvPr/>
          </p:nvSpPr>
          <p:spPr>
            <a:xfrm>
              <a:off x="9909349" y="244672"/>
              <a:ext cx="1156342" cy="523220"/>
            </a:xfrm>
            <a:prstGeom prst="rect">
              <a:avLst/>
            </a:prstGeom>
            <a:noFill/>
          </p:spPr>
          <p:txBody>
            <a:bodyPr wrap="none" lIns="91440" tIns="45720" rIns="91440" bIns="45720">
              <a:spAutoFit/>
            </a:bodyPr>
            <a:lstStyle/>
            <a:p>
              <a:pPr algn="ctr"/>
              <a:r>
                <a:rPr lang="es-ES" sz="2800" b="0" cap="none" spc="0" dirty="0">
                  <a:ln w="0"/>
                  <a:solidFill>
                    <a:schemeClr val="bg1"/>
                  </a:solidFill>
                </a:rPr>
                <a:t>Buscar</a:t>
              </a:r>
            </a:p>
          </p:txBody>
        </p:sp>
        <p:pic>
          <p:nvPicPr>
            <p:cNvPr id="13" name="Gráfico 12" descr="Lupa con relleno sólido">
              <a:extLst>
                <a:ext uri="{FF2B5EF4-FFF2-40B4-BE49-F238E27FC236}">
                  <a16:creationId xmlns:a16="http://schemas.microsoft.com/office/drawing/2014/main" id="{0D0D8118-4923-47EC-AE80-EF65ADE1B1A8}"/>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1085758" y="357359"/>
              <a:ext cx="342158" cy="342158"/>
            </a:xfrm>
            <a:prstGeom prst="rect">
              <a:avLst/>
            </a:prstGeom>
          </p:spPr>
        </p:pic>
      </p:grpSp>
    </p:spTree>
    <p:extLst>
      <p:ext uri="{BB962C8B-B14F-4D97-AF65-F5344CB8AC3E}">
        <p14:creationId xmlns:p14="http://schemas.microsoft.com/office/powerpoint/2010/main" val="830783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10" fill="hold"/>
                                        <p:tgtEl>
                                          <p:spTgt spid="7"/>
                                        </p:tgtEl>
                                        <p:attrNameLst>
                                          <p:attrName>ppt_x</p:attrName>
                                        </p:attrNameLst>
                                      </p:cBhvr>
                                      <p:tavLst>
                                        <p:tav tm="0">
                                          <p:val>
                                            <p:strVal val="1+#ppt_w/2"/>
                                          </p:val>
                                        </p:tav>
                                        <p:tav tm="100000">
                                          <p:val>
                                            <p:strVal val="#ppt_x"/>
                                          </p:val>
                                        </p:tav>
                                      </p:tavLst>
                                    </p:anim>
                                    <p:anim calcmode="lin" valueType="num">
                                      <p:cBhvr additive="base">
                                        <p:cTn id="13" dur="10" fill="hold"/>
                                        <p:tgtEl>
                                          <p:spTgt spid="7"/>
                                        </p:tgtEl>
                                        <p:attrNameLst>
                                          <p:attrName>ppt_y</p:attrName>
                                        </p:attrNameLst>
                                      </p:cBhvr>
                                      <p:tavLst>
                                        <p:tav tm="0">
                                          <p:val>
                                            <p:strVal val="#ppt_y"/>
                                          </p:val>
                                        </p:tav>
                                        <p:tav tm="100000">
                                          <p:val>
                                            <p:strVal val="#ppt_y"/>
                                          </p:val>
                                        </p:tav>
                                      </p:tavLst>
                                    </p:anim>
                                  </p:childTnLst>
                                </p:cTn>
                              </p:par>
                            </p:childTnLst>
                          </p:cTn>
                        </p:par>
                        <p:par>
                          <p:cTn id="14" fill="hold">
                            <p:stCondLst>
                              <p:cond delay="510"/>
                            </p:stCondLst>
                            <p:childTnLst>
                              <p:par>
                                <p:cTn id="15" presetID="2" presetClass="entr" presetSubtype="2"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1+#ppt_w/2"/>
                                          </p:val>
                                        </p:tav>
                                        <p:tav tm="100000">
                                          <p:val>
                                            <p:strVal val="#ppt_x"/>
                                          </p:val>
                                        </p:tav>
                                      </p:tavLst>
                                    </p:anim>
                                    <p:anim calcmode="lin" valueType="num">
                                      <p:cBhvr additive="base">
                                        <p:cTn id="18" dur="500" fill="hold"/>
                                        <p:tgtEl>
                                          <p:spTgt spid="8"/>
                                        </p:tgtEl>
                                        <p:attrNameLst>
                                          <p:attrName>ppt_y</p:attrName>
                                        </p:attrNameLst>
                                      </p:cBhvr>
                                      <p:tavLst>
                                        <p:tav tm="0">
                                          <p:val>
                                            <p:strVal val="#ppt_y"/>
                                          </p:val>
                                        </p:tav>
                                        <p:tav tm="100000">
                                          <p:val>
                                            <p:strVal val="#ppt_y"/>
                                          </p:val>
                                        </p:tav>
                                      </p:tavLst>
                                    </p:anim>
                                  </p:childTnLst>
                                </p:cTn>
                              </p:par>
                            </p:childTnLst>
                          </p:cTn>
                        </p:par>
                        <p:par>
                          <p:cTn id="19" fill="hold">
                            <p:stCondLst>
                              <p:cond delay="1010"/>
                            </p:stCondLst>
                            <p:childTnLst>
                              <p:par>
                                <p:cTn id="20" presetID="2" presetClass="entr" presetSubtype="2"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1+#ppt_w/2"/>
                                          </p:val>
                                        </p:tav>
                                        <p:tav tm="100000">
                                          <p:val>
                                            <p:strVal val="#ppt_x"/>
                                          </p:val>
                                        </p:tav>
                                      </p:tavLst>
                                    </p:anim>
                                    <p:anim calcmode="lin" valueType="num">
                                      <p:cBhvr additive="base">
                                        <p:cTn id="23" dur="500" fill="hold"/>
                                        <p:tgtEl>
                                          <p:spTgt spid="9"/>
                                        </p:tgtEl>
                                        <p:attrNameLst>
                                          <p:attrName>ppt_y</p:attrName>
                                        </p:attrNameLst>
                                      </p:cBhvr>
                                      <p:tavLst>
                                        <p:tav tm="0">
                                          <p:val>
                                            <p:strVal val="#ppt_y"/>
                                          </p:val>
                                        </p:tav>
                                        <p:tav tm="100000">
                                          <p:val>
                                            <p:strVal val="#ppt_y"/>
                                          </p:val>
                                        </p:tav>
                                      </p:tavLst>
                                    </p:anim>
                                  </p:childTnLst>
                                </p:cTn>
                              </p:par>
                            </p:childTnLst>
                          </p:cTn>
                        </p:par>
                        <p:par>
                          <p:cTn id="24" fill="hold">
                            <p:stCondLst>
                              <p:cond delay="1510"/>
                            </p:stCondLst>
                            <p:childTnLst>
                              <p:par>
                                <p:cTn id="25" presetID="2" presetClass="entr" presetSubtype="2"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1+#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childTnLst>
                          </p:cTn>
                        </p:par>
                        <p:par>
                          <p:cTn id="29" fill="hold">
                            <p:stCondLst>
                              <p:cond delay="2010"/>
                            </p:stCondLst>
                            <p:childTnLst>
                              <p:par>
                                <p:cTn id="30" presetID="2" presetClass="entr" presetSubtype="2"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1+#ppt_w/2"/>
                                          </p:val>
                                        </p:tav>
                                        <p:tav tm="100000">
                                          <p:val>
                                            <p:strVal val="#ppt_x"/>
                                          </p:val>
                                        </p:tav>
                                      </p:tavLst>
                                    </p:anim>
                                    <p:anim calcmode="lin" valueType="num">
                                      <p:cBhvr additive="base">
                                        <p:cTn id="33"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ema 1 descrip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618586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ma 5 Descripción">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10A69A80-8655-4484-A668-BDF4FDA75E53}"/>
              </a:ext>
            </a:extLst>
          </p:cNvPr>
          <p:cNvSpPr/>
          <p:nvPr userDrawn="1"/>
        </p:nvSpPr>
        <p:spPr>
          <a:xfrm>
            <a:off x="374005" y="244673"/>
            <a:ext cx="1565889" cy="707886"/>
          </a:xfrm>
          <a:prstGeom prst="rect">
            <a:avLst/>
          </a:prstGeom>
          <a:noFill/>
        </p:spPr>
        <p:txBody>
          <a:bodyPr wrap="none" lIns="91440" tIns="45720" rIns="91440" bIns="45720">
            <a:prstTxWarp prst="textDeflateBottom">
              <a:avLst>
                <a:gd name="adj" fmla="val 82595"/>
              </a:avLst>
            </a:prstTxWarp>
            <a:spAutoFit/>
          </a:bodyPr>
          <a:lstStyle/>
          <a:p>
            <a:pPr algn="ctr"/>
            <a:r>
              <a:rPr lang="es-ES" sz="4000" dirty="0">
                <a:ln w="0"/>
                <a:solidFill>
                  <a:srgbClr val="FF0000"/>
                </a:solidFill>
                <a:latin typeface="Bebas Neue" panose="020B0606020202050201" pitchFamily="34" charset="0"/>
              </a:rPr>
              <a:t>Tema 5</a:t>
            </a:r>
            <a:endParaRPr lang="es-ES" sz="4000" b="0" cap="none" spc="0" dirty="0">
              <a:ln w="0"/>
              <a:solidFill>
                <a:srgbClr val="FF0000"/>
              </a:solidFill>
              <a:latin typeface="Bebas Neue" panose="020B0606020202050201" pitchFamily="34" charset="0"/>
            </a:endParaRPr>
          </a:p>
        </p:txBody>
      </p:sp>
      <p:sp>
        <p:nvSpPr>
          <p:cNvPr id="8" name="Rectángulo 7">
            <a:extLst>
              <a:ext uri="{FF2B5EF4-FFF2-40B4-BE49-F238E27FC236}">
                <a16:creationId xmlns:a16="http://schemas.microsoft.com/office/drawing/2014/main" id="{CA5B128E-8B12-4BE2-AEF6-8F42814D3697}"/>
              </a:ext>
            </a:extLst>
          </p:cNvPr>
          <p:cNvSpPr/>
          <p:nvPr userDrawn="1"/>
        </p:nvSpPr>
        <p:spPr>
          <a:xfrm>
            <a:off x="2243132" y="136951"/>
            <a:ext cx="1415772" cy="923330"/>
          </a:xfrm>
          <a:prstGeom prst="rect">
            <a:avLst/>
          </a:prstGeom>
          <a:noFill/>
        </p:spPr>
        <p:txBody>
          <a:bodyPr wrap="none" lIns="91440" tIns="45720" rIns="91440" bIns="45720">
            <a:spAutoFit/>
          </a:bodyPr>
          <a:lstStyle/>
          <a:p>
            <a:pPr algn="ctr"/>
            <a:r>
              <a:rPr lang="es-ES" sz="5400" b="0" cap="none" spc="0" dirty="0">
                <a:ln w="0"/>
                <a:solidFill>
                  <a:schemeClr val="bg1"/>
                </a:solidFill>
                <a:latin typeface="Bebas Neue" panose="020B0606020202050201" pitchFamily="34" charset="0"/>
              </a:rPr>
              <a:t>inicio</a:t>
            </a:r>
          </a:p>
        </p:txBody>
      </p:sp>
      <p:sp>
        <p:nvSpPr>
          <p:cNvPr id="9" name="Rectángulo 8">
            <a:extLst>
              <a:ext uri="{FF2B5EF4-FFF2-40B4-BE49-F238E27FC236}">
                <a16:creationId xmlns:a16="http://schemas.microsoft.com/office/drawing/2014/main" id="{23B7B34A-E02D-4A1F-9604-09AE670BBF70}"/>
              </a:ext>
            </a:extLst>
          </p:cNvPr>
          <p:cNvSpPr/>
          <p:nvPr userDrawn="1"/>
        </p:nvSpPr>
        <p:spPr>
          <a:xfrm>
            <a:off x="4096858" y="244673"/>
            <a:ext cx="1130181" cy="523220"/>
          </a:xfrm>
          <a:prstGeom prst="rect">
            <a:avLst/>
          </a:prstGeom>
          <a:noFill/>
        </p:spPr>
        <p:txBody>
          <a:bodyPr wrap="none" lIns="91440" tIns="45720" rIns="91440" bIns="45720">
            <a:spAutoFit/>
          </a:bodyPr>
          <a:lstStyle/>
          <a:p>
            <a:pPr algn="ctr"/>
            <a:r>
              <a:rPr lang="es-ES" sz="2800" b="0" cap="none" spc="0" dirty="0">
                <a:ln w="0"/>
                <a:solidFill>
                  <a:schemeClr val="bg1"/>
                </a:solidFill>
              </a:rPr>
              <a:t>Nuevo</a:t>
            </a:r>
          </a:p>
        </p:txBody>
      </p:sp>
      <p:sp>
        <p:nvSpPr>
          <p:cNvPr id="10" name="Rectángulo 9">
            <a:extLst>
              <a:ext uri="{FF2B5EF4-FFF2-40B4-BE49-F238E27FC236}">
                <a16:creationId xmlns:a16="http://schemas.microsoft.com/office/drawing/2014/main" id="{5A09CE23-9087-42F5-80DC-14BDA9C2A729}"/>
              </a:ext>
            </a:extLst>
          </p:cNvPr>
          <p:cNvSpPr/>
          <p:nvPr userDrawn="1"/>
        </p:nvSpPr>
        <p:spPr>
          <a:xfrm>
            <a:off x="5576458" y="244673"/>
            <a:ext cx="1440651" cy="523220"/>
          </a:xfrm>
          <a:prstGeom prst="rect">
            <a:avLst/>
          </a:prstGeom>
          <a:noFill/>
        </p:spPr>
        <p:txBody>
          <a:bodyPr wrap="none" lIns="91440" tIns="45720" rIns="91440" bIns="45720">
            <a:spAutoFit/>
          </a:bodyPr>
          <a:lstStyle/>
          <a:p>
            <a:pPr algn="ctr"/>
            <a:r>
              <a:rPr lang="es-MX" sz="2800" b="0" cap="none" spc="0" dirty="0">
                <a:ln w="0"/>
                <a:solidFill>
                  <a:schemeClr val="bg1"/>
                </a:solidFill>
              </a:rPr>
              <a:t>Películas</a:t>
            </a:r>
            <a:endParaRPr lang="es-ES" sz="2800" b="0" cap="none" spc="0" dirty="0">
              <a:ln w="0"/>
              <a:solidFill>
                <a:schemeClr val="bg1"/>
              </a:solidFill>
            </a:endParaRPr>
          </a:p>
        </p:txBody>
      </p:sp>
      <p:sp>
        <p:nvSpPr>
          <p:cNvPr id="11" name="Rectángulo 10">
            <a:extLst>
              <a:ext uri="{FF2B5EF4-FFF2-40B4-BE49-F238E27FC236}">
                <a16:creationId xmlns:a16="http://schemas.microsoft.com/office/drawing/2014/main" id="{EAE0BE78-D079-4BB6-849E-FF4ACF8DC17C}"/>
              </a:ext>
            </a:extLst>
          </p:cNvPr>
          <p:cNvSpPr/>
          <p:nvPr userDrawn="1"/>
        </p:nvSpPr>
        <p:spPr>
          <a:xfrm>
            <a:off x="7344952" y="244673"/>
            <a:ext cx="826444" cy="523220"/>
          </a:xfrm>
          <a:prstGeom prst="rect">
            <a:avLst/>
          </a:prstGeom>
          <a:noFill/>
        </p:spPr>
        <p:txBody>
          <a:bodyPr wrap="none" lIns="91440" tIns="45720" rIns="91440" bIns="45720">
            <a:spAutoFit/>
          </a:bodyPr>
          <a:lstStyle/>
          <a:p>
            <a:pPr algn="ctr"/>
            <a:r>
              <a:rPr lang="es-ES" sz="2800" dirty="0">
                <a:ln w="0"/>
                <a:solidFill>
                  <a:schemeClr val="bg1"/>
                </a:solidFill>
              </a:rPr>
              <a:t>DVD</a:t>
            </a:r>
            <a:endParaRPr lang="es-ES" sz="2800" b="0" cap="none" spc="0" dirty="0">
              <a:ln w="0"/>
              <a:solidFill>
                <a:schemeClr val="bg1"/>
              </a:solidFill>
            </a:endParaRPr>
          </a:p>
        </p:txBody>
      </p:sp>
      <p:grpSp>
        <p:nvGrpSpPr>
          <p:cNvPr id="12" name="Grupo 11">
            <a:extLst>
              <a:ext uri="{FF2B5EF4-FFF2-40B4-BE49-F238E27FC236}">
                <a16:creationId xmlns:a16="http://schemas.microsoft.com/office/drawing/2014/main" id="{916E0228-19AB-47E4-81F2-87415FF08A5E}"/>
              </a:ext>
            </a:extLst>
          </p:cNvPr>
          <p:cNvGrpSpPr/>
          <p:nvPr userDrawn="1"/>
        </p:nvGrpSpPr>
        <p:grpSpPr>
          <a:xfrm>
            <a:off x="9909349" y="244672"/>
            <a:ext cx="1518567" cy="523220"/>
            <a:chOff x="9909349" y="244672"/>
            <a:chExt cx="1518567" cy="523220"/>
          </a:xfrm>
        </p:grpSpPr>
        <p:sp>
          <p:nvSpPr>
            <p:cNvPr id="13" name="Rectángulo 12">
              <a:extLst>
                <a:ext uri="{FF2B5EF4-FFF2-40B4-BE49-F238E27FC236}">
                  <a16:creationId xmlns:a16="http://schemas.microsoft.com/office/drawing/2014/main" id="{4A4358FE-8BF4-4042-B3F2-50CC8185663C}"/>
                </a:ext>
              </a:extLst>
            </p:cNvPr>
            <p:cNvSpPr/>
            <p:nvPr/>
          </p:nvSpPr>
          <p:spPr>
            <a:xfrm>
              <a:off x="9909349" y="244672"/>
              <a:ext cx="1156342" cy="523220"/>
            </a:xfrm>
            <a:prstGeom prst="rect">
              <a:avLst/>
            </a:prstGeom>
            <a:noFill/>
          </p:spPr>
          <p:txBody>
            <a:bodyPr wrap="none" lIns="91440" tIns="45720" rIns="91440" bIns="45720">
              <a:spAutoFit/>
            </a:bodyPr>
            <a:lstStyle/>
            <a:p>
              <a:pPr algn="ctr"/>
              <a:r>
                <a:rPr lang="es-ES" sz="2800" b="0" cap="none" spc="0" dirty="0">
                  <a:ln w="0"/>
                  <a:solidFill>
                    <a:schemeClr val="bg1"/>
                  </a:solidFill>
                </a:rPr>
                <a:t>Buscar</a:t>
              </a:r>
            </a:p>
          </p:txBody>
        </p:sp>
        <p:pic>
          <p:nvPicPr>
            <p:cNvPr id="14" name="Gráfico 13" descr="Lupa con relleno sólido">
              <a:extLst>
                <a:ext uri="{FF2B5EF4-FFF2-40B4-BE49-F238E27FC236}">
                  <a16:creationId xmlns:a16="http://schemas.microsoft.com/office/drawing/2014/main" id="{C4644340-8167-49E6-B543-16A8BE361340}"/>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1085758" y="357359"/>
              <a:ext cx="342158" cy="342158"/>
            </a:xfrm>
            <a:prstGeom prst="rect">
              <a:avLst/>
            </a:prstGeom>
          </p:spPr>
        </p:pic>
      </p:grpSp>
      <p:cxnSp>
        <p:nvCxnSpPr>
          <p:cNvPr id="16" name="Straight Connector 4">
            <a:extLst>
              <a:ext uri="{FF2B5EF4-FFF2-40B4-BE49-F238E27FC236}">
                <a16:creationId xmlns:a16="http://schemas.microsoft.com/office/drawing/2014/main" id="{4E8345B3-1730-4459-8A3E-B59844693228}"/>
              </a:ext>
            </a:extLst>
          </p:cNvPr>
          <p:cNvCxnSpPr/>
          <p:nvPr userDrawn="1"/>
        </p:nvCxnSpPr>
        <p:spPr>
          <a:xfrm>
            <a:off x="-350551" y="1259187"/>
            <a:ext cx="1345474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8">
            <a:extLst>
              <a:ext uri="{FF2B5EF4-FFF2-40B4-BE49-F238E27FC236}">
                <a16:creationId xmlns:a16="http://schemas.microsoft.com/office/drawing/2014/main" id="{BD7C3368-9A78-423F-85FD-E7557385781F}"/>
              </a:ext>
            </a:extLst>
          </p:cNvPr>
          <p:cNvCxnSpPr>
            <a:cxnSpLocks/>
          </p:cNvCxnSpPr>
          <p:nvPr userDrawn="1"/>
        </p:nvCxnSpPr>
        <p:spPr>
          <a:xfrm flipV="1">
            <a:off x="870175" y="1253630"/>
            <a:ext cx="0" cy="56043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23">
            <a:extLst>
              <a:ext uri="{FF2B5EF4-FFF2-40B4-BE49-F238E27FC236}">
                <a16:creationId xmlns:a16="http://schemas.microsoft.com/office/drawing/2014/main" id="{0C679A63-4D72-4BAE-9A28-3AD2A6575FBA}"/>
              </a:ext>
            </a:extLst>
          </p:cNvPr>
          <p:cNvCxnSpPr>
            <a:cxnSpLocks/>
          </p:cNvCxnSpPr>
          <p:nvPr userDrawn="1"/>
        </p:nvCxnSpPr>
        <p:spPr>
          <a:xfrm flipV="1">
            <a:off x="11329747" y="1253630"/>
            <a:ext cx="0" cy="56043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Marcador de contenido 29">
            <a:extLst>
              <a:ext uri="{FF2B5EF4-FFF2-40B4-BE49-F238E27FC236}">
                <a16:creationId xmlns:a16="http://schemas.microsoft.com/office/drawing/2014/main" id="{5625881F-3A1F-4049-B14B-2F333DDB83DF}"/>
              </a:ext>
            </a:extLst>
          </p:cNvPr>
          <p:cNvSpPr>
            <a:spLocks noGrp="1"/>
          </p:cNvSpPr>
          <p:nvPr>
            <p:ph sz="quarter" idx="10" hasCustomPrompt="1"/>
          </p:nvPr>
        </p:nvSpPr>
        <p:spPr>
          <a:xfrm>
            <a:off x="1156948" y="1619951"/>
            <a:ext cx="9928809" cy="4832604"/>
          </a:xfrm>
        </p:spPr>
        <p:txBody>
          <a:bodyPr/>
          <a:lstStyle>
            <a:lvl1pPr marL="0" marR="0" indent="0" algn="just" defTabSz="914400" rtl="0" eaLnBrk="1" fontAlgn="auto" latinLnBrk="0" hangingPunct="1">
              <a:lnSpc>
                <a:spcPct val="100000"/>
              </a:lnSpc>
              <a:spcBef>
                <a:spcPts val="0"/>
              </a:spcBef>
              <a:spcAft>
                <a:spcPts val="0"/>
              </a:spcAft>
              <a:buClrTx/>
              <a:buSzTx/>
              <a:buFontTx/>
              <a:buNone/>
              <a:tabLst/>
              <a:defRPr lang="es-MX" sz="2800" b="1" kern="1200" cap="none" spc="0" dirty="0" smtClean="0">
                <a:ln w="0"/>
                <a:solidFill>
                  <a:schemeClr val="bg1"/>
                </a:solidFill>
                <a:latin typeface="Arial Rounded MT Bold" panose="020F0704030504030204" pitchFamily="34" charset="0"/>
                <a:ea typeface="+mn-ea"/>
                <a:cs typeface="Arial" panose="020B0604020202020204" pitchFamily="34" charset="0"/>
              </a:defRPr>
            </a:lvl1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w="0"/>
                <a:solidFill>
                  <a:prstClr val="white"/>
                </a:solidFill>
                <a:effectLst/>
                <a:uLnTx/>
                <a:uFillTx/>
                <a:latin typeface="Century Gothic" panose="020B0502020202020204" pitchFamily="34" charset="0"/>
                <a:ea typeface="+mn-ea"/>
                <a:cs typeface="+mn-cs"/>
              </a:rPr>
              <a:t>Texto</a:t>
            </a:r>
          </a:p>
        </p:txBody>
      </p:sp>
    </p:spTree>
    <p:extLst>
      <p:ext uri="{BB962C8B-B14F-4D97-AF65-F5344CB8AC3E}">
        <p14:creationId xmlns:p14="http://schemas.microsoft.com/office/powerpoint/2010/main" val="3188277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10" fill="hold"/>
                                        <p:tgtEl>
                                          <p:spTgt spid="8"/>
                                        </p:tgtEl>
                                        <p:attrNameLst>
                                          <p:attrName>ppt_x</p:attrName>
                                        </p:attrNameLst>
                                      </p:cBhvr>
                                      <p:tavLst>
                                        <p:tav tm="0">
                                          <p:val>
                                            <p:strVal val="1+#ppt_w/2"/>
                                          </p:val>
                                        </p:tav>
                                        <p:tav tm="100000">
                                          <p:val>
                                            <p:strVal val="#ppt_x"/>
                                          </p:val>
                                        </p:tav>
                                      </p:tavLst>
                                    </p:anim>
                                    <p:anim calcmode="lin" valueType="num">
                                      <p:cBhvr additive="base">
                                        <p:cTn id="13" dur="10" fill="hold"/>
                                        <p:tgtEl>
                                          <p:spTgt spid="8"/>
                                        </p:tgtEl>
                                        <p:attrNameLst>
                                          <p:attrName>ppt_y</p:attrName>
                                        </p:attrNameLst>
                                      </p:cBhvr>
                                      <p:tavLst>
                                        <p:tav tm="0">
                                          <p:val>
                                            <p:strVal val="#ppt_y"/>
                                          </p:val>
                                        </p:tav>
                                        <p:tav tm="100000">
                                          <p:val>
                                            <p:strVal val="#ppt_y"/>
                                          </p:val>
                                        </p:tav>
                                      </p:tavLst>
                                    </p:anim>
                                  </p:childTnLst>
                                </p:cTn>
                              </p:par>
                            </p:childTnLst>
                          </p:cTn>
                        </p:par>
                        <p:par>
                          <p:cTn id="14" fill="hold">
                            <p:stCondLst>
                              <p:cond delay="510"/>
                            </p:stCondLst>
                            <p:childTnLst>
                              <p:par>
                                <p:cTn id="15" presetID="2" presetClass="entr" presetSubtype="2"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1+#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childTnLst>
                          </p:cTn>
                        </p:par>
                        <p:par>
                          <p:cTn id="19" fill="hold">
                            <p:stCondLst>
                              <p:cond delay="1010"/>
                            </p:stCondLst>
                            <p:childTnLst>
                              <p:par>
                                <p:cTn id="20" presetID="2" presetClass="entr" presetSubtype="2"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1+#ppt_w/2"/>
                                          </p:val>
                                        </p:tav>
                                        <p:tav tm="100000">
                                          <p:val>
                                            <p:strVal val="#ppt_x"/>
                                          </p:val>
                                        </p:tav>
                                      </p:tavLst>
                                    </p:anim>
                                    <p:anim calcmode="lin" valueType="num">
                                      <p:cBhvr additive="base">
                                        <p:cTn id="23" dur="500" fill="hold"/>
                                        <p:tgtEl>
                                          <p:spTgt spid="10"/>
                                        </p:tgtEl>
                                        <p:attrNameLst>
                                          <p:attrName>ppt_y</p:attrName>
                                        </p:attrNameLst>
                                      </p:cBhvr>
                                      <p:tavLst>
                                        <p:tav tm="0">
                                          <p:val>
                                            <p:strVal val="#ppt_y"/>
                                          </p:val>
                                        </p:tav>
                                        <p:tav tm="100000">
                                          <p:val>
                                            <p:strVal val="#ppt_y"/>
                                          </p:val>
                                        </p:tav>
                                      </p:tavLst>
                                    </p:anim>
                                  </p:childTnLst>
                                </p:cTn>
                              </p:par>
                            </p:childTnLst>
                          </p:cTn>
                        </p:par>
                        <p:par>
                          <p:cTn id="24" fill="hold">
                            <p:stCondLst>
                              <p:cond delay="1510"/>
                            </p:stCondLst>
                            <p:childTnLst>
                              <p:par>
                                <p:cTn id="25" presetID="2" presetClass="entr" presetSubtype="2"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1+#ppt_w/2"/>
                                          </p:val>
                                        </p:tav>
                                        <p:tav tm="100000">
                                          <p:val>
                                            <p:strVal val="#ppt_x"/>
                                          </p:val>
                                        </p:tav>
                                      </p:tavLst>
                                    </p:anim>
                                    <p:anim calcmode="lin" valueType="num">
                                      <p:cBhvr additive="base">
                                        <p:cTn id="28" dur="500" fill="hold"/>
                                        <p:tgtEl>
                                          <p:spTgt spid="11"/>
                                        </p:tgtEl>
                                        <p:attrNameLst>
                                          <p:attrName>ppt_y</p:attrName>
                                        </p:attrNameLst>
                                      </p:cBhvr>
                                      <p:tavLst>
                                        <p:tav tm="0">
                                          <p:val>
                                            <p:strVal val="#ppt_y"/>
                                          </p:val>
                                        </p:tav>
                                        <p:tav tm="100000">
                                          <p:val>
                                            <p:strVal val="#ppt_y"/>
                                          </p:val>
                                        </p:tav>
                                      </p:tavLst>
                                    </p:anim>
                                  </p:childTnLst>
                                </p:cTn>
                              </p:par>
                            </p:childTnLst>
                          </p:cTn>
                        </p:par>
                        <p:par>
                          <p:cTn id="29" fill="hold">
                            <p:stCondLst>
                              <p:cond delay="2010"/>
                            </p:stCondLst>
                            <p:childTnLst>
                              <p:par>
                                <p:cTn id="30" presetID="2" presetClass="entr" presetSubtype="2"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1+#ppt_w/2"/>
                                          </p:val>
                                        </p:tav>
                                        <p:tav tm="100000">
                                          <p:val>
                                            <p:strVal val="#ppt_x"/>
                                          </p:val>
                                        </p:tav>
                                      </p:tavLst>
                                    </p:anim>
                                    <p:anim calcmode="lin" valueType="num">
                                      <p:cBhvr additive="base">
                                        <p:cTn id="33" dur="500" fill="hold"/>
                                        <p:tgtEl>
                                          <p:spTgt spid="12"/>
                                        </p:tgtEl>
                                        <p:attrNameLst>
                                          <p:attrName>ppt_y</p:attrName>
                                        </p:attrNameLst>
                                      </p:cBhvr>
                                      <p:tavLst>
                                        <p:tav tm="0">
                                          <p:val>
                                            <p:strVal val="#ppt_y"/>
                                          </p:val>
                                        </p:tav>
                                        <p:tav tm="100000">
                                          <p:val>
                                            <p:strVal val="#ppt_y"/>
                                          </p:val>
                                        </p:tav>
                                      </p:tavLst>
                                    </p:anim>
                                  </p:childTnLst>
                                </p:cTn>
                              </p:par>
                            </p:childTnLst>
                          </p:cTn>
                        </p:par>
                        <p:par>
                          <p:cTn id="34" fill="hold">
                            <p:stCondLst>
                              <p:cond delay="2510"/>
                            </p:stCondLst>
                            <p:childTnLst>
                              <p:par>
                                <p:cTn id="35" presetID="2" presetClass="entr" presetSubtype="8"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0-#ppt_w/2"/>
                                          </p:val>
                                        </p:tav>
                                        <p:tav tm="100000">
                                          <p:val>
                                            <p:strVal val="#ppt_x"/>
                                          </p:val>
                                        </p:tav>
                                      </p:tavLst>
                                    </p:anim>
                                    <p:anim calcmode="lin" valueType="num">
                                      <p:cBhvr additive="base">
                                        <p:cTn id="38" dur="500" fill="hold"/>
                                        <p:tgtEl>
                                          <p:spTgt spid="16"/>
                                        </p:tgtEl>
                                        <p:attrNameLst>
                                          <p:attrName>ppt_y</p:attrName>
                                        </p:attrNameLst>
                                      </p:cBhvr>
                                      <p:tavLst>
                                        <p:tav tm="0">
                                          <p:val>
                                            <p:strVal val="#ppt_y"/>
                                          </p:val>
                                        </p:tav>
                                        <p:tav tm="100000">
                                          <p:val>
                                            <p:strVal val="#ppt_y"/>
                                          </p:val>
                                        </p:tav>
                                      </p:tavLst>
                                    </p:anim>
                                  </p:childTnLst>
                                </p:cTn>
                              </p:par>
                            </p:childTnLst>
                          </p:cTn>
                        </p:par>
                        <p:par>
                          <p:cTn id="39" fill="hold">
                            <p:stCondLst>
                              <p:cond delay="3010"/>
                            </p:stCondLst>
                            <p:childTnLst>
                              <p:par>
                                <p:cTn id="40" presetID="2" presetClass="entr" presetSubtype="4" fill="hold" nodeType="after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additive="base">
                                        <p:cTn id="42" dur="500" fill="hold"/>
                                        <p:tgtEl>
                                          <p:spTgt spid="17"/>
                                        </p:tgtEl>
                                        <p:attrNameLst>
                                          <p:attrName>ppt_x</p:attrName>
                                        </p:attrNameLst>
                                      </p:cBhvr>
                                      <p:tavLst>
                                        <p:tav tm="0">
                                          <p:val>
                                            <p:strVal val="#ppt_x"/>
                                          </p:val>
                                        </p:tav>
                                        <p:tav tm="100000">
                                          <p:val>
                                            <p:strVal val="#ppt_x"/>
                                          </p:val>
                                        </p:tav>
                                      </p:tavLst>
                                    </p:anim>
                                    <p:anim calcmode="lin" valueType="num">
                                      <p:cBhvr additive="base">
                                        <p:cTn id="43" dur="500" fill="hold"/>
                                        <p:tgtEl>
                                          <p:spTgt spid="17"/>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18"/>
                                        </p:tgtEl>
                                        <p:attrNameLst>
                                          <p:attrName>style.visibility</p:attrName>
                                        </p:attrNameLst>
                                      </p:cBhvr>
                                      <p:to>
                                        <p:strVal val="visible"/>
                                      </p:to>
                                    </p:set>
                                    <p:anim calcmode="lin" valueType="num">
                                      <p:cBhvr additive="base">
                                        <p:cTn id="46" dur="500" fill="hold"/>
                                        <p:tgtEl>
                                          <p:spTgt spid="18"/>
                                        </p:tgtEl>
                                        <p:attrNameLst>
                                          <p:attrName>ppt_x</p:attrName>
                                        </p:attrNameLst>
                                      </p:cBhvr>
                                      <p:tavLst>
                                        <p:tav tm="0">
                                          <p:val>
                                            <p:strVal val="#ppt_x"/>
                                          </p:val>
                                        </p:tav>
                                        <p:tav tm="100000">
                                          <p:val>
                                            <p:strVal val="#ppt_x"/>
                                          </p:val>
                                        </p:tav>
                                      </p:tavLst>
                                    </p:anim>
                                    <p:anim calcmode="lin" valueType="num">
                                      <p:cBhvr additive="base">
                                        <p:cTn id="47" dur="500" fill="hold"/>
                                        <p:tgtEl>
                                          <p:spTgt spid="18"/>
                                        </p:tgtEl>
                                        <p:attrNameLst>
                                          <p:attrName>ppt_y</p:attrName>
                                        </p:attrNameLst>
                                      </p:cBhvr>
                                      <p:tavLst>
                                        <p:tav tm="0">
                                          <p:val>
                                            <p:strVal val="1+#ppt_h/2"/>
                                          </p:val>
                                        </p:tav>
                                        <p:tav tm="100000">
                                          <p:val>
                                            <p:strVal val="#ppt_y"/>
                                          </p:val>
                                        </p:tav>
                                      </p:tavLst>
                                    </p:anim>
                                  </p:childTnLst>
                                </p:cTn>
                              </p:par>
                            </p:childTnLst>
                          </p:cTn>
                        </p:par>
                        <p:par>
                          <p:cTn id="48" fill="hold">
                            <p:stCondLst>
                              <p:cond delay="3510"/>
                            </p:stCondLst>
                            <p:childTnLst>
                              <p:par>
                                <p:cTn id="49" presetID="42" presetClass="entr" presetSubtype="0" fill="hold" grpId="0" nodeType="afterEffect">
                                  <p:stCondLst>
                                    <p:cond delay="0"/>
                                  </p:stCondLst>
                                  <p:childTnLst>
                                    <p:set>
                                      <p:cBhvr>
                                        <p:cTn id="50" dur="1" fill="hold">
                                          <p:stCondLst>
                                            <p:cond delay="0"/>
                                          </p:stCondLst>
                                        </p:cTn>
                                        <p:tgtEl>
                                          <p:spTgt spid="20">
                                            <p:txEl>
                                              <p:pRg st="0" end="0"/>
                                            </p:txEl>
                                          </p:spTgt>
                                        </p:tgtEl>
                                        <p:attrNameLst>
                                          <p:attrName>style.visibility</p:attrName>
                                        </p:attrNameLst>
                                      </p:cBhvr>
                                      <p:to>
                                        <p:strVal val="visible"/>
                                      </p:to>
                                    </p:set>
                                    <p:animEffect transition="in" filter="fade">
                                      <p:cBhvr>
                                        <p:cTn id="51" dur="1000"/>
                                        <p:tgtEl>
                                          <p:spTgt spid="20">
                                            <p:txEl>
                                              <p:pRg st="0" end="0"/>
                                            </p:txEl>
                                          </p:spTgt>
                                        </p:tgtEl>
                                      </p:cBhvr>
                                    </p:animEffect>
                                    <p:anim calcmode="lin" valueType="num">
                                      <p:cBhvr>
                                        <p:cTn id="52"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53"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20" grpId="0" build="p">
        <p:tmplLst>
          <p:tmpl lvl="1">
            <p:tnLst>
              <p:par>
                <p:cTn presetID="42"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1000"/>
                        <p:tgtEl>
                          <p:spTgt spid="20"/>
                        </p:tgtEl>
                      </p:cBhvr>
                    </p:animEffect>
                    <p:anim calcmode="lin" valueType="num">
                      <p:cBhvr>
                        <p:cTn dur="1000" fill="hold"/>
                        <p:tgtEl>
                          <p:spTgt spid="20"/>
                        </p:tgtEl>
                        <p:attrNameLst>
                          <p:attrName>ppt_x</p:attrName>
                        </p:attrNameLst>
                      </p:cBhvr>
                      <p:tavLst>
                        <p:tav tm="0">
                          <p:val>
                            <p:strVal val="#ppt_x"/>
                          </p:val>
                        </p:tav>
                        <p:tav tm="100000">
                          <p:val>
                            <p:strVal val="#ppt_x"/>
                          </p:val>
                        </p:tav>
                      </p:tavLst>
                    </p:anim>
                    <p:anim calcmode="lin" valueType="num">
                      <p:cBhvr>
                        <p:cTn dur="1000" fill="hold"/>
                        <p:tgtEl>
                          <p:spTgt spid="20"/>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Inal ">
    <p:spTree>
      <p:nvGrpSpPr>
        <p:cNvPr id="1" name=""/>
        <p:cNvGrpSpPr/>
        <p:nvPr/>
      </p:nvGrpSpPr>
      <p:grpSpPr>
        <a:xfrm>
          <a:off x="0" y="0"/>
          <a:ext cx="0" cy="0"/>
          <a:chOff x="0" y="0"/>
          <a:chExt cx="0" cy="0"/>
        </a:xfrm>
      </p:grpSpPr>
      <p:sp>
        <p:nvSpPr>
          <p:cNvPr id="20" name="Rectángulo 19">
            <a:extLst>
              <a:ext uri="{FF2B5EF4-FFF2-40B4-BE49-F238E27FC236}">
                <a16:creationId xmlns:a16="http://schemas.microsoft.com/office/drawing/2014/main" id="{135B4D29-6F2A-4759-AF24-031682435B43}"/>
              </a:ext>
            </a:extLst>
          </p:cNvPr>
          <p:cNvSpPr/>
          <p:nvPr userDrawn="1"/>
        </p:nvSpPr>
        <p:spPr>
          <a:xfrm>
            <a:off x="374005" y="244673"/>
            <a:ext cx="1565889" cy="707886"/>
          </a:xfrm>
          <a:prstGeom prst="rect">
            <a:avLst/>
          </a:prstGeom>
          <a:noFill/>
        </p:spPr>
        <p:txBody>
          <a:bodyPr wrap="none" lIns="91440" tIns="45720" rIns="91440" bIns="45720">
            <a:prstTxWarp prst="textDeflateBottom">
              <a:avLst>
                <a:gd name="adj" fmla="val 82595"/>
              </a:avLst>
            </a:prstTxWarp>
            <a:spAutoFit/>
          </a:bodyPr>
          <a:lstStyle/>
          <a:p>
            <a:pPr algn="ctr"/>
            <a:r>
              <a:rPr lang="es-ES" sz="4000" b="0" cap="none" spc="0" dirty="0">
                <a:ln w="0"/>
                <a:solidFill>
                  <a:srgbClr val="FF0000"/>
                </a:solidFill>
                <a:latin typeface="Bebas Neue" panose="020B0606020202050201" pitchFamily="34" charset="0"/>
              </a:rPr>
              <a:t>Netflix</a:t>
            </a:r>
          </a:p>
        </p:txBody>
      </p:sp>
      <p:sp>
        <p:nvSpPr>
          <p:cNvPr id="21" name="Rectángulo 20">
            <a:extLst>
              <a:ext uri="{FF2B5EF4-FFF2-40B4-BE49-F238E27FC236}">
                <a16:creationId xmlns:a16="http://schemas.microsoft.com/office/drawing/2014/main" id="{ECB52D51-067D-426A-9173-912E633C99EC}"/>
              </a:ext>
            </a:extLst>
          </p:cNvPr>
          <p:cNvSpPr/>
          <p:nvPr userDrawn="1"/>
        </p:nvSpPr>
        <p:spPr>
          <a:xfrm>
            <a:off x="2243132" y="136951"/>
            <a:ext cx="1415772" cy="923330"/>
          </a:xfrm>
          <a:prstGeom prst="rect">
            <a:avLst/>
          </a:prstGeom>
          <a:noFill/>
        </p:spPr>
        <p:txBody>
          <a:bodyPr wrap="none" lIns="91440" tIns="45720" rIns="91440" bIns="45720">
            <a:spAutoFit/>
          </a:bodyPr>
          <a:lstStyle/>
          <a:p>
            <a:pPr algn="ctr"/>
            <a:r>
              <a:rPr lang="es-ES" sz="5400" b="0" cap="none" spc="0" dirty="0">
                <a:ln w="0"/>
                <a:solidFill>
                  <a:schemeClr val="bg1"/>
                </a:solidFill>
                <a:latin typeface="Bebas Neue" panose="020B0606020202050201" pitchFamily="34" charset="0"/>
              </a:rPr>
              <a:t>inicio</a:t>
            </a:r>
          </a:p>
        </p:txBody>
      </p:sp>
      <p:sp>
        <p:nvSpPr>
          <p:cNvPr id="22" name="Rectángulo 21">
            <a:extLst>
              <a:ext uri="{FF2B5EF4-FFF2-40B4-BE49-F238E27FC236}">
                <a16:creationId xmlns:a16="http://schemas.microsoft.com/office/drawing/2014/main" id="{787A9E9E-8A82-4F68-84A9-0032D479E58A}"/>
              </a:ext>
            </a:extLst>
          </p:cNvPr>
          <p:cNvSpPr/>
          <p:nvPr userDrawn="1"/>
        </p:nvSpPr>
        <p:spPr>
          <a:xfrm>
            <a:off x="4096858" y="244673"/>
            <a:ext cx="1130181" cy="523220"/>
          </a:xfrm>
          <a:prstGeom prst="rect">
            <a:avLst/>
          </a:prstGeom>
          <a:noFill/>
        </p:spPr>
        <p:txBody>
          <a:bodyPr wrap="none" lIns="91440" tIns="45720" rIns="91440" bIns="45720">
            <a:spAutoFit/>
          </a:bodyPr>
          <a:lstStyle/>
          <a:p>
            <a:pPr algn="ctr"/>
            <a:r>
              <a:rPr lang="es-ES" sz="2800" b="0" cap="none" spc="0" dirty="0">
                <a:ln w="0"/>
                <a:solidFill>
                  <a:schemeClr val="bg1"/>
                </a:solidFill>
              </a:rPr>
              <a:t>Nuevo</a:t>
            </a:r>
          </a:p>
        </p:txBody>
      </p:sp>
      <p:sp>
        <p:nvSpPr>
          <p:cNvPr id="23" name="Rectángulo 22">
            <a:extLst>
              <a:ext uri="{FF2B5EF4-FFF2-40B4-BE49-F238E27FC236}">
                <a16:creationId xmlns:a16="http://schemas.microsoft.com/office/drawing/2014/main" id="{5A0FC2A6-FFB0-4FA0-BE42-802F5B5C4B4C}"/>
              </a:ext>
            </a:extLst>
          </p:cNvPr>
          <p:cNvSpPr/>
          <p:nvPr userDrawn="1"/>
        </p:nvSpPr>
        <p:spPr>
          <a:xfrm>
            <a:off x="5576458" y="244673"/>
            <a:ext cx="1440651" cy="523220"/>
          </a:xfrm>
          <a:prstGeom prst="rect">
            <a:avLst/>
          </a:prstGeom>
          <a:noFill/>
        </p:spPr>
        <p:txBody>
          <a:bodyPr wrap="none" lIns="91440" tIns="45720" rIns="91440" bIns="45720">
            <a:spAutoFit/>
          </a:bodyPr>
          <a:lstStyle/>
          <a:p>
            <a:pPr algn="ctr"/>
            <a:r>
              <a:rPr lang="es-MX" sz="2800" b="0" cap="none" spc="0" dirty="0">
                <a:ln w="0"/>
                <a:solidFill>
                  <a:schemeClr val="bg1"/>
                </a:solidFill>
              </a:rPr>
              <a:t>Películas</a:t>
            </a:r>
            <a:endParaRPr lang="es-ES" sz="2800" b="0" cap="none" spc="0" dirty="0">
              <a:ln w="0"/>
              <a:solidFill>
                <a:schemeClr val="bg1"/>
              </a:solidFill>
            </a:endParaRPr>
          </a:p>
        </p:txBody>
      </p:sp>
      <p:sp>
        <p:nvSpPr>
          <p:cNvPr id="24" name="Rectángulo 23">
            <a:extLst>
              <a:ext uri="{FF2B5EF4-FFF2-40B4-BE49-F238E27FC236}">
                <a16:creationId xmlns:a16="http://schemas.microsoft.com/office/drawing/2014/main" id="{F52EE37F-3D34-4283-A5DC-FC283854635A}"/>
              </a:ext>
            </a:extLst>
          </p:cNvPr>
          <p:cNvSpPr/>
          <p:nvPr userDrawn="1"/>
        </p:nvSpPr>
        <p:spPr>
          <a:xfrm>
            <a:off x="7344952" y="244673"/>
            <a:ext cx="826444" cy="523220"/>
          </a:xfrm>
          <a:prstGeom prst="rect">
            <a:avLst/>
          </a:prstGeom>
          <a:noFill/>
        </p:spPr>
        <p:txBody>
          <a:bodyPr wrap="none" lIns="91440" tIns="45720" rIns="91440" bIns="45720">
            <a:spAutoFit/>
          </a:bodyPr>
          <a:lstStyle/>
          <a:p>
            <a:pPr algn="ctr"/>
            <a:r>
              <a:rPr lang="es-ES" sz="2800" dirty="0">
                <a:ln w="0"/>
                <a:solidFill>
                  <a:schemeClr val="bg1"/>
                </a:solidFill>
              </a:rPr>
              <a:t>DVD</a:t>
            </a:r>
            <a:endParaRPr lang="es-ES" sz="2800" b="0" cap="none" spc="0" dirty="0">
              <a:ln w="0"/>
              <a:solidFill>
                <a:schemeClr val="bg1"/>
              </a:solidFill>
            </a:endParaRPr>
          </a:p>
        </p:txBody>
      </p:sp>
      <p:grpSp>
        <p:nvGrpSpPr>
          <p:cNvPr id="25" name="Grupo 24">
            <a:extLst>
              <a:ext uri="{FF2B5EF4-FFF2-40B4-BE49-F238E27FC236}">
                <a16:creationId xmlns:a16="http://schemas.microsoft.com/office/drawing/2014/main" id="{1C4BEF35-4CDC-4024-96F1-8E03D266AFAD}"/>
              </a:ext>
            </a:extLst>
          </p:cNvPr>
          <p:cNvGrpSpPr/>
          <p:nvPr userDrawn="1"/>
        </p:nvGrpSpPr>
        <p:grpSpPr>
          <a:xfrm>
            <a:off x="9909349" y="244672"/>
            <a:ext cx="1518567" cy="523220"/>
            <a:chOff x="9909349" y="244672"/>
            <a:chExt cx="1518567" cy="523220"/>
          </a:xfrm>
        </p:grpSpPr>
        <p:sp>
          <p:nvSpPr>
            <p:cNvPr id="26" name="Rectángulo 25">
              <a:extLst>
                <a:ext uri="{FF2B5EF4-FFF2-40B4-BE49-F238E27FC236}">
                  <a16:creationId xmlns:a16="http://schemas.microsoft.com/office/drawing/2014/main" id="{C18384FB-56F6-4C5E-B244-93E08F391B73}"/>
                </a:ext>
              </a:extLst>
            </p:cNvPr>
            <p:cNvSpPr/>
            <p:nvPr/>
          </p:nvSpPr>
          <p:spPr>
            <a:xfrm>
              <a:off x="9909349" y="244672"/>
              <a:ext cx="1156342" cy="523220"/>
            </a:xfrm>
            <a:prstGeom prst="rect">
              <a:avLst/>
            </a:prstGeom>
            <a:noFill/>
          </p:spPr>
          <p:txBody>
            <a:bodyPr wrap="none" lIns="91440" tIns="45720" rIns="91440" bIns="45720">
              <a:spAutoFit/>
            </a:bodyPr>
            <a:lstStyle/>
            <a:p>
              <a:pPr algn="ctr"/>
              <a:r>
                <a:rPr lang="es-ES" sz="2800" b="0" cap="none" spc="0" dirty="0">
                  <a:ln w="0"/>
                  <a:solidFill>
                    <a:schemeClr val="bg1"/>
                  </a:solidFill>
                </a:rPr>
                <a:t>Buscar</a:t>
              </a:r>
            </a:p>
          </p:txBody>
        </p:sp>
        <p:pic>
          <p:nvPicPr>
            <p:cNvPr id="27" name="Gráfico 26" descr="Lupa con relleno sólido">
              <a:extLst>
                <a:ext uri="{FF2B5EF4-FFF2-40B4-BE49-F238E27FC236}">
                  <a16:creationId xmlns:a16="http://schemas.microsoft.com/office/drawing/2014/main" id="{40630C5C-C9F2-4671-9216-E80F415358C0}"/>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1085758" y="357359"/>
              <a:ext cx="342158" cy="342158"/>
            </a:xfrm>
            <a:prstGeom prst="rect">
              <a:avLst/>
            </a:prstGeom>
          </p:spPr>
        </p:pic>
      </p:grpSp>
      <p:sp>
        <p:nvSpPr>
          <p:cNvPr id="28" name="Rectángulo 27">
            <a:extLst>
              <a:ext uri="{FF2B5EF4-FFF2-40B4-BE49-F238E27FC236}">
                <a16:creationId xmlns:a16="http://schemas.microsoft.com/office/drawing/2014/main" id="{4AFE7BD5-E228-4A87-BB55-FBF622FABE4D}"/>
              </a:ext>
            </a:extLst>
          </p:cNvPr>
          <p:cNvSpPr/>
          <p:nvPr userDrawn="1"/>
        </p:nvSpPr>
        <p:spPr>
          <a:xfrm>
            <a:off x="374005" y="2033586"/>
            <a:ext cx="9309641" cy="2123658"/>
          </a:xfrm>
          <a:prstGeom prst="rect">
            <a:avLst/>
          </a:prstGeom>
          <a:noFill/>
        </p:spPr>
        <p:txBody>
          <a:bodyPr wrap="square" lIns="91440" tIns="45720" rIns="91440" bIns="45720">
            <a:spAutoFit/>
          </a:bodyPr>
          <a:lstStyle/>
          <a:p>
            <a:r>
              <a:rPr lang="es-MX" sz="6600" b="1" cap="none" spc="0" dirty="0">
                <a:ln w="0"/>
                <a:solidFill>
                  <a:schemeClr val="bg1"/>
                </a:solidFill>
                <a:latin typeface="Century Gothic" panose="020B0502020202020204" pitchFamily="34" charset="0"/>
              </a:rPr>
              <a:t>Muchas gracias por su atención </a:t>
            </a:r>
            <a:endParaRPr lang="es-ES" sz="6600" b="1" cap="none" spc="0" dirty="0">
              <a:ln w="0"/>
              <a:solidFill>
                <a:schemeClr val="bg1"/>
              </a:solidFill>
              <a:latin typeface="Century Gothic" panose="020B0502020202020204" pitchFamily="34" charset="0"/>
            </a:endParaRPr>
          </a:p>
        </p:txBody>
      </p:sp>
      <p:grpSp>
        <p:nvGrpSpPr>
          <p:cNvPr id="29" name="Grupo 28">
            <a:extLst>
              <a:ext uri="{FF2B5EF4-FFF2-40B4-BE49-F238E27FC236}">
                <a16:creationId xmlns:a16="http://schemas.microsoft.com/office/drawing/2014/main" id="{1D65D5E1-0D95-4CF4-851C-908C1CBD64E5}"/>
              </a:ext>
            </a:extLst>
          </p:cNvPr>
          <p:cNvGrpSpPr/>
          <p:nvPr userDrawn="1"/>
        </p:nvGrpSpPr>
        <p:grpSpPr>
          <a:xfrm>
            <a:off x="508916" y="4371234"/>
            <a:ext cx="1565889" cy="529134"/>
            <a:chOff x="374005" y="5255657"/>
            <a:chExt cx="1565889" cy="529134"/>
          </a:xfrm>
        </p:grpSpPr>
        <p:sp>
          <p:nvSpPr>
            <p:cNvPr id="30" name="Rectángulo: esquinas redondeadas 29">
              <a:extLst>
                <a:ext uri="{FF2B5EF4-FFF2-40B4-BE49-F238E27FC236}">
                  <a16:creationId xmlns:a16="http://schemas.microsoft.com/office/drawing/2014/main" id="{881227D0-2107-459D-B4B6-A550FB30D536}"/>
                </a:ext>
              </a:extLst>
            </p:cNvPr>
            <p:cNvSpPr/>
            <p:nvPr/>
          </p:nvSpPr>
          <p:spPr>
            <a:xfrm>
              <a:off x="374005" y="5255657"/>
              <a:ext cx="1565889" cy="529134"/>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1" name="Rectángulo 30">
              <a:extLst>
                <a:ext uri="{FF2B5EF4-FFF2-40B4-BE49-F238E27FC236}">
                  <a16:creationId xmlns:a16="http://schemas.microsoft.com/office/drawing/2014/main" id="{F9801684-2738-43FB-BA92-F4400E4B30E6}"/>
                </a:ext>
              </a:extLst>
            </p:cNvPr>
            <p:cNvSpPr/>
            <p:nvPr/>
          </p:nvSpPr>
          <p:spPr>
            <a:xfrm>
              <a:off x="765556" y="5299198"/>
              <a:ext cx="758542" cy="400110"/>
            </a:xfrm>
            <a:prstGeom prst="rect">
              <a:avLst/>
            </a:prstGeom>
            <a:noFill/>
          </p:spPr>
          <p:txBody>
            <a:bodyPr wrap="none" lIns="91440" tIns="45720" rIns="91440" bIns="45720">
              <a:spAutoFit/>
            </a:bodyPr>
            <a:lstStyle/>
            <a:p>
              <a:pPr algn="ctr"/>
              <a:r>
                <a:rPr lang="es-ES" sz="2000" dirty="0">
                  <a:ln w="0"/>
                  <a:solidFill>
                    <a:schemeClr val="bg1"/>
                  </a:solidFill>
                  <a:latin typeface="Arial Rounded MT Bold" panose="020F0704030504030204" pitchFamily="34" charset="0"/>
                </a:rPr>
                <a:t>Salir</a:t>
              </a:r>
              <a:endParaRPr lang="es-ES" sz="2000" b="0" cap="none" spc="0" dirty="0">
                <a:ln w="0"/>
                <a:solidFill>
                  <a:schemeClr val="bg1"/>
                </a:solidFill>
                <a:latin typeface="Arial Rounded MT Bold" panose="020F0704030504030204" pitchFamily="34" charset="0"/>
              </a:endParaRPr>
            </a:p>
          </p:txBody>
        </p:sp>
      </p:grpSp>
    </p:spTree>
    <p:extLst>
      <p:ext uri="{BB962C8B-B14F-4D97-AF65-F5344CB8AC3E}">
        <p14:creationId xmlns:p14="http://schemas.microsoft.com/office/powerpoint/2010/main" val="1836093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1+#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additive="base">
                                        <p:cTn id="12" dur="10" fill="hold"/>
                                        <p:tgtEl>
                                          <p:spTgt spid="21"/>
                                        </p:tgtEl>
                                        <p:attrNameLst>
                                          <p:attrName>ppt_x</p:attrName>
                                        </p:attrNameLst>
                                      </p:cBhvr>
                                      <p:tavLst>
                                        <p:tav tm="0">
                                          <p:val>
                                            <p:strVal val="1+#ppt_w/2"/>
                                          </p:val>
                                        </p:tav>
                                        <p:tav tm="100000">
                                          <p:val>
                                            <p:strVal val="#ppt_x"/>
                                          </p:val>
                                        </p:tav>
                                      </p:tavLst>
                                    </p:anim>
                                    <p:anim calcmode="lin" valueType="num">
                                      <p:cBhvr additive="base">
                                        <p:cTn id="13" dur="10" fill="hold"/>
                                        <p:tgtEl>
                                          <p:spTgt spid="21"/>
                                        </p:tgtEl>
                                        <p:attrNameLst>
                                          <p:attrName>ppt_y</p:attrName>
                                        </p:attrNameLst>
                                      </p:cBhvr>
                                      <p:tavLst>
                                        <p:tav tm="0">
                                          <p:val>
                                            <p:strVal val="#ppt_y"/>
                                          </p:val>
                                        </p:tav>
                                        <p:tav tm="100000">
                                          <p:val>
                                            <p:strVal val="#ppt_y"/>
                                          </p:val>
                                        </p:tav>
                                      </p:tavLst>
                                    </p:anim>
                                  </p:childTnLst>
                                </p:cTn>
                              </p:par>
                            </p:childTnLst>
                          </p:cTn>
                        </p:par>
                        <p:par>
                          <p:cTn id="14" fill="hold">
                            <p:stCondLst>
                              <p:cond delay="510"/>
                            </p:stCondLst>
                            <p:childTnLst>
                              <p:par>
                                <p:cTn id="15" presetID="2" presetClass="entr" presetSubtype="2" fill="hold" grpId="0" nodeType="after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500" fill="hold"/>
                                        <p:tgtEl>
                                          <p:spTgt spid="22"/>
                                        </p:tgtEl>
                                        <p:attrNameLst>
                                          <p:attrName>ppt_x</p:attrName>
                                        </p:attrNameLst>
                                      </p:cBhvr>
                                      <p:tavLst>
                                        <p:tav tm="0">
                                          <p:val>
                                            <p:strVal val="1+#ppt_w/2"/>
                                          </p:val>
                                        </p:tav>
                                        <p:tav tm="100000">
                                          <p:val>
                                            <p:strVal val="#ppt_x"/>
                                          </p:val>
                                        </p:tav>
                                      </p:tavLst>
                                    </p:anim>
                                    <p:anim calcmode="lin" valueType="num">
                                      <p:cBhvr additive="base">
                                        <p:cTn id="18" dur="500" fill="hold"/>
                                        <p:tgtEl>
                                          <p:spTgt spid="22"/>
                                        </p:tgtEl>
                                        <p:attrNameLst>
                                          <p:attrName>ppt_y</p:attrName>
                                        </p:attrNameLst>
                                      </p:cBhvr>
                                      <p:tavLst>
                                        <p:tav tm="0">
                                          <p:val>
                                            <p:strVal val="#ppt_y"/>
                                          </p:val>
                                        </p:tav>
                                        <p:tav tm="100000">
                                          <p:val>
                                            <p:strVal val="#ppt_y"/>
                                          </p:val>
                                        </p:tav>
                                      </p:tavLst>
                                    </p:anim>
                                  </p:childTnLst>
                                </p:cTn>
                              </p:par>
                            </p:childTnLst>
                          </p:cTn>
                        </p:par>
                        <p:par>
                          <p:cTn id="19" fill="hold">
                            <p:stCondLst>
                              <p:cond delay="1010"/>
                            </p:stCondLst>
                            <p:childTnLst>
                              <p:par>
                                <p:cTn id="20" presetID="2" presetClass="entr" presetSubtype="2" fill="hold" grpId="0" nodeType="afterEffect">
                                  <p:stCondLst>
                                    <p:cond delay="0"/>
                                  </p:stCondLst>
                                  <p:childTnLst>
                                    <p:set>
                                      <p:cBhvr>
                                        <p:cTn id="21" dur="1" fill="hold">
                                          <p:stCondLst>
                                            <p:cond delay="0"/>
                                          </p:stCondLst>
                                        </p:cTn>
                                        <p:tgtEl>
                                          <p:spTgt spid="23"/>
                                        </p:tgtEl>
                                        <p:attrNameLst>
                                          <p:attrName>style.visibility</p:attrName>
                                        </p:attrNameLst>
                                      </p:cBhvr>
                                      <p:to>
                                        <p:strVal val="visible"/>
                                      </p:to>
                                    </p:set>
                                    <p:anim calcmode="lin" valueType="num">
                                      <p:cBhvr additive="base">
                                        <p:cTn id="22" dur="500" fill="hold"/>
                                        <p:tgtEl>
                                          <p:spTgt spid="23"/>
                                        </p:tgtEl>
                                        <p:attrNameLst>
                                          <p:attrName>ppt_x</p:attrName>
                                        </p:attrNameLst>
                                      </p:cBhvr>
                                      <p:tavLst>
                                        <p:tav tm="0">
                                          <p:val>
                                            <p:strVal val="1+#ppt_w/2"/>
                                          </p:val>
                                        </p:tav>
                                        <p:tav tm="100000">
                                          <p:val>
                                            <p:strVal val="#ppt_x"/>
                                          </p:val>
                                        </p:tav>
                                      </p:tavLst>
                                    </p:anim>
                                    <p:anim calcmode="lin" valueType="num">
                                      <p:cBhvr additive="base">
                                        <p:cTn id="23" dur="500" fill="hold"/>
                                        <p:tgtEl>
                                          <p:spTgt spid="23"/>
                                        </p:tgtEl>
                                        <p:attrNameLst>
                                          <p:attrName>ppt_y</p:attrName>
                                        </p:attrNameLst>
                                      </p:cBhvr>
                                      <p:tavLst>
                                        <p:tav tm="0">
                                          <p:val>
                                            <p:strVal val="#ppt_y"/>
                                          </p:val>
                                        </p:tav>
                                        <p:tav tm="100000">
                                          <p:val>
                                            <p:strVal val="#ppt_y"/>
                                          </p:val>
                                        </p:tav>
                                      </p:tavLst>
                                    </p:anim>
                                  </p:childTnLst>
                                </p:cTn>
                              </p:par>
                            </p:childTnLst>
                          </p:cTn>
                        </p:par>
                        <p:par>
                          <p:cTn id="24" fill="hold">
                            <p:stCondLst>
                              <p:cond delay="1510"/>
                            </p:stCondLst>
                            <p:childTnLst>
                              <p:par>
                                <p:cTn id="25" presetID="2" presetClass="entr" presetSubtype="2" fill="hold" grpId="0" nodeType="afterEffect">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cBhvr additive="base">
                                        <p:cTn id="27" dur="500" fill="hold"/>
                                        <p:tgtEl>
                                          <p:spTgt spid="24"/>
                                        </p:tgtEl>
                                        <p:attrNameLst>
                                          <p:attrName>ppt_x</p:attrName>
                                        </p:attrNameLst>
                                      </p:cBhvr>
                                      <p:tavLst>
                                        <p:tav tm="0">
                                          <p:val>
                                            <p:strVal val="1+#ppt_w/2"/>
                                          </p:val>
                                        </p:tav>
                                        <p:tav tm="100000">
                                          <p:val>
                                            <p:strVal val="#ppt_x"/>
                                          </p:val>
                                        </p:tav>
                                      </p:tavLst>
                                    </p:anim>
                                    <p:anim calcmode="lin" valueType="num">
                                      <p:cBhvr additive="base">
                                        <p:cTn id="28" dur="500" fill="hold"/>
                                        <p:tgtEl>
                                          <p:spTgt spid="24"/>
                                        </p:tgtEl>
                                        <p:attrNameLst>
                                          <p:attrName>ppt_y</p:attrName>
                                        </p:attrNameLst>
                                      </p:cBhvr>
                                      <p:tavLst>
                                        <p:tav tm="0">
                                          <p:val>
                                            <p:strVal val="#ppt_y"/>
                                          </p:val>
                                        </p:tav>
                                        <p:tav tm="100000">
                                          <p:val>
                                            <p:strVal val="#ppt_y"/>
                                          </p:val>
                                        </p:tav>
                                      </p:tavLst>
                                    </p:anim>
                                  </p:childTnLst>
                                </p:cTn>
                              </p:par>
                            </p:childTnLst>
                          </p:cTn>
                        </p:par>
                        <p:par>
                          <p:cTn id="29" fill="hold">
                            <p:stCondLst>
                              <p:cond delay="2010"/>
                            </p:stCondLst>
                            <p:childTnLst>
                              <p:par>
                                <p:cTn id="30" presetID="2" presetClass="entr" presetSubtype="2" fill="hold" nodeType="afterEffect">
                                  <p:stCondLst>
                                    <p:cond delay="0"/>
                                  </p:stCondLst>
                                  <p:childTnLst>
                                    <p:set>
                                      <p:cBhvr>
                                        <p:cTn id="31" dur="1" fill="hold">
                                          <p:stCondLst>
                                            <p:cond delay="0"/>
                                          </p:stCondLst>
                                        </p:cTn>
                                        <p:tgtEl>
                                          <p:spTgt spid="25"/>
                                        </p:tgtEl>
                                        <p:attrNameLst>
                                          <p:attrName>style.visibility</p:attrName>
                                        </p:attrNameLst>
                                      </p:cBhvr>
                                      <p:to>
                                        <p:strVal val="visible"/>
                                      </p:to>
                                    </p:set>
                                    <p:anim calcmode="lin" valueType="num">
                                      <p:cBhvr additive="base">
                                        <p:cTn id="32" dur="500" fill="hold"/>
                                        <p:tgtEl>
                                          <p:spTgt spid="25"/>
                                        </p:tgtEl>
                                        <p:attrNameLst>
                                          <p:attrName>ppt_x</p:attrName>
                                        </p:attrNameLst>
                                      </p:cBhvr>
                                      <p:tavLst>
                                        <p:tav tm="0">
                                          <p:val>
                                            <p:strVal val="1+#ppt_w/2"/>
                                          </p:val>
                                        </p:tav>
                                        <p:tav tm="100000">
                                          <p:val>
                                            <p:strVal val="#ppt_x"/>
                                          </p:val>
                                        </p:tav>
                                      </p:tavLst>
                                    </p:anim>
                                    <p:anim calcmode="lin" valueType="num">
                                      <p:cBhvr additive="base">
                                        <p:cTn id="33" dur="500" fill="hold"/>
                                        <p:tgtEl>
                                          <p:spTgt spid="25"/>
                                        </p:tgtEl>
                                        <p:attrNameLst>
                                          <p:attrName>ppt_y</p:attrName>
                                        </p:attrNameLst>
                                      </p:cBhvr>
                                      <p:tavLst>
                                        <p:tav tm="0">
                                          <p:val>
                                            <p:strVal val="#ppt_y"/>
                                          </p:val>
                                        </p:tav>
                                        <p:tav tm="100000">
                                          <p:val>
                                            <p:strVal val="#ppt_y"/>
                                          </p:val>
                                        </p:tav>
                                      </p:tavLst>
                                    </p:anim>
                                  </p:childTnLst>
                                </p:cTn>
                              </p:par>
                            </p:childTnLst>
                          </p:cTn>
                        </p:par>
                        <p:par>
                          <p:cTn id="34" fill="hold">
                            <p:stCondLst>
                              <p:cond delay="2510"/>
                            </p:stCondLst>
                            <p:childTnLst>
                              <p:par>
                                <p:cTn id="35" presetID="42" presetClass="entr" presetSubtype="0" fill="hold" grpId="0" nodeType="after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1000"/>
                                        <p:tgtEl>
                                          <p:spTgt spid="28"/>
                                        </p:tgtEl>
                                      </p:cBhvr>
                                    </p:animEffect>
                                    <p:anim calcmode="lin" valueType="num">
                                      <p:cBhvr>
                                        <p:cTn id="38" dur="1000" fill="hold"/>
                                        <p:tgtEl>
                                          <p:spTgt spid="28"/>
                                        </p:tgtEl>
                                        <p:attrNameLst>
                                          <p:attrName>ppt_x</p:attrName>
                                        </p:attrNameLst>
                                      </p:cBhvr>
                                      <p:tavLst>
                                        <p:tav tm="0">
                                          <p:val>
                                            <p:strVal val="#ppt_x"/>
                                          </p:val>
                                        </p:tav>
                                        <p:tav tm="100000">
                                          <p:val>
                                            <p:strVal val="#ppt_x"/>
                                          </p:val>
                                        </p:tav>
                                      </p:tavLst>
                                    </p:anim>
                                    <p:anim calcmode="lin" valueType="num">
                                      <p:cBhvr>
                                        <p:cTn id="39" dur="1000" fill="hold"/>
                                        <p:tgtEl>
                                          <p:spTgt spid="28"/>
                                        </p:tgtEl>
                                        <p:attrNameLst>
                                          <p:attrName>ppt_y</p:attrName>
                                        </p:attrNameLst>
                                      </p:cBhvr>
                                      <p:tavLst>
                                        <p:tav tm="0">
                                          <p:val>
                                            <p:strVal val="#ppt_y+.1"/>
                                          </p:val>
                                        </p:tav>
                                        <p:tav tm="100000">
                                          <p:val>
                                            <p:strVal val="#ppt_y"/>
                                          </p:val>
                                        </p:tav>
                                      </p:tavLst>
                                    </p:anim>
                                  </p:childTnLst>
                                </p:cTn>
                              </p:par>
                            </p:childTnLst>
                          </p:cTn>
                        </p:par>
                        <p:par>
                          <p:cTn id="40" fill="hold">
                            <p:stCondLst>
                              <p:cond delay="3510"/>
                            </p:stCondLst>
                            <p:childTnLst>
                              <p:par>
                                <p:cTn id="41" presetID="2" presetClass="entr" presetSubtype="4" fill="hold" nodeType="afterEffect">
                                  <p:stCondLst>
                                    <p:cond delay="0"/>
                                  </p:stCondLst>
                                  <p:childTnLst>
                                    <p:set>
                                      <p:cBhvr>
                                        <p:cTn id="42" dur="1" fill="hold">
                                          <p:stCondLst>
                                            <p:cond delay="0"/>
                                          </p:stCondLst>
                                        </p:cTn>
                                        <p:tgtEl>
                                          <p:spTgt spid="29"/>
                                        </p:tgtEl>
                                        <p:attrNameLst>
                                          <p:attrName>style.visibility</p:attrName>
                                        </p:attrNameLst>
                                      </p:cBhvr>
                                      <p:to>
                                        <p:strVal val="visible"/>
                                      </p:to>
                                    </p:set>
                                    <p:anim calcmode="lin" valueType="num">
                                      <p:cBhvr additive="base">
                                        <p:cTn id="43" dur="500" fill="hold"/>
                                        <p:tgtEl>
                                          <p:spTgt spid="29"/>
                                        </p:tgtEl>
                                        <p:attrNameLst>
                                          <p:attrName>ppt_x</p:attrName>
                                        </p:attrNameLst>
                                      </p:cBhvr>
                                      <p:tavLst>
                                        <p:tav tm="0">
                                          <p:val>
                                            <p:strVal val="#ppt_x"/>
                                          </p:val>
                                        </p:tav>
                                        <p:tav tm="100000">
                                          <p:val>
                                            <p:strVal val="#ppt_x"/>
                                          </p:val>
                                        </p:tav>
                                      </p:tavLst>
                                    </p:anim>
                                    <p:anim calcmode="lin" valueType="num">
                                      <p:cBhvr additive="base">
                                        <p:cTn id="4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P spid="28"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Diapositiva de título">
    <p:bg>
      <p:bgPr>
        <a:solidFill>
          <a:schemeClr val="bg1"/>
        </a:solidFill>
        <a:effectLst/>
      </p:bgPr>
    </p:bg>
    <p:spTree>
      <p:nvGrpSpPr>
        <p:cNvPr id="1" name=""/>
        <p:cNvGrpSpPr/>
        <p:nvPr/>
      </p:nvGrpSpPr>
      <p:grpSpPr>
        <a:xfrm>
          <a:off x="0" y="0"/>
          <a:ext cx="0" cy="0"/>
          <a:chOff x="0" y="0"/>
          <a:chExt cx="0" cy="0"/>
        </a:xfrm>
      </p:grpSpPr>
      <p:sp>
        <p:nvSpPr>
          <p:cNvPr id="4" name="Marcador de fecha 3">
            <a:extLst>
              <a:ext uri="{FF2B5EF4-FFF2-40B4-BE49-F238E27FC236}">
                <a16:creationId xmlns:a16="http://schemas.microsoft.com/office/drawing/2014/main" id="{1A26C98F-EB23-4FD2-B2BB-6081108175C7}"/>
              </a:ext>
            </a:extLst>
          </p:cNvPr>
          <p:cNvSpPr>
            <a:spLocks noGrp="1"/>
          </p:cNvSpPr>
          <p:nvPr>
            <p:ph type="dt" sz="half" idx="10"/>
          </p:nvPr>
        </p:nvSpPr>
        <p:spPr/>
        <p:txBody>
          <a:bodyPr/>
          <a:lstStyle/>
          <a:p>
            <a:fld id="{453A166A-4342-4414-B6F5-51190AE3EC4A}" type="datetimeFigureOut">
              <a:rPr lang="es-PE" smtClean="0"/>
              <a:t>9/11/2025</a:t>
            </a:fld>
            <a:endParaRPr lang="es-PE"/>
          </a:p>
        </p:txBody>
      </p:sp>
      <p:sp>
        <p:nvSpPr>
          <p:cNvPr id="6" name="Marcador de número de diapositiva 5">
            <a:extLst>
              <a:ext uri="{FF2B5EF4-FFF2-40B4-BE49-F238E27FC236}">
                <a16:creationId xmlns:a16="http://schemas.microsoft.com/office/drawing/2014/main" id="{0E5EEFF2-23B8-4D33-BA4E-5CFE69692F1A}"/>
              </a:ext>
            </a:extLst>
          </p:cNvPr>
          <p:cNvSpPr>
            <a:spLocks noGrp="1"/>
          </p:cNvSpPr>
          <p:nvPr>
            <p:ph type="sldNum" sz="quarter" idx="12"/>
          </p:nvPr>
        </p:nvSpPr>
        <p:spPr/>
        <p:txBody>
          <a:bodyPr/>
          <a:lstStyle/>
          <a:p>
            <a:fld id="{7B03BB75-7FE1-4A46-8D5E-BA4EB79D519E}" type="slidenum">
              <a:rPr lang="es-PE" smtClean="0"/>
              <a:t>‹Nº›</a:t>
            </a:fld>
            <a:endParaRPr lang="es-PE"/>
          </a:p>
        </p:txBody>
      </p:sp>
    </p:spTree>
    <p:extLst>
      <p:ext uri="{BB962C8B-B14F-4D97-AF65-F5344CB8AC3E}">
        <p14:creationId xmlns:p14="http://schemas.microsoft.com/office/powerpoint/2010/main" val="12448045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En blanco">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37511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2_En blanco">
    <p:bg>
      <p:bgPr>
        <a:solidFill>
          <a:schemeClr val="bg1"/>
        </a:solidFill>
        <a:effectLst/>
      </p:bgPr>
    </p:bg>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id="{8250D4D1-F857-4B17-912D-0D3F9D00E270}"/>
              </a:ext>
            </a:extLst>
          </p:cNvPr>
          <p:cNvSpPr/>
          <p:nvPr userDrawn="1"/>
        </p:nvSpPr>
        <p:spPr>
          <a:xfrm>
            <a:off x="0" y="0"/>
            <a:ext cx="12192000" cy="685800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11420616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3_En blanco">
    <p:bg>
      <p:bgPr>
        <a:solidFill>
          <a:schemeClr val="bg1"/>
        </a:solidFill>
        <a:effectLst/>
      </p:bgPr>
    </p:bg>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id="{8250D4D1-F857-4B17-912D-0D3F9D00E270}"/>
              </a:ext>
            </a:extLst>
          </p:cNvPr>
          <p:cNvSpPr/>
          <p:nvPr userDrawn="1"/>
        </p:nvSpPr>
        <p:spPr>
          <a:xfrm>
            <a:off x="0" y="6520070"/>
            <a:ext cx="12192000" cy="33793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14718146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4_En blanco">
    <p:bg>
      <p:bgPr>
        <a:solidFill>
          <a:schemeClr val="bg1"/>
        </a:solidFill>
        <a:effectLst/>
      </p:bgPr>
    </p:bg>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id="{8250D4D1-F857-4B17-912D-0D3F9D00E270}"/>
              </a:ext>
            </a:extLst>
          </p:cNvPr>
          <p:cNvSpPr/>
          <p:nvPr userDrawn="1"/>
        </p:nvSpPr>
        <p:spPr>
          <a:xfrm>
            <a:off x="0" y="0"/>
            <a:ext cx="12192000" cy="6858000"/>
          </a:xfrm>
          <a:prstGeom prst="rect">
            <a:avLst/>
          </a:prstGeom>
          <a:solidFill>
            <a:schemeClr val="tx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109559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odo de Uso 1">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2F74CC9-A1F2-4C69-812B-CAF2E14D57B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5300586" y="4062582"/>
            <a:ext cx="1688303" cy="1694634"/>
          </a:xfrm>
          <a:prstGeom prst="rect">
            <a:avLst/>
          </a:prstGeom>
        </p:spPr>
      </p:pic>
      <p:pic>
        <p:nvPicPr>
          <p:cNvPr id="8" name="Imagen 7">
            <a:extLst>
              <a:ext uri="{FF2B5EF4-FFF2-40B4-BE49-F238E27FC236}">
                <a16:creationId xmlns:a16="http://schemas.microsoft.com/office/drawing/2014/main" id="{2DCF7472-1C93-4DBD-9064-18DECF6BAA82}"/>
              </a:ext>
            </a:extLst>
          </p:cNvPr>
          <p:cNvPicPr>
            <a:picLocks noChangeAspect="1"/>
          </p:cNvPicPr>
          <p:nvPr userDrawn="1"/>
        </p:nvPicPr>
        <p:blipFill>
          <a:blip r:embed="rId3"/>
          <a:stretch>
            <a:fillRect/>
          </a:stretch>
        </p:blipFill>
        <p:spPr>
          <a:xfrm>
            <a:off x="1569294" y="1693004"/>
            <a:ext cx="9595936" cy="2310584"/>
          </a:xfrm>
          <a:prstGeom prst="rect">
            <a:avLst/>
          </a:prstGeom>
        </p:spPr>
      </p:pic>
      <p:pic>
        <p:nvPicPr>
          <p:cNvPr id="10" name="Imagen 9">
            <a:extLst>
              <a:ext uri="{FF2B5EF4-FFF2-40B4-BE49-F238E27FC236}">
                <a16:creationId xmlns:a16="http://schemas.microsoft.com/office/drawing/2014/main" id="{EABFFC52-F64A-449A-B2DB-DC9B390A4805}"/>
              </a:ext>
            </a:extLst>
          </p:cNvPr>
          <p:cNvPicPr>
            <a:picLocks noChangeAspect="1"/>
          </p:cNvPicPr>
          <p:nvPr userDrawn="1"/>
        </p:nvPicPr>
        <p:blipFill>
          <a:blip r:embed="rId4"/>
          <a:stretch>
            <a:fillRect/>
          </a:stretch>
        </p:blipFill>
        <p:spPr>
          <a:xfrm>
            <a:off x="1569294" y="-283328"/>
            <a:ext cx="9150889" cy="3078747"/>
          </a:xfrm>
          <a:prstGeom prst="rect">
            <a:avLst/>
          </a:prstGeom>
        </p:spPr>
      </p:pic>
      <p:pic>
        <p:nvPicPr>
          <p:cNvPr id="12" name="Imagen 11">
            <a:extLst>
              <a:ext uri="{FF2B5EF4-FFF2-40B4-BE49-F238E27FC236}">
                <a16:creationId xmlns:a16="http://schemas.microsoft.com/office/drawing/2014/main" id="{59EEAF46-9C06-41A6-9F12-DDE06B3CC578}"/>
              </a:ext>
            </a:extLst>
          </p:cNvPr>
          <p:cNvPicPr>
            <a:picLocks noChangeAspect="1"/>
          </p:cNvPicPr>
          <p:nvPr userDrawn="1"/>
        </p:nvPicPr>
        <p:blipFill>
          <a:blip r:embed="rId5"/>
          <a:stretch>
            <a:fillRect/>
          </a:stretch>
        </p:blipFill>
        <p:spPr>
          <a:xfrm>
            <a:off x="2836929" y="5824511"/>
            <a:ext cx="6615615" cy="665896"/>
          </a:xfrm>
          <a:prstGeom prst="rect">
            <a:avLst/>
          </a:prstGeom>
        </p:spPr>
      </p:pic>
    </p:spTree>
    <p:extLst>
      <p:ext uri="{BB962C8B-B14F-4D97-AF65-F5344CB8AC3E}">
        <p14:creationId xmlns:p14="http://schemas.microsoft.com/office/powerpoint/2010/main" val="825921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aam slide layout">
    <p:bg>
      <p:bgPr>
        <a:solidFill>
          <a:schemeClr val="bg1"/>
        </a:solidFill>
        <a:effectLst/>
      </p:bgPr>
    </p:bg>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CFCC1798-1F59-4BD4-8D56-B8D785B67E63}"/>
              </a:ext>
            </a:extLst>
          </p:cNvPr>
          <p:cNvSpPr/>
          <p:nvPr userDrawn="1"/>
        </p:nvSpPr>
        <p:spPr>
          <a:xfrm rot="16200000">
            <a:off x="3691828" y="3773530"/>
            <a:ext cx="1520013" cy="1520013"/>
          </a:xfrm>
          <a:prstGeom prst="r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7" name="Right Triangle 6">
            <a:extLst>
              <a:ext uri="{FF2B5EF4-FFF2-40B4-BE49-F238E27FC236}">
                <a16:creationId xmlns:a16="http://schemas.microsoft.com/office/drawing/2014/main" id="{62D148F3-31C7-4439-A557-87B8F4D52907}"/>
              </a:ext>
            </a:extLst>
          </p:cNvPr>
          <p:cNvSpPr/>
          <p:nvPr userDrawn="1"/>
        </p:nvSpPr>
        <p:spPr>
          <a:xfrm rot="5400000">
            <a:off x="531224" y="490232"/>
            <a:ext cx="1520013" cy="1520013"/>
          </a:xfrm>
          <a:prstGeom prst="r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4" name="그림 개체 틀 2">
            <a:extLst>
              <a:ext uri="{FF2B5EF4-FFF2-40B4-BE49-F238E27FC236}">
                <a16:creationId xmlns:a16="http://schemas.microsoft.com/office/drawing/2014/main" id="{5D79D5F1-A444-4D42-A6BC-B70529E14915}"/>
              </a:ext>
            </a:extLst>
          </p:cNvPr>
          <p:cNvSpPr>
            <a:spLocks noGrp="1"/>
          </p:cNvSpPr>
          <p:nvPr>
            <p:ph type="pic" sz="quarter" idx="14" hasCustomPrompt="1"/>
          </p:nvPr>
        </p:nvSpPr>
        <p:spPr>
          <a:xfrm>
            <a:off x="681487" y="612476"/>
            <a:ext cx="4399471" cy="4520243"/>
          </a:xfrm>
          <a:prstGeom prst="rect">
            <a:avLst/>
          </a:prstGeom>
          <a:solidFill>
            <a:schemeClr val="bg1">
              <a:lumMod val="95000"/>
            </a:schemeClr>
          </a:solidFill>
        </p:spPr>
        <p:txBody>
          <a:bodyPr anchor="ctr"/>
          <a:lstStyle>
            <a:lvl1pPr marL="0" indent="0" algn="ctr">
              <a:buNone/>
              <a:defRPr sz="1200"/>
            </a:lvl1pPr>
          </a:lstStyle>
          <a:p>
            <a:r>
              <a:rPr lang="en-US" altLang="ko-KR" dirty="0"/>
              <a:t>Place Your Picture Here</a:t>
            </a:r>
            <a:endParaRPr lang="ko-KR" altLang="en-US" dirty="0"/>
          </a:p>
        </p:txBody>
      </p:sp>
    </p:spTree>
    <p:extLst>
      <p:ext uri="{BB962C8B-B14F-4D97-AF65-F5344CB8AC3E}">
        <p14:creationId xmlns:p14="http://schemas.microsoft.com/office/powerpoint/2010/main" val="2720372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 1 column" preserve="1" userDrawn="1">
  <p:cSld name="Title + 1 column">
    <p:bg>
      <p:bgPr>
        <a:solidFill>
          <a:schemeClr val="bg1"/>
        </a:solidFill>
        <a:effectLst/>
      </p:bgPr>
    </p:bg>
    <p:spTree>
      <p:nvGrpSpPr>
        <p:cNvPr id="1" name="Shape 24"/>
        <p:cNvGrpSpPr/>
        <p:nvPr/>
      </p:nvGrpSpPr>
      <p:grpSpPr>
        <a:xfrm>
          <a:off x="0" y="0"/>
          <a:ext cx="0" cy="0"/>
          <a:chOff x="0" y="0"/>
          <a:chExt cx="0" cy="0"/>
        </a:xfrm>
      </p:grpSpPr>
      <p:sp>
        <p:nvSpPr>
          <p:cNvPr id="9" name="직사각형 2">
            <a:extLst>
              <a:ext uri="{FF2B5EF4-FFF2-40B4-BE49-F238E27FC236}">
                <a16:creationId xmlns:a16="http://schemas.microsoft.com/office/drawing/2014/main" id="{B3CA5F7E-D45F-4887-AF9C-BB7E27A9C9CE}"/>
              </a:ext>
            </a:extLst>
          </p:cNvPr>
          <p:cNvSpPr/>
          <p:nvPr userDrawn="1"/>
        </p:nvSpPr>
        <p:spPr>
          <a:xfrm>
            <a:off x="7554926" y="1964353"/>
            <a:ext cx="4010508" cy="4010508"/>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10" name="그림 개체 틀 5">
            <a:extLst>
              <a:ext uri="{FF2B5EF4-FFF2-40B4-BE49-F238E27FC236}">
                <a16:creationId xmlns:a16="http://schemas.microsoft.com/office/drawing/2014/main" id="{1C677DB5-A9F3-459B-9D51-37160E085128}"/>
              </a:ext>
            </a:extLst>
          </p:cNvPr>
          <p:cNvSpPr>
            <a:spLocks noGrp="1"/>
          </p:cNvSpPr>
          <p:nvPr>
            <p:ph type="pic" sz="quarter" idx="13" hasCustomPrompt="1"/>
          </p:nvPr>
        </p:nvSpPr>
        <p:spPr>
          <a:xfrm>
            <a:off x="7208373" y="1642713"/>
            <a:ext cx="4010508" cy="4010508"/>
          </a:xfrm>
          <a:prstGeom prst="rect">
            <a:avLst/>
          </a:prstGeom>
          <a:solidFill>
            <a:schemeClr val="bg1">
              <a:lumMod val="95000"/>
            </a:schemeClr>
          </a:solidFill>
          <a:effectLst/>
        </p:spPr>
        <p:txBody>
          <a:bodyPr wrap="square" anchor="ctr">
            <a:noAutofit/>
          </a:bodyPr>
          <a:lstStyle>
            <a:lvl1pPr marL="0" marR="0" indent="0" algn="ctr" defTabSz="1219170" rtl="0" eaLnBrk="1" fontAlgn="auto" latinLnBrk="1" hangingPunct="1">
              <a:lnSpc>
                <a:spcPct val="90000"/>
              </a:lnSpc>
              <a:spcBef>
                <a:spcPts val="1333"/>
              </a:spcBef>
              <a:spcAft>
                <a:spcPts val="0"/>
              </a:spcAft>
              <a:buClrTx/>
              <a:buSzTx/>
              <a:buFontTx/>
              <a:buNone/>
              <a:tabLst/>
              <a:defRPr sz="1600"/>
            </a:lvl1pPr>
          </a:lstStyle>
          <a:p>
            <a:r>
              <a:rPr lang="en-US" altLang="ko-KR" dirty="0"/>
              <a:t>Your Picture Here</a:t>
            </a:r>
            <a:endParaRPr lang="ko-KR" altLang="en-US" dirty="0"/>
          </a:p>
        </p:txBody>
      </p:sp>
    </p:spTree>
    <p:extLst>
      <p:ext uri="{BB962C8B-B14F-4D97-AF65-F5344CB8AC3E}">
        <p14:creationId xmlns:p14="http://schemas.microsoft.com/office/powerpoint/2010/main" val="31421468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1_En blanco">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74744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 1 column" userDrawn="1">
  <p:cSld name="1_Title + 1 column">
    <p:spTree>
      <p:nvGrpSpPr>
        <p:cNvPr id="1" name="Shape 24"/>
        <p:cNvGrpSpPr/>
        <p:nvPr/>
      </p:nvGrpSpPr>
      <p:grpSpPr>
        <a:xfrm>
          <a:off x="0" y="0"/>
          <a:ext cx="0" cy="0"/>
          <a:chOff x="0" y="0"/>
          <a:chExt cx="0" cy="0"/>
        </a:xfrm>
      </p:grpSpPr>
      <p:sp>
        <p:nvSpPr>
          <p:cNvPr id="2" name="Google Shape;12;p2"/>
          <p:cNvSpPr txBox="1">
            <a:spLocks noGrp="1"/>
          </p:cNvSpPr>
          <p:nvPr>
            <p:ph type="ctrTitle"/>
          </p:nvPr>
        </p:nvSpPr>
        <p:spPr>
          <a:xfrm>
            <a:off x="1317423" y="131808"/>
            <a:ext cx="9559077" cy="865721"/>
          </a:xfrm>
          <a:prstGeom prst="rect">
            <a:avLst/>
          </a:prstGeom>
        </p:spPr>
        <p:txBody>
          <a:bodyPr spcFirstLastPara="1" wrap="square" lIns="0" tIns="0" rIns="0" bIns="0" anchor="ctr" anchorCtr="0">
            <a:noAutofit/>
          </a:bodyPr>
          <a:lstStyle>
            <a:lvl1pPr lvl="0" algn="ctr">
              <a:lnSpc>
                <a:spcPct val="80000"/>
              </a:lnSpc>
              <a:spcBef>
                <a:spcPts val="0"/>
              </a:spcBef>
              <a:spcAft>
                <a:spcPts val="0"/>
              </a:spcAft>
              <a:buSzPts val="4800"/>
              <a:buNone/>
              <a:defRPr sz="4800">
                <a:solidFill>
                  <a:srgbClr val="27348B"/>
                </a:solidFill>
              </a:defRPr>
            </a:lvl1pPr>
            <a:lvl2pPr lvl="1">
              <a:lnSpc>
                <a:spcPct val="80000"/>
              </a:lnSpc>
              <a:spcBef>
                <a:spcPts val="0"/>
              </a:spcBef>
              <a:spcAft>
                <a:spcPts val="0"/>
              </a:spcAft>
              <a:buSzPts val="4800"/>
              <a:buNone/>
              <a:defRPr sz="6400"/>
            </a:lvl2pPr>
            <a:lvl3pPr lvl="2">
              <a:lnSpc>
                <a:spcPct val="80000"/>
              </a:lnSpc>
              <a:spcBef>
                <a:spcPts val="0"/>
              </a:spcBef>
              <a:spcAft>
                <a:spcPts val="0"/>
              </a:spcAft>
              <a:buSzPts val="4800"/>
              <a:buNone/>
              <a:defRPr sz="6400"/>
            </a:lvl3pPr>
            <a:lvl4pPr lvl="3">
              <a:lnSpc>
                <a:spcPct val="80000"/>
              </a:lnSpc>
              <a:spcBef>
                <a:spcPts val="0"/>
              </a:spcBef>
              <a:spcAft>
                <a:spcPts val="0"/>
              </a:spcAft>
              <a:buSzPts val="4800"/>
              <a:buNone/>
              <a:defRPr sz="6400"/>
            </a:lvl4pPr>
            <a:lvl5pPr lvl="4">
              <a:lnSpc>
                <a:spcPct val="80000"/>
              </a:lnSpc>
              <a:spcBef>
                <a:spcPts val="0"/>
              </a:spcBef>
              <a:spcAft>
                <a:spcPts val="0"/>
              </a:spcAft>
              <a:buSzPts val="4800"/>
              <a:buNone/>
              <a:defRPr sz="6400"/>
            </a:lvl5pPr>
            <a:lvl6pPr lvl="5">
              <a:lnSpc>
                <a:spcPct val="80000"/>
              </a:lnSpc>
              <a:spcBef>
                <a:spcPts val="0"/>
              </a:spcBef>
              <a:spcAft>
                <a:spcPts val="0"/>
              </a:spcAft>
              <a:buSzPts val="4800"/>
              <a:buNone/>
              <a:defRPr sz="6400"/>
            </a:lvl6pPr>
            <a:lvl7pPr lvl="6">
              <a:lnSpc>
                <a:spcPct val="80000"/>
              </a:lnSpc>
              <a:spcBef>
                <a:spcPts val="0"/>
              </a:spcBef>
              <a:spcAft>
                <a:spcPts val="0"/>
              </a:spcAft>
              <a:buSzPts val="4800"/>
              <a:buNone/>
              <a:defRPr sz="6400"/>
            </a:lvl7pPr>
            <a:lvl8pPr lvl="7">
              <a:lnSpc>
                <a:spcPct val="80000"/>
              </a:lnSpc>
              <a:spcBef>
                <a:spcPts val="0"/>
              </a:spcBef>
              <a:spcAft>
                <a:spcPts val="0"/>
              </a:spcAft>
              <a:buSzPts val="4800"/>
              <a:buNone/>
              <a:defRPr sz="6400"/>
            </a:lvl8pPr>
            <a:lvl9pPr lvl="8">
              <a:lnSpc>
                <a:spcPct val="80000"/>
              </a:lnSpc>
              <a:spcBef>
                <a:spcPts val="0"/>
              </a:spcBef>
              <a:spcAft>
                <a:spcPts val="0"/>
              </a:spcAft>
              <a:buSzPts val="4800"/>
              <a:buNone/>
              <a:defRPr sz="6400"/>
            </a:lvl9pPr>
          </a:lstStyle>
          <a:p>
            <a:endParaRPr dirty="0"/>
          </a:p>
        </p:txBody>
      </p:sp>
    </p:spTree>
    <p:extLst>
      <p:ext uri="{BB962C8B-B14F-4D97-AF65-F5344CB8AC3E}">
        <p14:creationId xmlns:p14="http://schemas.microsoft.com/office/powerpoint/2010/main" val="24666655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9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123479"/>
            <a:ext cx="11573197" cy="724247"/>
          </a:xfrm>
          <a:prstGeom prst="rect">
            <a:avLst/>
          </a:prstGeom>
        </p:spPr>
        <p:txBody>
          <a:bodyPr anchor="ctr"/>
          <a:lstStyle>
            <a:lvl1pPr marL="0" indent="0" algn="ctr">
              <a:buNone/>
              <a:defRPr sz="5400" b="0" baseline="0">
                <a:solidFill>
                  <a:schemeClr val="tx1">
                    <a:lumMod val="65000"/>
                    <a:lumOff val="35000"/>
                  </a:schemeClr>
                </a:solidFill>
                <a:latin typeface="+mj-lt"/>
                <a:cs typeface="Arial" pitchFamily="34" charset="0"/>
              </a:defRPr>
            </a:lvl1pPr>
          </a:lstStyle>
          <a:p>
            <a:pPr lvl="0"/>
            <a:r>
              <a:rPr lang="en-US" altLang="ko-KR" dirty="0"/>
              <a:t>BASIC LAYOUT</a:t>
            </a:r>
          </a:p>
        </p:txBody>
      </p:sp>
      <p:sp>
        <p:nvSpPr>
          <p:cNvPr id="3" name="Rounded Rectangle 2"/>
          <p:cNvSpPr/>
          <p:nvPr userDrawn="1"/>
        </p:nvSpPr>
        <p:spPr>
          <a:xfrm>
            <a:off x="354010" y="1131592"/>
            <a:ext cx="3560767" cy="5402561"/>
          </a:xfrm>
          <a:prstGeom prst="roundRect">
            <a:avLst>
              <a:gd name="adj" fmla="val 3968"/>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dirty="0"/>
          </a:p>
        </p:txBody>
      </p:sp>
      <p:sp>
        <p:nvSpPr>
          <p:cNvPr id="4" name="Rounded Rectangle 3"/>
          <p:cNvSpPr/>
          <p:nvPr userDrawn="1"/>
        </p:nvSpPr>
        <p:spPr>
          <a:xfrm>
            <a:off x="456477" y="1296673"/>
            <a:ext cx="130875" cy="4265764"/>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4069405" y="1284598"/>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solidFill>
            </a:endParaRPr>
          </a:p>
        </p:txBody>
      </p:sp>
      <p:grpSp>
        <p:nvGrpSpPr>
          <p:cNvPr id="6" name="Grupo 5"/>
          <p:cNvGrpSpPr/>
          <p:nvPr userDrawn="1"/>
        </p:nvGrpSpPr>
        <p:grpSpPr>
          <a:xfrm>
            <a:off x="1396049" y="1837559"/>
            <a:ext cx="2232248" cy="1861363"/>
            <a:chOff x="1476865" y="1876875"/>
            <a:chExt cx="2232248" cy="1316119"/>
          </a:xfrm>
        </p:grpSpPr>
        <p:sp>
          <p:nvSpPr>
            <p:cNvPr id="58" name="TextBox 57">
              <a:extLst>
                <a:ext uri="{FF2B5EF4-FFF2-40B4-BE49-F238E27FC236}">
                  <a16:creationId xmlns:a16="http://schemas.microsoft.com/office/drawing/2014/main" id="{5644E8BB-F13A-4AE0-889E-633DE4143787}"/>
                </a:ext>
              </a:extLst>
            </p:cNvPr>
            <p:cNvSpPr txBox="1"/>
            <p:nvPr userDrawn="1"/>
          </p:nvSpPr>
          <p:spPr>
            <a:xfrm>
              <a:off x="1476865" y="1876875"/>
              <a:ext cx="2232248" cy="718147"/>
            </a:xfrm>
            <a:prstGeom prst="rect">
              <a:avLst/>
            </a:prstGeom>
            <a:noFill/>
          </p:spPr>
          <p:txBody>
            <a:bodyPr wrap="square" rtlCol="0" anchor="ctr">
              <a:spAutoFit/>
            </a:bodyPr>
            <a:lstStyle/>
            <a:p>
              <a:pPr algn="r"/>
              <a:r>
                <a:rPr lang="en-US" altLang="ko-KR" sz="2000" b="1" dirty="0">
                  <a:solidFill>
                    <a:schemeClr val="bg1"/>
                  </a:solidFill>
                  <a:latin typeface="Arial" pitchFamily="34" charset="0"/>
                  <a:cs typeface="Arial" pitchFamily="34" charset="0"/>
                </a:rPr>
                <a:t>You can Resize without losing quality</a:t>
              </a:r>
              <a:endParaRPr lang="ko-KR" altLang="en-US" sz="20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1476865" y="2474846"/>
              <a:ext cx="2232248" cy="718148"/>
            </a:xfrm>
            <a:prstGeom prst="rect">
              <a:avLst/>
            </a:prstGeom>
            <a:noFill/>
          </p:spPr>
          <p:txBody>
            <a:bodyPr wrap="square" rtlCol="0" anchor="ctr">
              <a:spAutoFit/>
            </a:bodyPr>
            <a:lstStyle/>
            <a:p>
              <a:pPr algn="r"/>
              <a:r>
                <a:rPr lang="en-US" altLang="ko-KR" sz="2000" b="1" dirty="0">
                  <a:solidFill>
                    <a:schemeClr val="bg1"/>
                  </a:solidFill>
                  <a:latin typeface="Arial" pitchFamily="34" charset="0"/>
                  <a:cs typeface="Arial" pitchFamily="34" charset="0"/>
                </a:rPr>
                <a:t>You can Change Fill Color &amp;</a:t>
              </a:r>
            </a:p>
            <a:p>
              <a:pPr algn="r"/>
              <a:r>
                <a:rPr lang="en-US" altLang="ko-KR" sz="2000" b="1" dirty="0">
                  <a:solidFill>
                    <a:schemeClr val="bg1"/>
                  </a:solidFill>
                  <a:latin typeface="Arial" pitchFamily="34" charset="0"/>
                  <a:cs typeface="Arial" pitchFamily="34" charset="0"/>
                </a:rPr>
                <a:t>Line Color</a:t>
              </a:r>
              <a:endParaRPr lang="ko-KR" altLang="en-US" sz="2000" b="1" dirty="0">
                <a:solidFill>
                  <a:schemeClr val="bg1"/>
                </a:solidFill>
                <a:latin typeface="Arial" pitchFamily="34" charset="0"/>
                <a:cs typeface="Arial" pitchFamily="34" charset="0"/>
              </a:endParaRPr>
            </a:p>
          </p:txBody>
        </p:sp>
      </p:grpSp>
      <p:sp>
        <p:nvSpPr>
          <p:cNvPr id="61" name="TextBox 60">
            <a:extLst>
              <a:ext uri="{FF2B5EF4-FFF2-40B4-BE49-F238E27FC236}">
                <a16:creationId xmlns:a16="http://schemas.microsoft.com/office/drawing/2014/main" id="{BAAC314F-E96A-4408-95DE-A70E9ED054AF}"/>
              </a:ext>
            </a:extLst>
          </p:cNvPr>
          <p:cNvSpPr txBox="1"/>
          <p:nvPr userDrawn="1"/>
        </p:nvSpPr>
        <p:spPr>
          <a:xfrm>
            <a:off x="911001" y="4221968"/>
            <a:ext cx="2717296" cy="1569660"/>
          </a:xfrm>
          <a:prstGeom prst="rect">
            <a:avLst/>
          </a:prstGeom>
          <a:noFill/>
        </p:spPr>
        <p:txBody>
          <a:bodyPr wrap="square" rtlCol="0" anchor="ctr">
            <a:spAutoFit/>
          </a:bodyPr>
          <a:lstStyle/>
          <a:p>
            <a:pPr algn="r"/>
            <a:r>
              <a:rPr lang="en-US" altLang="ko-KR" sz="2400" b="1" dirty="0">
                <a:solidFill>
                  <a:schemeClr val="bg1"/>
                </a:solidFill>
                <a:latin typeface="+mn-lt"/>
                <a:ea typeface="+mn-ea"/>
                <a:cs typeface="Arial" pitchFamily="34" charset="0"/>
              </a:rPr>
              <a:t>GOOGLE </a:t>
            </a:r>
            <a:r>
              <a:rPr lang="en-US" altLang="ko-KR" sz="2400" b="1" baseline="0" dirty="0">
                <a:solidFill>
                  <a:schemeClr val="bg1"/>
                </a:solidFill>
                <a:latin typeface="+mn-lt"/>
                <a:ea typeface="+mn-ea"/>
                <a:cs typeface="Arial" pitchFamily="34" charset="0"/>
              </a:rPr>
              <a:t>SLIDES AND </a:t>
            </a:r>
            <a:r>
              <a:rPr lang="en-US" altLang="ko-KR" sz="2400" b="1" dirty="0">
                <a:solidFill>
                  <a:schemeClr val="bg1"/>
                </a:solidFill>
                <a:latin typeface="+mn-lt"/>
                <a:ea typeface="+mn-ea"/>
                <a:cs typeface="Arial" pitchFamily="34" charset="0"/>
              </a:rPr>
              <a:t>FREE </a:t>
            </a:r>
          </a:p>
          <a:p>
            <a:pPr algn="r"/>
            <a:r>
              <a:rPr lang="en-US" altLang="ko-KR" sz="2400" b="1" dirty="0">
                <a:solidFill>
                  <a:schemeClr val="bg1"/>
                </a:solidFill>
                <a:latin typeface="+mn-lt"/>
                <a:ea typeface="+mn-ea"/>
                <a:cs typeface="Arial" pitchFamily="34" charset="0"/>
              </a:rPr>
              <a:t>PPT </a:t>
            </a:r>
          </a:p>
          <a:p>
            <a:pPr algn="r"/>
            <a:r>
              <a:rPr lang="en-US" altLang="ko-KR" sz="2400" b="1" dirty="0">
                <a:solidFill>
                  <a:schemeClr val="bg1"/>
                </a:solidFill>
                <a:latin typeface="+mn-lt"/>
                <a:ea typeface="+mn-ea"/>
                <a:cs typeface="Arial" pitchFamily="34" charset="0"/>
              </a:rPr>
              <a:t>TEMPLATES  </a:t>
            </a:r>
          </a:p>
        </p:txBody>
      </p:sp>
      <p:sp>
        <p:nvSpPr>
          <p:cNvPr id="25" name="Rounded Rectangle 3"/>
          <p:cNvSpPr/>
          <p:nvPr userDrawn="1"/>
        </p:nvSpPr>
        <p:spPr>
          <a:xfrm rot="5400000">
            <a:off x="2598573" y="5216744"/>
            <a:ext cx="101647" cy="2224625"/>
          </a:xfrm>
          <a:prstGeom prst="roundRect">
            <a:avLst>
              <a:gd name="adj" fmla="val 50000"/>
            </a:avLst>
          </a:prstGeom>
          <a:solidFill>
            <a:srgbClr val="696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grpSp>
        <p:nvGrpSpPr>
          <p:cNvPr id="15" name="Grupo 14">
            <a:extLst>
              <a:ext uri="{FF2B5EF4-FFF2-40B4-BE49-F238E27FC236}">
                <a16:creationId xmlns:a16="http://schemas.microsoft.com/office/drawing/2014/main" id="{7EDC76E3-3725-C0E3-A193-518C5F245457}"/>
              </a:ext>
            </a:extLst>
          </p:cNvPr>
          <p:cNvGrpSpPr/>
          <p:nvPr userDrawn="1"/>
        </p:nvGrpSpPr>
        <p:grpSpPr>
          <a:xfrm>
            <a:off x="2855933" y="1296673"/>
            <a:ext cx="905777" cy="910369"/>
            <a:chOff x="2844390" y="1337313"/>
            <a:chExt cx="905777" cy="910369"/>
          </a:xfrm>
          <a:solidFill>
            <a:srgbClr val="696969"/>
          </a:solidFill>
        </p:grpSpPr>
        <p:sp>
          <p:nvSpPr>
            <p:cNvPr id="34" name="Rounded Rectangle 3"/>
            <p:cNvSpPr/>
            <p:nvPr userDrawn="1"/>
          </p:nvSpPr>
          <p:spPr>
            <a:xfrm rot="10800000">
              <a:off x="3620828" y="1341905"/>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35" name="Rounded Rectangle 3"/>
            <p:cNvSpPr/>
            <p:nvPr userDrawn="1"/>
          </p:nvSpPr>
          <p:spPr>
            <a:xfrm rot="5400000">
              <a:off x="3232609" y="949094"/>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grpSp>
    </p:spTree>
    <p:extLst>
      <p:ext uri="{BB962C8B-B14F-4D97-AF65-F5344CB8AC3E}">
        <p14:creationId xmlns:p14="http://schemas.microsoft.com/office/powerpoint/2010/main" val="668010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o ver Transiciones y Animaciones">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D0B368F5-6BD7-4C17-BA32-323C5FB6C37F}"/>
              </a:ext>
            </a:extLst>
          </p:cNvPr>
          <p:cNvPicPr>
            <a:picLocks noChangeAspect="1"/>
          </p:cNvPicPr>
          <p:nvPr userDrawn="1"/>
        </p:nvPicPr>
        <p:blipFill>
          <a:blip r:embed="rId2"/>
          <a:stretch>
            <a:fillRect/>
          </a:stretch>
        </p:blipFill>
        <p:spPr>
          <a:xfrm>
            <a:off x="1285837" y="251535"/>
            <a:ext cx="9620322" cy="2310584"/>
          </a:xfrm>
          <a:prstGeom prst="rect">
            <a:avLst/>
          </a:prstGeom>
        </p:spPr>
      </p:pic>
      <p:pic>
        <p:nvPicPr>
          <p:cNvPr id="11" name="Imagen 10">
            <a:extLst>
              <a:ext uri="{FF2B5EF4-FFF2-40B4-BE49-F238E27FC236}">
                <a16:creationId xmlns:a16="http://schemas.microsoft.com/office/drawing/2014/main" id="{41F17E2F-A2CD-4DAF-A207-A60D7F58E40D}"/>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223602" y="4941817"/>
            <a:ext cx="1688303" cy="1694634"/>
          </a:xfrm>
          <a:prstGeom prst="rect">
            <a:avLst/>
          </a:prstGeom>
        </p:spPr>
      </p:pic>
      <p:pic>
        <p:nvPicPr>
          <p:cNvPr id="3" name="Imagen 2">
            <a:extLst>
              <a:ext uri="{FF2B5EF4-FFF2-40B4-BE49-F238E27FC236}">
                <a16:creationId xmlns:a16="http://schemas.microsoft.com/office/drawing/2014/main" id="{3CEC80AA-6EA2-4DA8-BE75-B99C402E71F0}"/>
              </a:ext>
            </a:extLst>
          </p:cNvPr>
          <p:cNvPicPr>
            <a:picLocks noChangeAspect="1"/>
          </p:cNvPicPr>
          <p:nvPr userDrawn="1"/>
        </p:nvPicPr>
        <p:blipFill>
          <a:blip r:embed="rId4"/>
          <a:stretch>
            <a:fillRect/>
          </a:stretch>
        </p:blipFill>
        <p:spPr>
          <a:xfrm>
            <a:off x="2788190" y="5456186"/>
            <a:ext cx="6615615" cy="665896"/>
          </a:xfrm>
          <a:prstGeom prst="rect">
            <a:avLst/>
          </a:prstGeom>
        </p:spPr>
      </p:pic>
      <p:pic>
        <p:nvPicPr>
          <p:cNvPr id="4" name="Imagen 3">
            <a:extLst>
              <a:ext uri="{FF2B5EF4-FFF2-40B4-BE49-F238E27FC236}">
                <a16:creationId xmlns:a16="http://schemas.microsoft.com/office/drawing/2014/main" id="{CD857D9F-CFA3-49CB-A0E4-376B791636E8}"/>
              </a:ext>
            </a:extLst>
          </p:cNvPr>
          <p:cNvPicPr>
            <a:picLocks noChangeAspect="1"/>
          </p:cNvPicPr>
          <p:nvPr userDrawn="1"/>
        </p:nvPicPr>
        <p:blipFill>
          <a:blip r:embed="rId5"/>
          <a:stretch>
            <a:fillRect/>
          </a:stretch>
        </p:blipFill>
        <p:spPr>
          <a:xfrm>
            <a:off x="1716267" y="2811875"/>
            <a:ext cx="7864522" cy="2389839"/>
          </a:xfrm>
          <a:prstGeom prst="rect">
            <a:avLst/>
          </a:prstGeom>
        </p:spPr>
      </p:pic>
    </p:spTree>
    <p:extLst>
      <p:ext uri="{BB962C8B-B14F-4D97-AF65-F5344CB8AC3E}">
        <p14:creationId xmlns:p14="http://schemas.microsoft.com/office/powerpoint/2010/main" val="4120904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o pasar las animaciónes y transiciones">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0727FE8-038E-4703-9935-7827987D5394}"/>
              </a:ext>
            </a:extLst>
          </p:cNvPr>
          <p:cNvPicPr>
            <a:picLocks noChangeAspect="1"/>
          </p:cNvPicPr>
          <p:nvPr userDrawn="1"/>
        </p:nvPicPr>
        <p:blipFill>
          <a:blip r:embed="rId2"/>
          <a:stretch>
            <a:fillRect/>
          </a:stretch>
        </p:blipFill>
        <p:spPr>
          <a:xfrm>
            <a:off x="8895722" y="3490527"/>
            <a:ext cx="1601659" cy="1254129"/>
          </a:xfrm>
          <a:prstGeom prst="rect">
            <a:avLst/>
          </a:prstGeom>
        </p:spPr>
      </p:pic>
      <p:pic>
        <p:nvPicPr>
          <p:cNvPr id="19" name="Imagen 18">
            <a:extLst>
              <a:ext uri="{FF2B5EF4-FFF2-40B4-BE49-F238E27FC236}">
                <a16:creationId xmlns:a16="http://schemas.microsoft.com/office/drawing/2014/main" id="{6180FC2B-B039-437F-87EE-56FD0FDDD81F}"/>
              </a:ext>
            </a:extLst>
          </p:cNvPr>
          <p:cNvPicPr>
            <a:picLocks noChangeAspect="1"/>
          </p:cNvPicPr>
          <p:nvPr userDrawn="1"/>
        </p:nvPicPr>
        <p:blipFill>
          <a:blip r:embed="rId3"/>
          <a:stretch>
            <a:fillRect/>
          </a:stretch>
        </p:blipFill>
        <p:spPr>
          <a:xfrm>
            <a:off x="6519309" y="3253851"/>
            <a:ext cx="1804572" cy="2627604"/>
          </a:xfrm>
          <a:prstGeom prst="rect">
            <a:avLst/>
          </a:prstGeom>
        </p:spPr>
      </p:pic>
      <p:pic>
        <p:nvPicPr>
          <p:cNvPr id="20" name="Imagen 19">
            <a:extLst>
              <a:ext uri="{FF2B5EF4-FFF2-40B4-BE49-F238E27FC236}">
                <a16:creationId xmlns:a16="http://schemas.microsoft.com/office/drawing/2014/main" id="{FFB2DE85-D43F-4A07-90D5-C6643ED5CBC1}"/>
              </a:ext>
            </a:extLst>
          </p:cNvPr>
          <p:cNvPicPr>
            <a:picLocks noChangeAspect="1"/>
          </p:cNvPicPr>
          <p:nvPr userDrawn="1"/>
        </p:nvPicPr>
        <p:blipFill>
          <a:blip r:embed="rId4"/>
          <a:stretch>
            <a:fillRect/>
          </a:stretch>
        </p:blipFill>
        <p:spPr>
          <a:xfrm>
            <a:off x="1285839" y="170693"/>
            <a:ext cx="9620322" cy="3048264"/>
          </a:xfrm>
          <a:prstGeom prst="rect">
            <a:avLst/>
          </a:prstGeom>
        </p:spPr>
      </p:pic>
      <p:pic>
        <p:nvPicPr>
          <p:cNvPr id="28" name="Imagen 27">
            <a:extLst>
              <a:ext uri="{FF2B5EF4-FFF2-40B4-BE49-F238E27FC236}">
                <a16:creationId xmlns:a16="http://schemas.microsoft.com/office/drawing/2014/main" id="{0B202728-5FA0-4490-93A6-1C2DD8B41A86}"/>
              </a:ext>
            </a:extLst>
          </p:cNvPr>
          <p:cNvPicPr>
            <a:picLocks noChangeAspect="1"/>
          </p:cNvPicPr>
          <p:nvPr userDrawn="1"/>
        </p:nvPicPr>
        <p:blipFill>
          <a:blip r:embed="rId5"/>
          <a:stretch>
            <a:fillRect/>
          </a:stretch>
        </p:blipFill>
        <p:spPr>
          <a:xfrm>
            <a:off x="8570939" y="4744656"/>
            <a:ext cx="2362064" cy="1136799"/>
          </a:xfrm>
          <a:prstGeom prst="rect">
            <a:avLst/>
          </a:prstGeom>
        </p:spPr>
      </p:pic>
      <p:pic>
        <p:nvPicPr>
          <p:cNvPr id="29" name="Imagen 28">
            <a:extLst>
              <a:ext uri="{FF2B5EF4-FFF2-40B4-BE49-F238E27FC236}">
                <a16:creationId xmlns:a16="http://schemas.microsoft.com/office/drawing/2014/main" id="{E5EEC353-EBCE-4CA8-8338-E87D74F0B89E}"/>
              </a:ext>
            </a:extLst>
          </p:cNvPr>
          <p:cNvPicPr>
            <a:picLocks noChangeAspect="1"/>
          </p:cNvPicPr>
          <p:nvPr userDrawn="1"/>
        </p:nvPicPr>
        <p:blipFill>
          <a:blip r:embed="rId6"/>
          <a:stretch>
            <a:fillRect/>
          </a:stretch>
        </p:blipFill>
        <p:spPr>
          <a:xfrm>
            <a:off x="6461640" y="5700515"/>
            <a:ext cx="2262000" cy="754000"/>
          </a:xfrm>
          <a:prstGeom prst="rect">
            <a:avLst/>
          </a:prstGeom>
        </p:spPr>
      </p:pic>
      <p:pic>
        <p:nvPicPr>
          <p:cNvPr id="30" name="Imagen 29">
            <a:extLst>
              <a:ext uri="{FF2B5EF4-FFF2-40B4-BE49-F238E27FC236}">
                <a16:creationId xmlns:a16="http://schemas.microsoft.com/office/drawing/2014/main" id="{E8ED58B7-E40A-404A-8F5C-C57A66B1D933}"/>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2495448" y="3582596"/>
            <a:ext cx="1688303" cy="1694634"/>
          </a:xfrm>
          <a:prstGeom prst="rect">
            <a:avLst/>
          </a:prstGeom>
        </p:spPr>
      </p:pic>
      <p:pic>
        <p:nvPicPr>
          <p:cNvPr id="31" name="Imagen 30">
            <a:extLst>
              <a:ext uri="{FF2B5EF4-FFF2-40B4-BE49-F238E27FC236}">
                <a16:creationId xmlns:a16="http://schemas.microsoft.com/office/drawing/2014/main" id="{C77B9B2D-EAF2-4204-8783-0A625917DA59}"/>
              </a:ext>
            </a:extLst>
          </p:cNvPr>
          <p:cNvPicPr>
            <a:picLocks noChangeAspect="1"/>
          </p:cNvPicPr>
          <p:nvPr userDrawn="1"/>
        </p:nvPicPr>
        <p:blipFill>
          <a:blip r:embed="rId8"/>
          <a:stretch>
            <a:fillRect/>
          </a:stretch>
        </p:blipFill>
        <p:spPr>
          <a:xfrm>
            <a:off x="280095" y="5392581"/>
            <a:ext cx="6615615" cy="665896"/>
          </a:xfrm>
          <a:prstGeom prst="rect">
            <a:avLst/>
          </a:prstGeom>
        </p:spPr>
      </p:pic>
    </p:spTree>
    <p:extLst>
      <p:ext uri="{BB962C8B-B14F-4D97-AF65-F5344CB8AC3E}">
        <p14:creationId xmlns:p14="http://schemas.microsoft.com/office/powerpoint/2010/main" val="3673787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o editar la información ">
    <p:spTree>
      <p:nvGrpSpPr>
        <p:cNvPr id="1" name=""/>
        <p:cNvGrpSpPr/>
        <p:nvPr/>
      </p:nvGrpSpPr>
      <p:grpSpPr>
        <a:xfrm>
          <a:off x="0" y="0"/>
          <a:ext cx="0" cy="0"/>
          <a:chOff x="0" y="0"/>
          <a:chExt cx="0" cy="0"/>
        </a:xfrm>
      </p:grpSpPr>
      <p:pic>
        <p:nvPicPr>
          <p:cNvPr id="19" name="Gráfico 18">
            <a:extLst>
              <a:ext uri="{FF2B5EF4-FFF2-40B4-BE49-F238E27FC236}">
                <a16:creationId xmlns:a16="http://schemas.microsoft.com/office/drawing/2014/main" id="{2CF7FCEB-8E95-4A38-9C45-69ABB9677F81}"/>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rot="16200000">
            <a:off x="1308423" y="4434987"/>
            <a:ext cx="1169970" cy="1538324"/>
          </a:xfrm>
          <a:prstGeom prst="rect">
            <a:avLst/>
          </a:prstGeom>
        </p:spPr>
      </p:pic>
      <p:pic>
        <p:nvPicPr>
          <p:cNvPr id="20" name="Gráfico 19">
            <a:extLst>
              <a:ext uri="{FF2B5EF4-FFF2-40B4-BE49-F238E27FC236}">
                <a16:creationId xmlns:a16="http://schemas.microsoft.com/office/drawing/2014/main" id="{776BFC06-A593-4863-BC28-F2B53B4EF67B}"/>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rot="3782565">
            <a:off x="9737834" y="3209341"/>
            <a:ext cx="1169970" cy="1538324"/>
          </a:xfrm>
          <a:prstGeom prst="rect">
            <a:avLst/>
          </a:prstGeom>
        </p:spPr>
      </p:pic>
      <p:pic>
        <p:nvPicPr>
          <p:cNvPr id="22" name="Imagen 21">
            <a:extLst>
              <a:ext uri="{FF2B5EF4-FFF2-40B4-BE49-F238E27FC236}">
                <a16:creationId xmlns:a16="http://schemas.microsoft.com/office/drawing/2014/main" id="{C5D7E244-45B7-4CAC-8041-11F494254DD7}"/>
              </a:ext>
            </a:extLst>
          </p:cNvPr>
          <p:cNvPicPr>
            <a:picLocks noChangeAspect="1"/>
          </p:cNvPicPr>
          <p:nvPr userDrawn="1"/>
        </p:nvPicPr>
        <p:blipFill rotWithShape="1">
          <a:blip r:embed="rId4"/>
          <a:srcRect l="26905" t="26867" r="11667" b="12363"/>
          <a:stretch/>
        </p:blipFill>
        <p:spPr>
          <a:xfrm>
            <a:off x="2819956" y="2846567"/>
            <a:ext cx="6552085" cy="3644279"/>
          </a:xfrm>
          <a:prstGeom prst="rect">
            <a:avLst/>
          </a:prstGeom>
          <a:ln w="76200">
            <a:solidFill>
              <a:schemeClr val="bg1"/>
            </a:solidFill>
          </a:ln>
        </p:spPr>
      </p:pic>
      <p:sp>
        <p:nvSpPr>
          <p:cNvPr id="12" name="Rectángulo 11">
            <a:extLst>
              <a:ext uri="{FF2B5EF4-FFF2-40B4-BE49-F238E27FC236}">
                <a16:creationId xmlns:a16="http://schemas.microsoft.com/office/drawing/2014/main" id="{B0F84BC7-14A5-4DD8-8599-91FDD78B4317}"/>
              </a:ext>
            </a:extLst>
          </p:cNvPr>
          <p:cNvSpPr/>
          <p:nvPr userDrawn="1"/>
        </p:nvSpPr>
        <p:spPr>
          <a:xfrm>
            <a:off x="2985824" y="4004340"/>
            <a:ext cx="3818099" cy="1688537"/>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3" name="Rectángulo 22">
            <a:extLst>
              <a:ext uri="{FF2B5EF4-FFF2-40B4-BE49-F238E27FC236}">
                <a16:creationId xmlns:a16="http://schemas.microsoft.com/office/drawing/2014/main" id="{E3A0685C-C039-448E-ADA0-999A184922FF}"/>
              </a:ext>
            </a:extLst>
          </p:cNvPr>
          <p:cNvSpPr/>
          <p:nvPr userDrawn="1"/>
        </p:nvSpPr>
        <p:spPr>
          <a:xfrm>
            <a:off x="6888029" y="3269428"/>
            <a:ext cx="2318147" cy="2974056"/>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4" name="Imagen 23">
            <a:extLst>
              <a:ext uri="{FF2B5EF4-FFF2-40B4-BE49-F238E27FC236}">
                <a16:creationId xmlns:a16="http://schemas.microsoft.com/office/drawing/2014/main" id="{385E6684-884D-4A63-AC9A-A4A103AFEF6E}"/>
              </a:ext>
            </a:extLst>
          </p:cNvPr>
          <p:cNvPicPr>
            <a:picLocks noChangeAspect="1"/>
          </p:cNvPicPr>
          <p:nvPr userDrawn="1"/>
        </p:nvPicPr>
        <p:blipFill>
          <a:blip r:embed="rId5"/>
          <a:stretch>
            <a:fillRect/>
          </a:stretch>
        </p:blipFill>
        <p:spPr>
          <a:xfrm>
            <a:off x="670087" y="288621"/>
            <a:ext cx="10851821" cy="2310584"/>
          </a:xfrm>
          <a:prstGeom prst="rect">
            <a:avLst/>
          </a:prstGeom>
        </p:spPr>
      </p:pic>
      <p:pic>
        <p:nvPicPr>
          <p:cNvPr id="26" name="Imagen 25">
            <a:extLst>
              <a:ext uri="{FF2B5EF4-FFF2-40B4-BE49-F238E27FC236}">
                <a16:creationId xmlns:a16="http://schemas.microsoft.com/office/drawing/2014/main" id="{C72064B1-3BC4-47B8-BE9C-486625B6C683}"/>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10223602" y="4941817"/>
            <a:ext cx="1688303" cy="1694634"/>
          </a:xfrm>
          <a:prstGeom prst="rect">
            <a:avLst/>
          </a:prstGeom>
        </p:spPr>
      </p:pic>
      <p:pic>
        <p:nvPicPr>
          <p:cNvPr id="27" name="Imagen 26">
            <a:extLst>
              <a:ext uri="{FF2B5EF4-FFF2-40B4-BE49-F238E27FC236}">
                <a16:creationId xmlns:a16="http://schemas.microsoft.com/office/drawing/2014/main" id="{5F87EFC2-142C-4B53-90FA-FE84110AC9FA}"/>
              </a:ext>
            </a:extLst>
          </p:cNvPr>
          <p:cNvPicPr>
            <a:picLocks noChangeAspect="1"/>
          </p:cNvPicPr>
          <p:nvPr userDrawn="1"/>
        </p:nvPicPr>
        <p:blipFill>
          <a:blip r:embed="rId7"/>
          <a:stretch>
            <a:fillRect/>
          </a:stretch>
        </p:blipFill>
        <p:spPr>
          <a:xfrm rot="5400000">
            <a:off x="9259098" y="2337103"/>
            <a:ext cx="5207915" cy="524204"/>
          </a:xfrm>
          <a:prstGeom prst="rect">
            <a:avLst/>
          </a:prstGeom>
        </p:spPr>
      </p:pic>
    </p:spTree>
    <p:extLst>
      <p:ext uri="{BB962C8B-B14F-4D97-AF65-F5344CB8AC3E}">
        <p14:creationId xmlns:p14="http://schemas.microsoft.com/office/powerpoint/2010/main" val="419078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entes usadas">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5A7B0CF0-1E83-4912-B1AD-CC9D5B747024}"/>
              </a:ext>
            </a:extLst>
          </p:cNvPr>
          <p:cNvSpPr txBox="1"/>
          <p:nvPr userDrawn="1"/>
        </p:nvSpPr>
        <p:spPr>
          <a:xfrm>
            <a:off x="2912038" y="1704881"/>
            <a:ext cx="6400800" cy="1107996"/>
          </a:xfrm>
          <a:prstGeom prst="rect">
            <a:avLst/>
          </a:prstGeom>
          <a:noFill/>
        </p:spPr>
        <p:txBody>
          <a:bodyPr wrap="square" rtlCol="0">
            <a:spAutoFit/>
          </a:bodyPr>
          <a:lstStyle/>
          <a:p>
            <a:pPr algn="ctr"/>
            <a:r>
              <a:rPr lang="es-MX" sz="6600" b="0" spc="0" dirty="0">
                <a:ln>
                  <a:solidFill>
                    <a:schemeClr val="bg1"/>
                  </a:solidFill>
                </a:ln>
                <a:solidFill>
                  <a:schemeClr val="bg1"/>
                </a:solidFill>
                <a:latin typeface="Arial Rounded MT Bold" panose="020F0704030504030204" pitchFamily="34" charset="0"/>
              </a:rPr>
              <a:t>Arial Rounded</a:t>
            </a:r>
          </a:p>
        </p:txBody>
      </p:sp>
      <p:sp>
        <p:nvSpPr>
          <p:cNvPr id="8" name="CuadroTexto 7">
            <a:extLst>
              <a:ext uri="{FF2B5EF4-FFF2-40B4-BE49-F238E27FC236}">
                <a16:creationId xmlns:a16="http://schemas.microsoft.com/office/drawing/2014/main" id="{1B2C3EEA-BBE2-4630-B41D-36E34DC4770C}"/>
              </a:ext>
            </a:extLst>
          </p:cNvPr>
          <p:cNvSpPr txBox="1"/>
          <p:nvPr userDrawn="1"/>
        </p:nvSpPr>
        <p:spPr>
          <a:xfrm>
            <a:off x="3791801" y="2597442"/>
            <a:ext cx="4641274" cy="1446550"/>
          </a:xfrm>
          <a:prstGeom prst="rect">
            <a:avLst/>
          </a:prstGeom>
          <a:noFill/>
        </p:spPr>
        <p:txBody>
          <a:bodyPr wrap="square" rtlCol="0">
            <a:spAutoFit/>
          </a:bodyPr>
          <a:lstStyle/>
          <a:p>
            <a:pPr algn="ctr"/>
            <a:r>
              <a:rPr lang="es-MX" sz="8800" b="0" spc="0" dirty="0">
                <a:ln>
                  <a:solidFill>
                    <a:schemeClr val="bg1"/>
                  </a:solidFill>
                </a:ln>
                <a:solidFill>
                  <a:schemeClr val="bg1"/>
                </a:solidFill>
                <a:latin typeface="Bebas Neue" panose="020B0606020202050201" pitchFamily="34" charset="0"/>
              </a:rPr>
              <a:t>Bebas neue</a:t>
            </a:r>
          </a:p>
        </p:txBody>
      </p:sp>
      <p:sp>
        <p:nvSpPr>
          <p:cNvPr id="9" name="CuadroTexto 8">
            <a:extLst>
              <a:ext uri="{FF2B5EF4-FFF2-40B4-BE49-F238E27FC236}">
                <a16:creationId xmlns:a16="http://schemas.microsoft.com/office/drawing/2014/main" id="{55271BE4-AAAF-4BEC-A79B-00CD47FC6DB4}"/>
              </a:ext>
            </a:extLst>
          </p:cNvPr>
          <p:cNvSpPr txBox="1"/>
          <p:nvPr userDrawn="1"/>
        </p:nvSpPr>
        <p:spPr>
          <a:xfrm>
            <a:off x="2472155" y="3622308"/>
            <a:ext cx="7280565" cy="1107996"/>
          </a:xfrm>
          <a:prstGeom prst="rect">
            <a:avLst/>
          </a:prstGeom>
          <a:noFill/>
        </p:spPr>
        <p:txBody>
          <a:bodyPr wrap="square" rtlCol="0">
            <a:spAutoFit/>
          </a:bodyPr>
          <a:lstStyle/>
          <a:p>
            <a:pPr algn="ctr"/>
            <a:r>
              <a:rPr lang="es-MX" sz="6600" b="1" spc="0" dirty="0">
                <a:ln>
                  <a:solidFill>
                    <a:schemeClr val="bg1"/>
                  </a:solidFill>
                </a:ln>
                <a:solidFill>
                  <a:schemeClr val="bg1"/>
                </a:solidFill>
                <a:latin typeface="Century Gothic" panose="020B0502020202020204" pitchFamily="34" charset="0"/>
              </a:rPr>
              <a:t>Century gothic</a:t>
            </a:r>
          </a:p>
        </p:txBody>
      </p:sp>
      <p:sp>
        <p:nvSpPr>
          <p:cNvPr id="11" name="Rectángulo 10">
            <a:extLst>
              <a:ext uri="{FF2B5EF4-FFF2-40B4-BE49-F238E27FC236}">
                <a16:creationId xmlns:a16="http://schemas.microsoft.com/office/drawing/2014/main" id="{60752226-98F1-4D44-9C28-1FF811557D80}"/>
              </a:ext>
            </a:extLst>
          </p:cNvPr>
          <p:cNvSpPr/>
          <p:nvPr userDrawn="1"/>
        </p:nvSpPr>
        <p:spPr>
          <a:xfrm>
            <a:off x="3576040" y="4591758"/>
            <a:ext cx="5474576" cy="1107996"/>
          </a:xfrm>
          <a:prstGeom prst="rect">
            <a:avLst/>
          </a:prstGeom>
          <a:noFill/>
        </p:spPr>
        <p:txBody>
          <a:bodyPr wrap="none" lIns="91440" tIns="45720" rIns="91440" bIns="45720">
            <a:spAutoFit/>
          </a:bodyPr>
          <a:lstStyle/>
          <a:p>
            <a:pPr algn="ctr"/>
            <a:r>
              <a:rPr lang="es-ES" sz="6600" b="0" cap="none" spc="0" dirty="0">
                <a:ln w="0"/>
                <a:solidFill>
                  <a:schemeClr val="bg1"/>
                </a:solidFill>
              </a:rPr>
              <a:t>Calibri</a:t>
            </a:r>
            <a:r>
              <a:rPr lang="es-ES" sz="6600" b="0" cap="none" spc="0" baseline="0" dirty="0">
                <a:ln w="0"/>
                <a:solidFill>
                  <a:schemeClr val="bg1"/>
                </a:solidFill>
              </a:rPr>
              <a:t> (cuerpo)</a:t>
            </a:r>
            <a:endParaRPr lang="es-ES" sz="6600" b="0" cap="none" spc="0" dirty="0">
              <a:ln w="0"/>
              <a:solidFill>
                <a:schemeClr val="bg1"/>
              </a:solidFill>
            </a:endParaRPr>
          </a:p>
        </p:txBody>
      </p:sp>
      <p:sp>
        <p:nvSpPr>
          <p:cNvPr id="12" name="Corazón 11">
            <a:extLst>
              <a:ext uri="{FF2B5EF4-FFF2-40B4-BE49-F238E27FC236}">
                <a16:creationId xmlns:a16="http://schemas.microsoft.com/office/drawing/2014/main" id="{C3B2E76B-DF37-4CDD-9F67-CBC21C2AFF20}"/>
              </a:ext>
            </a:extLst>
          </p:cNvPr>
          <p:cNvSpPr/>
          <p:nvPr userDrawn="1"/>
        </p:nvSpPr>
        <p:spPr>
          <a:xfrm>
            <a:off x="2679351" y="2094440"/>
            <a:ext cx="465374" cy="437079"/>
          </a:xfrm>
          <a:prstGeom prst="hear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Corazón 12">
            <a:extLst>
              <a:ext uri="{FF2B5EF4-FFF2-40B4-BE49-F238E27FC236}">
                <a16:creationId xmlns:a16="http://schemas.microsoft.com/office/drawing/2014/main" id="{8D4F2DC7-6110-4A3E-9018-4CBA5960FE15}"/>
              </a:ext>
            </a:extLst>
          </p:cNvPr>
          <p:cNvSpPr/>
          <p:nvPr userDrawn="1"/>
        </p:nvSpPr>
        <p:spPr>
          <a:xfrm>
            <a:off x="3462372" y="3074542"/>
            <a:ext cx="465374" cy="437079"/>
          </a:xfrm>
          <a:prstGeom prst="hear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 name="Corazón 13">
            <a:extLst>
              <a:ext uri="{FF2B5EF4-FFF2-40B4-BE49-F238E27FC236}">
                <a16:creationId xmlns:a16="http://schemas.microsoft.com/office/drawing/2014/main" id="{6DF89FAF-CEAE-40B2-868F-2B2313D70727}"/>
              </a:ext>
            </a:extLst>
          </p:cNvPr>
          <p:cNvSpPr/>
          <p:nvPr userDrawn="1"/>
        </p:nvSpPr>
        <p:spPr>
          <a:xfrm>
            <a:off x="2534766" y="3957766"/>
            <a:ext cx="465374" cy="437079"/>
          </a:xfrm>
          <a:prstGeom prst="hear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5" name="Corazón 14">
            <a:extLst>
              <a:ext uri="{FF2B5EF4-FFF2-40B4-BE49-F238E27FC236}">
                <a16:creationId xmlns:a16="http://schemas.microsoft.com/office/drawing/2014/main" id="{8F3C1996-8626-48FD-986A-7DE38F59E00D}"/>
              </a:ext>
            </a:extLst>
          </p:cNvPr>
          <p:cNvSpPr/>
          <p:nvPr userDrawn="1"/>
        </p:nvSpPr>
        <p:spPr>
          <a:xfrm>
            <a:off x="3082480" y="4934899"/>
            <a:ext cx="465374" cy="437079"/>
          </a:xfrm>
          <a:prstGeom prst="hear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6" name="Imagen 15">
            <a:extLst>
              <a:ext uri="{FF2B5EF4-FFF2-40B4-BE49-F238E27FC236}">
                <a16:creationId xmlns:a16="http://schemas.microsoft.com/office/drawing/2014/main" id="{58FAF061-438C-43AB-AA1C-001F75C1BE9C}"/>
              </a:ext>
            </a:extLst>
          </p:cNvPr>
          <p:cNvPicPr>
            <a:picLocks noChangeAspect="1"/>
          </p:cNvPicPr>
          <p:nvPr userDrawn="1"/>
        </p:nvPicPr>
        <p:blipFill>
          <a:blip r:embed="rId2"/>
          <a:stretch>
            <a:fillRect/>
          </a:stretch>
        </p:blipFill>
        <p:spPr>
          <a:xfrm>
            <a:off x="1491268" y="251101"/>
            <a:ext cx="9242337" cy="1322947"/>
          </a:xfrm>
          <a:prstGeom prst="rect">
            <a:avLst/>
          </a:prstGeom>
        </p:spPr>
      </p:pic>
    </p:spTree>
    <p:extLst>
      <p:ext uri="{BB962C8B-B14F-4D97-AF65-F5344CB8AC3E}">
        <p14:creationId xmlns:p14="http://schemas.microsoft.com/office/powerpoint/2010/main" val="3285645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tro Netflix Animado">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C476AFDB-D68F-48EE-9A99-4827215A1430}"/>
              </a:ext>
            </a:extLst>
          </p:cNvPr>
          <p:cNvSpPr/>
          <p:nvPr userDrawn="1"/>
        </p:nvSpPr>
        <p:spPr>
          <a:xfrm>
            <a:off x="4214192" y="927652"/>
            <a:ext cx="1245704" cy="477078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Rectángulo 7">
            <a:extLst>
              <a:ext uri="{FF2B5EF4-FFF2-40B4-BE49-F238E27FC236}">
                <a16:creationId xmlns:a16="http://schemas.microsoft.com/office/drawing/2014/main" id="{E6E7546E-3CFC-4FBA-AEC6-CA9ABB99D379}"/>
              </a:ext>
            </a:extLst>
          </p:cNvPr>
          <p:cNvSpPr/>
          <p:nvPr userDrawn="1"/>
        </p:nvSpPr>
        <p:spPr>
          <a:xfrm>
            <a:off x="6427305" y="927651"/>
            <a:ext cx="1245704" cy="477078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Paralelogramo 8">
            <a:extLst>
              <a:ext uri="{FF2B5EF4-FFF2-40B4-BE49-F238E27FC236}">
                <a16:creationId xmlns:a16="http://schemas.microsoft.com/office/drawing/2014/main" id="{E6C22D07-68E3-4B45-BE73-C02FC728701A}"/>
              </a:ext>
            </a:extLst>
          </p:cNvPr>
          <p:cNvSpPr/>
          <p:nvPr userDrawn="1"/>
        </p:nvSpPr>
        <p:spPr>
          <a:xfrm flipH="1">
            <a:off x="4214191" y="927650"/>
            <a:ext cx="3458817" cy="4770783"/>
          </a:xfrm>
          <a:prstGeom prst="parallelogram">
            <a:avLst>
              <a:gd name="adj" fmla="val 6441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404642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up)">
                                      <p:cBhvr>
                                        <p:cTn id="11" dur="500"/>
                                        <p:tgtEl>
                                          <p:spTgt spid="9"/>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icio Netflix Luxanna">
    <p:bg>
      <p:bgPr>
        <a:gradFill flip="none" rotWithShape="1">
          <a:gsLst>
            <a:gs pos="0">
              <a:srgbClr val="F6F8FC"/>
            </a:gs>
            <a:gs pos="15000">
              <a:srgbClr val="D0CECE"/>
            </a:gs>
            <a:gs pos="56000">
              <a:srgbClr val="AFABAB"/>
            </a:gs>
            <a:gs pos="94000">
              <a:srgbClr val="767171"/>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7" name="TextBox 3">
            <a:extLst>
              <a:ext uri="{FF2B5EF4-FFF2-40B4-BE49-F238E27FC236}">
                <a16:creationId xmlns:a16="http://schemas.microsoft.com/office/drawing/2014/main" id="{3E040A99-D3D4-4E22-B469-000CF699F218}"/>
              </a:ext>
            </a:extLst>
          </p:cNvPr>
          <p:cNvSpPr txBox="1"/>
          <p:nvPr userDrawn="1"/>
        </p:nvSpPr>
        <p:spPr>
          <a:xfrm>
            <a:off x="2685991" y="2614752"/>
            <a:ext cx="6820017" cy="1328436"/>
          </a:xfrm>
          <a:prstGeom prst="rect">
            <a:avLst/>
          </a:prstGeom>
          <a:noFill/>
        </p:spPr>
        <p:txBody>
          <a:bodyPr wrap="square" rtlCol="0" anchor="ctr">
            <a:prstTxWarp prst="textDeflate">
              <a:avLst>
                <a:gd name="adj" fmla="val 11026"/>
              </a:avLst>
            </a:prstTxWarp>
            <a:spAutoFit/>
            <a:scene3d>
              <a:camera prst="obliqueBottomRight"/>
              <a:lightRig rig="contrasting" dir="t"/>
            </a:scene3d>
            <a:sp3d extrusionH="1270000" contourW="12700">
              <a:extrusionClr>
                <a:schemeClr val="bg1">
                  <a:lumMod val="75000"/>
                </a:schemeClr>
              </a:extrusionClr>
              <a:contourClr>
                <a:schemeClr val="bg1">
                  <a:lumMod val="75000"/>
                </a:schemeClr>
              </a:contourClr>
            </a:sp3d>
          </a:bodyPr>
          <a:lstStyle/>
          <a:p>
            <a:pPr algn="ctr"/>
            <a:r>
              <a:rPr lang="es-MX" sz="1600" dirty="0">
                <a:solidFill>
                  <a:schemeClr val="bg1">
                    <a:lumMod val="95000"/>
                  </a:schemeClr>
                </a:solidFill>
                <a:latin typeface="Bebas Neue" panose="020B0606020202050201" pitchFamily="34" charset="0"/>
              </a:rPr>
              <a:t>Studyluxannabunny </a:t>
            </a:r>
            <a:endParaRPr lang="en-US" sz="1600" dirty="0">
              <a:solidFill>
                <a:schemeClr val="bg1">
                  <a:lumMod val="95000"/>
                </a:schemeClr>
              </a:solidFill>
              <a:latin typeface="Bebas Neue" panose="020B0606020202050201" pitchFamily="34" charset="0"/>
            </a:endParaRPr>
          </a:p>
        </p:txBody>
      </p:sp>
      <p:sp>
        <p:nvSpPr>
          <p:cNvPr id="8" name="TextBox 4">
            <a:extLst>
              <a:ext uri="{FF2B5EF4-FFF2-40B4-BE49-F238E27FC236}">
                <a16:creationId xmlns:a16="http://schemas.microsoft.com/office/drawing/2014/main" id="{F15C6A31-CF62-44A1-B7DB-0BB9D8901FF4}"/>
              </a:ext>
            </a:extLst>
          </p:cNvPr>
          <p:cNvSpPr txBox="1"/>
          <p:nvPr userDrawn="1"/>
        </p:nvSpPr>
        <p:spPr>
          <a:xfrm>
            <a:off x="2685992" y="2614752"/>
            <a:ext cx="6820016" cy="1328436"/>
          </a:xfrm>
          <a:prstGeom prst="rect">
            <a:avLst/>
          </a:prstGeom>
          <a:noFill/>
        </p:spPr>
        <p:txBody>
          <a:bodyPr wrap="square" rtlCol="0" anchor="ctr">
            <a:prstTxWarp prst="textDeflate">
              <a:avLst>
                <a:gd name="adj" fmla="val 11026"/>
              </a:avLst>
            </a:prstTxWarp>
            <a:spAutoFit/>
          </a:bodyPr>
          <a:lstStyle/>
          <a:p>
            <a:pPr algn="ctr"/>
            <a:r>
              <a:rPr lang="es-MX" sz="1600" dirty="0">
                <a:solidFill>
                  <a:srgbClr val="FF0000"/>
                </a:solidFill>
                <a:latin typeface="Bebas Neue" panose="020B0606020202050201" pitchFamily="34" charset="0"/>
              </a:rPr>
              <a:t>Studyluxannabunny </a:t>
            </a:r>
            <a:endParaRPr lang="en-US" sz="1600" dirty="0">
              <a:solidFill>
                <a:srgbClr val="FF0000"/>
              </a:solidFill>
              <a:latin typeface="Bebas Neue" panose="020B0606020202050201" pitchFamily="34" charset="0"/>
            </a:endParaRPr>
          </a:p>
        </p:txBody>
      </p:sp>
    </p:spTree>
    <p:extLst>
      <p:ext uri="{BB962C8B-B14F-4D97-AF65-F5344CB8AC3E}">
        <p14:creationId xmlns:p14="http://schemas.microsoft.com/office/powerpoint/2010/main" val="2219280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lt">
                                    <p:tmAbs val="100"/>
                                  </p:iterate>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1601"/>
                            </p:stCondLst>
                            <p:childTnLst>
                              <p:par>
                                <p:cTn id="8" presetID="1" presetClass="entr" presetSubtype="0" fill="hold" grpId="0"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par>
                          <p:cTn id="10" fill="hold">
                            <p:stCondLst>
                              <p:cond delay="1601"/>
                            </p:stCondLst>
                            <p:childTnLst>
                              <p:par>
                                <p:cTn id="11" presetID="10" presetClass="entr" presetSubtype="0" fill="hold" grpId="1"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26" presetClass="emph" presetSubtype="0" fill="hold" grpId="2" nodeType="withEffect">
                                  <p:stCondLst>
                                    <p:cond delay="0"/>
                                  </p:stCondLst>
                                  <p:childTnLst>
                                    <p:animEffect transition="out" filter="fade">
                                      <p:cBhvr>
                                        <p:cTn id="15" dur="1250" tmFilter="0, 0; .2, .5; .8, .5; 1, 0"/>
                                        <p:tgtEl>
                                          <p:spTgt spid="8"/>
                                        </p:tgtEl>
                                      </p:cBhvr>
                                    </p:animEffect>
                                    <p:animScale>
                                      <p:cBhvr>
                                        <p:cTn id="16" dur="625"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8" grpId="1"/>
      <p:bldP spid="8" grpId="2"/>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ransición animada título">
    <p:spTree>
      <p:nvGrpSpPr>
        <p:cNvPr id="1" name=""/>
        <p:cNvGrpSpPr/>
        <p:nvPr/>
      </p:nvGrpSpPr>
      <p:grpSpPr>
        <a:xfrm>
          <a:off x="0" y="0"/>
          <a:ext cx="0" cy="0"/>
          <a:chOff x="0" y="0"/>
          <a:chExt cx="0" cy="0"/>
        </a:xfrm>
      </p:grpSpPr>
      <p:sp>
        <p:nvSpPr>
          <p:cNvPr id="13" name="Título 1">
            <a:extLst>
              <a:ext uri="{FF2B5EF4-FFF2-40B4-BE49-F238E27FC236}">
                <a16:creationId xmlns:a16="http://schemas.microsoft.com/office/drawing/2014/main" id="{BFF90703-4B9A-4BFF-B469-522E9A99895A}"/>
              </a:ext>
            </a:extLst>
          </p:cNvPr>
          <p:cNvSpPr>
            <a:spLocks noGrp="1"/>
          </p:cNvSpPr>
          <p:nvPr>
            <p:ph type="title" hasCustomPrompt="1"/>
          </p:nvPr>
        </p:nvSpPr>
        <p:spPr>
          <a:xfrm>
            <a:off x="838200" y="2766218"/>
            <a:ext cx="10515600" cy="13255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0" b="0" i="0" u="none" strike="noStrike" kern="1200" cap="none" spc="0" normalizeH="0" baseline="0" noProof="0" dirty="0">
                <a:ln w="0"/>
                <a:solidFill>
                  <a:srgbClr val="FF0000"/>
                </a:solidFill>
                <a:effectLst/>
                <a:uLnTx/>
                <a:uFillTx/>
                <a:latin typeface="Bebas Neue" panose="020B0606020202050201" pitchFamily="34" charset="0"/>
                <a:ea typeface="+mn-ea"/>
                <a:cs typeface="+mn-cs"/>
              </a:rPr>
              <a:t>TEMATÍTULO</a:t>
            </a:r>
          </a:p>
        </p:txBody>
      </p:sp>
      <p:sp>
        <p:nvSpPr>
          <p:cNvPr id="9" name="Rectangle 37">
            <a:extLst>
              <a:ext uri="{FF2B5EF4-FFF2-40B4-BE49-F238E27FC236}">
                <a16:creationId xmlns:a16="http://schemas.microsoft.com/office/drawing/2014/main" id="{1426FD83-9612-48A4-BFEB-850439D42926}"/>
              </a:ext>
            </a:extLst>
          </p:cNvPr>
          <p:cNvSpPr/>
          <p:nvPr userDrawn="1"/>
        </p:nvSpPr>
        <p:spPr>
          <a:xfrm>
            <a:off x="-1104644" y="-370114"/>
            <a:ext cx="13392150" cy="73442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38">
            <a:extLst>
              <a:ext uri="{FF2B5EF4-FFF2-40B4-BE49-F238E27FC236}">
                <a16:creationId xmlns:a16="http://schemas.microsoft.com/office/drawing/2014/main" id="{9E6D8E96-BD63-4184-923A-772A27BB6D97}"/>
              </a:ext>
            </a:extLst>
          </p:cNvPr>
          <p:cNvSpPr/>
          <p:nvPr userDrawn="1"/>
        </p:nvSpPr>
        <p:spPr>
          <a:xfrm>
            <a:off x="-4038600" y="-370114"/>
            <a:ext cx="4038600" cy="7344228"/>
          </a:xfrm>
          <a:prstGeom prst="rect">
            <a:avLst/>
          </a:prstGeom>
          <a:solidFill>
            <a:srgbClr val="F20000"/>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11" name="Rectangle 39">
            <a:extLst>
              <a:ext uri="{FF2B5EF4-FFF2-40B4-BE49-F238E27FC236}">
                <a16:creationId xmlns:a16="http://schemas.microsoft.com/office/drawing/2014/main" id="{7B36248B-EC40-427F-955E-959FC9AF7572}"/>
              </a:ext>
            </a:extLst>
          </p:cNvPr>
          <p:cNvSpPr/>
          <p:nvPr userDrawn="1"/>
        </p:nvSpPr>
        <p:spPr>
          <a:xfrm>
            <a:off x="-6677974" y="-370114"/>
            <a:ext cx="3454400" cy="7344228"/>
          </a:xfrm>
          <a:prstGeom prst="rect">
            <a:avLst/>
          </a:prstGeom>
          <a:solidFill>
            <a:srgbClr val="FF0000"/>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40">
            <a:extLst>
              <a:ext uri="{FF2B5EF4-FFF2-40B4-BE49-F238E27FC236}">
                <a16:creationId xmlns:a16="http://schemas.microsoft.com/office/drawing/2014/main" id="{DE9FB03C-589F-43AF-8DC2-132915653220}"/>
              </a:ext>
            </a:extLst>
          </p:cNvPr>
          <p:cNvSpPr/>
          <p:nvPr userDrawn="1"/>
        </p:nvSpPr>
        <p:spPr>
          <a:xfrm>
            <a:off x="-10215058" y="-370114"/>
            <a:ext cx="3537084" cy="73442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9664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grpId="0" nodeType="withEffect">
                                  <p:stCondLst>
                                    <p:cond delay="0"/>
                                  </p:stCondLst>
                                  <p:childTnLst>
                                    <p:animMotion origin="layout" path="M -3.75E-6 -1.48148E-6 L 1.16797 -0.00254 " pathEditMode="relative" rAng="0" ptsTypes="AA">
                                      <p:cBhvr>
                                        <p:cTn id="6" dur="2000" fill="hold"/>
                                        <p:tgtEl>
                                          <p:spTgt spid="9"/>
                                        </p:tgtEl>
                                        <p:attrNameLst>
                                          <p:attrName>ppt_x</p:attrName>
                                          <p:attrName>ppt_y</p:attrName>
                                        </p:attrNameLst>
                                      </p:cBhvr>
                                      <p:rCtr x="58398" y="-139"/>
                                    </p:animMotion>
                                  </p:childTnLst>
                                </p:cTn>
                              </p:par>
                              <p:par>
                                <p:cTn id="7" presetID="63" presetClass="path" presetSubtype="0" accel="50000" decel="50000" fill="hold" grpId="0" nodeType="withEffect">
                                  <p:stCondLst>
                                    <p:cond delay="0"/>
                                  </p:stCondLst>
                                  <p:childTnLst>
                                    <p:animMotion origin="layout" path="M -5E-6 -1.48148E-6 L 1.66849 0.00463 " pathEditMode="relative" rAng="0" ptsTypes="AA">
                                      <p:cBhvr>
                                        <p:cTn id="8" dur="2000" fill="hold"/>
                                        <p:tgtEl>
                                          <p:spTgt spid="10"/>
                                        </p:tgtEl>
                                        <p:attrNameLst>
                                          <p:attrName>ppt_x</p:attrName>
                                          <p:attrName>ppt_y</p:attrName>
                                        </p:attrNameLst>
                                      </p:cBhvr>
                                      <p:rCtr x="83424" y="231"/>
                                    </p:animMotion>
                                  </p:childTnLst>
                                </p:cTn>
                              </p:par>
                              <p:par>
                                <p:cTn id="9" presetID="63" presetClass="path" presetSubtype="0" accel="50000" decel="50000" fill="hold" grpId="0" nodeType="withEffect">
                                  <p:stCondLst>
                                    <p:cond delay="0"/>
                                  </p:stCondLst>
                                  <p:childTnLst>
                                    <p:animMotion origin="layout" path="M -2.08333E-7 -1.48148E-6 L 1.80938 0.00023 " pathEditMode="relative" rAng="0" ptsTypes="AA">
                                      <p:cBhvr>
                                        <p:cTn id="10" dur="2000" fill="hold"/>
                                        <p:tgtEl>
                                          <p:spTgt spid="11"/>
                                        </p:tgtEl>
                                        <p:attrNameLst>
                                          <p:attrName>ppt_x</p:attrName>
                                          <p:attrName>ppt_y</p:attrName>
                                        </p:attrNameLst>
                                      </p:cBhvr>
                                      <p:rCtr x="90469" y="0"/>
                                    </p:animMotion>
                                  </p:childTnLst>
                                </p:cTn>
                              </p:par>
                              <p:par>
                                <p:cTn id="11" presetID="63" presetClass="path" presetSubtype="0" accel="50000" decel="50000" fill="hold" grpId="0" nodeType="withEffect">
                                  <p:stCondLst>
                                    <p:cond delay="0"/>
                                  </p:stCondLst>
                                  <p:childTnLst>
                                    <p:animMotion origin="layout" path="M -1.45833E-6 -1.48148E-6 L 1.85365 0.00023 " pathEditMode="relative" rAng="0" ptsTypes="AA">
                                      <p:cBhvr>
                                        <p:cTn id="12" dur="2000" fill="hold"/>
                                        <p:tgtEl>
                                          <p:spTgt spid="12"/>
                                        </p:tgtEl>
                                        <p:attrNameLst>
                                          <p:attrName>ppt_x</p:attrName>
                                          <p:attrName>ppt_y</p:attrName>
                                        </p:attrNameLst>
                                      </p:cBhvr>
                                      <p:rCtr x="92682" y="0"/>
                                    </p:animMotion>
                                  </p:childTnLst>
                                </p:cTn>
                              </p:par>
                            </p:childTnLst>
                          </p:cTn>
                        </p:par>
                        <p:par>
                          <p:cTn id="13" fill="hold">
                            <p:stCondLst>
                              <p:cond delay="2000"/>
                            </p:stCondLst>
                            <p:childTnLst>
                              <p:par>
                                <p:cTn id="14" presetID="10" presetClass="entr" presetSubtype="0"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9" grpId="0" animBg="1"/>
      <p:bldP spid="10" grpId="0" animBg="1"/>
      <p:bldP spid="11" grpId="0" animBg="1"/>
      <p:bldP spid="12" grpId="0" animBg="1"/>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7AA7F9DB-7355-487A-8D54-203DF13D4D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MX" dirty="0"/>
          </a:p>
        </p:txBody>
      </p:sp>
      <p:sp>
        <p:nvSpPr>
          <p:cNvPr id="3" name="Marcador de texto 2">
            <a:extLst>
              <a:ext uri="{FF2B5EF4-FFF2-40B4-BE49-F238E27FC236}">
                <a16:creationId xmlns:a16="http://schemas.microsoft.com/office/drawing/2014/main" id="{15278411-08AE-43C5-B0A8-CE068044AB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55209B0E-469D-47E0-B95E-0922615E79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FA3EEC-CDC4-479B-AC22-0C9E92EC57BE}" type="datetimeFigureOut">
              <a:rPr lang="es-MX" smtClean="0"/>
              <a:t>09/11/2025</a:t>
            </a:fld>
            <a:endParaRPr lang="es-MX"/>
          </a:p>
        </p:txBody>
      </p:sp>
      <p:sp>
        <p:nvSpPr>
          <p:cNvPr id="5" name="Marcador de pie de página 4">
            <a:extLst>
              <a:ext uri="{FF2B5EF4-FFF2-40B4-BE49-F238E27FC236}">
                <a16:creationId xmlns:a16="http://schemas.microsoft.com/office/drawing/2014/main" id="{A5E0F849-19E0-40DE-9078-E1B238F57B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D9943D48-F275-48CD-B0A0-FB32920754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64B49C-C661-495C-AA85-0909760195C2}" type="slidenum">
              <a:rPr lang="es-MX" smtClean="0"/>
              <a:t>‹Nº›</a:t>
            </a:fld>
            <a:endParaRPr lang="es-MX"/>
          </a:p>
        </p:txBody>
      </p:sp>
    </p:spTree>
    <p:extLst>
      <p:ext uri="{BB962C8B-B14F-4D97-AF65-F5344CB8AC3E}">
        <p14:creationId xmlns:p14="http://schemas.microsoft.com/office/powerpoint/2010/main" val="2018445758"/>
      </p:ext>
    </p:extLst>
  </p:cSld>
  <p:clrMap bg1="lt1" tx1="dk1" bg2="lt2" tx2="dk2" accent1="accent1" accent2="accent2" accent3="accent3" accent4="accent4" accent5="accent5" accent6="accent6" hlink="hlink" folHlink="folHlink"/>
  <p:sldLayoutIdLst>
    <p:sldLayoutId id="2147483649" r:id="rId1"/>
    <p:sldLayoutId id="2147483670" r:id="rId2"/>
    <p:sldLayoutId id="2147483668" r:id="rId3"/>
    <p:sldLayoutId id="2147483669" r:id="rId4"/>
    <p:sldLayoutId id="2147483667" r:id="rId5"/>
    <p:sldLayoutId id="2147483671" r:id="rId6"/>
    <p:sldLayoutId id="2147483650" r:id="rId7"/>
    <p:sldLayoutId id="2147483651" r:id="rId8"/>
    <p:sldLayoutId id="2147483652" r:id="rId9"/>
    <p:sldLayoutId id="2147483653" r:id="rId10"/>
    <p:sldLayoutId id="2147483655" r:id="rId11"/>
    <p:sldLayoutId id="2147483680" r:id="rId12"/>
    <p:sldLayoutId id="2147483662" r:id="rId13"/>
    <p:sldLayoutId id="2147483664" r:id="rId14"/>
    <p:sldLayoutId id="2147483672" r:id="rId15"/>
    <p:sldLayoutId id="2147483673" r:id="rId16"/>
    <p:sldLayoutId id="2147483675" r:id="rId17"/>
    <p:sldLayoutId id="2147483676" r:id="rId18"/>
    <p:sldLayoutId id="2147483677" r:id="rId19"/>
    <p:sldLayoutId id="2147483678" r:id="rId20"/>
    <p:sldLayoutId id="2147483679" r:id="rId21"/>
    <p:sldLayoutId id="2147483674" r:id="rId22"/>
    <p:sldLayoutId id="2147483681" r:id="rId23"/>
    <p:sldLayoutId id="2147483682" r:id="rId2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9.sv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29.png"/><Relationship Id="rId5" Type="http://schemas.openxmlformats.org/officeDocument/2006/relationships/image" Target="../media/image24.jpeg"/><Relationship Id="rId4" Type="http://schemas.openxmlformats.org/officeDocument/2006/relationships/image" Target="../media/image26.svg"/></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30.jpeg"/><Relationship Id="rId7" Type="http://schemas.openxmlformats.org/officeDocument/2006/relationships/image" Target="../media/image25.png"/><Relationship Id="rId2" Type="http://schemas.openxmlformats.org/officeDocument/2006/relationships/image" Target="../media/image31.gif"/><Relationship Id="rId1" Type="http://schemas.openxmlformats.org/officeDocument/2006/relationships/slideLayout" Target="../slideLayouts/slideLayout16.xml"/><Relationship Id="rId6" Type="http://schemas.openxmlformats.org/officeDocument/2006/relationships/image" Target="../media/image24.jpeg"/><Relationship Id="rId5" Type="http://schemas.openxmlformats.org/officeDocument/2006/relationships/image" Target="../media/image26.sv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30.jpeg"/><Relationship Id="rId7"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24.jpeg"/><Relationship Id="rId5" Type="http://schemas.openxmlformats.org/officeDocument/2006/relationships/image" Target="../media/image26.sv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6.xml"/><Relationship Id="rId5" Type="http://schemas.openxmlformats.org/officeDocument/2006/relationships/image" Target="../media/image28.emf"/><Relationship Id="rId4" Type="http://schemas.openxmlformats.org/officeDocument/2006/relationships/image" Target="../media/image32.svg"/></Relationships>
</file>

<file path=ppt/slides/_rels/slide16.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27.png"/><Relationship Id="rId1" Type="http://schemas.openxmlformats.org/officeDocument/2006/relationships/slideLayout" Target="../slideLayouts/slideLayout16.xml"/><Relationship Id="rId5" Type="http://schemas.openxmlformats.org/officeDocument/2006/relationships/image" Target="../media/image32.emf"/><Relationship Id="rId4" Type="http://schemas.openxmlformats.org/officeDocument/2006/relationships/image" Target="../media/image28.emf"/></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27.png"/><Relationship Id="rId1" Type="http://schemas.openxmlformats.org/officeDocument/2006/relationships/slideLayout" Target="../slideLayouts/slideLayout19.xml"/><Relationship Id="rId4" Type="http://schemas.openxmlformats.org/officeDocument/2006/relationships/image" Target="../media/image28.emf"/></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chart" Target="../charts/chart4.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9.svg"/><Relationship Id="rId2" Type="http://schemas.openxmlformats.org/officeDocument/2006/relationships/notesSlide" Target="../notesSlides/notesSlide20.xml"/><Relationship Id="rId1" Type="http://schemas.openxmlformats.org/officeDocument/2006/relationships/slideLayout" Target="../slideLayouts/slideLayout19.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6.sv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2.jpeg"/><Relationship Id="rId7"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openxmlformats.org/officeDocument/2006/relationships/image" Target="../media/image24.jpeg"/><Relationship Id="rId5" Type="http://schemas.openxmlformats.org/officeDocument/2006/relationships/image" Target="../media/image26.sv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27.png"/><Relationship Id="rId1" Type="http://schemas.openxmlformats.org/officeDocument/2006/relationships/slideLayout" Target="../slideLayouts/slideLayout16.xml"/><Relationship Id="rId4" Type="http://schemas.openxmlformats.org/officeDocument/2006/relationships/image" Target="../media/image28.e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D6E737C-1EA7-47C0-BDB6-A9C4C58E05D1}"/>
              </a:ext>
            </a:extLst>
          </p:cNvPr>
          <p:cNvSpPr txBox="1"/>
          <p:nvPr/>
        </p:nvSpPr>
        <p:spPr>
          <a:xfrm>
            <a:off x="2807069" y="6018141"/>
            <a:ext cx="6577862" cy="707886"/>
          </a:xfrm>
          <a:prstGeom prst="rect">
            <a:avLst/>
          </a:prstGeom>
          <a:noFill/>
        </p:spPr>
        <p:txBody>
          <a:bodyPr wrap="square" rtlCol="0">
            <a:spAutoFit/>
          </a:bodyPr>
          <a:lstStyle/>
          <a:p>
            <a:pPr algn="ctr"/>
            <a:r>
              <a:rPr lang="es-PE" sz="4000" b="1" dirty="0">
                <a:solidFill>
                  <a:schemeClr val="bg1"/>
                </a:solidFill>
                <a:latin typeface="Arial" panose="020B0604020202020204" pitchFamily="34" charset="0"/>
                <a:cs typeface="Arial" panose="020B0604020202020204" pitchFamily="34" charset="0"/>
              </a:rPr>
              <a:t>Animated Netflix Template</a:t>
            </a:r>
          </a:p>
        </p:txBody>
      </p:sp>
    </p:spTree>
    <p:extLst>
      <p:ext uri="{BB962C8B-B14F-4D97-AF65-F5344CB8AC3E}">
        <p14:creationId xmlns:p14="http://schemas.microsoft.com/office/powerpoint/2010/main" val="2234027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2DC8AA0A-B011-47D4-8024-375AA8324F91}"/>
              </a:ext>
            </a:extLst>
          </p:cNvPr>
          <p:cNvSpPr txBox="1"/>
          <p:nvPr/>
        </p:nvSpPr>
        <p:spPr>
          <a:xfrm>
            <a:off x="438150" y="2174261"/>
            <a:ext cx="4133850" cy="523220"/>
          </a:xfrm>
          <a:prstGeom prst="rect">
            <a:avLst/>
          </a:prstGeom>
          <a:noFill/>
        </p:spPr>
        <p:txBody>
          <a:bodyPr wrap="square" rtlCol="0">
            <a:spAutoFit/>
          </a:bodyPr>
          <a:lstStyle/>
          <a:p>
            <a:r>
              <a:rPr lang="es-PE" sz="2800" spc="300" dirty="0"/>
              <a:t>AGREGA UN TÍTULO</a:t>
            </a:r>
          </a:p>
        </p:txBody>
      </p:sp>
      <p:sp>
        <p:nvSpPr>
          <p:cNvPr id="17" name="CuadroTexto 16">
            <a:extLst>
              <a:ext uri="{FF2B5EF4-FFF2-40B4-BE49-F238E27FC236}">
                <a16:creationId xmlns:a16="http://schemas.microsoft.com/office/drawing/2014/main" id="{F1DD4B2E-ACFA-40E8-8A42-F987BDCD339D}"/>
              </a:ext>
            </a:extLst>
          </p:cNvPr>
          <p:cNvSpPr txBox="1"/>
          <p:nvPr/>
        </p:nvSpPr>
        <p:spPr>
          <a:xfrm>
            <a:off x="438150" y="2697481"/>
            <a:ext cx="5657850" cy="1446550"/>
          </a:xfrm>
          <a:prstGeom prst="rect">
            <a:avLst/>
          </a:prstGeom>
          <a:noFill/>
        </p:spPr>
        <p:txBody>
          <a:bodyPr wrap="square" rtlCol="0">
            <a:spAutoFit/>
          </a:bodyPr>
          <a:lstStyle/>
          <a:p>
            <a:r>
              <a:rPr lang="es-PE" sz="4400" b="1" spc="300" dirty="0">
                <a:latin typeface="Arial" panose="020B0604020202020204" pitchFamily="34" charset="0"/>
                <a:cs typeface="Arial" panose="020B0604020202020204" pitchFamily="34" charset="0"/>
              </a:rPr>
              <a:t>ESCRIBE AQUÍ TU TÍTULO</a:t>
            </a:r>
          </a:p>
        </p:txBody>
      </p:sp>
      <p:sp>
        <p:nvSpPr>
          <p:cNvPr id="10" name="Rectángulo 9">
            <a:extLst>
              <a:ext uri="{FF2B5EF4-FFF2-40B4-BE49-F238E27FC236}">
                <a16:creationId xmlns:a16="http://schemas.microsoft.com/office/drawing/2014/main" id="{FCC07F5E-662A-4388-801D-A466CEB198B8}"/>
              </a:ext>
            </a:extLst>
          </p:cNvPr>
          <p:cNvSpPr/>
          <p:nvPr/>
        </p:nvSpPr>
        <p:spPr>
          <a:xfrm>
            <a:off x="657225" y="4504273"/>
            <a:ext cx="1847850" cy="52322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400" b="1" spc="300" dirty="0">
                <a:solidFill>
                  <a:schemeClr val="tx1"/>
                </a:solidFill>
                <a:latin typeface="Abadi" panose="020B0604020104020204" pitchFamily="34" charset="0"/>
              </a:rPr>
              <a:t>   PLAY</a:t>
            </a:r>
            <a:endParaRPr lang="es-PE" b="1" spc="300" dirty="0">
              <a:solidFill>
                <a:schemeClr val="tx1"/>
              </a:solidFill>
              <a:latin typeface="Abadi" panose="020B0604020104020204" pitchFamily="34" charset="0"/>
            </a:endParaRPr>
          </a:p>
        </p:txBody>
      </p:sp>
      <p:sp>
        <p:nvSpPr>
          <p:cNvPr id="11" name="Triángulo isósceles 10">
            <a:extLst>
              <a:ext uri="{FF2B5EF4-FFF2-40B4-BE49-F238E27FC236}">
                <a16:creationId xmlns:a16="http://schemas.microsoft.com/office/drawing/2014/main" id="{71E74D28-BEDE-44F3-84AB-DB720F0EF5C2}"/>
              </a:ext>
            </a:extLst>
          </p:cNvPr>
          <p:cNvSpPr/>
          <p:nvPr/>
        </p:nvSpPr>
        <p:spPr>
          <a:xfrm rot="5400000">
            <a:off x="927100" y="4656400"/>
            <a:ext cx="254000" cy="21896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solidFill>
                <a:schemeClr val="tx1"/>
              </a:solidFill>
            </a:endParaRPr>
          </a:p>
        </p:txBody>
      </p:sp>
      <p:grpSp>
        <p:nvGrpSpPr>
          <p:cNvPr id="15" name="Grupo 14">
            <a:extLst>
              <a:ext uri="{FF2B5EF4-FFF2-40B4-BE49-F238E27FC236}">
                <a16:creationId xmlns:a16="http://schemas.microsoft.com/office/drawing/2014/main" id="{E8667A22-3633-493D-8629-2F547CC18995}"/>
              </a:ext>
            </a:extLst>
          </p:cNvPr>
          <p:cNvGrpSpPr/>
          <p:nvPr/>
        </p:nvGrpSpPr>
        <p:grpSpPr>
          <a:xfrm>
            <a:off x="2724150" y="4504273"/>
            <a:ext cx="1946324" cy="523220"/>
            <a:chOff x="2724150" y="4265982"/>
            <a:chExt cx="1946324" cy="523220"/>
          </a:xfrm>
        </p:grpSpPr>
        <p:sp>
          <p:nvSpPr>
            <p:cNvPr id="23" name="Rectángulo 22">
              <a:extLst>
                <a:ext uri="{FF2B5EF4-FFF2-40B4-BE49-F238E27FC236}">
                  <a16:creationId xmlns:a16="http://schemas.microsoft.com/office/drawing/2014/main" id="{78C76318-E981-48D7-8480-4E2B1A216BE7}"/>
                </a:ext>
              </a:extLst>
            </p:cNvPr>
            <p:cNvSpPr/>
            <p:nvPr/>
          </p:nvSpPr>
          <p:spPr>
            <a:xfrm>
              <a:off x="2724150" y="4265982"/>
              <a:ext cx="1946324" cy="52322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400" b="1" spc="300" dirty="0">
                  <a:solidFill>
                    <a:schemeClr val="tx1"/>
                  </a:solidFill>
                  <a:latin typeface="Abadi" panose="020B0604020104020204" pitchFamily="34" charset="0"/>
                </a:rPr>
                <a:t>   MY LIST</a:t>
              </a:r>
              <a:endParaRPr lang="es-PE" b="1" spc="300" dirty="0">
                <a:solidFill>
                  <a:schemeClr val="tx1"/>
                </a:solidFill>
                <a:latin typeface="Abadi" panose="020B0604020104020204" pitchFamily="34" charset="0"/>
              </a:endParaRPr>
            </a:p>
          </p:txBody>
        </p:sp>
        <p:sp>
          <p:nvSpPr>
            <p:cNvPr id="13" name="Forma libre: forma 12">
              <a:extLst>
                <a:ext uri="{FF2B5EF4-FFF2-40B4-BE49-F238E27FC236}">
                  <a16:creationId xmlns:a16="http://schemas.microsoft.com/office/drawing/2014/main" id="{F0420B1D-668B-4B15-8B8C-27964B03928A}"/>
                </a:ext>
              </a:extLst>
            </p:cNvPr>
            <p:cNvSpPr/>
            <p:nvPr/>
          </p:nvSpPr>
          <p:spPr>
            <a:xfrm>
              <a:off x="2918399" y="4386524"/>
              <a:ext cx="242377" cy="250170"/>
            </a:xfrm>
            <a:custGeom>
              <a:avLst/>
              <a:gdLst>
                <a:gd name="connsiteX0" fmla="*/ 0 w 393700"/>
                <a:gd name="connsiteY0" fmla="*/ 304800 h 472073"/>
                <a:gd name="connsiteX1" fmla="*/ 25400 w 393700"/>
                <a:gd name="connsiteY1" fmla="*/ 419100 h 472073"/>
                <a:gd name="connsiteX2" fmla="*/ 38100 w 393700"/>
                <a:gd name="connsiteY2" fmla="*/ 469900 h 472073"/>
                <a:gd name="connsiteX3" fmla="*/ 76200 w 393700"/>
                <a:gd name="connsiteY3" fmla="*/ 457200 h 472073"/>
                <a:gd name="connsiteX4" fmla="*/ 190500 w 393700"/>
                <a:gd name="connsiteY4" fmla="*/ 304800 h 472073"/>
                <a:gd name="connsiteX5" fmla="*/ 330200 w 393700"/>
                <a:gd name="connsiteY5" fmla="*/ 88900 h 472073"/>
                <a:gd name="connsiteX6" fmla="*/ 393700 w 393700"/>
                <a:gd name="connsiteY6" fmla="*/ 0 h 472073"/>
                <a:gd name="connsiteX0" fmla="*/ 0 w 393700"/>
                <a:gd name="connsiteY0" fmla="*/ 304800 h 473983"/>
                <a:gd name="connsiteX1" fmla="*/ 25400 w 393700"/>
                <a:gd name="connsiteY1" fmla="*/ 419100 h 473983"/>
                <a:gd name="connsiteX2" fmla="*/ 38100 w 393700"/>
                <a:gd name="connsiteY2" fmla="*/ 469900 h 473983"/>
                <a:gd name="connsiteX3" fmla="*/ 190500 w 393700"/>
                <a:gd name="connsiteY3" fmla="*/ 304800 h 473983"/>
                <a:gd name="connsiteX4" fmla="*/ 330200 w 393700"/>
                <a:gd name="connsiteY4" fmla="*/ 88900 h 473983"/>
                <a:gd name="connsiteX5" fmla="*/ 393700 w 393700"/>
                <a:gd name="connsiteY5" fmla="*/ 0 h 473983"/>
                <a:gd name="connsiteX0" fmla="*/ 0 w 393700"/>
                <a:gd name="connsiteY0" fmla="*/ 304800 h 469900"/>
                <a:gd name="connsiteX1" fmla="*/ 38100 w 393700"/>
                <a:gd name="connsiteY1" fmla="*/ 469900 h 469900"/>
                <a:gd name="connsiteX2" fmla="*/ 190500 w 393700"/>
                <a:gd name="connsiteY2" fmla="*/ 304800 h 469900"/>
                <a:gd name="connsiteX3" fmla="*/ 330200 w 393700"/>
                <a:gd name="connsiteY3" fmla="*/ 88900 h 469900"/>
                <a:gd name="connsiteX4" fmla="*/ 393700 w 393700"/>
                <a:gd name="connsiteY4" fmla="*/ 0 h 469900"/>
                <a:gd name="connsiteX0" fmla="*/ 0 w 393700"/>
                <a:gd name="connsiteY0" fmla="*/ 304800 h 474956"/>
                <a:gd name="connsiteX1" fmla="*/ 38100 w 393700"/>
                <a:gd name="connsiteY1" fmla="*/ 469900 h 474956"/>
                <a:gd name="connsiteX2" fmla="*/ 330200 w 393700"/>
                <a:gd name="connsiteY2" fmla="*/ 88900 h 474956"/>
                <a:gd name="connsiteX3" fmla="*/ 393700 w 393700"/>
                <a:gd name="connsiteY3" fmla="*/ 0 h 474956"/>
                <a:gd name="connsiteX0" fmla="*/ 2591 w 396291"/>
                <a:gd name="connsiteY0" fmla="*/ 304800 h 478809"/>
                <a:gd name="connsiteX1" fmla="*/ 40691 w 396291"/>
                <a:gd name="connsiteY1" fmla="*/ 469900 h 478809"/>
                <a:gd name="connsiteX2" fmla="*/ 396291 w 396291"/>
                <a:gd name="connsiteY2" fmla="*/ 0 h 478809"/>
                <a:gd name="connsiteX0" fmla="*/ 0 w 450850"/>
                <a:gd name="connsiteY0" fmla="*/ 304800 h 478809"/>
                <a:gd name="connsiteX1" fmla="*/ 95250 w 450850"/>
                <a:gd name="connsiteY1" fmla="*/ 469900 h 478809"/>
                <a:gd name="connsiteX2" fmla="*/ 450850 w 450850"/>
                <a:gd name="connsiteY2" fmla="*/ 0 h 478809"/>
                <a:gd name="connsiteX0" fmla="*/ 0 w 450850"/>
                <a:gd name="connsiteY0" fmla="*/ 304800 h 480642"/>
                <a:gd name="connsiteX1" fmla="*/ 95250 w 450850"/>
                <a:gd name="connsiteY1" fmla="*/ 469900 h 480642"/>
                <a:gd name="connsiteX2" fmla="*/ 450850 w 450850"/>
                <a:gd name="connsiteY2" fmla="*/ 0 h 480642"/>
              </a:gdLst>
              <a:ahLst/>
              <a:cxnLst>
                <a:cxn ang="0">
                  <a:pos x="connsiteX0" y="connsiteY0"/>
                </a:cxn>
                <a:cxn ang="0">
                  <a:pos x="connsiteX1" y="connsiteY1"/>
                </a:cxn>
                <a:cxn ang="0">
                  <a:pos x="connsiteX2" y="connsiteY2"/>
                </a:cxn>
              </a:cxnLst>
              <a:rect l="l" t="t" r="r" b="b"/>
              <a:pathLst>
                <a:path w="450850" h="480642">
                  <a:moveTo>
                    <a:pt x="0" y="304800"/>
                  </a:moveTo>
                  <a:cubicBezTo>
                    <a:pt x="7937" y="339196"/>
                    <a:pt x="64558" y="527050"/>
                    <a:pt x="95250" y="469900"/>
                  </a:cubicBezTo>
                  <a:cubicBezTo>
                    <a:pt x="138164" y="389992"/>
                    <a:pt x="376767" y="97896"/>
                    <a:pt x="450850" y="0"/>
                  </a:cubicBez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solidFill>
                  <a:schemeClr val="tx1"/>
                </a:solidFill>
              </a:endParaRPr>
            </a:p>
          </p:txBody>
        </p:sp>
      </p:grpSp>
      <p:sp>
        <p:nvSpPr>
          <p:cNvPr id="9" name="Rectángulo 8">
            <a:extLst>
              <a:ext uri="{FF2B5EF4-FFF2-40B4-BE49-F238E27FC236}">
                <a16:creationId xmlns:a16="http://schemas.microsoft.com/office/drawing/2014/main" id="{D2AC4A0F-DA52-4613-9B9B-9F4F51DD0F40}"/>
              </a:ext>
            </a:extLst>
          </p:cNvPr>
          <p:cNvSpPr/>
          <p:nvPr/>
        </p:nvSpPr>
        <p:spPr>
          <a:xfrm>
            <a:off x="-1524" y="0"/>
            <a:ext cx="12193524" cy="1004360"/>
          </a:xfrm>
          <a:prstGeom prst="rect">
            <a:avLst/>
          </a:prstGeom>
          <a:solidFill>
            <a:srgbClr val="1C1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21" name="Gráfico 20" descr="Lupa con relleno sólido">
            <a:extLst>
              <a:ext uri="{FF2B5EF4-FFF2-40B4-BE49-F238E27FC236}">
                <a16:creationId xmlns:a16="http://schemas.microsoft.com/office/drawing/2014/main" id="{E982D45F-C15E-4B8D-B9E9-48F535973390}"/>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0392231" y="309844"/>
            <a:ext cx="360000" cy="360000"/>
          </a:xfrm>
          <a:prstGeom prst="rect">
            <a:avLst/>
          </a:prstGeom>
        </p:spPr>
      </p:pic>
      <p:pic>
        <p:nvPicPr>
          <p:cNvPr id="33" name="Picture 12" descr="Old Penguin on Twitter: &quot;Still missing the old #Netflix penguin. Bring it  back, please!&quot;">
            <a:extLst>
              <a:ext uri="{FF2B5EF4-FFF2-40B4-BE49-F238E27FC236}">
                <a16:creationId xmlns:a16="http://schemas.microsoft.com/office/drawing/2014/main" id="{10272703-533F-489E-80B8-9C0A5174B8FD}"/>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1450026" y="247582"/>
            <a:ext cx="466625" cy="466625"/>
          </a:xfrm>
          <a:prstGeom prst="rect">
            <a:avLst/>
          </a:prstGeom>
          <a:noFill/>
          <a:extLst>
            <a:ext uri="{909E8E84-426E-40DD-AFC4-6F175D3DCCD1}">
              <a14:hiddenFill xmlns:a14="http://schemas.microsoft.com/office/drawing/2010/main">
                <a:solidFill>
                  <a:srgbClr val="FFFFFF"/>
                </a:solidFill>
              </a14:hiddenFill>
            </a:ext>
          </a:extLst>
        </p:spPr>
      </p:pic>
      <p:pic>
        <p:nvPicPr>
          <p:cNvPr id="26" name="Gráfico 25" descr="Timbre con relleno sólido">
            <a:extLst>
              <a:ext uri="{FF2B5EF4-FFF2-40B4-BE49-F238E27FC236}">
                <a16:creationId xmlns:a16="http://schemas.microsoft.com/office/drawing/2014/main" id="{9EE41E22-0215-4470-A7E6-31205FC1F1BC}"/>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10921129" y="291944"/>
            <a:ext cx="360000" cy="360000"/>
          </a:xfrm>
          <a:prstGeom prst="rect">
            <a:avLst/>
          </a:prstGeom>
        </p:spPr>
      </p:pic>
      <p:sp>
        <p:nvSpPr>
          <p:cNvPr id="38" name="CuadroTexto 37">
            <a:extLst>
              <a:ext uri="{FF2B5EF4-FFF2-40B4-BE49-F238E27FC236}">
                <a16:creationId xmlns:a16="http://schemas.microsoft.com/office/drawing/2014/main" id="{BB205065-3B4E-4FFC-9B31-78DBDCDFA206}"/>
              </a:ext>
            </a:extLst>
          </p:cNvPr>
          <p:cNvSpPr txBox="1"/>
          <p:nvPr/>
        </p:nvSpPr>
        <p:spPr>
          <a:xfrm>
            <a:off x="6041392" y="1471651"/>
            <a:ext cx="5435466" cy="4401205"/>
          </a:xfrm>
          <a:prstGeom prst="rect">
            <a:avLst/>
          </a:prstGeom>
          <a:noFill/>
        </p:spPr>
        <p:txBody>
          <a:bodyPr wrap="square" rtlCol="0">
            <a:spAutoFit/>
          </a:bodyPr>
          <a:lstStyle/>
          <a:p>
            <a:pPr algn="just"/>
            <a:r>
              <a:rPr lang="es-PE" sz="2000" dirty="0"/>
              <a:t>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aquí tu texto.</a:t>
            </a:r>
          </a:p>
        </p:txBody>
      </p:sp>
      <p:sp>
        <p:nvSpPr>
          <p:cNvPr id="19" name="Rectángulo 18">
            <a:extLst>
              <a:ext uri="{FF2B5EF4-FFF2-40B4-BE49-F238E27FC236}">
                <a16:creationId xmlns:a16="http://schemas.microsoft.com/office/drawing/2014/main" id="{513BF523-D186-445C-8682-D2A55F662AB6}"/>
              </a:ext>
            </a:extLst>
          </p:cNvPr>
          <p:cNvSpPr/>
          <p:nvPr/>
        </p:nvSpPr>
        <p:spPr>
          <a:xfrm>
            <a:off x="-1524" y="6679096"/>
            <a:ext cx="12193524" cy="17890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2" name="Forma libre: forma 21">
            <a:extLst>
              <a:ext uri="{FF2B5EF4-FFF2-40B4-BE49-F238E27FC236}">
                <a16:creationId xmlns:a16="http://schemas.microsoft.com/office/drawing/2014/main" id="{9C14F6E6-16E0-47FB-9660-AB13789DA751}"/>
              </a:ext>
            </a:extLst>
          </p:cNvPr>
          <p:cNvSpPr/>
          <p:nvPr/>
        </p:nvSpPr>
        <p:spPr>
          <a:xfrm>
            <a:off x="389099" y="102152"/>
            <a:ext cx="508635" cy="902208"/>
          </a:xfrm>
          <a:custGeom>
            <a:avLst/>
            <a:gdLst>
              <a:gd name="connsiteX0" fmla="*/ 0 w 508635"/>
              <a:gd name="connsiteY0" fmla="*/ 902208 h 902208"/>
              <a:gd name="connsiteX1" fmla="*/ 0 w 508635"/>
              <a:gd name="connsiteY1" fmla="*/ 0 h 902208"/>
              <a:gd name="connsiteX2" fmla="*/ 171069 w 508635"/>
              <a:gd name="connsiteY2" fmla="*/ 0 h 902208"/>
              <a:gd name="connsiteX3" fmla="*/ 339852 w 508635"/>
              <a:gd name="connsiteY3" fmla="*/ 453263 h 902208"/>
              <a:gd name="connsiteX4" fmla="*/ 339852 w 508635"/>
              <a:gd name="connsiteY4" fmla="*/ 0 h 902208"/>
              <a:gd name="connsiteX5" fmla="*/ 508636 w 508635"/>
              <a:gd name="connsiteY5" fmla="*/ 0 h 902208"/>
              <a:gd name="connsiteX6" fmla="*/ 508636 w 508635"/>
              <a:gd name="connsiteY6" fmla="*/ 902208 h 902208"/>
              <a:gd name="connsiteX7" fmla="*/ 339217 w 508635"/>
              <a:gd name="connsiteY7" fmla="*/ 902208 h 902208"/>
              <a:gd name="connsiteX8" fmla="*/ 169037 w 508635"/>
              <a:gd name="connsiteY8" fmla="*/ 451104 h 902208"/>
              <a:gd name="connsiteX9" fmla="*/ 169037 w 508635"/>
              <a:gd name="connsiteY9" fmla="*/ 902208 h 9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8635" h="902208">
                <a:moveTo>
                  <a:pt x="0" y="902208"/>
                </a:moveTo>
                <a:lnTo>
                  <a:pt x="0" y="0"/>
                </a:lnTo>
                <a:lnTo>
                  <a:pt x="171069" y="0"/>
                </a:lnTo>
                <a:lnTo>
                  <a:pt x="339852" y="453263"/>
                </a:lnTo>
                <a:lnTo>
                  <a:pt x="339852" y="0"/>
                </a:lnTo>
                <a:lnTo>
                  <a:pt x="508636" y="0"/>
                </a:lnTo>
                <a:lnTo>
                  <a:pt x="508636" y="902208"/>
                </a:lnTo>
                <a:lnTo>
                  <a:pt x="339217" y="902208"/>
                </a:lnTo>
                <a:lnTo>
                  <a:pt x="169037" y="451104"/>
                </a:lnTo>
                <a:lnTo>
                  <a:pt x="169037" y="902208"/>
                </a:lnTo>
                <a:close/>
              </a:path>
            </a:pathLst>
          </a:custGeom>
          <a:solidFill>
            <a:schemeClr val="bg1"/>
          </a:solidFill>
          <a:ln w="12700" cap="flat">
            <a:noFill/>
            <a:prstDash val="solid"/>
            <a:miter/>
          </a:ln>
        </p:spPr>
        <p:txBody>
          <a:bodyPr rtlCol="0" anchor="ctr"/>
          <a:lstStyle/>
          <a:p>
            <a:endParaRPr lang="es-PE"/>
          </a:p>
        </p:txBody>
      </p:sp>
      <p:sp>
        <p:nvSpPr>
          <p:cNvPr id="28" name="CuadroTexto 27">
            <a:extLst>
              <a:ext uri="{FF2B5EF4-FFF2-40B4-BE49-F238E27FC236}">
                <a16:creationId xmlns:a16="http://schemas.microsoft.com/office/drawing/2014/main" id="{9FBAEC22-A923-488C-A0FA-5527635765DC}"/>
              </a:ext>
            </a:extLst>
          </p:cNvPr>
          <p:cNvSpPr txBox="1"/>
          <p:nvPr/>
        </p:nvSpPr>
        <p:spPr>
          <a:xfrm>
            <a:off x="897734" y="248713"/>
            <a:ext cx="6081759" cy="707886"/>
          </a:xfrm>
          <a:prstGeom prst="rect">
            <a:avLst/>
          </a:prstGeom>
          <a:noFill/>
        </p:spPr>
        <p:txBody>
          <a:bodyPr wrap="square" rtlCol="0">
            <a:spAutoFit/>
          </a:bodyPr>
          <a:lstStyle/>
          <a:p>
            <a:r>
              <a:rPr lang="es-PE" sz="4000" b="1" dirty="0">
                <a:solidFill>
                  <a:schemeClr val="bg1"/>
                </a:solidFill>
                <a:latin typeface="Arial" panose="020B0604020202020204" pitchFamily="34" charset="0"/>
                <a:cs typeface="Arial" panose="020B0604020202020204" pitchFamily="34" charset="0"/>
              </a:rPr>
              <a:t>Escribe un subtítulo</a:t>
            </a:r>
          </a:p>
        </p:txBody>
      </p:sp>
    </p:spTree>
    <p:extLst>
      <p:ext uri="{BB962C8B-B14F-4D97-AF65-F5344CB8AC3E}">
        <p14:creationId xmlns:p14="http://schemas.microsoft.com/office/powerpoint/2010/main" val="1504559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1000"/>
                                        <p:tgtEl>
                                          <p:spTgt spid="17"/>
                                        </p:tgtEl>
                                      </p:cBhvr>
                                    </p:animEffect>
                                    <p:anim calcmode="lin" valueType="num">
                                      <p:cBhvr>
                                        <p:cTn id="26" dur="1000" fill="hold"/>
                                        <p:tgtEl>
                                          <p:spTgt spid="17"/>
                                        </p:tgtEl>
                                        <p:attrNameLst>
                                          <p:attrName>ppt_x</p:attrName>
                                        </p:attrNameLst>
                                      </p:cBhvr>
                                      <p:tavLst>
                                        <p:tav tm="0">
                                          <p:val>
                                            <p:strVal val="#ppt_x"/>
                                          </p:val>
                                        </p:tav>
                                        <p:tav tm="100000">
                                          <p:val>
                                            <p:strVal val="#ppt_x"/>
                                          </p:val>
                                        </p:tav>
                                      </p:tavLst>
                                    </p:anim>
                                    <p:anim calcmode="lin" valueType="num">
                                      <p:cBhvr>
                                        <p:cTn id="27" dur="1000" fill="hold"/>
                                        <p:tgtEl>
                                          <p:spTgt spid="17"/>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42" presetClass="entr" presetSubtype="0" fill="hold"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1000" fill="hold"/>
                                        <p:tgtEl>
                                          <p:spTgt spid="15"/>
                                        </p:tgtEl>
                                        <p:attrNameLst>
                                          <p:attrName>ppt_y</p:attrName>
                                        </p:attrNameLst>
                                      </p:cBhvr>
                                      <p:tavLst>
                                        <p:tav tm="0">
                                          <p:val>
                                            <p:strVal val="#ppt_y+.1"/>
                                          </p:val>
                                        </p:tav>
                                        <p:tav tm="100000">
                                          <p:val>
                                            <p:strVal val="#ppt_y"/>
                                          </p:val>
                                        </p:tav>
                                      </p:tavLst>
                                    </p:anim>
                                  </p:childTnLst>
                                </p:cTn>
                              </p:par>
                            </p:childTnLst>
                          </p:cTn>
                        </p:par>
                        <p:par>
                          <p:cTn id="34" fill="hold">
                            <p:stCondLst>
                              <p:cond delay="4500"/>
                            </p:stCondLst>
                            <p:childTnLst>
                              <p:par>
                                <p:cTn id="35" presetID="42" presetClass="entr" presetSubtype="0" fill="hold" grpId="0" nodeType="after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fade">
                                      <p:cBhvr>
                                        <p:cTn id="37" dur="1000"/>
                                        <p:tgtEl>
                                          <p:spTgt spid="38"/>
                                        </p:tgtEl>
                                      </p:cBhvr>
                                    </p:animEffect>
                                    <p:anim calcmode="lin" valueType="num">
                                      <p:cBhvr>
                                        <p:cTn id="38" dur="1000" fill="hold"/>
                                        <p:tgtEl>
                                          <p:spTgt spid="38"/>
                                        </p:tgtEl>
                                        <p:attrNameLst>
                                          <p:attrName>ppt_x</p:attrName>
                                        </p:attrNameLst>
                                      </p:cBhvr>
                                      <p:tavLst>
                                        <p:tav tm="0">
                                          <p:val>
                                            <p:strVal val="#ppt_x"/>
                                          </p:val>
                                        </p:tav>
                                        <p:tav tm="100000">
                                          <p:val>
                                            <p:strVal val="#ppt_x"/>
                                          </p:val>
                                        </p:tav>
                                      </p:tavLst>
                                    </p:anim>
                                    <p:anim calcmode="lin" valueType="num">
                                      <p:cBhvr>
                                        <p:cTn id="39" dur="1000" fill="hold"/>
                                        <p:tgtEl>
                                          <p:spTgt spid="38"/>
                                        </p:tgtEl>
                                        <p:attrNameLst>
                                          <p:attrName>ppt_y</p:attrName>
                                        </p:attrNameLst>
                                      </p:cBhvr>
                                      <p:tavLst>
                                        <p:tav tm="0">
                                          <p:val>
                                            <p:strVal val="#ppt_y+.1"/>
                                          </p:val>
                                        </p:tav>
                                        <p:tav tm="100000">
                                          <p:val>
                                            <p:strVal val="#ppt_y"/>
                                          </p:val>
                                        </p:tav>
                                      </p:tavLst>
                                    </p:anim>
                                  </p:childTnLst>
                                </p:cTn>
                              </p:par>
                            </p:childTnLst>
                          </p:cTn>
                        </p:par>
                        <p:par>
                          <p:cTn id="40" fill="hold">
                            <p:stCondLst>
                              <p:cond delay="5500"/>
                            </p:stCondLst>
                            <p:childTnLst>
                              <p:par>
                                <p:cTn id="41" presetID="16" presetClass="entr" presetSubtype="21" fill="hold" grpId="0" nodeType="after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barn(inVertical)">
                                      <p:cBhvr>
                                        <p:cTn id="43" dur="500"/>
                                        <p:tgtEl>
                                          <p:spTgt spid="28"/>
                                        </p:tgtEl>
                                      </p:cBhvr>
                                    </p:animEffect>
                                  </p:childTnLst>
                                </p:cTn>
                              </p:par>
                            </p:childTnLst>
                          </p:cTn>
                        </p:par>
                        <p:par>
                          <p:cTn id="44" fill="hold">
                            <p:stCondLst>
                              <p:cond delay="6000"/>
                            </p:stCondLst>
                            <p:childTnLst>
                              <p:par>
                                <p:cTn id="45" presetID="16" presetClass="entr" presetSubtype="21" fill="hold" grpId="0" nodeType="after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barn(inVertical)">
                                      <p:cBhvr>
                                        <p:cTn id="47" dur="500"/>
                                        <p:tgtEl>
                                          <p:spTgt spid="9"/>
                                        </p:tgtEl>
                                      </p:cBhvr>
                                    </p:animEffect>
                                  </p:childTnLst>
                                </p:cTn>
                              </p:par>
                            </p:childTnLst>
                          </p:cTn>
                        </p:par>
                        <p:par>
                          <p:cTn id="48" fill="hold">
                            <p:stCondLst>
                              <p:cond delay="6500"/>
                            </p:stCondLst>
                            <p:childTnLst>
                              <p:par>
                                <p:cTn id="49" presetID="16" presetClass="entr" presetSubtype="21" fill="hold" grpId="0" nodeType="after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barn(inVertical)">
                                      <p:cBhvr>
                                        <p:cTn id="5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7" grpId="0"/>
      <p:bldP spid="9" grpId="0" animBg="1"/>
      <p:bldP spid="38" grpId="0"/>
      <p:bldP spid="19" grpId="0" animBg="1"/>
      <p:bldP spid="2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Fondos de pantalla HD, más de 5.000 imágenes para Windows 10, 8 y 7">
            <a:extLst>
              <a:ext uri="{FF2B5EF4-FFF2-40B4-BE49-F238E27FC236}">
                <a16:creationId xmlns:a16="http://schemas.microsoft.com/office/drawing/2014/main" id="{3BA6DA16-DD7E-453D-93C5-7893433C955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722" r="42000" b="44349"/>
          <a:stretch/>
        </p:blipFill>
        <p:spPr bwMode="auto">
          <a:xfrm>
            <a:off x="427404" y="4250850"/>
            <a:ext cx="3494127" cy="19404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3" name="Picture 4" descr="Fondos de pantalla HD, más de 5.000 imágenes para Windows 10, 8 y 7">
            <a:extLst>
              <a:ext uri="{FF2B5EF4-FFF2-40B4-BE49-F238E27FC236}">
                <a16:creationId xmlns:a16="http://schemas.microsoft.com/office/drawing/2014/main" id="{E8D37099-0D59-4548-AFA4-1D5896BAB1C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4350" t="-43" r="10928" b="40179"/>
          <a:stretch/>
        </p:blipFill>
        <p:spPr bwMode="auto">
          <a:xfrm>
            <a:off x="4348935" y="4250850"/>
            <a:ext cx="3494128" cy="19404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4" name="Picture 4" descr="Fondos de pantalla HD, más de 5.000 imágenes para Windows 10, 8 y 7">
            <a:extLst>
              <a:ext uri="{FF2B5EF4-FFF2-40B4-BE49-F238E27FC236}">
                <a16:creationId xmlns:a16="http://schemas.microsoft.com/office/drawing/2014/main" id="{45084647-51B2-4B0B-B470-CDE6952C180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8500" b="45689"/>
          <a:stretch/>
        </p:blipFill>
        <p:spPr bwMode="auto">
          <a:xfrm>
            <a:off x="8270467" y="4250850"/>
            <a:ext cx="3494128" cy="19404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09D01198-AAB9-4A3A-894A-6240755F7759}"/>
              </a:ext>
            </a:extLst>
          </p:cNvPr>
          <p:cNvSpPr txBox="1"/>
          <p:nvPr/>
        </p:nvSpPr>
        <p:spPr>
          <a:xfrm>
            <a:off x="310335" y="3544308"/>
            <a:ext cx="5840046" cy="523220"/>
          </a:xfrm>
          <a:prstGeom prst="rect">
            <a:avLst/>
          </a:prstGeom>
          <a:noFill/>
        </p:spPr>
        <p:txBody>
          <a:bodyPr wrap="square" rtlCol="0">
            <a:spAutoFit/>
          </a:bodyPr>
          <a:lstStyle/>
          <a:p>
            <a:r>
              <a:rPr lang="es-PE" sz="2800" b="1" spc="300" dirty="0">
                <a:latin typeface="Arial" panose="020B0604020202020204" pitchFamily="34" charset="0"/>
                <a:cs typeface="Arial" panose="020B0604020202020204" pitchFamily="34" charset="0"/>
              </a:rPr>
              <a:t>Subtítulo:</a:t>
            </a:r>
          </a:p>
        </p:txBody>
      </p:sp>
      <p:sp>
        <p:nvSpPr>
          <p:cNvPr id="6" name="CuadroTexto 5">
            <a:extLst>
              <a:ext uri="{FF2B5EF4-FFF2-40B4-BE49-F238E27FC236}">
                <a16:creationId xmlns:a16="http://schemas.microsoft.com/office/drawing/2014/main" id="{CEAB065D-6387-4A63-A142-6954BDDEBFFB}"/>
              </a:ext>
            </a:extLst>
          </p:cNvPr>
          <p:cNvSpPr txBox="1"/>
          <p:nvPr/>
        </p:nvSpPr>
        <p:spPr>
          <a:xfrm>
            <a:off x="386296" y="1875706"/>
            <a:ext cx="6679750" cy="1323439"/>
          </a:xfrm>
          <a:prstGeom prst="rect">
            <a:avLst/>
          </a:prstGeom>
          <a:noFill/>
        </p:spPr>
        <p:txBody>
          <a:bodyPr wrap="square" rtlCol="0">
            <a:spAutoFit/>
          </a:bodyPr>
          <a:lstStyle/>
          <a:p>
            <a:r>
              <a:rPr lang="es-PE" sz="2000" dirty="0"/>
              <a:t>Escribe tu texto aquí, escribe tu texto aquí, escribe tu texto aquí, escribe tu texto aquí, escribe tu texto aquí, escribe tu texto aquí, escribe tu texto aquí, escribe tu texto aquí, escribe tu texto aquí, escribe tu texto aquí, escribe tu texto aquí.</a:t>
            </a:r>
          </a:p>
        </p:txBody>
      </p:sp>
      <p:sp>
        <p:nvSpPr>
          <p:cNvPr id="7" name="CuadroTexto 6">
            <a:extLst>
              <a:ext uri="{FF2B5EF4-FFF2-40B4-BE49-F238E27FC236}">
                <a16:creationId xmlns:a16="http://schemas.microsoft.com/office/drawing/2014/main" id="{6EB9CD1C-C0EE-4F1D-BC31-323F38D97106}"/>
              </a:ext>
            </a:extLst>
          </p:cNvPr>
          <p:cNvSpPr txBox="1"/>
          <p:nvPr/>
        </p:nvSpPr>
        <p:spPr>
          <a:xfrm>
            <a:off x="386296" y="603800"/>
            <a:ext cx="6986054" cy="769441"/>
          </a:xfrm>
          <a:prstGeom prst="rect">
            <a:avLst/>
          </a:prstGeom>
          <a:noFill/>
        </p:spPr>
        <p:txBody>
          <a:bodyPr wrap="square" rtlCol="0">
            <a:spAutoFit/>
          </a:bodyPr>
          <a:lstStyle/>
          <a:p>
            <a:r>
              <a:rPr lang="es-PE" sz="4400" b="1" spc="300" dirty="0">
                <a:solidFill>
                  <a:srgbClr val="FF0000"/>
                </a:solidFill>
                <a:latin typeface="Arial" panose="020B0604020202020204" pitchFamily="34" charset="0"/>
                <a:cs typeface="Arial" panose="020B0604020202020204" pitchFamily="34" charset="0"/>
              </a:rPr>
              <a:t>TÍTULO O SUBTÍTULO</a:t>
            </a:r>
          </a:p>
        </p:txBody>
      </p:sp>
      <p:sp>
        <p:nvSpPr>
          <p:cNvPr id="8" name="CuadroTexto 7">
            <a:extLst>
              <a:ext uri="{FF2B5EF4-FFF2-40B4-BE49-F238E27FC236}">
                <a16:creationId xmlns:a16="http://schemas.microsoft.com/office/drawing/2014/main" id="{0433D80A-EDB9-4436-A999-2D6BFE0F9128}"/>
              </a:ext>
            </a:extLst>
          </p:cNvPr>
          <p:cNvSpPr txBox="1"/>
          <p:nvPr/>
        </p:nvSpPr>
        <p:spPr>
          <a:xfrm>
            <a:off x="427404" y="1340595"/>
            <a:ext cx="4133850" cy="523220"/>
          </a:xfrm>
          <a:prstGeom prst="rect">
            <a:avLst/>
          </a:prstGeom>
          <a:noFill/>
        </p:spPr>
        <p:txBody>
          <a:bodyPr wrap="square" rtlCol="0">
            <a:spAutoFit/>
          </a:bodyPr>
          <a:lstStyle/>
          <a:p>
            <a:r>
              <a:rPr lang="es-PE" sz="2800" spc="300" dirty="0"/>
              <a:t>AGREGA UN TÍTULO</a:t>
            </a:r>
          </a:p>
        </p:txBody>
      </p:sp>
    </p:spTree>
    <p:extLst>
      <p:ext uri="{BB962C8B-B14F-4D97-AF65-F5344CB8AC3E}">
        <p14:creationId xmlns:p14="http://schemas.microsoft.com/office/powerpoint/2010/main" val="3626661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par>
                          <p:cTn id="17" fill="hold">
                            <p:stCondLst>
                              <p:cond delay="1500"/>
                            </p:stCondLst>
                            <p:childTnLst>
                              <p:par>
                                <p:cTn id="18" presetID="22" presetClass="entr" presetSubtype="4"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42" presetClass="entr" presetSubtype="0"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1000"/>
                                        <p:tgtEl>
                                          <p:spTgt spid="3"/>
                                        </p:tgtEl>
                                      </p:cBhvr>
                                    </p:animEffect>
                                    <p:anim calcmode="lin" valueType="num">
                                      <p:cBhvr>
                                        <p:cTn id="31" dur="1000" fill="hold"/>
                                        <p:tgtEl>
                                          <p:spTgt spid="3"/>
                                        </p:tgtEl>
                                        <p:attrNameLst>
                                          <p:attrName>ppt_x</p:attrName>
                                        </p:attrNameLst>
                                      </p:cBhvr>
                                      <p:tavLst>
                                        <p:tav tm="0">
                                          <p:val>
                                            <p:strVal val="#ppt_x"/>
                                          </p:val>
                                        </p:tav>
                                        <p:tav tm="100000">
                                          <p:val>
                                            <p:strVal val="#ppt_x"/>
                                          </p:val>
                                        </p:tav>
                                      </p:tavLst>
                                    </p:anim>
                                    <p:anim calcmode="lin" valueType="num">
                                      <p:cBhvr>
                                        <p:cTn id="32" dur="1000" fill="hold"/>
                                        <p:tgtEl>
                                          <p:spTgt spid="3"/>
                                        </p:tgtEl>
                                        <p:attrNameLst>
                                          <p:attrName>ppt_y</p:attrName>
                                        </p:attrNameLst>
                                      </p:cBhvr>
                                      <p:tavLst>
                                        <p:tav tm="0">
                                          <p:val>
                                            <p:strVal val="#ppt_y+.1"/>
                                          </p:val>
                                        </p:tav>
                                        <p:tav tm="100000">
                                          <p:val>
                                            <p:strVal val="#ppt_y"/>
                                          </p:val>
                                        </p:tav>
                                      </p:tavLst>
                                    </p:anim>
                                  </p:childTnLst>
                                </p:cTn>
                              </p:par>
                            </p:childTnLst>
                          </p:cTn>
                        </p:par>
                        <p:par>
                          <p:cTn id="33" fill="hold">
                            <p:stCondLst>
                              <p:cond delay="4000"/>
                            </p:stCondLst>
                            <p:childTnLst>
                              <p:par>
                                <p:cTn id="34" presetID="42" presetClass="entr" presetSubtype="0" fill="hold" nodeType="after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8F5536B-0000-4249-B89D-BCF6BB501534}"/>
              </a:ext>
            </a:extLst>
          </p:cNvPr>
          <p:cNvSpPr txBox="1"/>
          <p:nvPr/>
        </p:nvSpPr>
        <p:spPr>
          <a:xfrm>
            <a:off x="626364" y="1363541"/>
            <a:ext cx="6387084" cy="1200329"/>
          </a:xfrm>
          <a:prstGeom prst="rect">
            <a:avLst/>
          </a:prstGeom>
          <a:noFill/>
        </p:spPr>
        <p:txBody>
          <a:bodyPr wrap="square" rtlCol="0">
            <a:spAutoFit/>
          </a:bodyPr>
          <a:lstStyle/>
          <a:p>
            <a:pPr algn="ctr"/>
            <a:r>
              <a:rPr lang="es-PE" sz="3600" b="1" spc="600" dirty="0">
                <a:latin typeface="Arial" panose="020B0604020202020204" pitchFamily="34" charset="0"/>
                <a:cs typeface="Arial" panose="020B0604020202020204" pitchFamily="34" charset="0"/>
              </a:rPr>
              <a:t>ESCRIBE AQUÍ SUBTÍTULO</a:t>
            </a:r>
          </a:p>
        </p:txBody>
      </p:sp>
      <p:sp>
        <p:nvSpPr>
          <p:cNvPr id="9" name="CuadroTexto 8">
            <a:extLst>
              <a:ext uri="{FF2B5EF4-FFF2-40B4-BE49-F238E27FC236}">
                <a16:creationId xmlns:a16="http://schemas.microsoft.com/office/drawing/2014/main" id="{C6446BF8-58F6-463A-A840-3D5C0D23C0D5}"/>
              </a:ext>
            </a:extLst>
          </p:cNvPr>
          <p:cNvSpPr txBox="1"/>
          <p:nvPr/>
        </p:nvSpPr>
        <p:spPr>
          <a:xfrm>
            <a:off x="656649" y="2605904"/>
            <a:ext cx="6387084" cy="3477875"/>
          </a:xfrm>
          <a:prstGeom prst="rect">
            <a:avLst/>
          </a:prstGeom>
          <a:noFill/>
        </p:spPr>
        <p:txBody>
          <a:bodyPr wrap="square" rtlCol="0">
            <a:spAutoFit/>
          </a:bodyPr>
          <a:lstStyle/>
          <a:p>
            <a:pPr algn="just"/>
            <a:r>
              <a:rPr lang="es-PE" sz="2000" dirty="0"/>
              <a:t>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a:t>
            </a:r>
          </a:p>
        </p:txBody>
      </p:sp>
      <p:pic>
        <p:nvPicPr>
          <p:cNvPr id="10" name="Picture 6" descr="Star Sparkle Sticker">
            <a:extLst>
              <a:ext uri="{FF2B5EF4-FFF2-40B4-BE49-F238E27FC236}">
                <a16:creationId xmlns:a16="http://schemas.microsoft.com/office/drawing/2014/main" id="{A9BF6045-AFB0-464A-9FFA-67BEE3A8A28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799731" y="1384295"/>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Star Sparkle Sticker">
            <a:extLst>
              <a:ext uri="{FF2B5EF4-FFF2-40B4-BE49-F238E27FC236}">
                <a16:creationId xmlns:a16="http://schemas.microsoft.com/office/drawing/2014/main" id="{6220A18B-F589-457D-A01F-3AA0FB3541C5}"/>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flipH="1">
            <a:off x="7227964" y="3886703"/>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Fondos de pantalla HD, más de 5.000 imágenes para Windows 10, 8 y 7">
            <a:extLst>
              <a:ext uri="{FF2B5EF4-FFF2-40B4-BE49-F238E27FC236}">
                <a16:creationId xmlns:a16="http://schemas.microsoft.com/office/drawing/2014/main" id="{90FB759F-A209-4CC2-BD00-398821ACFCC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2000"/>
          <a:stretch/>
        </p:blipFill>
        <p:spPr bwMode="auto">
          <a:xfrm>
            <a:off x="7175033" y="1204000"/>
            <a:ext cx="2623936" cy="254099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Fondos de pantalla HD, más de 5.000 imágenes para Windows 10, 8 y 7">
            <a:extLst>
              <a:ext uri="{FF2B5EF4-FFF2-40B4-BE49-F238E27FC236}">
                <a16:creationId xmlns:a16="http://schemas.microsoft.com/office/drawing/2014/main" id="{1C740BED-8C3A-4444-9BCB-714CCE6D702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1515" t="554" r="485" b="-554"/>
          <a:stretch/>
        </p:blipFill>
        <p:spPr bwMode="auto">
          <a:xfrm>
            <a:off x="9059402" y="3568705"/>
            <a:ext cx="2623936" cy="2540996"/>
          </a:xfrm>
          <a:prstGeom prst="rect">
            <a:avLst/>
          </a:prstGeom>
          <a:noFill/>
          <a:extLst>
            <a:ext uri="{909E8E84-426E-40DD-AFC4-6F175D3DCCD1}">
              <a14:hiddenFill xmlns:a14="http://schemas.microsoft.com/office/drawing/2010/main">
                <a:solidFill>
                  <a:srgbClr val="FFFFFF"/>
                </a:solidFill>
              </a14:hiddenFill>
            </a:ext>
          </a:extLst>
        </p:spPr>
      </p:pic>
      <p:sp>
        <p:nvSpPr>
          <p:cNvPr id="15" name="Rectángulo 14">
            <a:extLst>
              <a:ext uri="{FF2B5EF4-FFF2-40B4-BE49-F238E27FC236}">
                <a16:creationId xmlns:a16="http://schemas.microsoft.com/office/drawing/2014/main" id="{43E6181C-0408-448A-BC96-F8DFCC687986}"/>
              </a:ext>
            </a:extLst>
          </p:cNvPr>
          <p:cNvSpPr/>
          <p:nvPr/>
        </p:nvSpPr>
        <p:spPr>
          <a:xfrm>
            <a:off x="-1524" y="6679096"/>
            <a:ext cx="12193524" cy="17890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16" name="Rectángulo 15">
            <a:extLst>
              <a:ext uri="{FF2B5EF4-FFF2-40B4-BE49-F238E27FC236}">
                <a16:creationId xmlns:a16="http://schemas.microsoft.com/office/drawing/2014/main" id="{19C82E2F-C076-49CD-B906-C7C66CC4F482}"/>
              </a:ext>
            </a:extLst>
          </p:cNvPr>
          <p:cNvSpPr/>
          <p:nvPr/>
        </p:nvSpPr>
        <p:spPr>
          <a:xfrm>
            <a:off x="-1524" y="0"/>
            <a:ext cx="12193524" cy="100436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7" name="Gráfico 16" descr="Lupa con relleno sólido">
            <a:extLst>
              <a:ext uri="{FF2B5EF4-FFF2-40B4-BE49-F238E27FC236}">
                <a16:creationId xmlns:a16="http://schemas.microsoft.com/office/drawing/2014/main" id="{E0473312-E92B-4EDD-9D73-D12878186D2F}"/>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0392231" y="309844"/>
            <a:ext cx="360000" cy="360000"/>
          </a:xfrm>
          <a:prstGeom prst="rect">
            <a:avLst/>
          </a:prstGeom>
        </p:spPr>
      </p:pic>
      <p:pic>
        <p:nvPicPr>
          <p:cNvPr id="18" name="Picture 12" descr="Old Penguin on Twitter: &quot;Still missing the old #Netflix penguin. Bring it  back, please!&quot;">
            <a:extLst>
              <a:ext uri="{FF2B5EF4-FFF2-40B4-BE49-F238E27FC236}">
                <a16:creationId xmlns:a16="http://schemas.microsoft.com/office/drawing/2014/main" id="{758AD996-BC2D-47A9-8CFB-DB06EAE11D41}"/>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11450026" y="247582"/>
            <a:ext cx="466625" cy="466625"/>
          </a:xfrm>
          <a:prstGeom prst="rect">
            <a:avLst/>
          </a:prstGeom>
          <a:noFill/>
          <a:extLst>
            <a:ext uri="{909E8E84-426E-40DD-AFC4-6F175D3DCCD1}">
              <a14:hiddenFill xmlns:a14="http://schemas.microsoft.com/office/drawing/2010/main">
                <a:solidFill>
                  <a:srgbClr val="FFFFFF"/>
                </a:solidFill>
              </a14:hiddenFill>
            </a:ext>
          </a:extLst>
        </p:spPr>
      </p:pic>
      <p:pic>
        <p:nvPicPr>
          <p:cNvPr id="19" name="Gráfico 18" descr="Timbre con relleno sólido">
            <a:extLst>
              <a:ext uri="{FF2B5EF4-FFF2-40B4-BE49-F238E27FC236}">
                <a16:creationId xmlns:a16="http://schemas.microsoft.com/office/drawing/2014/main" id="{7937D288-D16F-4224-9BD7-195566941026}"/>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10921129" y="291944"/>
            <a:ext cx="360000" cy="360000"/>
          </a:xfrm>
          <a:prstGeom prst="rect">
            <a:avLst/>
          </a:prstGeom>
        </p:spPr>
      </p:pic>
      <p:sp>
        <p:nvSpPr>
          <p:cNvPr id="20" name="Forma libre: forma 19">
            <a:extLst>
              <a:ext uri="{FF2B5EF4-FFF2-40B4-BE49-F238E27FC236}">
                <a16:creationId xmlns:a16="http://schemas.microsoft.com/office/drawing/2014/main" id="{B64BF38B-356C-4E8F-A5E6-884D57F6EF4F}"/>
              </a:ext>
            </a:extLst>
          </p:cNvPr>
          <p:cNvSpPr/>
          <p:nvPr/>
        </p:nvSpPr>
        <p:spPr>
          <a:xfrm>
            <a:off x="389099" y="102152"/>
            <a:ext cx="508635" cy="902208"/>
          </a:xfrm>
          <a:custGeom>
            <a:avLst/>
            <a:gdLst>
              <a:gd name="connsiteX0" fmla="*/ 0 w 508635"/>
              <a:gd name="connsiteY0" fmla="*/ 902208 h 902208"/>
              <a:gd name="connsiteX1" fmla="*/ 0 w 508635"/>
              <a:gd name="connsiteY1" fmla="*/ 0 h 902208"/>
              <a:gd name="connsiteX2" fmla="*/ 171069 w 508635"/>
              <a:gd name="connsiteY2" fmla="*/ 0 h 902208"/>
              <a:gd name="connsiteX3" fmla="*/ 339852 w 508635"/>
              <a:gd name="connsiteY3" fmla="*/ 453263 h 902208"/>
              <a:gd name="connsiteX4" fmla="*/ 339852 w 508635"/>
              <a:gd name="connsiteY4" fmla="*/ 0 h 902208"/>
              <a:gd name="connsiteX5" fmla="*/ 508636 w 508635"/>
              <a:gd name="connsiteY5" fmla="*/ 0 h 902208"/>
              <a:gd name="connsiteX6" fmla="*/ 508636 w 508635"/>
              <a:gd name="connsiteY6" fmla="*/ 902208 h 902208"/>
              <a:gd name="connsiteX7" fmla="*/ 339217 w 508635"/>
              <a:gd name="connsiteY7" fmla="*/ 902208 h 902208"/>
              <a:gd name="connsiteX8" fmla="*/ 169037 w 508635"/>
              <a:gd name="connsiteY8" fmla="*/ 451104 h 902208"/>
              <a:gd name="connsiteX9" fmla="*/ 169037 w 508635"/>
              <a:gd name="connsiteY9" fmla="*/ 902208 h 9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8635" h="902208">
                <a:moveTo>
                  <a:pt x="0" y="902208"/>
                </a:moveTo>
                <a:lnTo>
                  <a:pt x="0" y="0"/>
                </a:lnTo>
                <a:lnTo>
                  <a:pt x="171069" y="0"/>
                </a:lnTo>
                <a:lnTo>
                  <a:pt x="339852" y="453263"/>
                </a:lnTo>
                <a:lnTo>
                  <a:pt x="339852" y="0"/>
                </a:lnTo>
                <a:lnTo>
                  <a:pt x="508636" y="0"/>
                </a:lnTo>
                <a:lnTo>
                  <a:pt x="508636" y="902208"/>
                </a:lnTo>
                <a:lnTo>
                  <a:pt x="339217" y="902208"/>
                </a:lnTo>
                <a:lnTo>
                  <a:pt x="169037" y="451104"/>
                </a:lnTo>
                <a:lnTo>
                  <a:pt x="169037" y="902208"/>
                </a:lnTo>
                <a:close/>
              </a:path>
            </a:pathLst>
          </a:custGeom>
          <a:solidFill>
            <a:schemeClr val="bg1"/>
          </a:solidFill>
          <a:ln w="12700" cap="flat">
            <a:noFill/>
            <a:prstDash val="solid"/>
            <a:miter/>
          </a:ln>
        </p:spPr>
        <p:txBody>
          <a:bodyPr rtlCol="0" anchor="ctr"/>
          <a:lstStyle/>
          <a:p>
            <a:endParaRPr lang="es-PE"/>
          </a:p>
        </p:txBody>
      </p:sp>
      <p:sp>
        <p:nvSpPr>
          <p:cNvPr id="21" name="CuadroTexto 20">
            <a:extLst>
              <a:ext uri="{FF2B5EF4-FFF2-40B4-BE49-F238E27FC236}">
                <a16:creationId xmlns:a16="http://schemas.microsoft.com/office/drawing/2014/main" id="{7AE66B5A-5740-4039-8917-0252F4F8F8E1}"/>
              </a:ext>
            </a:extLst>
          </p:cNvPr>
          <p:cNvSpPr txBox="1"/>
          <p:nvPr/>
        </p:nvSpPr>
        <p:spPr>
          <a:xfrm>
            <a:off x="897734" y="248713"/>
            <a:ext cx="6081759" cy="707886"/>
          </a:xfrm>
          <a:prstGeom prst="rect">
            <a:avLst/>
          </a:prstGeom>
          <a:noFill/>
        </p:spPr>
        <p:txBody>
          <a:bodyPr wrap="square" rtlCol="0">
            <a:spAutoFit/>
          </a:bodyPr>
          <a:lstStyle/>
          <a:p>
            <a:r>
              <a:rPr lang="es-PE" sz="4000" b="1" dirty="0">
                <a:solidFill>
                  <a:schemeClr val="bg1"/>
                </a:solidFill>
                <a:latin typeface="Arial" panose="020B0604020202020204" pitchFamily="34" charset="0"/>
                <a:cs typeface="Arial" panose="020B0604020202020204" pitchFamily="34" charset="0"/>
              </a:rPr>
              <a:t>Escribe un subtítulo</a:t>
            </a:r>
          </a:p>
        </p:txBody>
      </p:sp>
    </p:spTree>
    <p:extLst>
      <p:ext uri="{BB962C8B-B14F-4D97-AF65-F5344CB8AC3E}">
        <p14:creationId xmlns:p14="http://schemas.microsoft.com/office/powerpoint/2010/main" val="1414009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par>
                          <p:cTn id="28" fill="hold">
                            <p:stCondLst>
                              <p:cond delay="3000"/>
                            </p:stCondLst>
                            <p:childTnLst>
                              <p:par>
                                <p:cTn id="29" presetID="16" presetClass="entr" presetSubtype="21" fill="hold"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barn(inVertical)">
                                      <p:cBhvr>
                                        <p:cTn id="31" dur="500"/>
                                        <p:tgtEl>
                                          <p:spTgt spid="17"/>
                                        </p:tgtEl>
                                      </p:cBhvr>
                                    </p:animEffect>
                                  </p:childTnLst>
                                </p:cTn>
                              </p:par>
                            </p:childTnLst>
                          </p:cTn>
                        </p:par>
                        <p:par>
                          <p:cTn id="32" fill="hold">
                            <p:stCondLst>
                              <p:cond delay="3500"/>
                            </p:stCondLst>
                            <p:childTnLst>
                              <p:par>
                                <p:cTn id="33" presetID="16" presetClass="entr" presetSubtype="21" fill="hold" nodeType="after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barn(inVertical)">
                                      <p:cBhvr>
                                        <p:cTn id="35" dur="500"/>
                                        <p:tgtEl>
                                          <p:spTgt spid="19"/>
                                        </p:tgtEl>
                                      </p:cBhvr>
                                    </p:animEffect>
                                  </p:childTnLst>
                                </p:cTn>
                              </p:par>
                            </p:childTnLst>
                          </p:cTn>
                        </p:par>
                        <p:par>
                          <p:cTn id="36" fill="hold">
                            <p:stCondLst>
                              <p:cond delay="4000"/>
                            </p:stCondLst>
                            <p:childTnLst>
                              <p:par>
                                <p:cTn id="37" presetID="16" presetClass="entr" presetSubtype="21" fill="hold" nodeType="after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barn(inVertical)">
                                      <p:cBhvr>
                                        <p:cTn id="39" dur="500"/>
                                        <p:tgtEl>
                                          <p:spTgt spid="18"/>
                                        </p:tgtEl>
                                      </p:cBhvr>
                                    </p:animEffect>
                                  </p:childTnLst>
                                </p:cTn>
                              </p:par>
                            </p:childTnLst>
                          </p:cTn>
                        </p:par>
                        <p:par>
                          <p:cTn id="40" fill="hold">
                            <p:stCondLst>
                              <p:cond delay="4500"/>
                            </p:stCondLst>
                            <p:childTnLst>
                              <p:par>
                                <p:cTn id="41" presetID="42" presetClass="entr" presetSubtype="0" fill="hold" grpId="0" nodeType="after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1000"/>
                                        <p:tgtEl>
                                          <p:spTgt spid="21"/>
                                        </p:tgtEl>
                                      </p:cBhvr>
                                    </p:animEffect>
                                    <p:anim calcmode="lin" valueType="num">
                                      <p:cBhvr>
                                        <p:cTn id="44" dur="1000" fill="hold"/>
                                        <p:tgtEl>
                                          <p:spTgt spid="21"/>
                                        </p:tgtEl>
                                        <p:attrNameLst>
                                          <p:attrName>ppt_x</p:attrName>
                                        </p:attrNameLst>
                                      </p:cBhvr>
                                      <p:tavLst>
                                        <p:tav tm="0">
                                          <p:val>
                                            <p:strVal val="#ppt_x"/>
                                          </p:val>
                                        </p:tav>
                                        <p:tav tm="100000">
                                          <p:val>
                                            <p:strVal val="#ppt_x"/>
                                          </p:val>
                                        </p:tav>
                                      </p:tavLst>
                                    </p:anim>
                                    <p:anim calcmode="lin" valueType="num">
                                      <p:cBhvr>
                                        <p:cTn id="45" dur="1000" fill="hold"/>
                                        <p:tgtEl>
                                          <p:spTgt spid="21"/>
                                        </p:tgtEl>
                                        <p:attrNameLst>
                                          <p:attrName>ppt_y</p:attrName>
                                        </p:attrNameLst>
                                      </p:cBhvr>
                                      <p:tavLst>
                                        <p:tav tm="0">
                                          <p:val>
                                            <p:strVal val="#ppt_y+.1"/>
                                          </p:val>
                                        </p:tav>
                                        <p:tav tm="100000">
                                          <p:val>
                                            <p:strVal val="#ppt_y"/>
                                          </p:val>
                                        </p:tav>
                                      </p:tavLst>
                                    </p:anim>
                                  </p:childTnLst>
                                </p:cTn>
                              </p:par>
                            </p:childTnLst>
                          </p:cTn>
                        </p:par>
                        <p:par>
                          <p:cTn id="46" fill="hold">
                            <p:stCondLst>
                              <p:cond delay="5500"/>
                            </p:stCondLst>
                            <p:childTnLst>
                              <p:par>
                                <p:cTn id="47" presetID="16" presetClass="entr" presetSubtype="21" fill="hold" grpId="0" nodeType="after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barn(inVertical)">
                                      <p:cBhvr>
                                        <p:cTn id="49" dur="500"/>
                                        <p:tgtEl>
                                          <p:spTgt spid="16"/>
                                        </p:tgtEl>
                                      </p:cBhvr>
                                    </p:animEffect>
                                  </p:childTnLst>
                                </p:cTn>
                              </p:par>
                            </p:childTnLst>
                          </p:cTn>
                        </p:par>
                        <p:par>
                          <p:cTn id="50" fill="hold">
                            <p:stCondLst>
                              <p:cond delay="6000"/>
                            </p:stCondLst>
                            <p:childTnLst>
                              <p:par>
                                <p:cTn id="51" presetID="16" presetClass="entr" presetSubtype="21" fill="hold" grpId="0" nodeType="after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barn(inVertical)">
                                      <p:cBhvr>
                                        <p:cTn id="53" dur="500"/>
                                        <p:tgtEl>
                                          <p:spTgt spid="20"/>
                                        </p:tgtEl>
                                      </p:cBhvr>
                                    </p:animEffect>
                                  </p:childTnLst>
                                </p:cTn>
                              </p:par>
                            </p:childTnLst>
                          </p:cTn>
                        </p:par>
                        <p:par>
                          <p:cTn id="54" fill="hold">
                            <p:stCondLst>
                              <p:cond delay="6500"/>
                            </p:stCondLst>
                            <p:childTnLst>
                              <p:par>
                                <p:cTn id="55" presetID="16" presetClass="entr" presetSubtype="21"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barn(inVertical)">
                                      <p:cBhvr>
                                        <p:cTn id="5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5" grpId="0" animBg="1"/>
      <p:bldP spid="16" grpId="0" animBg="1"/>
      <p:bldP spid="20" grpId="0" animBg="1"/>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Conector recto 1">
            <a:extLst>
              <a:ext uri="{FF2B5EF4-FFF2-40B4-BE49-F238E27FC236}">
                <a16:creationId xmlns:a16="http://schemas.microsoft.com/office/drawing/2014/main" id="{96D1C198-A58D-4FBD-B968-FB29DBEB6621}"/>
              </a:ext>
            </a:extLst>
          </p:cNvPr>
          <p:cNvCxnSpPr/>
          <p:nvPr/>
        </p:nvCxnSpPr>
        <p:spPr>
          <a:xfrm>
            <a:off x="1422888" y="914400"/>
            <a:ext cx="0" cy="1047750"/>
          </a:xfrm>
          <a:prstGeom prst="line">
            <a:avLst/>
          </a:prstGeom>
          <a:ln w="1270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CuadroTexto 2">
            <a:extLst>
              <a:ext uri="{FF2B5EF4-FFF2-40B4-BE49-F238E27FC236}">
                <a16:creationId xmlns:a16="http://schemas.microsoft.com/office/drawing/2014/main" id="{51FA84F3-B7D3-4F7F-8211-7BDFEB315B79}"/>
              </a:ext>
            </a:extLst>
          </p:cNvPr>
          <p:cNvSpPr txBox="1"/>
          <p:nvPr/>
        </p:nvSpPr>
        <p:spPr>
          <a:xfrm>
            <a:off x="1619250" y="914400"/>
            <a:ext cx="6986054" cy="707886"/>
          </a:xfrm>
          <a:prstGeom prst="rect">
            <a:avLst/>
          </a:prstGeom>
          <a:noFill/>
        </p:spPr>
        <p:txBody>
          <a:bodyPr wrap="square" rtlCol="0">
            <a:spAutoFit/>
          </a:bodyPr>
          <a:lstStyle/>
          <a:p>
            <a:r>
              <a:rPr lang="es-PE" sz="4000" b="1" dirty="0">
                <a:latin typeface="Arial" panose="020B0604020202020204" pitchFamily="34" charset="0"/>
                <a:cs typeface="Arial" panose="020B0604020202020204" pitchFamily="34" charset="0"/>
              </a:rPr>
              <a:t>TÍTULO O SUBTÍTULO</a:t>
            </a:r>
          </a:p>
        </p:txBody>
      </p:sp>
      <p:sp>
        <p:nvSpPr>
          <p:cNvPr id="4" name="CuadroTexto 3">
            <a:extLst>
              <a:ext uri="{FF2B5EF4-FFF2-40B4-BE49-F238E27FC236}">
                <a16:creationId xmlns:a16="http://schemas.microsoft.com/office/drawing/2014/main" id="{25C0F9AF-A996-4D95-9318-1AA6D56522BF}"/>
              </a:ext>
            </a:extLst>
          </p:cNvPr>
          <p:cNvSpPr txBox="1"/>
          <p:nvPr/>
        </p:nvSpPr>
        <p:spPr>
          <a:xfrm>
            <a:off x="1228804" y="1605467"/>
            <a:ext cx="4133850" cy="461665"/>
          </a:xfrm>
          <a:prstGeom prst="rect">
            <a:avLst/>
          </a:prstGeom>
          <a:noFill/>
        </p:spPr>
        <p:txBody>
          <a:bodyPr wrap="square" rtlCol="0">
            <a:spAutoFit/>
          </a:bodyPr>
          <a:lstStyle/>
          <a:p>
            <a:pPr algn="ctr"/>
            <a:r>
              <a:rPr lang="es-PE" sz="2400" spc="300" dirty="0">
                <a:solidFill>
                  <a:schemeClr val="bg1"/>
                </a:solidFill>
              </a:rPr>
              <a:t>AGREGA UN TÍTULO</a:t>
            </a:r>
          </a:p>
        </p:txBody>
      </p:sp>
      <p:sp>
        <p:nvSpPr>
          <p:cNvPr id="5" name="CuadroTexto 4">
            <a:extLst>
              <a:ext uri="{FF2B5EF4-FFF2-40B4-BE49-F238E27FC236}">
                <a16:creationId xmlns:a16="http://schemas.microsoft.com/office/drawing/2014/main" id="{F7442973-8A72-4763-A93A-30659F6F00FC}"/>
              </a:ext>
            </a:extLst>
          </p:cNvPr>
          <p:cNvSpPr txBox="1"/>
          <p:nvPr/>
        </p:nvSpPr>
        <p:spPr>
          <a:xfrm>
            <a:off x="5556738" y="1957491"/>
            <a:ext cx="5726166" cy="1631216"/>
          </a:xfrm>
          <a:prstGeom prst="rect">
            <a:avLst/>
          </a:prstGeom>
          <a:noFill/>
        </p:spPr>
        <p:txBody>
          <a:bodyPr wrap="square" rtlCol="0">
            <a:spAutoFit/>
          </a:bodyPr>
          <a:lstStyle/>
          <a:p>
            <a:pPr algn="just"/>
            <a:r>
              <a:rPr lang="es-PE" sz="2000" dirty="0">
                <a:latin typeface="Arial" panose="020B0604020202020204" pitchFamily="34" charset="0"/>
                <a:cs typeface="Arial" panose="020B0604020202020204" pitchFamily="34" charset="0"/>
              </a:rPr>
              <a:t>Escribe aquí una breve introducción/explicación de lo que trata el tema del que estás hablando. Escribe aquí una breve introducción/explicación de lo que trata el tema del que estás hablando.  Escribe aquí una breve introducción/explicación.</a:t>
            </a:r>
            <a:endParaRPr lang="es-PE" dirty="0">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03E2FAC8-BC84-45B9-8E8A-FF6B26B5E5E9}"/>
              </a:ext>
            </a:extLst>
          </p:cNvPr>
          <p:cNvSpPr txBox="1"/>
          <p:nvPr/>
        </p:nvSpPr>
        <p:spPr>
          <a:xfrm>
            <a:off x="5556736" y="3927083"/>
            <a:ext cx="5726167" cy="1631216"/>
          </a:xfrm>
          <a:prstGeom prst="rect">
            <a:avLst/>
          </a:prstGeom>
          <a:noFill/>
        </p:spPr>
        <p:txBody>
          <a:bodyPr wrap="square" rtlCol="0">
            <a:spAutoFit/>
          </a:bodyPr>
          <a:lstStyle/>
          <a:p>
            <a:pPr algn="just"/>
            <a:r>
              <a:rPr lang="es-PE" sz="2000" dirty="0">
                <a:latin typeface="Arial" panose="020B0604020202020204" pitchFamily="34" charset="0"/>
                <a:cs typeface="Arial" panose="020B0604020202020204" pitchFamily="34" charset="0"/>
              </a:rPr>
              <a:t>Escribe aquí una breve introducción/explicación de lo que trata el tema del que estás hablando. Escribe aquí una breve introducción/explicación de lo que trata el tema del que estás hablando.  Escribe aquí una breve introducción/explicación.</a:t>
            </a:r>
            <a:endParaRPr lang="es-PE" dirty="0">
              <a:latin typeface="Arial" panose="020B0604020202020204" pitchFamily="34" charset="0"/>
              <a:cs typeface="Arial" panose="020B0604020202020204" pitchFamily="34" charset="0"/>
            </a:endParaRPr>
          </a:p>
        </p:txBody>
      </p:sp>
      <p:sp>
        <p:nvSpPr>
          <p:cNvPr id="7" name="Right Triangle 1">
            <a:extLst>
              <a:ext uri="{FF2B5EF4-FFF2-40B4-BE49-F238E27FC236}">
                <a16:creationId xmlns:a16="http://schemas.microsoft.com/office/drawing/2014/main" id="{C053A910-9CCC-498E-BE5B-7EE77530293A}"/>
              </a:ext>
            </a:extLst>
          </p:cNvPr>
          <p:cNvSpPr/>
          <p:nvPr/>
        </p:nvSpPr>
        <p:spPr>
          <a:xfrm rot="16200000">
            <a:off x="4044025" y="4374604"/>
            <a:ext cx="1068252" cy="1068252"/>
          </a:xfrm>
          <a:prstGeom prst="r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8" name="Right Triangle 6">
            <a:extLst>
              <a:ext uri="{FF2B5EF4-FFF2-40B4-BE49-F238E27FC236}">
                <a16:creationId xmlns:a16="http://schemas.microsoft.com/office/drawing/2014/main" id="{40CE55EB-4361-47DB-97AB-EF7B5E15A62E}"/>
              </a:ext>
            </a:extLst>
          </p:cNvPr>
          <p:cNvSpPr/>
          <p:nvPr/>
        </p:nvSpPr>
        <p:spPr>
          <a:xfrm rot="5400000">
            <a:off x="1822780" y="2067131"/>
            <a:ext cx="1068252" cy="1068252"/>
          </a:xfrm>
          <a:prstGeom prst="r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9" name="그림 개체 틀 2">
            <a:extLst>
              <a:ext uri="{FF2B5EF4-FFF2-40B4-BE49-F238E27FC236}">
                <a16:creationId xmlns:a16="http://schemas.microsoft.com/office/drawing/2014/main" id="{8FBB69AB-5168-43B6-8819-52E599CFDF24}"/>
              </a:ext>
            </a:extLst>
          </p:cNvPr>
          <p:cNvSpPr txBox="1">
            <a:spLocks/>
          </p:cNvSpPr>
          <p:nvPr/>
        </p:nvSpPr>
        <p:spPr>
          <a:xfrm>
            <a:off x="1928384" y="2153043"/>
            <a:ext cx="3091910" cy="3176787"/>
          </a:xfrm>
          <a:prstGeom prst="rect">
            <a:avLst/>
          </a:prstGeom>
          <a:solidFill>
            <a:schemeClr val="bg1">
              <a:lumMod val="95000"/>
            </a:schemeClr>
          </a:solidFill>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ko-KR"/>
              <a:t>Place Your Picture Here</a:t>
            </a:r>
            <a:endParaRPr lang="ko-KR" altLang="en-US" dirty="0"/>
          </a:p>
        </p:txBody>
      </p:sp>
      <p:pic>
        <p:nvPicPr>
          <p:cNvPr id="10" name="Picture 2">
            <a:extLst>
              <a:ext uri="{FF2B5EF4-FFF2-40B4-BE49-F238E27FC236}">
                <a16:creationId xmlns:a16="http://schemas.microsoft.com/office/drawing/2014/main" id="{66CA65B9-B332-4A08-852B-5B702C818D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928383" y="2141876"/>
            <a:ext cx="3091910" cy="3187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2916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uadroTexto 14">
            <a:extLst>
              <a:ext uri="{FF2B5EF4-FFF2-40B4-BE49-F238E27FC236}">
                <a16:creationId xmlns:a16="http://schemas.microsoft.com/office/drawing/2014/main" id="{278E0AAA-4372-4C9F-B4B4-E3B267D675DE}"/>
              </a:ext>
            </a:extLst>
          </p:cNvPr>
          <p:cNvSpPr txBox="1"/>
          <p:nvPr/>
        </p:nvSpPr>
        <p:spPr>
          <a:xfrm>
            <a:off x="5062942" y="1483548"/>
            <a:ext cx="6387084" cy="1938992"/>
          </a:xfrm>
          <a:prstGeom prst="rect">
            <a:avLst/>
          </a:prstGeom>
          <a:noFill/>
        </p:spPr>
        <p:txBody>
          <a:bodyPr wrap="square" rtlCol="0">
            <a:spAutoFit/>
          </a:bodyPr>
          <a:lstStyle/>
          <a:p>
            <a:pPr algn="just"/>
            <a:r>
              <a:rPr lang="es-PE" sz="2000" dirty="0"/>
              <a:t>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a:t>
            </a:r>
          </a:p>
        </p:txBody>
      </p:sp>
      <p:sp>
        <p:nvSpPr>
          <p:cNvPr id="16" name="CuadroTexto 15">
            <a:extLst>
              <a:ext uri="{FF2B5EF4-FFF2-40B4-BE49-F238E27FC236}">
                <a16:creationId xmlns:a16="http://schemas.microsoft.com/office/drawing/2014/main" id="{A5C52637-D43F-4FA0-8543-2BB192CF8FA8}"/>
              </a:ext>
            </a:extLst>
          </p:cNvPr>
          <p:cNvSpPr txBox="1"/>
          <p:nvPr/>
        </p:nvSpPr>
        <p:spPr>
          <a:xfrm>
            <a:off x="652153" y="3956060"/>
            <a:ext cx="6387084" cy="2246769"/>
          </a:xfrm>
          <a:prstGeom prst="rect">
            <a:avLst/>
          </a:prstGeom>
          <a:noFill/>
        </p:spPr>
        <p:txBody>
          <a:bodyPr wrap="square" rtlCol="0">
            <a:spAutoFit/>
          </a:bodyPr>
          <a:lstStyle/>
          <a:p>
            <a:pPr algn="just"/>
            <a:r>
              <a:rPr lang="es-PE" sz="2000" dirty="0"/>
              <a:t>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a:t>
            </a:r>
          </a:p>
        </p:txBody>
      </p:sp>
      <p:pic>
        <p:nvPicPr>
          <p:cNvPr id="17" name="Picture 4" descr="Fondos de pantalla HD, más de 5.000 imágenes para Windows 10, 8 y 7">
            <a:extLst>
              <a:ext uri="{FF2B5EF4-FFF2-40B4-BE49-F238E27FC236}">
                <a16:creationId xmlns:a16="http://schemas.microsoft.com/office/drawing/2014/main" id="{7D1B0F14-D9BD-4D95-B726-3B38C80C4D0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2000"/>
          <a:stretch/>
        </p:blipFill>
        <p:spPr bwMode="auto">
          <a:xfrm>
            <a:off x="870856" y="1503103"/>
            <a:ext cx="3918857" cy="193899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8" name="Picture 4" descr="Fondos de pantalla HD, más de 5.000 imágenes para Windows 10, 8 y 7">
            <a:extLst>
              <a:ext uri="{FF2B5EF4-FFF2-40B4-BE49-F238E27FC236}">
                <a16:creationId xmlns:a16="http://schemas.microsoft.com/office/drawing/2014/main" id="{DD161E2C-E09F-40BF-A258-6CFF8C07F79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1100" t="1316" r="900" b="-1316"/>
          <a:stretch/>
        </p:blipFill>
        <p:spPr bwMode="auto">
          <a:xfrm>
            <a:off x="7362272" y="3981584"/>
            <a:ext cx="3918857" cy="1938993"/>
          </a:xfrm>
          <a:prstGeom prst="round2DiagRect">
            <a:avLst>
              <a:gd name="adj1" fmla="val 0"/>
              <a:gd name="adj2" fmla="val 23954"/>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2" name="Rectángulo 11">
            <a:extLst>
              <a:ext uri="{FF2B5EF4-FFF2-40B4-BE49-F238E27FC236}">
                <a16:creationId xmlns:a16="http://schemas.microsoft.com/office/drawing/2014/main" id="{0C77C805-8464-4017-88CD-BD6053532458}"/>
              </a:ext>
            </a:extLst>
          </p:cNvPr>
          <p:cNvSpPr/>
          <p:nvPr/>
        </p:nvSpPr>
        <p:spPr>
          <a:xfrm>
            <a:off x="-1524" y="6679096"/>
            <a:ext cx="12193524" cy="17890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13" name="Rectángulo 12">
            <a:extLst>
              <a:ext uri="{FF2B5EF4-FFF2-40B4-BE49-F238E27FC236}">
                <a16:creationId xmlns:a16="http://schemas.microsoft.com/office/drawing/2014/main" id="{B6E4A4EF-B82E-472C-944F-23766AFFB3EE}"/>
              </a:ext>
            </a:extLst>
          </p:cNvPr>
          <p:cNvSpPr/>
          <p:nvPr/>
        </p:nvSpPr>
        <p:spPr>
          <a:xfrm>
            <a:off x="-1524" y="0"/>
            <a:ext cx="12193524" cy="100436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9" name="Gráfico 18" descr="Lupa con relleno sólido">
            <a:extLst>
              <a:ext uri="{FF2B5EF4-FFF2-40B4-BE49-F238E27FC236}">
                <a16:creationId xmlns:a16="http://schemas.microsoft.com/office/drawing/2014/main" id="{88360A49-DB78-428C-A1D3-C8B139530F76}"/>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0392231" y="309844"/>
            <a:ext cx="360000" cy="360000"/>
          </a:xfrm>
          <a:prstGeom prst="rect">
            <a:avLst/>
          </a:prstGeom>
        </p:spPr>
      </p:pic>
      <p:pic>
        <p:nvPicPr>
          <p:cNvPr id="20" name="Picture 12" descr="Old Penguin on Twitter: &quot;Still missing the old #Netflix penguin. Bring it  back, please!&quot;">
            <a:extLst>
              <a:ext uri="{FF2B5EF4-FFF2-40B4-BE49-F238E27FC236}">
                <a16:creationId xmlns:a16="http://schemas.microsoft.com/office/drawing/2014/main" id="{D173F712-8EC9-4617-BB49-B4C631334D0C}"/>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11450026" y="247582"/>
            <a:ext cx="466625" cy="466625"/>
          </a:xfrm>
          <a:prstGeom prst="rect">
            <a:avLst/>
          </a:prstGeom>
          <a:noFill/>
          <a:extLst>
            <a:ext uri="{909E8E84-426E-40DD-AFC4-6F175D3DCCD1}">
              <a14:hiddenFill xmlns:a14="http://schemas.microsoft.com/office/drawing/2010/main">
                <a:solidFill>
                  <a:srgbClr val="FFFFFF"/>
                </a:solidFill>
              </a14:hiddenFill>
            </a:ext>
          </a:extLst>
        </p:spPr>
      </p:pic>
      <p:pic>
        <p:nvPicPr>
          <p:cNvPr id="21" name="Gráfico 20" descr="Timbre con relleno sólido">
            <a:extLst>
              <a:ext uri="{FF2B5EF4-FFF2-40B4-BE49-F238E27FC236}">
                <a16:creationId xmlns:a16="http://schemas.microsoft.com/office/drawing/2014/main" id="{5F5D3E98-DBEE-403A-A039-61EA3868B126}"/>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10921129" y="291944"/>
            <a:ext cx="360000" cy="360000"/>
          </a:xfrm>
          <a:prstGeom prst="rect">
            <a:avLst/>
          </a:prstGeom>
        </p:spPr>
      </p:pic>
      <p:sp>
        <p:nvSpPr>
          <p:cNvPr id="22" name="Forma libre: forma 21">
            <a:extLst>
              <a:ext uri="{FF2B5EF4-FFF2-40B4-BE49-F238E27FC236}">
                <a16:creationId xmlns:a16="http://schemas.microsoft.com/office/drawing/2014/main" id="{BBE5AA01-19B4-4E8E-B5DB-109B1B5DF6BF}"/>
              </a:ext>
            </a:extLst>
          </p:cNvPr>
          <p:cNvSpPr/>
          <p:nvPr/>
        </p:nvSpPr>
        <p:spPr>
          <a:xfrm>
            <a:off x="389099" y="102152"/>
            <a:ext cx="508635" cy="902208"/>
          </a:xfrm>
          <a:custGeom>
            <a:avLst/>
            <a:gdLst>
              <a:gd name="connsiteX0" fmla="*/ 0 w 508635"/>
              <a:gd name="connsiteY0" fmla="*/ 902208 h 902208"/>
              <a:gd name="connsiteX1" fmla="*/ 0 w 508635"/>
              <a:gd name="connsiteY1" fmla="*/ 0 h 902208"/>
              <a:gd name="connsiteX2" fmla="*/ 171069 w 508635"/>
              <a:gd name="connsiteY2" fmla="*/ 0 h 902208"/>
              <a:gd name="connsiteX3" fmla="*/ 339852 w 508635"/>
              <a:gd name="connsiteY3" fmla="*/ 453263 h 902208"/>
              <a:gd name="connsiteX4" fmla="*/ 339852 w 508635"/>
              <a:gd name="connsiteY4" fmla="*/ 0 h 902208"/>
              <a:gd name="connsiteX5" fmla="*/ 508636 w 508635"/>
              <a:gd name="connsiteY5" fmla="*/ 0 h 902208"/>
              <a:gd name="connsiteX6" fmla="*/ 508636 w 508635"/>
              <a:gd name="connsiteY6" fmla="*/ 902208 h 902208"/>
              <a:gd name="connsiteX7" fmla="*/ 339217 w 508635"/>
              <a:gd name="connsiteY7" fmla="*/ 902208 h 902208"/>
              <a:gd name="connsiteX8" fmla="*/ 169037 w 508635"/>
              <a:gd name="connsiteY8" fmla="*/ 451104 h 902208"/>
              <a:gd name="connsiteX9" fmla="*/ 169037 w 508635"/>
              <a:gd name="connsiteY9" fmla="*/ 902208 h 9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8635" h="902208">
                <a:moveTo>
                  <a:pt x="0" y="902208"/>
                </a:moveTo>
                <a:lnTo>
                  <a:pt x="0" y="0"/>
                </a:lnTo>
                <a:lnTo>
                  <a:pt x="171069" y="0"/>
                </a:lnTo>
                <a:lnTo>
                  <a:pt x="339852" y="453263"/>
                </a:lnTo>
                <a:lnTo>
                  <a:pt x="339852" y="0"/>
                </a:lnTo>
                <a:lnTo>
                  <a:pt x="508636" y="0"/>
                </a:lnTo>
                <a:lnTo>
                  <a:pt x="508636" y="902208"/>
                </a:lnTo>
                <a:lnTo>
                  <a:pt x="339217" y="902208"/>
                </a:lnTo>
                <a:lnTo>
                  <a:pt x="169037" y="451104"/>
                </a:lnTo>
                <a:lnTo>
                  <a:pt x="169037" y="902208"/>
                </a:lnTo>
                <a:close/>
              </a:path>
            </a:pathLst>
          </a:custGeom>
          <a:solidFill>
            <a:schemeClr val="bg1"/>
          </a:solidFill>
          <a:ln w="12700" cap="flat">
            <a:noFill/>
            <a:prstDash val="solid"/>
            <a:miter/>
          </a:ln>
        </p:spPr>
        <p:txBody>
          <a:bodyPr rtlCol="0" anchor="ctr"/>
          <a:lstStyle/>
          <a:p>
            <a:endParaRPr lang="es-PE"/>
          </a:p>
        </p:txBody>
      </p:sp>
      <p:sp>
        <p:nvSpPr>
          <p:cNvPr id="23" name="CuadroTexto 22">
            <a:extLst>
              <a:ext uri="{FF2B5EF4-FFF2-40B4-BE49-F238E27FC236}">
                <a16:creationId xmlns:a16="http://schemas.microsoft.com/office/drawing/2014/main" id="{F46F9B22-342E-4727-9789-3320F1EB943A}"/>
              </a:ext>
            </a:extLst>
          </p:cNvPr>
          <p:cNvSpPr txBox="1"/>
          <p:nvPr/>
        </p:nvSpPr>
        <p:spPr>
          <a:xfrm>
            <a:off x="897734" y="248713"/>
            <a:ext cx="6081759" cy="707886"/>
          </a:xfrm>
          <a:prstGeom prst="rect">
            <a:avLst/>
          </a:prstGeom>
          <a:noFill/>
        </p:spPr>
        <p:txBody>
          <a:bodyPr wrap="square" rtlCol="0">
            <a:spAutoFit/>
          </a:bodyPr>
          <a:lstStyle/>
          <a:p>
            <a:r>
              <a:rPr lang="es-PE" sz="4000" b="1" dirty="0">
                <a:solidFill>
                  <a:schemeClr val="bg1"/>
                </a:solidFill>
                <a:latin typeface="Arial" panose="020B0604020202020204" pitchFamily="34" charset="0"/>
                <a:cs typeface="Arial" panose="020B0604020202020204" pitchFamily="34" charset="0"/>
              </a:rPr>
              <a:t>Escribe un subtítulo</a:t>
            </a:r>
          </a:p>
        </p:txBody>
      </p:sp>
    </p:spTree>
    <p:extLst>
      <p:ext uri="{BB962C8B-B14F-4D97-AF65-F5344CB8AC3E}">
        <p14:creationId xmlns:p14="http://schemas.microsoft.com/office/powerpoint/2010/main" val="583517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par>
                          <p:cTn id="20" fill="hold">
                            <p:stCondLst>
                              <p:cond delay="2000"/>
                            </p:stCondLst>
                            <p:childTnLst>
                              <p:par>
                                <p:cTn id="21" presetID="16" presetClass="entr" presetSubtype="21"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barn(inVertical)">
                                      <p:cBhvr>
                                        <p:cTn id="23" dur="500"/>
                                        <p:tgtEl>
                                          <p:spTgt spid="19"/>
                                        </p:tgtEl>
                                      </p:cBhvr>
                                    </p:animEffect>
                                  </p:childTnLst>
                                </p:cTn>
                              </p:par>
                            </p:childTnLst>
                          </p:cTn>
                        </p:par>
                        <p:par>
                          <p:cTn id="24" fill="hold">
                            <p:stCondLst>
                              <p:cond delay="2500"/>
                            </p:stCondLst>
                            <p:childTnLst>
                              <p:par>
                                <p:cTn id="25" presetID="16" presetClass="entr" presetSubtype="21"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barn(inVertical)">
                                      <p:cBhvr>
                                        <p:cTn id="27" dur="500"/>
                                        <p:tgtEl>
                                          <p:spTgt spid="21"/>
                                        </p:tgtEl>
                                      </p:cBhvr>
                                    </p:animEffect>
                                  </p:childTnLst>
                                </p:cTn>
                              </p:par>
                            </p:childTnLst>
                          </p:cTn>
                        </p:par>
                        <p:par>
                          <p:cTn id="28" fill="hold">
                            <p:stCondLst>
                              <p:cond delay="3000"/>
                            </p:stCondLst>
                            <p:childTnLst>
                              <p:par>
                                <p:cTn id="29" presetID="16" presetClass="entr" presetSubtype="21"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barn(inVertical)">
                                      <p:cBhvr>
                                        <p:cTn id="31" dur="500"/>
                                        <p:tgtEl>
                                          <p:spTgt spid="20"/>
                                        </p:tgtEl>
                                      </p:cBhvr>
                                    </p:animEffect>
                                  </p:childTnLst>
                                </p:cTn>
                              </p:par>
                            </p:childTnLst>
                          </p:cTn>
                        </p:par>
                        <p:par>
                          <p:cTn id="32" fill="hold">
                            <p:stCondLst>
                              <p:cond delay="3500"/>
                            </p:stCondLst>
                            <p:childTnLst>
                              <p:par>
                                <p:cTn id="33" presetID="42" presetClass="entr" presetSubtype="0"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1000"/>
                                        <p:tgtEl>
                                          <p:spTgt spid="23"/>
                                        </p:tgtEl>
                                      </p:cBhvr>
                                    </p:animEffect>
                                    <p:anim calcmode="lin" valueType="num">
                                      <p:cBhvr>
                                        <p:cTn id="36" dur="1000" fill="hold"/>
                                        <p:tgtEl>
                                          <p:spTgt spid="23"/>
                                        </p:tgtEl>
                                        <p:attrNameLst>
                                          <p:attrName>ppt_x</p:attrName>
                                        </p:attrNameLst>
                                      </p:cBhvr>
                                      <p:tavLst>
                                        <p:tav tm="0">
                                          <p:val>
                                            <p:strVal val="#ppt_x"/>
                                          </p:val>
                                        </p:tav>
                                        <p:tav tm="100000">
                                          <p:val>
                                            <p:strVal val="#ppt_x"/>
                                          </p:val>
                                        </p:tav>
                                      </p:tavLst>
                                    </p:anim>
                                    <p:anim calcmode="lin" valueType="num">
                                      <p:cBhvr>
                                        <p:cTn id="37" dur="1000" fill="hold"/>
                                        <p:tgtEl>
                                          <p:spTgt spid="23"/>
                                        </p:tgtEl>
                                        <p:attrNameLst>
                                          <p:attrName>ppt_y</p:attrName>
                                        </p:attrNameLst>
                                      </p:cBhvr>
                                      <p:tavLst>
                                        <p:tav tm="0">
                                          <p:val>
                                            <p:strVal val="#ppt_y+.1"/>
                                          </p:val>
                                        </p:tav>
                                        <p:tav tm="100000">
                                          <p:val>
                                            <p:strVal val="#ppt_y"/>
                                          </p:val>
                                        </p:tav>
                                      </p:tavLst>
                                    </p:anim>
                                  </p:childTnLst>
                                </p:cTn>
                              </p:par>
                            </p:childTnLst>
                          </p:cTn>
                        </p:par>
                        <p:par>
                          <p:cTn id="38" fill="hold">
                            <p:stCondLst>
                              <p:cond delay="4500"/>
                            </p:stCondLst>
                            <p:childTnLst>
                              <p:par>
                                <p:cTn id="39" presetID="16" presetClass="entr" presetSubtype="21" fill="hold" grpId="0" nodeType="after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barn(inVertical)">
                                      <p:cBhvr>
                                        <p:cTn id="41" dur="500"/>
                                        <p:tgtEl>
                                          <p:spTgt spid="13"/>
                                        </p:tgtEl>
                                      </p:cBhvr>
                                    </p:animEffect>
                                  </p:childTnLst>
                                </p:cTn>
                              </p:par>
                            </p:childTnLst>
                          </p:cTn>
                        </p:par>
                        <p:par>
                          <p:cTn id="42" fill="hold">
                            <p:stCondLst>
                              <p:cond delay="5000"/>
                            </p:stCondLst>
                            <p:childTnLst>
                              <p:par>
                                <p:cTn id="43" presetID="16" presetClass="entr" presetSubtype="21" fill="hold" grpId="0" nodeType="after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barn(inVertical)">
                                      <p:cBhvr>
                                        <p:cTn id="45" dur="500"/>
                                        <p:tgtEl>
                                          <p:spTgt spid="22"/>
                                        </p:tgtEl>
                                      </p:cBhvr>
                                    </p:animEffect>
                                  </p:childTnLst>
                                </p:cTn>
                              </p:par>
                            </p:childTnLst>
                          </p:cTn>
                        </p:par>
                        <p:par>
                          <p:cTn id="46" fill="hold">
                            <p:stCondLst>
                              <p:cond delay="5500"/>
                            </p:stCondLst>
                            <p:childTnLst>
                              <p:par>
                                <p:cTn id="47" presetID="16" presetClass="entr" presetSubtype="21" fill="hold" grpId="0" nodeType="after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barn(inVertical)">
                                      <p:cBhvr>
                                        <p:cTn id="4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2" grpId="0" animBg="1"/>
      <p:bldP spid="13" grpId="0" animBg="1"/>
      <p:bldP spid="22" grpId="0" animBg="1"/>
      <p:bldP spid="2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áfico 5">
            <a:extLst>
              <a:ext uri="{FF2B5EF4-FFF2-40B4-BE49-F238E27FC236}">
                <a16:creationId xmlns:a16="http://schemas.microsoft.com/office/drawing/2014/main" id="{782FEA94-31A8-4CA9-A78C-280B9888CE4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 y="5956301"/>
            <a:ext cx="12192001" cy="901700"/>
          </a:xfrm>
          <a:prstGeom prst="rect">
            <a:avLst/>
          </a:prstGeom>
        </p:spPr>
      </p:pic>
      <p:cxnSp>
        <p:nvCxnSpPr>
          <p:cNvPr id="8" name="Straight Connector 26">
            <a:extLst>
              <a:ext uri="{FF2B5EF4-FFF2-40B4-BE49-F238E27FC236}">
                <a16:creationId xmlns:a16="http://schemas.microsoft.com/office/drawing/2014/main" id="{B778A762-0859-4FEC-AFD4-FE866BE91A93}"/>
              </a:ext>
            </a:extLst>
          </p:cNvPr>
          <p:cNvCxnSpPr>
            <a:cxnSpLocks/>
          </p:cNvCxnSpPr>
          <p:nvPr/>
        </p:nvCxnSpPr>
        <p:spPr>
          <a:xfrm flipV="1">
            <a:off x="523018" y="2159644"/>
            <a:ext cx="5662788" cy="4989"/>
          </a:xfrm>
          <a:prstGeom prst="line">
            <a:avLst/>
          </a:prstGeom>
          <a:ln w="22225" cap="rnd">
            <a:solidFill>
              <a:schemeClr val="tx1">
                <a:lumMod val="75000"/>
                <a:lumOff val="25000"/>
              </a:schemeClr>
            </a:solidFill>
            <a:prstDash val="solid"/>
            <a:headEnd type="oval"/>
            <a:tailEnd type="oval"/>
          </a:ln>
        </p:spPr>
        <p:style>
          <a:lnRef idx="1">
            <a:schemeClr val="accent1"/>
          </a:lnRef>
          <a:fillRef idx="0">
            <a:schemeClr val="accent1"/>
          </a:fillRef>
          <a:effectRef idx="0">
            <a:schemeClr val="accent1"/>
          </a:effectRef>
          <a:fontRef idx="minor">
            <a:schemeClr val="tx1"/>
          </a:fontRef>
        </p:style>
      </p:cxnSp>
      <p:grpSp>
        <p:nvGrpSpPr>
          <p:cNvPr id="9" name="Group 27">
            <a:extLst>
              <a:ext uri="{FF2B5EF4-FFF2-40B4-BE49-F238E27FC236}">
                <a16:creationId xmlns:a16="http://schemas.microsoft.com/office/drawing/2014/main" id="{7845B9E9-CE32-4AA7-B447-AE3766178668}"/>
              </a:ext>
            </a:extLst>
          </p:cNvPr>
          <p:cNvGrpSpPr/>
          <p:nvPr/>
        </p:nvGrpSpPr>
        <p:grpSpPr>
          <a:xfrm>
            <a:off x="409441" y="1386962"/>
            <a:ext cx="6349704" cy="4924800"/>
            <a:chOff x="653473" y="2831297"/>
            <a:chExt cx="4870870" cy="4924800"/>
          </a:xfrm>
        </p:grpSpPr>
        <p:sp>
          <p:nvSpPr>
            <p:cNvPr id="10" name="TextBox 28">
              <a:extLst>
                <a:ext uri="{FF2B5EF4-FFF2-40B4-BE49-F238E27FC236}">
                  <a16:creationId xmlns:a16="http://schemas.microsoft.com/office/drawing/2014/main" id="{D230E05A-9CF1-476D-B43A-8AD332A35BC0}"/>
                </a:ext>
              </a:extLst>
            </p:cNvPr>
            <p:cNvSpPr txBox="1"/>
            <p:nvPr/>
          </p:nvSpPr>
          <p:spPr>
            <a:xfrm>
              <a:off x="653473" y="2831297"/>
              <a:ext cx="4870870" cy="646331"/>
            </a:xfrm>
            <a:prstGeom prst="rect">
              <a:avLst/>
            </a:prstGeom>
            <a:noFill/>
          </p:spPr>
          <p:txBody>
            <a:bodyPr wrap="square" lIns="108000" rIns="108000" rtlCol="0">
              <a:spAutoFit/>
            </a:bodyPr>
            <a:lstStyle/>
            <a:p>
              <a:r>
                <a:rPr lang="en-US" altLang="ko-KR" sz="3600" b="1" dirty="0">
                  <a:solidFill>
                    <a:srgbClr val="000000"/>
                  </a:solidFill>
                  <a:cs typeface="Arial" pitchFamily="34" charset="0"/>
                </a:rPr>
                <a:t>Power PowerPoint Presentation </a:t>
              </a:r>
              <a:endParaRPr lang="ko-KR" altLang="en-US" sz="3600" b="1" dirty="0">
                <a:solidFill>
                  <a:srgbClr val="000000"/>
                </a:solidFill>
                <a:cs typeface="Arial" pitchFamily="34" charset="0"/>
              </a:endParaRPr>
            </a:p>
          </p:txBody>
        </p:sp>
        <p:sp>
          <p:nvSpPr>
            <p:cNvPr id="11" name="직사각형 1">
              <a:extLst>
                <a:ext uri="{FF2B5EF4-FFF2-40B4-BE49-F238E27FC236}">
                  <a16:creationId xmlns:a16="http://schemas.microsoft.com/office/drawing/2014/main" id="{11DE2769-F2A1-4D2F-92F6-AE5D7C71C2F6}"/>
                </a:ext>
              </a:extLst>
            </p:cNvPr>
            <p:cNvSpPr/>
            <p:nvPr/>
          </p:nvSpPr>
          <p:spPr>
            <a:xfrm>
              <a:off x="653473" y="3970445"/>
              <a:ext cx="4431061" cy="3785652"/>
            </a:xfrm>
            <a:prstGeom prst="rect">
              <a:avLst/>
            </a:prstGeom>
          </p:spPr>
          <p:txBody>
            <a:bodyPr wrap="square" anchor="ctr">
              <a:spAutoFit/>
            </a:bodyPr>
            <a:lstStyle/>
            <a:p>
              <a:pPr defTabSz="1005840"/>
              <a:r>
                <a:rPr lang="en-US" altLang="ko-KR" sz="2000" dirty="0"/>
                <a:t>2008 ~ 2011  Text here</a:t>
              </a:r>
            </a:p>
            <a:p>
              <a:pPr defTabSz="1005840"/>
              <a:r>
                <a:rPr lang="en-US" altLang="ko-KR" sz="2000" dirty="0"/>
                <a:t>Example Text : Get a modern PowerPoint  Presentation that is beautifully designed.</a:t>
              </a:r>
            </a:p>
            <a:p>
              <a:pPr defTabSz="1005840"/>
              <a:r>
                <a:rPr lang="en-US" altLang="ko-KR" sz="2000" dirty="0"/>
                <a:t>                        </a:t>
              </a:r>
              <a:r>
                <a:rPr lang="en-US" altLang="ko-KR" sz="2000" dirty="0">
                  <a:solidFill>
                    <a:schemeClr val="tx1">
                      <a:lumMod val="75000"/>
                      <a:lumOff val="25000"/>
                    </a:schemeClr>
                  </a:solidFill>
                  <a:cs typeface="Arial" pitchFamily="34" charset="0"/>
                </a:rPr>
                <a:t>I hope and I believe that this Template will your Time.</a:t>
              </a:r>
            </a:p>
            <a:p>
              <a:pPr defTabSz="1005840"/>
              <a:endParaRPr lang="en-US" altLang="ko-KR" sz="2000" dirty="0"/>
            </a:p>
            <a:p>
              <a:pPr defTabSz="1005840"/>
              <a:r>
                <a:rPr lang="en-US" altLang="ko-KR" sz="2000" dirty="0"/>
                <a:t>2011 ~ 2015  Text here</a:t>
              </a:r>
            </a:p>
            <a:p>
              <a:pPr defTabSz="1005840"/>
              <a:r>
                <a:rPr lang="en-US" altLang="ko-KR" sz="2000" dirty="0"/>
                <a:t>Example Text : Get a modern PowerPoint  Presentation that is beautifully designed.</a:t>
              </a:r>
            </a:p>
            <a:p>
              <a:pPr defTabSz="1005840"/>
              <a:r>
                <a:rPr lang="en-US" altLang="ko-KR" sz="2000" dirty="0"/>
                <a:t>                        </a:t>
              </a:r>
              <a:r>
                <a:rPr lang="en-US" altLang="ko-KR" sz="2000" dirty="0">
                  <a:solidFill>
                    <a:schemeClr val="tx1">
                      <a:lumMod val="75000"/>
                      <a:lumOff val="25000"/>
                    </a:schemeClr>
                  </a:solidFill>
                  <a:cs typeface="Arial" pitchFamily="34" charset="0"/>
                </a:rPr>
                <a:t>I hope and I believe that this Template will your Time.</a:t>
              </a:r>
              <a:endParaRPr lang="en-US" altLang="ko-KR" sz="2000" dirty="0"/>
            </a:p>
            <a:p>
              <a:pPr defTabSz="1005840"/>
              <a:endParaRPr lang="en-US" altLang="ko-KR" sz="2000" dirty="0"/>
            </a:p>
          </p:txBody>
        </p:sp>
      </p:grpSp>
      <p:sp>
        <p:nvSpPr>
          <p:cNvPr id="13" name="Rectángulo 12">
            <a:extLst>
              <a:ext uri="{FF2B5EF4-FFF2-40B4-BE49-F238E27FC236}">
                <a16:creationId xmlns:a16="http://schemas.microsoft.com/office/drawing/2014/main" id="{FDEFFA75-B8D6-45CE-8830-7895BE97696B}"/>
              </a:ext>
            </a:extLst>
          </p:cNvPr>
          <p:cNvSpPr/>
          <p:nvPr/>
        </p:nvSpPr>
        <p:spPr>
          <a:xfrm>
            <a:off x="168812" y="126609"/>
            <a:ext cx="11859065" cy="109259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ln>
                <a:noFill/>
              </a:ln>
            </a:endParaRPr>
          </a:p>
        </p:txBody>
      </p:sp>
      <p:pic>
        <p:nvPicPr>
          <p:cNvPr id="14" name="Imagen 13">
            <a:extLst>
              <a:ext uri="{FF2B5EF4-FFF2-40B4-BE49-F238E27FC236}">
                <a16:creationId xmlns:a16="http://schemas.microsoft.com/office/drawing/2014/main" id="{4BC5BC8F-2132-467E-BD3C-B654BCDE854C}"/>
              </a:ext>
            </a:extLst>
          </p:cNvPr>
          <p:cNvPicPr>
            <a:picLocks noChangeAspect="1"/>
          </p:cNvPicPr>
          <p:nvPr/>
        </p:nvPicPr>
        <p:blipFill>
          <a:blip r:embed="rId5"/>
          <a:stretch>
            <a:fillRect/>
          </a:stretch>
        </p:blipFill>
        <p:spPr>
          <a:xfrm>
            <a:off x="4692627" y="353618"/>
            <a:ext cx="2806745" cy="767616"/>
          </a:xfrm>
          <a:prstGeom prst="rect">
            <a:avLst/>
          </a:prstGeom>
        </p:spPr>
      </p:pic>
      <p:grpSp>
        <p:nvGrpSpPr>
          <p:cNvPr id="22" name="Grupo 21">
            <a:extLst>
              <a:ext uri="{FF2B5EF4-FFF2-40B4-BE49-F238E27FC236}">
                <a16:creationId xmlns:a16="http://schemas.microsoft.com/office/drawing/2014/main" id="{0186D462-251F-7C51-4302-F58FC31A9023}"/>
              </a:ext>
            </a:extLst>
          </p:cNvPr>
          <p:cNvGrpSpPr/>
          <p:nvPr/>
        </p:nvGrpSpPr>
        <p:grpSpPr>
          <a:xfrm>
            <a:off x="6186488" y="2922588"/>
            <a:ext cx="5521326" cy="3205162"/>
            <a:chOff x="6186488" y="2922588"/>
            <a:chExt cx="5521326" cy="3205162"/>
          </a:xfrm>
        </p:grpSpPr>
        <p:sp>
          <p:nvSpPr>
            <p:cNvPr id="4" name="Freeform 5">
              <a:extLst>
                <a:ext uri="{FF2B5EF4-FFF2-40B4-BE49-F238E27FC236}">
                  <a16:creationId xmlns:a16="http://schemas.microsoft.com/office/drawing/2014/main" id="{E7093B19-E113-3FD8-E587-1B9C6E809282}"/>
                </a:ext>
              </a:extLst>
            </p:cNvPr>
            <p:cNvSpPr>
              <a:spLocks/>
            </p:cNvSpPr>
            <p:nvPr/>
          </p:nvSpPr>
          <p:spPr bwMode="auto">
            <a:xfrm>
              <a:off x="9677401" y="4757738"/>
              <a:ext cx="2030413" cy="1349375"/>
            </a:xfrm>
            <a:custGeom>
              <a:avLst/>
              <a:gdLst>
                <a:gd name="T0" fmla="*/ 67 w 189"/>
                <a:gd name="T1" fmla="*/ 94 h 125"/>
                <a:gd name="T2" fmla="*/ 41 w 189"/>
                <a:gd name="T3" fmla="*/ 112 h 125"/>
                <a:gd name="T4" fmla="*/ 30 w 189"/>
                <a:gd name="T5" fmla="*/ 120 h 125"/>
                <a:gd name="T6" fmla="*/ 6 w 189"/>
                <a:gd name="T7" fmla="*/ 115 h 125"/>
                <a:gd name="T8" fmla="*/ 10 w 189"/>
                <a:gd name="T9" fmla="*/ 90 h 125"/>
                <a:gd name="T10" fmla="*/ 37 w 189"/>
                <a:gd name="T11" fmla="*/ 72 h 125"/>
                <a:gd name="T12" fmla="*/ 39 w 189"/>
                <a:gd name="T13" fmla="*/ 70 h 125"/>
                <a:gd name="T14" fmla="*/ 39 w 189"/>
                <a:gd name="T15" fmla="*/ 68 h 125"/>
                <a:gd name="T16" fmla="*/ 45 w 189"/>
                <a:gd name="T17" fmla="*/ 46 h 125"/>
                <a:gd name="T18" fmla="*/ 84 w 189"/>
                <a:gd name="T19" fmla="*/ 18 h 125"/>
                <a:gd name="T20" fmla="*/ 105 w 189"/>
                <a:gd name="T21" fmla="*/ 4 h 125"/>
                <a:gd name="T22" fmla="*/ 115 w 189"/>
                <a:gd name="T23" fmla="*/ 0 h 125"/>
                <a:gd name="T24" fmla="*/ 145 w 189"/>
                <a:gd name="T25" fmla="*/ 1 h 125"/>
                <a:gd name="T26" fmla="*/ 162 w 189"/>
                <a:gd name="T27" fmla="*/ 15 h 125"/>
                <a:gd name="T28" fmla="*/ 186 w 189"/>
                <a:gd name="T29" fmla="*/ 94 h 125"/>
                <a:gd name="T30" fmla="*/ 187 w 189"/>
                <a:gd name="T31" fmla="*/ 97 h 125"/>
                <a:gd name="T32" fmla="*/ 182 w 189"/>
                <a:gd name="T33" fmla="*/ 105 h 125"/>
                <a:gd name="T34" fmla="*/ 165 w 189"/>
                <a:gd name="T35" fmla="*/ 105 h 125"/>
                <a:gd name="T36" fmla="*/ 161 w 189"/>
                <a:gd name="T37" fmla="*/ 107 h 125"/>
                <a:gd name="T38" fmla="*/ 139 w 189"/>
                <a:gd name="T39" fmla="*/ 124 h 125"/>
                <a:gd name="T40" fmla="*/ 110 w 189"/>
                <a:gd name="T41" fmla="*/ 124 h 125"/>
                <a:gd name="T42" fmla="*/ 75 w 189"/>
                <a:gd name="T43" fmla="*/ 104 h 125"/>
                <a:gd name="T44" fmla="*/ 67 w 189"/>
                <a:gd name="T45" fmla="*/ 94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89" h="125">
                  <a:moveTo>
                    <a:pt x="67" y="94"/>
                  </a:moveTo>
                  <a:cubicBezTo>
                    <a:pt x="58" y="100"/>
                    <a:pt x="50" y="106"/>
                    <a:pt x="41" y="112"/>
                  </a:cubicBezTo>
                  <a:cubicBezTo>
                    <a:pt x="38" y="115"/>
                    <a:pt x="34" y="117"/>
                    <a:pt x="30" y="120"/>
                  </a:cubicBezTo>
                  <a:cubicBezTo>
                    <a:pt x="22" y="125"/>
                    <a:pt x="11" y="123"/>
                    <a:pt x="6" y="115"/>
                  </a:cubicBezTo>
                  <a:cubicBezTo>
                    <a:pt x="0" y="107"/>
                    <a:pt x="2" y="96"/>
                    <a:pt x="10" y="90"/>
                  </a:cubicBezTo>
                  <a:cubicBezTo>
                    <a:pt x="19" y="84"/>
                    <a:pt x="28" y="78"/>
                    <a:pt x="37" y="72"/>
                  </a:cubicBezTo>
                  <a:cubicBezTo>
                    <a:pt x="37" y="72"/>
                    <a:pt x="38" y="71"/>
                    <a:pt x="39" y="70"/>
                  </a:cubicBezTo>
                  <a:cubicBezTo>
                    <a:pt x="39" y="70"/>
                    <a:pt x="39" y="69"/>
                    <a:pt x="39" y="68"/>
                  </a:cubicBezTo>
                  <a:cubicBezTo>
                    <a:pt x="35" y="60"/>
                    <a:pt x="37" y="51"/>
                    <a:pt x="45" y="46"/>
                  </a:cubicBezTo>
                  <a:cubicBezTo>
                    <a:pt x="58" y="37"/>
                    <a:pt x="71" y="27"/>
                    <a:pt x="84" y="18"/>
                  </a:cubicBezTo>
                  <a:cubicBezTo>
                    <a:pt x="91" y="13"/>
                    <a:pt x="98" y="8"/>
                    <a:pt x="105" y="4"/>
                  </a:cubicBezTo>
                  <a:cubicBezTo>
                    <a:pt x="108" y="2"/>
                    <a:pt x="112" y="0"/>
                    <a:pt x="115" y="0"/>
                  </a:cubicBezTo>
                  <a:cubicBezTo>
                    <a:pt x="125" y="0"/>
                    <a:pt x="135" y="0"/>
                    <a:pt x="145" y="1"/>
                  </a:cubicBezTo>
                  <a:cubicBezTo>
                    <a:pt x="155" y="1"/>
                    <a:pt x="160" y="5"/>
                    <a:pt x="162" y="15"/>
                  </a:cubicBezTo>
                  <a:cubicBezTo>
                    <a:pt x="170" y="41"/>
                    <a:pt x="178" y="68"/>
                    <a:pt x="186" y="94"/>
                  </a:cubicBezTo>
                  <a:cubicBezTo>
                    <a:pt x="187" y="95"/>
                    <a:pt x="187" y="96"/>
                    <a:pt x="187" y="97"/>
                  </a:cubicBezTo>
                  <a:cubicBezTo>
                    <a:pt x="189" y="102"/>
                    <a:pt x="187" y="104"/>
                    <a:pt x="182" y="105"/>
                  </a:cubicBezTo>
                  <a:cubicBezTo>
                    <a:pt x="176" y="105"/>
                    <a:pt x="170" y="105"/>
                    <a:pt x="165" y="105"/>
                  </a:cubicBezTo>
                  <a:cubicBezTo>
                    <a:pt x="162" y="105"/>
                    <a:pt x="162" y="105"/>
                    <a:pt x="161" y="107"/>
                  </a:cubicBezTo>
                  <a:cubicBezTo>
                    <a:pt x="158" y="119"/>
                    <a:pt x="151" y="124"/>
                    <a:pt x="139" y="124"/>
                  </a:cubicBezTo>
                  <a:cubicBezTo>
                    <a:pt x="129" y="125"/>
                    <a:pt x="120" y="125"/>
                    <a:pt x="110" y="124"/>
                  </a:cubicBezTo>
                  <a:cubicBezTo>
                    <a:pt x="96" y="123"/>
                    <a:pt x="85" y="115"/>
                    <a:pt x="75" y="104"/>
                  </a:cubicBezTo>
                  <a:cubicBezTo>
                    <a:pt x="73" y="101"/>
                    <a:pt x="70" y="98"/>
                    <a:pt x="67" y="9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 name="Freeform 6">
              <a:extLst>
                <a:ext uri="{FF2B5EF4-FFF2-40B4-BE49-F238E27FC236}">
                  <a16:creationId xmlns:a16="http://schemas.microsoft.com/office/drawing/2014/main" id="{E3B18396-01D6-5F08-790A-82FE05DB1F19}"/>
                </a:ext>
              </a:extLst>
            </p:cNvPr>
            <p:cNvSpPr>
              <a:spLocks/>
            </p:cNvSpPr>
            <p:nvPr/>
          </p:nvSpPr>
          <p:spPr bwMode="auto">
            <a:xfrm>
              <a:off x="7808913" y="4757738"/>
              <a:ext cx="1728788" cy="1370012"/>
            </a:xfrm>
            <a:custGeom>
              <a:avLst/>
              <a:gdLst>
                <a:gd name="T0" fmla="*/ 38 w 161"/>
                <a:gd name="T1" fmla="*/ 70 h 127"/>
                <a:gd name="T2" fmla="*/ 37 w 161"/>
                <a:gd name="T3" fmla="*/ 54 h 127"/>
                <a:gd name="T4" fmla="*/ 43 w 161"/>
                <a:gd name="T5" fmla="*/ 46 h 127"/>
                <a:gd name="T6" fmla="*/ 102 w 161"/>
                <a:gd name="T7" fmla="*/ 4 h 127"/>
                <a:gd name="T8" fmla="*/ 113 w 161"/>
                <a:gd name="T9" fmla="*/ 0 h 127"/>
                <a:gd name="T10" fmla="*/ 144 w 161"/>
                <a:gd name="T11" fmla="*/ 1 h 127"/>
                <a:gd name="T12" fmla="*/ 161 w 161"/>
                <a:gd name="T13" fmla="*/ 20 h 127"/>
                <a:gd name="T14" fmla="*/ 161 w 161"/>
                <a:gd name="T15" fmla="*/ 94 h 127"/>
                <a:gd name="T16" fmla="*/ 159 w 161"/>
                <a:gd name="T17" fmla="*/ 109 h 127"/>
                <a:gd name="T18" fmla="*/ 142 w 161"/>
                <a:gd name="T19" fmla="*/ 124 h 127"/>
                <a:gd name="T20" fmla="*/ 102 w 161"/>
                <a:gd name="T21" fmla="*/ 123 h 127"/>
                <a:gd name="T22" fmla="*/ 73 w 161"/>
                <a:gd name="T23" fmla="*/ 104 h 127"/>
                <a:gd name="T24" fmla="*/ 65 w 161"/>
                <a:gd name="T25" fmla="*/ 94 h 127"/>
                <a:gd name="T26" fmla="*/ 51 w 161"/>
                <a:gd name="T27" fmla="*/ 104 h 127"/>
                <a:gd name="T28" fmla="*/ 28 w 161"/>
                <a:gd name="T29" fmla="*/ 120 h 127"/>
                <a:gd name="T30" fmla="*/ 1 w 161"/>
                <a:gd name="T31" fmla="*/ 108 h 127"/>
                <a:gd name="T32" fmla="*/ 9 w 161"/>
                <a:gd name="T33" fmla="*/ 90 h 127"/>
                <a:gd name="T34" fmla="*/ 35 w 161"/>
                <a:gd name="T35" fmla="*/ 72 h 127"/>
                <a:gd name="T36" fmla="*/ 38 w 161"/>
                <a:gd name="T37" fmla="*/ 7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1" h="127">
                  <a:moveTo>
                    <a:pt x="38" y="70"/>
                  </a:moveTo>
                  <a:cubicBezTo>
                    <a:pt x="35" y="65"/>
                    <a:pt x="34" y="59"/>
                    <a:pt x="37" y="54"/>
                  </a:cubicBezTo>
                  <a:cubicBezTo>
                    <a:pt x="38" y="51"/>
                    <a:pt x="40" y="48"/>
                    <a:pt x="43" y="46"/>
                  </a:cubicBezTo>
                  <a:cubicBezTo>
                    <a:pt x="63" y="32"/>
                    <a:pt x="83" y="18"/>
                    <a:pt x="102" y="4"/>
                  </a:cubicBezTo>
                  <a:cubicBezTo>
                    <a:pt x="105" y="2"/>
                    <a:pt x="109" y="0"/>
                    <a:pt x="113" y="0"/>
                  </a:cubicBezTo>
                  <a:cubicBezTo>
                    <a:pt x="123" y="0"/>
                    <a:pt x="133" y="0"/>
                    <a:pt x="144" y="1"/>
                  </a:cubicBezTo>
                  <a:cubicBezTo>
                    <a:pt x="155" y="1"/>
                    <a:pt x="161" y="8"/>
                    <a:pt x="161" y="20"/>
                  </a:cubicBezTo>
                  <a:cubicBezTo>
                    <a:pt x="161" y="44"/>
                    <a:pt x="161" y="69"/>
                    <a:pt x="161" y="94"/>
                  </a:cubicBezTo>
                  <a:cubicBezTo>
                    <a:pt x="161" y="99"/>
                    <a:pt x="160" y="104"/>
                    <a:pt x="159" y="109"/>
                  </a:cubicBezTo>
                  <a:cubicBezTo>
                    <a:pt x="156" y="118"/>
                    <a:pt x="150" y="123"/>
                    <a:pt x="142" y="124"/>
                  </a:cubicBezTo>
                  <a:cubicBezTo>
                    <a:pt x="129" y="125"/>
                    <a:pt x="115" y="125"/>
                    <a:pt x="102" y="123"/>
                  </a:cubicBezTo>
                  <a:cubicBezTo>
                    <a:pt x="90" y="120"/>
                    <a:pt x="81" y="113"/>
                    <a:pt x="73" y="104"/>
                  </a:cubicBezTo>
                  <a:cubicBezTo>
                    <a:pt x="71" y="101"/>
                    <a:pt x="68" y="97"/>
                    <a:pt x="65" y="94"/>
                  </a:cubicBezTo>
                  <a:cubicBezTo>
                    <a:pt x="60" y="97"/>
                    <a:pt x="56" y="101"/>
                    <a:pt x="51" y="104"/>
                  </a:cubicBezTo>
                  <a:cubicBezTo>
                    <a:pt x="43" y="109"/>
                    <a:pt x="36" y="115"/>
                    <a:pt x="28" y="120"/>
                  </a:cubicBezTo>
                  <a:cubicBezTo>
                    <a:pt x="17" y="127"/>
                    <a:pt x="3" y="120"/>
                    <a:pt x="1" y="108"/>
                  </a:cubicBezTo>
                  <a:cubicBezTo>
                    <a:pt x="0" y="100"/>
                    <a:pt x="3" y="94"/>
                    <a:pt x="9" y="90"/>
                  </a:cubicBezTo>
                  <a:cubicBezTo>
                    <a:pt x="17" y="84"/>
                    <a:pt x="26" y="78"/>
                    <a:pt x="35" y="72"/>
                  </a:cubicBezTo>
                  <a:cubicBezTo>
                    <a:pt x="36" y="71"/>
                    <a:pt x="36" y="71"/>
                    <a:pt x="38" y="7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2873A675-7769-3C66-BFB4-95AC89540B61}"/>
                </a:ext>
              </a:extLst>
            </p:cNvPr>
            <p:cNvSpPr>
              <a:spLocks/>
            </p:cNvSpPr>
            <p:nvPr/>
          </p:nvSpPr>
          <p:spPr bwMode="auto">
            <a:xfrm>
              <a:off x="6186488" y="2922588"/>
              <a:ext cx="150813" cy="2903537"/>
            </a:xfrm>
            <a:custGeom>
              <a:avLst/>
              <a:gdLst>
                <a:gd name="T0" fmla="*/ 0 w 14"/>
                <a:gd name="T1" fmla="*/ 134 h 269"/>
                <a:gd name="T2" fmla="*/ 0 w 14"/>
                <a:gd name="T3" fmla="*/ 8 h 269"/>
                <a:gd name="T4" fmla="*/ 7 w 14"/>
                <a:gd name="T5" fmla="*/ 0 h 269"/>
                <a:gd name="T6" fmla="*/ 14 w 14"/>
                <a:gd name="T7" fmla="*/ 6 h 269"/>
                <a:gd name="T8" fmla="*/ 14 w 14"/>
                <a:gd name="T9" fmla="*/ 9 h 269"/>
                <a:gd name="T10" fmla="*/ 14 w 14"/>
                <a:gd name="T11" fmla="*/ 260 h 269"/>
                <a:gd name="T12" fmla="*/ 14 w 14"/>
                <a:gd name="T13" fmla="*/ 264 h 269"/>
                <a:gd name="T14" fmla="*/ 6 w 14"/>
                <a:gd name="T15" fmla="*/ 269 h 269"/>
                <a:gd name="T16" fmla="*/ 0 w 14"/>
                <a:gd name="T17" fmla="*/ 263 h 269"/>
                <a:gd name="T18" fmla="*/ 0 w 14"/>
                <a:gd name="T19" fmla="*/ 259 h 269"/>
                <a:gd name="T20" fmla="*/ 0 w 14"/>
                <a:gd name="T21" fmla="*/ 134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269">
                  <a:moveTo>
                    <a:pt x="0" y="134"/>
                  </a:moveTo>
                  <a:cubicBezTo>
                    <a:pt x="0" y="92"/>
                    <a:pt x="0" y="50"/>
                    <a:pt x="0" y="8"/>
                  </a:cubicBezTo>
                  <a:cubicBezTo>
                    <a:pt x="0" y="3"/>
                    <a:pt x="3" y="0"/>
                    <a:pt x="7" y="0"/>
                  </a:cubicBezTo>
                  <a:cubicBezTo>
                    <a:pt x="11" y="0"/>
                    <a:pt x="14" y="2"/>
                    <a:pt x="14" y="6"/>
                  </a:cubicBezTo>
                  <a:cubicBezTo>
                    <a:pt x="14" y="7"/>
                    <a:pt x="14" y="8"/>
                    <a:pt x="14" y="9"/>
                  </a:cubicBezTo>
                  <a:cubicBezTo>
                    <a:pt x="14" y="93"/>
                    <a:pt x="14" y="176"/>
                    <a:pt x="14" y="260"/>
                  </a:cubicBezTo>
                  <a:cubicBezTo>
                    <a:pt x="14" y="261"/>
                    <a:pt x="14" y="263"/>
                    <a:pt x="14" y="264"/>
                  </a:cubicBezTo>
                  <a:cubicBezTo>
                    <a:pt x="13" y="267"/>
                    <a:pt x="10" y="269"/>
                    <a:pt x="6" y="269"/>
                  </a:cubicBezTo>
                  <a:cubicBezTo>
                    <a:pt x="3" y="268"/>
                    <a:pt x="1" y="266"/>
                    <a:pt x="0" y="263"/>
                  </a:cubicBezTo>
                  <a:cubicBezTo>
                    <a:pt x="0" y="262"/>
                    <a:pt x="0" y="261"/>
                    <a:pt x="0" y="259"/>
                  </a:cubicBezTo>
                  <a:cubicBezTo>
                    <a:pt x="0" y="218"/>
                    <a:pt x="0" y="176"/>
                    <a:pt x="0" y="13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8">
              <a:extLst>
                <a:ext uri="{FF2B5EF4-FFF2-40B4-BE49-F238E27FC236}">
                  <a16:creationId xmlns:a16="http://schemas.microsoft.com/office/drawing/2014/main" id="{31A1AB06-DEC1-002D-ADD2-F37F3536356E}"/>
                </a:ext>
              </a:extLst>
            </p:cNvPr>
            <p:cNvSpPr>
              <a:spLocks/>
            </p:cNvSpPr>
            <p:nvPr/>
          </p:nvSpPr>
          <p:spPr bwMode="auto">
            <a:xfrm>
              <a:off x="10688638" y="3990975"/>
              <a:ext cx="665163" cy="658812"/>
            </a:xfrm>
            <a:custGeom>
              <a:avLst/>
              <a:gdLst>
                <a:gd name="T0" fmla="*/ 62 w 62"/>
                <a:gd name="T1" fmla="*/ 31 h 61"/>
                <a:gd name="T2" fmla="*/ 31 w 62"/>
                <a:gd name="T3" fmla="*/ 61 h 61"/>
                <a:gd name="T4" fmla="*/ 0 w 62"/>
                <a:gd name="T5" fmla="*/ 31 h 61"/>
                <a:gd name="T6" fmla="*/ 31 w 62"/>
                <a:gd name="T7" fmla="*/ 0 h 61"/>
                <a:gd name="T8" fmla="*/ 62 w 62"/>
                <a:gd name="T9" fmla="*/ 31 h 61"/>
              </a:gdLst>
              <a:ahLst/>
              <a:cxnLst>
                <a:cxn ang="0">
                  <a:pos x="T0" y="T1"/>
                </a:cxn>
                <a:cxn ang="0">
                  <a:pos x="T2" y="T3"/>
                </a:cxn>
                <a:cxn ang="0">
                  <a:pos x="T4" y="T5"/>
                </a:cxn>
                <a:cxn ang="0">
                  <a:pos x="T6" y="T7"/>
                </a:cxn>
                <a:cxn ang="0">
                  <a:pos x="T8" y="T9"/>
                </a:cxn>
              </a:cxnLst>
              <a:rect l="0" t="0" r="r" b="b"/>
              <a:pathLst>
                <a:path w="62" h="61">
                  <a:moveTo>
                    <a:pt x="62" y="31"/>
                  </a:moveTo>
                  <a:cubicBezTo>
                    <a:pt x="62" y="47"/>
                    <a:pt x="48" y="61"/>
                    <a:pt x="31" y="61"/>
                  </a:cubicBezTo>
                  <a:cubicBezTo>
                    <a:pt x="14" y="61"/>
                    <a:pt x="0" y="48"/>
                    <a:pt x="0" y="31"/>
                  </a:cubicBezTo>
                  <a:cubicBezTo>
                    <a:pt x="0" y="14"/>
                    <a:pt x="14" y="0"/>
                    <a:pt x="31" y="0"/>
                  </a:cubicBezTo>
                  <a:cubicBezTo>
                    <a:pt x="48" y="0"/>
                    <a:pt x="62" y="14"/>
                    <a:pt x="62" y="3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9">
              <a:extLst>
                <a:ext uri="{FF2B5EF4-FFF2-40B4-BE49-F238E27FC236}">
                  <a16:creationId xmlns:a16="http://schemas.microsoft.com/office/drawing/2014/main" id="{FA74E325-491C-120A-E6BD-8C1FE4B173C6}"/>
                </a:ext>
              </a:extLst>
            </p:cNvPr>
            <p:cNvSpPr>
              <a:spLocks/>
            </p:cNvSpPr>
            <p:nvPr/>
          </p:nvSpPr>
          <p:spPr bwMode="auto">
            <a:xfrm>
              <a:off x="8796338" y="3990975"/>
              <a:ext cx="666750" cy="658812"/>
            </a:xfrm>
            <a:custGeom>
              <a:avLst/>
              <a:gdLst>
                <a:gd name="T0" fmla="*/ 0 w 62"/>
                <a:gd name="T1" fmla="*/ 31 h 61"/>
                <a:gd name="T2" fmla="*/ 31 w 62"/>
                <a:gd name="T3" fmla="*/ 0 h 61"/>
                <a:gd name="T4" fmla="*/ 62 w 62"/>
                <a:gd name="T5" fmla="*/ 30 h 61"/>
                <a:gd name="T6" fmla="*/ 31 w 62"/>
                <a:gd name="T7" fmla="*/ 61 h 61"/>
                <a:gd name="T8" fmla="*/ 0 w 62"/>
                <a:gd name="T9" fmla="*/ 31 h 61"/>
              </a:gdLst>
              <a:ahLst/>
              <a:cxnLst>
                <a:cxn ang="0">
                  <a:pos x="T0" y="T1"/>
                </a:cxn>
                <a:cxn ang="0">
                  <a:pos x="T2" y="T3"/>
                </a:cxn>
                <a:cxn ang="0">
                  <a:pos x="T4" y="T5"/>
                </a:cxn>
                <a:cxn ang="0">
                  <a:pos x="T6" y="T7"/>
                </a:cxn>
                <a:cxn ang="0">
                  <a:pos x="T8" y="T9"/>
                </a:cxn>
              </a:cxnLst>
              <a:rect l="0" t="0" r="r" b="b"/>
              <a:pathLst>
                <a:path w="62" h="61">
                  <a:moveTo>
                    <a:pt x="0" y="31"/>
                  </a:moveTo>
                  <a:cubicBezTo>
                    <a:pt x="0" y="14"/>
                    <a:pt x="14" y="0"/>
                    <a:pt x="31" y="0"/>
                  </a:cubicBezTo>
                  <a:cubicBezTo>
                    <a:pt x="48" y="0"/>
                    <a:pt x="62" y="14"/>
                    <a:pt x="62" y="30"/>
                  </a:cubicBezTo>
                  <a:cubicBezTo>
                    <a:pt x="62" y="47"/>
                    <a:pt x="48" y="61"/>
                    <a:pt x="31" y="61"/>
                  </a:cubicBezTo>
                  <a:cubicBezTo>
                    <a:pt x="14" y="61"/>
                    <a:pt x="0" y="48"/>
                    <a:pt x="0" y="3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0">
              <a:extLst>
                <a:ext uri="{FF2B5EF4-FFF2-40B4-BE49-F238E27FC236}">
                  <a16:creationId xmlns:a16="http://schemas.microsoft.com/office/drawing/2014/main" id="{A1E2B453-FD2F-C62E-A9D8-8E1F4242AD02}"/>
                </a:ext>
              </a:extLst>
            </p:cNvPr>
            <p:cNvSpPr>
              <a:spLocks/>
            </p:cNvSpPr>
            <p:nvPr/>
          </p:nvSpPr>
          <p:spPr bwMode="auto">
            <a:xfrm>
              <a:off x="6486526" y="5286375"/>
              <a:ext cx="903288" cy="463550"/>
            </a:xfrm>
            <a:custGeom>
              <a:avLst/>
              <a:gdLst>
                <a:gd name="T0" fmla="*/ 5 w 84"/>
                <a:gd name="T1" fmla="*/ 0 h 43"/>
                <a:gd name="T2" fmla="*/ 8 w 84"/>
                <a:gd name="T3" fmla="*/ 1 h 43"/>
                <a:gd name="T4" fmla="*/ 79 w 84"/>
                <a:gd name="T5" fmla="*/ 32 h 43"/>
                <a:gd name="T6" fmla="*/ 83 w 84"/>
                <a:gd name="T7" fmla="*/ 39 h 43"/>
                <a:gd name="T8" fmla="*/ 75 w 84"/>
                <a:gd name="T9" fmla="*/ 41 h 43"/>
                <a:gd name="T10" fmla="*/ 4 w 84"/>
                <a:gd name="T11" fmla="*/ 10 h 43"/>
                <a:gd name="T12" fmla="*/ 0 w 84"/>
                <a:gd name="T13" fmla="*/ 4 h 43"/>
                <a:gd name="T14" fmla="*/ 5 w 84"/>
                <a:gd name="T15" fmla="*/ 0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43">
                  <a:moveTo>
                    <a:pt x="5" y="0"/>
                  </a:moveTo>
                  <a:cubicBezTo>
                    <a:pt x="6" y="0"/>
                    <a:pt x="7" y="0"/>
                    <a:pt x="8" y="1"/>
                  </a:cubicBezTo>
                  <a:cubicBezTo>
                    <a:pt x="32" y="11"/>
                    <a:pt x="55" y="22"/>
                    <a:pt x="79" y="32"/>
                  </a:cubicBezTo>
                  <a:cubicBezTo>
                    <a:pt x="83" y="34"/>
                    <a:pt x="84" y="36"/>
                    <a:pt x="83" y="39"/>
                  </a:cubicBezTo>
                  <a:cubicBezTo>
                    <a:pt x="81" y="42"/>
                    <a:pt x="79" y="43"/>
                    <a:pt x="75" y="41"/>
                  </a:cubicBezTo>
                  <a:cubicBezTo>
                    <a:pt x="51" y="31"/>
                    <a:pt x="28" y="20"/>
                    <a:pt x="4" y="10"/>
                  </a:cubicBezTo>
                  <a:cubicBezTo>
                    <a:pt x="1" y="9"/>
                    <a:pt x="0" y="7"/>
                    <a:pt x="0" y="4"/>
                  </a:cubicBezTo>
                  <a:cubicBezTo>
                    <a:pt x="1" y="1"/>
                    <a:pt x="3" y="0"/>
                    <a:pt x="5"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1">
              <a:extLst>
                <a:ext uri="{FF2B5EF4-FFF2-40B4-BE49-F238E27FC236}">
                  <a16:creationId xmlns:a16="http://schemas.microsoft.com/office/drawing/2014/main" id="{ADACE096-EF70-0A6B-F774-8915FCD4D4DB}"/>
                </a:ext>
              </a:extLst>
            </p:cNvPr>
            <p:cNvSpPr>
              <a:spLocks/>
            </p:cNvSpPr>
            <p:nvPr/>
          </p:nvSpPr>
          <p:spPr bwMode="auto">
            <a:xfrm>
              <a:off x="6529388" y="4379913"/>
              <a:ext cx="935038" cy="107950"/>
            </a:xfrm>
            <a:custGeom>
              <a:avLst/>
              <a:gdLst>
                <a:gd name="T0" fmla="*/ 43 w 87"/>
                <a:gd name="T1" fmla="*/ 10 h 10"/>
                <a:gd name="T2" fmla="*/ 8 w 87"/>
                <a:gd name="T3" fmla="*/ 10 h 10"/>
                <a:gd name="T4" fmla="*/ 4 w 87"/>
                <a:gd name="T5" fmla="*/ 10 h 10"/>
                <a:gd name="T6" fmla="*/ 0 w 87"/>
                <a:gd name="T7" fmla="*/ 5 h 10"/>
                <a:gd name="T8" fmla="*/ 4 w 87"/>
                <a:gd name="T9" fmla="*/ 0 h 10"/>
                <a:gd name="T10" fmla="*/ 7 w 87"/>
                <a:gd name="T11" fmla="*/ 0 h 10"/>
                <a:gd name="T12" fmla="*/ 80 w 87"/>
                <a:gd name="T13" fmla="*/ 0 h 10"/>
                <a:gd name="T14" fmla="*/ 83 w 87"/>
                <a:gd name="T15" fmla="*/ 1 h 10"/>
                <a:gd name="T16" fmla="*/ 87 w 87"/>
                <a:gd name="T17" fmla="*/ 5 h 10"/>
                <a:gd name="T18" fmla="*/ 83 w 87"/>
                <a:gd name="T19" fmla="*/ 10 h 10"/>
                <a:gd name="T20" fmla="*/ 79 w 87"/>
                <a:gd name="T21" fmla="*/ 10 h 10"/>
                <a:gd name="T22" fmla="*/ 43 w 87"/>
                <a:gd name="T23"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7" h="10">
                  <a:moveTo>
                    <a:pt x="43" y="10"/>
                  </a:moveTo>
                  <a:cubicBezTo>
                    <a:pt x="31" y="10"/>
                    <a:pt x="20" y="10"/>
                    <a:pt x="8" y="10"/>
                  </a:cubicBezTo>
                  <a:cubicBezTo>
                    <a:pt x="7" y="10"/>
                    <a:pt x="5" y="10"/>
                    <a:pt x="4" y="10"/>
                  </a:cubicBezTo>
                  <a:cubicBezTo>
                    <a:pt x="2" y="10"/>
                    <a:pt x="0" y="8"/>
                    <a:pt x="0" y="5"/>
                  </a:cubicBezTo>
                  <a:cubicBezTo>
                    <a:pt x="0" y="3"/>
                    <a:pt x="2" y="1"/>
                    <a:pt x="4" y="0"/>
                  </a:cubicBezTo>
                  <a:cubicBezTo>
                    <a:pt x="5" y="0"/>
                    <a:pt x="6" y="0"/>
                    <a:pt x="7" y="0"/>
                  </a:cubicBezTo>
                  <a:cubicBezTo>
                    <a:pt x="31" y="0"/>
                    <a:pt x="56" y="0"/>
                    <a:pt x="80" y="0"/>
                  </a:cubicBezTo>
                  <a:cubicBezTo>
                    <a:pt x="81" y="0"/>
                    <a:pt x="82" y="0"/>
                    <a:pt x="83" y="1"/>
                  </a:cubicBezTo>
                  <a:cubicBezTo>
                    <a:pt x="85" y="1"/>
                    <a:pt x="87" y="3"/>
                    <a:pt x="87" y="5"/>
                  </a:cubicBezTo>
                  <a:cubicBezTo>
                    <a:pt x="87" y="8"/>
                    <a:pt x="85" y="10"/>
                    <a:pt x="83" y="10"/>
                  </a:cubicBezTo>
                  <a:cubicBezTo>
                    <a:pt x="82" y="10"/>
                    <a:pt x="80" y="10"/>
                    <a:pt x="79" y="10"/>
                  </a:cubicBezTo>
                  <a:cubicBezTo>
                    <a:pt x="67" y="10"/>
                    <a:pt x="55" y="10"/>
                    <a:pt x="43" y="1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2">
              <a:extLst>
                <a:ext uri="{FF2B5EF4-FFF2-40B4-BE49-F238E27FC236}">
                  <a16:creationId xmlns:a16="http://schemas.microsoft.com/office/drawing/2014/main" id="{63548B64-BC13-E609-D388-3BEE3181FEC1}"/>
                </a:ext>
              </a:extLst>
            </p:cNvPr>
            <p:cNvSpPr>
              <a:spLocks/>
            </p:cNvSpPr>
            <p:nvPr/>
          </p:nvSpPr>
          <p:spPr bwMode="auto">
            <a:xfrm>
              <a:off x="6529388" y="4887913"/>
              <a:ext cx="946150" cy="215900"/>
            </a:xfrm>
            <a:custGeom>
              <a:avLst/>
              <a:gdLst>
                <a:gd name="T0" fmla="*/ 7 w 88"/>
                <a:gd name="T1" fmla="*/ 0 h 20"/>
                <a:gd name="T2" fmla="*/ 43 w 88"/>
                <a:gd name="T3" fmla="*/ 5 h 20"/>
                <a:gd name="T4" fmla="*/ 80 w 88"/>
                <a:gd name="T5" fmla="*/ 10 h 20"/>
                <a:gd name="T6" fmla="*/ 83 w 88"/>
                <a:gd name="T7" fmla="*/ 10 h 20"/>
                <a:gd name="T8" fmla="*/ 88 w 88"/>
                <a:gd name="T9" fmla="*/ 16 h 20"/>
                <a:gd name="T10" fmla="*/ 82 w 88"/>
                <a:gd name="T11" fmla="*/ 20 h 20"/>
                <a:gd name="T12" fmla="*/ 60 w 88"/>
                <a:gd name="T13" fmla="*/ 17 h 20"/>
                <a:gd name="T14" fmla="*/ 9 w 88"/>
                <a:gd name="T15" fmla="*/ 10 h 20"/>
                <a:gd name="T16" fmla="*/ 6 w 88"/>
                <a:gd name="T17" fmla="*/ 10 h 20"/>
                <a:gd name="T18" fmla="*/ 1 w 88"/>
                <a:gd name="T19" fmla="*/ 4 h 20"/>
                <a:gd name="T20" fmla="*/ 7 w 88"/>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20">
                  <a:moveTo>
                    <a:pt x="7" y="0"/>
                  </a:moveTo>
                  <a:cubicBezTo>
                    <a:pt x="19" y="2"/>
                    <a:pt x="31" y="3"/>
                    <a:pt x="43" y="5"/>
                  </a:cubicBezTo>
                  <a:cubicBezTo>
                    <a:pt x="56" y="7"/>
                    <a:pt x="68" y="8"/>
                    <a:pt x="80" y="10"/>
                  </a:cubicBezTo>
                  <a:cubicBezTo>
                    <a:pt x="81" y="10"/>
                    <a:pt x="82" y="10"/>
                    <a:pt x="83" y="10"/>
                  </a:cubicBezTo>
                  <a:cubicBezTo>
                    <a:pt x="86" y="11"/>
                    <a:pt x="88" y="13"/>
                    <a:pt x="88" y="16"/>
                  </a:cubicBezTo>
                  <a:cubicBezTo>
                    <a:pt x="87" y="19"/>
                    <a:pt x="85" y="20"/>
                    <a:pt x="82" y="20"/>
                  </a:cubicBezTo>
                  <a:cubicBezTo>
                    <a:pt x="75" y="19"/>
                    <a:pt x="67" y="18"/>
                    <a:pt x="60" y="17"/>
                  </a:cubicBezTo>
                  <a:cubicBezTo>
                    <a:pt x="43" y="15"/>
                    <a:pt x="26" y="13"/>
                    <a:pt x="9" y="10"/>
                  </a:cubicBezTo>
                  <a:cubicBezTo>
                    <a:pt x="8" y="10"/>
                    <a:pt x="7" y="10"/>
                    <a:pt x="6" y="10"/>
                  </a:cubicBezTo>
                  <a:cubicBezTo>
                    <a:pt x="2" y="9"/>
                    <a:pt x="0" y="7"/>
                    <a:pt x="1" y="4"/>
                  </a:cubicBezTo>
                  <a:cubicBezTo>
                    <a:pt x="1" y="2"/>
                    <a:pt x="3" y="0"/>
                    <a:pt x="7"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3">
              <a:extLst>
                <a:ext uri="{FF2B5EF4-FFF2-40B4-BE49-F238E27FC236}">
                  <a16:creationId xmlns:a16="http://schemas.microsoft.com/office/drawing/2014/main" id="{70006264-2CC8-75A2-A4B3-98201AC75CDC}"/>
                </a:ext>
              </a:extLst>
            </p:cNvPr>
            <p:cNvSpPr>
              <a:spLocks/>
            </p:cNvSpPr>
            <p:nvPr/>
          </p:nvSpPr>
          <p:spPr bwMode="auto">
            <a:xfrm>
              <a:off x="6529388" y="3765550"/>
              <a:ext cx="946150" cy="182562"/>
            </a:xfrm>
            <a:custGeom>
              <a:avLst/>
              <a:gdLst>
                <a:gd name="T0" fmla="*/ 8 w 88"/>
                <a:gd name="T1" fmla="*/ 16 h 17"/>
                <a:gd name="T2" fmla="*/ 6 w 88"/>
                <a:gd name="T3" fmla="*/ 17 h 17"/>
                <a:gd name="T4" fmla="*/ 1 w 88"/>
                <a:gd name="T5" fmla="*/ 12 h 17"/>
                <a:gd name="T6" fmla="*/ 6 w 88"/>
                <a:gd name="T7" fmla="*/ 7 h 17"/>
                <a:gd name="T8" fmla="*/ 27 w 88"/>
                <a:gd name="T9" fmla="*/ 5 h 17"/>
                <a:gd name="T10" fmla="*/ 78 w 88"/>
                <a:gd name="T11" fmla="*/ 0 h 17"/>
                <a:gd name="T12" fmla="*/ 83 w 88"/>
                <a:gd name="T13" fmla="*/ 0 h 17"/>
                <a:gd name="T14" fmla="*/ 88 w 88"/>
                <a:gd name="T15" fmla="*/ 5 h 17"/>
                <a:gd name="T16" fmla="*/ 84 w 88"/>
                <a:gd name="T17" fmla="*/ 10 h 17"/>
                <a:gd name="T18" fmla="*/ 72 w 88"/>
                <a:gd name="T19" fmla="*/ 11 h 17"/>
                <a:gd name="T20" fmla="*/ 8 w 88"/>
                <a:gd name="T21" fmla="*/ 16 h 17"/>
                <a:gd name="T22" fmla="*/ 8 w 88"/>
                <a:gd name="T23"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8" h="17">
                  <a:moveTo>
                    <a:pt x="8" y="16"/>
                  </a:moveTo>
                  <a:cubicBezTo>
                    <a:pt x="8" y="16"/>
                    <a:pt x="7" y="17"/>
                    <a:pt x="6" y="17"/>
                  </a:cubicBezTo>
                  <a:cubicBezTo>
                    <a:pt x="3" y="17"/>
                    <a:pt x="1" y="15"/>
                    <a:pt x="1" y="12"/>
                  </a:cubicBezTo>
                  <a:cubicBezTo>
                    <a:pt x="0" y="9"/>
                    <a:pt x="2" y="7"/>
                    <a:pt x="6" y="7"/>
                  </a:cubicBezTo>
                  <a:cubicBezTo>
                    <a:pt x="13" y="6"/>
                    <a:pt x="20" y="5"/>
                    <a:pt x="27" y="5"/>
                  </a:cubicBezTo>
                  <a:cubicBezTo>
                    <a:pt x="44" y="3"/>
                    <a:pt x="61" y="2"/>
                    <a:pt x="78" y="0"/>
                  </a:cubicBezTo>
                  <a:cubicBezTo>
                    <a:pt x="80" y="0"/>
                    <a:pt x="81" y="0"/>
                    <a:pt x="83" y="0"/>
                  </a:cubicBezTo>
                  <a:cubicBezTo>
                    <a:pt x="86" y="0"/>
                    <a:pt x="88" y="2"/>
                    <a:pt x="88" y="5"/>
                  </a:cubicBezTo>
                  <a:cubicBezTo>
                    <a:pt x="88" y="8"/>
                    <a:pt x="86" y="10"/>
                    <a:pt x="84" y="10"/>
                  </a:cubicBezTo>
                  <a:cubicBezTo>
                    <a:pt x="80" y="10"/>
                    <a:pt x="76" y="11"/>
                    <a:pt x="72" y="11"/>
                  </a:cubicBezTo>
                  <a:cubicBezTo>
                    <a:pt x="51" y="13"/>
                    <a:pt x="30" y="15"/>
                    <a:pt x="8" y="16"/>
                  </a:cubicBezTo>
                  <a:cubicBezTo>
                    <a:pt x="8" y="16"/>
                    <a:pt x="8" y="16"/>
                    <a:pt x="8" y="1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4">
              <a:extLst>
                <a:ext uri="{FF2B5EF4-FFF2-40B4-BE49-F238E27FC236}">
                  <a16:creationId xmlns:a16="http://schemas.microsoft.com/office/drawing/2014/main" id="{8BB1BE0C-6C7F-813A-FB43-7B7468AC271B}"/>
                </a:ext>
              </a:extLst>
            </p:cNvPr>
            <p:cNvSpPr>
              <a:spLocks/>
            </p:cNvSpPr>
            <p:nvPr/>
          </p:nvSpPr>
          <p:spPr bwMode="auto">
            <a:xfrm>
              <a:off x="6486526" y="3052763"/>
              <a:ext cx="849313" cy="442912"/>
            </a:xfrm>
            <a:custGeom>
              <a:avLst/>
              <a:gdLst>
                <a:gd name="T0" fmla="*/ 79 w 79"/>
                <a:gd name="T1" fmla="*/ 6 h 41"/>
                <a:gd name="T2" fmla="*/ 74 w 79"/>
                <a:gd name="T3" fmla="*/ 11 h 41"/>
                <a:gd name="T4" fmla="*/ 36 w 79"/>
                <a:gd name="T5" fmla="*/ 28 h 41"/>
                <a:gd name="T6" fmla="*/ 8 w 79"/>
                <a:gd name="T7" fmla="*/ 40 h 41"/>
                <a:gd name="T8" fmla="*/ 4 w 79"/>
                <a:gd name="T9" fmla="*/ 40 h 41"/>
                <a:gd name="T10" fmla="*/ 0 w 79"/>
                <a:gd name="T11" fmla="*/ 36 h 41"/>
                <a:gd name="T12" fmla="*/ 4 w 79"/>
                <a:gd name="T13" fmla="*/ 31 h 41"/>
                <a:gd name="T14" fmla="*/ 21 w 79"/>
                <a:gd name="T15" fmla="*/ 23 h 41"/>
                <a:gd name="T16" fmla="*/ 71 w 79"/>
                <a:gd name="T17" fmla="*/ 2 h 41"/>
                <a:gd name="T18" fmla="*/ 79 w 79"/>
                <a:gd name="T19" fmla="*/ 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41">
                  <a:moveTo>
                    <a:pt x="79" y="6"/>
                  </a:moveTo>
                  <a:cubicBezTo>
                    <a:pt x="79" y="9"/>
                    <a:pt x="77" y="10"/>
                    <a:pt x="74" y="11"/>
                  </a:cubicBezTo>
                  <a:cubicBezTo>
                    <a:pt x="62" y="17"/>
                    <a:pt x="49" y="22"/>
                    <a:pt x="36" y="28"/>
                  </a:cubicBezTo>
                  <a:cubicBezTo>
                    <a:pt x="27" y="32"/>
                    <a:pt x="18" y="36"/>
                    <a:pt x="8" y="40"/>
                  </a:cubicBezTo>
                  <a:cubicBezTo>
                    <a:pt x="7" y="40"/>
                    <a:pt x="5" y="41"/>
                    <a:pt x="4" y="40"/>
                  </a:cubicBezTo>
                  <a:cubicBezTo>
                    <a:pt x="2" y="40"/>
                    <a:pt x="1" y="38"/>
                    <a:pt x="0" y="36"/>
                  </a:cubicBezTo>
                  <a:cubicBezTo>
                    <a:pt x="0" y="34"/>
                    <a:pt x="1" y="32"/>
                    <a:pt x="4" y="31"/>
                  </a:cubicBezTo>
                  <a:cubicBezTo>
                    <a:pt x="9" y="28"/>
                    <a:pt x="15" y="26"/>
                    <a:pt x="21" y="23"/>
                  </a:cubicBezTo>
                  <a:cubicBezTo>
                    <a:pt x="37" y="16"/>
                    <a:pt x="54" y="9"/>
                    <a:pt x="71" y="2"/>
                  </a:cubicBezTo>
                  <a:cubicBezTo>
                    <a:pt x="75" y="0"/>
                    <a:pt x="79" y="2"/>
                    <a:pt x="79" y="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2451350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1000"/>
                                        <p:tgtEl>
                                          <p:spTgt spid="14"/>
                                        </p:tgtEl>
                                      </p:cBhvr>
                                    </p:animEffect>
                                    <p:anim calcmode="lin" valueType="num">
                                      <p:cBhvr>
                                        <p:cTn id="12" dur="1000" fill="hold"/>
                                        <p:tgtEl>
                                          <p:spTgt spid="14"/>
                                        </p:tgtEl>
                                        <p:attrNameLst>
                                          <p:attrName>ppt_x</p:attrName>
                                        </p:attrNameLst>
                                      </p:cBhvr>
                                      <p:tavLst>
                                        <p:tav tm="0">
                                          <p:val>
                                            <p:strVal val="#ppt_x"/>
                                          </p:val>
                                        </p:tav>
                                        <p:tav tm="100000">
                                          <p:val>
                                            <p:strVal val="#ppt_x"/>
                                          </p:val>
                                        </p:tav>
                                      </p:tavLst>
                                    </p:anim>
                                    <p:anim calcmode="lin" valueType="num">
                                      <p:cBhvr>
                                        <p:cTn id="13" dur="1000" fill="hold"/>
                                        <p:tgtEl>
                                          <p:spTgt spid="14"/>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16" presetClass="entr" presetSubtype="21"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par>
                          <p:cTn id="22" fill="hold">
                            <p:stCondLst>
                              <p:cond delay="2500"/>
                            </p:stCondLst>
                            <p:childTnLst>
                              <p:par>
                                <p:cTn id="23" presetID="10" presetClass="entr" presetSubtype="0"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Grupo 48">
            <a:extLst>
              <a:ext uri="{FF2B5EF4-FFF2-40B4-BE49-F238E27FC236}">
                <a16:creationId xmlns:a16="http://schemas.microsoft.com/office/drawing/2014/main" id="{D1FB3E9F-8FB2-488D-8641-66EB9D6932FB}"/>
              </a:ext>
            </a:extLst>
          </p:cNvPr>
          <p:cNvGrpSpPr/>
          <p:nvPr/>
        </p:nvGrpSpPr>
        <p:grpSpPr>
          <a:xfrm>
            <a:off x="95929" y="101371"/>
            <a:ext cx="11998099" cy="6742715"/>
            <a:chOff x="95929" y="101371"/>
            <a:chExt cx="11998099" cy="6742715"/>
          </a:xfrm>
        </p:grpSpPr>
        <p:grpSp>
          <p:nvGrpSpPr>
            <p:cNvPr id="11" name="Grupo 10">
              <a:extLst>
                <a:ext uri="{FF2B5EF4-FFF2-40B4-BE49-F238E27FC236}">
                  <a16:creationId xmlns:a16="http://schemas.microsoft.com/office/drawing/2014/main" id="{BFEB45AC-8CAD-40D1-B149-962BE811EED1}"/>
                </a:ext>
              </a:extLst>
            </p:cNvPr>
            <p:cNvGrpSpPr/>
            <p:nvPr/>
          </p:nvGrpSpPr>
          <p:grpSpPr>
            <a:xfrm>
              <a:off x="4115746" y="6542253"/>
              <a:ext cx="3958464" cy="301833"/>
              <a:chOff x="3432936" y="6435960"/>
              <a:chExt cx="5392121" cy="411150"/>
            </a:xfrm>
          </p:grpSpPr>
          <p:sp>
            <p:nvSpPr>
              <p:cNvPr id="6" name="Forma libre: forma 5">
                <a:extLst>
                  <a:ext uri="{FF2B5EF4-FFF2-40B4-BE49-F238E27FC236}">
                    <a16:creationId xmlns:a16="http://schemas.microsoft.com/office/drawing/2014/main" id="{517DECDC-FE26-4F24-87DE-5F2307A6C3F4}"/>
                  </a:ext>
                </a:extLst>
              </p:cNvPr>
              <p:cNvSpPr/>
              <p:nvPr/>
            </p:nvSpPr>
            <p:spPr>
              <a:xfrm>
                <a:off x="3445154" y="6561202"/>
                <a:ext cx="5379903" cy="285907"/>
              </a:xfrm>
              <a:custGeom>
                <a:avLst/>
                <a:gdLst>
                  <a:gd name="connsiteX0" fmla="*/ 147638 w 3984307"/>
                  <a:gd name="connsiteY0" fmla="*/ 0 h 205263"/>
                  <a:gd name="connsiteX1" fmla="*/ 0 w 3984307"/>
                  <a:gd name="connsiteY1" fmla="*/ 151257 h 205263"/>
                  <a:gd name="connsiteX2" fmla="*/ 0 w 3984307"/>
                  <a:gd name="connsiteY2" fmla="*/ 205264 h 205263"/>
                  <a:gd name="connsiteX3" fmla="*/ 3984308 w 3984307"/>
                  <a:gd name="connsiteY3" fmla="*/ 205264 h 205263"/>
                  <a:gd name="connsiteX4" fmla="*/ 3984308 w 3984307"/>
                  <a:gd name="connsiteY4" fmla="*/ 160211 h 205263"/>
                  <a:gd name="connsiteX5" fmla="*/ 3835813 w 3984307"/>
                  <a:gd name="connsiteY5" fmla="*/ 11716 h 205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4307" h="205263">
                    <a:moveTo>
                      <a:pt x="147638" y="0"/>
                    </a:moveTo>
                    <a:lnTo>
                      <a:pt x="0" y="151257"/>
                    </a:lnTo>
                    <a:lnTo>
                      <a:pt x="0" y="205264"/>
                    </a:lnTo>
                    <a:lnTo>
                      <a:pt x="3984308" y="205264"/>
                    </a:lnTo>
                    <a:lnTo>
                      <a:pt x="3984308" y="160211"/>
                    </a:lnTo>
                    <a:lnTo>
                      <a:pt x="3835813" y="11716"/>
                    </a:lnTo>
                    <a:close/>
                  </a:path>
                </a:pathLst>
              </a:custGeom>
              <a:solidFill>
                <a:srgbClr val="1B191A"/>
              </a:solidFill>
              <a:ln w="9525" cap="flat">
                <a:noFill/>
                <a:prstDash val="solid"/>
                <a:miter/>
              </a:ln>
            </p:spPr>
            <p:txBody>
              <a:bodyPr rtlCol="0" anchor="ctr"/>
              <a:lstStyle/>
              <a:p>
                <a:endParaRPr lang="es-PE"/>
              </a:p>
            </p:txBody>
          </p:sp>
          <p:sp>
            <p:nvSpPr>
              <p:cNvPr id="7" name="Forma libre: forma 6">
                <a:extLst>
                  <a:ext uri="{FF2B5EF4-FFF2-40B4-BE49-F238E27FC236}">
                    <a16:creationId xmlns:a16="http://schemas.microsoft.com/office/drawing/2014/main" id="{FD5AF41F-D439-4EA1-9C4C-EB1DD185E201}"/>
                  </a:ext>
                </a:extLst>
              </p:cNvPr>
              <p:cNvSpPr/>
              <p:nvPr/>
            </p:nvSpPr>
            <p:spPr>
              <a:xfrm>
                <a:off x="3623155" y="6462230"/>
                <a:ext cx="5007439" cy="187996"/>
              </a:xfrm>
              <a:custGeom>
                <a:avLst/>
                <a:gdLst>
                  <a:gd name="connsiteX0" fmla="*/ 0 w 3708463"/>
                  <a:gd name="connsiteY0" fmla="*/ 0 h 134969"/>
                  <a:gd name="connsiteX1" fmla="*/ 3708464 w 3708463"/>
                  <a:gd name="connsiteY1" fmla="*/ 0 h 134969"/>
                  <a:gd name="connsiteX2" fmla="*/ 3708464 w 3708463"/>
                  <a:gd name="connsiteY2" fmla="*/ 134969 h 134969"/>
                  <a:gd name="connsiteX3" fmla="*/ 0 w 3708463"/>
                  <a:gd name="connsiteY3" fmla="*/ 134969 h 134969"/>
                </a:gdLst>
                <a:ahLst/>
                <a:cxnLst>
                  <a:cxn ang="0">
                    <a:pos x="connsiteX0" y="connsiteY0"/>
                  </a:cxn>
                  <a:cxn ang="0">
                    <a:pos x="connsiteX1" y="connsiteY1"/>
                  </a:cxn>
                  <a:cxn ang="0">
                    <a:pos x="connsiteX2" y="connsiteY2"/>
                  </a:cxn>
                  <a:cxn ang="0">
                    <a:pos x="connsiteX3" y="connsiteY3"/>
                  </a:cxn>
                </a:cxnLst>
                <a:rect l="l" t="t" r="r" b="b"/>
                <a:pathLst>
                  <a:path w="3708463" h="134969">
                    <a:moveTo>
                      <a:pt x="0" y="0"/>
                    </a:moveTo>
                    <a:lnTo>
                      <a:pt x="3708464" y="0"/>
                    </a:lnTo>
                    <a:lnTo>
                      <a:pt x="3708464" y="134969"/>
                    </a:lnTo>
                    <a:lnTo>
                      <a:pt x="0" y="134969"/>
                    </a:lnTo>
                    <a:close/>
                  </a:path>
                </a:pathLst>
              </a:custGeom>
              <a:solidFill>
                <a:srgbClr val="7C7A7B"/>
              </a:solidFill>
              <a:ln w="9525" cap="flat">
                <a:noFill/>
                <a:prstDash val="solid"/>
                <a:miter/>
              </a:ln>
            </p:spPr>
            <p:txBody>
              <a:bodyPr rtlCol="0" anchor="ctr"/>
              <a:lstStyle/>
              <a:p>
                <a:endParaRPr lang="es-PE"/>
              </a:p>
            </p:txBody>
          </p:sp>
          <p:sp>
            <p:nvSpPr>
              <p:cNvPr id="8" name="Forma libre: forma 7">
                <a:extLst>
                  <a:ext uri="{FF2B5EF4-FFF2-40B4-BE49-F238E27FC236}">
                    <a16:creationId xmlns:a16="http://schemas.microsoft.com/office/drawing/2014/main" id="{08C95DD3-4C96-4CD6-B87A-73A7F47BC54F}"/>
                  </a:ext>
                </a:extLst>
              </p:cNvPr>
              <p:cNvSpPr/>
              <p:nvPr/>
            </p:nvSpPr>
            <p:spPr>
              <a:xfrm>
                <a:off x="4631228" y="6435960"/>
                <a:ext cx="94788" cy="97779"/>
              </a:xfrm>
              <a:custGeom>
                <a:avLst/>
                <a:gdLst>
                  <a:gd name="connsiteX0" fmla="*/ 0 w 70199"/>
                  <a:gd name="connsiteY0" fmla="*/ 0 h 70199"/>
                  <a:gd name="connsiteX1" fmla="*/ 70199 w 70199"/>
                  <a:gd name="connsiteY1" fmla="*/ 0 h 70199"/>
                  <a:gd name="connsiteX2" fmla="*/ 70199 w 70199"/>
                  <a:gd name="connsiteY2" fmla="*/ 70199 h 70199"/>
                  <a:gd name="connsiteX3" fmla="*/ 0 w 70199"/>
                  <a:gd name="connsiteY3" fmla="*/ 70199 h 70199"/>
                </a:gdLst>
                <a:ahLst/>
                <a:cxnLst>
                  <a:cxn ang="0">
                    <a:pos x="connsiteX0" y="connsiteY0"/>
                  </a:cxn>
                  <a:cxn ang="0">
                    <a:pos x="connsiteX1" y="connsiteY1"/>
                  </a:cxn>
                  <a:cxn ang="0">
                    <a:pos x="connsiteX2" y="connsiteY2"/>
                  </a:cxn>
                  <a:cxn ang="0">
                    <a:pos x="connsiteX3" y="connsiteY3"/>
                  </a:cxn>
                </a:cxnLst>
                <a:rect l="l" t="t" r="r" b="b"/>
                <a:pathLst>
                  <a:path w="70199" h="70199">
                    <a:moveTo>
                      <a:pt x="0" y="0"/>
                    </a:moveTo>
                    <a:lnTo>
                      <a:pt x="70199" y="0"/>
                    </a:lnTo>
                    <a:lnTo>
                      <a:pt x="70199" y="70199"/>
                    </a:lnTo>
                    <a:lnTo>
                      <a:pt x="0" y="70199"/>
                    </a:lnTo>
                    <a:close/>
                  </a:path>
                </a:pathLst>
              </a:custGeom>
              <a:noFill/>
              <a:ln w="9525" cap="flat">
                <a:noFill/>
                <a:prstDash val="solid"/>
                <a:miter/>
              </a:ln>
            </p:spPr>
            <p:txBody>
              <a:bodyPr rtlCol="0" anchor="ctr"/>
              <a:lstStyle/>
              <a:p>
                <a:endParaRPr lang="es-PE"/>
              </a:p>
            </p:txBody>
          </p:sp>
          <p:sp>
            <p:nvSpPr>
              <p:cNvPr id="9" name="Forma libre: forma 8">
                <a:extLst>
                  <a:ext uri="{FF2B5EF4-FFF2-40B4-BE49-F238E27FC236}">
                    <a16:creationId xmlns:a16="http://schemas.microsoft.com/office/drawing/2014/main" id="{173D4744-2A7D-451A-9DF9-90A392253951}"/>
                  </a:ext>
                </a:extLst>
              </p:cNvPr>
              <p:cNvSpPr/>
              <p:nvPr/>
            </p:nvSpPr>
            <p:spPr>
              <a:xfrm>
                <a:off x="3432936" y="6774406"/>
                <a:ext cx="5391994" cy="72704"/>
              </a:xfrm>
              <a:custGeom>
                <a:avLst/>
                <a:gdLst>
                  <a:gd name="connsiteX0" fmla="*/ 0 w 3993261"/>
                  <a:gd name="connsiteY0" fmla="*/ 0 h 52197"/>
                  <a:gd name="connsiteX1" fmla="*/ 3993261 w 3993261"/>
                  <a:gd name="connsiteY1" fmla="*/ 0 h 52197"/>
                  <a:gd name="connsiteX2" fmla="*/ 3993261 w 3993261"/>
                  <a:gd name="connsiteY2" fmla="*/ 52197 h 52197"/>
                  <a:gd name="connsiteX3" fmla="*/ 0 w 3993261"/>
                  <a:gd name="connsiteY3" fmla="*/ 52197 h 52197"/>
                </a:gdLst>
                <a:ahLst/>
                <a:cxnLst>
                  <a:cxn ang="0">
                    <a:pos x="connsiteX0" y="connsiteY0"/>
                  </a:cxn>
                  <a:cxn ang="0">
                    <a:pos x="connsiteX1" y="connsiteY1"/>
                  </a:cxn>
                  <a:cxn ang="0">
                    <a:pos x="connsiteX2" y="connsiteY2"/>
                  </a:cxn>
                  <a:cxn ang="0">
                    <a:pos x="connsiteX3" y="connsiteY3"/>
                  </a:cxn>
                </a:cxnLst>
                <a:rect l="l" t="t" r="r" b="b"/>
                <a:pathLst>
                  <a:path w="3993261" h="52197">
                    <a:moveTo>
                      <a:pt x="0" y="0"/>
                    </a:moveTo>
                    <a:lnTo>
                      <a:pt x="3993261" y="0"/>
                    </a:lnTo>
                    <a:lnTo>
                      <a:pt x="3993261" y="52197"/>
                    </a:lnTo>
                    <a:lnTo>
                      <a:pt x="0" y="52197"/>
                    </a:lnTo>
                    <a:close/>
                  </a:path>
                </a:pathLst>
              </a:custGeom>
              <a:solidFill>
                <a:srgbClr val="7C7A7B"/>
              </a:solidFill>
              <a:ln w="9525" cap="flat">
                <a:noFill/>
                <a:prstDash val="solid"/>
                <a:miter/>
              </a:ln>
            </p:spPr>
            <p:txBody>
              <a:bodyPr rtlCol="0" anchor="ctr"/>
              <a:lstStyle/>
              <a:p>
                <a:endParaRPr lang="es-PE" dirty="0"/>
              </a:p>
            </p:txBody>
          </p:sp>
        </p:grpSp>
        <p:sp>
          <p:nvSpPr>
            <p:cNvPr id="5" name="Forma libre: forma 4">
              <a:extLst>
                <a:ext uri="{FF2B5EF4-FFF2-40B4-BE49-F238E27FC236}">
                  <a16:creationId xmlns:a16="http://schemas.microsoft.com/office/drawing/2014/main" id="{F3088AA2-FA3A-43F9-91A3-4A810E19419A}"/>
                </a:ext>
              </a:extLst>
            </p:cNvPr>
            <p:cNvSpPr/>
            <p:nvPr/>
          </p:nvSpPr>
          <p:spPr>
            <a:xfrm>
              <a:off x="95929" y="101371"/>
              <a:ext cx="11998099" cy="6374480"/>
            </a:xfrm>
            <a:custGeom>
              <a:avLst/>
              <a:gdLst>
                <a:gd name="connsiteX0" fmla="*/ 0 w 8885682"/>
                <a:gd name="connsiteY0" fmla="*/ 0 h 4576476"/>
                <a:gd name="connsiteX1" fmla="*/ 8885682 w 8885682"/>
                <a:gd name="connsiteY1" fmla="*/ 0 h 4576476"/>
                <a:gd name="connsiteX2" fmla="*/ 8885682 w 8885682"/>
                <a:gd name="connsiteY2" fmla="*/ 4576477 h 4576476"/>
                <a:gd name="connsiteX3" fmla="*/ 0 w 8885682"/>
                <a:gd name="connsiteY3" fmla="*/ 4576477 h 4576476"/>
              </a:gdLst>
              <a:ahLst/>
              <a:cxnLst>
                <a:cxn ang="0">
                  <a:pos x="connsiteX0" y="connsiteY0"/>
                </a:cxn>
                <a:cxn ang="0">
                  <a:pos x="connsiteX1" y="connsiteY1"/>
                </a:cxn>
                <a:cxn ang="0">
                  <a:pos x="connsiteX2" y="connsiteY2"/>
                </a:cxn>
                <a:cxn ang="0">
                  <a:pos x="connsiteX3" y="connsiteY3"/>
                </a:cxn>
              </a:cxnLst>
              <a:rect l="l" t="t" r="r" b="b"/>
              <a:pathLst>
                <a:path w="8885682" h="4576476">
                  <a:moveTo>
                    <a:pt x="0" y="0"/>
                  </a:moveTo>
                  <a:lnTo>
                    <a:pt x="8885682" y="0"/>
                  </a:lnTo>
                  <a:lnTo>
                    <a:pt x="8885682" y="4576477"/>
                  </a:lnTo>
                  <a:lnTo>
                    <a:pt x="0" y="4576477"/>
                  </a:lnTo>
                  <a:close/>
                </a:path>
              </a:pathLst>
            </a:custGeom>
            <a:noFill/>
            <a:ln w="200025" cap="flat">
              <a:solidFill>
                <a:srgbClr val="000000"/>
              </a:solidFill>
              <a:prstDash val="solid"/>
              <a:miter/>
            </a:ln>
          </p:spPr>
          <p:txBody>
            <a:bodyPr rtlCol="0" anchor="ctr"/>
            <a:lstStyle/>
            <a:p>
              <a:endParaRPr lang="es-PE"/>
            </a:p>
          </p:txBody>
        </p:sp>
      </p:grpSp>
      <p:sp>
        <p:nvSpPr>
          <p:cNvPr id="12" name="Hexagon 2">
            <a:extLst>
              <a:ext uri="{FF2B5EF4-FFF2-40B4-BE49-F238E27FC236}">
                <a16:creationId xmlns:a16="http://schemas.microsoft.com/office/drawing/2014/main" id="{D318FAC5-48C9-4084-BFA2-076D47F5B17D}"/>
              </a:ext>
            </a:extLst>
          </p:cNvPr>
          <p:cNvSpPr/>
          <p:nvPr/>
        </p:nvSpPr>
        <p:spPr>
          <a:xfrm rot="16200000">
            <a:off x="4798405" y="2778863"/>
            <a:ext cx="3240949" cy="2793922"/>
          </a:xfrm>
          <a:prstGeom prst="hexag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ea typeface="+mj-ea"/>
            </a:endParaRPr>
          </a:p>
        </p:txBody>
      </p:sp>
      <p:cxnSp>
        <p:nvCxnSpPr>
          <p:cNvPr id="13" name="Straight Connector 3">
            <a:extLst>
              <a:ext uri="{FF2B5EF4-FFF2-40B4-BE49-F238E27FC236}">
                <a16:creationId xmlns:a16="http://schemas.microsoft.com/office/drawing/2014/main" id="{D6C77F10-20E6-4E8A-81BA-81909428A2B2}"/>
              </a:ext>
            </a:extLst>
          </p:cNvPr>
          <p:cNvCxnSpPr>
            <a:cxnSpLocks/>
            <a:endCxn id="12" idx="5"/>
          </p:cNvCxnSpPr>
          <p:nvPr/>
        </p:nvCxnSpPr>
        <p:spPr>
          <a:xfrm>
            <a:off x="2636368" y="2262959"/>
            <a:ext cx="2385551" cy="990871"/>
          </a:xfrm>
          <a:prstGeom prst="line">
            <a:avLst/>
          </a:prstGeom>
          <a:ln w="127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4" name="Oval 4">
            <a:extLst>
              <a:ext uri="{FF2B5EF4-FFF2-40B4-BE49-F238E27FC236}">
                <a16:creationId xmlns:a16="http://schemas.microsoft.com/office/drawing/2014/main" id="{0751A790-00BF-4E85-BE0C-FD7798B09687}"/>
              </a:ext>
            </a:extLst>
          </p:cNvPr>
          <p:cNvSpPr/>
          <p:nvPr/>
        </p:nvSpPr>
        <p:spPr>
          <a:xfrm flipH="1" flipV="1">
            <a:off x="1794388" y="1855062"/>
            <a:ext cx="702482" cy="702000"/>
          </a:xfrm>
          <a:prstGeom prst="ellipse">
            <a:avLst/>
          </a:prstGeom>
          <a:solidFill>
            <a:schemeClr val="tx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ea typeface="+mj-ea"/>
            </a:endParaRPr>
          </a:p>
        </p:txBody>
      </p:sp>
      <p:cxnSp>
        <p:nvCxnSpPr>
          <p:cNvPr id="15" name="Straight Connector 7">
            <a:extLst>
              <a:ext uri="{FF2B5EF4-FFF2-40B4-BE49-F238E27FC236}">
                <a16:creationId xmlns:a16="http://schemas.microsoft.com/office/drawing/2014/main" id="{99332342-C050-45F7-94DB-59221C042972}"/>
              </a:ext>
            </a:extLst>
          </p:cNvPr>
          <p:cNvCxnSpPr>
            <a:cxnSpLocks/>
            <a:endCxn id="12" idx="4"/>
          </p:cNvCxnSpPr>
          <p:nvPr/>
        </p:nvCxnSpPr>
        <p:spPr>
          <a:xfrm flipV="1">
            <a:off x="2636368" y="5097818"/>
            <a:ext cx="2385552" cy="443092"/>
          </a:xfrm>
          <a:prstGeom prst="line">
            <a:avLst/>
          </a:prstGeom>
          <a:ln w="127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6" name="Oval 8">
            <a:extLst>
              <a:ext uri="{FF2B5EF4-FFF2-40B4-BE49-F238E27FC236}">
                <a16:creationId xmlns:a16="http://schemas.microsoft.com/office/drawing/2014/main" id="{84958A5D-E48E-4D48-84E7-A7A417DD1F43}"/>
              </a:ext>
            </a:extLst>
          </p:cNvPr>
          <p:cNvSpPr/>
          <p:nvPr/>
        </p:nvSpPr>
        <p:spPr>
          <a:xfrm>
            <a:off x="1780778" y="5220944"/>
            <a:ext cx="702000" cy="702000"/>
          </a:xfrm>
          <a:prstGeom prst="ellipse">
            <a:avLst/>
          </a:prstGeom>
          <a:solidFill>
            <a:srgbClr val="C00000"/>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ea typeface="+mj-ea"/>
            </a:endParaRPr>
          </a:p>
        </p:txBody>
      </p:sp>
      <p:cxnSp>
        <p:nvCxnSpPr>
          <p:cNvPr id="17" name="Straight Connector 10">
            <a:extLst>
              <a:ext uri="{FF2B5EF4-FFF2-40B4-BE49-F238E27FC236}">
                <a16:creationId xmlns:a16="http://schemas.microsoft.com/office/drawing/2014/main" id="{5DAE3899-9FC4-4A82-9180-16FB3257419E}"/>
              </a:ext>
            </a:extLst>
          </p:cNvPr>
          <p:cNvCxnSpPr>
            <a:cxnSpLocks/>
            <a:endCxn id="12" idx="2"/>
          </p:cNvCxnSpPr>
          <p:nvPr/>
        </p:nvCxnSpPr>
        <p:spPr>
          <a:xfrm flipH="1" flipV="1">
            <a:off x="7815840" y="5097818"/>
            <a:ext cx="1609534" cy="359300"/>
          </a:xfrm>
          <a:prstGeom prst="line">
            <a:avLst/>
          </a:prstGeom>
          <a:ln w="127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8" name="Oval 11">
            <a:extLst>
              <a:ext uri="{FF2B5EF4-FFF2-40B4-BE49-F238E27FC236}">
                <a16:creationId xmlns:a16="http://schemas.microsoft.com/office/drawing/2014/main" id="{8F33222D-89E5-47BD-BB91-4097CAEF95F5}"/>
              </a:ext>
            </a:extLst>
          </p:cNvPr>
          <p:cNvSpPr/>
          <p:nvPr/>
        </p:nvSpPr>
        <p:spPr>
          <a:xfrm>
            <a:off x="9502488" y="5220944"/>
            <a:ext cx="702000" cy="702000"/>
          </a:xfrm>
          <a:prstGeom prst="ellipse">
            <a:avLst/>
          </a:prstGeom>
          <a:solidFill>
            <a:srgbClr val="FF0000"/>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ea typeface="+mj-ea"/>
            </a:endParaRPr>
          </a:p>
        </p:txBody>
      </p:sp>
      <p:cxnSp>
        <p:nvCxnSpPr>
          <p:cNvPr id="19" name="Straight Connector 13">
            <a:extLst>
              <a:ext uri="{FF2B5EF4-FFF2-40B4-BE49-F238E27FC236}">
                <a16:creationId xmlns:a16="http://schemas.microsoft.com/office/drawing/2014/main" id="{E837F996-EB70-42FC-A854-7D99B69D8DC5}"/>
              </a:ext>
            </a:extLst>
          </p:cNvPr>
          <p:cNvCxnSpPr>
            <a:cxnSpLocks/>
            <a:stCxn id="12" idx="1"/>
          </p:cNvCxnSpPr>
          <p:nvPr/>
        </p:nvCxnSpPr>
        <p:spPr>
          <a:xfrm flipV="1">
            <a:off x="7815840" y="2169779"/>
            <a:ext cx="1609534" cy="1084050"/>
          </a:xfrm>
          <a:prstGeom prst="line">
            <a:avLst/>
          </a:prstGeom>
          <a:ln w="127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0" name="Oval 14">
            <a:extLst>
              <a:ext uri="{FF2B5EF4-FFF2-40B4-BE49-F238E27FC236}">
                <a16:creationId xmlns:a16="http://schemas.microsoft.com/office/drawing/2014/main" id="{FC80C775-F9C6-424A-B2DE-A91394F55334}"/>
              </a:ext>
            </a:extLst>
          </p:cNvPr>
          <p:cNvSpPr/>
          <p:nvPr/>
        </p:nvSpPr>
        <p:spPr>
          <a:xfrm rot="10800000">
            <a:off x="9502488" y="1853349"/>
            <a:ext cx="702000" cy="702000"/>
          </a:xfrm>
          <a:prstGeom prst="ellipse">
            <a:avLst/>
          </a:prstGeom>
          <a:solidFill>
            <a:schemeClr val="accent3"/>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ea typeface="+mj-ea"/>
            </a:endParaRPr>
          </a:p>
        </p:txBody>
      </p:sp>
      <p:grpSp>
        <p:nvGrpSpPr>
          <p:cNvPr id="21" name="Group 22">
            <a:extLst>
              <a:ext uri="{FF2B5EF4-FFF2-40B4-BE49-F238E27FC236}">
                <a16:creationId xmlns:a16="http://schemas.microsoft.com/office/drawing/2014/main" id="{D344096F-44CE-4FAD-B9C0-BB99AE99A8F8}"/>
              </a:ext>
            </a:extLst>
          </p:cNvPr>
          <p:cNvGrpSpPr/>
          <p:nvPr/>
        </p:nvGrpSpPr>
        <p:grpSpPr>
          <a:xfrm>
            <a:off x="859097" y="4061194"/>
            <a:ext cx="2753761" cy="1088104"/>
            <a:chOff x="575693" y="4138194"/>
            <a:chExt cx="2155442" cy="1088104"/>
          </a:xfrm>
        </p:grpSpPr>
        <p:sp>
          <p:nvSpPr>
            <p:cNvPr id="22" name="TextBox 23">
              <a:extLst>
                <a:ext uri="{FF2B5EF4-FFF2-40B4-BE49-F238E27FC236}">
                  <a16:creationId xmlns:a16="http://schemas.microsoft.com/office/drawing/2014/main" id="{FC4EB36B-FDE8-4A78-9568-6E9DB73EEB94}"/>
                </a:ext>
              </a:extLst>
            </p:cNvPr>
            <p:cNvSpPr txBox="1"/>
            <p:nvPr/>
          </p:nvSpPr>
          <p:spPr>
            <a:xfrm>
              <a:off x="578399" y="4395301"/>
              <a:ext cx="2144043" cy="830997"/>
            </a:xfrm>
            <a:prstGeom prst="rect">
              <a:avLst/>
            </a:prstGeom>
            <a:noFill/>
          </p:spPr>
          <p:txBody>
            <a:bodyPr wrap="square" lIns="108000" rIns="108000" rtlCol="0">
              <a:spAutoFit/>
            </a:bodyPr>
            <a:lstStyle/>
            <a:p>
              <a:pPr algn="ctr"/>
              <a:r>
                <a:rPr lang="en-US" altLang="ko-KR" sz="1200" dirty="0">
                  <a:solidFill>
                    <a:schemeClr val="tx1">
                      <a:lumMod val="75000"/>
                      <a:lumOff val="25000"/>
                    </a:schemeClr>
                  </a:solidFill>
                  <a:ea typeface="+mj-ea"/>
                  <a:cs typeface="Arial" pitchFamily="34" charset="0"/>
                </a:rPr>
                <a:t>Get a modern PowerPoint  Presentation that is beautifully designed. I hope and I believe that this Template will your Time.</a:t>
              </a:r>
            </a:p>
          </p:txBody>
        </p:sp>
        <p:sp>
          <p:nvSpPr>
            <p:cNvPr id="23" name="TextBox 24">
              <a:extLst>
                <a:ext uri="{FF2B5EF4-FFF2-40B4-BE49-F238E27FC236}">
                  <a16:creationId xmlns:a16="http://schemas.microsoft.com/office/drawing/2014/main" id="{C6F3FC12-9183-4EAC-BCB2-05CEEF608341}"/>
                </a:ext>
              </a:extLst>
            </p:cNvPr>
            <p:cNvSpPr txBox="1"/>
            <p:nvPr/>
          </p:nvSpPr>
          <p:spPr>
            <a:xfrm>
              <a:off x="575693" y="4138194"/>
              <a:ext cx="2155442" cy="338554"/>
            </a:xfrm>
            <a:prstGeom prst="rect">
              <a:avLst/>
            </a:prstGeom>
            <a:noFill/>
          </p:spPr>
          <p:txBody>
            <a:bodyPr wrap="square" lIns="108000" rIns="108000" rtlCol="0">
              <a:spAutoFit/>
            </a:bodyPr>
            <a:lstStyle/>
            <a:p>
              <a:pPr algn="ctr"/>
              <a:r>
                <a:rPr lang="en-US" altLang="ko-KR" sz="1600" b="1" dirty="0">
                  <a:solidFill>
                    <a:schemeClr val="tx1">
                      <a:lumMod val="75000"/>
                      <a:lumOff val="25000"/>
                    </a:schemeClr>
                  </a:solidFill>
                  <a:latin typeface="Bahnschrift SemiCondensed" panose="020B0502040204020203" pitchFamily="34" charset="0"/>
                  <a:ea typeface="+mj-ea"/>
                  <a:cs typeface="Arial" pitchFamily="34" charset="0"/>
                </a:rPr>
                <a:t>Contents Here</a:t>
              </a:r>
              <a:endParaRPr lang="ko-KR" altLang="en-US" sz="1600" b="1" dirty="0">
                <a:solidFill>
                  <a:schemeClr val="tx1">
                    <a:lumMod val="75000"/>
                    <a:lumOff val="25000"/>
                  </a:schemeClr>
                </a:solidFill>
                <a:latin typeface="Bahnschrift SemiCondensed" panose="020B0502040204020203" pitchFamily="34" charset="0"/>
                <a:ea typeface="+mj-ea"/>
                <a:cs typeface="Arial" pitchFamily="34" charset="0"/>
              </a:endParaRPr>
            </a:p>
          </p:txBody>
        </p:sp>
      </p:grpSp>
      <p:pic>
        <p:nvPicPr>
          <p:cNvPr id="24" name="Imagen 23">
            <a:extLst>
              <a:ext uri="{FF2B5EF4-FFF2-40B4-BE49-F238E27FC236}">
                <a16:creationId xmlns:a16="http://schemas.microsoft.com/office/drawing/2014/main" id="{8A742304-618B-4EAD-8D51-413C290F6DD4}"/>
              </a:ext>
            </a:extLst>
          </p:cNvPr>
          <p:cNvPicPr>
            <a:picLocks noChangeAspect="1"/>
          </p:cNvPicPr>
          <p:nvPr/>
        </p:nvPicPr>
        <p:blipFill>
          <a:blip r:embed="rId3"/>
          <a:stretch>
            <a:fillRect/>
          </a:stretch>
        </p:blipFill>
        <p:spPr>
          <a:xfrm>
            <a:off x="5958480" y="3333443"/>
            <a:ext cx="945000" cy="1732500"/>
          </a:xfrm>
          <a:prstGeom prst="rect">
            <a:avLst/>
          </a:prstGeom>
        </p:spPr>
      </p:pic>
      <p:sp>
        <p:nvSpPr>
          <p:cNvPr id="25" name="Text Placeholder 1">
            <a:extLst>
              <a:ext uri="{FF2B5EF4-FFF2-40B4-BE49-F238E27FC236}">
                <a16:creationId xmlns:a16="http://schemas.microsoft.com/office/drawing/2014/main" id="{22B3CD54-CD86-4D0F-B0ED-47688766642B}"/>
              </a:ext>
            </a:extLst>
          </p:cNvPr>
          <p:cNvSpPr txBox="1">
            <a:spLocks/>
          </p:cNvSpPr>
          <p:nvPr/>
        </p:nvSpPr>
        <p:spPr>
          <a:xfrm>
            <a:off x="1933885" y="1890596"/>
            <a:ext cx="1019175" cy="723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dirty="0">
                <a:solidFill>
                  <a:schemeClr val="bg1"/>
                </a:solidFill>
              </a:rPr>
              <a:t>1</a:t>
            </a:r>
          </a:p>
        </p:txBody>
      </p:sp>
      <p:sp>
        <p:nvSpPr>
          <p:cNvPr id="26" name="Text Placeholder 1">
            <a:extLst>
              <a:ext uri="{FF2B5EF4-FFF2-40B4-BE49-F238E27FC236}">
                <a16:creationId xmlns:a16="http://schemas.microsoft.com/office/drawing/2014/main" id="{DF1D1E6E-F20E-4495-A263-8C80F620EBB0}"/>
              </a:ext>
            </a:extLst>
          </p:cNvPr>
          <p:cNvSpPr txBox="1">
            <a:spLocks/>
          </p:cNvSpPr>
          <p:nvPr/>
        </p:nvSpPr>
        <p:spPr>
          <a:xfrm>
            <a:off x="1907083" y="5235958"/>
            <a:ext cx="1019175" cy="723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dirty="0">
                <a:solidFill>
                  <a:schemeClr val="bg1"/>
                </a:solidFill>
              </a:rPr>
              <a:t>2</a:t>
            </a:r>
          </a:p>
        </p:txBody>
      </p:sp>
      <p:sp>
        <p:nvSpPr>
          <p:cNvPr id="27" name="Text Placeholder 1">
            <a:extLst>
              <a:ext uri="{FF2B5EF4-FFF2-40B4-BE49-F238E27FC236}">
                <a16:creationId xmlns:a16="http://schemas.microsoft.com/office/drawing/2014/main" id="{EB70E68C-6E47-4F63-81F8-8516B8FBE31F}"/>
              </a:ext>
            </a:extLst>
          </p:cNvPr>
          <p:cNvSpPr txBox="1">
            <a:spLocks/>
          </p:cNvSpPr>
          <p:nvPr/>
        </p:nvSpPr>
        <p:spPr>
          <a:xfrm>
            <a:off x="9609346" y="5220944"/>
            <a:ext cx="1019175" cy="723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dirty="0">
                <a:solidFill>
                  <a:schemeClr val="bg1"/>
                </a:solidFill>
              </a:rPr>
              <a:t>4</a:t>
            </a:r>
          </a:p>
        </p:txBody>
      </p:sp>
      <p:sp>
        <p:nvSpPr>
          <p:cNvPr id="28" name="Text Placeholder 1">
            <a:extLst>
              <a:ext uri="{FF2B5EF4-FFF2-40B4-BE49-F238E27FC236}">
                <a16:creationId xmlns:a16="http://schemas.microsoft.com/office/drawing/2014/main" id="{7F6C1791-662D-4C2E-B87F-4A9F98764088}"/>
              </a:ext>
            </a:extLst>
          </p:cNvPr>
          <p:cNvSpPr txBox="1">
            <a:spLocks/>
          </p:cNvSpPr>
          <p:nvPr/>
        </p:nvSpPr>
        <p:spPr>
          <a:xfrm>
            <a:off x="9609346" y="1864450"/>
            <a:ext cx="1019175" cy="723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dirty="0">
                <a:solidFill>
                  <a:schemeClr val="bg1"/>
                </a:solidFill>
              </a:rPr>
              <a:t>3</a:t>
            </a:r>
          </a:p>
        </p:txBody>
      </p:sp>
      <p:grpSp>
        <p:nvGrpSpPr>
          <p:cNvPr id="29" name="Group 22">
            <a:extLst>
              <a:ext uri="{FF2B5EF4-FFF2-40B4-BE49-F238E27FC236}">
                <a16:creationId xmlns:a16="http://schemas.microsoft.com/office/drawing/2014/main" id="{37AF1037-BFC8-4F7E-8BA6-84E716B78CE4}"/>
              </a:ext>
            </a:extLst>
          </p:cNvPr>
          <p:cNvGrpSpPr/>
          <p:nvPr/>
        </p:nvGrpSpPr>
        <p:grpSpPr>
          <a:xfrm>
            <a:off x="8476607" y="4061194"/>
            <a:ext cx="2753761" cy="1088104"/>
            <a:chOff x="575693" y="4138194"/>
            <a:chExt cx="2155442" cy="1088104"/>
          </a:xfrm>
        </p:grpSpPr>
        <p:sp>
          <p:nvSpPr>
            <p:cNvPr id="30" name="TextBox 23">
              <a:extLst>
                <a:ext uri="{FF2B5EF4-FFF2-40B4-BE49-F238E27FC236}">
                  <a16:creationId xmlns:a16="http://schemas.microsoft.com/office/drawing/2014/main" id="{17BC98E3-6F41-401B-AD2D-3B534831A7D2}"/>
                </a:ext>
              </a:extLst>
            </p:cNvPr>
            <p:cNvSpPr txBox="1"/>
            <p:nvPr/>
          </p:nvSpPr>
          <p:spPr>
            <a:xfrm>
              <a:off x="578399" y="4395301"/>
              <a:ext cx="2144043" cy="830997"/>
            </a:xfrm>
            <a:prstGeom prst="rect">
              <a:avLst/>
            </a:prstGeom>
            <a:noFill/>
          </p:spPr>
          <p:txBody>
            <a:bodyPr wrap="square" lIns="108000" rIns="108000" rtlCol="0">
              <a:spAutoFit/>
            </a:bodyPr>
            <a:lstStyle/>
            <a:p>
              <a:pPr algn="ctr"/>
              <a:r>
                <a:rPr lang="en-US" altLang="ko-KR" sz="1200" dirty="0">
                  <a:solidFill>
                    <a:schemeClr val="tx1">
                      <a:lumMod val="75000"/>
                      <a:lumOff val="25000"/>
                    </a:schemeClr>
                  </a:solidFill>
                  <a:ea typeface="+mj-ea"/>
                  <a:cs typeface="Arial" pitchFamily="34" charset="0"/>
                </a:rPr>
                <a:t>Get a modern PowerPoint  Presentation that is beautifully designed. I hope and I believe that this Template will your Time.</a:t>
              </a:r>
            </a:p>
          </p:txBody>
        </p:sp>
        <p:sp>
          <p:nvSpPr>
            <p:cNvPr id="31" name="TextBox 24">
              <a:extLst>
                <a:ext uri="{FF2B5EF4-FFF2-40B4-BE49-F238E27FC236}">
                  <a16:creationId xmlns:a16="http://schemas.microsoft.com/office/drawing/2014/main" id="{49FB9523-E0F9-4E36-B448-35FAB5CCA71E}"/>
                </a:ext>
              </a:extLst>
            </p:cNvPr>
            <p:cNvSpPr txBox="1"/>
            <p:nvPr/>
          </p:nvSpPr>
          <p:spPr>
            <a:xfrm>
              <a:off x="575693" y="4138194"/>
              <a:ext cx="2155442" cy="338554"/>
            </a:xfrm>
            <a:prstGeom prst="rect">
              <a:avLst/>
            </a:prstGeom>
            <a:noFill/>
          </p:spPr>
          <p:txBody>
            <a:bodyPr wrap="square" lIns="108000" rIns="108000" rtlCol="0">
              <a:spAutoFit/>
            </a:bodyPr>
            <a:lstStyle/>
            <a:p>
              <a:pPr algn="ctr"/>
              <a:r>
                <a:rPr lang="en-US" altLang="ko-KR" sz="1600" b="1" dirty="0">
                  <a:solidFill>
                    <a:schemeClr val="tx1">
                      <a:lumMod val="75000"/>
                      <a:lumOff val="25000"/>
                    </a:schemeClr>
                  </a:solidFill>
                  <a:latin typeface="Bahnschrift SemiCondensed" panose="020B0502040204020203" pitchFamily="34" charset="0"/>
                  <a:ea typeface="+mj-ea"/>
                  <a:cs typeface="Arial" pitchFamily="34" charset="0"/>
                </a:rPr>
                <a:t>Contents Here</a:t>
              </a:r>
              <a:endParaRPr lang="ko-KR" altLang="en-US" sz="1600" b="1" dirty="0">
                <a:solidFill>
                  <a:schemeClr val="tx1">
                    <a:lumMod val="75000"/>
                    <a:lumOff val="25000"/>
                  </a:schemeClr>
                </a:solidFill>
                <a:latin typeface="Bahnschrift SemiCondensed" panose="020B0502040204020203" pitchFamily="34" charset="0"/>
                <a:ea typeface="+mj-ea"/>
                <a:cs typeface="Arial" pitchFamily="34" charset="0"/>
              </a:endParaRPr>
            </a:p>
          </p:txBody>
        </p:sp>
      </p:grpSp>
      <p:grpSp>
        <p:nvGrpSpPr>
          <p:cNvPr id="32" name="Group 22">
            <a:extLst>
              <a:ext uri="{FF2B5EF4-FFF2-40B4-BE49-F238E27FC236}">
                <a16:creationId xmlns:a16="http://schemas.microsoft.com/office/drawing/2014/main" id="{1CEFF89D-AF84-4724-89A6-0EF6847069EE}"/>
              </a:ext>
            </a:extLst>
          </p:cNvPr>
          <p:cNvGrpSpPr/>
          <p:nvPr/>
        </p:nvGrpSpPr>
        <p:grpSpPr>
          <a:xfrm>
            <a:off x="1023596" y="2802722"/>
            <a:ext cx="2753761" cy="1088104"/>
            <a:chOff x="575693" y="4138194"/>
            <a:chExt cx="2155442" cy="1088104"/>
          </a:xfrm>
        </p:grpSpPr>
        <p:sp>
          <p:nvSpPr>
            <p:cNvPr id="33" name="TextBox 23">
              <a:extLst>
                <a:ext uri="{FF2B5EF4-FFF2-40B4-BE49-F238E27FC236}">
                  <a16:creationId xmlns:a16="http://schemas.microsoft.com/office/drawing/2014/main" id="{FA2F4EBF-7FB4-49C2-B50E-C96B3D81C71D}"/>
                </a:ext>
              </a:extLst>
            </p:cNvPr>
            <p:cNvSpPr txBox="1"/>
            <p:nvPr/>
          </p:nvSpPr>
          <p:spPr>
            <a:xfrm>
              <a:off x="578399" y="4395301"/>
              <a:ext cx="2144043" cy="830997"/>
            </a:xfrm>
            <a:prstGeom prst="rect">
              <a:avLst/>
            </a:prstGeom>
            <a:noFill/>
          </p:spPr>
          <p:txBody>
            <a:bodyPr wrap="square" lIns="108000" rIns="108000" rtlCol="0">
              <a:spAutoFit/>
            </a:bodyPr>
            <a:lstStyle/>
            <a:p>
              <a:pPr algn="ctr"/>
              <a:r>
                <a:rPr lang="en-US" altLang="ko-KR" sz="1200" dirty="0">
                  <a:solidFill>
                    <a:schemeClr val="tx1">
                      <a:lumMod val="75000"/>
                      <a:lumOff val="25000"/>
                    </a:schemeClr>
                  </a:solidFill>
                  <a:ea typeface="+mj-ea"/>
                  <a:cs typeface="Arial" pitchFamily="34" charset="0"/>
                </a:rPr>
                <a:t>Get a modern PowerPoint  Presentation that is beautifully designed. I hope and I believe that this Template will your Time.</a:t>
              </a:r>
            </a:p>
          </p:txBody>
        </p:sp>
        <p:sp>
          <p:nvSpPr>
            <p:cNvPr id="34" name="TextBox 24">
              <a:extLst>
                <a:ext uri="{FF2B5EF4-FFF2-40B4-BE49-F238E27FC236}">
                  <a16:creationId xmlns:a16="http://schemas.microsoft.com/office/drawing/2014/main" id="{78B01AD2-B0BD-4230-9A77-9F5B7C58632B}"/>
                </a:ext>
              </a:extLst>
            </p:cNvPr>
            <p:cNvSpPr txBox="1"/>
            <p:nvPr/>
          </p:nvSpPr>
          <p:spPr>
            <a:xfrm>
              <a:off x="575693" y="4138194"/>
              <a:ext cx="2155442" cy="338554"/>
            </a:xfrm>
            <a:prstGeom prst="rect">
              <a:avLst/>
            </a:prstGeom>
            <a:noFill/>
          </p:spPr>
          <p:txBody>
            <a:bodyPr wrap="square" lIns="108000" rIns="108000" rtlCol="0">
              <a:spAutoFit/>
            </a:bodyPr>
            <a:lstStyle/>
            <a:p>
              <a:pPr algn="ctr"/>
              <a:r>
                <a:rPr lang="en-US" altLang="ko-KR" sz="1600" b="1" dirty="0">
                  <a:solidFill>
                    <a:schemeClr val="tx1">
                      <a:lumMod val="75000"/>
                      <a:lumOff val="25000"/>
                    </a:schemeClr>
                  </a:solidFill>
                  <a:latin typeface="Bahnschrift SemiCondensed" panose="020B0502040204020203" pitchFamily="34" charset="0"/>
                  <a:ea typeface="+mj-ea"/>
                  <a:cs typeface="Arial" pitchFamily="34" charset="0"/>
                </a:rPr>
                <a:t>Contents Here</a:t>
              </a:r>
              <a:endParaRPr lang="ko-KR" altLang="en-US" sz="1600" b="1" dirty="0">
                <a:solidFill>
                  <a:schemeClr val="tx1">
                    <a:lumMod val="75000"/>
                    <a:lumOff val="25000"/>
                  </a:schemeClr>
                </a:solidFill>
                <a:latin typeface="Bahnschrift SemiCondensed" panose="020B0502040204020203" pitchFamily="34" charset="0"/>
                <a:ea typeface="+mj-ea"/>
                <a:cs typeface="Arial" pitchFamily="34" charset="0"/>
              </a:endParaRPr>
            </a:p>
          </p:txBody>
        </p:sp>
      </p:grpSp>
      <p:grpSp>
        <p:nvGrpSpPr>
          <p:cNvPr id="35" name="Group 22">
            <a:extLst>
              <a:ext uri="{FF2B5EF4-FFF2-40B4-BE49-F238E27FC236}">
                <a16:creationId xmlns:a16="http://schemas.microsoft.com/office/drawing/2014/main" id="{60E15A22-4CCC-45C1-B20D-4D40D2F56529}"/>
              </a:ext>
            </a:extLst>
          </p:cNvPr>
          <p:cNvGrpSpPr/>
          <p:nvPr/>
        </p:nvGrpSpPr>
        <p:grpSpPr>
          <a:xfrm>
            <a:off x="8476607" y="2636839"/>
            <a:ext cx="2753761" cy="1088104"/>
            <a:chOff x="575693" y="4138194"/>
            <a:chExt cx="2155442" cy="1088104"/>
          </a:xfrm>
        </p:grpSpPr>
        <p:sp>
          <p:nvSpPr>
            <p:cNvPr id="36" name="TextBox 23">
              <a:extLst>
                <a:ext uri="{FF2B5EF4-FFF2-40B4-BE49-F238E27FC236}">
                  <a16:creationId xmlns:a16="http://schemas.microsoft.com/office/drawing/2014/main" id="{7CB177FA-E0EF-416C-85C5-5BB4D0E4F84C}"/>
                </a:ext>
              </a:extLst>
            </p:cNvPr>
            <p:cNvSpPr txBox="1"/>
            <p:nvPr/>
          </p:nvSpPr>
          <p:spPr>
            <a:xfrm>
              <a:off x="578399" y="4395301"/>
              <a:ext cx="2144043" cy="830997"/>
            </a:xfrm>
            <a:prstGeom prst="rect">
              <a:avLst/>
            </a:prstGeom>
            <a:noFill/>
          </p:spPr>
          <p:txBody>
            <a:bodyPr wrap="square" lIns="108000" rIns="108000" rtlCol="0">
              <a:spAutoFit/>
            </a:bodyPr>
            <a:lstStyle/>
            <a:p>
              <a:pPr algn="ctr"/>
              <a:r>
                <a:rPr lang="en-US" altLang="ko-KR" sz="1200" dirty="0">
                  <a:solidFill>
                    <a:schemeClr val="tx1">
                      <a:lumMod val="75000"/>
                      <a:lumOff val="25000"/>
                    </a:schemeClr>
                  </a:solidFill>
                  <a:ea typeface="+mj-ea"/>
                  <a:cs typeface="Arial" pitchFamily="34" charset="0"/>
                </a:rPr>
                <a:t>Get a modern PowerPoint  Presentation that is beautifully designed. I hope and I believe that this Template will your Time.</a:t>
              </a:r>
            </a:p>
          </p:txBody>
        </p:sp>
        <p:sp>
          <p:nvSpPr>
            <p:cNvPr id="37" name="TextBox 24">
              <a:extLst>
                <a:ext uri="{FF2B5EF4-FFF2-40B4-BE49-F238E27FC236}">
                  <a16:creationId xmlns:a16="http://schemas.microsoft.com/office/drawing/2014/main" id="{98483C17-1712-4190-B447-4DC1B0D65EAC}"/>
                </a:ext>
              </a:extLst>
            </p:cNvPr>
            <p:cNvSpPr txBox="1"/>
            <p:nvPr/>
          </p:nvSpPr>
          <p:spPr>
            <a:xfrm>
              <a:off x="575693" y="4138194"/>
              <a:ext cx="2155442" cy="338554"/>
            </a:xfrm>
            <a:prstGeom prst="rect">
              <a:avLst/>
            </a:prstGeom>
            <a:noFill/>
          </p:spPr>
          <p:txBody>
            <a:bodyPr wrap="square" lIns="108000" rIns="108000" rtlCol="0">
              <a:spAutoFit/>
            </a:bodyPr>
            <a:lstStyle/>
            <a:p>
              <a:pPr algn="ctr"/>
              <a:r>
                <a:rPr lang="en-US" altLang="ko-KR" sz="1600" b="1" dirty="0">
                  <a:solidFill>
                    <a:schemeClr val="tx1">
                      <a:lumMod val="75000"/>
                      <a:lumOff val="25000"/>
                    </a:schemeClr>
                  </a:solidFill>
                  <a:latin typeface="Bahnschrift SemiCondensed" panose="020B0502040204020203" pitchFamily="34" charset="0"/>
                  <a:ea typeface="+mj-ea"/>
                  <a:cs typeface="Arial" pitchFamily="34" charset="0"/>
                </a:rPr>
                <a:t>Contents Here</a:t>
              </a:r>
              <a:endParaRPr lang="ko-KR" altLang="en-US" sz="1600" b="1" dirty="0">
                <a:solidFill>
                  <a:schemeClr val="tx1">
                    <a:lumMod val="75000"/>
                    <a:lumOff val="25000"/>
                  </a:schemeClr>
                </a:solidFill>
                <a:latin typeface="Bahnschrift SemiCondensed" panose="020B0502040204020203" pitchFamily="34" charset="0"/>
                <a:ea typeface="+mj-ea"/>
                <a:cs typeface="Arial" pitchFamily="34" charset="0"/>
              </a:endParaRPr>
            </a:p>
          </p:txBody>
        </p:sp>
      </p:grpSp>
      <p:sp>
        <p:nvSpPr>
          <p:cNvPr id="38" name="TextBox 23">
            <a:extLst>
              <a:ext uri="{FF2B5EF4-FFF2-40B4-BE49-F238E27FC236}">
                <a16:creationId xmlns:a16="http://schemas.microsoft.com/office/drawing/2014/main" id="{140CB2BB-5E28-48BF-B822-F917F9FC4657}"/>
              </a:ext>
            </a:extLst>
          </p:cNvPr>
          <p:cNvSpPr txBox="1"/>
          <p:nvPr/>
        </p:nvSpPr>
        <p:spPr>
          <a:xfrm>
            <a:off x="3099935" y="6028039"/>
            <a:ext cx="6611254" cy="584775"/>
          </a:xfrm>
          <a:prstGeom prst="rect">
            <a:avLst/>
          </a:prstGeom>
          <a:noFill/>
        </p:spPr>
        <p:txBody>
          <a:bodyPr wrap="square" lIns="108000" rIns="108000" rtlCol="0">
            <a:spAutoFit/>
          </a:bodyPr>
          <a:lstStyle/>
          <a:p>
            <a:pPr algn="ctr"/>
            <a:r>
              <a:rPr lang="en-US" altLang="ko-KR" sz="1600" dirty="0">
                <a:solidFill>
                  <a:srgbClr val="000000"/>
                </a:solidFill>
                <a:latin typeface="Bahnschrift SemiCondensed" panose="020B0502040204020203" pitchFamily="34" charset="0"/>
                <a:ea typeface="+mj-ea"/>
                <a:cs typeface="Arial" pitchFamily="34" charset="0"/>
              </a:rPr>
              <a:t>Get a modern PowerPoint  Presentation that is beautifully designed. I hope and I believe that this Template will your Time.</a:t>
            </a:r>
          </a:p>
        </p:txBody>
      </p:sp>
      <p:grpSp>
        <p:nvGrpSpPr>
          <p:cNvPr id="50" name="Grupo 49">
            <a:extLst>
              <a:ext uri="{FF2B5EF4-FFF2-40B4-BE49-F238E27FC236}">
                <a16:creationId xmlns:a16="http://schemas.microsoft.com/office/drawing/2014/main" id="{7D8B91F4-E495-426D-9B7B-A8CA7504C45A}"/>
              </a:ext>
            </a:extLst>
          </p:cNvPr>
          <p:cNvGrpSpPr/>
          <p:nvPr/>
        </p:nvGrpSpPr>
        <p:grpSpPr>
          <a:xfrm>
            <a:off x="4689475" y="352426"/>
            <a:ext cx="2817813" cy="771524"/>
            <a:chOff x="4689475" y="352426"/>
            <a:chExt cx="2817813" cy="771524"/>
          </a:xfrm>
        </p:grpSpPr>
        <p:sp>
          <p:nvSpPr>
            <p:cNvPr id="42" name="Freeform 5">
              <a:extLst>
                <a:ext uri="{FF2B5EF4-FFF2-40B4-BE49-F238E27FC236}">
                  <a16:creationId xmlns:a16="http://schemas.microsoft.com/office/drawing/2014/main" id="{7446BF31-900F-40EF-9E9C-AF8434DF372E}"/>
                </a:ext>
              </a:extLst>
            </p:cNvPr>
            <p:cNvSpPr>
              <a:spLocks/>
            </p:cNvSpPr>
            <p:nvPr/>
          </p:nvSpPr>
          <p:spPr bwMode="auto">
            <a:xfrm>
              <a:off x="7000875" y="360363"/>
              <a:ext cx="506413" cy="763587"/>
            </a:xfrm>
            <a:custGeom>
              <a:avLst/>
              <a:gdLst>
                <a:gd name="T0" fmla="*/ 315 w 322"/>
                <a:gd name="T1" fmla="*/ 468 h 484"/>
                <a:gd name="T2" fmla="*/ 209 w 322"/>
                <a:gd name="T3" fmla="*/ 240 h 484"/>
                <a:gd name="T4" fmla="*/ 209 w 322"/>
                <a:gd name="T5" fmla="*/ 240 h 484"/>
                <a:gd name="T6" fmla="*/ 227 w 322"/>
                <a:gd name="T7" fmla="*/ 187 h 484"/>
                <a:gd name="T8" fmla="*/ 227 w 322"/>
                <a:gd name="T9" fmla="*/ 187 h 484"/>
                <a:gd name="T10" fmla="*/ 227 w 322"/>
                <a:gd name="T11" fmla="*/ 187 h 484"/>
                <a:gd name="T12" fmla="*/ 246 w 322"/>
                <a:gd name="T13" fmla="*/ 146 h 484"/>
                <a:gd name="T14" fmla="*/ 314 w 322"/>
                <a:gd name="T15" fmla="*/ 14 h 484"/>
                <a:gd name="T16" fmla="*/ 306 w 322"/>
                <a:gd name="T17" fmla="*/ 0 h 484"/>
                <a:gd name="T18" fmla="*/ 268 w 322"/>
                <a:gd name="T19" fmla="*/ 0 h 484"/>
                <a:gd name="T20" fmla="*/ 198 w 322"/>
                <a:gd name="T21" fmla="*/ 46 h 484"/>
                <a:gd name="T22" fmla="*/ 197 w 322"/>
                <a:gd name="T23" fmla="*/ 49 h 484"/>
                <a:gd name="T24" fmla="*/ 175 w 322"/>
                <a:gd name="T25" fmla="*/ 94 h 484"/>
                <a:gd name="T26" fmla="*/ 164 w 322"/>
                <a:gd name="T27" fmla="*/ 113 h 484"/>
                <a:gd name="T28" fmla="*/ 153 w 322"/>
                <a:gd name="T29" fmla="*/ 117 h 484"/>
                <a:gd name="T30" fmla="*/ 153 w 322"/>
                <a:gd name="T31" fmla="*/ 117 h 484"/>
                <a:gd name="T32" fmla="*/ 153 w 322"/>
                <a:gd name="T33" fmla="*/ 117 h 484"/>
                <a:gd name="T34" fmla="*/ 105 w 322"/>
                <a:gd name="T35" fmla="*/ 13 h 484"/>
                <a:gd name="T36" fmla="*/ 85 w 322"/>
                <a:gd name="T37" fmla="*/ 1 h 484"/>
                <a:gd name="T38" fmla="*/ 20 w 322"/>
                <a:gd name="T39" fmla="*/ 1 h 484"/>
                <a:gd name="T40" fmla="*/ 9 w 322"/>
                <a:gd name="T41" fmla="*/ 20 h 484"/>
                <a:gd name="T42" fmla="*/ 108 w 322"/>
                <a:gd name="T43" fmla="*/ 225 h 484"/>
                <a:gd name="T44" fmla="*/ 108 w 322"/>
                <a:gd name="T45" fmla="*/ 225 h 484"/>
                <a:gd name="T46" fmla="*/ 108 w 322"/>
                <a:gd name="T47" fmla="*/ 225 h 484"/>
                <a:gd name="T48" fmla="*/ 85 w 322"/>
                <a:gd name="T49" fmla="*/ 273 h 484"/>
                <a:gd name="T50" fmla="*/ 85 w 322"/>
                <a:gd name="T51" fmla="*/ 273 h 484"/>
                <a:gd name="T52" fmla="*/ 67 w 322"/>
                <a:gd name="T53" fmla="*/ 310 h 484"/>
                <a:gd name="T54" fmla="*/ 62 w 322"/>
                <a:gd name="T55" fmla="*/ 321 h 484"/>
                <a:gd name="T56" fmla="*/ 8 w 322"/>
                <a:gd name="T57" fmla="*/ 425 h 484"/>
                <a:gd name="T58" fmla="*/ 17 w 322"/>
                <a:gd name="T59" fmla="*/ 441 h 484"/>
                <a:gd name="T60" fmla="*/ 65 w 322"/>
                <a:gd name="T61" fmla="*/ 447 h 484"/>
                <a:gd name="T62" fmla="*/ 108 w 322"/>
                <a:gd name="T63" fmla="*/ 426 h 484"/>
                <a:gd name="T64" fmla="*/ 119 w 322"/>
                <a:gd name="T65" fmla="*/ 401 h 484"/>
                <a:gd name="T66" fmla="*/ 138 w 322"/>
                <a:gd name="T67" fmla="*/ 363 h 484"/>
                <a:gd name="T68" fmla="*/ 150 w 322"/>
                <a:gd name="T69" fmla="*/ 341 h 484"/>
                <a:gd name="T70" fmla="*/ 163 w 322"/>
                <a:gd name="T71" fmla="*/ 338 h 484"/>
                <a:gd name="T72" fmla="*/ 163 w 322"/>
                <a:gd name="T73" fmla="*/ 338 h 484"/>
                <a:gd name="T74" fmla="*/ 222 w 322"/>
                <a:gd name="T75" fmla="*/ 460 h 484"/>
                <a:gd name="T76" fmla="*/ 237 w 322"/>
                <a:gd name="T77" fmla="*/ 473 h 484"/>
                <a:gd name="T78" fmla="*/ 305 w 322"/>
                <a:gd name="T79" fmla="*/ 482 h 484"/>
                <a:gd name="T80" fmla="*/ 315 w 322"/>
                <a:gd name="T81" fmla="*/ 468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2" h="484">
                  <a:moveTo>
                    <a:pt x="315" y="468"/>
                  </a:moveTo>
                  <a:cubicBezTo>
                    <a:pt x="280" y="392"/>
                    <a:pt x="245" y="316"/>
                    <a:pt x="209" y="240"/>
                  </a:cubicBezTo>
                  <a:cubicBezTo>
                    <a:pt x="209" y="240"/>
                    <a:pt x="209" y="240"/>
                    <a:pt x="209" y="240"/>
                  </a:cubicBezTo>
                  <a:cubicBezTo>
                    <a:pt x="205" y="219"/>
                    <a:pt x="222" y="205"/>
                    <a:pt x="227" y="187"/>
                  </a:cubicBezTo>
                  <a:cubicBezTo>
                    <a:pt x="227" y="187"/>
                    <a:pt x="227" y="187"/>
                    <a:pt x="227" y="187"/>
                  </a:cubicBezTo>
                  <a:cubicBezTo>
                    <a:pt x="227" y="187"/>
                    <a:pt x="227" y="187"/>
                    <a:pt x="227" y="187"/>
                  </a:cubicBezTo>
                  <a:cubicBezTo>
                    <a:pt x="234" y="174"/>
                    <a:pt x="243" y="161"/>
                    <a:pt x="246" y="146"/>
                  </a:cubicBezTo>
                  <a:cubicBezTo>
                    <a:pt x="269" y="102"/>
                    <a:pt x="291" y="58"/>
                    <a:pt x="314" y="14"/>
                  </a:cubicBezTo>
                  <a:cubicBezTo>
                    <a:pt x="319" y="5"/>
                    <a:pt x="318" y="0"/>
                    <a:pt x="306" y="0"/>
                  </a:cubicBezTo>
                  <a:cubicBezTo>
                    <a:pt x="293" y="1"/>
                    <a:pt x="281" y="0"/>
                    <a:pt x="268" y="0"/>
                  </a:cubicBezTo>
                  <a:cubicBezTo>
                    <a:pt x="219" y="0"/>
                    <a:pt x="219" y="0"/>
                    <a:pt x="198" y="46"/>
                  </a:cubicBezTo>
                  <a:cubicBezTo>
                    <a:pt x="198" y="47"/>
                    <a:pt x="198" y="48"/>
                    <a:pt x="197" y="49"/>
                  </a:cubicBezTo>
                  <a:cubicBezTo>
                    <a:pt x="189" y="64"/>
                    <a:pt x="179" y="78"/>
                    <a:pt x="175" y="94"/>
                  </a:cubicBezTo>
                  <a:cubicBezTo>
                    <a:pt x="172" y="100"/>
                    <a:pt x="168" y="107"/>
                    <a:pt x="164" y="113"/>
                  </a:cubicBezTo>
                  <a:cubicBezTo>
                    <a:pt x="161" y="119"/>
                    <a:pt x="158" y="120"/>
                    <a:pt x="153" y="117"/>
                  </a:cubicBezTo>
                  <a:cubicBezTo>
                    <a:pt x="153" y="117"/>
                    <a:pt x="153" y="117"/>
                    <a:pt x="153" y="117"/>
                  </a:cubicBezTo>
                  <a:cubicBezTo>
                    <a:pt x="153" y="117"/>
                    <a:pt x="153" y="117"/>
                    <a:pt x="153" y="117"/>
                  </a:cubicBezTo>
                  <a:cubicBezTo>
                    <a:pt x="137" y="82"/>
                    <a:pt x="121" y="48"/>
                    <a:pt x="105" y="13"/>
                  </a:cubicBezTo>
                  <a:cubicBezTo>
                    <a:pt x="101" y="4"/>
                    <a:pt x="96" y="0"/>
                    <a:pt x="85" y="1"/>
                  </a:cubicBezTo>
                  <a:cubicBezTo>
                    <a:pt x="64" y="1"/>
                    <a:pt x="42" y="1"/>
                    <a:pt x="20" y="1"/>
                  </a:cubicBezTo>
                  <a:cubicBezTo>
                    <a:pt x="0" y="1"/>
                    <a:pt x="0" y="1"/>
                    <a:pt x="9" y="20"/>
                  </a:cubicBezTo>
                  <a:cubicBezTo>
                    <a:pt x="42" y="88"/>
                    <a:pt x="75" y="157"/>
                    <a:pt x="108" y="225"/>
                  </a:cubicBezTo>
                  <a:cubicBezTo>
                    <a:pt x="108" y="225"/>
                    <a:pt x="108" y="225"/>
                    <a:pt x="108" y="225"/>
                  </a:cubicBezTo>
                  <a:cubicBezTo>
                    <a:pt x="108" y="225"/>
                    <a:pt x="108" y="225"/>
                    <a:pt x="108" y="225"/>
                  </a:cubicBezTo>
                  <a:cubicBezTo>
                    <a:pt x="100" y="241"/>
                    <a:pt x="92" y="257"/>
                    <a:pt x="85" y="273"/>
                  </a:cubicBezTo>
                  <a:cubicBezTo>
                    <a:pt x="85" y="273"/>
                    <a:pt x="85" y="273"/>
                    <a:pt x="85" y="273"/>
                  </a:cubicBezTo>
                  <a:cubicBezTo>
                    <a:pt x="79" y="285"/>
                    <a:pt x="73" y="298"/>
                    <a:pt x="67" y="310"/>
                  </a:cubicBezTo>
                  <a:cubicBezTo>
                    <a:pt x="61" y="312"/>
                    <a:pt x="63" y="318"/>
                    <a:pt x="62" y="321"/>
                  </a:cubicBezTo>
                  <a:cubicBezTo>
                    <a:pt x="44" y="356"/>
                    <a:pt x="26" y="391"/>
                    <a:pt x="8" y="425"/>
                  </a:cubicBezTo>
                  <a:cubicBezTo>
                    <a:pt x="2" y="436"/>
                    <a:pt x="5" y="440"/>
                    <a:pt x="17" y="441"/>
                  </a:cubicBezTo>
                  <a:cubicBezTo>
                    <a:pt x="33" y="443"/>
                    <a:pt x="49" y="445"/>
                    <a:pt x="65" y="447"/>
                  </a:cubicBezTo>
                  <a:cubicBezTo>
                    <a:pt x="93" y="452"/>
                    <a:pt x="95" y="451"/>
                    <a:pt x="108" y="426"/>
                  </a:cubicBezTo>
                  <a:cubicBezTo>
                    <a:pt x="112" y="418"/>
                    <a:pt x="115" y="409"/>
                    <a:pt x="119" y="401"/>
                  </a:cubicBezTo>
                  <a:cubicBezTo>
                    <a:pt x="129" y="390"/>
                    <a:pt x="132" y="375"/>
                    <a:pt x="138" y="363"/>
                  </a:cubicBezTo>
                  <a:cubicBezTo>
                    <a:pt x="145" y="357"/>
                    <a:pt x="146" y="348"/>
                    <a:pt x="150" y="341"/>
                  </a:cubicBezTo>
                  <a:cubicBezTo>
                    <a:pt x="153" y="333"/>
                    <a:pt x="157" y="332"/>
                    <a:pt x="163" y="338"/>
                  </a:cubicBezTo>
                  <a:cubicBezTo>
                    <a:pt x="163" y="338"/>
                    <a:pt x="163" y="338"/>
                    <a:pt x="163" y="338"/>
                  </a:cubicBezTo>
                  <a:cubicBezTo>
                    <a:pt x="183" y="379"/>
                    <a:pt x="203" y="419"/>
                    <a:pt x="222" y="460"/>
                  </a:cubicBezTo>
                  <a:cubicBezTo>
                    <a:pt x="225" y="467"/>
                    <a:pt x="229" y="472"/>
                    <a:pt x="237" y="473"/>
                  </a:cubicBezTo>
                  <a:cubicBezTo>
                    <a:pt x="260" y="476"/>
                    <a:pt x="282" y="479"/>
                    <a:pt x="305" y="482"/>
                  </a:cubicBezTo>
                  <a:cubicBezTo>
                    <a:pt x="318" y="484"/>
                    <a:pt x="322" y="481"/>
                    <a:pt x="315" y="46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PE"/>
            </a:p>
          </p:txBody>
        </p:sp>
        <p:sp>
          <p:nvSpPr>
            <p:cNvPr id="43" name="Freeform 6">
              <a:extLst>
                <a:ext uri="{FF2B5EF4-FFF2-40B4-BE49-F238E27FC236}">
                  <a16:creationId xmlns:a16="http://schemas.microsoft.com/office/drawing/2014/main" id="{A40754FB-8A8B-4B1A-8D6E-A545F796F3EA}"/>
                </a:ext>
              </a:extLst>
            </p:cNvPr>
            <p:cNvSpPr>
              <a:spLocks/>
            </p:cNvSpPr>
            <p:nvPr/>
          </p:nvSpPr>
          <p:spPr bwMode="auto">
            <a:xfrm>
              <a:off x="6792913" y="358775"/>
              <a:ext cx="149225" cy="701675"/>
            </a:xfrm>
            <a:custGeom>
              <a:avLst/>
              <a:gdLst>
                <a:gd name="T0" fmla="*/ 77 w 95"/>
                <a:gd name="T1" fmla="*/ 1 h 445"/>
                <a:gd name="T2" fmla="*/ 31 w 95"/>
                <a:gd name="T3" fmla="*/ 1 h 445"/>
                <a:gd name="T4" fmla="*/ 8 w 95"/>
                <a:gd name="T5" fmla="*/ 23 h 445"/>
                <a:gd name="T6" fmla="*/ 10 w 95"/>
                <a:gd name="T7" fmla="*/ 377 h 445"/>
                <a:gd name="T8" fmla="*/ 15 w 95"/>
                <a:gd name="T9" fmla="*/ 434 h 445"/>
                <a:gd name="T10" fmla="*/ 73 w 95"/>
                <a:gd name="T11" fmla="*/ 441 h 445"/>
                <a:gd name="T12" fmla="*/ 92 w 95"/>
                <a:gd name="T13" fmla="*/ 422 h 445"/>
                <a:gd name="T14" fmla="*/ 92 w 95"/>
                <a:gd name="T15" fmla="*/ 221 h 445"/>
                <a:gd name="T16" fmla="*/ 95 w 95"/>
                <a:gd name="T17" fmla="*/ 221 h 445"/>
                <a:gd name="T18" fmla="*/ 95 w 95"/>
                <a:gd name="T19" fmla="*/ 19 h 445"/>
                <a:gd name="T20" fmla="*/ 77 w 95"/>
                <a:gd name="T21" fmla="*/ 1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445">
                  <a:moveTo>
                    <a:pt x="77" y="1"/>
                  </a:moveTo>
                  <a:cubicBezTo>
                    <a:pt x="62" y="2"/>
                    <a:pt x="46" y="2"/>
                    <a:pt x="31" y="1"/>
                  </a:cubicBezTo>
                  <a:cubicBezTo>
                    <a:pt x="14" y="0"/>
                    <a:pt x="8" y="5"/>
                    <a:pt x="8" y="23"/>
                  </a:cubicBezTo>
                  <a:cubicBezTo>
                    <a:pt x="9" y="141"/>
                    <a:pt x="9" y="259"/>
                    <a:pt x="10" y="377"/>
                  </a:cubicBezTo>
                  <a:cubicBezTo>
                    <a:pt x="10" y="397"/>
                    <a:pt x="0" y="422"/>
                    <a:pt x="15" y="434"/>
                  </a:cubicBezTo>
                  <a:cubicBezTo>
                    <a:pt x="28" y="445"/>
                    <a:pt x="53" y="440"/>
                    <a:pt x="73" y="441"/>
                  </a:cubicBezTo>
                  <a:cubicBezTo>
                    <a:pt x="87" y="441"/>
                    <a:pt x="92" y="438"/>
                    <a:pt x="92" y="422"/>
                  </a:cubicBezTo>
                  <a:cubicBezTo>
                    <a:pt x="91" y="355"/>
                    <a:pt x="92" y="288"/>
                    <a:pt x="92" y="221"/>
                  </a:cubicBezTo>
                  <a:cubicBezTo>
                    <a:pt x="93" y="221"/>
                    <a:pt x="94" y="221"/>
                    <a:pt x="95" y="221"/>
                  </a:cubicBezTo>
                  <a:cubicBezTo>
                    <a:pt x="95" y="153"/>
                    <a:pt x="94" y="86"/>
                    <a:pt x="95" y="19"/>
                  </a:cubicBezTo>
                  <a:cubicBezTo>
                    <a:pt x="95" y="5"/>
                    <a:pt x="92" y="0"/>
                    <a:pt x="77" y="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PE"/>
            </a:p>
          </p:txBody>
        </p:sp>
        <p:sp>
          <p:nvSpPr>
            <p:cNvPr id="44" name="Freeform 7">
              <a:extLst>
                <a:ext uri="{FF2B5EF4-FFF2-40B4-BE49-F238E27FC236}">
                  <a16:creationId xmlns:a16="http://schemas.microsoft.com/office/drawing/2014/main" id="{4F09D034-FD18-4451-B315-7DFB9BD8DB68}"/>
                </a:ext>
              </a:extLst>
            </p:cNvPr>
            <p:cNvSpPr>
              <a:spLocks/>
            </p:cNvSpPr>
            <p:nvPr/>
          </p:nvSpPr>
          <p:spPr bwMode="auto">
            <a:xfrm>
              <a:off x="5272088" y="355600"/>
              <a:ext cx="300038" cy="708025"/>
            </a:xfrm>
            <a:custGeom>
              <a:avLst/>
              <a:gdLst>
                <a:gd name="T0" fmla="*/ 174 w 191"/>
                <a:gd name="T1" fmla="*/ 340 h 449"/>
                <a:gd name="T2" fmla="*/ 103 w 191"/>
                <a:gd name="T3" fmla="*/ 343 h 449"/>
                <a:gd name="T4" fmla="*/ 86 w 191"/>
                <a:gd name="T5" fmla="*/ 327 h 449"/>
                <a:gd name="T6" fmla="*/ 86 w 191"/>
                <a:gd name="T7" fmla="*/ 266 h 449"/>
                <a:gd name="T8" fmla="*/ 86 w 191"/>
                <a:gd name="T9" fmla="*/ 266 h 449"/>
                <a:gd name="T10" fmla="*/ 131 w 191"/>
                <a:gd name="T11" fmla="*/ 264 h 449"/>
                <a:gd name="T12" fmla="*/ 172 w 191"/>
                <a:gd name="T13" fmla="*/ 258 h 449"/>
                <a:gd name="T14" fmla="*/ 172 w 191"/>
                <a:gd name="T15" fmla="*/ 183 h 449"/>
                <a:gd name="T16" fmla="*/ 172 w 191"/>
                <a:gd name="T17" fmla="*/ 183 h 449"/>
                <a:gd name="T18" fmla="*/ 161 w 191"/>
                <a:gd name="T19" fmla="*/ 168 h 449"/>
                <a:gd name="T20" fmla="*/ 138 w 191"/>
                <a:gd name="T21" fmla="*/ 168 h 449"/>
                <a:gd name="T22" fmla="*/ 86 w 191"/>
                <a:gd name="T23" fmla="*/ 117 h 449"/>
                <a:gd name="T24" fmla="*/ 97 w 191"/>
                <a:gd name="T25" fmla="*/ 98 h 449"/>
                <a:gd name="T26" fmla="*/ 102 w 191"/>
                <a:gd name="T27" fmla="*/ 98 h 449"/>
                <a:gd name="T28" fmla="*/ 153 w 191"/>
                <a:gd name="T29" fmla="*/ 97 h 449"/>
                <a:gd name="T30" fmla="*/ 153 w 191"/>
                <a:gd name="T31" fmla="*/ 97 h 449"/>
                <a:gd name="T32" fmla="*/ 153 w 191"/>
                <a:gd name="T33" fmla="*/ 97 h 449"/>
                <a:gd name="T34" fmla="*/ 164 w 191"/>
                <a:gd name="T35" fmla="*/ 98 h 449"/>
                <a:gd name="T36" fmla="*/ 188 w 191"/>
                <a:gd name="T37" fmla="*/ 74 h 449"/>
                <a:gd name="T38" fmla="*/ 187 w 191"/>
                <a:gd name="T39" fmla="*/ 15 h 449"/>
                <a:gd name="T40" fmla="*/ 171 w 191"/>
                <a:gd name="T41" fmla="*/ 4 h 449"/>
                <a:gd name="T42" fmla="*/ 22 w 191"/>
                <a:gd name="T43" fmla="*/ 2 h 449"/>
                <a:gd name="T44" fmla="*/ 0 w 191"/>
                <a:gd name="T45" fmla="*/ 24 h 449"/>
                <a:gd name="T46" fmla="*/ 0 w 191"/>
                <a:gd name="T47" fmla="*/ 408 h 449"/>
                <a:gd name="T48" fmla="*/ 42 w 191"/>
                <a:gd name="T49" fmla="*/ 442 h 449"/>
                <a:gd name="T50" fmla="*/ 42 w 191"/>
                <a:gd name="T51" fmla="*/ 442 h 449"/>
                <a:gd name="T52" fmla="*/ 180 w 191"/>
                <a:gd name="T53" fmla="*/ 434 h 449"/>
                <a:gd name="T54" fmla="*/ 190 w 191"/>
                <a:gd name="T55" fmla="*/ 420 h 449"/>
                <a:gd name="T56" fmla="*/ 191 w 191"/>
                <a:gd name="T57" fmla="*/ 355 h 449"/>
                <a:gd name="T58" fmla="*/ 174 w 191"/>
                <a:gd name="T59" fmla="*/ 340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1" h="449">
                  <a:moveTo>
                    <a:pt x="174" y="340"/>
                  </a:moveTo>
                  <a:cubicBezTo>
                    <a:pt x="150" y="342"/>
                    <a:pt x="127" y="342"/>
                    <a:pt x="103" y="343"/>
                  </a:cubicBezTo>
                  <a:cubicBezTo>
                    <a:pt x="90" y="344"/>
                    <a:pt x="85" y="341"/>
                    <a:pt x="86" y="327"/>
                  </a:cubicBezTo>
                  <a:cubicBezTo>
                    <a:pt x="87" y="307"/>
                    <a:pt x="86" y="286"/>
                    <a:pt x="86" y="266"/>
                  </a:cubicBezTo>
                  <a:cubicBezTo>
                    <a:pt x="86" y="266"/>
                    <a:pt x="86" y="266"/>
                    <a:pt x="86" y="266"/>
                  </a:cubicBezTo>
                  <a:cubicBezTo>
                    <a:pt x="101" y="265"/>
                    <a:pt x="116" y="266"/>
                    <a:pt x="131" y="264"/>
                  </a:cubicBezTo>
                  <a:cubicBezTo>
                    <a:pt x="145" y="262"/>
                    <a:pt x="159" y="267"/>
                    <a:pt x="172" y="258"/>
                  </a:cubicBezTo>
                  <a:cubicBezTo>
                    <a:pt x="174" y="233"/>
                    <a:pt x="173" y="208"/>
                    <a:pt x="172" y="183"/>
                  </a:cubicBezTo>
                  <a:cubicBezTo>
                    <a:pt x="172" y="183"/>
                    <a:pt x="172" y="183"/>
                    <a:pt x="172" y="183"/>
                  </a:cubicBezTo>
                  <a:cubicBezTo>
                    <a:pt x="175" y="173"/>
                    <a:pt x="172" y="167"/>
                    <a:pt x="161" y="168"/>
                  </a:cubicBezTo>
                  <a:cubicBezTo>
                    <a:pt x="153" y="169"/>
                    <a:pt x="146" y="168"/>
                    <a:pt x="138" y="168"/>
                  </a:cubicBezTo>
                  <a:cubicBezTo>
                    <a:pt x="86" y="168"/>
                    <a:pt x="87" y="168"/>
                    <a:pt x="86" y="117"/>
                  </a:cubicBezTo>
                  <a:cubicBezTo>
                    <a:pt x="86" y="107"/>
                    <a:pt x="89" y="101"/>
                    <a:pt x="97" y="98"/>
                  </a:cubicBezTo>
                  <a:cubicBezTo>
                    <a:pt x="99" y="98"/>
                    <a:pt x="100" y="98"/>
                    <a:pt x="102" y="98"/>
                  </a:cubicBezTo>
                  <a:cubicBezTo>
                    <a:pt x="119" y="97"/>
                    <a:pt x="136" y="97"/>
                    <a:pt x="153" y="97"/>
                  </a:cubicBezTo>
                  <a:cubicBezTo>
                    <a:pt x="153" y="97"/>
                    <a:pt x="153" y="97"/>
                    <a:pt x="153" y="97"/>
                  </a:cubicBezTo>
                  <a:cubicBezTo>
                    <a:pt x="153" y="97"/>
                    <a:pt x="153" y="97"/>
                    <a:pt x="153" y="97"/>
                  </a:cubicBezTo>
                  <a:cubicBezTo>
                    <a:pt x="157" y="97"/>
                    <a:pt x="161" y="97"/>
                    <a:pt x="164" y="98"/>
                  </a:cubicBezTo>
                  <a:cubicBezTo>
                    <a:pt x="184" y="101"/>
                    <a:pt x="189" y="93"/>
                    <a:pt x="188" y="74"/>
                  </a:cubicBezTo>
                  <a:cubicBezTo>
                    <a:pt x="186" y="55"/>
                    <a:pt x="187" y="35"/>
                    <a:pt x="187" y="15"/>
                  </a:cubicBezTo>
                  <a:cubicBezTo>
                    <a:pt x="189" y="0"/>
                    <a:pt x="178" y="4"/>
                    <a:pt x="171" y="4"/>
                  </a:cubicBezTo>
                  <a:cubicBezTo>
                    <a:pt x="121" y="3"/>
                    <a:pt x="72" y="4"/>
                    <a:pt x="22" y="2"/>
                  </a:cubicBezTo>
                  <a:cubicBezTo>
                    <a:pt x="5" y="2"/>
                    <a:pt x="0" y="7"/>
                    <a:pt x="0" y="24"/>
                  </a:cubicBezTo>
                  <a:cubicBezTo>
                    <a:pt x="1" y="152"/>
                    <a:pt x="0" y="280"/>
                    <a:pt x="0" y="408"/>
                  </a:cubicBezTo>
                  <a:cubicBezTo>
                    <a:pt x="0" y="449"/>
                    <a:pt x="0" y="449"/>
                    <a:pt x="42" y="442"/>
                  </a:cubicBezTo>
                  <a:cubicBezTo>
                    <a:pt x="42" y="442"/>
                    <a:pt x="42" y="442"/>
                    <a:pt x="42" y="442"/>
                  </a:cubicBezTo>
                  <a:cubicBezTo>
                    <a:pt x="88" y="439"/>
                    <a:pt x="134" y="436"/>
                    <a:pt x="180" y="434"/>
                  </a:cubicBezTo>
                  <a:cubicBezTo>
                    <a:pt x="189" y="433"/>
                    <a:pt x="191" y="428"/>
                    <a:pt x="190" y="420"/>
                  </a:cubicBezTo>
                  <a:cubicBezTo>
                    <a:pt x="190" y="398"/>
                    <a:pt x="190" y="377"/>
                    <a:pt x="191" y="355"/>
                  </a:cubicBezTo>
                  <a:cubicBezTo>
                    <a:pt x="191" y="342"/>
                    <a:pt x="185" y="340"/>
                    <a:pt x="174" y="34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PE"/>
            </a:p>
          </p:txBody>
        </p:sp>
        <p:sp>
          <p:nvSpPr>
            <p:cNvPr id="45" name="Freeform 8">
              <a:extLst>
                <a:ext uri="{FF2B5EF4-FFF2-40B4-BE49-F238E27FC236}">
                  <a16:creationId xmlns:a16="http://schemas.microsoft.com/office/drawing/2014/main" id="{82651792-1AC5-45A2-A560-124279EFFE95}"/>
                </a:ext>
              </a:extLst>
            </p:cNvPr>
            <p:cNvSpPr>
              <a:spLocks/>
            </p:cNvSpPr>
            <p:nvPr/>
          </p:nvSpPr>
          <p:spPr bwMode="auto">
            <a:xfrm>
              <a:off x="5622925" y="361950"/>
              <a:ext cx="377825" cy="668337"/>
            </a:xfrm>
            <a:custGeom>
              <a:avLst/>
              <a:gdLst>
                <a:gd name="T0" fmla="*/ 239 w 240"/>
                <a:gd name="T1" fmla="*/ 15 h 424"/>
                <a:gd name="T2" fmla="*/ 224 w 240"/>
                <a:gd name="T3" fmla="*/ 0 h 424"/>
                <a:gd name="T4" fmla="*/ 15 w 240"/>
                <a:gd name="T5" fmla="*/ 0 h 424"/>
                <a:gd name="T6" fmla="*/ 0 w 240"/>
                <a:gd name="T7" fmla="*/ 15 h 424"/>
                <a:gd name="T8" fmla="*/ 0 w 240"/>
                <a:gd name="T9" fmla="*/ 75 h 424"/>
                <a:gd name="T10" fmla="*/ 17 w 240"/>
                <a:gd name="T11" fmla="*/ 90 h 424"/>
                <a:gd name="T12" fmla="*/ 60 w 240"/>
                <a:gd name="T13" fmla="*/ 90 h 424"/>
                <a:gd name="T14" fmla="*/ 71 w 240"/>
                <a:gd name="T15" fmla="*/ 92 h 424"/>
                <a:gd name="T16" fmla="*/ 77 w 240"/>
                <a:gd name="T17" fmla="*/ 114 h 424"/>
                <a:gd name="T18" fmla="*/ 76 w 240"/>
                <a:gd name="T19" fmla="*/ 132 h 424"/>
                <a:gd name="T20" fmla="*/ 76 w 240"/>
                <a:gd name="T21" fmla="*/ 404 h 424"/>
                <a:gd name="T22" fmla="*/ 79 w 240"/>
                <a:gd name="T23" fmla="*/ 421 h 424"/>
                <a:gd name="T24" fmla="*/ 151 w 240"/>
                <a:gd name="T25" fmla="*/ 419 h 424"/>
                <a:gd name="T26" fmla="*/ 151 w 240"/>
                <a:gd name="T27" fmla="*/ 419 h 424"/>
                <a:gd name="T28" fmla="*/ 157 w 240"/>
                <a:gd name="T29" fmla="*/ 418 h 424"/>
                <a:gd name="T30" fmla="*/ 157 w 240"/>
                <a:gd name="T31" fmla="*/ 418 h 424"/>
                <a:gd name="T32" fmla="*/ 157 w 240"/>
                <a:gd name="T33" fmla="*/ 418 h 424"/>
                <a:gd name="T34" fmla="*/ 161 w 240"/>
                <a:gd name="T35" fmla="*/ 408 h 424"/>
                <a:gd name="T36" fmla="*/ 161 w 240"/>
                <a:gd name="T37" fmla="*/ 138 h 424"/>
                <a:gd name="T38" fmla="*/ 161 w 240"/>
                <a:gd name="T39" fmla="*/ 138 h 424"/>
                <a:gd name="T40" fmla="*/ 161 w 240"/>
                <a:gd name="T41" fmla="*/ 138 h 424"/>
                <a:gd name="T42" fmla="*/ 162 w 240"/>
                <a:gd name="T43" fmla="*/ 132 h 424"/>
                <a:gd name="T44" fmla="*/ 164 w 240"/>
                <a:gd name="T45" fmla="*/ 96 h 424"/>
                <a:gd name="T46" fmla="*/ 168 w 240"/>
                <a:gd name="T47" fmla="*/ 93 h 424"/>
                <a:gd name="T48" fmla="*/ 183 w 240"/>
                <a:gd name="T49" fmla="*/ 91 h 424"/>
                <a:gd name="T50" fmla="*/ 199 w 240"/>
                <a:gd name="T51" fmla="*/ 91 h 424"/>
                <a:gd name="T52" fmla="*/ 203 w 240"/>
                <a:gd name="T53" fmla="*/ 90 h 424"/>
                <a:gd name="T54" fmla="*/ 203 w 240"/>
                <a:gd name="T55" fmla="*/ 90 h 424"/>
                <a:gd name="T56" fmla="*/ 220 w 240"/>
                <a:gd name="T57" fmla="*/ 90 h 424"/>
                <a:gd name="T58" fmla="*/ 239 w 240"/>
                <a:gd name="T59" fmla="*/ 70 h 424"/>
                <a:gd name="T60" fmla="*/ 239 w 240"/>
                <a:gd name="T61" fmla="*/ 15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40" h="424">
                  <a:moveTo>
                    <a:pt x="239" y="15"/>
                  </a:moveTo>
                  <a:cubicBezTo>
                    <a:pt x="239" y="3"/>
                    <a:pt x="235" y="0"/>
                    <a:pt x="224" y="0"/>
                  </a:cubicBezTo>
                  <a:cubicBezTo>
                    <a:pt x="154" y="0"/>
                    <a:pt x="84" y="0"/>
                    <a:pt x="15" y="0"/>
                  </a:cubicBezTo>
                  <a:cubicBezTo>
                    <a:pt x="3" y="0"/>
                    <a:pt x="0" y="4"/>
                    <a:pt x="0" y="15"/>
                  </a:cubicBezTo>
                  <a:cubicBezTo>
                    <a:pt x="1" y="35"/>
                    <a:pt x="1" y="55"/>
                    <a:pt x="0" y="75"/>
                  </a:cubicBezTo>
                  <a:cubicBezTo>
                    <a:pt x="0" y="88"/>
                    <a:pt x="5" y="91"/>
                    <a:pt x="17" y="90"/>
                  </a:cubicBezTo>
                  <a:cubicBezTo>
                    <a:pt x="31" y="89"/>
                    <a:pt x="45" y="90"/>
                    <a:pt x="60" y="90"/>
                  </a:cubicBezTo>
                  <a:cubicBezTo>
                    <a:pt x="63" y="91"/>
                    <a:pt x="67" y="92"/>
                    <a:pt x="71" y="92"/>
                  </a:cubicBezTo>
                  <a:cubicBezTo>
                    <a:pt x="78" y="96"/>
                    <a:pt x="80" y="102"/>
                    <a:pt x="77" y="114"/>
                  </a:cubicBezTo>
                  <a:cubicBezTo>
                    <a:pt x="75" y="120"/>
                    <a:pt x="76" y="126"/>
                    <a:pt x="76" y="132"/>
                  </a:cubicBezTo>
                  <a:cubicBezTo>
                    <a:pt x="76" y="223"/>
                    <a:pt x="76" y="313"/>
                    <a:pt x="76" y="404"/>
                  </a:cubicBezTo>
                  <a:cubicBezTo>
                    <a:pt x="76" y="410"/>
                    <a:pt x="73" y="417"/>
                    <a:pt x="79" y="421"/>
                  </a:cubicBezTo>
                  <a:cubicBezTo>
                    <a:pt x="103" y="422"/>
                    <a:pt x="127" y="424"/>
                    <a:pt x="151" y="419"/>
                  </a:cubicBezTo>
                  <a:cubicBezTo>
                    <a:pt x="151" y="419"/>
                    <a:pt x="151" y="419"/>
                    <a:pt x="151" y="419"/>
                  </a:cubicBezTo>
                  <a:cubicBezTo>
                    <a:pt x="153" y="418"/>
                    <a:pt x="155" y="418"/>
                    <a:pt x="157" y="418"/>
                  </a:cubicBezTo>
                  <a:cubicBezTo>
                    <a:pt x="157" y="418"/>
                    <a:pt x="157" y="418"/>
                    <a:pt x="157" y="418"/>
                  </a:cubicBezTo>
                  <a:cubicBezTo>
                    <a:pt x="157" y="418"/>
                    <a:pt x="157" y="418"/>
                    <a:pt x="157" y="418"/>
                  </a:cubicBezTo>
                  <a:cubicBezTo>
                    <a:pt x="161" y="415"/>
                    <a:pt x="161" y="411"/>
                    <a:pt x="161" y="408"/>
                  </a:cubicBezTo>
                  <a:cubicBezTo>
                    <a:pt x="161" y="318"/>
                    <a:pt x="161" y="228"/>
                    <a:pt x="161" y="138"/>
                  </a:cubicBezTo>
                  <a:cubicBezTo>
                    <a:pt x="161" y="138"/>
                    <a:pt x="161" y="138"/>
                    <a:pt x="161" y="138"/>
                  </a:cubicBezTo>
                  <a:cubicBezTo>
                    <a:pt x="161" y="138"/>
                    <a:pt x="161" y="138"/>
                    <a:pt x="161" y="138"/>
                  </a:cubicBezTo>
                  <a:cubicBezTo>
                    <a:pt x="162" y="136"/>
                    <a:pt x="162" y="134"/>
                    <a:pt x="162" y="132"/>
                  </a:cubicBezTo>
                  <a:cubicBezTo>
                    <a:pt x="163" y="120"/>
                    <a:pt x="157" y="105"/>
                    <a:pt x="164" y="96"/>
                  </a:cubicBezTo>
                  <a:cubicBezTo>
                    <a:pt x="165" y="95"/>
                    <a:pt x="167" y="93"/>
                    <a:pt x="168" y="93"/>
                  </a:cubicBezTo>
                  <a:cubicBezTo>
                    <a:pt x="173" y="92"/>
                    <a:pt x="178" y="92"/>
                    <a:pt x="183" y="91"/>
                  </a:cubicBezTo>
                  <a:cubicBezTo>
                    <a:pt x="189" y="92"/>
                    <a:pt x="194" y="93"/>
                    <a:pt x="199" y="91"/>
                  </a:cubicBezTo>
                  <a:cubicBezTo>
                    <a:pt x="201" y="91"/>
                    <a:pt x="202" y="90"/>
                    <a:pt x="203" y="90"/>
                  </a:cubicBezTo>
                  <a:cubicBezTo>
                    <a:pt x="203" y="90"/>
                    <a:pt x="203" y="90"/>
                    <a:pt x="203" y="90"/>
                  </a:cubicBezTo>
                  <a:cubicBezTo>
                    <a:pt x="208" y="90"/>
                    <a:pt x="214" y="89"/>
                    <a:pt x="220" y="90"/>
                  </a:cubicBezTo>
                  <a:cubicBezTo>
                    <a:pt x="236" y="93"/>
                    <a:pt x="240" y="86"/>
                    <a:pt x="239" y="70"/>
                  </a:cubicBezTo>
                  <a:cubicBezTo>
                    <a:pt x="238" y="52"/>
                    <a:pt x="238" y="33"/>
                    <a:pt x="239" y="1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PE"/>
            </a:p>
          </p:txBody>
        </p:sp>
        <p:sp>
          <p:nvSpPr>
            <p:cNvPr id="46" name="Freeform 9">
              <a:extLst>
                <a:ext uri="{FF2B5EF4-FFF2-40B4-BE49-F238E27FC236}">
                  <a16:creationId xmlns:a16="http://schemas.microsoft.com/office/drawing/2014/main" id="{C7AC42C9-F9B6-4100-B759-795FD2124B48}"/>
                </a:ext>
              </a:extLst>
            </p:cNvPr>
            <p:cNvSpPr>
              <a:spLocks/>
            </p:cNvSpPr>
            <p:nvPr/>
          </p:nvSpPr>
          <p:spPr bwMode="auto">
            <a:xfrm>
              <a:off x="6064250" y="360363"/>
              <a:ext cx="301625" cy="661987"/>
            </a:xfrm>
            <a:custGeom>
              <a:avLst/>
              <a:gdLst>
                <a:gd name="T0" fmla="*/ 188 w 192"/>
                <a:gd name="T1" fmla="*/ 4 h 420"/>
                <a:gd name="T2" fmla="*/ 184 w 192"/>
                <a:gd name="T3" fmla="*/ 1 h 420"/>
                <a:gd name="T4" fmla="*/ 14 w 192"/>
                <a:gd name="T5" fmla="*/ 0 h 420"/>
                <a:gd name="T6" fmla="*/ 4 w 192"/>
                <a:gd name="T7" fmla="*/ 8 h 420"/>
                <a:gd name="T8" fmla="*/ 4 w 192"/>
                <a:gd name="T9" fmla="*/ 86 h 420"/>
                <a:gd name="T10" fmla="*/ 4 w 192"/>
                <a:gd name="T11" fmla="*/ 86 h 420"/>
                <a:gd name="T12" fmla="*/ 4 w 192"/>
                <a:gd name="T13" fmla="*/ 90 h 420"/>
                <a:gd name="T14" fmla="*/ 2 w 192"/>
                <a:gd name="T15" fmla="*/ 406 h 420"/>
                <a:gd name="T16" fmla="*/ 8 w 192"/>
                <a:gd name="T17" fmla="*/ 419 h 420"/>
                <a:gd name="T18" fmla="*/ 8 w 192"/>
                <a:gd name="T19" fmla="*/ 419 h 420"/>
                <a:gd name="T20" fmla="*/ 8 w 192"/>
                <a:gd name="T21" fmla="*/ 419 h 420"/>
                <a:gd name="T22" fmla="*/ 8 w 192"/>
                <a:gd name="T23" fmla="*/ 419 h 420"/>
                <a:gd name="T24" fmla="*/ 8 w 192"/>
                <a:gd name="T25" fmla="*/ 419 h 420"/>
                <a:gd name="T26" fmla="*/ 70 w 192"/>
                <a:gd name="T27" fmla="*/ 419 h 420"/>
                <a:gd name="T28" fmla="*/ 87 w 192"/>
                <a:gd name="T29" fmla="*/ 403 h 420"/>
                <a:gd name="T30" fmla="*/ 87 w 192"/>
                <a:gd name="T31" fmla="*/ 263 h 420"/>
                <a:gd name="T32" fmla="*/ 155 w 192"/>
                <a:gd name="T33" fmla="*/ 259 h 420"/>
                <a:gd name="T34" fmla="*/ 169 w 192"/>
                <a:gd name="T35" fmla="*/ 259 h 420"/>
                <a:gd name="T36" fmla="*/ 176 w 192"/>
                <a:gd name="T37" fmla="*/ 252 h 420"/>
                <a:gd name="T38" fmla="*/ 176 w 192"/>
                <a:gd name="T39" fmla="*/ 174 h 420"/>
                <a:gd name="T40" fmla="*/ 164 w 192"/>
                <a:gd name="T41" fmla="*/ 165 h 420"/>
                <a:gd name="T42" fmla="*/ 106 w 192"/>
                <a:gd name="T43" fmla="*/ 166 h 420"/>
                <a:gd name="T44" fmla="*/ 87 w 192"/>
                <a:gd name="T45" fmla="*/ 154 h 420"/>
                <a:gd name="T46" fmla="*/ 87 w 192"/>
                <a:gd name="T47" fmla="*/ 154 h 420"/>
                <a:gd name="T48" fmla="*/ 87 w 192"/>
                <a:gd name="T49" fmla="*/ 154 h 420"/>
                <a:gd name="T50" fmla="*/ 87 w 192"/>
                <a:gd name="T51" fmla="*/ 154 h 420"/>
                <a:gd name="T52" fmla="*/ 87 w 192"/>
                <a:gd name="T53" fmla="*/ 154 h 420"/>
                <a:gd name="T54" fmla="*/ 87 w 192"/>
                <a:gd name="T55" fmla="*/ 154 h 420"/>
                <a:gd name="T56" fmla="*/ 87 w 192"/>
                <a:gd name="T57" fmla="*/ 154 h 420"/>
                <a:gd name="T58" fmla="*/ 87 w 192"/>
                <a:gd name="T59" fmla="*/ 111 h 420"/>
                <a:gd name="T60" fmla="*/ 94 w 192"/>
                <a:gd name="T61" fmla="*/ 97 h 420"/>
                <a:gd name="T62" fmla="*/ 104 w 192"/>
                <a:gd name="T63" fmla="*/ 97 h 420"/>
                <a:gd name="T64" fmla="*/ 144 w 192"/>
                <a:gd name="T65" fmla="*/ 95 h 420"/>
                <a:gd name="T66" fmla="*/ 144 w 192"/>
                <a:gd name="T67" fmla="*/ 95 h 420"/>
                <a:gd name="T68" fmla="*/ 177 w 192"/>
                <a:gd name="T69" fmla="*/ 95 h 420"/>
                <a:gd name="T70" fmla="*/ 190 w 192"/>
                <a:gd name="T71" fmla="*/ 83 h 420"/>
                <a:gd name="T72" fmla="*/ 188 w 192"/>
                <a:gd name="T73" fmla="*/ 4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92" h="420">
                  <a:moveTo>
                    <a:pt x="188" y="4"/>
                  </a:moveTo>
                  <a:cubicBezTo>
                    <a:pt x="186" y="3"/>
                    <a:pt x="185" y="1"/>
                    <a:pt x="184" y="1"/>
                  </a:cubicBezTo>
                  <a:cubicBezTo>
                    <a:pt x="127" y="1"/>
                    <a:pt x="70" y="0"/>
                    <a:pt x="14" y="0"/>
                  </a:cubicBezTo>
                  <a:cubicBezTo>
                    <a:pt x="8" y="0"/>
                    <a:pt x="3" y="2"/>
                    <a:pt x="4" y="8"/>
                  </a:cubicBezTo>
                  <a:cubicBezTo>
                    <a:pt x="5" y="34"/>
                    <a:pt x="0" y="60"/>
                    <a:pt x="4" y="86"/>
                  </a:cubicBezTo>
                  <a:cubicBezTo>
                    <a:pt x="4" y="86"/>
                    <a:pt x="4" y="86"/>
                    <a:pt x="4" y="86"/>
                  </a:cubicBezTo>
                  <a:cubicBezTo>
                    <a:pt x="4" y="88"/>
                    <a:pt x="4" y="89"/>
                    <a:pt x="4" y="90"/>
                  </a:cubicBezTo>
                  <a:cubicBezTo>
                    <a:pt x="0" y="196"/>
                    <a:pt x="3" y="301"/>
                    <a:pt x="2" y="406"/>
                  </a:cubicBezTo>
                  <a:cubicBezTo>
                    <a:pt x="2" y="411"/>
                    <a:pt x="0" y="418"/>
                    <a:pt x="8" y="419"/>
                  </a:cubicBezTo>
                  <a:cubicBezTo>
                    <a:pt x="8" y="419"/>
                    <a:pt x="8" y="419"/>
                    <a:pt x="8" y="419"/>
                  </a:cubicBezTo>
                  <a:cubicBezTo>
                    <a:pt x="8" y="419"/>
                    <a:pt x="8" y="419"/>
                    <a:pt x="8" y="419"/>
                  </a:cubicBezTo>
                  <a:cubicBezTo>
                    <a:pt x="8" y="419"/>
                    <a:pt x="8" y="419"/>
                    <a:pt x="8" y="419"/>
                  </a:cubicBezTo>
                  <a:cubicBezTo>
                    <a:pt x="8" y="419"/>
                    <a:pt x="8" y="419"/>
                    <a:pt x="8" y="419"/>
                  </a:cubicBezTo>
                  <a:cubicBezTo>
                    <a:pt x="29" y="419"/>
                    <a:pt x="49" y="419"/>
                    <a:pt x="70" y="419"/>
                  </a:cubicBezTo>
                  <a:cubicBezTo>
                    <a:pt x="83" y="420"/>
                    <a:pt x="87" y="416"/>
                    <a:pt x="87" y="403"/>
                  </a:cubicBezTo>
                  <a:cubicBezTo>
                    <a:pt x="86" y="356"/>
                    <a:pt x="87" y="309"/>
                    <a:pt x="87" y="263"/>
                  </a:cubicBezTo>
                  <a:cubicBezTo>
                    <a:pt x="110" y="259"/>
                    <a:pt x="132" y="265"/>
                    <a:pt x="155" y="259"/>
                  </a:cubicBezTo>
                  <a:cubicBezTo>
                    <a:pt x="159" y="259"/>
                    <a:pt x="164" y="259"/>
                    <a:pt x="169" y="259"/>
                  </a:cubicBezTo>
                  <a:cubicBezTo>
                    <a:pt x="174" y="259"/>
                    <a:pt x="176" y="256"/>
                    <a:pt x="176" y="252"/>
                  </a:cubicBezTo>
                  <a:cubicBezTo>
                    <a:pt x="176" y="226"/>
                    <a:pt x="176" y="200"/>
                    <a:pt x="176" y="174"/>
                  </a:cubicBezTo>
                  <a:cubicBezTo>
                    <a:pt x="176" y="165"/>
                    <a:pt x="170" y="165"/>
                    <a:pt x="164" y="165"/>
                  </a:cubicBezTo>
                  <a:cubicBezTo>
                    <a:pt x="145" y="165"/>
                    <a:pt x="125" y="165"/>
                    <a:pt x="106" y="166"/>
                  </a:cubicBezTo>
                  <a:cubicBezTo>
                    <a:pt x="96" y="166"/>
                    <a:pt x="90" y="163"/>
                    <a:pt x="87" y="154"/>
                  </a:cubicBezTo>
                  <a:cubicBezTo>
                    <a:pt x="87" y="154"/>
                    <a:pt x="87" y="154"/>
                    <a:pt x="87" y="154"/>
                  </a:cubicBezTo>
                  <a:cubicBezTo>
                    <a:pt x="87" y="154"/>
                    <a:pt x="87" y="154"/>
                    <a:pt x="87" y="154"/>
                  </a:cubicBezTo>
                  <a:cubicBezTo>
                    <a:pt x="87" y="154"/>
                    <a:pt x="87" y="154"/>
                    <a:pt x="87" y="154"/>
                  </a:cubicBezTo>
                  <a:cubicBezTo>
                    <a:pt x="87" y="154"/>
                    <a:pt x="87" y="154"/>
                    <a:pt x="87" y="154"/>
                  </a:cubicBezTo>
                  <a:cubicBezTo>
                    <a:pt x="87" y="154"/>
                    <a:pt x="87" y="154"/>
                    <a:pt x="87" y="154"/>
                  </a:cubicBezTo>
                  <a:cubicBezTo>
                    <a:pt x="87" y="154"/>
                    <a:pt x="87" y="154"/>
                    <a:pt x="87" y="154"/>
                  </a:cubicBezTo>
                  <a:cubicBezTo>
                    <a:pt x="87" y="140"/>
                    <a:pt x="88" y="125"/>
                    <a:pt x="87" y="111"/>
                  </a:cubicBezTo>
                  <a:cubicBezTo>
                    <a:pt x="87" y="103"/>
                    <a:pt x="89" y="99"/>
                    <a:pt x="94" y="97"/>
                  </a:cubicBezTo>
                  <a:cubicBezTo>
                    <a:pt x="97" y="97"/>
                    <a:pt x="101" y="97"/>
                    <a:pt x="104" y="97"/>
                  </a:cubicBezTo>
                  <a:cubicBezTo>
                    <a:pt x="117" y="97"/>
                    <a:pt x="131" y="99"/>
                    <a:pt x="144" y="95"/>
                  </a:cubicBezTo>
                  <a:cubicBezTo>
                    <a:pt x="144" y="95"/>
                    <a:pt x="144" y="95"/>
                    <a:pt x="144" y="95"/>
                  </a:cubicBezTo>
                  <a:cubicBezTo>
                    <a:pt x="155" y="95"/>
                    <a:pt x="166" y="94"/>
                    <a:pt x="177" y="95"/>
                  </a:cubicBezTo>
                  <a:cubicBezTo>
                    <a:pt x="185" y="95"/>
                    <a:pt x="190" y="93"/>
                    <a:pt x="190" y="83"/>
                  </a:cubicBezTo>
                  <a:cubicBezTo>
                    <a:pt x="189" y="57"/>
                    <a:pt x="192" y="31"/>
                    <a:pt x="188" y="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PE"/>
            </a:p>
          </p:txBody>
        </p:sp>
        <p:sp>
          <p:nvSpPr>
            <p:cNvPr id="47" name="Freeform 10">
              <a:extLst>
                <a:ext uri="{FF2B5EF4-FFF2-40B4-BE49-F238E27FC236}">
                  <a16:creationId xmlns:a16="http://schemas.microsoft.com/office/drawing/2014/main" id="{31C8DAC8-B6ED-46AA-AEBA-8A54BFF19475}"/>
                </a:ext>
              </a:extLst>
            </p:cNvPr>
            <p:cNvSpPr>
              <a:spLocks noEditPoints="1"/>
            </p:cNvSpPr>
            <p:nvPr/>
          </p:nvSpPr>
          <p:spPr bwMode="auto">
            <a:xfrm>
              <a:off x="4689475" y="352426"/>
              <a:ext cx="490538" cy="769937"/>
            </a:xfrm>
            <a:custGeom>
              <a:avLst/>
              <a:gdLst>
                <a:gd name="T0" fmla="*/ 297 w 312"/>
                <a:gd name="T1" fmla="*/ 5 h 488"/>
                <a:gd name="T2" fmla="*/ 237 w 312"/>
                <a:gd name="T3" fmla="*/ 5 h 488"/>
                <a:gd name="T4" fmla="*/ 223 w 312"/>
                <a:gd name="T5" fmla="*/ 21 h 488"/>
                <a:gd name="T6" fmla="*/ 224 w 312"/>
                <a:gd name="T7" fmla="*/ 181 h 488"/>
                <a:gd name="T8" fmla="*/ 224 w 312"/>
                <a:gd name="T9" fmla="*/ 258 h 488"/>
                <a:gd name="T10" fmla="*/ 217 w 312"/>
                <a:gd name="T11" fmla="*/ 267 h 488"/>
                <a:gd name="T12" fmla="*/ 142 w 312"/>
                <a:gd name="T13" fmla="*/ 112 h 488"/>
                <a:gd name="T14" fmla="*/ 90 w 312"/>
                <a:gd name="T15" fmla="*/ 6 h 488"/>
                <a:gd name="T16" fmla="*/ 7 w 312"/>
                <a:gd name="T17" fmla="*/ 5 h 488"/>
                <a:gd name="T18" fmla="*/ 7 w 312"/>
                <a:gd name="T19" fmla="*/ 5 h 488"/>
                <a:gd name="T20" fmla="*/ 7 w 312"/>
                <a:gd name="T21" fmla="*/ 6 h 488"/>
                <a:gd name="T22" fmla="*/ 7 w 312"/>
                <a:gd name="T23" fmla="*/ 6 h 488"/>
                <a:gd name="T24" fmla="*/ 4 w 312"/>
                <a:gd name="T25" fmla="*/ 21 h 488"/>
                <a:gd name="T26" fmla="*/ 3 w 312"/>
                <a:gd name="T27" fmla="*/ 469 h 488"/>
                <a:gd name="T28" fmla="*/ 7 w 312"/>
                <a:gd name="T29" fmla="*/ 488 h 488"/>
                <a:gd name="T30" fmla="*/ 7 w 312"/>
                <a:gd name="T31" fmla="*/ 488 h 488"/>
                <a:gd name="T32" fmla="*/ 86 w 312"/>
                <a:gd name="T33" fmla="*/ 477 h 488"/>
                <a:gd name="T34" fmla="*/ 86 w 312"/>
                <a:gd name="T35" fmla="*/ 477 h 488"/>
                <a:gd name="T36" fmla="*/ 86 w 312"/>
                <a:gd name="T37" fmla="*/ 477 h 488"/>
                <a:gd name="T38" fmla="*/ 89 w 312"/>
                <a:gd name="T39" fmla="*/ 457 h 488"/>
                <a:gd name="T40" fmla="*/ 89 w 312"/>
                <a:gd name="T41" fmla="*/ 214 h 488"/>
                <a:gd name="T42" fmla="*/ 93 w 312"/>
                <a:gd name="T43" fmla="*/ 193 h 488"/>
                <a:gd name="T44" fmla="*/ 93 w 312"/>
                <a:gd name="T45" fmla="*/ 193 h 488"/>
                <a:gd name="T46" fmla="*/ 113 w 312"/>
                <a:gd name="T47" fmla="*/ 233 h 488"/>
                <a:gd name="T48" fmla="*/ 216 w 312"/>
                <a:gd name="T49" fmla="*/ 448 h 488"/>
                <a:gd name="T50" fmla="*/ 234 w 312"/>
                <a:gd name="T51" fmla="*/ 462 h 488"/>
                <a:gd name="T52" fmla="*/ 288 w 312"/>
                <a:gd name="T53" fmla="*/ 454 h 488"/>
                <a:gd name="T54" fmla="*/ 288 w 312"/>
                <a:gd name="T55" fmla="*/ 454 h 488"/>
                <a:gd name="T56" fmla="*/ 288 w 312"/>
                <a:gd name="T57" fmla="*/ 454 h 488"/>
                <a:gd name="T58" fmla="*/ 307 w 312"/>
                <a:gd name="T59" fmla="*/ 437 h 488"/>
                <a:gd name="T60" fmla="*/ 306 w 312"/>
                <a:gd name="T61" fmla="*/ 361 h 488"/>
                <a:gd name="T62" fmla="*/ 306 w 312"/>
                <a:gd name="T63" fmla="*/ 361 h 488"/>
                <a:gd name="T64" fmla="*/ 306 w 312"/>
                <a:gd name="T65" fmla="*/ 361 h 488"/>
                <a:gd name="T66" fmla="*/ 307 w 312"/>
                <a:gd name="T67" fmla="*/ 275 h 488"/>
                <a:gd name="T68" fmla="*/ 307 w 312"/>
                <a:gd name="T69" fmla="*/ 275 h 488"/>
                <a:gd name="T70" fmla="*/ 307 w 312"/>
                <a:gd name="T71" fmla="*/ 275 h 488"/>
                <a:gd name="T72" fmla="*/ 307 w 312"/>
                <a:gd name="T73" fmla="*/ 242 h 488"/>
                <a:gd name="T74" fmla="*/ 310 w 312"/>
                <a:gd name="T75" fmla="*/ 14 h 488"/>
                <a:gd name="T76" fmla="*/ 297 w 312"/>
                <a:gd name="T77" fmla="*/ 5 h 488"/>
                <a:gd name="T78" fmla="*/ 249 w 312"/>
                <a:gd name="T79" fmla="*/ 7 h 488"/>
                <a:gd name="T80" fmla="*/ 255 w 312"/>
                <a:gd name="T81" fmla="*/ 8 h 488"/>
                <a:gd name="T82" fmla="*/ 249 w 312"/>
                <a:gd name="T83" fmla="*/ 7 h 488"/>
                <a:gd name="T84" fmla="*/ 226 w 312"/>
                <a:gd name="T85" fmla="*/ 27 h 488"/>
                <a:gd name="T86" fmla="*/ 226 w 312"/>
                <a:gd name="T87" fmla="*/ 39 h 488"/>
                <a:gd name="T88" fmla="*/ 226 w 312"/>
                <a:gd name="T89" fmla="*/ 27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12" h="488">
                  <a:moveTo>
                    <a:pt x="297" y="5"/>
                  </a:moveTo>
                  <a:cubicBezTo>
                    <a:pt x="277" y="5"/>
                    <a:pt x="257" y="5"/>
                    <a:pt x="237" y="5"/>
                  </a:cubicBezTo>
                  <a:cubicBezTo>
                    <a:pt x="225" y="4"/>
                    <a:pt x="223" y="10"/>
                    <a:pt x="223" y="21"/>
                  </a:cubicBezTo>
                  <a:cubicBezTo>
                    <a:pt x="224" y="74"/>
                    <a:pt x="224" y="128"/>
                    <a:pt x="224" y="181"/>
                  </a:cubicBezTo>
                  <a:cubicBezTo>
                    <a:pt x="224" y="207"/>
                    <a:pt x="224" y="232"/>
                    <a:pt x="224" y="258"/>
                  </a:cubicBezTo>
                  <a:cubicBezTo>
                    <a:pt x="224" y="262"/>
                    <a:pt x="228" y="271"/>
                    <a:pt x="217" y="267"/>
                  </a:cubicBezTo>
                  <a:cubicBezTo>
                    <a:pt x="192" y="216"/>
                    <a:pt x="168" y="164"/>
                    <a:pt x="142" y="112"/>
                  </a:cubicBezTo>
                  <a:cubicBezTo>
                    <a:pt x="125" y="77"/>
                    <a:pt x="110" y="40"/>
                    <a:pt x="90" y="6"/>
                  </a:cubicBezTo>
                  <a:cubicBezTo>
                    <a:pt x="62" y="0"/>
                    <a:pt x="35" y="1"/>
                    <a:pt x="7" y="5"/>
                  </a:cubicBezTo>
                  <a:cubicBezTo>
                    <a:pt x="7" y="5"/>
                    <a:pt x="7" y="5"/>
                    <a:pt x="7" y="5"/>
                  </a:cubicBezTo>
                  <a:cubicBezTo>
                    <a:pt x="7" y="6"/>
                    <a:pt x="7" y="6"/>
                    <a:pt x="7" y="6"/>
                  </a:cubicBezTo>
                  <a:cubicBezTo>
                    <a:pt x="7" y="6"/>
                    <a:pt x="7" y="6"/>
                    <a:pt x="7" y="6"/>
                  </a:cubicBezTo>
                  <a:cubicBezTo>
                    <a:pt x="2" y="10"/>
                    <a:pt x="4" y="16"/>
                    <a:pt x="4" y="21"/>
                  </a:cubicBezTo>
                  <a:cubicBezTo>
                    <a:pt x="4" y="170"/>
                    <a:pt x="3" y="320"/>
                    <a:pt x="3" y="469"/>
                  </a:cubicBezTo>
                  <a:cubicBezTo>
                    <a:pt x="3" y="475"/>
                    <a:pt x="0" y="483"/>
                    <a:pt x="7" y="488"/>
                  </a:cubicBezTo>
                  <a:cubicBezTo>
                    <a:pt x="7" y="488"/>
                    <a:pt x="7" y="488"/>
                    <a:pt x="7" y="488"/>
                  </a:cubicBezTo>
                  <a:cubicBezTo>
                    <a:pt x="34" y="487"/>
                    <a:pt x="60" y="482"/>
                    <a:pt x="86" y="477"/>
                  </a:cubicBezTo>
                  <a:cubicBezTo>
                    <a:pt x="86" y="477"/>
                    <a:pt x="86" y="477"/>
                    <a:pt x="86" y="477"/>
                  </a:cubicBezTo>
                  <a:cubicBezTo>
                    <a:pt x="86" y="477"/>
                    <a:pt x="86" y="477"/>
                    <a:pt x="86" y="477"/>
                  </a:cubicBezTo>
                  <a:cubicBezTo>
                    <a:pt x="92" y="471"/>
                    <a:pt x="89" y="464"/>
                    <a:pt x="89" y="457"/>
                  </a:cubicBezTo>
                  <a:cubicBezTo>
                    <a:pt x="89" y="376"/>
                    <a:pt x="89" y="295"/>
                    <a:pt x="89" y="214"/>
                  </a:cubicBezTo>
                  <a:cubicBezTo>
                    <a:pt x="89" y="207"/>
                    <a:pt x="87" y="199"/>
                    <a:pt x="93" y="193"/>
                  </a:cubicBezTo>
                  <a:cubicBezTo>
                    <a:pt x="93" y="193"/>
                    <a:pt x="93" y="193"/>
                    <a:pt x="93" y="193"/>
                  </a:cubicBezTo>
                  <a:cubicBezTo>
                    <a:pt x="100" y="206"/>
                    <a:pt x="107" y="219"/>
                    <a:pt x="113" y="233"/>
                  </a:cubicBezTo>
                  <a:cubicBezTo>
                    <a:pt x="147" y="304"/>
                    <a:pt x="182" y="376"/>
                    <a:pt x="216" y="448"/>
                  </a:cubicBezTo>
                  <a:cubicBezTo>
                    <a:pt x="220" y="456"/>
                    <a:pt x="223" y="463"/>
                    <a:pt x="234" y="462"/>
                  </a:cubicBezTo>
                  <a:cubicBezTo>
                    <a:pt x="252" y="459"/>
                    <a:pt x="270" y="456"/>
                    <a:pt x="288" y="454"/>
                  </a:cubicBezTo>
                  <a:cubicBezTo>
                    <a:pt x="288" y="454"/>
                    <a:pt x="288" y="454"/>
                    <a:pt x="288" y="454"/>
                  </a:cubicBezTo>
                  <a:cubicBezTo>
                    <a:pt x="288" y="454"/>
                    <a:pt x="288" y="454"/>
                    <a:pt x="288" y="454"/>
                  </a:cubicBezTo>
                  <a:cubicBezTo>
                    <a:pt x="302" y="457"/>
                    <a:pt x="308" y="453"/>
                    <a:pt x="307" y="437"/>
                  </a:cubicBezTo>
                  <a:cubicBezTo>
                    <a:pt x="306" y="411"/>
                    <a:pt x="306" y="386"/>
                    <a:pt x="306" y="361"/>
                  </a:cubicBezTo>
                  <a:cubicBezTo>
                    <a:pt x="306" y="361"/>
                    <a:pt x="306" y="361"/>
                    <a:pt x="306" y="361"/>
                  </a:cubicBezTo>
                  <a:cubicBezTo>
                    <a:pt x="306" y="361"/>
                    <a:pt x="306" y="361"/>
                    <a:pt x="306" y="361"/>
                  </a:cubicBezTo>
                  <a:cubicBezTo>
                    <a:pt x="306" y="332"/>
                    <a:pt x="306" y="303"/>
                    <a:pt x="307" y="275"/>
                  </a:cubicBezTo>
                  <a:cubicBezTo>
                    <a:pt x="307" y="275"/>
                    <a:pt x="307" y="275"/>
                    <a:pt x="307" y="275"/>
                  </a:cubicBezTo>
                  <a:cubicBezTo>
                    <a:pt x="307" y="275"/>
                    <a:pt x="307" y="275"/>
                    <a:pt x="307" y="275"/>
                  </a:cubicBezTo>
                  <a:cubicBezTo>
                    <a:pt x="307" y="264"/>
                    <a:pt x="307" y="253"/>
                    <a:pt x="307" y="242"/>
                  </a:cubicBezTo>
                  <a:cubicBezTo>
                    <a:pt x="312" y="166"/>
                    <a:pt x="309" y="90"/>
                    <a:pt x="310" y="14"/>
                  </a:cubicBezTo>
                  <a:cubicBezTo>
                    <a:pt x="310" y="5"/>
                    <a:pt x="304" y="5"/>
                    <a:pt x="297" y="5"/>
                  </a:cubicBezTo>
                  <a:close/>
                  <a:moveTo>
                    <a:pt x="249" y="7"/>
                  </a:moveTo>
                  <a:cubicBezTo>
                    <a:pt x="251" y="7"/>
                    <a:pt x="253" y="7"/>
                    <a:pt x="255" y="8"/>
                  </a:cubicBezTo>
                  <a:cubicBezTo>
                    <a:pt x="253" y="8"/>
                    <a:pt x="251" y="7"/>
                    <a:pt x="249" y="7"/>
                  </a:cubicBezTo>
                  <a:close/>
                  <a:moveTo>
                    <a:pt x="226" y="27"/>
                  </a:moveTo>
                  <a:cubicBezTo>
                    <a:pt x="226" y="31"/>
                    <a:pt x="226" y="35"/>
                    <a:pt x="226" y="39"/>
                  </a:cubicBezTo>
                  <a:cubicBezTo>
                    <a:pt x="226" y="35"/>
                    <a:pt x="226" y="31"/>
                    <a:pt x="226" y="2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PE"/>
            </a:p>
          </p:txBody>
        </p:sp>
        <p:sp>
          <p:nvSpPr>
            <p:cNvPr id="48" name="Freeform 11">
              <a:extLst>
                <a:ext uri="{FF2B5EF4-FFF2-40B4-BE49-F238E27FC236}">
                  <a16:creationId xmlns:a16="http://schemas.microsoft.com/office/drawing/2014/main" id="{48C1CE35-CEE0-4FC1-AE5A-324DBE8029DA}"/>
                </a:ext>
              </a:extLst>
            </p:cNvPr>
            <p:cNvSpPr>
              <a:spLocks/>
            </p:cNvSpPr>
            <p:nvPr/>
          </p:nvSpPr>
          <p:spPr bwMode="auto">
            <a:xfrm>
              <a:off x="6445250" y="360363"/>
              <a:ext cx="300038" cy="681037"/>
            </a:xfrm>
            <a:custGeom>
              <a:avLst/>
              <a:gdLst>
                <a:gd name="T0" fmla="*/ 189 w 190"/>
                <a:gd name="T1" fmla="*/ 355 h 432"/>
                <a:gd name="T2" fmla="*/ 173 w 190"/>
                <a:gd name="T3" fmla="*/ 338 h 432"/>
                <a:gd name="T4" fmla="*/ 84 w 190"/>
                <a:gd name="T5" fmla="*/ 333 h 432"/>
                <a:gd name="T6" fmla="*/ 84 w 190"/>
                <a:gd name="T7" fmla="*/ 333 h 432"/>
                <a:gd name="T8" fmla="*/ 83 w 190"/>
                <a:gd name="T9" fmla="*/ 292 h 432"/>
                <a:gd name="T10" fmla="*/ 83 w 190"/>
                <a:gd name="T11" fmla="*/ 292 h 432"/>
                <a:gd name="T12" fmla="*/ 84 w 190"/>
                <a:gd name="T13" fmla="*/ 259 h 432"/>
                <a:gd name="T14" fmla="*/ 85 w 190"/>
                <a:gd name="T15" fmla="*/ 256 h 432"/>
                <a:gd name="T16" fmla="*/ 87 w 190"/>
                <a:gd name="T17" fmla="*/ 11 h 432"/>
                <a:gd name="T18" fmla="*/ 74 w 190"/>
                <a:gd name="T19" fmla="*/ 0 h 432"/>
                <a:gd name="T20" fmla="*/ 14 w 190"/>
                <a:gd name="T21" fmla="*/ 0 h 432"/>
                <a:gd name="T22" fmla="*/ 0 w 190"/>
                <a:gd name="T23" fmla="*/ 14 h 432"/>
                <a:gd name="T24" fmla="*/ 1 w 190"/>
                <a:gd name="T25" fmla="*/ 292 h 432"/>
                <a:gd name="T26" fmla="*/ 1 w 190"/>
                <a:gd name="T27" fmla="*/ 292 h 432"/>
                <a:gd name="T28" fmla="*/ 1 w 190"/>
                <a:gd name="T29" fmla="*/ 363 h 432"/>
                <a:gd name="T30" fmla="*/ 0 w 190"/>
                <a:gd name="T31" fmla="*/ 412 h 432"/>
                <a:gd name="T32" fmla="*/ 12 w 190"/>
                <a:gd name="T33" fmla="*/ 424 h 432"/>
                <a:gd name="T34" fmla="*/ 176 w 190"/>
                <a:gd name="T35" fmla="*/ 431 h 432"/>
                <a:gd name="T36" fmla="*/ 189 w 190"/>
                <a:gd name="T37" fmla="*/ 417 h 432"/>
                <a:gd name="T38" fmla="*/ 189 w 190"/>
                <a:gd name="T39" fmla="*/ 355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0" h="432">
                  <a:moveTo>
                    <a:pt x="189" y="355"/>
                  </a:moveTo>
                  <a:cubicBezTo>
                    <a:pt x="190" y="343"/>
                    <a:pt x="186" y="338"/>
                    <a:pt x="173" y="338"/>
                  </a:cubicBezTo>
                  <a:cubicBezTo>
                    <a:pt x="143" y="337"/>
                    <a:pt x="113" y="335"/>
                    <a:pt x="84" y="333"/>
                  </a:cubicBezTo>
                  <a:cubicBezTo>
                    <a:pt x="84" y="333"/>
                    <a:pt x="84" y="333"/>
                    <a:pt x="84" y="333"/>
                  </a:cubicBezTo>
                  <a:cubicBezTo>
                    <a:pt x="83" y="319"/>
                    <a:pt x="83" y="306"/>
                    <a:pt x="83" y="292"/>
                  </a:cubicBezTo>
                  <a:cubicBezTo>
                    <a:pt x="83" y="292"/>
                    <a:pt x="83" y="292"/>
                    <a:pt x="83" y="292"/>
                  </a:cubicBezTo>
                  <a:cubicBezTo>
                    <a:pt x="83" y="281"/>
                    <a:pt x="83" y="270"/>
                    <a:pt x="84" y="259"/>
                  </a:cubicBezTo>
                  <a:cubicBezTo>
                    <a:pt x="84" y="258"/>
                    <a:pt x="85" y="257"/>
                    <a:pt x="85" y="256"/>
                  </a:cubicBezTo>
                  <a:cubicBezTo>
                    <a:pt x="86" y="174"/>
                    <a:pt x="86" y="93"/>
                    <a:pt x="87" y="11"/>
                  </a:cubicBezTo>
                  <a:cubicBezTo>
                    <a:pt x="87" y="1"/>
                    <a:pt x="82" y="0"/>
                    <a:pt x="74" y="0"/>
                  </a:cubicBezTo>
                  <a:cubicBezTo>
                    <a:pt x="54" y="0"/>
                    <a:pt x="34" y="0"/>
                    <a:pt x="14" y="0"/>
                  </a:cubicBezTo>
                  <a:cubicBezTo>
                    <a:pt x="4" y="0"/>
                    <a:pt x="0" y="4"/>
                    <a:pt x="0" y="14"/>
                  </a:cubicBezTo>
                  <a:cubicBezTo>
                    <a:pt x="1" y="107"/>
                    <a:pt x="1" y="199"/>
                    <a:pt x="1" y="292"/>
                  </a:cubicBezTo>
                  <a:cubicBezTo>
                    <a:pt x="1" y="292"/>
                    <a:pt x="1" y="292"/>
                    <a:pt x="1" y="292"/>
                  </a:cubicBezTo>
                  <a:cubicBezTo>
                    <a:pt x="1" y="316"/>
                    <a:pt x="1" y="340"/>
                    <a:pt x="1" y="363"/>
                  </a:cubicBezTo>
                  <a:cubicBezTo>
                    <a:pt x="1" y="379"/>
                    <a:pt x="1" y="396"/>
                    <a:pt x="0" y="412"/>
                  </a:cubicBezTo>
                  <a:cubicBezTo>
                    <a:pt x="0" y="420"/>
                    <a:pt x="3" y="424"/>
                    <a:pt x="12" y="424"/>
                  </a:cubicBezTo>
                  <a:cubicBezTo>
                    <a:pt x="67" y="426"/>
                    <a:pt x="121" y="429"/>
                    <a:pt x="176" y="431"/>
                  </a:cubicBezTo>
                  <a:cubicBezTo>
                    <a:pt x="187" y="432"/>
                    <a:pt x="190" y="427"/>
                    <a:pt x="189" y="417"/>
                  </a:cubicBezTo>
                  <a:cubicBezTo>
                    <a:pt x="189" y="396"/>
                    <a:pt x="188" y="376"/>
                    <a:pt x="189" y="35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1087868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1000"/>
                                        <p:tgtEl>
                                          <p:spTgt spid="49"/>
                                        </p:tgtEl>
                                      </p:cBhvr>
                                    </p:animEffect>
                                    <p:anim calcmode="lin" valueType="num">
                                      <p:cBhvr>
                                        <p:cTn id="8" dur="1000" fill="hold"/>
                                        <p:tgtEl>
                                          <p:spTgt spid="49"/>
                                        </p:tgtEl>
                                        <p:attrNameLst>
                                          <p:attrName>ppt_x</p:attrName>
                                        </p:attrNameLst>
                                      </p:cBhvr>
                                      <p:tavLst>
                                        <p:tav tm="0">
                                          <p:val>
                                            <p:strVal val="#ppt_x"/>
                                          </p:val>
                                        </p:tav>
                                        <p:tav tm="100000">
                                          <p:val>
                                            <p:strVal val="#ppt_x"/>
                                          </p:val>
                                        </p:tav>
                                      </p:tavLst>
                                    </p:anim>
                                    <p:anim calcmode="lin" valueType="num">
                                      <p:cBhvr>
                                        <p:cTn id="9" dur="1000" fill="hold"/>
                                        <p:tgtEl>
                                          <p:spTgt spid="4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par>
                          <p:cTn id="14" fill="hold">
                            <p:stCondLst>
                              <p:cond delay="1500"/>
                            </p:stCondLst>
                            <p:childTnLst>
                              <p:par>
                                <p:cTn id="15" presetID="10" presetClass="entr" presetSubtype="0"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par>
                          <p:cTn id="22" fill="hold">
                            <p:stCondLst>
                              <p:cond delay="2500"/>
                            </p:stCondLst>
                            <p:childTnLst>
                              <p:par>
                                <p:cTn id="23" presetID="10" presetClass="entr" presetSubtype="0" fill="hold"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par>
                          <p:cTn id="26" fill="hold">
                            <p:stCondLst>
                              <p:cond delay="3000"/>
                            </p:stCondLst>
                            <p:childTnLst>
                              <p:par>
                                <p:cTn id="27" presetID="10" presetClass="entr" presetSubtype="0" fill="hold" grpId="0" nodeType="after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childTnLst>
                          </p:cTn>
                        </p:par>
                        <p:par>
                          <p:cTn id="30" fill="hold">
                            <p:stCondLst>
                              <p:cond delay="3500"/>
                            </p:stCondLst>
                            <p:childTnLst>
                              <p:par>
                                <p:cTn id="31" presetID="10" presetClass="entr" presetSubtype="0"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childTnLst>
                          </p:cTn>
                        </p:par>
                        <p:par>
                          <p:cTn id="34" fill="hold">
                            <p:stCondLst>
                              <p:cond delay="4000"/>
                            </p:stCondLst>
                            <p:childTnLst>
                              <p:par>
                                <p:cTn id="35" presetID="10" presetClass="entr" presetSubtype="0" fill="hold" grpId="0"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par>
                          <p:cTn id="38" fill="hold">
                            <p:stCondLst>
                              <p:cond delay="4500"/>
                            </p:stCondLst>
                            <p:childTnLst>
                              <p:par>
                                <p:cTn id="39" presetID="10" presetClass="entr" presetSubtype="0" fill="hold" nodeType="after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childTnLst>
                          </p:cTn>
                        </p:par>
                        <p:par>
                          <p:cTn id="42" fill="hold">
                            <p:stCondLst>
                              <p:cond delay="5000"/>
                            </p:stCondLst>
                            <p:childTnLst>
                              <p:par>
                                <p:cTn id="43" presetID="10" presetClass="entr" presetSubtype="0"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cTn>
                              </p:par>
                            </p:childTnLst>
                          </p:cTn>
                        </p:par>
                        <p:par>
                          <p:cTn id="46" fill="hold">
                            <p:stCondLst>
                              <p:cond delay="5500"/>
                            </p:stCondLst>
                            <p:childTnLst>
                              <p:par>
                                <p:cTn id="47" presetID="10" presetClass="entr" presetSubtype="0" fill="hold" nodeType="after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500"/>
                                        <p:tgtEl>
                                          <p:spTgt spid="21"/>
                                        </p:tgtEl>
                                      </p:cBhvr>
                                    </p:animEffect>
                                  </p:childTnLst>
                                </p:cTn>
                              </p:par>
                            </p:childTnLst>
                          </p:cTn>
                        </p:par>
                        <p:par>
                          <p:cTn id="50" fill="hold">
                            <p:stCondLst>
                              <p:cond delay="6000"/>
                            </p:stCondLst>
                            <p:childTnLst>
                              <p:par>
                                <p:cTn id="51" presetID="10" presetClass="entr" presetSubtype="0" fill="hold" nodeType="after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childTnLst>
                          </p:cTn>
                        </p:par>
                        <p:par>
                          <p:cTn id="54" fill="hold">
                            <p:stCondLst>
                              <p:cond delay="6500"/>
                            </p:stCondLst>
                            <p:childTnLst>
                              <p:par>
                                <p:cTn id="55" presetID="10" presetClass="entr" presetSubtype="0" fill="hold" grpId="0" nodeType="after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fade">
                                      <p:cBhvr>
                                        <p:cTn id="57" dur="500"/>
                                        <p:tgtEl>
                                          <p:spTgt spid="25"/>
                                        </p:tgtEl>
                                      </p:cBhvr>
                                    </p:animEffect>
                                  </p:childTnLst>
                                </p:cTn>
                              </p:par>
                            </p:childTnLst>
                          </p:cTn>
                        </p:par>
                        <p:par>
                          <p:cTn id="58" fill="hold">
                            <p:stCondLst>
                              <p:cond delay="7000"/>
                            </p:stCondLst>
                            <p:childTnLst>
                              <p:par>
                                <p:cTn id="59" presetID="10" presetClass="entr" presetSubtype="0" fill="hold" grpId="0" nodeType="after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fade">
                                      <p:cBhvr>
                                        <p:cTn id="61" dur="500"/>
                                        <p:tgtEl>
                                          <p:spTgt spid="26"/>
                                        </p:tgtEl>
                                      </p:cBhvr>
                                    </p:animEffect>
                                  </p:childTnLst>
                                </p:cTn>
                              </p:par>
                            </p:childTnLst>
                          </p:cTn>
                        </p:par>
                        <p:par>
                          <p:cTn id="62" fill="hold">
                            <p:stCondLst>
                              <p:cond delay="7500"/>
                            </p:stCondLst>
                            <p:childTnLst>
                              <p:par>
                                <p:cTn id="63" presetID="10" presetClass="entr" presetSubtype="0" fill="hold" grpId="0" nodeType="after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fade">
                                      <p:cBhvr>
                                        <p:cTn id="65" dur="500"/>
                                        <p:tgtEl>
                                          <p:spTgt spid="27"/>
                                        </p:tgtEl>
                                      </p:cBhvr>
                                    </p:animEffect>
                                  </p:childTnLst>
                                </p:cTn>
                              </p:par>
                            </p:childTnLst>
                          </p:cTn>
                        </p:par>
                        <p:par>
                          <p:cTn id="66" fill="hold">
                            <p:stCondLst>
                              <p:cond delay="8000"/>
                            </p:stCondLst>
                            <p:childTnLst>
                              <p:par>
                                <p:cTn id="67" presetID="10" presetClass="entr" presetSubtype="0" fill="hold" grpId="0" nodeType="after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fade">
                                      <p:cBhvr>
                                        <p:cTn id="69" dur="500"/>
                                        <p:tgtEl>
                                          <p:spTgt spid="28"/>
                                        </p:tgtEl>
                                      </p:cBhvr>
                                    </p:animEffect>
                                  </p:childTnLst>
                                </p:cTn>
                              </p:par>
                            </p:childTnLst>
                          </p:cTn>
                        </p:par>
                        <p:par>
                          <p:cTn id="70" fill="hold">
                            <p:stCondLst>
                              <p:cond delay="8500"/>
                            </p:stCondLst>
                            <p:childTnLst>
                              <p:par>
                                <p:cTn id="71" presetID="10" presetClass="entr" presetSubtype="0" fill="hold" nodeType="after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fade">
                                      <p:cBhvr>
                                        <p:cTn id="73" dur="500"/>
                                        <p:tgtEl>
                                          <p:spTgt spid="29"/>
                                        </p:tgtEl>
                                      </p:cBhvr>
                                    </p:animEffect>
                                  </p:childTnLst>
                                </p:cTn>
                              </p:par>
                            </p:childTnLst>
                          </p:cTn>
                        </p:par>
                        <p:par>
                          <p:cTn id="74" fill="hold">
                            <p:stCondLst>
                              <p:cond delay="9000"/>
                            </p:stCondLst>
                            <p:childTnLst>
                              <p:par>
                                <p:cTn id="75" presetID="10" presetClass="entr" presetSubtype="0" fill="hold" nodeType="afterEffect">
                                  <p:stCondLst>
                                    <p:cond delay="0"/>
                                  </p:stCondLst>
                                  <p:childTnLst>
                                    <p:set>
                                      <p:cBhvr>
                                        <p:cTn id="76" dur="1" fill="hold">
                                          <p:stCondLst>
                                            <p:cond delay="0"/>
                                          </p:stCondLst>
                                        </p:cTn>
                                        <p:tgtEl>
                                          <p:spTgt spid="32"/>
                                        </p:tgtEl>
                                        <p:attrNameLst>
                                          <p:attrName>style.visibility</p:attrName>
                                        </p:attrNameLst>
                                      </p:cBhvr>
                                      <p:to>
                                        <p:strVal val="visible"/>
                                      </p:to>
                                    </p:set>
                                    <p:animEffect transition="in" filter="fade">
                                      <p:cBhvr>
                                        <p:cTn id="77" dur="500"/>
                                        <p:tgtEl>
                                          <p:spTgt spid="32"/>
                                        </p:tgtEl>
                                      </p:cBhvr>
                                    </p:animEffect>
                                  </p:childTnLst>
                                </p:cTn>
                              </p:par>
                            </p:childTnLst>
                          </p:cTn>
                        </p:par>
                        <p:par>
                          <p:cTn id="78" fill="hold">
                            <p:stCondLst>
                              <p:cond delay="9500"/>
                            </p:stCondLst>
                            <p:childTnLst>
                              <p:par>
                                <p:cTn id="79" presetID="10" presetClass="entr" presetSubtype="0" fill="hold" nodeType="afterEffect">
                                  <p:stCondLst>
                                    <p:cond delay="0"/>
                                  </p:stCondLst>
                                  <p:childTnLst>
                                    <p:set>
                                      <p:cBhvr>
                                        <p:cTn id="80" dur="1" fill="hold">
                                          <p:stCondLst>
                                            <p:cond delay="0"/>
                                          </p:stCondLst>
                                        </p:cTn>
                                        <p:tgtEl>
                                          <p:spTgt spid="35"/>
                                        </p:tgtEl>
                                        <p:attrNameLst>
                                          <p:attrName>style.visibility</p:attrName>
                                        </p:attrNameLst>
                                      </p:cBhvr>
                                      <p:to>
                                        <p:strVal val="visible"/>
                                      </p:to>
                                    </p:set>
                                    <p:animEffect transition="in" filter="fade">
                                      <p:cBhvr>
                                        <p:cTn id="81" dur="500"/>
                                        <p:tgtEl>
                                          <p:spTgt spid="35"/>
                                        </p:tgtEl>
                                      </p:cBhvr>
                                    </p:animEffect>
                                  </p:childTnLst>
                                </p:cTn>
                              </p:par>
                            </p:childTnLst>
                          </p:cTn>
                        </p:par>
                        <p:par>
                          <p:cTn id="82" fill="hold">
                            <p:stCondLst>
                              <p:cond delay="10000"/>
                            </p:stCondLst>
                            <p:childTnLst>
                              <p:par>
                                <p:cTn id="83" presetID="16" presetClass="entr" presetSubtype="21" fill="hold" nodeType="afterEffect">
                                  <p:stCondLst>
                                    <p:cond delay="0"/>
                                  </p:stCondLst>
                                  <p:childTnLst>
                                    <p:set>
                                      <p:cBhvr>
                                        <p:cTn id="84" dur="1" fill="hold">
                                          <p:stCondLst>
                                            <p:cond delay="0"/>
                                          </p:stCondLst>
                                        </p:cTn>
                                        <p:tgtEl>
                                          <p:spTgt spid="50"/>
                                        </p:tgtEl>
                                        <p:attrNameLst>
                                          <p:attrName>style.visibility</p:attrName>
                                        </p:attrNameLst>
                                      </p:cBhvr>
                                      <p:to>
                                        <p:strVal val="visible"/>
                                      </p:to>
                                    </p:set>
                                    <p:animEffect transition="in" filter="barn(inVertical)">
                                      <p:cBhvr>
                                        <p:cTn id="85"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6" grpId="0" animBg="1"/>
      <p:bldP spid="18" grpId="0" animBg="1"/>
      <p:bldP spid="20" grpId="0" animBg="1"/>
      <p:bldP spid="25" grpId="0"/>
      <p:bldP spid="26" grpId="0"/>
      <p:bldP spid="27" grpId="0"/>
      <p:bldP spid="2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rma libre: forma 2">
            <a:extLst>
              <a:ext uri="{FF2B5EF4-FFF2-40B4-BE49-F238E27FC236}">
                <a16:creationId xmlns:a16="http://schemas.microsoft.com/office/drawing/2014/main" id="{9CA7EB46-9CC4-4CA0-890D-4C245BB5FC8F}"/>
              </a:ext>
            </a:extLst>
          </p:cNvPr>
          <p:cNvSpPr/>
          <p:nvPr/>
        </p:nvSpPr>
        <p:spPr>
          <a:xfrm>
            <a:off x="389099" y="102152"/>
            <a:ext cx="508635" cy="902208"/>
          </a:xfrm>
          <a:custGeom>
            <a:avLst/>
            <a:gdLst>
              <a:gd name="connsiteX0" fmla="*/ 0 w 508635"/>
              <a:gd name="connsiteY0" fmla="*/ 902208 h 902208"/>
              <a:gd name="connsiteX1" fmla="*/ 0 w 508635"/>
              <a:gd name="connsiteY1" fmla="*/ 0 h 902208"/>
              <a:gd name="connsiteX2" fmla="*/ 171069 w 508635"/>
              <a:gd name="connsiteY2" fmla="*/ 0 h 902208"/>
              <a:gd name="connsiteX3" fmla="*/ 339852 w 508635"/>
              <a:gd name="connsiteY3" fmla="*/ 453263 h 902208"/>
              <a:gd name="connsiteX4" fmla="*/ 339852 w 508635"/>
              <a:gd name="connsiteY4" fmla="*/ 0 h 902208"/>
              <a:gd name="connsiteX5" fmla="*/ 508636 w 508635"/>
              <a:gd name="connsiteY5" fmla="*/ 0 h 902208"/>
              <a:gd name="connsiteX6" fmla="*/ 508636 w 508635"/>
              <a:gd name="connsiteY6" fmla="*/ 902208 h 902208"/>
              <a:gd name="connsiteX7" fmla="*/ 339217 w 508635"/>
              <a:gd name="connsiteY7" fmla="*/ 902208 h 902208"/>
              <a:gd name="connsiteX8" fmla="*/ 169037 w 508635"/>
              <a:gd name="connsiteY8" fmla="*/ 451104 h 902208"/>
              <a:gd name="connsiteX9" fmla="*/ 169037 w 508635"/>
              <a:gd name="connsiteY9" fmla="*/ 902208 h 9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8635" h="902208">
                <a:moveTo>
                  <a:pt x="0" y="902208"/>
                </a:moveTo>
                <a:lnTo>
                  <a:pt x="0" y="0"/>
                </a:lnTo>
                <a:lnTo>
                  <a:pt x="171069" y="0"/>
                </a:lnTo>
                <a:lnTo>
                  <a:pt x="339852" y="453263"/>
                </a:lnTo>
                <a:lnTo>
                  <a:pt x="339852" y="0"/>
                </a:lnTo>
                <a:lnTo>
                  <a:pt x="508636" y="0"/>
                </a:lnTo>
                <a:lnTo>
                  <a:pt x="508636" y="902208"/>
                </a:lnTo>
                <a:lnTo>
                  <a:pt x="339217" y="902208"/>
                </a:lnTo>
                <a:lnTo>
                  <a:pt x="169037" y="451104"/>
                </a:lnTo>
                <a:lnTo>
                  <a:pt x="169037" y="902208"/>
                </a:lnTo>
                <a:close/>
              </a:path>
            </a:pathLst>
          </a:custGeom>
          <a:solidFill>
            <a:srgbClr val="E52421"/>
          </a:solidFill>
          <a:ln w="12700" cap="flat">
            <a:noFill/>
            <a:prstDash val="solid"/>
            <a:miter/>
          </a:ln>
        </p:spPr>
        <p:txBody>
          <a:bodyPr rtlCol="0" anchor="ctr"/>
          <a:lstStyle/>
          <a:p>
            <a:endParaRPr lang="es-PE"/>
          </a:p>
        </p:txBody>
      </p:sp>
      <p:sp>
        <p:nvSpPr>
          <p:cNvPr id="4" name="Forma libre: forma 3">
            <a:extLst>
              <a:ext uri="{FF2B5EF4-FFF2-40B4-BE49-F238E27FC236}">
                <a16:creationId xmlns:a16="http://schemas.microsoft.com/office/drawing/2014/main" id="{2870B501-AA22-4F19-B23B-2FABB8DD03A7}"/>
              </a:ext>
            </a:extLst>
          </p:cNvPr>
          <p:cNvSpPr/>
          <p:nvPr/>
        </p:nvSpPr>
        <p:spPr>
          <a:xfrm>
            <a:off x="942344" y="914399"/>
            <a:ext cx="11249656" cy="89961"/>
          </a:xfrm>
          <a:custGeom>
            <a:avLst/>
            <a:gdLst>
              <a:gd name="connsiteX0" fmla="*/ 0 w 11795506"/>
              <a:gd name="connsiteY0" fmla="*/ 0 h 179704"/>
              <a:gd name="connsiteX1" fmla="*/ 11795507 w 11795506"/>
              <a:gd name="connsiteY1" fmla="*/ 0 h 179704"/>
              <a:gd name="connsiteX2" fmla="*/ 11795507 w 11795506"/>
              <a:gd name="connsiteY2" fmla="*/ 179705 h 179704"/>
              <a:gd name="connsiteX3" fmla="*/ 0 w 11795506"/>
              <a:gd name="connsiteY3" fmla="*/ 179705 h 179704"/>
            </a:gdLst>
            <a:ahLst/>
            <a:cxnLst>
              <a:cxn ang="0">
                <a:pos x="connsiteX0" y="connsiteY0"/>
              </a:cxn>
              <a:cxn ang="0">
                <a:pos x="connsiteX1" y="connsiteY1"/>
              </a:cxn>
              <a:cxn ang="0">
                <a:pos x="connsiteX2" y="connsiteY2"/>
              </a:cxn>
              <a:cxn ang="0">
                <a:pos x="connsiteX3" y="connsiteY3"/>
              </a:cxn>
            </a:cxnLst>
            <a:rect l="l" t="t" r="r" b="b"/>
            <a:pathLst>
              <a:path w="11795506" h="179704">
                <a:moveTo>
                  <a:pt x="0" y="0"/>
                </a:moveTo>
                <a:lnTo>
                  <a:pt x="11795507" y="0"/>
                </a:lnTo>
                <a:lnTo>
                  <a:pt x="11795507" y="179705"/>
                </a:lnTo>
                <a:lnTo>
                  <a:pt x="0" y="179705"/>
                </a:lnTo>
                <a:close/>
              </a:path>
            </a:pathLst>
          </a:custGeom>
          <a:solidFill>
            <a:srgbClr val="E52421"/>
          </a:solidFill>
          <a:ln w="12700" cap="flat">
            <a:noFill/>
            <a:prstDash val="solid"/>
            <a:miter/>
          </a:ln>
        </p:spPr>
        <p:txBody>
          <a:bodyPr rtlCol="0" anchor="ctr"/>
          <a:lstStyle/>
          <a:p>
            <a:endParaRPr lang="es-PE"/>
          </a:p>
        </p:txBody>
      </p:sp>
      <p:sp>
        <p:nvSpPr>
          <p:cNvPr id="8" name="Forma libre: forma 7">
            <a:extLst>
              <a:ext uri="{FF2B5EF4-FFF2-40B4-BE49-F238E27FC236}">
                <a16:creationId xmlns:a16="http://schemas.microsoft.com/office/drawing/2014/main" id="{A0F70022-7D00-47FA-81D1-4148D0809583}"/>
              </a:ext>
            </a:extLst>
          </p:cNvPr>
          <p:cNvSpPr/>
          <p:nvPr/>
        </p:nvSpPr>
        <p:spPr>
          <a:xfrm>
            <a:off x="4313" y="914399"/>
            <a:ext cx="340176" cy="89961"/>
          </a:xfrm>
          <a:custGeom>
            <a:avLst/>
            <a:gdLst>
              <a:gd name="connsiteX0" fmla="*/ 0 w 11795506"/>
              <a:gd name="connsiteY0" fmla="*/ 0 h 179704"/>
              <a:gd name="connsiteX1" fmla="*/ 11795507 w 11795506"/>
              <a:gd name="connsiteY1" fmla="*/ 0 h 179704"/>
              <a:gd name="connsiteX2" fmla="*/ 11795507 w 11795506"/>
              <a:gd name="connsiteY2" fmla="*/ 179705 h 179704"/>
              <a:gd name="connsiteX3" fmla="*/ 0 w 11795506"/>
              <a:gd name="connsiteY3" fmla="*/ 179705 h 179704"/>
            </a:gdLst>
            <a:ahLst/>
            <a:cxnLst>
              <a:cxn ang="0">
                <a:pos x="connsiteX0" y="connsiteY0"/>
              </a:cxn>
              <a:cxn ang="0">
                <a:pos x="connsiteX1" y="connsiteY1"/>
              </a:cxn>
              <a:cxn ang="0">
                <a:pos x="connsiteX2" y="connsiteY2"/>
              </a:cxn>
              <a:cxn ang="0">
                <a:pos x="connsiteX3" y="connsiteY3"/>
              </a:cxn>
            </a:cxnLst>
            <a:rect l="l" t="t" r="r" b="b"/>
            <a:pathLst>
              <a:path w="11795506" h="179704">
                <a:moveTo>
                  <a:pt x="0" y="0"/>
                </a:moveTo>
                <a:lnTo>
                  <a:pt x="11795507" y="0"/>
                </a:lnTo>
                <a:lnTo>
                  <a:pt x="11795507" y="179705"/>
                </a:lnTo>
                <a:lnTo>
                  <a:pt x="0" y="179705"/>
                </a:lnTo>
                <a:close/>
              </a:path>
            </a:pathLst>
          </a:custGeom>
          <a:solidFill>
            <a:srgbClr val="E52421"/>
          </a:solidFill>
          <a:ln w="12700" cap="flat">
            <a:noFill/>
            <a:prstDash val="solid"/>
            <a:miter/>
          </a:ln>
        </p:spPr>
        <p:txBody>
          <a:bodyPr rtlCol="0" anchor="ctr"/>
          <a:lstStyle/>
          <a:p>
            <a:endParaRPr lang="es-PE"/>
          </a:p>
        </p:txBody>
      </p:sp>
      <p:grpSp>
        <p:nvGrpSpPr>
          <p:cNvPr id="9" name="Group 5">
            <a:extLst>
              <a:ext uri="{FF2B5EF4-FFF2-40B4-BE49-F238E27FC236}">
                <a16:creationId xmlns:a16="http://schemas.microsoft.com/office/drawing/2014/main" id="{77D8B54D-436E-462D-B357-DDF11DD99844}"/>
              </a:ext>
            </a:extLst>
          </p:cNvPr>
          <p:cNvGrpSpPr/>
          <p:nvPr/>
        </p:nvGrpSpPr>
        <p:grpSpPr>
          <a:xfrm>
            <a:off x="6878423" y="3217848"/>
            <a:ext cx="4797245" cy="1142740"/>
            <a:chOff x="6665542" y="2749602"/>
            <a:chExt cx="4797245" cy="1142740"/>
          </a:xfrm>
        </p:grpSpPr>
        <p:sp>
          <p:nvSpPr>
            <p:cNvPr id="10" name="TextBox 7">
              <a:extLst>
                <a:ext uri="{FF2B5EF4-FFF2-40B4-BE49-F238E27FC236}">
                  <a16:creationId xmlns:a16="http://schemas.microsoft.com/office/drawing/2014/main" id="{EF367792-2F80-45F5-81B9-0D8D73A363F1}"/>
                </a:ext>
              </a:extLst>
            </p:cNvPr>
            <p:cNvSpPr txBox="1"/>
            <p:nvPr/>
          </p:nvSpPr>
          <p:spPr>
            <a:xfrm>
              <a:off x="6665542" y="2749602"/>
              <a:ext cx="4777152" cy="830997"/>
            </a:xfrm>
            <a:prstGeom prst="rect">
              <a:avLst/>
            </a:prstGeom>
            <a:noFill/>
          </p:spPr>
          <p:txBody>
            <a:bodyPr wrap="square" rtlCol="0" anchor="ctr">
              <a:spAutoFit/>
            </a:bodyPr>
            <a:lstStyle/>
            <a:p>
              <a:r>
                <a:rPr lang="en-US" altLang="ko-KR" sz="4800" b="1" dirty="0">
                  <a:solidFill>
                    <a:srgbClr val="FF0000"/>
                  </a:solidFill>
                  <a:latin typeface="Bahnschrift SemiBold SemiConden" panose="020B0502040204020203" pitchFamily="34" charset="0"/>
                  <a:cs typeface="Arial" pitchFamily="34" charset="0"/>
                </a:rPr>
                <a:t>Section</a:t>
              </a:r>
              <a:r>
                <a:rPr lang="en-US" altLang="ko-KR" sz="4800" dirty="0">
                  <a:solidFill>
                    <a:srgbClr val="FF0000"/>
                  </a:solidFill>
                  <a:latin typeface="Bahnschrift SemiBold SemiConden" panose="020B0502040204020203" pitchFamily="34" charset="0"/>
                  <a:cs typeface="Arial" pitchFamily="34" charset="0"/>
                </a:rPr>
                <a:t> </a:t>
              </a:r>
              <a:r>
                <a:rPr lang="en-US" altLang="ko-KR" sz="4800" b="1" dirty="0">
                  <a:solidFill>
                    <a:srgbClr val="FF0000"/>
                  </a:solidFill>
                  <a:latin typeface="Bahnschrift SemiBold SemiConden" panose="020B0502040204020203" pitchFamily="34" charset="0"/>
                  <a:cs typeface="Arial" pitchFamily="34" charset="0"/>
                </a:rPr>
                <a:t>Break</a:t>
              </a:r>
              <a:endParaRPr lang="ko-KR" altLang="en-US" sz="4800" b="1" dirty="0">
                <a:solidFill>
                  <a:srgbClr val="FF0000"/>
                </a:solidFill>
                <a:latin typeface="Bahnschrift SemiBold SemiConden" panose="020B0502040204020203" pitchFamily="34" charset="0"/>
                <a:cs typeface="Arial" pitchFamily="34" charset="0"/>
              </a:endParaRPr>
            </a:p>
          </p:txBody>
        </p:sp>
        <p:sp>
          <p:nvSpPr>
            <p:cNvPr id="11" name="TextBox 8">
              <a:extLst>
                <a:ext uri="{FF2B5EF4-FFF2-40B4-BE49-F238E27FC236}">
                  <a16:creationId xmlns:a16="http://schemas.microsoft.com/office/drawing/2014/main" id="{86C45AB6-D02B-4A80-8ABE-DF9F2D5079E5}"/>
                </a:ext>
              </a:extLst>
            </p:cNvPr>
            <p:cNvSpPr txBox="1"/>
            <p:nvPr/>
          </p:nvSpPr>
          <p:spPr>
            <a:xfrm>
              <a:off x="6685691" y="3512686"/>
              <a:ext cx="4777096" cy="379656"/>
            </a:xfrm>
            <a:prstGeom prst="rect">
              <a:avLst/>
            </a:prstGeom>
            <a:noFill/>
          </p:spPr>
          <p:txBody>
            <a:bodyPr wrap="square" rtlCol="0" anchor="ctr">
              <a:spAutoFit/>
            </a:bodyPr>
            <a:lstStyle/>
            <a:p>
              <a:r>
                <a:rPr lang="en-US" altLang="ko-KR" sz="1867" dirty="0">
                  <a:solidFill>
                    <a:srgbClr val="FF0000"/>
                  </a:solidFill>
                  <a:latin typeface="Bahnschrift SemiBold SemiConden" panose="020B0502040204020203" pitchFamily="34" charset="0"/>
                  <a:cs typeface="Arial" pitchFamily="34" charset="0"/>
                </a:rPr>
                <a:t>Insert the Subtitle of Your Presentation</a:t>
              </a:r>
              <a:endParaRPr lang="ko-KR" altLang="en-US" sz="1867" dirty="0">
                <a:solidFill>
                  <a:srgbClr val="FF0000"/>
                </a:solidFill>
                <a:latin typeface="Bahnschrift SemiBold SemiConden" panose="020B0502040204020203" pitchFamily="34" charset="0"/>
                <a:cs typeface="Arial" pitchFamily="34" charset="0"/>
              </a:endParaRPr>
            </a:p>
          </p:txBody>
        </p:sp>
      </p:grpSp>
      <p:sp>
        <p:nvSpPr>
          <p:cNvPr id="13" name="TextBox 14">
            <a:extLst>
              <a:ext uri="{FF2B5EF4-FFF2-40B4-BE49-F238E27FC236}">
                <a16:creationId xmlns:a16="http://schemas.microsoft.com/office/drawing/2014/main" id="{84DF0DAE-E100-47BE-8F33-78FEDAA60567}"/>
              </a:ext>
            </a:extLst>
          </p:cNvPr>
          <p:cNvSpPr txBox="1"/>
          <p:nvPr/>
        </p:nvSpPr>
        <p:spPr>
          <a:xfrm>
            <a:off x="7306246" y="4366816"/>
            <a:ext cx="2935157" cy="830997"/>
          </a:xfrm>
          <a:prstGeom prst="rect">
            <a:avLst/>
          </a:prstGeom>
          <a:noFill/>
        </p:spPr>
        <p:txBody>
          <a:bodyPr wrap="square" rtlCol="0">
            <a:spAutoFit/>
          </a:bodyPr>
          <a:lstStyle/>
          <a:p>
            <a:pPr algn="ctr"/>
            <a:r>
              <a:rPr lang="en-US" altLang="ko-KR" sz="1600" dirty="0">
                <a:latin typeface="Bahnschrift SemiBold SemiConden" panose="020B0502040204020203" pitchFamily="34" charset="0"/>
                <a:cs typeface="Arial" pitchFamily="34" charset="0"/>
              </a:rPr>
              <a:t>Get a modern PowerPoint  Presentation that is beautifully designed.  </a:t>
            </a:r>
          </a:p>
        </p:txBody>
      </p:sp>
      <p:pic>
        <p:nvPicPr>
          <p:cNvPr id="15" name="Picture 7" descr="Viendo la televisión - Iconos gratis de personas">
            <a:extLst>
              <a:ext uri="{FF2B5EF4-FFF2-40B4-BE49-F238E27FC236}">
                <a16:creationId xmlns:a16="http://schemas.microsoft.com/office/drawing/2014/main" id="{EB58E242-EF59-4D9C-965D-0DFE152EC0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900" y="1542531"/>
            <a:ext cx="4876800" cy="4876801"/>
          </a:xfrm>
          <a:prstGeom prst="rect">
            <a:avLst/>
          </a:prstGeom>
          <a:noFill/>
          <a:extLst>
            <a:ext uri="{909E8E84-426E-40DD-AFC4-6F175D3DCCD1}">
              <a14:hiddenFill xmlns:a14="http://schemas.microsoft.com/office/drawing/2010/main">
                <a:solidFill>
                  <a:srgbClr val="FFFFFF"/>
                </a:solidFill>
              </a14:hiddenFill>
            </a:ext>
          </a:extLst>
        </p:spPr>
      </p:pic>
      <p:sp>
        <p:nvSpPr>
          <p:cNvPr id="17" name="CuadroTexto 16">
            <a:extLst>
              <a:ext uri="{FF2B5EF4-FFF2-40B4-BE49-F238E27FC236}">
                <a16:creationId xmlns:a16="http://schemas.microsoft.com/office/drawing/2014/main" id="{C54B4B96-5928-4DA6-AC3E-8AEC58391C0F}"/>
              </a:ext>
            </a:extLst>
          </p:cNvPr>
          <p:cNvSpPr txBox="1"/>
          <p:nvPr/>
        </p:nvSpPr>
        <p:spPr>
          <a:xfrm>
            <a:off x="897734" y="248713"/>
            <a:ext cx="6081759" cy="707886"/>
          </a:xfrm>
          <a:prstGeom prst="rect">
            <a:avLst/>
          </a:prstGeom>
          <a:noFill/>
        </p:spPr>
        <p:txBody>
          <a:bodyPr wrap="square" rtlCol="0">
            <a:spAutoFit/>
          </a:bodyPr>
          <a:lstStyle/>
          <a:p>
            <a:r>
              <a:rPr lang="es-PE" sz="4000" b="1" dirty="0">
                <a:latin typeface="Arial" panose="020B0604020202020204" pitchFamily="34" charset="0"/>
                <a:cs typeface="Arial" panose="020B0604020202020204" pitchFamily="34" charset="0"/>
              </a:rPr>
              <a:t>Escribe un subtítulo</a:t>
            </a:r>
          </a:p>
        </p:txBody>
      </p:sp>
      <p:grpSp>
        <p:nvGrpSpPr>
          <p:cNvPr id="77" name="Grupo 76">
            <a:extLst>
              <a:ext uri="{FF2B5EF4-FFF2-40B4-BE49-F238E27FC236}">
                <a16:creationId xmlns:a16="http://schemas.microsoft.com/office/drawing/2014/main" id="{B79CC546-C952-03D2-918E-5BFE1B0F0A26}"/>
              </a:ext>
            </a:extLst>
          </p:cNvPr>
          <p:cNvGrpSpPr/>
          <p:nvPr/>
        </p:nvGrpSpPr>
        <p:grpSpPr>
          <a:xfrm>
            <a:off x="7351713" y="1282700"/>
            <a:ext cx="2590800" cy="1892300"/>
            <a:chOff x="7351713" y="1282700"/>
            <a:chExt cx="2590800" cy="1892300"/>
          </a:xfrm>
        </p:grpSpPr>
        <p:sp>
          <p:nvSpPr>
            <p:cNvPr id="14" name="AutoShape 3">
              <a:extLst>
                <a:ext uri="{FF2B5EF4-FFF2-40B4-BE49-F238E27FC236}">
                  <a16:creationId xmlns:a16="http://schemas.microsoft.com/office/drawing/2014/main" id="{27FD5D18-12FD-4535-B5B1-8D77318CF417}"/>
                </a:ext>
              </a:extLst>
            </p:cNvPr>
            <p:cNvSpPr>
              <a:spLocks noChangeAspect="1" noChangeArrowheads="1" noTextEdit="1"/>
            </p:cNvSpPr>
            <p:nvPr/>
          </p:nvSpPr>
          <p:spPr bwMode="auto">
            <a:xfrm>
              <a:off x="8402638" y="1709738"/>
              <a:ext cx="1192212" cy="119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 name="Freeform 5">
              <a:extLst>
                <a:ext uri="{FF2B5EF4-FFF2-40B4-BE49-F238E27FC236}">
                  <a16:creationId xmlns:a16="http://schemas.microsoft.com/office/drawing/2014/main" id="{42E35BA1-D116-7159-6227-72FBE9A8FFDA}"/>
                </a:ext>
              </a:extLst>
            </p:cNvPr>
            <p:cNvSpPr>
              <a:spLocks/>
            </p:cNvSpPr>
            <p:nvPr/>
          </p:nvSpPr>
          <p:spPr bwMode="auto">
            <a:xfrm>
              <a:off x="7477126" y="1282700"/>
              <a:ext cx="2286000" cy="298450"/>
            </a:xfrm>
            <a:custGeom>
              <a:avLst/>
              <a:gdLst>
                <a:gd name="T0" fmla="*/ 2 w 767"/>
                <a:gd name="T1" fmla="*/ 61 h 100"/>
                <a:gd name="T2" fmla="*/ 18 w 767"/>
                <a:gd name="T3" fmla="*/ 58 h 100"/>
                <a:gd name="T4" fmla="*/ 46 w 767"/>
                <a:gd name="T5" fmla="*/ 58 h 100"/>
                <a:gd name="T6" fmla="*/ 52 w 767"/>
                <a:gd name="T7" fmla="*/ 50 h 100"/>
                <a:gd name="T8" fmla="*/ 44 w 767"/>
                <a:gd name="T9" fmla="*/ 15 h 100"/>
                <a:gd name="T10" fmla="*/ 52 w 767"/>
                <a:gd name="T11" fmla="*/ 3 h 100"/>
                <a:gd name="T12" fmla="*/ 100 w 767"/>
                <a:gd name="T13" fmla="*/ 1 h 100"/>
                <a:gd name="T14" fmla="*/ 140 w 767"/>
                <a:gd name="T15" fmla="*/ 1 h 100"/>
                <a:gd name="T16" fmla="*/ 178 w 767"/>
                <a:gd name="T17" fmla="*/ 1 h 100"/>
                <a:gd name="T18" fmla="*/ 274 w 767"/>
                <a:gd name="T19" fmla="*/ 2 h 100"/>
                <a:gd name="T20" fmla="*/ 281 w 767"/>
                <a:gd name="T21" fmla="*/ 15 h 100"/>
                <a:gd name="T22" fmla="*/ 281 w 767"/>
                <a:gd name="T23" fmla="*/ 47 h 100"/>
                <a:gd name="T24" fmla="*/ 289 w 767"/>
                <a:gd name="T25" fmla="*/ 55 h 100"/>
                <a:gd name="T26" fmla="*/ 600 w 767"/>
                <a:gd name="T27" fmla="*/ 55 h 100"/>
                <a:gd name="T28" fmla="*/ 747 w 767"/>
                <a:gd name="T29" fmla="*/ 55 h 100"/>
                <a:gd name="T30" fmla="*/ 762 w 767"/>
                <a:gd name="T31" fmla="*/ 59 h 100"/>
                <a:gd name="T32" fmla="*/ 761 w 767"/>
                <a:gd name="T33" fmla="*/ 96 h 100"/>
                <a:gd name="T34" fmla="*/ 748 w 767"/>
                <a:gd name="T35" fmla="*/ 99 h 100"/>
                <a:gd name="T36" fmla="*/ 705 w 767"/>
                <a:gd name="T37" fmla="*/ 99 h 100"/>
                <a:gd name="T38" fmla="*/ 624 w 767"/>
                <a:gd name="T39" fmla="*/ 99 h 100"/>
                <a:gd name="T40" fmla="*/ 609 w 767"/>
                <a:gd name="T41" fmla="*/ 100 h 100"/>
                <a:gd name="T42" fmla="*/ 153 w 767"/>
                <a:gd name="T43" fmla="*/ 100 h 100"/>
                <a:gd name="T44" fmla="*/ 148 w 767"/>
                <a:gd name="T45" fmla="*/ 99 h 100"/>
                <a:gd name="T46" fmla="*/ 95 w 767"/>
                <a:gd name="T47" fmla="*/ 99 h 100"/>
                <a:gd name="T48" fmla="*/ 22 w 767"/>
                <a:gd name="T49" fmla="*/ 98 h 100"/>
                <a:gd name="T50" fmla="*/ 14 w 767"/>
                <a:gd name="T51" fmla="*/ 97 h 100"/>
                <a:gd name="T52" fmla="*/ 8 w 767"/>
                <a:gd name="T53" fmla="*/ 94 h 100"/>
                <a:gd name="T54" fmla="*/ 0 w 767"/>
                <a:gd name="T55" fmla="*/ 66 h 100"/>
                <a:gd name="T56" fmla="*/ 2 w 767"/>
                <a:gd name="T57" fmla="*/ 6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7" h="100">
                  <a:moveTo>
                    <a:pt x="2" y="61"/>
                  </a:moveTo>
                  <a:cubicBezTo>
                    <a:pt x="6" y="57"/>
                    <a:pt x="12" y="58"/>
                    <a:pt x="18" y="58"/>
                  </a:cubicBezTo>
                  <a:cubicBezTo>
                    <a:pt x="27" y="58"/>
                    <a:pt x="36" y="58"/>
                    <a:pt x="46" y="58"/>
                  </a:cubicBezTo>
                  <a:cubicBezTo>
                    <a:pt x="53" y="59"/>
                    <a:pt x="53" y="56"/>
                    <a:pt x="52" y="50"/>
                  </a:cubicBezTo>
                  <a:cubicBezTo>
                    <a:pt x="49" y="38"/>
                    <a:pt x="47" y="26"/>
                    <a:pt x="44" y="15"/>
                  </a:cubicBezTo>
                  <a:cubicBezTo>
                    <a:pt x="42" y="7"/>
                    <a:pt x="44" y="3"/>
                    <a:pt x="52" y="3"/>
                  </a:cubicBezTo>
                  <a:cubicBezTo>
                    <a:pt x="68" y="0"/>
                    <a:pt x="84" y="0"/>
                    <a:pt x="100" y="1"/>
                  </a:cubicBezTo>
                  <a:cubicBezTo>
                    <a:pt x="114" y="2"/>
                    <a:pt x="127" y="2"/>
                    <a:pt x="140" y="1"/>
                  </a:cubicBezTo>
                  <a:cubicBezTo>
                    <a:pt x="153" y="0"/>
                    <a:pt x="165" y="1"/>
                    <a:pt x="178" y="1"/>
                  </a:cubicBezTo>
                  <a:cubicBezTo>
                    <a:pt x="210" y="1"/>
                    <a:pt x="242" y="1"/>
                    <a:pt x="274" y="2"/>
                  </a:cubicBezTo>
                  <a:cubicBezTo>
                    <a:pt x="280" y="4"/>
                    <a:pt x="280" y="10"/>
                    <a:pt x="281" y="15"/>
                  </a:cubicBezTo>
                  <a:cubicBezTo>
                    <a:pt x="281" y="26"/>
                    <a:pt x="281" y="36"/>
                    <a:pt x="281" y="47"/>
                  </a:cubicBezTo>
                  <a:cubicBezTo>
                    <a:pt x="281" y="53"/>
                    <a:pt x="283" y="56"/>
                    <a:pt x="289" y="55"/>
                  </a:cubicBezTo>
                  <a:cubicBezTo>
                    <a:pt x="393" y="56"/>
                    <a:pt x="497" y="54"/>
                    <a:pt x="600" y="55"/>
                  </a:cubicBezTo>
                  <a:cubicBezTo>
                    <a:pt x="649" y="55"/>
                    <a:pt x="698" y="55"/>
                    <a:pt x="747" y="55"/>
                  </a:cubicBezTo>
                  <a:cubicBezTo>
                    <a:pt x="752" y="55"/>
                    <a:pt x="758" y="54"/>
                    <a:pt x="762" y="59"/>
                  </a:cubicBezTo>
                  <a:cubicBezTo>
                    <a:pt x="767" y="71"/>
                    <a:pt x="763" y="83"/>
                    <a:pt x="761" y="96"/>
                  </a:cubicBezTo>
                  <a:cubicBezTo>
                    <a:pt x="757" y="100"/>
                    <a:pt x="753" y="99"/>
                    <a:pt x="748" y="99"/>
                  </a:cubicBezTo>
                  <a:cubicBezTo>
                    <a:pt x="734" y="100"/>
                    <a:pt x="720" y="99"/>
                    <a:pt x="705" y="99"/>
                  </a:cubicBezTo>
                  <a:cubicBezTo>
                    <a:pt x="678" y="100"/>
                    <a:pt x="651" y="100"/>
                    <a:pt x="624" y="99"/>
                  </a:cubicBezTo>
                  <a:cubicBezTo>
                    <a:pt x="619" y="100"/>
                    <a:pt x="614" y="100"/>
                    <a:pt x="609" y="100"/>
                  </a:cubicBezTo>
                  <a:cubicBezTo>
                    <a:pt x="457" y="100"/>
                    <a:pt x="305" y="100"/>
                    <a:pt x="153" y="100"/>
                  </a:cubicBezTo>
                  <a:cubicBezTo>
                    <a:pt x="151" y="100"/>
                    <a:pt x="150" y="100"/>
                    <a:pt x="148" y="99"/>
                  </a:cubicBezTo>
                  <a:cubicBezTo>
                    <a:pt x="130" y="99"/>
                    <a:pt x="113" y="100"/>
                    <a:pt x="95" y="99"/>
                  </a:cubicBezTo>
                  <a:cubicBezTo>
                    <a:pt x="71" y="99"/>
                    <a:pt x="46" y="97"/>
                    <a:pt x="22" y="98"/>
                  </a:cubicBezTo>
                  <a:cubicBezTo>
                    <a:pt x="19" y="98"/>
                    <a:pt x="16" y="98"/>
                    <a:pt x="14" y="97"/>
                  </a:cubicBezTo>
                  <a:cubicBezTo>
                    <a:pt x="11" y="97"/>
                    <a:pt x="9" y="96"/>
                    <a:pt x="8" y="94"/>
                  </a:cubicBezTo>
                  <a:cubicBezTo>
                    <a:pt x="3" y="85"/>
                    <a:pt x="2" y="76"/>
                    <a:pt x="0" y="66"/>
                  </a:cubicBezTo>
                  <a:cubicBezTo>
                    <a:pt x="0" y="64"/>
                    <a:pt x="0" y="63"/>
                    <a:pt x="2" y="61"/>
                  </a:cubicBezTo>
                  <a:close/>
                </a:path>
              </a:pathLst>
            </a:custGeom>
            <a:solidFill>
              <a:srgbClr val="BE1A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6">
              <a:extLst>
                <a:ext uri="{FF2B5EF4-FFF2-40B4-BE49-F238E27FC236}">
                  <a16:creationId xmlns:a16="http://schemas.microsoft.com/office/drawing/2014/main" id="{8D76D7C5-7B41-7417-BA55-4A3C5828F657}"/>
                </a:ext>
              </a:extLst>
            </p:cNvPr>
            <p:cNvSpPr>
              <a:spLocks/>
            </p:cNvSpPr>
            <p:nvPr/>
          </p:nvSpPr>
          <p:spPr bwMode="auto">
            <a:xfrm>
              <a:off x="7551738" y="1573213"/>
              <a:ext cx="2074863" cy="1598613"/>
            </a:xfrm>
            <a:custGeom>
              <a:avLst/>
              <a:gdLst>
                <a:gd name="T0" fmla="*/ 681 w 696"/>
                <a:gd name="T1" fmla="*/ 0 h 536"/>
                <a:gd name="T2" fmla="*/ 670 w 696"/>
                <a:gd name="T3" fmla="*/ 36 h 536"/>
                <a:gd name="T4" fmla="*/ 650 w 696"/>
                <a:gd name="T5" fmla="*/ 84 h 536"/>
                <a:gd name="T6" fmla="*/ 625 w 696"/>
                <a:gd name="T7" fmla="*/ 159 h 536"/>
                <a:gd name="T8" fmla="*/ 593 w 696"/>
                <a:gd name="T9" fmla="*/ 183 h 536"/>
                <a:gd name="T10" fmla="*/ 596 w 696"/>
                <a:gd name="T11" fmla="*/ 220 h 536"/>
                <a:gd name="T12" fmla="*/ 599 w 696"/>
                <a:gd name="T13" fmla="*/ 236 h 536"/>
                <a:gd name="T14" fmla="*/ 595 w 696"/>
                <a:gd name="T15" fmla="*/ 271 h 536"/>
                <a:gd name="T16" fmla="*/ 591 w 696"/>
                <a:gd name="T17" fmla="*/ 299 h 536"/>
                <a:gd name="T18" fmla="*/ 586 w 696"/>
                <a:gd name="T19" fmla="*/ 328 h 536"/>
                <a:gd name="T20" fmla="*/ 577 w 696"/>
                <a:gd name="T21" fmla="*/ 329 h 536"/>
                <a:gd name="T22" fmla="*/ 576 w 696"/>
                <a:gd name="T23" fmla="*/ 206 h 536"/>
                <a:gd name="T24" fmla="*/ 554 w 696"/>
                <a:gd name="T25" fmla="*/ 173 h 536"/>
                <a:gd name="T26" fmla="*/ 525 w 696"/>
                <a:gd name="T27" fmla="*/ 173 h 536"/>
                <a:gd name="T28" fmla="*/ 524 w 696"/>
                <a:gd name="T29" fmla="*/ 315 h 536"/>
                <a:gd name="T30" fmla="*/ 536 w 696"/>
                <a:gd name="T31" fmla="*/ 344 h 536"/>
                <a:gd name="T32" fmla="*/ 563 w 696"/>
                <a:gd name="T33" fmla="*/ 368 h 536"/>
                <a:gd name="T34" fmla="*/ 543 w 696"/>
                <a:gd name="T35" fmla="*/ 392 h 536"/>
                <a:gd name="T36" fmla="*/ 216 w 696"/>
                <a:gd name="T37" fmla="*/ 402 h 536"/>
                <a:gd name="T38" fmla="*/ 154 w 696"/>
                <a:gd name="T39" fmla="*/ 466 h 536"/>
                <a:gd name="T40" fmla="*/ 120 w 696"/>
                <a:gd name="T41" fmla="*/ 516 h 536"/>
                <a:gd name="T42" fmla="*/ 42 w 696"/>
                <a:gd name="T43" fmla="*/ 535 h 536"/>
                <a:gd name="T44" fmla="*/ 11 w 696"/>
                <a:gd name="T45" fmla="*/ 534 h 536"/>
                <a:gd name="T46" fmla="*/ 5 w 696"/>
                <a:gd name="T47" fmla="*/ 521 h 536"/>
                <a:gd name="T48" fmla="*/ 73 w 696"/>
                <a:gd name="T49" fmla="*/ 435 h 536"/>
                <a:gd name="T50" fmla="*/ 102 w 696"/>
                <a:gd name="T51" fmla="*/ 361 h 536"/>
                <a:gd name="T52" fmla="*/ 109 w 696"/>
                <a:gd name="T53" fmla="*/ 354 h 536"/>
                <a:gd name="T54" fmla="*/ 146 w 696"/>
                <a:gd name="T55" fmla="*/ 355 h 536"/>
                <a:gd name="T56" fmla="*/ 151 w 696"/>
                <a:gd name="T57" fmla="*/ 236 h 536"/>
                <a:gd name="T58" fmla="*/ 146 w 696"/>
                <a:gd name="T59" fmla="*/ 184 h 536"/>
                <a:gd name="T60" fmla="*/ 151 w 696"/>
                <a:gd name="T61" fmla="*/ 164 h 536"/>
                <a:gd name="T62" fmla="*/ 547 w 696"/>
                <a:gd name="T63" fmla="*/ 143 h 536"/>
                <a:gd name="T64" fmla="*/ 575 w 696"/>
                <a:gd name="T65" fmla="*/ 125 h 536"/>
                <a:gd name="T66" fmla="*/ 587 w 696"/>
                <a:gd name="T67" fmla="*/ 72 h 536"/>
                <a:gd name="T68" fmla="*/ 599 w 696"/>
                <a:gd name="T69" fmla="*/ 0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96" h="536">
                  <a:moveTo>
                    <a:pt x="599" y="0"/>
                  </a:moveTo>
                  <a:cubicBezTo>
                    <a:pt x="626" y="0"/>
                    <a:pt x="653" y="0"/>
                    <a:pt x="681" y="0"/>
                  </a:cubicBezTo>
                  <a:cubicBezTo>
                    <a:pt x="696" y="6"/>
                    <a:pt x="696" y="6"/>
                    <a:pt x="685" y="19"/>
                  </a:cubicBezTo>
                  <a:cubicBezTo>
                    <a:pt x="680" y="25"/>
                    <a:pt x="674" y="30"/>
                    <a:pt x="670" y="36"/>
                  </a:cubicBezTo>
                  <a:cubicBezTo>
                    <a:pt x="666" y="43"/>
                    <a:pt x="663" y="50"/>
                    <a:pt x="662" y="56"/>
                  </a:cubicBezTo>
                  <a:cubicBezTo>
                    <a:pt x="660" y="67"/>
                    <a:pt x="654" y="75"/>
                    <a:pt x="650" y="84"/>
                  </a:cubicBezTo>
                  <a:cubicBezTo>
                    <a:pt x="644" y="98"/>
                    <a:pt x="640" y="113"/>
                    <a:pt x="636" y="128"/>
                  </a:cubicBezTo>
                  <a:cubicBezTo>
                    <a:pt x="633" y="139"/>
                    <a:pt x="630" y="149"/>
                    <a:pt x="625" y="159"/>
                  </a:cubicBezTo>
                  <a:cubicBezTo>
                    <a:pt x="621" y="170"/>
                    <a:pt x="614" y="170"/>
                    <a:pt x="606" y="170"/>
                  </a:cubicBezTo>
                  <a:cubicBezTo>
                    <a:pt x="592" y="170"/>
                    <a:pt x="593" y="168"/>
                    <a:pt x="593" y="183"/>
                  </a:cubicBezTo>
                  <a:cubicBezTo>
                    <a:pt x="596" y="193"/>
                    <a:pt x="593" y="203"/>
                    <a:pt x="598" y="212"/>
                  </a:cubicBezTo>
                  <a:cubicBezTo>
                    <a:pt x="600" y="215"/>
                    <a:pt x="597" y="217"/>
                    <a:pt x="596" y="220"/>
                  </a:cubicBezTo>
                  <a:cubicBezTo>
                    <a:pt x="594" y="222"/>
                    <a:pt x="594" y="224"/>
                    <a:pt x="598" y="226"/>
                  </a:cubicBezTo>
                  <a:cubicBezTo>
                    <a:pt x="604" y="229"/>
                    <a:pt x="604" y="231"/>
                    <a:pt x="599" y="236"/>
                  </a:cubicBezTo>
                  <a:cubicBezTo>
                    <a:pt x="597" y="237"/>
                    <a:pt x="595" y="239"/>
                    <a:pt x="595" y="241"/>
                  </a:cubicBezTo>
                  <a:cubicBezTo>
                    <a:pt x="594" y="251"/>
                    <a:pt x="592" y="262"/>
                    <a:pt x="595" y="271"/>
                  </a:cubicBezTo>
                  <a:cubicBezTo>
                    <a:pt x="598" y="280"/>
                    <a:pt x="598" y="286"/>
                    <a:pt x="592" y="291"/>
                  </a:cubicBezTo>
                  <a:cubicBezTo>
                    <a:pt x="589" y="294"/>
                    <a:pt x="588" y="296"/>
                    <a:pt x="591" y="299"/>
                  </a:cubicBezTo>
                  <a:cubicBezTo>
                    <a:pt x="593" y="302"/>
                    <a:pt x="593" y="305"/>
                    <a:pt x="591" y="308"/>
                  </a:cubicBezTo>
                  <a:cubicBezTo>
                    <a:pt x="588" y="314"/>
                    <a:pt x="587" y="321"/>
                    <a:pt x="586" y="328"/>
                  </a:cubicBezTo>
                  <a:cubicBezTo>
                    <a:pt x="586" y="331"/>
                    <a:pt x="586" y="334"/>
                    <a:pt x="582" y="335"/>
                  </a:cubicBezTo>
                  <a:cubicBezTo>
                    <a:pt x="579" y="335"/>
                    <a:pt x="578" y="332"/>
                    <a:pt x="577" y="329"/>
                  </a:cubicBezTo>
                  <a:cubicBezTo>
                    <a:pt x="575" y="319"/>
                    <a:pt x="576" y="309"/>
                    <a:pt x="576" y="299"/>
                  </a:cubicBezTo>
                  <a:cubicBezTo>
                    <a:pt x="576" y="268"/>
                    <a:pt x="576" y="237"/>
                    <a:pt x="576" y="206"/>
                  </a:cubicBezTo>
                  <a:cubicBezTo>
                    <a:pt x="576" y="191"/>
                    <a:pt x="566" y="184"/>
                    <a:pt x="558" y="174"/>
                  </a:cubicBezTo>
                  <a:cubicBezTo>
                    <a:pt x="558" y="173"/>
                    <a:pt x="556" y="174"/>
                    <a:pt x="554" y="173"/>
                  </a:cubicBezTo>
                  <a:cubicBezTo>
                    <a:pt x="547" y="171"/>
                    <a:pt x="540" y="169"/>
                    <a:pt x="532" y="170"/>
                  </a:cubicBezTo>
                  <a:cubicBezTo>
                    <a:pt x="529" y="170"/>
                    <a:pt x="526" y="170"/>
                    <a:pt x="525" y="173"/>
                  </a:cubicBezTo>
                  <a:cubicBezTo>
                    <a:pt x="523" y="176"/>
                    <a:pt x="524" y="179"/>
                    <a:pt x="524" y="182"/>
                  </a:cubicBezTo>
                  <a:cubicBezTo>
                    <a:pt x="524" y="227"/>
                    <a:pt x="524" y="271"/>
                    <a:pt x="524" y="315"/>
                  </a:cubicBezTo>
                  <a:cubicBezTo>
                    <a:pt x="524" y="319"/>
                    <a:pt x="524" y="323"/>
                    <a:pt x="525" y="327"/>
                  </a:cubicBezTo>
                  <a:cubicBezTo>
                    <a:pt x="524" y="336"/>
                    <a:pt x="532" y="339"/>
                    <a:pt x="536" y="344"/>
                  </a:cubicBezTo>
                  <a:cubicBezTo>
                    <a:pt x="542" y="350"/>
                    <a:pt x="548" y="356"/>
                    <a:pt x="558" y="356"/>
                  </a:cubicBezTo>
                  <a:cubicBezTo>
                    <a:pt x="565" y="356"/>
                    <a:pt x="567" y="361"/>
                    <a:pt x="563" y="368"/>
                  </a:cubicBezTo>
                  <a:cubicBezTo>
                    <a:pt x="560" y="372"/>
                    <a:pt x="558" y="377"/>
                    <a:pt x="553" y="379"/>
                  </a:cubicBezTo>
                  <a:cubicBezTo>
                    <a:pt x="547" y="382"/>
                    <a:pt x="547" y="389"/>
                    <a:pt x="543" y="392"/>
                  </a:cubicBezTo>
                  <a:cubicBezTo>
                    <a:pt x="532" y="400"/>
                    <a:pt x="520" y="403"/>
                    <a:pt x="508" y="403"/>
                  </a:cubicBezTo>
                  <a:cubicBezTo>
                    <a:pt x="411" y="403"/>
                    <a:pt x="313" y="403"/>
                    <a:pt x="216" y="402"/>
                  </a:cubicBezTo>
                  <a:cubicBezTo>
                    <a:pt x="200" y="402"/>
                    <a:pt x="188" y="409"/>
                    <a:pt x="178" y="422"/>
                  </a:cubicBezTo>
                  <a:cubicBezTo>
                    <a:pt x="169" y="436"/>
                    <a:pt x="162" y="452"/>
                    <a:pt x="154" y="466"/>
                  </a:cubicBezTo>
                  <a:cubicBezTo>
                    <a:pt x="145" y="483"/>
                    <a:pt x="137" y="500"/>
                    <a:pt x="123" y="512"/>
                  </a:cubicBezTo>
                  <a:cubicBezTo>
                    <a:pt x="122" y="513"/>
                    <a:pt x="121" y="514"/>
                    <a:pt x="120" y="516"/>
                  </a:cubicBezTo>
                  <a:cubicBezTo>
                    <a:pt x="117" y="525"/>
                    <a:pt x="108" y="530"/>
                    <a:pt x="99" y="534"/>
                  </a:cubicBezTo>
                  <a:cubicBezTo>
                    <a:pt x="80" y="536"/>
                    <a:pt x="61" y="534"/>
                    <a:pt x="42" y="535"/>
                  </a:cubicBezTo>
                  <a:cubicBezTo>
                    <a:pt x="34" y="535"/>
                    <a:pt x="26" y="535"/>
                    <a:pt x="18" y="535"/>
                  </a:cubicBezTo>
                  <a:cubicBezTo>
                    <a:pt x="15" y="536"/>
                    <a:pt x="13" y="535"/>
                    <a:pt x="11" y="534"/>
                  </a:cubicBezTo>
                  <a:cubicBezTo>
                    <a:pt x="7" y="533"/>
                    <a:pt x="4" y="532"/>
                    <a:pt x="2" y="528"/>
                  </a:cubicBezTo>
                  <a:cubicBezTo>
                    <a:pt x="0" y="525"/>
                    <a:pt x="2" y="523"/>
                    <a:pt x="5" y="521"/>
                  </a:cubicBezTo>
                  <a:cubicBezTo>
                    <a:pt x="19" y="510"/>
                    <a:pt x="30" y="496"/>
                    <a:pt x="41" y="483"/>
                  </a:cubicBezTo>
                  <a:cubicBezTo>
                    <a:pt x="53" y="468"/>
                    <a:pt x="64" y="452"/>
                    <a:pt x="73" y="435"/>
                  </a:cubicBezTo>
                  <a:cubicBezTo>
                    <a:pt x="79" y="422"/>
                    <a:pt x="85" y="410"/>
                    <a:pt x="90" y="396"/>
                  </a:cubicBezTo>
                  <a:cubicBezTo>
                    <a:pt x="94" y="385"/>
                    <a:pt x="100" y="374"/>
                    <a:pt x="102" y="361"/>
                  </a:cubicBezTo>
                  <a:cubicBezTo>
                    <a:pt x="100" y="361"/>
                    <a:pt x="97" y="364"/>
                    <a:pt x="95" y="361"/>
                  </a:cubicBezTo>
                  <a:cubicBezTo>
                    <a:pt x="99" y="349"/>
                    <a:pt x="102" y="347"/>
                    <a:pt x="109" y="354"/>
                  </a:cubicBezTo>
                  <a:cubicBezTo>
                    <a:pt x="112" y="357"/>
                    <a:pt x="115" y="358"/>
                    <a:pt x="118" y="358"/>
                  </a:cubicBezTo>
                  <a:cubicBezTo>
                    <a:pt x="127" y="359"/>
                    <a:pt x="137" y="358"/>
                    <a:pt x="146" y="355"/>
                  </a:cubicBezTo>
                  <a:cubicBezTo>
                    <a:pt x="150" y="353"/>
                    <a:pt x="152" y="349"/>
                    <a:pt x="152" y="344"/>
                  </a:cubicBezTo>
                  <a:cubicBezTo>
                    <a:pt x="152" y="308"/>
                    <a:pt x="154" y="272"/>
                    <a:pt x="151" y="236"/>
                  </a:cubicBezTo>
                  <a:cubicBezTo>
                    <a:pt x="150" y="225"/>
                    <a:pt x="152" y="214"/>
                    <a:pt x="152" y="203"/>
                  </a:cubicBezTo>
                  <a:cubicBezTo>
                    <a:pt x="152" y="196"/>
                    <a:pt x="150" y="190"/>
                    <a:pt x="146" y="184"/>
                  </a:cubicBezTo>
                  <a:cubicBezTo>
                    <a:pt x="144" y="181"/>
                    <a:pt x="141" y="179"/>
                    <a:pt x="143" y="176"/>
                  </a:cubicBezTo>
                  <a:cubicBezTo>
                    <a:pt x="147" y="172"/>
                    <a:pt x="149" y="168"/>
                    <a:pt x="151" y="164"/>
                  </a:cubicBezTo>
                  <a:cubicBezTo>
                    <a:pt x="159" y="150"/>
                    <a:pt x="170" y="143"/>
                    <a:pt x="187" y="143"/>
                  </a:cubicBezTo>
                  <a:cubicBezTo>
                    <a:pt x="307" y="143"/>
                    <a:pt x="427" y="143"/>
                    <a:pt x="547" y="143"/>
                  </a:cubicBezTo>
                  <a:cubicBezTo>
                    <a:pt x="559" y="143"/>
                    <a:pt x="567" y="140"/>
                    <a:pt x="572" y="130"/>
                  </a:cubicBezTo>
                  <a:cubicBezTo>
                    <a:pt x="573" y="128"/>
                    <a:pt x="575" y="127"/>
                    <a:pt x="575" y="125"/>
                  </a:cubicBezTo>
                  <a:cubicBezTo>
                    <a:pt x="573" y="115"/>
                    <a:pt x="579" y="107"/>
                    <a:pt x="581" y="97"/>
                  </a:cubicBezTo>
                  <a:cubicBezTo>
                    <a:pt x="582" y="89"/>
                    <a:pt x="584" y="80"/>
                    <a:pt x="587" y="72"/>
                  </a:cubicBezTo>
                  <a:cubicBezTo>
                    <a:pt x="591" y="64"/>
                    <a:pt x="591" y="55"/>
                    <a:pt x="592" y="46"/>
                  </a:cubicBezTo>
                  <a:cubicBezTo>
                    <a:pt x="595" y="30"/>
                    <a:pt x="596" y="15"/>
                    <a:pt x="599" y="0"/>
                  </a:cubicBezTo>
                  <a:close/>
                </a:path>
              </a:pathLst>
            </a:custGeom>
            <a:solidFill>
              <a:srgbClr val="DB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7">
              <a:extLst>
                <a:ext uri="{FF2B5EF4-FFF2-40B4-BE49-F238E27FC236}">
                  <a16:creationId xmlns:a16="http://schemas.microsoft.com/office/drawing/2014/main" id="{AF6E8B5D-5ED3-B00D-C5C0-378DB5CA25F7}"/>
                </a:ext>
              </a:extLst>
            </p:cNvPr>
            <p:cNvSpPr>
              <a:spLocks/>
            </p:cNvSpPr>
            <p:nvPr/>
          </p:nvSpPr>
          <p:spPr bwMode="auto">
            <a:xfrm>
              <a:off x="7897813" y="1573213"/>
              <a:ext cx="1447800" cy="530225"/>
            </a:xfrm>
            <a:custGeom>
              <a:avLst/>
              <a:gdLst>
                <a:gd name="T0" fmla="*/ 483 w 486"/>
                <a:gd name="T1" fmla="*/ 0 h 178"/>
                <a:gd name="T2" fmla="*/ 480 w 486"/>
                <a:gd name="T3" fmla="*/ 35 h 178"/>
                <a:gd name="T4" fmla="*/ 479 w 486"/>
                <a:gd name="T5" fmla="*/ 53 h 178"/>
                <a:gd name="T6" fmla="*/ 468 w 486"/>
                <a:gd name="T7" fmla="*/ 90 h 178"/>
                <a:gd name="T8" fmla="*/ 462 w 486"/>
                <a:gd name="T9" fmla="*/ 111 h 178"/>
                <a:gd name="T10" fmla="*/ 461 w 486"/>
                <a:gd name="T11" fmla="*/ 116 h 178"/>
                <a:gd name="T12" fmla="*/ 456 w 486"/>
                <a:gd name="T13" fmla="*/ 134 h 178"/>
                <a:gd name="T14" fmla="*/ 433 w 486"/>
                <a:gd name="T15" fmla="*/ 146 h 178"/>
                <a:gd name="T16" fmla="*/ 71 w 486"/>
                <a:gd name="T17" fmla="*/ 145 h 178"/>
                <a:gd name="T18" fmla="*/ 34 w 486"/>
                <a:gd name="T19" fmla="*/ 171 h 178"/>
                <a:gd name="T20" fmla="*/ 27 w 486"/>
                <a:gd name="T21" fmla="*/ 176 h 178"/>
                <a:gd name="T22" fmla="*/ 16 w 486"/>
                <a:gd name="T23" fmla="*/ 173 h 178"/>
                <a:gd name="T24" fmla="*/ 5 w 486"/>
                <a:gd name="T25" fmla="*/ 167 h 178"/>
                <a:gd name="T26" fmla="*/ 4 w 486"/>
                <a:gd name="T27" fmla="*/ 155 h 178"/>
                <a:gd name="T28" fmla="*/ 8 w 486"/>
                <a:gd name="T29" fmla="*/ 124 h 178"/>
                <a:gd name="T30" fmla="*/ 9 w 486"/>
                <a:gd name="T31" fmla="*/ 72 h 178"/>
                <a:gd name="T32" fmla="*/ 6 w 486"/>
                <a:gd name="T33" fmla="*/ 26 h 178"/>
                <a:gd name="T34" fmla="*/ 2 w 486"/>
                <a:gd name="T35" fmla="*/ 13 h 178"/>
                <a:gd name="T36" fmla="*/ 6 w 486"/>
                <a:gd name="T37" fmla="*/ 0 h 178"/>
                <a:gd name="T38" fmla="*/ 483 w 486"/>
                <a:gd name="T39" fmla="*/ 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86" h="178">
                  <a:moveTo>
                    <a:pt x="483" y="0"/>
                  </a:moveTo>
                  <a:cubicBezTo>
                    <a:pt x="486" y="12"/>
                    <a:pt x="483" y="23"/>
                    <a:pt x="480" y="35"/>
                  </a:cubicBezTo>
                  <a:cubicBezTo>
                    <a:pt x="479" y="41"/>
                    <a:pt x="479" y="47"/>
                    <a:pt x="479" y="53"/>
                  </a:cubicBezTo>
                  <a:cubicBezTo>
                    <a:pt x="478" y="67"/>
                    <a:pt x="471" y="78"/>
                    <a:pt x="468" y="90"/>
                  </a:cubicBezTo>
                  <a:cubicBezTo>
                    <a:pt x="467" y="97"/>
                    <a:pt x="468" y="106"/>
                    <a:pt x="462" y="111"/>
                  </a:cubicBezTo>
                  <a:cubicBezTo>
                    <a:pt x="461" y="112"/>
                    <a:pt x="461" y="115"/>
                    <a:pt x="461" y="116"/>
                  </a:cubicBezTo>
                  <a:cubicBezTo>
                    <a:pt x="464" y="123"/>
                    <a:pt x="460" y="128"/>
                    <a:pt x="456" y="134"/>
                  </a:cubicBezTo>
                  <a:cubicBezTo>
                    <a:pt x="451" y="143"/>
                    <a:pt x="444" y="146"/>
                    <a:pt x="433" y="146"/>
                  </a:cubicBezTo>
                  <a:cubicBezTo>
                    <a:pt x="312" y="146"/>
                    <a:pt x="191" y="146"/>
                    <a:pt x="71" y="145"/>
                  </a:cubicBezTo>
                  <a:cubicBezTo>
                    <a:pt x="50" y="145"/>
                    <a:pt x="40" y="157"/>
                    <a:pt x="34" y="171"/>
                  </a:cubicBezTo>
                  <a:cubicBezTo>
                    <a:pt x="32" y="176"/>
                    <a:pt x="30" y="176"/>
                    <a:pt x="27" y="176"/>
                  </a:cubicBezTo>
                  <a:cubicBezTo>
                    <a:pt x="22" y="178"/>
                    <a:pt x="20" y="173"/>
                    <a:pt x="16" y="173"/>
                  </a:cubicBezTo>
                  <a:cubicBezTo>
                    <a:pt x="12" y="171"/>
                    <a:pt x="7" y="171"/>
                    <a:pt x="5" y="167"/>
                  </a:cubicBezTo>
                  <a:cubicBezTo>
                    <a:pt x="3" y="163"/>
                    <a:pt x="3" y="159"/>
                    <a:pt x="4" y="155"/>
                  </a:cubicBezTo>
                  <a:cubicBezTo>
                    <a:pt x="7" y="144"/>
                    <a:pt x="7" y="134"/>
                    <a:pt x="8" y="124"/>
                  </a:cubicBezTo>
                  <a:cubicBezTo>
                    <a:pt x="8" y="107"/>
                    <a:pt x="10" y="89"/>
                    <a:pt x="9" y="72"/>
                  </a:cubicBezTo>
                  <a:cubicBezTo>
                    <a:pt x="7" y="57"/>
                    <a:pt x="10" y="42"/>
                    <a:pt x="6" y="26"/>
                  </a:cubicBezTo>
                  <a:cubicBezTo>
                    <a:pt x="5" y="22"/>
                    <a:pt x="3" y="18"/>
                    <a:pt x="2" y="13"/>
                  </a:cubicBezTo>
                  <a:cubicBezTo>
                    <a:pt x="0" y="8"/>
                    <a:pt x="0" y="3"/>
                    <a:pt x="6" y="0"/>
                  </a:cubicBezTo>
                  <a:cubicBezTo>
                    <a:pt x="165" y="0"/>
                    <a:pt x="324" y="0"/>
                    <a:pt x="483" y="0"/>
                  </a:cubicBezTo>
                  <a:close/>
                </a:path>
              </a:pathLst>
            </a:custGeom>
            <a:solidFill>
              <a:srgbClr val="DB1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8">
              <a:extLst>
                <a:ext uri="{FF2B5EF4-FFF2-40B4-BE49-F238E27FC236}">
                  <a16:creationId xmlns:a16="http://schemas.microsoft.com/office/drawing/2014/main" id="{079F3BAE-B418-0F6F-2113-0F5FDCB928A6}"/>
                </a:ext>
              </a:extLst>
            </p:cNvPr>
            <p:cNvSpPr>
              <a:spLocks/>
            </p:cNvSpPr>
            <p:nvPr/>
          </p:nvSpPr>
          <p:spPr bwMode="auto">
            <a:xfrm>
              <a:off x="9313863" y="1557338"/>
              <a:ext cx="615950" cy="579438"/>
            </a:xfrm>
            <a:custGeom>
              <a:avLst/>
              <a:gdLst>
                <a:gd name="T0" fmla="*/ 0 w 207"/>
                <a:gd name="T1" fmla="*/ 188 h 194"/>
                <a:gd name="T2" fmla="*/ 15 w 207"/>
                <a:gd name="T3" fmla="*/ 173 h 194"/>
                <a:gd name="T4" fmla="*/ 22 w 207"/>
                <a:gd name="T5" fmla="*/ 173 h 194"/>
                <a:gd name="T6" fmla="*/ 29 w 207"/>
                <a:gd name="T7" fmla="*/ 166 h 194"/>
                <a:gd name="T8" fmla="*/ 31 w 207"/>
                <a:gd name="T9" fmla="*/ 163 h 194"/>
                <a:gd name="T10" fmla="*/ 42 w 207"/>
                <a:gd name="T11" fmla="*/ 135 h 194"/>
                <a:gd name="T12" fmla="*/ 66 w 207"/>
                <a:gd name="T13" fmla="*/ 72 h 194"/>
                <a:gd name="T14" fmla="*/ 67 w 207"/>
                <a:gd name="T15" fmla="*/ 64 h 194"/>
                <a:gd name="T16" fmla="*/ 69 w 207"/>
                <a:gd name="T17" fmla="*/ 58 h 194"/>
                <a:gd name="T18" fmla="*/ 72 w 207"/>
                <a:gd name="T19" fmla="*/ 51 h 194"/>
                <a:gd name="T20" fmla="*/ 72 w 207"/>
                <a:gd name="T21" fmla="*/ 47 h 194"/>
                <a:gd name="T22" fmla="*/ 86 w 207"/>
                <a:gd name="T23" fmla="*/ 29 h 194"/>
                <a:gd name="T24" fmla="*/ 99 w 207"/>
                <a:gd name="T25" fmla="*/ 14 h 194"/>
                <a:gd name="T26" fmla="*/ 98 w 207"/>
                <a:gd name="T27" fmla="*/ 10 h 194"/>
                <a:gd name="T28" fmla="*/ 90 w 207"/>
                <a:gd name="T29" fmla="*/ 5 h 194"/>
                <a:gd name="T30" fmla="*/ 134 w 207"/>
                <a:gd name="T31" fmla="*/ 5 h 194"/>
                <a:gd name="T32" fmla="*/ 144 w 207"/>
                <a:gd name="T33" fmla="*/ 3 h 194"/>
                <a:gd name="T34" fmla="*/ 151 w 207"/>
                <a:gd name="T35" fmla="*/ 1 h 194"/>
                <a:gd name="T36" fmla="*/ 198 w 207"/>
                <a:gd name="T37" fmla="*/ 1 h 194"/>
                <a:gd name="T38" fmla="*/ 204 w 207"/>
                <a:gd name="T39" fmla="*/ 7 h 194"/>
                <a:gd name="T40" fmla="*/ 206 w 207"/>
                <a:gd name="T41" fmla="*/ 14 h 194"/>
                <a:gd name="T42" fmla="*/ 202 w 207"/>
                <a:gd name="T43" fmla="*/ 21 h 194"/>
                <a:gd name="T44" fmla="*/ 183 w 207"/>
                <a:gd name="T45" fmla="*/ 34 h 194"/>
                <a:gd name="T46" fmla="*/ 149 w 207"/>
                <a:gd name="T47" fmla="*/ 70 h 194"/>
                <a:gd name="T48" fmla="*/ 141 w 207"/>
                <a:gd name="T49" fmla="*/ 82 h 194"/>
                <a:gd name="T50" fmla="*/ 115 w 207"/>
                <a:gd name="T51" fmla="*/ 133 h 194"/>
                <a:gd name="T52" fmla="*/ 97 w 207"/>
                <a:gd name="T53" fmla="*/ 181 h 194"/>
                <a:gd name="T54" fmla="*/ 88 w 207"/>
                <a:gd name="T55" fmla="*/ 185 h 194"/>
                <a:gd name="T56" fmla="*/ 63 w 207"/>
                <a:gd name="T57" fmla="*/ 175 h 194"/>
                <a:gd name="T58" fmla="*/ 48 w 207"/>
                <a:gd name="T59" fmla="*/ 175 h 194"/>
                <a:gd name="T60" fmla="*/ 41 w 207"/>
                <a:gd name="T61" fmla="*/ 179 h 194"/>
                <a:gd name="T62" fmla="*/ 32 w 207"/>
                <a:gd name="T63" fmla="*/ 182 h 194"/>
                <a:gd name="T64" fmla="*/ 23 w 207"/>
                <a:gd name="T65" fmla="*/ 177 h 194"/>
                <a:gd name="T66" fmla="*/ 7 w 207"/>
                <a:gd name="T67" fmla="*/ 177 h 194"/>
                <a:gd name="T68" fmla="*/ 4 w 207"/>
                <a:gd name="T69" fmla="*/ 191 h 194"/>
                <a:gd name="T70" fmla="*/ 0 w 207"/>
                <a:gd name="T71" fmla="*/ 188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7" h="194">
                  <a:moveTo>
                    <a:pt x="0" y="188"/>
                  </a:moveTo>
                  <a:cubicBezTo>
                    <a:pt x="0" y="173"/>
                    <a:pt x="0" y="173"/>
                    <a:pt x="15" y="173"/>
                  </a:cubicBezTo>
                  <a:cubicBezTo>
                    <a:pt x="17" y="173"/>
                    <a:pt x="20" y="173"/>
                    <a:pt x="22" y="173"/>
                  </a:cubicBezTo>
                  <a:cubicBezTo>
                    <a:pt x="26" y="173"/>
                    <a:pt x="32" y="174"/>
                    <a:pt x="29" y="166"/>
                  </a:cubicBezTo>
                  <a:cubicBezTo>
                    <a:pt x="29" y="165"/>
                    <a:pt x="30" y="164"/>
                    <a:pt x="31" y="163"/>
                  </a:cubicBezTo>
                  <a:cubicBezTo>
                    <a:pt x="39" y="155"/>
                    <a:pt x="40" y="145"/>
                    <a:pt x="42" y="135"/>
                  </a:cubicBezTo>
                  <a:cubicBezTo>
                    <a:pt x="48" y="113"/>
                    <a:pt x="53" y="91"/>
                    <a:pt x="66" y="72"/>
                  </a:cubicBezTo>
                  <a:cubicBezTo>
                    <a:pt x="67" y="69"/>
                    <a:pt x="69" y="67"/>
                    <a:pt x="67" y="64"/>
                  </a:cubicBezTo>
                  <a:cubicBezTo>
                    <a:pt x="66" y="61"/>
                    <a:pt x="68" y="60"/>
                    <a:pt x="69" y="58"/>
                  </a:cubicBezTo>
                  <a:cubicBezTo>
                    <a:pt x="72" y="56"/>
                    <a:pt x="73" y="54"/>
                    <a:pt x="72" y="51"/>
                  </a:cubicBezTo>
                  <a:cubicBezTo>
                    <a:pt x="71" y="50"/>
                    <a:pt x="71" y="48"/>
                    <a:pt x="72" y="47"/>
                  </a:cubicBezTo>
                  <a:cubicBezTo>
                    <a:pt x="79" y="43"/>
                    <a:pt x="79" y="33"/>
                    <a:pt x="86" y="29"/>
                  </a:cubicBezTo>
                  <a:cubicBezTo>
                    <a:pt x="92" y="25"/>
                    <a:pt x="95" y="19"/>
                    <a:pt x="99" y="14"/>
                  </a:cubicBezTo>
                  <a:cubicBezTo>
                    <a:pt x="102" y="12"/>
                    <a:pt x="101" y="10"/>
                    <a:pt x="98" y="10"/>
                  </a:cubicBezTo>
                  <a:cubicBezTo>
                    <a:pt x="94" y="9"/>
                    <a:pt x="91" y="8"/>
                    <a:pt x="90" y="5"/>
                  </a:cubicBezTo>
                  <a:cubicBezTo>
                    <a:pt x="104" y="5"/>
                    <a:pt x="119" y="5"/>
                    <a:pt x="134" y="5"/>
                  </a:cubicBezTo>
                  <a:cubicBezTo>
                    <a:pt x="137" y="5"/>
                    <a:pt x="141" y="5"/>
                    <a:pt x="144" y="3"/>
                  </a:cubicBezTo>
                  <a:cubicBezTo>
                    <a:pt x="146" y="1"/>
                    <a:pt x="149" y="1"/>
                    <a:pt x="151" y="1"/>
                  </a:cubicBezTo>
                  <a:cubicBezTo>
                    <a:pt x="167" y="1"/>
                    <a:pt x="182" y="0"/>
                    <a:pt x="198" y="1"/>
                  </a:cubicBezTo>
                  <a:cubicBezTo>
                    <a:pt x="201" y="2"/>
                    <a:pt x="203" y="4"/>
                    <a:pt x="204" y="7"/>
                  </a:cubicBezTo>
                  <a:cubicBezTo>
                    <a:pt x="205" y="9"/>
                    <a:pt x="206" y="12"/>
                    <a:pt x="206" y="14"/>
                  </a:cubicBezTo>
                  <a:cubicBezTo>
                    <a:pt x="207" y="18"/>
                    <a:pt x="206" y="20"/>
                    <a:pt x="202" y="21"/>
                  </a:cubicBezTo>
                  <a:cubicBezTo>
                    <a:pt x="194" y="23"/>
                    <a:pt x="189" y="29"/>
                    <a:pt x="183" y="34"/>
                  </a:cubicBezTo>
                  <a:cubicBezTo>
                    <a:pt x="171" y="45"/>
                    <a:pt x="160" y="57"/>
                    <a:pt x="149" y="70"/>
                  </a:cubicBezTo>
                  <a:cubicBezTo>
                    <a:pt x="145" y="73"/>
                    <a:pt x="143" y="78"/>
                    <a:pt x="141" y="82"/>
                  </a:cubicBezTo>
                  <a:cubicBezTo>
                    <a:pt x="131" y="98"/>
                    <a:pt x="122" y="115"/>
                    <a:pt x="115" y="133"/>
                  </a:cubicBezTo>
                  <a:cubicBezTo>
                    <a:pt x="108" y="149"/>
                    <a:pt x="102" y="165"/>
                    <a:pt x="97" y="181"/>
                  </a:cubicBezTo>
                  <a:cubicBezTo>
                    <a:pt x="95" y="186"/>
                    <a:pt x="93" y="187"/>
                    <a:pt x="88" y="185"/>
                  </a:cubicBezTo>
                  <a:cubicBezTo>
                    <a:pt x="80" y="181"/>
                    <a:pt x="72" y="176"/>
                    <a:pt x="63" y="175"/>
                  </a:cubicBezTo>
                  <a:cubicBezTo>
                    <a:pt x="58" y="175"/>
                    <a:pt x="53" y="175"/>
                    <a:pt x="48" y="175"/>
                  </a:cubicBezTo>
                  <a:cubicBezTo>
                    <a:pt x="45" y="175"/>
                    <a:pt x="42" y="175"/>
                    <a:pt x="41" y="179"/>
                  </a:cubicBezTo>
                  <a:cubicBezTo>
                    <a:pt x="39" y="185"/>
                    <a:pt x="36" y="185"/>
                    <a:pt x="32" y="182"/>
                  </a:cubicBezTo>
                  <a:cubicBezTo>
                    <a:pt x="29" y="180"/>
                    <a:pt x="26" y="177"/>
                    <a:pt x="23" y="177"/>
                  </a:cubicBezTo>
                  <a:cubicBezTo>
                    <a:pt x="17" y="177"/>
                    <a:pt x="12" y="175"/>
                    <a:pt x="7" y="177"/>
                  </a:cubicBezTo>
                  <a:cubicBezTo>
                    <a:pt x="0" y="180"/>
                    <a:pt x="8" y="187"/>
                    <a:pt x="4" y="191"/>
                  </a:cubicBezTo>
                  <a:cubicBezTo>
                    <a:pt x="0" y="194"/>
                    <a:pt x="1" y="189"/>
                    <a:pt x="0" y="188"/>
                  </a:cubicBezTo>
                  <a:close/>
                </a:path>
              </a:pathLst>
            </a:custGeom>
            <a:solidFill>
              <a:srgbClr val="C6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9">
              <a:extLst>
                <a:ext uri="{FF2B5EF4-FFF2-40B4-BE49-F238E27FC236}">
                  <a16:creationId xmlns:a16="http://schemas.microsoft.com/office/drawing/2014/main" id="{2A6BCA4D-9AFD-BF1C-6422-3580530F3553}"/>
                </a:ext>
              </a:extLst>
            </p:cNvPr>
            <p:cNvSpPr>
              <a:spLocks/>
            </p:cNvSpPr>
            <p:nvPr/>
          </p:nvSpPr>
          <p:spPr bwMode="auto">
            <a:xfrm>
              <a:off x="7412038" y="1557338"/>
              <a:ext cx="393700" cy="1492250"/>
            </a:xfrm>
            <a:custGeom>
              <a:avLst/>
              <a:gdLst>
                <a:gd name="T0" fmla="*/ 31 w 132"/>
                <a:gd name="T1" fmla="*/ 1 h 500"/>
                <a:gd name="T2" fmla="*/ 35 w 132"/>
                <a:gd name="T3" fmla="*/ 3 h 500"/>
                <a:gd name="T4" fmla="*/ 46 w 132"/>
                <a:gd name="T5" fmla="*/ 18 h 500"/>
                <a:gd name="T6" fmla="*/ 88 w 132"/>
                <a:gd name="T7" fmla="*/ 78 h 500"/>
                <a:gd name="T8" fmla="*/ 99 w 132"/>
                <a:gd name="T9" fmla="*/ 160 h 500"/>
                <a:gd name="T10" fmla="*/ 107 w 132"/>
                <a:gd name="T11" fmla="*/ 170 h 500"/>
                <a:gd name="T12" fmla="*/ 115 w 132"/>
                <a:gd name="T13" fmla="*/ 170 h 500"/>
                <a:gd name="T14" fmla="*/ 132 w 132"/>
                <a:gd name="T15" fmla="*/ 174 h 500"/>
                <a:gd name="T16" fmla="*/ 120 w 132"/>
                <a:gd name="T17" fmla="*/ 177 h 500"/>
                <a:gd name="T18" fmla="*/ 101 w 132"/>
                <a:gd name="T19" fmla="*/ 179 h 500"/>
                <a:gd name="T20" fmla="*/ 100 w 132"/>
                <a:gd name="T21" fmla="*/ 212 h 500"/>
                <a:gd name="T22" fmla="*/ 100 w 132"/>
                <a:gd name="T23" fmla="*/ 274 h 500"/>
                <a:gd name="T24" fmla="*/ 99 w 132"/>
                <a:gd name="T25" fmla="*/ 297 h 500"/>
                <a:gd name="T26" fmla="*/ 99 w 132"/>
                <a:gd name="T27" fmla="*/ 344 h 500"/>
                <a:gd name="T28" fmla="*/ 113 w 132"/>
                <a:gd name="T29" fmla="*/ 356 h 500"/>
                <a:gd name="T30" fmla="*/ 112 w 132"/>
                <a:gd name="T31" fmla="*/ 360 h 500"/>
                <a:gd name="T32" fmla="*/ 105 w 132"/>
                <a:gd name="T33" fmla="*/ 382 h 500"/>
                <a:gd name="T34" fmla="*/ 102 w 132"/>
                <a:gd name="T35" fmla="*/ 394 h 500"/>
                <a:gd name="T36" fmla="*/ 60 w 132"/>
                <a:gd name="T37" fmla="*/ 473 h 500"/>
                <a:gd name="T38" fmla="*/ 37 w 132"/>
                <a:gd name="T39" fmla="*/ 497 h 500"/>
                <a:gd name="T40" fmla="*/ 31 w 132"/>
                <a:gd name="T41" fmla="*/ 499 h 500"/>
                <a:gd name="T42" fmla="*/ 23 w 132"/>
                <a:gd name="T43" fmla="*/ 471 h 500"/>
                <a:gd name="T44" fmla="*/ 32 w 132"/>
                <a:gd name="T45" fmla="*/ 453 h 500"/>
                <a:gd name="T46" fmla="*/ 66 w 132"/>
                <a:gd name="T47" fmla="*/ 394 h 500"/>
                <a:gd name="T48" fmla="*/ 78 w 132"/>
                <a:gd name="T49" fmla="*/ 358 h 500"/>
                <a:gd name="T50" fmla="*/ 81 w 132"/>
                <a:gd name="T51" fmla="*/ 329 h 500"/>
                <a:gd name="T52" fmla="*/ 78 w 132"/>
                <a:gd name="T53" fmla="*/ 260 h 500"/>
                <a:gd name="T54" fmla="*/ 76 w 132"/>
                <a:gd name="T55" fmla="*/ 201 h 500"/>
                <a:gd name="T56" fmla="*/ 79 w 132"/>
                <a:gd name="T57" fmla="*/ 146 h 500"/>
                <a:gd name="T58" fmla="*/ 24 w 132"/>
                <a:gd name="T59" fmla="*/ 29 h 500"/>
                <a:gd name="T60" fmla="*/ 7 w 132"/>
                <a:gd name="T61" fmla="*/ 17 h 500"/>
                <a:gd name="T62" fmla="*/ 1 w 132"/>
                <a:gd name="T63" fmla="*/ 7 h 500"/>
                <a:gd name="T64" fmla="*/ 11 w 132"/>
                <a:gd name="T65" fmla="*/ 3 h 500"/>
                <a:gd name="T66" fmla="*/ 18 w 132"/>
                <a:gd name="T67" fmla="*/ 2 h 500"/>
                <a:gd name="T68" fmla="*/ 31 w 132"/>
                <a:gd name="T69" fmla="*/ 1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2" h="500">
                  <a:moveTo>
                    <a:pt x="31" y="1"/>
                  </a:moveTo>
                  <a:cubicBezTo>
                    <a:pt x="32" y="2"/>
                    <a:pt x="34" y="3"/>
                    <a:pt x="35" y="3"/>
                  </a:cubicBezTo>
                  <a:cubicBezTo>
                    <a:pt x="36" y="10"/>
                    <a:pt x="41" y="14"/>
                    <a:pt x="46" y="18"/>
                  </a:cubicBezTo>
                  <a:cubicBezTo>
                    <a:pt x="66" y="34"/>
                    <a:pt x="79" y="54"/>
                    <a:pt x="88" y="78"/>
                  </a:cubicBezTo>
                  <a:cubicBezTo>
                    <a:pt x="97" y="105"/>
                    <a:pt x="101" y="132"/>
                    <a:pt x="99" y="160"/>
                  </a:cubicBezTo>
                  <a:cubicBezTo>
                    <a:pt x="99" y="166"/>
                    <a:pt x="102" y="169"/>
                    <a:pt x="107" y="170"/>
                  </a:cubicBezTo>
                  <a:cubicBezTo>
                    <a:pt x="110" y="171"/>
                    <a:pt x="112" y="170"/>
                    <a:pt x="115" y="170"/>
                  </a:cubicBezTo>
                  <a:cubicBezTo>
                    <a:pt x="121" y="171"/>
                    <a:pt x="128" y="167"/>
                    <a:pt x="132" y="174"/>
                  </a:cubicBezTo>
                  <a:cubicBezTo>
                    <a:pt x="129" y="178"/>
                    <a:pt x="124" y="176"/>
                    <a:pt x="120" y="177"/>
                  </a:cubicBezTo>
                  <a:cubicBezTo>
                    <a:pt x="113" y="178"/>
                    <a:pt x="107" y="175"/>
                    <a:pt x="101" y="179"/>
                  </a:cubicBezTo>
                  <a:cubicBezTo>
                    <a:pt x="97" y="190"/>
                    <a:pt x="99" y="201"/>
                    <a:pt x="100" y="212"/>
                  </a:cubicBezTo>
                  <a:cubicBezTo>
                    <a:pt x="102" y="233"/>
                    <a:pt x="100" y="253"/>
                    <a:pt x="100" y="274"/>
                  </a:cubicBezTo>
                  <a:cubicBezTo>
                    <a:pt x="98" y="281"/>
                    <a:pt x="99" y="289"/>
                    <a:pt x="99" y="297"/>
                  </a:cubicBezTo>
                  <a:cubicBezTo>
                    <a:pt x="99" y="312"/>
                    <a:pt x="99" y="328"/>
                    <a:pt x="99" y="344"/>
                  </a:cubicBezTo>
                  <a:cubicBezTo>
                    <a:pt x="104" y="348"/>
                    <a:pt x="110" y="350"/>
                    <a:pt x="113" y="356"/>
                  </a:cubicBezTo>
                  <a:cubicBezTo>
                    <a:pt x="113" y="357"/>
                    <a:pt x="113" y="359"/>
                    <a:pt x="112" y="360"/>
                  </a:cubicBezTo>
                  <a:cubicBezTo>
                    <a:pt x="108" y="366"/>
                    <a:pt x="104" y="373"/>
                    <a:pt x="105" y="382"/>
                  </a:cubicBezTo>
                  <a:cubicBezTo>
                    <a:pt x="106" y="386"/>
                    <a:pt x="103" y="390"/>
                    <a:pt x="102" y="394"/>
                  </a:cubicBezTo>
                  <a:cubicBezTo>
                    <a:pt x="93" y="423"/>
                    <a:pt x="77" y="448"/>
                    <a:pt x="60" y="473"/>
                  </a:cubicBezTo>
                  <a:cubicBezTo>
                    <a:pt x="54" y="482"/>
                    <a:pt x="46" y="490"/>
                    <a:pt x="37" y="497"/>
                  </a:cubicBezTo>
                  <a:cubicBezTo>
                    <a:pt x="35" y="499"/>
                    <a:pt x="33" y="500"/>
                    <a:pt x="31" y="499"/>
                  </a:cubicBezTo>
                  <a:cubicBezTo>
                    <a:pt x="24" y="491"/>
                    <a:pt x="24" y="481"/>
                    <a:pt x="23" y="471"/>
                  </a:cubicBezTo>
                  <a:cubicBezTo>
                    <a:pt x="24" y="464"/>
                    <a:pt x="28" y="459"/>
                    <a:pt x="32" y="453"/>
                  </a:cubicBezTo>
                  <a:cubicBezTo>
                    <a:pt x="47" y="436"/>
                    <a:pt x="59" y="416"/>
                    <a:pt x="66" y="394"/>
                  </a:cubicBezTo>
                  <a:cubicBezTo>
                    <a:pt x="69" y="382"/>
                    <a:pt x="75" y="370"/>
                    <a:pt x="78" y="358"/>
                  </a:cubicBezTo>
                  <a:cubicBezTo>
                    <a:pt x="80" y="348"/>
                    <a:pt x="82" y="339"/>
                    <a:pt x="81" y="329"/>
                  </a:cubicBezTo>
                  <a:cubicBezTo>
                    <a:pt x="80" y="306"/>
                    <a:pt x="80" y="282"/>
                    <a:pt x="78" y="260"/>
                  </a:cubicBezTo>
                  <a:cubicBezTo>
                    <a:pt x="75" y="240"/>
                    <a:pt x="75" y="221"/>
                    <a:pt x="76" y="201"/>
                  </a:cubicBezTo>
                  <a:cubicBezTo>
                    <a:pt x="77" y="183"/>
                    <a:pt x="80" y="165"/>
                    <a:pt x="79" y="146"/>
                  </a:cubicBezTo>
                  <a:cubicBezTo>
                    <a:pt x="76" y="100"/>
                    <a:pt x="61" y="59"/>
                    <a:pt x="24" y="29"/>
                  </a:cubicBezTo>
                  <a:cubicBezTo>
                    <a:pt x="19" y="25"/>
                    <a:pt x="13" y="20"/>
                    <a:pt x="7" y="17"/>
                  </a:cubicBezTo>
                  <a:cubicBezTo>
                    <a:pt x="4" y="15"/>
                    <a:pt x="0" y="12"/>
                    <a:pt x="1" y="7"/>
                  </a:cubicBezTo>
                  <a:cubicBezTo>
                    <a:pt x="2" y="2"/>
                    <a:pt x="7" y="3"/>
                    <a:pt x="11" y="3"/>
                  </a:cubicBezTo>
                  <a:cubicBezTo>
                    <a:pt x="13" y="2"/>
                    <a:pt x="16" y="2"/>
                    <a:pt x="18" y="2"/>
                  </a:cubicBezTo>
                  <a:cubicBezTo>
                    <a:pt x="22" y="1"/>
                    <a:pt x="27" y="0"/>
                    <a:pt x="31" y="1"/>
                  </a:cubicBezTo>
                  <a:close/>
                </a:path>
              </a:pathLst>
            </a:custGeom>
            <a:solidFill>
              <a:srgbClr val="E33B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0">
              <a:extLst>
                <a:ext uri="{FF2B5EF4-FFF2-40B4-BE49-F238E27FC236}">
                  <a16:creationId xmlns:a16="http://schemas.microsoft.com/office/drawing/2014/main" id="{F59F18A4-437E-D140-A40A-051C711B9362}"/>
                </a:ext>
              </a:extLst>
            </p:cNvPr>
            <p:cNvSpPr>
              <a:spLocks/>
            </p:cNvSpPr>
            <p:nvPr/>
          </p:nvSpPr>
          <p:spPr bwMode="auto">
            <a:xfrm>
              <a:off x="7537451" y="1563688"/>
              <a:ext cx="320675" cy="539750"/>
            </a:xfrm>
            <a:custGeom>
              <a:avLst/>
              <a:gdLst>
                <a:gd name="T0" fmla="*/ 90 w 108"/>
                <a:gd name="T1" fmla="*/ 172 h 181"/>
                <a:gd name="T2" fmla="*/ 71 w 108"/>
                <a:gd name="T3" fmla="*/ 171 h 181"/>
                <a:gd name="T4" fmla="*/ 66 w 108"/>
                <a:gd name="T5" fmla="*/ 154 h 181"/>
                <a:gd name="T6" fmla="*/ 65 w 108"/>
                <a:gd name="T7" fmla="*/ 107 h 181"/>
                <a:gd name="T8" fmla="*/ 46 w 108"/>
                <a:gd name="T9" fmla="*/ 48 h 181"/>
                <a:gd name="T10" fmla="*/ 13 w 108"/>
                <a:gd name="T11" fmla="*/ 8 h 181"/>
                <a:gd name="T12" fmla="*/ 6 w 108"/>
                <a:gd name="T13" fmla="*/ 5 h 181"/>
                <a:gd name="T14" fmla="*/ 0 w 108"/>
                <a:gd name="T15" fmla="*/ 1 h 181"/>
                <a:gd name="T16" fmla="*/ 75 w 108"/>
                <a:gd name="T17" fmla="*/ 3 h 181"/>
                <a:gd name="T18" fmla="*/ 80 w 108"/>
                <a:gd name="T19" fmla="*/ 21 h 181"/>
                <a:gd name="T20" fmla="*/ 96 w 108"/>
                <a:gd name="T21" fmla="*/ 64 h 181"/>
                <a:gd name="T22" fmla="*/ 98 w 108"/>
                <a:gd name="T23" fmla="*/ 76 h 181"/>
                <a:gd name="T24" fmla="*/ 101 w 108"/>
                <a:gd name="T25" fmla="*/ 153 h 181"/>
                <a:gd name="T26" fmla="*/ 108 w 108"/>
                <a:gd name="T27" fmla="*/ 169 h 181"/>
                <a:gd name="T28" fmla="*/ 107 w 108"/>
                <a:gd name="T29" fmla="*/ 173 h 181"/>
                <a:gd name="T30" fmla="*/ 101 w 108"/>
                <a:gd name="T31" fmla="*/ 181 h 181"/>
                <a:gd name="T32" fmla="*/ 90 w 108"/>
                <a:gd name="T33" fmla="*/ 17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8" h="181">
                  <a:moveTo>
                    <a:pt x="90" y="172"/>
                  </a:moveTo>
                  <a:cubicBezTo>
                    <a:pt x="84" y="169"/>
                    <a:pt x="78" y="171"/>
                    <a:pt x="71" y="171"/>
                  </a:cubicBezTo>
                  <a:cubicBezTo>
                    <a:pt x="65" y="166"/>
                    <a:pt x="65" y="161"/>
                    <a:pt x="66" y="154"/>
                  </a:cubicBezTo>
                  <a:cubicBezTo>
                    <a:pt x="70" y="138"/>
                    <a:pt x="68" y="122"/>
                    <a:pt x="65" y="107"/>
                  </a:cubicBezTo>
                  <a:cubicBezTo>
                    <a:pt x="61" y="86"/>
                    <a:pt x="56" y="66"/>
                    <a:pt x="46" y="48"/>
                  </a:cubicBezTo>
                  <a:cubicBezTo>
                    <a:pt x="38" y="32"/>
                    <a:pt x="27" y="19"/>
                    <a:pt x="13" y="8"/>
                  </a:cubicBezTo>
                  <a:cubicBezTo>
                    <a:pt x="11" y="6"/>
                    <a:pt x="9" y="5"/>
                    <a:pt x="6" y="5"/>
                  </a:cubicBezTo>
                  <a:cubicBezTo>
                    <a:pt x="4" y="4"/>
                    <a:pt x="1" y="5"/>
                    <a:pt x="0" y="1"/>
                  </a:cubicBezTo>
                  <a:cubicBezTo>
                    <a:pt x="25" y="0"/>
                    <a:pt x="50" y="2"/>
                    <a:pt x="75" y="3"/>
                  </a:cubicBezTo>
                  <a:cubicBezTo>
                    <a:pt x="73" y="10"/>
                    <a:pt x="76" y="15"/>
                    <a:pt x="80" y="21"/>
                  </a:cubicBezTo>
                  <a:cubicBezTo>
                    <a:pt x="88" y="34"/>
                    <a:pt x="94" y="48"/>
                    <a:pt x="96" y="64"/>
                  </a:cubicBezTo>
                  <a:cubicBezTo>
                    <a:pt x="96" y="68"/>
                    <a:pt x="97" y="72"/>
                    <a:pt x="98" y="76"/>
                  </a:cubicBezTo>
                  <a:cubicBezTo>
                    <a:pt x="103" y="101"/>
                    <a:pt x="103" y="127"/>
                    <a:pt x="101" y="153"/>
                  </a:cubicBezTo>
                  <a:cubicBezTo>
                    <a:pt x="101" y="160"/>
                    <a:pt x="105" y="164"/>
                    <a:pt x="108" y="169"/>
                  </a:cubicBezTo>
                  <a:cubicBezTo>
                    <a:pt x="108" y="170"/>
                    <a:pt x="108" y="172"/>
                    <a:pt x="107" y="173"/>
                  </a:cubicBezTo>
                  <a:cubicBezTo>
                    <a:pt x="105" y="176"/>
                    <a:pt x="106" y="181"/>
                    <a:pt x="101" y="181"/>
                  </a:cubicBezTo>
                  <a:cubicBezTo>
                    <a:pt x="96" y="180"/>
                    <a:pt x="92" y="177"/>
                    <a:pt x="90" y="172"/>
                  </a:cubicBezTo>
                  <a:close/>
                </a:path>
              </a:pathLst>
            </a:custGeom>
            <a:solidFill>
              <a:srgbClr val="E130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1">
              <a:extLst>
                <a:ext uri="{FF2B5EF4-FFF2-40B4-BE49-F238E27FC236}">
                  <a16:creationId xmlns:a16="http://schemas.microsoft.com/office/drawing/2014/main" id="{7E233E08-8EFC-6638-CF72-9D7F8ACC1FAD}"/>
                </a:ext>
              </a:extLst>
            </p:cNvPr>
            <p:cNvSpPr>
              <a:spLocks/>
            </p:cNvSpPr>
            <p:nvPr/>
          </p:nvSpPr>
          <p:spPr bwMode="auto">
            <a:xfrm>
              <a:off x="7745413" y="1573213"/>
              <a:ext cx="187325" cy="509588"/>
            </a:xfrm>
            <a:custGeom>
              <a:avLst/>
              <a:gdLst>
                <a:gd name="T0" fmla="*/ 37 w 63"/>
                <a:gd name="T1" fmla="*/ 168 h 171"/>
                <a:gd name="T2" fmla="*/ 30 w 63"/>
                <a:gd name="T3" fmla="*/ 144 h 171"/>
                <a:gd name="T4" fmla="*/ 29 w 63"/>
                <a:gd name="T5" fmla="*/ 116 h 171"/>
                <a:gd name="T6" fmla="*/ 23 w 63"/>
                <a:gd name="T7" fmla="*/ 59 h 171"/>
                <a:gd name="T8" fmla="*/ 8 w 63"/>
                <a:gd name="T9" fmla="*/ 20 h 171"/>
                <a:gd name="T10" fmla="*/ 5 w 63"/>
                <a:gd name="T11" fmla="*/ 0 h 171"/>
                <a:gd name="T12" fmla="*/ 57 w 63"/>
                <a:gd name="T13" fmla="*/ 0 h 171"/>
                <a:gd name="T14" fmla="*/ 56 w 63"/>
                <a:gd name="T15" fmla="*/ 15 h 171"/>
                <a:gd name="T16" fmla="*/ 61 w 63"/>
                <a:gd name="T17" fmla="*/ 46 h 171"/>
                <a:gd name="T18" fmla="*/ 62 w 63"/>
                <a:gd name="T19" fmla="*/ 96 h 171"/>
                <a:gd name="T20" fmla="*/ 58 w 63"/>
                <a:gd name="T21" fmla="*/ 153 h 171"/>
                <a:gd name="T22" fmla="*/ 57 w 63"/>
                <a:gd name="T23" fmla="*/ 168 h 171"/>
                <a:gd name="T24" fmla="*/ 37 w 63"/>
                <a:gd name="T25" fmla="*/ 16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 h="171">
                  <a:moveTo>
                    <a:pt x="37" y="168"/>
                  </a:moveTo>
                  <a:cubicBezTo>
                    <a:pt x="30" y="161"/>
                    <a:pt x="28" y="154"/>
                    <a:pt x="30" y="144"/>
                  </a:cubicBezTo>
                  <a:cubicBezTo>
                    <a:pt x="31" y="135"/>
                    <a:pt x="29" y="125"/>
                    <a:pt x="29" y="116"/>
                  </a:cubicBezTo>
                  <a:cubicBezTo>
                    <a:pt x="31" y="96"/>
                    <a:pt x="26" y="78"/>
                    <a:pt x="23" y="59"/>
                  </a:cubicBezTo>
                  <a:cubicBezTo>
                    <a:pt x="21" y="45"/>
                    <a:pt x="17" y="31"/>
                    <a:pt x="8" y="20"/>
                  </a:cubicBezTo>
                  <a:cubicBezTo>
                    <a:pt x="1" y="12"/>
                    <a:pt x="0" y="6"/>
                    <a:pt x="5" y="0"/>
                  </a:cubicBezTo>
                  <a:cubicBezTo>
                    <a:pt x="22" y="0"/>
                    <a:pt x="40" y="0"/>
                    <a:pt x="57" y="0"/>
                  </a:cubicBezTo>
                  <a:cubicBezTo>
                    <a:pt x="53" y="5"/>
                    <a:pt x="53" y="10"/>
                    <a:pt x="56" y="15"/>
                  </a:cubicBezTo>
                  <a:cubicBezTo>
                    <a:pt x="60" y="25"/>
                    <a:pt x="61" y="35"/>
                    <a:pt x="61" y="46"/>
                  </a:cubicBezTo>
                  <a:cubicBezTo>
                    <a:pt x="62" y="63"/>
                    <a:pt x="63" y="80"/>
                    <a:pt x="62" y="96"/>
                  </a:cubicBezTo>
                  <a:cubicBezTo>
                    <a:pt x="61" y="115"/>
                    <a:pt x="63" y="134"/>
                    <a:pt x="58" y="153"/>
                  </a:cubicBezTo>
                  <a:cubicBezTo>
                    <a:pt x="57" y="158"/>
                    <a:pt x="56" y="163"/>
                    <a:pt x="57" y="168"/>
                  </a:cubicBezTo>
                  <a:cubicBezTo>
                    <a:pt x="51" y="171"/>
                    <a:pt x="44" y="171"/>
                    <a:pt x="37" y="168"/>
                  </a:cubicBezTo>
                  <a:close/>
                </a:path>
              </a:pathLst>
            </a:custGeom>
            <a:solidFill>
              <a:srgbClr val="DF22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12">
              <a:extLst>
                <a:ext uri="{FF2B5EF4-FFF2-40B4-BE49-F238E27FC236}">
                  <a16:creationId xmlns:a16="http://schemas.microsoft.com/office/drawing/2014/main" id="{E4D250A1-61D5-986A-587E-ACA7C9EF6D52}"/>
                </a:ext>
              </a:extLst>
            </p:cNvPr>
            <p:cNvSpPr>
              <a:spLocks/>
            </p:cNvSpPr>
            <p:nvPr/>
          </p:nvSpPr>
          <p:spPr bwMode="auto">
            <a:xfrm>
              <a:off x="7500938" y="1566863"/>
              <a:ext cx="254000" cy="509588"/>
            </a:xfrm>
            <a:custGeom>
              <a:avLst/>
              <a:gdLst>
                <a:gd name="T0" fmla="*/ 12 w 85"/>
                <a:gd name="T1" fmla="*/ 0 h 171"/>
                <a:gd name="T2" fmla="*/ 59 w 85"/>
                <a:gd name="T3" fmla="*/ 44 h 171"/>
                <a:gd name="T4" fmla="*/ 81 w 85"/>
                <a:gd name="T5" fmla="*/ 115 h 171"/>
                <a:gd name="T6" fmla="*/ 79 w 85"/>
                <a:gd name="T7" fmla="*/ 158 h 171"/>
                <a:gd name="T8" fmla="*/ 83 w 85"/>
                <a:gd name="T9" fmla="*/ 170 h 171"/>
                <a:gd name="T10" fmla="*/ 69 w 85"/>
                <a:gd name="T11" fmla="*/ 166 h 171"/>
                <a:gd name="T12" fmla="*/ 67 w 85"/>
                <a:gd name="T13" fmla="*/ 160 h 171"/>
                <a:gd name="T14" fmla="*/ 65 w 85"/>
                <a:gd name="T15" fmla="*/ 113 h 171"/>
                <a:gd name="T16" fmla="*/ 47 w 85"/>
                <a:gd name="T17" fmla="*/ 56 h 171"/>
                <a:gd name="T18" fmla="*/ 7 w 85"/>
                <a:gd name="T19" fmla="*/ 9 h 171"/>
                <a:gd name="T20" fmla="*/ 5 w 85"/>
                <a:gd name="T21" fmla="*/ 0 h 171"/>
                <a:gd name="T22" fmla="*/ 12 w 85"/>
                <a:gd name="T2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 h="171">
                  <a:moveTo>
                    <a:pt x="12" y="0"/>
                  </a:moveTo>
                  <a:cubicBezTo>
                    <a:pt x="37" y="5"/>
                    <a:pt x="48" y="25"/>
                    <a:pt x="59" y="44"/>
                  </a:cubicBezTo>
                  <a:cubicBezTo>
                    <a:pt x="72" y="66"/>
                    <a:pt x="78" y="90"/>
                    <a:pt x="81" y="115"/>
                  </a:cubicBezTo>
                  <a:cubicBezTo>
                    <a:pt x="82" y="129"/>
                    <a:pt x="85" y="144"/>
                    <a:pt x="79" y="158"/>
                  </a:cubicBezTo>
                  <a:cubicBezTo>
                    <a:pt x="76" y="163"/>
                    <a:pt x="83" y="165"/>
                    <a:pt x="83" y="170"/>
                  </a:cubicBezTo>
                  <a:cubicBezTo>
                    <a:pt x="78" y="170"/>
                    <a:pt x="73" y="171"/>
                    <a:pt x="69" y="166"/>
                  </a:cubicBezTo>
                  <a:cubicBezTo>
                    <a:pt x="67" y="164"/>
                    <a:pt x="66" y="162"/>
                    <a:pt x="67" y="160"/>
                  </a:cubicBezTo>
                  <a:cubicBezTo>
                    <a:pt x="71" y="144"/>
                    <a:pt x="65" y="128"/>
                    <a:pt x="65" y="113"/>
                  </a:cubicBezTo>
                  <a:cubicBezTo>
                    <a:pt x="63" y="93"/>
                    <a:pt x="55" y="74"/>
                    <a:pt x="47" y="56"/>
                  </a:cubicBezTo>
                  <a:cubicBezTo>
                    <a:pt x="38" y="37"/>
                    <a:pt x="23" y="23"/>
                    <a:pt x="7" y="9"/>
                  </a:cubicBezTo>
                  <a:cubicBezTo>
                    <a:pt x="3" y="7"/>
                    <a:pt x="0" y="4"/>
                    <a:pt x="5" y="0"/>
                  </a:cubicBezTo>
                  <a:cubicBezTo>
                    <a:pt x="8" y="0"/>
                    <a:pt x="10" y="0"/>
                    <a:pt x="12" y="0"/>
                  </a:cubicBezTo>
                  <a:close/>
                </a:path>
              </a:pathLst>
            </a:custGeom>
            <a:solidFill>
              <a:srgbClr val="E3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13">
              <a:extLst>
                <a:ext uri="{FF2B5EF4-FFF2-40B4-BE49-F238E27FC236}">
                  <a16:creationId xmlns:a16="http://schemas.microsoft.com/office/drawing/2014/main" id="{E47A1BA2-196E-C106-CB0E-A152C25C1073}"/>
                </a:ext>
              </a:extLst>
            </p:cNvPr>
            <p:cNvSpPr>
              <a:spLocks/>
            </p:cNvSpPr>
            <p:nvPr/>
          </p:nvSpPr>
          <p:spPr bwMode="auto">
            <a:xfrm>
              <a:off x="8296276" y="1295400"/>
              <a:ext cx="39688" cy="166688"/>
            </a:xfrm>
            <a:custGeom>
              <a:avLst/>
              <a:gdLst>
                <a:gd name="T0" fmla="*/ 0 w 13"/>
                <a:gd name="T1" fmla="*/ 0 h 56"/>
                <a:gd name="T2" fmla="*/ 12 w 13"/>
                <a:gd name="T3" fmla="*/ 15 h 56"/>
                <a:gd name="T4" fmla="*/ 13 w 13"/>
                <a:gd name="T5" fmla="*/ 54 h 56"/>
                <a:gd name="T6" fmla="*/ 3 w 13"/>
                <a:gd name="T7" fmla="*/ 45 h 56"/>
                <a:gd name="T8" fmla="*/ 3 w 13"/>
                <a:gd name="T9" fmla="*/ 9 h 56"/>
                <a:gd name="T10" fmla="*/ 0 w 13"/>
                <a:gd name="T11" fmla="*/ 0 h 56"/>
              </a:gdLst>
              <a:ahLst/>
              <a:cxnLst>
                <a:cxn ang="0">
                  <a:pos x="T0" y="T1"/>
                </a:cxn>
                <a:cxn ang="0">
                  <a:pos x="T2" y="T3"/>
                </a:cxn>
                <a:cxn ang="0">
                  <a:pos x="T4" y="T5"/>
                </a:cxn>
                <a:cxn ang="0">
                  <a:pos x="T6" y="T7"/>
                </a:cxn>
                <a:cxn ang="0">
                  <a:pos x="T8" y="T9"/>
                </a:cxn>
                <a:cxn ang="0">
                  <a:pos x="T10" y="T11"/>
                </a:cxn>
              </a:cxnLst>
              <a:rect l="0" t="0" r="r" b="b"/>
              <a:pathLst>
                <a:path w="13" h="56">
                  <a:moveTo>
                    <a:pt x="0" y="0"/>
                  </a:moveTo>
                  <a:cubicBezTo>
                    <a:pt x="10" y="0"/>
                    <a:pt x="12" y="6"/>
                    <a:pt x="12" y="15"/>
                  </a:cubicBezTo>
                  <a:cubicBezTo>
                    <a:pt x="11" y="28"/>
                    <a:pt x="10" y="41"/>
                    <a:pt x="13" y="54"/>
                  </a:cubicBezTo>
                  <a:cubicBezTo>
                    <a:pt x="6" y="56"/>
                    <a:pt x="2" y="53"/>
                    <a:pt x="3" y="45"/>
                  </a:cubicBezTo>
                  <a:cubicBezTo>
                    <a:pt x="4" y="33"/>
                    <a:pt x="3" y="21"/>
                    <a:pt x="3" y="9"/>
                  </a:cubicBezTo>
                  <a:cubicBezTo>
                    <a:pt x="3" y="6"/>
                    <a:pt x="3" y="3"/>
                    <a:pt x="0" y="0"/>
                  </a:cubicBezTo>
                  <a:close/>
                </a:path>
              </a:pathLst>
            </a:custGeom>
            <a:solidFill>
              <a:srgbClr val="5656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14">
              <a:extLst>
                <a:ext uri="{FF2B5EF4-FFF2-40B4-BE49-F238E27FC236}">
                  <a16:creationId xmlns:a16="http://schemas.microsoft.com/office/drawing/2014/main" id="{AACE8A3D-7567-69F9-4910-90C7AE255E3C}"/>
                </a:ext>
              </a:extLst>
            </p:cNvPr>
            <p:cNvSpPr>
              <a:spLocks/>
            </p:cNvSpPr>
            <p:nvPr/>
          </p:nvSpPr>
          <p:spPr bwMode="auto">
            <a:xfrm>
              <a:off x="9739313" y="1462088"/>
              <a:ext cx="36513" cy="104775"/>
            </a:xfrm>
            <a:custGeom>
              <a:avLst/>
              <a:gdLst>
                <a:gd name="T0" fmla="*/ 2 w 12"/>
                <a:gd name="T1" fmla="*/ 0 h 35"/>
                <a:gd name="T2" fmla="*/ 11 w 12"/>
                <a:gd name="T3" fmla="*/ 12 h 35"/>
                <a:gd name="T4" fmla="*/ 9 w 12"/>
                <a:gd name="T5" fmla="*/ 35 h 35"/>
                <a:gd name="T6" fmla="*/ 1 w 12"/>
                <a:gd name="T7" fmla="*/ 35 h 35"/>
                <a:gd name="T8" fmla="*/ 2 w 12"/>
                <a:gd name="T9" fmla="*/ 0 h 35"/>
              </a:gdLst>
              <a:ahLst/>
              <a:cxnLst>
                <a:cxn ang="0">
                  <a:pos x="T0" y="T1"/>
                </a:cxn>
                <a:cxn ang="0">
                  <a:pos x="T2" y="T3"/>
                </a:cxn>
                <a:cxn ang="0">
                  <a:pos x="T4" y="T5"/>
                </a:cxn>
                <a:cxn ang="0">
                  <a:pos x="T6" y="T7"/>
                </a:cxn>
                <a:cxn ang="0">
                  <a:pos x="T8" y="T9"/>
                </a:cxn>
              </a:cxnLst>
              <a:rect l="0" t="0" r="r" b="b"/>
              <a:pathLst>
                <a:path w="12" h="35">
                  <a:moveTo>
                    <a:pt x="2" y="0"/>
                  </a:moveTo>
                  <a:cubicBezTo>
                    <a:pt x="9" y="1"/>
                    <a:pt x="12" y="5"/>
                    <a:pt x="11" y="12"/>
                  </a:cubicBezTo>
                  <a:cubicBezTo>
                    <a:pt x="10" y="19"/>
                    <a:pt x="9" y="27"/>
                    <a:pt x="9" y="35"/>
                  </a:cubicBezTo>
                  <a:cubicBezTo>
                    <a:pt x="6" y="35"/>
                    <a:pt x="3" y="35"/>
                    <a:pt x="1" y="35"/>
                  </a:cubicBezTo>
                  <a:cubicBezTo>
                    <a:pt x="0" y="23"/>
                    <a:pt x="4" y="12"/>
                    <a:pt x="2" y="0"/>
                  </a:cubicBezTo>
                  <a:close/>
                </a:path>
              </a:pathLst>
            </a:custGeom>
            <a:solidFill>
              <a:srgbClr val="4F48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15">
              <a:extLst>
                <a:ext uri="{FF2B5EF4-FFF2-40B4-BE49-F238E27FC236}">
                  <a16:creationId xmlns:a16="http://schemas.microsoft.com/office/drawing/2014/main" id="{FF2F0B5E-67D0-28EA-C9B7-656C23B84E6D}"/>
                </a:ext>
              </a:extLst>
            </p:cNvPr>
            <p:cNvSpPr>
              <a:spLocks/>
            </p:cNvSpPr>
            <p:nvPr/>
          </p:nvSpPr>
          <p:spPr bwMode="auto">
            <a:xfrm>
              <a:off x="7850188" y="2076450"/>
              <a:ext cx="1562100" cy="1095375"/>
            </a:xfrm>
            <a:custGeom>
              <a:avLst/>
              <a:gdLst>
                <a:gd name="T0" fmla="*/ 491 w 524"/>
                <a:gd name="T1" fmla="*/ 14 h 367"/>
                <a:gd name="T2" fmla="*/ 494 w 524"/>
                <a:gd name="T3" fmla="*/ 17 h 367"/>
                <a:gd name="T4" fmla="*/ 498 w 524"/>
                <a:gd name="T5" fmla="*/ 25 h 367"/>
                <a:gd name="T6" fmla="*/ 506 w 524"/>
                <a:gd name="T7" fmla="*/ 67 h 367"/>
                <a:gd name="T8" fmla="*/ 502 w 524"/>
                <a:gd name="T9" fmla="*/ 113 h 367"/>
                <a:gd name="T10" fmla="*/ 496 w 524"/>
                <a:gd name="T11" fmla="*/ 153 h 367"/>
                <a:gd name="T12" fmla="*/ 500 w 524"/>
                <a:gd name="T13" fmla="*/ 168 h 367"/>
                <a:gd name="T14" fmla="*/ 511 w 524"/>
                <a:gd name="T15" fmla="*/ 180 h 367"/>
                <a:gd name="T16" fmla="*/ 518 w 524"/>
                <a:gd name="T17" fmla="*/ 187 h 367"/>
                <a:gd name="T18" fmla="*/ 517 w 524"/>
                <a:gd name="T19" fmla="*/ 216 h 367"/>
                <a:gd name="T20" fmla="*/ 501 w 524"/>
                <a:gd name="T21" fmla="*/ 272 h 367"/>
                <a:gd name="T22" fmla="*/ 477 w 524"/>
                <a:gd name="T23" fmla="*/ 334 h 367"/>
                <a:gd name="T24" fmla="*/ 439 w 524"/>
                <a:gd name="T25" fmla="*/ 366 h 367"/>
                <a:gd name="T26" fmla="*/ 428 w 524"/>
                <a:gd name="T27" fmla="*/ 366 h 367"/>
                <a:gd name="T28" fmla="*/ 14 w 524"/>
                <a:gd name="T29" fmla="*/ 366 h 367"/>
                <a:gd name="T30" fmla="*/ 0 w 524"/>
                <a:gd name="T31" fmla="*/ 363 h 367"/>
                <a:gd name="T32" fmla="*/ 1 w 524"/>
                <a:gd name="T33" fmla="*/ 362 h 367"/>
                <a:gd name="T34" fmla="*/ 37 w 524"/>
                <a:gd name="T35" fmla="*/ 322 h 367"/>
                <a:gd name="T36" fmla="*/ 58 w 524"/>
                <a:gd name="T37" fmla="*/ 285 h 367"/>
                <a:gd name="T38" fmla="*/ 85 w 524"/>
                <a:gd name="T39" fmla="*/ 241 h 367"/>
                <a:gd name="T40" fmla="*/ 108 w 524"/>
                <a:gd name="T41" fmla="*/ 231 h 367"/>
                <a:gd name="T42" fmla="*/ 410 w 524"/>
                <a:gd name="T43" fmla="*/ 231 h 367"/>
                <a:gd name="T44" fmla="*/ 443 w 524"/>
                <a:gd name="T45" fmla="*/ 220 h 367"/>
                <a:gd name="T46" fmla="*/ 445 w 524"/>
                <a:gd name="T47" fmla="*/ 216 h 367"/>
                <a:gd name="T48" fmla="*/ 449 w 524"/>
                <a:gd name="T49" fmla="*/ 210 h 367"/>
                <a:gd name="T50" fmla="*/ 462 w 524"/>
                <a:gd name="T51" fmla="*/ 196 h 367"/>
                <a:gd name="T52" fmla="*/ 461 w 524"/>
                <a:gd name="T53" fmla="*/ 190 h 367"/>
                <a:gd name="T54" fmla="*/ 429 w 524"/>
                <a:gd name="T55" fmla="*/ 171 h 367"/>
                <a:gd name="T56" fmla="*/ 423 w 524"/>
                <a:gd name="T57" fmla="*/ 160 h 367"/>
                <a:gd name="T58" fmla="*/ 435 w 524"/>
                <a:gd name="T59" fmla="*/ 169 h 367"/>
                <a:gd name="T60" fmla="*/ 442 w 524"/>
                <a:gd name="T61" fmla="*/ 176 h 367"/>
                <a:gd name="T62" fmla="*/ 466 w 524"/>
                <a:gd name="T63" fmla="*/ 181 h 367"/>
                <a:gd name="T64" fmla="*/ 471 w 524"/>
                <a:gd name="T65" fmla="*/ 171 h 367"/>
                <a:gd name="T66" fmla="*/ 471 w 524"/>
                <a:gd name="T67" fmla="*/ 125 h 367"/>
                <a:gd name="T68" fmla="*/ 471 w 524"/>
                <a:gd name="T69" fmla="*/ 41 h 367"/>
                <a:gd name="T70" fmla="*/ 459 w 524"/>
                <a:gd name="T71" fmla="*/ 10 h 367"/>
                <a:gd name="T72" fmla="*/ 455 w 524"/>
                <a:gd name="T73" fmla="*/ 2 h 367"/>
                <a:gd name="T74" fmla="*/ 465 w 524"/>
                <a:gd name="T75" fmla="*/ 10 h 367"/>
                <a:gd name="T76" fmla="*/ 478 w 524"/>
                <a:gd name="T77" fmla="*/ 36 h 367"/>
                <a:gd name="T78" fmla="*/ 479 w 524"/>
                <a:gd name="T79" fmla="*/ 123 h 367"/>
                <a:gd name="T80" fmla="*/ 479 w 524"/>
                <a:gd name="T81" fmla="*/ 155 h 367"/>
                <a:gd name="T82" fmla="*/ 480 w 524"/>
                <a:gd name="T83" fmla="*/ 162 h 367"/>
                <a:gd name="T84" fmla="*/ 483 w 524"/>
                <a:gd name="T85" fmla="*/ 164 h 367"/>
                <a:gd name="T86" fmla="*/ 484 w 524"/>
                <a:gd name="T87" fmla="*/ 161 h 367"/>
                <a:gd name="T88" fmla="*/ 490 w 524"/>
                <a:gd name="T89" fmla="*/ 138 h 367"/>
                <a:gd name="T90" fmla="*/ 488 w 524"/>
                <a:gd name="T91" fmla="*/ 130 h 367"/>
                <a:gd name="T92" fmla="*/ 489 w 524"/>
                <a:gd name="T93" fmla="*/ 122 h 367"/>
                <a:gd name="T94" fmla="*/ 493 w 524"/>
                <a:gd name="T95" fmla="*/ 104 h 367"/>
                <a:gd name="T96" fmla="*/ 491 w 524"/>
                <a:gd name="T97" fmla="*/ 100 h 367"/>
                <a:gd name="T98" fmla="*/ 491 w 524"/>
                <a:gd name="T99" fmla="*/ 75 h 367"/>
                <a:gd name="T100" fmla="*/ 498 w 524"/>
                <a:gd name="T101" fmla="*/ 65 h 367"/>
                <a:gd name="T102" fmla="*/ 501 w 524"/>
                <a:gd name="T103" fmla="*/ 61 h 367"/>
                <a:gd name="T104" fmla="*/ 497 w 524"/>
                <a:gd name="T105" fmla="*/ 59 h 367"/>
                <a:gd name="T106" fmla="*/ 492 w 524"/>
                <a:gd name="T107" fmla="*/ 58 h 367"/>
                <a:gd name="T108" fmla="*/ 493 w 524"/>
                <a:gd name="T109" fmla="*/ 50 h 367"/>
                <a:gd name="T110" fmla="*/ 494 w 524"/>
                <a:gd name="T111" fmla="*/ 38 h 367"/>
                <a:gd name="T112" fmla="*/ 493 w 524"/>
                <a:gd name="T113" fmla="*/ 28 h 367"/>
                <a:gd name="T114" fmla="*/ 491 w 524"/>
                <a:gd name="T115" fmla="*/ 1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24" h="367">
                  <a:moveTo>
                    <a:pt x="491" y="14"/>
                  </a:moveTo>
                  <a:cubicBezTo>
                    <a:pt x="492" y="15"/>
                    <a:pt x="493" y="16"/>
                    <a:pt x="494" y="17"/>
                  </a:cubicBezTo>
                  <a:cubicBezTo>
                    <a:pt x="497" y="19"/>
                    <a:pt x="497" y="22"/>
                    <a:pt x="498" y="25"/>
                  </a:cubicBezTo>
                  <a:cubicBezTo>
                    <a:pt x="501" y="39"/>
                    <a:pt x="504" y="53"/>
                    <a:pt x="506" y="67"/>
                  </a:cubicBezTo>
                  <a:cubicBezTo>
                    <a:pt x="510" y="83"/>
                    <a:pt x="504" y="98"/>
                    <a:pt x="502" y="113"/>
                  </a:cubicBezTo>
                  <a:cubicBezTo>
                    <a:pt x="501" y="127"/>
                    <a:pt x="498" y="140"/>
                    <a:pt x="496" y="153"/>
                  </a:cubicBezTo>
                  <a:cubicBezTo>
                    <a:pt x="495" y="159"/>
                    <a:pt x="496" y="164"/>
                    <a:pt x="500" y="168"/>
                  </a:cubicBezTo>
                  <a:cubicBezTo>
                    <a:pt x="502" y="173"/>
                    <a:pt x="506" y="177"/>
                    <a:pt x="511" y="180"/>
                  </a:cubicBezTo>
                  <a:cubicBezTo>
                    <a:pt x="514" y="182"/>
                    <a:pt x="516" y="184"/>
                    <a:pt x="518" y="187"/>
                  </a:cubicBezTo>
                  <a:cubicBezTo>
                    <a:pt x="524" y="197"/>
                    <a:pt x="520" y="206"/>
                    <a:pt x="517" y="216"/>
                  </a:cubicBezTo>
                  <a:cubicBezTo>
                    <a:pt x="513" y="235"/>
                    <a:pt x="507" y="253"/>
                    <a:pt x="501" y="272"/>
                  </a:cubicBezTo>
                  <a:cubicBezTo>
                    <a:pt x="495" y="293"/>
                    <a:pt x="486" y="314"/>
                    <a:pt x="477" y="334"/>
                  </a:cubicBezTo>
                  <a:cubicBezTo>
                    <a:pt x="469" y="350"/>
                    <a:pt x="459" y="364"/>
                    <a:pt x="439" y="366"/>
                  </a:cubicBezTo>
                  <a:cubicBezTo>
                    <a:pt x="435" y="366"/>
                    <a:pt x="432" y="366"/>
                    <a:pt x="428" y="366"/>
                  </a:cubicBezTo>
                  <a:cubicBezTo>
                    <a:pt x="290" y="366"/>
                    <a:pt x="152" y="366"/>
                    <a:pt x="14" y="366"/>
                  </a:cubicBezTo>
                  <a:cubicBezTo>
                    <a:pt x="9" y="366"/>
                    <a:pt x="4" y="367"/>
                    <a:pt x="0" y="363"/>
                  </a:cubicBezTo>
                  <a:cubicBezTo>
                    <a:pt x="1" y="363"/>
                    <a:pt x="1" y="362"/>
                    <a:pt x="1" y="362"/>
                  </a:cubicBezTo>
                  <a:cubicBezTo>
                    <a:pt x="17" y="352"/>
                    <a:pt x="26" y="336"/>
                    <a:pt x="37" y="322"/>
                  </a:cubicBezTo>
                  <a:cubicBezTo>
                    <a:pt x="46" y="311"/>
                    <a:pt x="52" y="298"/>
                    <a:pt x="58" y="285"/>
                  </a:cubicBezTo>
                  <a:cubicBezTo>
                    <a:pt x="65" y="269"/>
                    <a:pt x="73" y="253"/>
                    <a:pt x="85" y="241"/>
                  </a:cubicBezTo>
                  <a:cubicBezTo>
                    <a:pt x="89" y="236"/>
                    <a:pt x="98" y="231"/>
                    <a:pt x="108" y="231"/>
                  </a:cubicBezTo>
                  <a:cubicBezTo>
                    <a:pt x="209" y="231"/>
                    <a:pt x="309" y="231"/>
                    <a:pt x="410" y="231"/>
                  </a:cubicBezTo>
                  <a:cubicBezTo>
                    <a:pt x="423" y="231"/>
                    <a:pt x="433" y="227"/>
                    <a:pt x="443" y="220"/>
                  </a:cubicBezTo>
                  <a:cubicBezTo>
                    <a:pt x="445" y="219"/>
                    <a:pt x="445" y="218"/>
                    <a:pt x="445" y="216"/>
                  </a:cubicBezTo>
                  <a:cubicBezTo>
                    <a:pt x="445" y="213"/>
                    <a:pt x="447" y="210"/>
                    <a:pt x="449" y="210"/>
                  </a:cubicBezTo>
                  <a:cubicBezTo>
                    <a:pt x="456" y="208"/>
                    <a:pt x="458" y="201"/>
                    <a:pt x="462" y="196"/>
                  </a:cubicBezTo>
                  <a:cubicBezTo>
                    <a:pt x="465" y="193"/>
                    <a:pt x="465" y="190"/>
                    <a:pt x="461" y="190"/>
                  </a:cubicBezTo>
                  <a:cubicBezTo>
                    <a:pt x="446" y="190"/>
                    <a:pt x="438" y="179"/>
                    <a:pt x="429" y="171"/>
                  </a:cubicBezTo>
                  <a:cubicBezTo>
                    <a:pt x="426" y="167"/>
                    <a:pt x="423" y="165"/>
                    <a:pt x="423" y="160"/>
                  </a:cubicBezTo>
                  <a:cubicBezTo>
                    <a:pt x="429" y="160"/>
                    <a:pt x="431" y="165"/>
                    <a:pt x="435" y="169"/>
                  </a:cubicBezTo>
                  <a:cubicBezTo>
                    <a:pt x="438" y="171"/>
                    <a:pt x="440" y="173"/>
                    <a:pt x="442" y="176"/>
                  </a:cubicBezTo>
                  <a:cubicBezTo>
                    <a:pt x="449" y="181"/>
                    <a:pt x="458" y="181"/>
                    <a:pt x="466" y="181"/>
                  </a:cubicBezTo>
                  <a:cubicBezTo>
                    <a:pt x="471" y="180"/>
                    <a:pt x="471" y="175"/>
                    <a:pt x="471" y="171"/>
                  </a:cubicBezTo>
                  <a:cubicBezTo>
                    <a:pt x="471" y="156"/>
                    <a:pt x="471" y="141"/>
                    <a:pt x="471" y="125"/>
                  </a:cubicBezTo>
                  <a:cubicBezTo>
                    <a:pt x="471" y="97"/>
                    <a:pt x="471" y="69"/>
                    <a:pt x="471" y="41"/>
                  </a:cubicBezTo>
                  <a:cubicBezTo>
                    <a:pt x="472" y="28"/>
                    <a:pt x="469" y="18"/>
                    <a:pt x="459" y="10"/>
                  </a:cubicBezTo>
                  <a:cubicBezTo>
                    <a:pt x="457" y="8"/>
                    <a:pt x="453" y="6"/>
                    <a:pt x="455" y="2"/>
                  </a:cubicBezTo>
                  <a:cubicBezTo>
                    <a:pt x="462" y="0"/>
                    <a:pt x="462" y="7"/>
                    <a:pt x="465" y="10"/>
                  </a:cubicBezTo>
                  <a:cubicBezTo>
                    <a:pt x="473" y="17"/>
                    <a:pt x="477" y="24"/>
                    <a:pt x="478" y="36"/>
                  </a:cubicBezTo>
                  <a:cubicBezTo>
                    <a:pt x="479" y="65"/>
                    <a:pt x="478" y="94"/>
                    <a:pt x="479" y="123"/>
                  </a:cubicBezTo>
                  <a:cubicBezTo>
                    <a:pt x="479" y="134"/>
                    <a:pt x="479" y="145"/>
                    <a:pt x="479" y="155"/>
                  </a:cubicBezTo>
                  <a:cubicBezTo>
                    <a:pt x="479" y="157"/>
                    <a:pt x="479" y="160"/>
                    <a:pt x="480" y="162"/>
                  </a:cubicBezTo>
                  <a:cubicBezTo>
                    <a:pt x="480" y="163"/>
                    <a:pt x="481" y="165"/>
                    <a:pt x="483" y="164"/>
                  </a:cubicBezTo>
                  <a:cubicBezTo>
                    <a:pt x="484" y="164"/>
                    <a:pt x="484" y="163"/>
                    <a:pt x="484" y="161"/>
                  </a:cubicBezTo>
                  <a:cubicBezTo>
                    <a:pt x="484" y="153"/>
                    <a:pt x="484" y="145"/>
                    <a:pt x="490" y="138"/>
                  </a:cubicBezTo>
                  <a:cubicBezTo>
                    <a:pt x="492" y="135"/>
                    <a:pt x="491" y="132"/>
                    <a:pt x="488" y="130"/>
                  </a:cubicBezTo>
                  <a:cubicBezTo>
                    <a:pt x="482" y="126"/>
                    <a:pt x="483" y="124"/>
                    <a:pt x="489" y="122"/>
                  </a:cubicBezTo>
                  <a:cubicBezTo>
                    <a:pt x="496" y="119"/>
                    <a:pt x="498" y="110"/>
                    <a:pt x="493" y="104"/>
                  </a:cubicBezTo>
                  <a:cubicBezTo>
                    <a:pt x="492" y="103"/>
                    <a:pt x="490" y="102"/>
                    <a:pt x="491" y="100"/>
                  </a:cubicBezTo>
                  <a:cubicBezTo>
                    <a:pt x="493" y="92"/>
                    <a:pt x="491" y="83"/>
                    <a:pt x="491" y="75"/>
                  </a:cubicBezTo>
                  <a:cubicBezTo>
                    <a:pt x="491" y="71"/>
                    <a:pt x="491" y="65"/>
                    <a:pt x="498" y="65"/>
                  </a:cubicBezTo>
                  <a:cubicBezTo>
                    <a:pt x="501" y="64"/>
                    <a:pt x="501" y="62"/>
                    <a:pt x="501" y="61"/>
                  </a:cubicBezTo>
                  <a:cubicBezTo>
                    <a:pt x="500" y="59"/>
                    <a:pt x="499" y="58"/>
                    <a:pt x="497" y="59"/>
                  </a:cubicBezTo>
                  <a:cubicBezTo>
                    <a:pt x="495" y="61"/>
                    <a:pt x="494" y="61"/>
                    <a:pt x="492" y="58"/>
                  </a:cubicBezTo>
                  <a:cubicBezTo>
                    <a:pt x="491" y="55"/>
                    <a:pt x="490" y="52"/>
                    <a:pt x="493" y="50"/>
                  </a:cubicBezTo>
                  <a:cubicBezTo>
                    <a:pt x="498" y="47"/>
                    <a:pt x="497" y="43"/>
                    <a:pt x="494" y="38"/>
                  </a:cubicBezTo>
                  <a:cubicBezTo>
                    <a:pt x="491" y="35"/>
                    <a:pt x="491" y="32"/>
                    <a:pt x="493" y="28"/>
                  </a:cubicBezTo>
                  <a:cubicBezTo>
                    <a:pt x="496" y="24"/>
                    <a:pt x="489" y="19"/>
                    <a:pt x="491" y="14"/>
                  </a:cubicBezTo>
                  <a:close/>
                </a:path>
              </a:pathLst>
            </a:custGeom>
            <a:solidFill>
              <a:srgbClr val="CF16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16">
              <a:extLst>
                <a:ext uri="{FF2B5EF4-FFF2-40B4-BE49-F238E27FC236}">
                  <a16:creationId xmlns:a16="http://schemas.microsoft.com/office/drawing/2014/main" id="{2C4763D8-62C4-8B62-8103-04B01BC8B530}"/>
                </a:ext>
              </a:extLst>
            </p:cNvPr>
            <p:cNvSpPr>
              <a:spLocks/>
            </p:cNvSpPr>
            <p:nvPr/>
          </p:nvSpPr>
          <p:spPr bwMode="auto">
            <a:xfrm>
              <a:off x="7599363" y="1581150"/>
              <a:ext cx="2343150" cy="1593850"/>
            </a:xfrm>
            <a:custGeom>
              <a:avLst/>
              <a:gdLst>
                <a:gd name="T0" fmla="*/ 600 w 786"/>
                <a:gd name="T1" fmla="*/ 353 h 534"/>
                <a:gd name="T2" fmla="*/ 588 w 786"/>
                <a:gd name="T3" fmla="*/ 343 h 534"/>
                <a:gd name="T4" fmla="*/ 583 w 786"/>
                <a:gd name="T5" fmla="*/ 336 h 534"/>
                <a:gd name="T6" fmla="*/ 603 w 786"/>
                <a:gd name="T7" fmla="*/ 348 h 534"/>
                <a:gd name="T8" fmla="*/ 613 w 786"/>
                <a:gd name="T9" fmla="*/ 353 h 534"/>
                <a:gd name="T10" fmla="*/ 626 w 786"/>
                <a:gd name="T11" fmla="*/ 350 h 534"/>
                <a:gd name="T12" fmla="*/ 632 w 786"/>
                <a:gd name="T13" fmla="*/ 347 h 534"/>
                <a:gd name="T14" fmla="*/ 640 w 786"/>
                <a:gd name="T15" fmla="*/ 353 h 534"/>
                <a:gd name="T16" fmla="*/ 652 w 786"/>
                <a:gd name="T17" fmla="*/ 359 h 534"/>
                <a:gd name="T18" fmla="*/ 660 w 786"/>
                <a:gd name="T19" fmla="*/ 361 h 534"/>
                <a:gd name="T20" fmla="*/ 668 w 786"/>
                <a:gd name="T21" fmla="*/ 352 h 534"/>
                <a:gd name="T22" fmla="*/ 661 w 786"/>
                <a:gd name="T23" fmla="*/ 323 h 534"/>
                <a:gd name="T24" fmla="*/ 654 w 786"/>
                <a:gd name="T25" fmla="*/ 285 h 534"/>
                <a:gd name="T26" fmla="*/ 654 w 786"/>
                <a:gd name="T27" fmla="*/ 247 h 534"/>
                <a:gd name="T28" fmla="*/ 663 w 786"/>
                <a:gd name="T29" fmla="*/ 200 h 534"/>
                <a:gd name="T30" fmla="*/ 655 w 786"/>
                <a:gd name="T31" fmla="*/ 180 h 534"/>
                <a:gd name="T32" fmla="*/ 647 w 786"/>
                <a:gd name="T33" fmla="*/ 174 h 534"/>
                <a:gd name="T34" fmla="*/ 638 w 786"/>
                <a:gd name="T35" fmla="*/ 167 h 534"/>
                <a:gd name="T36" fmla="*/ 639 w 786"/>
                <a:gd name="T37" fmla="*/ 165 h 534"/>
                <a:gd name="T38" fmla="*/ 648 w 786"/>
                <a:gd name="T39" fmla="*/ 168 h 534"/>
                <a:gd name="T40" fmla="*/ 668 w 786"/>
                <a:gd name="T41" fmla="*/ 179 h 534"/>
                <a:gd name="T42" fmla="*/ 681 w 786"/>
                <a:gd name="T43" fmla="*/ 140 h 534"/>
                <a:gd name="T44" fmla="*/ 693 w 786"/>
                <a:gd name="T45" fmla="*/ 115 h 534"/>
                <a:gd name="T46" fmla="*/ 697 w 786"/>
                <a:gd name="T47" fmla="*/ 104 h 534"/>
                <a:gd name="T48" fmla="*/ 735 w 786"/>
                <a:gd name="T49" fmla="*/ 46 h 534"/>
                <a:gd name="T50" fmla="*/ 767 w 786"/>
                <a:gd name="T51" fmla="*/ 16 h 534"/>
                <a:gd name="T52" fmla="*/ 771 w 786"/>
                <a:gd name="T53" fmla="*/ 13 h 534"/>
                <a:gd name="T54" fmla="*/ 778 w 786"/>
                <a:gd name="T55" fmla="*/ 0 h 534"/>
                <a:gd name="T56" fmla="*/ 784 w 786"/>
                <a:gd name="T57" fmla="*/ 16 h 534"/>
                <a:gd name="T58" fmla="*/ 784 w 786"/>
                <a:gd name="T59" fmla="*/ 49 h 534"/>
                <a:gd name="T60" fmla="*/ 783 w 786"/>
                <a:gd name="T61" fmla="*/ 64 h 534"/>
                <a:gd name="T62" fmla="*/ 782 w 786"/>
                <a:gd name="T63" fmla="*/ 96 h 534"/>
                <a:gd name="T64" fmla="*/ 776 w 786"/>
                <a:gd name="T65" fmla="*/ 104 h 534"/>
                <a:gd name="T66" fmla="*/ 756 w 786"/>
                <a:gd name="T67" fmla="*/ 127 h 534"/>
                <a:gd name="T68" fmla="*/ 753 w 786"/>
                <a:gd name="T69" fmla="*/ 135 h 534"/>
                <a:gd name="T70" fmla="*/ 733 w 786"/>
                <a:gd name="T71" fmla="*/ 190 h 534"/>
                <a:gd name="T72" fmla="*/ 722 w 786"/>
                <a:gd name="T73" fmla="*/ 264 h 534"/>
                <a:gd name="T74" fmla="*/ 708 w 786"/>
                <a:gd name="T75" fmla="*/ 353 h 534"/>
                <a:gd name="T76" fmla="*/ 705 w 786"/>
                <a:gd name="T77" fmla="*/ 395 h 534"/>
                <a:gd name="T78" fmla="*/ 712 w 786"/>
                <a:gd name="T79" fmla="*/ 439 h 534"/>
                <a:gd name="T80" fmla="*/ 725 w 786"/>
                <a:gd name="T81" fmla="*/ 463 h 534"/>
                <a:gd name="T82" fmla="*/ 734 w 786"/>
                <a:gd name="T83" fmla="*/ 486 h 534"/>
                <a:gd name="T84" fmla="*/ 732 w 786"/>
                <a:gd name="T85" fmla="*/ 496 h 534"/>
                <a:gd name="T86" fmla="*/ 728 w 786"/>
                <a:gd name="T87" fmla="*/ 511 h 534"/>
                <a:gd name="T88" fmla="*/ 690 w 786"/>
                <a:gd name="T89" fmla="*/ 534 h 534"/>
                <a:gd name="T90" fmla="*/ 638 w 786"/>
                <a:gd name="T91" fmla="*/ 534 h 534"/>
                <a:gd name="T92" fmla="*/ 563 w 786"/>
                <a:gd name="T93" fmla="*/ 534 h 534"/>
                <a:gd name="T94" fmla="*/ 203 w 786"/>
                <a:gd name="T95" fmla="*/ 534 h 534"/>
                <a:gd name="T96" fmla="*/ 120 w 786"/>
                <a:gd name="T97" fmla="*/ 534 h 534"/>
                <a:gd name="T98" fmla="*/ 10 w 786"/>
                <a:gd name="T99" fmla="*/ 534 h 534"/>
                <a:gd name="T100" fmla="*/ 0 w 786"/>
                <a:gd name="T101" fmla="*/ 531 h 534"/>
                <a:gd name="T102" fmla="*/ 9 w 786"/>
                <a:gd name="T103" fmla="*/ 530 h 534"/>
                <a:gd name="T104" fmla="*/ 84 w 786"/>
                <a:gd name="T105" fmla="*/ 529 h 534"/>
                <a:gd name="T106" fmla="*/ 525 w 786"/>
                <a:gd name="T107" fmla="*/ 529 h 534"/>
                <a:gd name="T108" fmla="*/ 549 w 786"/>
                <a:gd name="T109" fmla="*/ 527 h 534"/>
                <a:gd name="T110" fmla="*/ 656 w 786"/>
                <a:gd name="T111" fmla="*/ 527 h 534"/>
                <a:gd name="T112" fmla="*/ 638 w 786"/>
                <a:gd name="T113" fmla="*/ 488 h 534"/>
                <a:gd name="T114" fmla="*/ 643 w 786"/>
                <a:gd name="T115" fmla="*/ 391 h 534"/>
                <a:gd name="T116" fmla="*/ 644 w 786"/>
                <a:gd name="T117" fmla="*/ 385 h 534"/>
                <a:gd name="T118" fmla="*/ 640 w 786"/>
                <a:gd name="T119" fmla="*/ 365 h 534"/>
                <a:gd name="T120" fmla="*/ 625 w 786"/>
                <a:gd name="T121" fmla="*/ 361 h 534"/>
                <a:gd name="T122" fmla="*/ 600 w 786"/>
                <a:gd name="T123" fmla="*/ 353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86" h="534">
                  <a:moveTo>
                    <a:pt x="600" y="353"/>
                  </a:moveTo>
                  <a:cubicBezTo>
                    <a:pt x="597" y="348"/>
                    <a:pt x="591" y="348"/>
                    <a:pt x="588" y="343"/>
                  </a:cubicBezTo>
                  <a:cubicBezTo>
                    <a:pt x="586" y="341"/>
                    <a:pt x="583" y="339"/>
                    <a:pt x="583" y="336"/>
                  </a:cubicBezTo>
                  <a:cubicBezTo>
                    <a:pt x="592" y="336"/>
                    <a:pt x="597" y="344"/>
                    <a:pt x="603" y="348"/>
                  </a:cubicBezTo>
                  <a:cubicBezTo>
                    <a:pt x="606" y="351"/>
                    <a:pt x="609" y="352"/>
                    <a:pt x="613" y="353"/>
                  </a:cubicBezTo>
                  <a:cubicBezTo>
                    <a:pt x="618" y="355"/>
                    <a:pt x="622" y="355"/>
                    <a:pt x="626" y="350"/>
                  </a:cubicBezTo>
                  <a:cubicBezTo>
                    <a:pt x="627" y="348"/>
                    <a:pt x="629" y="347"/>
                    <a:pt x="632" y="347"/>
                  </a:cubicBezTo>
                  <a:cubicBezTo>
                    <a:pt x="636" y="348"/>
                    <a:pt x="638" y="351"/>
                    <a:pt x="640" y="353"/>
                  </a:cubicBezTo>
                  <a:cubicBezTo>
                    <a:pt x="643" y="357"/>
                    <a:pt x="648" y="357"/>
                    <a:pt x="652" y="359"/>
                  </a:cubicBezTo>
                  <a:cubicBezTo>
                    <a:pt x="655" y="360"/>
                    <a:pt x="657" y="361"/>
                    <a:pt x="660" y="361"/>
                  </a:cubicBezTo>
                  <a:cubicBezTo>
                    <a:pt x="667" y="361"/>
                    <a:pt x="669" y="359"/>
                    <a:pt x="668" y="352"/>
                  </a:cubicBezTo>
                  <a:cubicBezTo>
                    <a:pt x="667" y="342"/>
                    <a:pt x="665" y="333"/>
                    <a:pt x="661" y="323"/>
                  </a:cubicBezTo>
                  <a:cubicBezTo>
                    <a:pt x="659" y="311"/>
                    <a:pt x="657" y="298"/>
                    <a:pt x="654" y="285"/>
                  </a:cubicBezTo>
                  <a:cubicBezTo>
                    <a:pt x="651" y="273"/>
                    <a:pt x="652" y="260"/>
                    <a:pt x="654" y="247"/>
                  </a:cubicBezTo>
                  <a:cubicBezTo>
                    <a:pt x="657" y="231"/>
                    <a:pt x="659" y="216"/>
                    <a:pt x="663" y="200"/>
                  </a:cubicBezTo>
                  <a:cubicBezTo>
                    <a:pt x="664" y="191"/>
                    <a:pt x="662" y="185"/>
                    <a:pt x="655" y="180"/>
                  </a:cubicBezTo>
                  <a:cubicBezTo>
                    <a:pt x="653" y="178"/>
                    <a:pt x="650" y="175"/>
                    <a:pt x="647" y="174"/>
                  </a:cubicBezTo>
                  <a:cubicBezTo>
                    <a:pt x="643" y="172"/>
                    <a:pt x="640" y="171"/>
                    <a:pt x="638" y="167"/>
                  </a:cubicBezTo>
                  <a:cubicBezTo>
                    <a:pt x="638" y="166"/>
                    <a:pt x="638" y="166"/>
                    <a:pt x="639" y="165"/>
                  </a:cubicBezTo>
                  <a:cubicBezTo>
                    <a:pt x="643" y="164"/>
                    <a:pt x="646" y="166"/>
                    <a:pt x="648" y="168"/>
                  </a:cubicBezTo>
                  <a:cubicBezTo>
                    <a:pt x="654" y="173"/>
                    <a:pt x="663" y="170"/>
                    <a:pt x="668" y="179"/>
                  </a:cubicBezTo>
                  <a:cubicBezTo>
                    <a:pt x="672" y="164"/>
                    <a:pt x="677" y="152"/>
                    <a:pt x="681" y="140"/>
                  </a:cubicBezTo>
                  <a:cubicBezTo>
                    <a:pt x="684" y="131"/>
                    <a:pt x="688" y="123"/>
                    <a:pt x="693" y="115"/>
                  </a:cubicBezTo>
                  <a:cubicBezTo>
                    <a:pt x="694" y="112"/>
                    <a:pt x="695" y="107"/>
                    <a:pt x="697" y="104"/>
                  </a:cubicBezTo>
                  <a:cubicBezTo>
                    <a:pt x="708" y="83"/>
                    <a:pt x="718" y="62"/>
                    <a:pt x="735" y="46"/>
                  </a:cubicBezTo>
                  <a:cubicBezTo>
                    <a:pt x="746" y="36"/>
                    <a:pt x="755" y="25"/>
                    <a:pt x="767" y="16"/>
                  </a:cubicBezTo>
                  <a:cubicBezTo>
                    <a:pt x="768" y="15"/>
                    <a:pt x="770" y="13"/>
                    <a:pt x="771" y="13"/>
                  </a:cubicBezTo>
                  <a:cubicBezTo>
                    <a:pt x="781" y="12"/>
                    <a:pt x="780" y="6"/>
                    <a:pt x="778" y="0"/>
                  </a:cubicBezTo>
                  <a:cubicBezTo>
                    <a:pt x="786" y="3"/>
                    <a:pt x="783" y="10"/>
                    <a:pt x="784" y="16"/>
                  </a:cubicBezTo>
                  <a:cubicBezTo>
                    <a:pt x="784" y="27"/>
                    <a:pt x="784" y="38"/>
                    <a:pt x="784" y="49"/>
                  </a:cubicBezTo>
                  <a:cubicBezTo>
                    <a:pt x="784" y="54"/>
                    <a:pt x="784" y="59"/>
                    <a:pt x="783" y="64"/>
                  </a:cubicBezTo>
                  <a:cubicBezTo>
                    <a:pt x="781" y="75"/>
                    <a:pt x="784" y="85"/>
                    <a:pt x="782" y="96"/>
                  </a:cubicBezTo>
                  <a:cubicBezTo>
                    <a:pt x="781" y="99"/>
                    <a:pt x="779" y="102"/>
                    <a:pt x="776" y="104"/>
                  </a:cubicBezTo>
                  <a:cubicBezTo>
                    <a:pt x="766" y="108"/>
                    <a:pt x="759" y="116"/>
                    <a:pt x="756" y="127"/>
                  </a:cubicBezTo>
                  <a:cubicBezTo>
                    <a:pt x="756" y="130"/>
                    <a:pt x="755" y="133"/>
                    <a:pt x="753" y="135"/>
                  </a:cubicBezTo>
                  <a:cubicBezTo>
                    <a:pt x="742" y="152"/>
                    <a:pt x="738" y="171"/>
                    <a:pt x="733" y="190"/>
                  </a:cubicBezTo>
                  <a:cubicBezTo>
                    <a:pt x="726" y="215"/>
                    <a:pt x="726" y="239"/>
                    <a:pt x="722" y="264"/>
                  </a:cubicBezTo>
                  <a:cubicBezTo>
                    <a:pt x="718" y="293"/>
                    <a:pt x="716" y="324"/>
                    <a:pt x="708" y="353"/>
                  </a:cubicBezTo>
                  <a:cubicBezTo>
                    <a:pt x="704" y="366"/>
                    <a:pt x="705" y="381"/>
                    <a:pt x="705" y="395"/>
                  </a:cubicBezTo>
                  <a:cubicBezTo>
                    <a:pt x="706" y="410"/>
                    <a:pt x="708" y="424"/>
                    <a:pt x="712" y="439"/>
                  </a:cubicBezTo>
                  <a:cubicBezTo>
                    <a:pt x="714" y="449"/>
                    <a:pt x="719" y="456"/>
                    <a:pt x="725" y="463"/>
                  </a:cubicBezTo>
                  <a:cubicBezTo>
                    <a:pt x="732" y="470"/>
                    <a:pt x="735" y="477"/>
                    <a:pt x="734" y="486"/>
                  </a:cubicBezTo>
                  <a:cubicBezTo>
                    <a:pt x="734" y="490"/>
                    <a:pt x="733" y="493"/>
                    <a:pt x="732" y="496"/>
                  </a:cubicBezTo>
                  <a:cubicBezTo>
                    <a:pt x="731" y="501"/>
                    <a:pt x="731" y="506"/>
                    <a:pt x="728" y="511"/>
                  </a:cubicBezTo>
                  <a:cubicBezTo>
                    <a:pt x="721" y="527"/>
                    <a:pt x="708" y="534"/>
                    <a:pt x="690" y="534"/>
                  </a:cubicBezTo>
                  <a:cubicBezTo>
                    <a:pt x="673" y="533"/>
                    <a:pt x="655" y="534"/>
                    <a:pt x="638" y="534"/>
                  </a:cubicBezTo>
                  <a:cubicBezTo>
                    <a:pt x="613" y="534"/>
                    <a:pt x="588" y="534"/>
                    <a:pt x="563" y="534"/>
                  </a:cubicBezTo>
                  <a:cubicBezTo>
                    <a:pt x="443" y="534"/>
                    <a:pt x="323" y="534"/>
                    <a:pt x="203" y="534"/>
                  </a:cubicBezTo>
                  <a:cubicBezTo>
                    <a:pt x="175" y="534"/>
                    <a:pt x="148" y="534"/>
                    <a:pt x="120" y="534"/>
                  </a:cubicBezTo>
                  <a:cubicBezTo>
                    <a:pt x="83" y="534"/>
                    <a:pt x="47" y="533"/>
                    <a:pt x="10" y="534"/>
                  </a:cubicBezTo>
                  <a:cubicBezTo>
                    <a:pt x="6" y="534"/>
                    <a:pt x="2" y="534"/>
                    <a:pt x="0" y="531"/>
                  </a:cubicBezTo>
                  <a:cubicBezTo>
                    <a:pt x="2" y="529"/>
                    <a:pt x="6" y="530"/>
                    <a:pt x="9" y="530"/>
                  </a:cubicBezTo>
                  <a:cubicBezTo>
                    <a:pt x="34" y="529"/>
                    <a:pt x="59" y="529"/>
                    <a:pt x="84" y="529"/>
                  </a:cubicBezTo>
                  <a:cubicBezTo>
                    <a:pt x="231" y="529"/>
                    <a:pt x="378" y="529"/>
                    <a:pt x="525" y="529"/>
                  </a:cubicBezTo>
                  <a:cubicBezTo>
                    <a:pt x="533" y="527"/>
                    <a:pt x="541" y="527"/>
                    <a:pt x="549" y="527"/>
                  </a:cubicBezTo>
                  <a:cubicBezTo>
                    <a:pt x="584" y="527"/>
                    <a:pt x="620" y="527"/>
                    <a:pt x="656" y="527"/>
                  </a:cubicBezTo>
                  <a:cubicBezTo>
                    <a:pt x="645" y="516"/>
                    <a:pt x="639" y="503"/>
                    <a:pt x="638" y="488"/>
                  </a:cubicBezTo>
                  <a:cubicBezTo>
                    <a:pt x="635" y="455"/>
                    <a:pt x="638" y="423"/>
                    <a:pt x="643" y="391"/>
                  </a:cubicBezTo>
                  <a:cubicBezTo>
                    <a:pt x="644" y="389"/>
                    <a:pt x="644" y="387"/>
                    <a:pt x="644" y="385"/>
                  </a:cubicBezTo>
                  <a:cubicBezTo>
                    <a:pt x="648" y="377"/>
                    <a:pt x="647" y="372"/>
                    <a:pt x="640" y="365"/>
                  </a:cubicBezTo>
                  <a:cubicBezTo>
                    <a:pt x="635" y="361"/>
                    <a:pt x="631" y="359"/>
                    <a:pt x="625" y="361"/>
                  </a:cubicBezTo>
                  <a:cubicBezTo>
                    <a:pt x="616" y="362"/>
                    <a:pt x="607" y="362"/>
                    <a:pt x="600" y="353"/>
                  </a:cubicBezTo>
                  <a:close/>
                </a:path>
              </a:pathLst>
            </a:custGeom>
            <a:solidFill>
              <a:srgbClr val="B21A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17">
              <a:extLst>
                <a:ext uri="{FF2B5EF4-FFF2-40B4-BE49-F238E27FC236}">
                  <a16:creationId xmlns:a16="http://schemas.microsoft.com/office/drawing/2014/main" id="{2602AC1D-99C9-C2E6-D5D0-317157CD285C}"/>
                </a:ext>
              </a:extLst>
            </p:cNvPr>
            <p:cNvSpPr>
              <a:spLocks/>
            </p:cNvSpPr>
            <p:nvPr/>
          </p:nvSpPr>
          <p:spPr bwMode="auto">
            <a:xfrm>
              <a:off x="7507288" y="2628900"/>
              <a:ext cx="363538" cy="522288"/>
            </a:xfrm>
            <a:custGeom>
              <a:avLst/>
              <a:gdLst>
                <a:gd name="T0" fmla="*/ 2 w 122"/>
                <a:gd name="T1" fmla="*/ 149 h 175"/>
                <a:gd name="T2" fmla="*/ 0 w 122"/>
                <a:gd name="T3" fmla="*/ 140 h 175"/>
                <a:gd name="T4" fmla="*/ 32 w 122"/>
                <a:gd name="T5" fmla="*/ 104 h 175"/>
                <a:gd name="T6" fmla="*/ 57 w 122"/>
                <a:gd name="T7" fmla="*/ 59 h 175"/>
                <a:gd name="T8" fmla="*/ 72 w 122"/>
                <a:gd name="T9" fmla="*/ 14 h 175"/>
                <a:gd name="T10" fmla="*/ 80 w 122"/>
                <a:gd name="T11" fmla="*/ 0 h 175"/>
                <a:gd name="T12" fmla="*/ 87 w 122"/>
                <a:gd name="T13" fmla="*/ 3 h 175"/>
                <a:gd name="T14" fmla="*/ 103 w 122"/>
                <a:gd name="T15" fmla="*/ 5 h 175"/>
                <a:gd name="T16" fmla="*/ 110 w 122"/>
                <a:gd name="T17" fmla="*/ 7 h 175"/>
                <a:gd name="T18" fmla="*/ 117 w 122"/>
                <a:gd name="T19" fmla="*/ 5 h 175"/>
                <a:gd name="T20" fmla="*/ 121 w 122"/>
                <a:gd name="T21" fmla="*/ 4 h 175"/>
                <a:gd name="T22" fmla="*/ 121 w 122"/>
                <a:gd name="T23" fmla="*/ 8 h 175"/>
                <a:gd name="T24" fmla="*/ 111 w 122"/>
                <a:gd name="T25" fmla="*/ 33 h 175"/>
                <a:gd name="T26" fmla="*/ 72 w 122"/>
                <a:gd name="T27" fmla="*/ 111 h 175"/>
                <a:gd name="T28" fmla="*/ 49 w 122"/>
                <a:gd name="T29" fmla="*/ 140 h 175"/>
                <a:gd name="T30" fmla="*/ 26 w 122"/>
                <a:gd name="T31" fmla="*/ 166 h 175"/>
                <a:gd name="T32" fmla="*/ 18 w 122"/>
                <a:gd name="T33" fmla="*/ 174 h 175"/>
                <a:gd name="T34" fmla="*/ 13 w 122"/>
                <a:gd name="T35" fmla="*/ 172 h 175"/>
                <a:gd name="T36" fmla="*/ 2 w 122"/>
                <a:gd name="T37" fmla="*/ 149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2" h="175">
                  <a:moveTo>
                    <a:pt x="2" y="149"/>
                  </a:moveTo>
                  <a:cubicBezTo>
                    <a:pt x="1" y="146"/>
                    <a:pt x="0" y="143"/>
                    <a:pt x="0" y="140"/>
                  </a:cubicBezTo>
                  <a:cubicBezTo>
                    <a:pt x="12" y="129"/>
                    <a:pt x="23" y="118"/>
                    <a:pt x="32" y="104"/>
                  </a:cubicBezTo>
                  <a:cubicBezTo>
                    <a:pt x="41" y="89"/>
                    <a:pt x="51" y="75"/>
                    <a:pt x="57" y="59"/>
                  </a:cubicBezTo>
                  <a:cubicBezTo>
                    <a:pt x="63" y="45"/>
                    <a:pt x="73" y="31"/>
                    <a:pt x="72" y="14"/>
                  </a:cubicBezTo>
                  <a:cubicBezTo>
                    <a:pt x="71" y="9"/>
                    <a:pt x="75" y="4"/>
                    <a:pt x="80" y="0"/>
                  </a:cubicBezTo>
                  <a:cubicBezTo>
                    <a:pt x="83" y="0"/>
                    <a:pt x="85" y="1"/>
                    <a:pt x="87" y="3"/>
                  </a:cubicBezTo>
                  <a:cubicBezTo>
                    <a:pt x="92" y="6"/>
                    <a:pt x="97" y="8"/>
                    <a:pt x="103" y="5"/>
                  </a:cubicBezTo>
                  <a:cubicBezTo>
                    <a:pt x="106" y="4"/>
                    <a:pt x="108" y="5"/>
                    <a:pt x="110" y="7"/>
                  </a:cubicBezTo>
                  <a:cubicBezTo>
                    <a:pt x="113" y="7"/>
                    <a:pt x="115" y="7"/>
                    <a:pt x="117" y="5"/>
                  </a:cubicBezTo>
                  <a:cubicBezTo>
                    <a:pt x="118" y="3"/>
                    <a:pt x="120" y="2"/>
                    <a:pt x="121" y="4"/>
                  </a:cubicBezTo>
                  <a:cubicBezTo>
                    <a:pt x="122" y="5"/>
                    <a:pt x="122" y="7"/>
                    <a:pt x="121" y="8"/>
                  </a:cubicBezTo>
                  <a:cubicBezTo>
                    <a:pt x="114" y="15"/>
                    <a:pt x="114" y="25"/>
                    <a:pt x="111" y="33"/>
                  </a:cubicBezTo>
                  <a:cubicBezTo>
                    <a:pt x="101" y="61"/>
                    <a:pt x="89" y="87"/>
                    <a:pt x="72" y="111"/>
                  </a:cubicBezTo>
                  <a:cubicBezTo>
                    <a:pt x="65" y="121"/>
                    <a:pt x="58" y="132"/>
                    <a:pt x="49" y="140"/>
                  </a:cubicBezTo>
                  <a:cubicBezTo>
                    <a:pt x="41" y="148"/>
                    <a:pt x="33" y="157"/>
                    <a:pt x="26" y="166"/>
                  </a:cubicBezTo>
                  <a:cubicBezTo>
                    <a:pt x="23" y="169"/>
                    <a:pt x="16" y="167"/>
                    <a:pt x="18" y="174"/>
                  </a:cubicBezTo>
                  <a:cubicBezTo>
                    <a:pt x="16" y="175"/>
                    <a:pt x="14" y="174"/>
                    <a:pt x="13" y="172"/>
                  </a:cubicBezTo>
                  <a:cubicBezTo>
                    <a:pt x="8" y="165"/>
                    <a:pt x="2" y="158"/>
                    <a:pt x="2" y="149"/>
                  </a:cubicBezTo>
                  <a:close/>
                </a:path>
              </a:pathLst>
            </a:custGeom>
            <a:solidFill>
              <a:srgbClr val="E12F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18">
              <a:extLst>
                <a:ext uri="{FF2B5EF4-FFF2-40B4-BE49-F238E27FC236}">
                  <a16:creationId xmlns:a16="http://schemas.microsoft.com/office/drawing/2014/main" id="{C10C7739-2DE3-B25C-65C9-9DD69AFEFAC0}"/>
                </a:ext>
              </a:extLst>
            </p:cNvPr>
            <p:cNvSpPr>
              <a:spLocks/>
            </p:cNvSpPr>
            <p:nvPr/>
          </p:nvSpPr>
          <p:spPr bwMode="auto">
            <a:xfrm>
              <a:off x="8586788" y="2073275"/>
              <a:ext cx="217488" cy="519113"/>
            </a:xfrm>
            <a:custGeom>
              <a:avLst/>
              <a:gdLst>
                <a:gd name="T0" fmla="*/ 8 w 73"/>
                <a:gd name="T1" fmla="*/ 161 h 174"/>
                <a:gd name="T2" fmla="*/ 3 w 73"/>
                <a:gd name="T3" fmla="*/ 156 h 174"/>
                <a:gd name="T4" fmla="*/ 1 w 73"/>
                <a:gd name="T5" fmla="*/ 123 h 174"/>
                <a:gd name="T6" fmla="*/ 2 w 73"/>
                <a:gd name="T7" fmla="*/ 48 h 174"/>
                <a:gd name="T8" fmla="*/ 1 w 73"/>
                <a:gd name="T9" fmla="*/ 9 h 174"/>
                <a:gd name="T10" fmla="*/ 10 w 73"/>
                <a:gd name="T11" fmla="*/ 0 h 174"/>
                <a:gd name="T12" fmla="*/ 48 w 73"/>
                <a:gd name="T13" fmla="*/ 1 h 174"/>
                <a:gd name="T14" fmla="*/ 66 w 73"/>
                <a:gd name="T15" fmla="*/ 19 h 174"/>
                <a:gd name="T16" fmla="*/ 58 w 73"/>
                <a:gd name="T17" fmla="*/ 39 h 174"/>
                <a:gd name="T18" fmla="*/ 51 w 73"/>
                <a:gd name="T19" fmla="*/ 48 h 174"/>
                <a:gd name="T20" fmla="*/ 64 w 73"/>
                <a:gd name="T21" fmla="*/ 84 h 174"/>
                <a:gd name="T22" fmla="*/ 69 w 73"/>
                <a:gd name="T23" fmla="*/ 98 h 174"/>
                <a:gd name="T24" fmla="*/ 61 w 73"/>
                <a:gd name="T25" fmla="*/ 109 h 174"/>
                <a:gd name="T26" fmla="*/ 51 w 73"/>
                <a:gd name="T27" fmla="*/ 122 h 174"/>
                <a:gd name="T28" fmla="*/ 51 w 73"/>
                <a:gd name="T29" fmla="*/ 158 h 174"/>
                <a:gd name="T30" fmla="*/ 34 w 73"/>
                <a:gd name="T31" fmla="*/ 173 h 174"/>
                <a:gd name="T32" fmla="*/ 19 w 73"/>
                <a:gd name="T33" fmla="*/ 170 h 174"/>
                <a:gd name="T34" fmla="*/ 8 w 73"/>
                <a:gd name="T35" fmla="*/ 161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3" h="174">
                  <a:moveTo>
                    <a:pt x="8" y="161"/>
                  </a:moveTo>
                  <a:cubicBezTo>
                    <a:pt x="6" y="159"/>
                    <a:pt x="5" y="157"/>
                    <a:pt x="3" y="156"/>
                  </a:cubicBezTo>
                  <a:cubicBezTo>
                    <a:pt x="1" y="145"/>
                    <a:pt x="1" y="134"/>
                    <a:pt x="1" y="123"/>
                  </a:cubicBezTo>
                  <a:cubicBezTo>
                    <a:pt x="2" y="98"/>
                    <a:pt x="2" y="73"/>
                    <a:pt x="2" y="48"/>
                  </a:cubicBezTo>
                  <a:cubicBezTo>
                    <a:pt x="2" y="35"/>
                    <a:pt x="3" y="22"/>
                    <a:pt x="1" y="9"/>
                  </a:cubicBezTo>
                  <a:cubicBezTo>
                    <a:pt x="0" y="3"/>
                    <a:pt x="2" y="0"/>
                    <a:pt x="10" y="0"/>
                  </a:cubicBezTo>
                  <a:cubicBezTo>
                    <a:pt x="22" y="1"/>
                    <a:pt x="35" y="0"/>
                    <a:pt x="48" y="1"/>
                  </a:cubicBezTo>
                  <a:cubicBezTo>
                    <a:pt x="55" y="6"/>
                    <a:pt x="61" y="12"/>
                    <a:pt x="66" y="19"/>
                  </a:cubicBezTo>
                  <a:cubicBezTo>
                    <a:pt x="73" y="28"/>
                    <a:pt x="68" y="39"/>
                    <a:pt x="58" y="39"/>
                  </a:cubicBezTo>
                  <a:cubicBezTo>
                    <a:pt x="53" y="39"/>
                    <a:pt x="51" y="43"/>
                    <a:pt x="51" y="48"/>
                  </a:cubicBezTo>
                  <a:cubicBezTo>
                    <a:pt x="50" y="62"/>
                    <a:pt x="51" y="75"/>
                    <a:pt x="64" y="84"/>
                  </a:cubicBezTo>
                  <a:cubicBezTo>
                    <a:pt x="68" y="87"/>
                    <a:pt x="69" y="93"/>
                    <a:pt x="69" y="98"/>
                  </a:cubicBezTo>
                  <a:cubicBezTo>
                    <a:pt x="70" y="104"/>
                    <a:pt x="68" y="108"/>
                    <a:pt x="61" y="109"/>
                  </a:cubicBezTo>
                  <a:cubicBezTo>
                    <a:pt x="52" y="111"/>
                    <a:pt x="51" y="112"/>
                    <a:pt x="51" y="122"/>
                  </a:cubicBezTo>
                  <a:cubicBezTo>
                    <a:pt x="51" y="134"/>
                    <a:pt x="51" y="146"/>
                    <a:pt x="51" y="158"/>
                  </a:cubicBezTo>
                  <a:cubicBezTo>
                    <a:pt x="51" y="171"/>
                    <a:pt x="47" y="174"/>
                    <a:pt x="34" y="173"/>
                  </a:cubicBezTo>
                  <a:cubicBezTo>
                    <a:pt x="29" y="173"/>
                    <a:pt x="24" y="172"/>
                    <a:pt x="19" y="170"/>
                  </a:cubicBezTo>
                  <a:cubicBezTo>
                    <a:pt x="14" y="168"/>
                    <a:pt x="12" y="163"/>
                    <a:pt x="8" y="161"/>
                  </a:cubicBezTo>
                  <a:close/>
                </a:path>
              </a:pathLst>
            </a:custGeom>
            <a:solidFill>
              <a:srgbClr val="0C0B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19">
              <a:extLst>
                <a:ext uri="{FF2B5EF4-FFF2-40B4-BE49-F238E27FC236}">
                  <a16:creationId xmlns:a16="http://schemas.microsoft.com/office/drawing/2014/main" id="{9A17FB7F-8486-573E-11F6-0B0EFE3C9CE3}"/>
                </a:ext>
              </a:extLst>
            </p:cNvPr>
            <p:cNvSpPr>
              <a:spLocks/>
            </p:cNvSpPr>
            <p:nvPr/>
          </p:nvSpPr>
          <p:spPr bwMode="auto">
            <a:xfrm>
              <a:off x="8848726" y="2068513"/>
              <a:ext cx="217488" cy="536575"/>
            </a:xfrm>
            <a:custGeom>
              <a:avLst/>
              <a:gdLst>
                <a:gd name="T0" fmla="*/ 11 w 73"/>
                <a:gd name="T1" fmla="*/ 166 h 180"/>
                <a:gd name="T2" fmla="*/ 3 w 73"/>
                <a:gd name="T3" fmla="*/ 158 h 180"/>
                <a:gd name="T4" fmla="*/ 2 w 73"/>
                <a:gd name="T5" fmla="*/ 149 h 180"/>
                <a:gd name="T6" fmla="*/ 2 w 73"/>
                <a:gd name="T7" fmla="*/ 21 h 180"/>
                <a:gd name="T8" fmla="*/ 21 w 73"/>
                <a:gd name="T9" fmla="*/ 3 h 180"/>
                <a:gd name="T10" fmla="*/ 35 w 73"/>
                <a:gd name="T11" fmla="*/ 7 h 180"/>
                <a:gd name="T12" fmla="*/ 53 w 73"/>
                <a:gd name="T13" fmla="*/ 44 h 180"/>
                <a:gd name="T14" fmla="*/ 53 w 73"/>
                <a:gd name="T15" fmla="*/ 125 h 180"/>
                <a:gd name="T16" fmla="*/ 64 w 73"/>
                <a:gd name="T17" fmla="*/ 148 h 180"/>
                <a:gd name="T18" fmla="*/ 66 w 73"/>
                <a:gd name="T19" fmla="*/ 150 h 180"/>
                <a:gd name="T20" fmla="*/ 71 w 73"/>
                <a:gd name="T21" fmla="*/ 162 h 180"/>
                <a:gd name="T22" fmla="*/ 57 w 73"/>
                <a:gd name="T23" fmla="*/ 179 h 180"/>
                <a:gd name="T24" fmla="*/ 25 w 73"/>
                <a:gd name="T25" fmla="*/ 177 h 180"/>
                <a:gd name="T26" fmla="*/ 11 w 73"/>
                <a:gd name="T27" fmla="*/ 166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180">
                  <a:moveTo>
                    <a:pt x="11" y="166"/>
                  </a:moveTo>
                  <a:cubicBezTo>
                    <a:pt x="9" y="163"/>
                    <a:pt x="6" y="161"/>
                    <a:pt x="3" y="158"/>
                  </a:cubicBezTo>
                  <a:cubicBezTo>
                    <a:pt x="1" y="155"/>
                    <a:pt x="2" y="152"/>
                    <a:pt x="2" y="149"/>
                  </a:cubicBezTo>
                  <a:cubicBezTo>
                    <a:pt x="2" y="106"/>
                    <a:pt x="2" y="63"/>
                    <a:pt x="2" y="21"/>
                  </a:cubicBezTo>
                  <a:cubicBezTo>
                    <a:pt x="2" y="0"/>
                    <a:pt x="0" y="3"/>
                    <a:pt x="21" y="3"/>
                  </a:cubicBezTo>
                  <a:cubicBezTo>
                    <a:pt x="26" y="2"/>
                    <a:pt x="31" y="3"/>
                    <a:pt x="35" y="7"/>
                  </a:cubicBezTo>
                  <a:cubicBezTo>
                    <a:pt x="48" y="16"/>
                    <a:pt x="54" y="28"/>
                    <a:pt x="53" y="44"/>
                  </a:cubicBezTo>
                  <a:cubicBezTo>
                    <a:pt x="52" y="71"/>
                    <a:pt x="53" y="98"/>
                    <a:pt x="53" y="125"/>
                  </a:cubicBezTo>
                  <a:cubicBezTo>
                    <a:pt x="53" y="134"/>
                    <a:pt x="56" y="142"/>
                    <a:pt x="64" y="148"/>
                  </a:cubicBezTo>
                  <a:cubicBezTo>
                    <a:pt x="64" y="148"/>
                    <a:pt x="65" y="149"/>
                    <a:pt x="66" y="150"/>
                  </a:cubicBezTo>
                  <a:cubicBezTo>
                    <a:pt x="68" y="154"/>
                    <a:pt x="70" y="158"/>
                    <a:pt x="71" y="162"/>
                  </a:cubicBezTo>
                  <a:cubicBezTo>
                    <a:pt x="73" y="175"/>
                    <a:pt x="69" y="180"/>
                    <a:pt x="57" y="179"/>
                  </a:cubicBezTo>
                  <a:cubicBezTo>
                    <a:pt x="46" y="177"/>
                    <a:pt x="36" y="177"/>
                    <a:pt x="25" y="177"/>
                  </a:cubicBezTo>
                  <a:cubicBezTo>
                    <a:pt x="19" y="176"/>
                    <a:pt x="16" y="170"/>
                    <a:pt x="11" y="166"/>
                  </a:cubicBezTo>
                  <a:close/>
                </a:path>
              </a:pathLst>
            </a:custGeom>
            <a:solidFill>
              <a:srgbClr val="0E0A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20">
              <a:extLst>
                <a:ext uri="{FF2B5EF4-FFF2-40B4-BE49-F238E27FC236}">
                  <a16:creationId xmlns:a16="http://schemas.microsoft.com/office/drawing/2014/main" id="{9A584FA7-8C77-3B07-ACC7-62551666B7C4}"/>
                </a:ext>
              </a:extLst>
            </p:cNvPr>
            <p:cNvSpPr>
              <a:spLocks/>
            </p:cNvSpPr>
            <p:nvPr/>
          </p:nvSpPr>
          <p:spPr bwMode="auto">
            <a:xfrm>
              <a:off x="9104313" y="2068513"/>
              <a:ext cx="155575" cy="550863"/>
            </a:xfrm>
            <a:custGeom>
              <a:avLst/>
              <a:gdLst>
                <a:gd name="T0" fmla="*/ 19 w 52"/>
                <a:gd name="T1" fmla="*/ 178 h 185"/>
                <a:gd name="T2" fmla="*/ 2 w 52"/>
                <a:gd name="T3" fmla="*/ 163 h 185"/>
                <a:gd name="T4" fmla="*/ 1 w 52"/>
                <a:gd name="T5" fmla="*/ 150 h 185"/>
                <a:gd name="T6" fmla="*/ 1 w 52"/>
                <a:gd name="T7" fmla="*/ 13 h 185"/>
                <a:gd name="T8" fmla="*/ 2 w 52"/>
                <a:gd name="T9" fmla="*/ 4 h 185"/>
                <a:gd name="T10" fmla="*/ 47 w 52"/>
                <a:gd name="T11" fmla="*/ 22 h 185"/>
                <a:gd name="T12" fmla="*/ 50 w 52"/>
                <a:gd name="T13" fmla="*/ 37 h 185"/>
                <a:gd name="T14" fmla="*/ 50 w 52"/>
                <a:gd name="T15" fmla="*/ 112 h 185"/>
                <a:gd name="T16" fmla="*/ 51 w 52"/>
                <a:gd name="T17" fmla="*/ 170 h 185"/>
                <a:gd name="T18" fmla="*/ 37 w 52"/>
                <a:gd name="T19" fmla="*/ 184 h 185"/>
                <a:gd name="T20" fmla="*/ 19 w 52"/>
                <a:gd name="T21" fmla="*/ 178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185">
                  <a:moveTo>
                    <a:pt x="19" y="178"/>
                  </a:moveTo>
                  <a:cubicBezTo>
                    <a:pt x="13" y="173"/>
                    <a:pt x="7" y="168"/>
                    <a:pt x="2" y="163"/>
                  </a:cubicBezTo>
                  <a:cubicBezTo>
                    <a:pt x="0" y="159"/>
                    <a:pt x="1" y="155"/>
                    <a:pt x="1" y="150"/>
                  </a:cubicBezTo>
                  <a:cubicBezTo>
                    <a:pt x="1" y="104"/>
                    <a:pt x="1" y="59"/>
                    <a:pt x="1" y="13"/>
                  </a:cubicBezTo>
                  <a:cubicBezTo>
                    <a:pt x="1" y="10"/>
                    <a:pt x="0" y="6"/>
                    <a:pt x="2" y="4"/>
                  </a:cubicBezTo>
                  <a:cubicBezTo>
                    <a:pt x="21" y="0"/>
                    <a:pt x="37" y="6"/>
                    <a:pt x="47" y="22"/>
                  </a:cubicBezTo>
                  <a:cubicBezTo>
                    <a:pt x="50" y="26"/>
                    <a:pt x="50" y="31"/>
                    <a:pt x="50" y="37"/>
                  </a:cubicBezTo>
                  <a:cubicBezTo>
                    <a:pt x="49" y="62"/>
                    <a:pt x="51" y="87"/>
                    <a:pt x="50" y="112"/>
                  </a:cubicBezTo>
                  <a:cubicBezTo>
                    <a:pt x="50" y="131"/>
                    <a:pt x="49" y="151"/>
                    <a:pt x="51" y="170"/>
                  </a:cubicBezTo>
                  <a:cubicBezTo>
                    <a:pt x="52" y="179"/>
                    <a:pt x="46" y="185"/>
                    <a:pt x="37" y="184"/>
                  </a:cubicBezTo>
                  <a:cubicBezTo>
                    <a:pt x="31" y="183"/>
                    <a:pt x="24" y="183"/>
                    <a:pt x="19" y="178"/>
                  </a:cubicBezTo>
                  <a:close/>
                </a:path>
              </a:pathLst>
            </a:custGeom>
            <a:solidFill>
              <a:srgbClr val="0F0A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21">
              <a:extLst>
                <a:ext uri="{FF2B5EF4-FFF2-40B4-BE49-F238E27FC236}">
                  <a16:creationId xmlns:a16="http://schemas.microsoft.com/office/drawing/2014/main" id="{8D9AEA42-EDC8-5FBA-C988-5B53EE4019A8}"/>
                </a:ext>
              </a:extLst>
            </p:cNvPr>
            <p:cNvSpPr>
              <a:spLocks/>
            </p:cNvSpPr>
            <p:nvPr/>
          </p:nvSpPr>
          <p:spPr bwMode="auto">
            <a:xfrm>
              <a:off x="8580438" y="2071688"/>
              <a:ext cx="244475" cy="554038"/>
            </a:xfrm>
            <a:custGeom>
              <a:avLst/>
              <a:gdLst>
                <a:gd name="T0" fmla="*/ 10 w 82"/>
                <a:gd name="T1" fmla="*/ 162 h 186"/>
                <a:gd name="T2" fmla="*/ 20 w 82"/>
                <a:gd name="T3" fmla="*/ 169 h 186"/>
                <a:gd name="T4" fmla="*/ 41 w 82"/>
                <a:gd name="T5" fmla="*/ 175 h 186"/>
                <a:gd name="T6" fmla="*/ 53 w 82"/>
                <a:gd name="T7" fmla="*/ 164 h 186"/>
                <a:gd name="T8" fmla="*/ 53 w 82"/>
                <a:gd name="T9" fmla="*/ 127 h 186"/>
                <a:gd name="T10" fmla="*/ 66 w 82"/>
                <a:gd name="T11" fmla="*/ 110 h 186"/>
                <a:gd name="T12" fmla="*/ 72 w 82"/>
                <a:gd name="T13" fmla="*/ 103 h 186"/>
                <a:gd name="T14" fmla="*/ 64 w 82"/>
                <a:gd name="T15" fmla="*/ 84 h 186"/>
                <a:gd name="T16" fmla="*/ 54 w 82"/>
                <a:gd name="T17" fmla="*/ 47 h 186"/>
                <a:gd name="T18" fmla="*/ 62 w 82"/>
                <a:gd name="T19" fmla="*/ 40 h 186"/>
                <a:gd name="T20" fmla="*/ 69 w 82"/>
                <a:gd name="T21" fmla="*/ 21 h 186"/>
                <a:gd name="T22" fmla="*/ 51 w 82"/>
                <a:gd name="T23" fmla="*/ 4 h 186"/>
                <a:gd name="T24" fmla="*/ 20 w 82"/>
                <a:gd name="T25" fmla="*/ 2 h 186"/>
                <a:gd name="T26" fmla="*/ 4 w 82"/>
                <a:gd name="T27" fmla="*/ 19 h 186"/>
                <a:gd name="T28" fmla="*/ 4 w 82"/>
                <a:gd name="T29" fmla="*/ 145 h 186"/>
                <a:gd name="T30" fmla="*/ 5 w 82"/>
                <a:gd name="T31" fmla="*/ 157 h 186"/>
                <a:gd name="T32" fmla="*/ 2 w 82"/>
                <a:gd name="T33" fmla="*/ 152 h 186"/>
                <a:gd name="T34" fmla="*/ 3 w 82"/>
                <a:gd name="T35" fmla="*/ 21 h 186"/>
                <a:gd name="T36" fmla="*/ 3 w 82"/>
                <a:gd name="T37" fmla="*/ 17 h 186"/>
                <a:gd name="T38" fmla="*/ 17 w 82"/>
                <a:gd name="T39" fmla="*/ 1 h 186"/>
                <a:gd name="T40" fmla="*/ 47 w 82"/>
                <a:gd name="T41" fmla="*/ 1 h 186"/>
                <a:gd name="T42" fmla="*/ 78 w 82"/>
                <a:gd name="T43" fmla="*/ 38 h 186"/>
                <a:gd name="T44" fmla="*/ 66 w 82"/>
                <a:gd name="T45" fmla="*/ 48 h 186"/>
                <a:gd name="T46" fmla="*/ 59 w 82"/>
                <a:gd name="T47" fmla="*/ 57 h 186"/>
                <a:gd name="T48" fmla="*/ 74 w 82"/>
                <a:gd name="T49" fmla="*/ 86 h 186"/>
                <a:gd name="T50" fmla="*/ 79 w 82"/>
                <a:gd name="T51" fmla="*/ 112 h 186"/>
                <a:gd name="T52" fmla="*/ 70 w 82"/>
                <a:gd name="T53" fmla="*/ 116 h 186"/>
                <a:gd name="T54" fmla="*/ 61 w 82"/>
                <a:gd name="T55" fmla="*/ 125 h 186"/>
                <a:gd name="T56" fmla="*/ 61 w 82"/>
                <a:gd name="T57" fmla="*/ 159 h 186"/>
                <a:gd name="T58" fmla="*/ 58 w 82"/>
                <a:gd name="T59" fmla="*/ 176 h 186"/>
                <a:gd name="T60" fmla="*/ 44 w 82"/>
                <a:gd name="T61" fmla="*/ 182 h 186"/>
                <a:gd name="T62" fmla="*/ 10 w 82"/>
                <a:gd name="T63" fmla="*/ 16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2" h="186">
                  <a:moveTo>
                    <a:pt x="10" y="162"/>
                  </a:moveTo>
                  <a:cubicBezTo>
                    <a:pt x="14" y="163"/>
                    <a:pt x="17" y="166"/>
                    <a:pt x="20" y="169"/>
                  </a:cubicBezTo>
                  <a:cubicBezTo>
                    <a:pt x="26" y="174"/>
                    <a:pt x="34" y="175"/>
                    <a:pt x="41" y="175"/>
                  </a:cubicBezTo>
                  <a:cubicBezTo>
                    <a:pt x="50" y="175"/>
                    <a:pt x="53" y="172"/>
                    <a:pt x="53" y="164"/>
                  </a:cubicBezTo>
                  <a:cubicBezTo>
                    <a:pt x="54" y="151"/>
                    <a:pt x="53" y="139"/>
                    <a:pt x="53" y="127"/>
                  </a:cubicBezTo>
                  <a:cubicBezTo>
                    <a:pt x="53" y="114"/>
                    <a:pt x="55" y="112"/>
                    <a:pt x="66" y="110"/>
                  </a:cubicBezTo>
                  <a:cubicBezTo>
                    <a:pt x="71" y="109"/>
                    <a:pt x="72" y="107"/>
                    <a:pt x="72" y="103"/>
                  </a:cubicBezTo>
                  <a:cubicBezTo>
                    <a:pt x="72" y="95"/>
                    <a:pt x="70" y="88"/>
                    <a:pt x="64" y="84"/>
                  </a:cubicBezTo>
                  <a:cubicBezTo>
                    <a:pt x="51" y="74"/>
                    <a:pt x="53" y="61"/>
                    <a:pt x="54" y="47"/>
                  </a:cubicBezTo>
                  <a:cubicBezTo>
                    <a:pt x="54" y="43"/>
                    <a:pt x="57" y="40"/>
                    <a:pt x="62" y="40"/>
                  </a:cubicBezTo>
                  <a:cubicBezTo>
                    <a:pt x="72" y="38"/>
                    <a:pt x="75" y="30"/>
                    <a:pt x="69" y="21"/>
                  </a:cubicBezTo>
                  <a:cubicBezTo>
                    <a:pt x="64" y="15"/>
                    <a:pt x="58" y="9"/>
                    <a:pt x="51" y="4"/>
                  </a:cubicBezTo>
                  <a:cubicBezTo>
                    <a:pt x="41" y="0"/>
                    <a:pt x="30" y="3"/>
                    <a:pt x="20" y="2"/>
                  </a:cubicBezTo>
                  <a:cubicBezTo>
                    <a:pt x="4" y="2"/>
                    <a:pt x="4" y="2"/>
                    <a:pt x="4" y="19"/>
                  </a:cubicBezTo>
                  <a:cubicBezTo>
                    <a:pt x="4" y="61"/>
                    <a:pt x="4" y="103"/>
                    <a:pt x="4" y="145"/>
                  </a:cubicBezTo>
                  <a:cubicBezTo>
                    <a:pt x="4" y="149"/>
                    <a:pt x="5" y="153"/>
                    <a:pt x="5" y="157"/>
                  </a:cubicBezTo>
                  <a:cubicBezTo>
                    <a:pt x="3" y="156"/>
                    <a:pt x="2" y="154"/>
                    <a:pt x="2" y="152"/>
                  </a:cubicBezTo>
                  <a:cubicBezTo>
                    <a:pt x="3" y="108"/>
                    <a:pt x="3" y="64"/>
                    <a:pt x="3" y="21"/>
                  </a:cubicBezTo>
                  <a:cubicBezTo>
                    <a:pt x="3" y="19"/>
                    <a:pt x="3" y="18"/>
                    <a:pt x="3" y="17"/>
                  </a:cubicBezTo>
                  <a:cubicBezTo>
                    <a:pt x="0" y="1"/>
                    <a:pt x="0" y="1"/>
                    <a:pt x="17" y="1"/>
                  </a:cubicBezTo>
                  <a:cubicBezTo>
                    <a:pt x="27" y="1"/>
                    <a:pt x="37" y="1"/>
                    <a:pt x="47" y="1"/>
                  </a:cubicBezTo>
                  <a:cubicBezTo>
                    <a:pt x="65" y="1"/>
                    <a:pt x="81" y="21"/>
                    <a:pt x="78" y="38"/>
                  </a:cubicBezTo>
                  <a:cubicBezTo>
                    <a:pt x="76" y="44"/>
                    <a:pt x="72" y="47"/>
                    <a:pt x="66" y="48"/>
                  </a:cubicBezTo>
                  <a:cubicBezTo>
                    <a:pt x="61" y="49"/>
                    <a:pt x="60" y="52"/>
                    <a:pt x="59" y="57"/>
                  </a:cubicBezTo>
                  <a:cubicBezTo>
                    <a:pt x="56" y="71"/>
                    <a:pt x="67" y="78"/>
                    <a:pt x="74" y="86"/>
                  </a:cubicBezTo>
                  <a:cubicBezTo>
                    <a:pt x="78" y="91"/>
                    <a:pt x="82" y="108"/>
                    <a:pt x="79" y="112"/>
                  </a:cubicBezTo>
                  <a:cubicBezTo>
                    <a:pt x="76" y="115"/>
                    <a:pt x="73" y="116"/>
                    <a:pt x="70" y="116"/>
                  </a:cubicBezTo>
                  <a:cubicBezTo>
                    <a:pt x="63" y="116"/>
                    <a:pt x="61" y="120"/>
                    <a:pt x="61" y="125"/>
                  </a:cubicBezTo>
                  <a:cubicBezTo>
                    <a:pt x="61" y="136"/>
                    <a:pt x="61" y="147"/>
                    <a:pt x="61" y="159"/>
                  </a:cubicBezTo>
                  <a:cubicBezTo>
                    <a:pt x="60" y="164"/>
                    <a:pt x="60" y="171"/>
                    <a:pt x="58" y="176"/>
                  </a:cubicBezTo>
                  <a:cubicBezTo>
                    <a:pt x="56" y="182"/>
                    <a:pt x="49" y="181"/>
                    <a:pt x="44" y="182"/>
                  </a:cubicBezTo>
                  <a:cubicBezTo>
                    <a:pt x="27" y="186"/>
                    <a:pt x="18" y="175"/>
                    <a:pt x="10" y="162"/>
                  </a:cubicBezTo>
                  <a:close/>
                </a:path>
              </a:pathLst>
            </a:custGeom>
            <a:solidFill>
              <a:srgbClr val="CF16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22">
              <a:extLst>
                <a:ext uri="{FF2B5EF4-FFF2-40B4-BE49-F238E27FC236}">
                  <a16:creationId xmlns:a16="http://schemas.microsoft.com/office/drawing/2014/main" id="{073C0DDC-3DEA-B0B8-9264-C0AFD459D24C}"/>
                </a:ext>
              </a:extLst>
            </p:cNvPr>
            <p:cNvSpPr>
              <a:spLocks/>
            </p:cNvSpPr>
            <p:nvPr/>
          </p:nvSpPr>
          <p:spPr bwMode="auto">
            <a:xfrm>
              <a:off x="7745413" y="2073275"/>
              <a:ext cx="265113" cy="588963"/>
            </a:xfrm>
            <a:custGeom>
              <a:avLst/>
              <a:gdLst>
                <a:gd name="T0" fmla="*/ 30 w 89"/>
                <a:gd name="T1" fmla="*/ 193 h 197"/>
                <a:gd name="T2" fmla="*/ 25 w 89"/>
                <a:gd name="T3" fmla="*/ 192 h 197"/>
                <a:gd name="T4" fmla="*/ 4 w 89"/>
                <a:gd name="T5" fmla="*/ 189 h 197"/>
                <a:gd name="T6" fmla="*/ 0 w 89"/>
                <a:gd name="T7" fmla="*/ 186 h 197"/>
                <a:gd name="T8" fmla="*/ 0 w 89"/>
                <a:gd name="T9" fmla="*/ 183 h 197"/>
                <a:gd name="T10" fmla="*/ 18 w 89"/>
                <a:gd name="T11" fmla="*/ 186 h 197"/>
                <a:gd name="T12" fmla="*/ 27 w 89"/>
                <a:gd name="T13" fmla="*/ 182 h 197"/>
                <a:gd name="T14" fmla="*/ 42 w 89"/>
                <a:gd name="T15" fmla="*/ 179 h 197"/>
                <a:gd name="T16" fmla="*/ 73 w 89"/>
                <a:gd name="T17" fmla="*/ 180 h 197"/>
                <a:gd name="T18" fmla="*/ 78 w 89"/>
                <a:gd name="T19" fmla="*/ 174 h 197"/>
                <a:gd name="T20" fmla="*/ 79 w 89"/>
                <a:gd name="T21" fmla="*/ 165 h 197"/>
                <a:gd name="T22" fmla="*/ 79 w 89"/>
                <a:gd name="T23" fmla="*/ 43 h 197"/>
                <a:gd name="T24" fmla="*/ 58 w 89"/>
                <a:gd name="T25" fmla="*/ 5 h 197"/>
                <a:gd name="T26" fmla="*/ 46 w 89"/>
                <a:gd name="T27" fmla="*/ 4 h 197"/>
                <a:gd name="T28" fmla="*/ 35 w 89"/>
                <a:gd name="T29" fmla="*/ 1 h 197"/>
                <a:gd name="T30" fmla="*/ 37 w 89"/>
                <a:gd name="T31" fmla="*/ 0 h 197"/>
                <a:gd name="T32" fmla="*/ 57 w 89"/>
                <a:gd name="T33" fmla="*/ 0 h 197"/>
                <a:gd name="T34" fmla="*/ 67 w 89"/>
                <a:gd name="T35" fmla="*/ 3 h 197"/>
                <a:gd name="T36" fmla="*/ 82 w 89"/>
                <a:gd name="T37" fmla="*/ 17 h 197"/>
                <a:gd name="T38" fmla="*/ 88 w 89"/>
                <a:gd name="T39" fmla="*/ 29 h 197"/>
                <a:gd name="T40" fmla="*/ 87 w 89"/>
                <a:gd name="T41" fmla="*/ 54 h 197"/>
                <a:gd name="T42" fmla="*/ 88 w 89"/>
                <a:gd name="T43" fmla="*/ 79 h 197"/>
                <a:gd name="T44" fmla="*/ 88 w 89"/>
                <a:gd name="T45" fmla="*/ 170 h 197"/>
                <a:gd name="T46" fmla="*/ 71 w 89"/>
                <a:gd name="T47" fmla="*/ 189 h 197"/>
                <a:gd name="T48" fmla="*/ 42 w 89"/>
                <a:gd name="T49" fmla="*/ 186 h 197"/>
                <a:gd name="T50" fmla="*/ 35 w 89"/>
                <a:gd name="T51" fmla="*/ 186 h 197"/>
                <a:gd name="T52" fmla="*/ 30 w 89"/>
                <a:gd name="T53" fmla="*/ 193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9" h="197">
                  <a:moveTo>
                    <a:pt x="30" y="193"/>
                  </a:moveTo>
                  <a:cubicBezTo>
                    <a:pt x="29" y="193"/>
                    <a:pt x="26" y="192"/>
                    <a:pt x="25" y="192"/>
                  </a:cubicBezTo>
                  <a:cubicBezTo>
                    <a:pt x="17" y="197"/>
                    <a:pt x="11" y="194"/>
                    <a:pt x="4" y="189"/>
                  </a:cubicBezTo>
                  <a:cubicBezTo>
                    <a:pt x="3" y="188"/>
                    <a:pt x="1" y="187"/>
                    <a:pt x="0" y="186"/>
                  </a:cubicBezTo>
                  <a:cubicBezTo>
                    <a:pt x="0" y="185"/>
                    <a:pt x="0" y="184"/>
                    <a:pt x="0" y="183"/>
                  </a:cubicBezTo>
                  <a:cubicBezTo>
                    <a:pt x="6" y="182"/>
                    <a:pt x="12" y="187"/>
                    <a:pt x="18" y="186"/>
                  </a:cubicBezTo>
                  <a:cubicBezTo>
                    <a:pt x="22" y="185"/>
                    <a:pt x="25" y="186"/>
                    <a:pt x="27" y="182"/>
                  </a:cubicBezTo>
                  <a:cubicBezTo>
                    <a:pt x="31" y="173"/>
                    <a:pt x="36" y="175"/>
                    <a:pt x="42" y="179"/>
                  </a:cubicBezTo>
                  <a:cubicBezTo>
                    <a:pt x="52" y="184"/>
                    <a:pt x="63" y="180"/>
                    <a:pt x="73" y="180"/>
                  </a:cubicBezTo>
                  <a:cubicBezTo>
                    <a:pt x="76" y="180"/>
                    <a:pt x="78" y="177"/>
                    <a:pt x="78" y="174"/>
                  </a:cubicBezTo>
                  <a:cubicBezTo>
                    <a:pt x="79" y="171"/>
                    <a:pt x="79" y="168"/>
                    <a:pt x="79" y="165"/>
                  </a:cubicBezTo>
                  <a:cubicBezTo>
                    <a:pt x="79" y="124"/>
                    <a:pt x="78" y="84"/>
                    <a:pt x="79" y="43"/>
                  </a:cubicBezTo>
                  <a:cubicBezTo>
                    <a:pt x="80" y="25"/>
                    <a:pt x="73" y="14"/>
                    <a:pt x="58" y="5"/>
                  </a:cubicBezTo>
                  <a:cubicBezTo>
                    <a:pt x="54" y="3"/>
                    <a:pt x="50" y="4"/>
                    <a:pt x="46" y="4"/>
                  </a:cubicBezTo>
                  <a:cubicBezTo>
                    <a:pt x="42" y="3"/>
                    <a:pt x="38" y="4"/>
                    <a:pt x="35" y="1"/>
                  </a:cubicBezTo>
                  <a:cubicBezTo>
                    <a:pt x="36" y="1"/>
                    <a:pt x="37" y="0"/>
                    <a:pt x="37" y="0"/>
                  </a:cubicBezTo>
                  <a:cubicBezTo>
                    <a:pt x="44" y="0"/>
                    <a:pt x="51" y="0"/>
                    <a:pt x="57" y="0"/>
                  </a:cubicBezTo>
                  <a:cubicBezTo>
                    <a:pt x="61" y="1"/>
                    <a:pt x="64" y="2"/>
                    <a:pt x="67" y="3"/>
                  </a:cubicBezTo>
                  <a:cubicBezTo>
                    <a:pt x="73" y="7"/>
                    <a:pt x="78" y="12"/>
                    <a:pt x="82" y="17"/>
                  </a:cubicBezTo>
                  <a:cubicBezTo>
                    <a:pt x="86" y="20"/>
                    <a:pt x="88" y="25"/>
                    <a:pt x="88" y="29"/>
                  </a:cubicBezTo>
                  <a:cubicBezTo>
                    <a:pt x="87" y="37"/>
                    <a:pt x="89" y="46"/>
                    <a:pt x="87" y="54"/>
                  </a:cubicBezTo>
                  <a:cubicBezTo>
                    <a:pt x="86" y="62"/>
                    <a:pt x="88" y="71"/>
                    <a:pt x="88" y="79"/>
                  </a:cubicBezTo>
                  <a:cubicBezTo>
                    <a:pt x="87" y="109"/>
                    <a:pt x="88" y="140"/>
                    <a:pt x="88" y="170"/>
                  </a:cubicBezTo>
                  <a:cubicBezTo>
                    <a:pt x="88" y="184"/>
                    <a:pt x="85" y="187"/>
                    <a:pt x="71" y="189"/>
                  </a:cubicBezTo>
                  <a:cubicBezTo>
                    <a:pt x="61" y="190"/>
                    <a:pt x="51" y="192"/>
                    <a:pt x="42" y="186"/>
                  </a:cubicBezTo>
                  <a:cubicBezTo>
                    <a:pt x="40" y="183"/>
                    <a:pt x="38" y="181"/>
                    <a:pt x="35" y="186"/>
                  </a:cubicBezTo>
                  <a:cubicBezTo>
                    <a:pt x="34" y="189"/>
                    <a:pt x="32" y="191"/>
                    <a:pt x="30" y="193"/>
                  </a:cubicBezTo>
                  <a:close/>
                </a:path>
              </a:pathLst>
            </a:custGeom>
            <a:solidFill>
              <a:srgbClr val="9B2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23">
              <a:extLst>
                <a:ext uri="{FF2B5EF4-FFF2-40B4-BE49-F238E27FC236}">
                  <a16:creationId xmlns:a16="http://schemas.microsoft.com/office/drawing/2014/main" id="{CEB22F43-528C-52AB-679C-2C93DC0A4F7A}"/>
                </a:ext>
              </a:extLst>
            </p:cNvPr>
            <p:cNvSpPr>
              <a:spLocks/>
            </p:cNvSpPr>
            <p:nvPr/>
          </p:nvSpPr>
          <p:spPr bwMode="auto">
            <a:xfrm>
              <a:off x="8054976" y="2062163"/>
              <a:ext cx="230188" cy="573088"/>
            </a:xfrm>
            <a:custGeom>
              <a:avLst/>
              <a:gdLst>
                <a:gd name="T0" fmla="*/ 0 w 77"/>
                <a:gd name="T1" fmla="*/ 6 h 192"/>
                <a:gd name="T2" fmla="*/ 10 w 77"/>
                <a:gd name="T3" fmla="*/ 4 h 192"/>
                <a:gd name="T4" fmla="*/ 25 w 77"/>
                <a:gd name="T5" fmla="*/ 4 h 192"/>
                <a:gd name="T6" fmla="*/ 74 w 77"/>
                <a:gd name="T7" fmla="*/ 29 h 192"/>
                <a:gd name="T8" fmla="*/ 74 w 77"/>
                <a:gd name="T9" fmla="*/ 37 h 192"/>
                <a:gd name="T10" fmla="*/ 60 w 77"/>
                <a:gd name="T11" fmla="*/ 48 h 192"/>
                <a:gd name="T12" fmla="*/ 54 w 77"/>
                <a:gd name="T13" fmla="*/ 51 h 192"/>
                <a:gd name="T14" fmla="*/ 60 w 77"/>
                <a:gd name="T15" fmla="*/ 82 h 192"/>
                <a:gd name="T16" fmla="*/ 73 w 77"/>
                <a:gd name="T17" fmla="*/ 98 h 192"/>
                <a:gd name="T18" fmla="*/ 61 w 77"/>
                <a:gd name="T19" fmla="*/ 119 h 192"/>
                <a:gd name="T20" fmla="*/ 55 w 77"/>
                <a:gd name="T21" fmla="*/ 125 h 192"/>
                <a:gd name="T22" fmla="*/ 64 w 77"/>
                <a:gd name="T23" fmla="*/ 153 h 192"/>
                <a:gd name="T24" fmla="*/ 74 w 77"/>
                <a:gd name="T25" fmla="*/ 178 h 192"/>
                <a:gd name="T26" fmla="*/ 62 w 77"/>
                <a:gd name="T27" fmla="*/ 187 h 192"/>
                <a:gd name="T28" fmla="*/ 57 w 77"/>
                <a:gd name="T29" fmla="*/ 187 h 192"/>
                <a:gd name="T30" fmla="*/ 57 w 77"/>
                <a:gd name="T31" fmla="*/ 187 h 192"/>
                <a:gd name="T32" fmla="*/ 22 w 77"/>
                <a:gd name="T33" fmla="*/ 187 h 192"/>
                <a:gd name="T34" fmla="*/ 17 w 77"/>
                <a:gd name="T35" fmla="*/ 182 h 192"/>
                <a:gd name="T36" fmla="*/ 22 w 77"/>
                <a:gd name="T37" fmla="*/ 179 h 192"/>
                <a:gd name="T38" fmla="*/ 55 w 77"/>
                <a:gd name="T39" fmla="*/ 178 h 192"/>
                <a:gd name="T40" fmla="*/ 64 w 77"/>
                <a:gd name="T41" fmla="*/ 166 h 192"/>
                <a:gd name="T42" fmla="*/ 52 w 77"/>
                <a:gd name="T43" fmla="*/ 148 h 192"/>
                <a:gd name="T44" fmla="*/ 49 w 77"/>
                <a:gd name="T45" fmla="*/ 118 h 192"/>
                <a:gd name="T46" fmla="*/ 55 w 77"/>
                <a:gd name="T47" fmla="*/ 112 h 192"/>
                <a:gd name="T48" fmla="*/ 63 w 77"/>
                <a:gd name="T49" fmla="*/ 111 h 192"/>
                <a:gd name="T50" fmla="*/ 64 w 77"/>
                <a:gd name="T51" fmla="*/ 93 h 192"/>
                <a:gd name="T52" fmla="*/ 59 w 77"/>
                <a:gd name="T53" fmla="*/ 88 h 192"/>
                <a:gd name="T54" fmla="*/ 48 w 77"/>
                <a:gd name="T55" fmla="*/ 51 h 192"/>
                <a:gd name="T56" fmla="*/ 57 w 77"/>
                <a:gd name="T57" fmla="*/ 42 h 192"/>
                <a:gd name="T58" fmla="*/ 66 w 77"/>
                <a:gd name="T59" fmla="*/ 38 h 192"/>
                <a:gd name="T60" fmla="*/ 62 w 77"/>
                <a:gd name="T61" fmla="*/ 24 h 192"/>
                <a:gd name="T62" fmla="*/ 17 w 77"/>
                <a:gd name="T63" fmla="*/ 8 h 192"/>
                <a:gd name="T64" fmla="*/ 3 w 77"/>
                <a:gd name="T65" fmla="*/ 7 h 192"/>
                <a:gd name="T66" fmla="*/ 0 w 77"/>
                <a:gd name="T67" fmla="*/ 6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7" h="192">
                  <a:moveTo>
                    <a:pt x="0" y="6"/>
                  </a:moveTo>
                  <a:cubicBezTo>
                    <a:pt x="3" y="3"/>
                    <a:pt x="7" y="4"/>
                    <a:pt x="10" y="4"/>
                  </a:cubicBezTo>
                  <a:cubicBezTo>
                    <a:pt x="15" y="4"/>
                    <a:pt x="20" y="4"/>
                    <a:pt x="25" y="4"/>
                  </a:cubicBezTo>
                  <a:cubicBezTo>
                    <a:pt x="48" y="0"/>
                    <a:pt x="63" y="11"/>
                    <a:pt x="74" y="29"/>
                  </a:cubicBezTo>
                  <a:cubicBezTo>
                    <a:pt x="75" y="32"/>
                    <a:pt x="74" y="35"/>
                    <a:pt x="74" y="37"/>
                  </a:cubicBezTo>
                  <a:cubicBezTo>
                    <a:pt x="73" y="46"/>
                    <a:pt x="67" y="47"/>
                    <a:pt x="60" y="48"/>
                  </a:cubicBezTo>
                  <a:cubicBezTo>
                    <a:pt x="58" y="48"/>
                    <a:pt x="55" y="48"/>
                    <a:pt x="54" y="51"/>
                  </a:cubicBezTo>
                  <a:cubicBezTo>
                    <a:pt x="51" y="58"/>
                    <a:pt x="55" y="76"/>
                    <a:pt x="60" y="82"/>
                  </a:cubicBezTo>
                  <a:cubicBezTo>
                    <a:pt x="65" y="87"/>
                    <a:pt x="70" y="91"/>
                    <a:pt x="73" y="98"/>
                  </a:cubicBezTo>
                  <a:cubicBezTo>
                    <a:pt x="76" y="108"/>
                    <a:pt x="71" y="118"/>
                    <a:pt x="61" y="119"/>
                  </a:cubicBezTo>
                  <a:cubicBezTo>
                    <a:pt x="57" y="119"/>
                    <a:pt x="56" y="121"/>
                    <a:pt x="55" y="125"/>
                  </a:cubicBezTo>
                  <a:cubicBezTo>
                    <a:pt x="52" y="136"/>
                    <a:pt x="55" y="145"/>
                    <a:pt x="64" y="153"/>
                  </a:cubicBezTo>
                  <a:cubicBezTo>
                    <a:pt x="73" y="159"/>
                    <a:pt x="77" y="169"/>
                    <a:pt x="74" y="178"/>
                  </a:cubicBezTo>
                  <a:cubicBezTo>
                    <a:pt x="72" y="184"/>
                    <a:pt x="68" y="188"/>
                    <a:pt x="62" y="187"/>
                  </a:cubicBezTo>
                  <a:cubicBezTo>
                    <a:pt x="60" y="187"/>
                    <a:pt x="58" y="186"/>
                    <a:pt x="57" y="187"/>
                  </a:cubicBezTo>
                  <a:cubicBezTo>
                    <a:pt x="57" y="187"/>
                    <a:pt x="57" y="187"/>
                    <a:pt x="57" y="187"/>
                  </a:cubicBezTo>
                  <a:cubicBezTo>
                    <a:pt x="45" y="192"/>
                    <a:pt x="34" y="190"/>
                    <a:pt x="22" y="187"/>
                  </a:cubicBezTo>
                  <a:cubicBezTo>
                    <a:pt x="20" y="186"/>
                    <a:pt x="17" y="185"/>
                    <a:pt x="17" y="182"/>
                  </a:cubicBezTo>
                  <a:cubicBezTo>
                    <a:pt x="18" y="179"/>
                    <a:pt x="20" y="178"/>
                    <a:pt x="22" y="179"/>
                  </a:cubicBezTo>
                  <a:cubicBezTo>
                    <a:pt x="33" y="182"/>
                    <a:pt x="44" y="177"/>
                    <a:pt x="55" y="178"/>
                  </a:cubicBezTo>
                  <a:cubicBezTo>
                    <a:pt x="64" y="178"/>
                    <a:pt x="66" y="175"/>
                    <a:pt x="64" y="166"/>
                  </a:cubicBezTo>
                  <a:cubicBezTo>
                    <a:pt x="62" y="159"/>
                    <a:pt x="57" y="153"/>
                    <a:pt x="52" y="148"/>
                  </a:cubicBezTo>
                  <a:cubicBezTo>
                    <a:pt x="45" y="138"/>
                    <a:pt x="48" y="128"/>
                    <a:pt x="49" y="118"/>
                  </a:cubicBezTo>
                  <a:cubicBezTo>
                    <a:pt x="49" y="114"/>
                    <a:pt x="52" y="113"/>
                    <a:pt x="55" y="112"/>
                  </a:cubicBezTo>
                  <a:cubicBezTo>
                    <a:pt x="58" y="112"/>
                    <a:pt x="61" y="112"/>
                    <a:pt x="63" y="111"/>
                  </a:cubicBezTo>
                  <a:cubicBezTo>
                    <a:pt x="67" y="105"/>
                    <a:pt x="68" y="98"/>
                    <a:pt x="64" y="93"/>
                  </a:cubicBezTo>
                  <a:cubicBezTo>
                    <a:pt x="63" y="91"/>
                    <a:pt x="61" y="90"/>
                    <a:pt x="59" y="88"/>
                  </a:cubicBezTo>
                  <a:cubicBezTo>
                    <a:pt x="47" y="78"/>
                    <a:pt x="47" y="65"/>
                    <a:pt x="48" y="51"/>
                  </a:cubicBezTo>
                  <a:cubicBezTo>
                    <a:pt x="49" y="46"/>
                    <a:pt x="52" y="43"/>
                    <a:pt x="57" y="42"/>
                  </a:cubicBezTo>
                  <a:cubicBezTo>
                    <a:pt x="61" y="42"/>
                    <a:pt x="65" y="43"/>
                    <a:pt x="66" y="38"/>
                  </a:cubicBezTo>
                  <a:cubicBezTo>
                    <a:pt x="67" y="33"/>
                    <a:pt x="68" y="27"/>
                    <a:pt x="62" y="24"/>
                  </a:cubicBezTo>
                  <a:cubicBezTo>
                    <a:pt x="51" y="9"/>
                    <a:pt x="35" y="6"/>
                    <a:pt x="17" y="8"/>
                  </a:cubicBezTo>
                  <a:cubicBezTo>
                    <a:pt x="12" y="8"/>
                    <a:pt x="7" y="8"/>
                    <a:pt x="3" y="7"/>
                  </a:cubicBezTo>
                  <a:cubicBezTo>
                    <a:pt x="2" y="7"/>
                    <a:pt x="1" y="6"/>
                    <a:pt x="0" y="6"/>
                  </a:cubicBezTo>
                  <a:close/>
                </a:path>
              </a:pathLst>
            </a:custGeom>
            <a:solidFill>
              <a:srgbClr val="A91A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24">
              <a:extLst>
                <a:ext uri="{FF2B5EF4-FFF2-40B4-BE49-F238E27FC236}">
                  <a16:creationId xmlns:a16="http://schemas.microsoft.com/office/drawing/2014/main" id="{E0BF30C7-CB93-EA1B-09E1-391B9E109B0C}"/>
                </a:ext>
              </a:extLst>
            </p:cNvPr>
            <p:cNvSpPr>
              <a:spLocks/>
            </p:cNvSpPr>
            <p:nvPr/>
          </p:nvSpPr>
          <p:spPr bwMode="auto">
            <a:xfrm>
              <a:off x="8278813" y="2071688"/>
              <a:ext cx="284163" cy="557213"/>
            </a:xfrm>
            <a:custGeom>
              <a:avLst/>
              <a:gdLst>
                <a:gd name="T0" fmla="*/ 2 w 95"/>
                <a:gd name="T1" fmla="*/ 24 h 187"/>
                <a:gd name="T2" fmla="*/ 2 w 95"/>
                <a:gd name="T3" fmla="*/ 6 h 187"/>
                <a:gd name="T4" fmla="*/ 9 w 95"/>
                <a:gd name="T5" fmla="*/ 1 h 187"/>
                <a:gd name="T6" fmla="*/ 63 w 95"/>
                <a:gd name="T7" fmla="*/ 1 h 187"/>
                <a:gd name="T8" fmla="*/ 77 w 95"/>
                <a:gd name="T9" fmla="*/ 8 h 187"/>
                <a:gd name="T10" fmla="*/ 85 w 95"/>
                <a:gd name="T11" fmla="*/ 16 h 187"/>
                <a:gd name="T12" fmla="*/ 92 w 95"/>
                <a:gd name="T13" fmla="*/ 39 h 187"/>
                <a:gd name="T14" fmla="*/ 84 w 95"/>
                <a:gd name="T15" fmla="*/ 46 h 187"/>
                <a:gd name="T16" fmla="*/ 77 w 95"/>
                <a:gd name="T17" fmla="*/ 55 h 187"/>
                <a:gd name="T18" fmla="*/ 77 w 95"/>
                <a:gd name="T19" fmla="*/ 86 h 187"/>
                <a:gd name="T20" fmla="*/ 77 w 95"/>
                <a:gd name="T21" fmla="*/ 167 h 187"/>
                <a:gd name="T22" fmla="*/ 44 w 95"/>
                <a:gd name="T23" fmla="*/ 179 h 187"/>
                <a:gd name="T24" fmla="*/ 42 w 95"/>
                <a:gd name="T25" fmla="*/ 173 h 187"/>
                <a:gd name="T26" fmla="*/ 57 w 95"/>
                <a:gd name="T27" fmla="*/ 175 h 187"/>
                <a:gd name="T28" fmla="*/ 69 w 95"/>
                <a:gd name="T29" fmla="*/ 163 h 187"/>
                <a:gd name="T30" fmla="*/ 69 w 95"/>
                <a:gd name="T31" fmla="*/ 60 h 187"/>
                <a:gd name="T32" fmla="*/ 81 w 95"/>
                <a:gd name="T33" fmla="*/ 40 h 187"/>
                <a:gd name="T34" fmla="*/ 85 w 95"/>
                <a:gd name="T35" fmla="*/ 26 h 187"/>
                <a:gd name="T36" fmla="*/ 70 w 95"/>
                <a:gd name="T37" fmla="*/ 10 h 187"/>
                <a:gd name="T38" fmla="*/ 66 w 95"/>
                <a:gd name="T39" fmla="*/ 7 h 187"/>
                <a:gd name="T40" fmla="*/ 59 w 95"/>
                <a:gd name="T41" fmla="*/ 5 h 187"/>
                <a:gd name="T42" fmla="*/ 9 w 95"/>
                <a:gd name="T43" fmla="*/ 5 h 187"/>
                <a:gd name="T44" fmla="*/ 7 w 95"/>
                <a:gd name="T45" fmla="*/ 7 h 187"/>
                <a:gd name="T46" fmla="*/ 5 w 95"/>
                <a:gd name="T47" fmla="*/ 24 h 187"/>
                <a:gd name="T48" fmla="*/ 2 w 95"/>
                <a:gd name="T49" fmla="*/ 24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5" h="187">
                  <a:moveTo>
                    <a:pt x="2" y="24"/>
                  </a:moveTo>
                  <a:cubicBezTo>
                    <a:pt x="3" y="18"/>
                    <a:pt x="0" y="13"/>
                    <a:pt x="2" y="6"/>
                  </a:cubicBezTo>
                  <a:cubicBezTo>
                    <a:pt x="3" y="2"/>
                    <a:pt x="5" y="1"/>
                    <a:pt x="9" y="1"/>
                  </a:cubicBezTo>
                  <a:cubicBezTo>
                    <a:pt x="27" y="1"/>
                    <a:pt x="45" y="0"/>
                    <a:pt x="63" y="1"/>
                  </a:cubicBezTo>
                  <a:cubicBezTo>
                    <a:pt x="69" y="1"/>
                    <a:pt x="74" y="3"/>
                    <a:pt x="77" y="8"/>
                  </a:cubicBezTo>
                  <a:cubicBezTo>
                    <a:pt x="80" y="11"/>
                    <a:pt x="82" y="14"/>
                    <a:pt x="85" y="16"/>
                  </a:cubicBezTo>
                  <a:cubicBezTo>
                    <a:pt x="91" y="23"/>
                    <a:pt x="95" y="29"/>
                    <a:pt x="92" y="39"/>
                  </a:cubicBezTo>
                  <a:cubicBezTo>
                    <a:pt x="91" y="44"/>
                    <a:pt x="89" y="47"/>
                    <a:pt x="84" y="46"/>
                  </a:cubicBezTo>
                  <a:cubicBezTo>
                    <a:pt x="78" y="46"/>
                    <a:pt x="77" y="50"/>
                    <a:pt x="77" y="55"/>
                  </a:cubicBezTo>
                  <a:cubicBezTo>
                    <a:pt x="77" y="65"/>
                    <a:pt x="77" y="76"/>
                    <a:pt x="77" y="86"/>
                  </a:cubicBezTo>
                  <a:cubicBezTo>
                    <a:pt x="77" y="113"/>
                    <a:pt x="77" y="140"/>
                    <a:pt x="77" y="167"/>
                  </a:cubicBezTo>
                  <a:cubicBezTo>
                    <a:pt x="74" y="181"/>
                    <a:pt x="56" y="187"/>
                    <a:pt x="44" y="179"/>
                  </a:cubicBezTo>
                  <a:cubicBezTo>
                    <a:pt x="42" y="178"/>
                    <a:pt x="40" y="176"/>
                    <a:pt x="42" y="173"/>
                  </a:cubicBezTo>
                  <a:cubicBezTo>
                    <a:pt x="47" y="171"/>
                    <a:pt x="52" y="175"/>
                    <a:pt x="57" y="175"/>
                  </a:cubicBezTo>
                  <a:cubicBezTo>
                    <a:pt x="67" y="174"/>
                    <a:pt x="69" y="173"/>
                    <a:pt x="69" y="163"/>
                  </a:cubicBezTo>
                  <a:cubicBezTo>
                    <a:pt x="69" y="128"/>
                    <a:pt x="70" y="94"/>
                    <a:pt x="69" y="60"/>
                  </a:cubicBezTo>
                  <a:cubicBezTo>
                    <a:pt x="69" y="50"/>
                    <a:pt x="71" y="43"/>
                    <a:pt x="81" y="40"/>
                  </a:cubicBezTo>
                  <a:cubicBezTo>
                    <a:pt x="87" y="39"/>
                    <a:pt x="89" y="32"/>
                    <a:pt x="85" y="26"/>
                  </a:cubicBezTo>
                  <a:cubicBezTo>
                    <a:pt x="81" y="19"/>
                    <a:pt x="77" y="13"/>
                    <a:pt x="70" y="10"/>
                  </a:cubicBezTo>
                  <a:cubicBezTo>
                    <a:pt x="69" y="9"/>
                    <a:pt x="68" y="8"/>
                    <a:pt x="66" y="7"/>
                  </a:cubicBezTo>
                  <a:cubicBezTo>
                    <a:pt x="65" y="5"/>
                    <a:pt x="62" y="5"/>
                    <a:pt x="59" y="5"/>
                  </a:cubicBezTo>
                  <a:cubicBezTo>
                    <a:pt x="43" y="5"/>
                    <a:pt x="26" y="4"/>
                    <a:pt x="9" y="5"/>
                  </a:cubicBezTo>
                  <a:cubicBezTo>
                    <a:pt x="8" y="5"/>
                    <a:pt x="8" y="6"/>
                    <a:pt x="7" y="7"/>
                  </a:cubicBezTo>
                  <a:cubicBezTo>
                    <a:pt x="5" y="12"/>
                    <a:pt x="8" y="19"/>
                    <a:pt x="5" y="24"/>
                  </a:cubicBezTo>
                  <a:cubicBezTo>
                    <a:pt x="4" y="25"/>
                    <a:pt x="3" y="25"/>
                    <a:pt x="2" y="24"/>
                  </a:cubicBezTo>
                  <a:close/>
                </a:path>
              </a:pathLst>
            </a:custGeom>
            <a:solidFill>
              <a:srgbClr val="B919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25">
              <a:extLst>
                <a:ext uri="{FF2B5EF4-FFF2-40B4-BE49-F238E27FC236}">
                  <a16:creationId xmlns:a16="http://schemas.microsoft.com/office/drawing/2014/main" id="{E632AB3C-2CB4-7C2C-81C2-BA3EFE85E119}"/>
                </a:ext>
              </a:extLst>
            </p:cNvPr>
            <p:cNvSpPr>
              <a:spLocks/>
            </p:cNvSpPr>
            <p:nvPr/>
          </p:nvSpPr>
          <p:spPr bwMode="auto">
            <a:xfrm>
              <a:off x="9110663" y="2068513"/>
              <a:ext cx="152400" cy="560388"/>
            </a:xfrm>
            <a:custGeom>
              <a:avLst/>
              <a:gdLst>
                <a:gd name="T0" fmla="*/ 17 w 51"/>
                <a:gd name="T1" fmla="*/ 178 h 188"/>
                <a:gd name="T2" fmla="*/ 36 w 51"/>
                <a:gd name="T3" fmla="*/ 182 h 188"/>
                <a:gd name="T4" fmla="*/ 47 w 51"/>
                <a:gd name="T5" fmla="*/ 170 h 188"/>
                <a:gd name="T6" fmla="*/ 47 w 51"/>
                <a:gd name="T7" fmla="*/ 102 h 188"/>
                <a:gd name="T8" fmla="*/ 45 w 51"/>
                <a:gd name="T9" fmla="*/ 31 h 188"/>
                <a:gd name="T10" fmla="*/ 15 w 51"/>
                <a:gd name="T11" fmla="*/ 4 h 188"/>
                <a:gd name="T12" fmla="*/ 0 w 51"/>
                <a:gd name="T13" fmla="*/ 4 h 188"/>
                <a:gd name="T14" fmla="*/ 26 w 51"/>
                <a:gd name="T15" fmla="*/ 3 h 188"/>
                <a:gd name="T16" fmla="*/ 32 w 51"/>
                <a:gd name="T17" fmla="*/ 5 h 188"/>
                <a:gd name="T18" fmla="*/ 43 w 51"/>
                <a:gd name="T19" fmla="*/ 16 h 188"/>
                <a:gd name="T20" fmla="*/ 51 w 51"/>
                <a:gd name="T21" fmla="*/ 36 h 188"/>
                <a:gd name="T22" fmla="*/ 51 w 51"/>
                <a:gd name="T23" fmla="*/ 176 h 188"/>
                <a:gd name="T24" fmla="*/ 40 w 51"/>
                <a:gd name="T25" fmla="*/ 187 h 188"/>
                <a:gd name="T26" fmla="*/ 17 w 51"/>
                <a:gd name="T27" fmla="*/ 178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 h="188">
                  <a:moveTo>
                    <a:pt x="17" y="178"/>
                  </a:moveTo>
                  <a:cubicBezTo>
                    <a:pt x="23" y="179"/>
                    <a:pt x="29" y="182"/>
                    <a:pt x="36" y="182"/>
                  </a:cubicBezTo>
                  <a:cubicBezTo>
                    <a:pt x="44" y="182"/>
                    <a:pt x="48" y="178"/>
                    <a:pt x="47" y="170"/>
                  </a:cubicBezTo>
                  <a:cubicBezTo>
                    <a:pt x="45" y="147"/>
                    <a:pt x="47" y="125"/>
                    <a:pt x="47" y="102"/>
                  </a:cubicBezTo>
                  <a:cubicBezTo>
                    <a:pt x="46" y="78"/>
                    <a:pt x="46" y="55"/>
                    <a:pt x="45" y="31"/>
                  </a:cubicBezTo>
                  <a:cubicBezTo>
                    <a:pt x="45" y="19"/>
                    <a:pt x="27" y="4"/>
                    <a:pt x="15" y="4"/>
                  </a:cubicBezTo>
                  <a:cubicBezTo>
                    <a:pt x="10" y="4"/>
                    <a:pt x="5" y="4"/>
                    <a:pt x="0" y="4"/>
                  </a:cubicBezTo>
                  <a:cubicBezTo>
                    <a:pt x="8" y="0"/>
                    <a:pt x="17" y="1"/>
                    <a:pt x="26" y="3"/>
                  </a:cubicBezTo>
                  <a:cubicBezTo>
                    <a:pt x="28" y="4"/>
                    <a:pt x="30" y="5"/>
                    <a:pt x="32" y="5"/>
                  </a:cubicBezTo>
                  <a:cubicBezTo>
                    <a:pt x="35" y="9"/>
                    <a:pt x="39" y="13"/>
                    <a:pt x="43" y="16"/>
                  </a:cubicBezTo>
                  <a:cubicBezTo>
                    <a:pt x="49" y="22"/>
                    <a:pt x="51" y="28"/>
                    <a:pt x="51" y="36"/>
                  </a:cubicBezTo>
                  <a:cubicBezTo>
                    <a:pt x="51" y="83"/>
                    <a:pt x="51" y="129"/>
                    <a:pt x="51" y="176"/>
                  </a:cubicBezTo>
                  <a:cubicBezTo>
                    <a:pt x="51" y="184"/>
                    <a:pt x="48" y="188"/>
                    <a:pt x="40" y="187"/>
                  </a:cubicBezTo>
                  <a:cubicBezTo>
                    <a:pt x="32" y="185"/>
                    <a:pt x="22" y="188"/>
                    <a:pt x="17" y="178"/>
                  </a:cubicBezTo>
                  <a:close/>
                </a:path>
              </a:pathLst>
            </a:custGeom>
            <a:solidFill>
              <a:srgbClr val="9A1A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26">
              <a:extLst>
                <a:ext uri="{FF2B5EF4-FFF2-40B4-BE49-F238E27FC236}">
                  <a16:creationId xmlns:a16="http://schemas.microsoft.com/office/drawing/2014/main" id="{8904B7E0-758D-46E8-D843-73943E5B5844}"/>
                </a:ext>
              </a:extLst>
            </p:cNvPr>
            <p:cNvSpPr>
              <a:spLocks/>
            </p:cNvSpPr>
            <p:nvPr/>
          </p:nvSpPr>
          <p:spPr bwMode="auto">
            <a:xfrm>
              <a:off x="8848726" y="2065338"/>
              <a:ext cx="184150" cy="474663"/>
            </a:xfrm>
            <a:custGeom>
              <a:avLst/>
              <a:gdLst>
                <a:gd name="T0" fmla="*/ 35 w 62"/>
                <a:gd name="T1" fmla="*/ 10 h 159"/>
                <a:gd name="T2" fmla="*/ 8 w 62"/>
                <a:gd name="T3" fmla="*/ 5 h 159"/>
                <a:gd name="T4" fmla="*/ 3 w 62"/>
                <a:gd name="T5" fmla="*/ 12 h 159"/>
                <a:gd name="T6" fmla="*/ 3 w 62"/>
                <a:gd name="T7" fmla="*/ 69 h 159"/>
                <a:gd name="T8" fmla="*/ 3 w 62"/>
                <a:gd name="T9" fmla="*/ 159 h 159"/>
                <a:gd name="T10" fmla="*/ 1 w 62"/>
                <a:gd name="T11" fmla="*/ 151 h 159"/>
                <a:gd name="T12" fmla="*/ 1 w 62"/>
                <a:gd name="T13" fmla="*/ 13 h 159"/>
                <a:gd name="T14" fmla="*/ 11 w 62"/>
                <a:gd name="T15" fmla="*/ 3 h 159"/>
                <a:gd name="T16" fmla="*/ 37 w 62"/>
                <a:gd name="T17" fmla="*/ 6 h 159"/>
                <a:gd name="T18" fmla="*/ 58 w 62"/>
                <a:gd name="T19" fmla="*/ 37 h 159"/>
                <a:gd name="T20" fmla="*/ 59 w 62"/>
                <a:gd name="T21" fmla="*/ 130 h 159"/>
                <a:gd name="T22" fmla="*/ 61 w 62"/>
                <a:gd name="T23" fmla="*/ 140 h 159"/>
                <a:gd name="T24" fmla="*/ 60 w 62"/>
                <a:gd name="T25" fmla="*/ 144 h 159"/>
                <a:gd name="T26" fmla="*/ 52 w 62"/>
                <a:gd name="T27" fmla="*/ 128 h 159"/>
                <a:gd name="T28" fmla="*/ 53 w 62"/>
                <a:gd name="T29" fmla="*/ 43 h 159"/>
                <a:gd name="T30" fmla="*/ 35 w 62"/>
                <a:gd name="T31" fmla="*/ 1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2" h="159">
                  <a:moveTo>
                    <a:pt x="35" y="10"/>
                  </a:moveTo>
                  <a:cubicBezTo>
                    <a:pt x="27" y="2"/>
                    <a:pt x="17" y="5"/>
                    <a:pt x="8" y="5"/>
                  </a:cubicBezTo>
                  <a:cubicBezTo>
                    <a:pt x="3" y="5"/>
                    <a:pt x="3" y="8"/>
                    <a:pt x="3" y="12"/>
                  </a:cubicBezTo>
                  <a:cubicBezTo>
                    <a:pt x="3" y="31"/>
                    <a:pt x="3" y="50"/>
                    <a:pt x="3" y="69"/>
                  </a:cubicBezTo>
                  <a:cubicBezTo>
                    <a:pt x="3" y="99"/>
                    <a:pt x="3" y="129"/>
                    <a:pt x="3" y="159"/>
                  </a:cubicBezTo>
                  <a:cubicBezTo>
                    <a:pt x="0" y="157"/>
                    <a:pt x="1" y="154"/>
                    <a:pt x="1" y="151"/>
                  </a:cubicBezTo>
                  <a:cubicBezTo>
                    <a:pt x="1" y="105"/>
                    <a:pt x="1" y="59"/>
                    <a:pt x="1" y="13"/>
                  </a:cubicBezTo>
                  <a:cubicBezTo>
                    <a:pt x="1" y="5"/>
                    <a:pt x="3" y="2"/>
                    <a:pt x="11" y="3"/>
                  </a:cubicBezTo>
                  <a:cubicBezTo>
                    <a:pt x="20" y="4"/>
                    <a:pt x="29" y="0"/>
                    <a:pt x="37" y="6"/>
                  </a:cubicBezTo>
                  <a:cubicBezTo>
                    <a:pt x="47" y="14"/>
                    <a:pt x="56" y="22"/>
                    <a:pt x="58" y="37"/>
                  </a:cubicBezTo>
                  <a:cubicBezTo>
                    <a:pt x="60" y="68"/>
                    <a:pt x="58" y="99"/>
                    <a:pt x="59" y="130"/>
                  </a:cubicBezTo>
                  <a:cubicBezTo>
                    <a:pt x="59" y="134"/>
                    <a:pt x="59" y="137"/>
                    <a:pt x="61" y="140"/>
                  </a:cubicBezTo>
                  <a:cubicBezTo>
                    <a:pt x="62" y="142"/>
                    <a:pt x="62" y="143"/>
                    <a:pt x="60" y="144"/>
                  </a:cubicBezTo>
                  <a:cubicBezTo>
                    <a:pt x="52" y="141"/>
                    <a:pt x="52" y="134"/>
                    <a:pt x="52" y="128"/>
                  </a:cubicBezTo>
                  <a:cubicBezTo>
                    <a:pt x="52" y="99"/>
                    <a:pt x="51" y="71"/>
                    <a:pt x="53" y="43"/>
                  </a:cubicBezTo>
                  <a:cubicBezTo>
                    <a:pt x="53" y="27"/>
                    <a:pt x="47" y="18"/>
                    <a:pt x="35" y="10"/>
                  </a:cubicBezTo>
                  <a:close/>
                </a:path>
              </a:pathLst>
            </a:custGeom>
            <a:solidFill>
              <a:srgbClr val="C3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27">
              <a:extLst>
                <a:ext uri="{FF2B5EF4-FFF2-40B4-BE49-F238E27FC236}">
                  <a16:creationId xmlns:a16="http://schemas.microsoft.com/office/drawing/2014/main" id="{C415996C-98A3-B4CE-1A95-9B0936A2D038}"/>
                </a:ext>
              </a:extLst>
            </p:cNvPr>
            <p:cNvSpPr>
              <a:spLocks/>
            </p:cNvSpPr>
            <p:nvPr/>
          </p:nvSpPr>
          <p:spPr bwMode="auto">
            <a:xfrm>
              <a:off x="7870826" y="2079625"/>
              <a:ext cx="152400" cy="569913"/>
            </a:xfrm>
            <a:custGeom>
              <a:avLst/>
              <a:gdLst>
                <a:gd name="T0" fmla="*/ 0 w 51"/>
                <a:gd name="T1" fmla="*/ 184 h 191"/>
                <a:gd name="T2" fmla="*/ 32 w 51"/>
                <a:gd name="T3" fmla="*/ 185 h 191"/>
                <a:gd name="T4" fmla="*/ 44 w 51"/>
                <a:gd name="T5" fmla="*/ 172 h 191"/>
                <a:gd name="T6" fmla="*/ 44 w 51"/>
                <a:gd name="T7" fmla="*/ 142 h 191"/>
                <a:gd name="T8" fmla="*/ 43 w 51"/>
                <a:gd name="T9" fmla="*/ 103 h 191"/>
                <a:gd name="T10" fmla="*/ 44 w 51"/>
                <a:gd name="T11" fmla="*/ 27 h 191"/>
                <a:gd name="T12" fmla="*/ 28 w 51"/>
                <a:gd name="T13" fmla="*/ 5 h 191"/>
                <a:gd name="T14" fmla="*/ 25 w 51"/>
                <a:gd name="T15" fmla="*/ 1 h 191"/>
                <a:gd name="T16" fmla="*/ 36 w 51"/>
                <a:gd name="T17" fmla="*/ 6 h 191"/>
                <a:gd name="T18" fmla="*/ 43 w 51"/>
                <a:gd name="T19" fmla="*/ 16 h 191"/>
                <a:gd name="T20" fmla="*/ 47 w 51"/>
                <a:gd name="T21" fmla="*/ 46 h 191"/>
                <a:gd name="T22" fmla="*/ 48 w 51"/>
                <a:gd name="T23" fmla="*/ 86 h 191"/>
                <a:gd name="T24" fmla="*/ 48 w 51"/>
                <a:gd name="T25" fmla="*/ 129 h 191"/>
                <a:gd name="T26" fmla="*/ 48 w 51"/>
                <a:gd name="T27" fmla="*/ 172 h 191"/>
                <a:gd name="T28" fmla="*/ 35 w 51"/>
                <a:gd name="T29" fmla="*/ 188 h 191"/>
                <a:gd name="T30" fmla="*/ 15 w 51"/>
                <a:gd name="T31" fmla="*/ 191 h 191"/>
                <a:gd name="T32" fmla="*/ 0 w 51"/>
                <a:gd name="T33" fmla="*/ 184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1" h="191">
                  <a:moveTo>
                    <a:pt x="0" y="184"/>
                  </a:moveTo>
                  <a:cubicBezTo>
                    <a:pt x="11" y="186"/>
                    <a:pt x="21" y="186"/>
                    <a:pt x="32" y="185"/>
                  </a:cubicBezTo>
                  <a:cubicBezTo>
                    <a:pt x="40" y="184"/>
                    <a:pt x="44" y="180"/>
                    <a:pt x="44" y="172"/>
                  </a:cubicBezTo>
                  <a:cubicBezTo>
                    <a:pt x="44" y="162"/>
                    <a:pt x="43" y="152"/>
                    <a:pt x="44" y="142"/>
                  </a:cubicBezTo>
                  <a:cubicBezTo>
                    <a:pt x="44" y="129"/>
                    <a:pt x="43" y="116"/>
                    <a:pt x="43" y="103"/>
                  </a:cubicBezTo>
                  <a:cubicBezTo>
                    <a:pt x="45" y="78"/>
                    <a:pt x="44" y="52"/>
                    <a:pt x="44" y="27"/>
                  </a:cubicBezTo>
                  <a:cubicBezTo>
                    <a:pt x="44" y="16"/>
                    <a:pt x="33" y="12"/>
                    <a:pt x="28" y="5"/>
                  </a:cubicBezTo>
                  <a:cubicBezTo>
                    <a:pt x="27" y="4"/>
                    <a:pt x="26" y="3"/>
                    <a:pt x="25" y="1"/>
                  </a:cubicBezTo>
                  <a:cubicBezTo>
                    <a:pt x="30" y="0"/>
                    <a:pt x="32" y="5"/>
                    <a:pt x="36" y="6"/>
                  </a:cubicBezTo>
                  <a:cubicBezTo>
                    <a:pt x="38" y="10"/>
                    <a:pt x="41" y="13"/>
                    <a:pt x="43" y="16"/>
                  </a:cubicBezTo>
                  <a:cubicBezTo>
                    <a:pt x="51" y="25"/>
                    <a:pt x="47" y="37"/>
                    <a:pt x="47" y="46"/>
                  </a:cubicBezTo>
                  <a:cubicBezTo>
                    <a:pt x="46" y="59"/>
                    <a:pt x="48" y="72"/>
                    <a:pt x="48" y="86"/>
                  </a:cubicBezTo>
                  <a:cubicBezTo>
                    <a:pt x="47" y="100"/>
                    <a:pt x="47" y="115"/>
                    <a:pt x="48" y="129"/>
                  </a:cubicBezTo>
                  <a:cubicBezTo>
                    <a:pt x="49" y="144"/>
                    <a:pt x="47" y="158"/>
                    <a:pt x="48" y="172"/>
                  </a:cubicBezTo>
                  <a:cubicBezTo>
                    <a:pt x="48" y="182"/>
                    <a:pt x="44" y="186"/>
                    <a:pt x="35" y="188"/>
                  </a:cubicBezTo>
                  <a:cubicBezTo>
                    <a:pt x="28" y="190"/>
                    <a:pt x="22" y="191"/>
                    <a:pt x="15" y="191"/>
                  </a:cubicBezTo>
                  <a:cubicBezTo>
                    <a:pt x="10" y="191"/>
                    <a:pt x="4" y="190"/>
                    <a:pt x="0" y="184"/>
                  </a:cubicBezTo>
                  <a:close/>
                </a:path>
              </a:pathLst>
            </a:custGeom>
            <a:solidFill>
              <a:srgbClr val="CF16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28">
              <a:extLst>
                <a:ext uri="{FF2B5EF4-FFF2-40B4-BE49-F238E27FC236}">
                  <a16:creationId xmlns:a16="http://schemas.microsoft.com/office/drawing/2014/main" id="{55840996-9FBB-B726-64A5-30FE28BE39D4}"/>
                </a:ext>
              </a:extLst>
            </p:cNvPr>
            <p:cNvSpPr>
              <a:spLocks/>
            </p:cNvSpPr>
            <p:nvPr/>
          </p:nvSpPr>
          <p:spPr bwMode="auto">
            <a:xfrm>
              <a:off x="8234363" y="2143125"/>
              <a:ext cx="274638" cy="482600"/>
            </a:xfrm>
            <a:custGeom>
              <a:avLst/>
              <a:gdLst>
                <a:gd name="T0" fmla="*/ 56 w 92"/>
                <a:gd name="T1" fmla="*/ 150 h 162"/>
                <a:gd name="T2" fmla="*/ 92 w 92"/>
                <a:gd name="T3" fmla="*/ 143 h 162"/>
                <a:gd name="T4" fmla="*/ 77 w 92"/>
                <a:gd name="T5" fmla="*/ 158 h 162"/>
                <a:gd name="T6" fmla="*/ 38 w 92"/>
                <a:gd name="T7" fmla="*/ 138 h 162"/>
                <a:gd name="T8" fmla="*/ 36 w 92"/>
                <a:gd name="T9" fmla="*/ 127 h 162"/>
                <a:gd name="T10" fmla="*/ 36 w 92"/>
                <a:gd name="T11" fmla="*/ 33 h 162"/>
                <a:gd name="T12" fmla="*/ 27 w 92"/>
                <a:gd name="T13" fmla="*/ 14 h 162"/>
                <a:gd name="T14" fmla="*/ 18 w 92"/>
                <a:gd name="T15" fmla="*/ 5 h 162"/>
                <a:gd name="T16" fmla="*/ 14 w 92"/>
                <a:gd name="T17" fmla="*/ 16 h 162"/>
                <a:gd name="T18" fmla="*/ 0 w 92"/>
                <a:gd name="T19" fmla="*/ 21 h 162"/>
                <a:gd name="T20" fmla="*/ 14 w 92"/>
                <a:gd name="T21" fmla="*/ 2 h 162"/>
                <a:gd name="T22" fmla="*/ 17 w 92"/>
                <a:gd name="T23" fmla="*/ 0 h 162"/>
                <a:gd name="T24" fmla="*/ 19 w 92"/>
                <a:gd name="T25" fmla="*/ 1 h 162"/>
                <a:gd name="T26" fmla="*/ 23 w 92"/>
                <a:gd name="T27" fmla="*/ 2 h 162"/>
                <a:gd name="T28" fmla="*/ 40 w 92"/>
                <a:gd name="T29" fmla="*/ 35 h 162"/>
                <a:gd name="T30" fmla="*/ 40 w 92"/>
                <a:gd name="T31" fmla="*/ 114 h 162"/>
                <a:gd name="T32" fmla="*/ 53 w 92"/>
                <a:gd name="T33" fmla="*/ 144 h 162"/>
                <a:gd name="T34" fmla="*/ 56 w 92"/>
                <a:gd name="T35" fmla="*/ 15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2" h="162">
                  <a:moveTo>
                    <a:pt x="56" y="150"/>
                  </a:moveTo>
                  <a:cubicBezTo>
                    <a:pt x="70" y="162"/>
                    <a:pt x="83" y="160"/>
                    <a:pt x="92" y="143"/>
                  </a:cubicBezTo>
                  <a:cubicBezTo>
                    <a:pt x="92" y="156"/>
                    <a:pt x="92" y="156"/>
                    <a:pt x="77" y="158"/>
                  </a:cubicBezTo>
                  <a:cubicBezTo>
                    <a:pt x="58" y="162"/>
                    <a:pt x="48" y="150"/>
                    <a:pt x="38" y="138"/>
                  </a:cubicBezTo>
                  <a:cubicBezTo>
                    <a:pt x="35" y="135"/>
                    <a:pt x="36" y="131"/>
                    <a:pt x="36" y="127"/>
                  </a:cubicBezTo>
                  <a:cubicBezTo>
                    <a:pt x="36" y="96"/>
                    <a:pt x="35" y="65"/>
                    <a:pt x="36" y="33"/>
                  </a:cubicBezTo>
                  <a:cubicBezTo>
                    <a:pt x="36" y="24"/>
                    <a:pt x="33" y="18"/>
                    <a:pt x="27" y="14"/>
                  </a:cubicBezTo>
                  <a:cubicBezTo>
                    <a:pt x="24" y="11"/>
                    <a:pt x="22" y="5"/>
                    <a:pt x="18" y="5"/>
                  </a:cubicBezTo>
                  <a:cubicBezTo>
                    <a:pt x="13" y="6"/>
                    <a:pt x="15" y="12"/>
                    <a:pt x="14" y="16"/>
                  </a:cubicBezTo>
                  <a:cubicBezTo>
                    <a:pt x="11" y="24"/>
                    <a:pt x="5" y="21"/>
                    <a:pt x="0" y="21"/>
                  </a:cubicBezTo>
                  <a:cubicBezTo>
                    <a:pt x="11" y="19"/>
                    <a:pt x="13" y="11"/>
                    <a:pt x="14" y="2"/>
                  </a:cubicBezTo>
                  <a:cubicBezTo>
                    <a:pt x="15" y="2"/>
                    <a:pt x="17" y="2"/>
                    <a:pt x="17" y="0"/>
                  </a:cubicBezTo>
                  <a:cubicBezTo>
                    <a:pt x="18" y="0"/>
                    <a:pt x="18" y="1"/>
                    <a:pt x="19" y="1"/>
                  </a:cubicBezTo>
                  <a:cubicBezTo>
                    <a:pt x="20" y="0"/>
                    <a:pt x="22" y="1"/>
                    <a:pt x="23" y="2"/>
                  </a:cubicBezTo>
                  <a:cubicBezTo>
                    <a:pt x="36" y="9"/>
                    <a:pt x="41" y="20"/>
                    <a:pt x="40" y="35"/>
                  </a:cubicBezTo>
                  <a:cubicBezTo>
                    <a:pt x="39" y="62"/>
                    <a:pt x="41" y="88"/>
                    <a:pt x="40" y="114"/>
                  </a:cubicBezTo>
                  <a:cubicBezTo>
                    <a:pt x="39" y="127"/>
                    <a:pt x="42" y="137"/>
                    <a:pt x="53" y="144"/>
                  </a:cubicBezTo>
                  <a:cubicBezTo>
                    <a:pt x="54" y="146"/>
                    <a:pt x="56" y="147"/>
                    <a:pt x="56" y="150"/>
                  </a:cubicBezTo>
                  <a:close/>
                </a:path>
              </a:pathLst>
            </a:custGeom>
            <a:solidFill>
              <a:srgbClr val="CF16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29">
              <a:extLst>
                <a:ext uri="{FF2B5EF4-FFF2-40B4-BE49-F238E27FC236}">
                  <a16:creationId xmlns:a16="http://schemas.microsoft.com/office/drawing/2014/main" id="{766F9A38-BF66-2766-4B1B-40D9668FA408}"/>
                </a:ext>
              </a:extLst>
            </p:cNvPr>
            <p:cNvSpPr>
              <a:spLocks/>
            </p:cNvSpPr>
            <p:nvPr/>
          </p:nvSpPr>
          <p:spPr bwMode="auto">
            <a:xfrm>
              <a:off x="8043863" y="2079625"/>
              <a:ext cx="180975" cy="566738"/>
            </a:xfrm>
            <a:custGeom>
              <a:avLst/>
              <a:gdLst>
                <a:gd name="T0" fmla="*/ 22 w 61"/>
                <a:gd name="T1" fmla="*/ 174 h 190"/>
                <a:gd name="T2" fmla="*/ 34 w 61"/>
                <a:gd name="T3" fmla="*/ 181 h 190"/>
                <a:gd name="T4" fmla="*/ 61 w 61"/>
                <a:gd name="T5" fmla="*/ 181 h 190"/>
                <a:gd name="T6" fmla="*/ 36 w 61"/>
                <a:gd name="T7" fmla="*/ 185 h 190"/>
                <a:gd name="T8" fmla="*/ 7 w 61"/>
                <a:gd name="T9" fmla="*/ 168 h 190"/>
                <a:gd name="T10" fmla="*/ 3 w 61"/>
                <a:gd name="T11" fmla="*/ 155 h 190"/>
                <a:gd name="T12" fmla="*/ 3 w 61"/>
                <a:gd name="T13" fmla="*/ 116 h 190"/>
                <a:gd name="T14" fmla="*/ 2 w 61"/>
                <a:gd name="T15" fmla="*/ 72 h 190"/>
                <a:gd name="T16" fmla="*/ 3 w 61"/>
                <a:gd name="T17" fmla="*/ 20 h 190"/>
                <a:gd name="T18" fmla="*/ 4 w 61"/>
                <a:gd name="T19" fmla="*/ 0 h 190"/>
                <a:gd name="T20" fmla="*/ 5 w 61"/>
                <a:gd name="T21" fmla="*/ 0 h 190"/>
                <a:gd name="T22" fmla="*/ 7 w 61"/>
                <a:gd name="T23" fmla="*/ 12 h 190"/>
                <a:gd name="T24" fmla="*/ 7 w 61"/>
                <a:gd name="T25" fmla="*/ 147 h 190"/>
                <a:gd name="T26" fmla="*/ 17 w 61"/>
                <a:gd name="T27" fmla="*/ 166 h 190"/>
                <a:gd name="T28" fmla="*/ 22 w 61"/>
                <a:gd name="T29" fmla="*/ 174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 h="190">
                  <a:moveTo>
                    <a:pt x="22" y="174"/>
                  </a:moveTo>
                  <a:cubicBezTo>
                    <a:pt x="24" y="179"/>
                    <a:pt x="29" y="181"/>
                    <a:pt x="34" y="181"/>
                  </a:cubicBezTo>
                  <a:cubicBezTo>
                    <a:pt x="43" y="181"/>
                    <a:pt x="52" y="181"/>
                    <a:pt x="61" y="181"/>
                  </a:cubicBezTo>
                  <a:cubicBezTo>
                    <a:pt x="54" y="190"/>
                    <a:pt x="44" y="185"/>
                    <a:pt x="36" y="185"/>
                  </a:cubicBezTo>
                  <a:cubicBezTo>
                    <a:pt x="23" y="185"/>
                    <a:pt x="16" y="174"/>
                    <a:pt x="7" y="168"/>
                  </a:cubicBezTo>
                  <a:cubicBezTo>
                    <a:pt x="3" y="165"/>
                    <a:pt x="3" y="160"/>
                    <a:pt x="3" y="155"/>
                  </a:cubicBezTo>
                  <a:cubicBezTo>
                    <a:pt x="3" y="142"/>
                    <a:pt x="3" y="129"/>
                    <a:pt x="3" y="116"/>
                  </a:cubicBezTo>
                  <a:cubicBezTo>
                    <a:pt x="4" y="101"/>
                    <a:pt x="0" y="87"/>
                    <a:pt x="2" y="72"/>
                  </a:cubicBezTo>
                  <a:cubicBezTo>
                    <a:pt x="4" y="55"/>
                    <a:pt x="3" y="38"/>
                    <a:pt x="3" y="20"/>
                  </a:cubicBezTo>
                  <a:cubicBezTo>
                    <a:pt x="3" y="13"/>
                    <a:pt x="0" y="6"/>
                    <a:pt x="4" y="0"/>
                  </a:cubicBezTo>
                  <a:cubicBezTo>
                    <a:pt x="5" y="0"/>
                    <a:pt x="5" y="0"/>
                    <a:pt x="5" y="0"/>
                  </a:cubicBezTo>
                  <a:cubicBezTo>
                    <a:pt x="8" y="3"/>
                    <a:pt x="7" y="8"/>
                    <a:pt x="7" y="12"/>
                  </a:cubicBezTo>
                  <a:cubicBezTo>
                    <a:pt x="7" y="57"/>
                    <a:pt x="8" y="102"/>
                    <a:pt x="7" y="147"/>
                  </a:cubicBezTo>
                  <a:cubicBezTo>
                    <a:pt x="7" y="155"/>
                    <a:pt x="9" y="162"/>
                    <a:pt x="17" y="166"/>
                  </a:cubicBezTo>
                  <a:cubicBezTo>
                    <a:pt x="19" y="168"/>
                    <a:pt x="22" y="170"/>
                    <a:pt x="22" y="174"/>
                  </a:cubicBezTo>
                  <a:close/>
                </a:path>
              </a:pathLst>
            </a:custGeom>
            <a:solidFill>
              <a:srgbClr val="CF16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30">
              <a:extLst>
                <a:ext uri="{FF2B5EF4-FFF2-40B4-BE49-F238E27FC236}">
                  <a16:creationId xmlns:a16="http://schemas.microsoft.com/office/drawing/2014/main" id="{093D626A-7D8D-58B8-3567-6A767CCCB0B5}"/>
                </a:ext>
              </a:extLst>
            </p:cNvPr>
            <p:cNvSpPr>
              <a:spLocks/>
            </p:cNvSpPr>
            <p:nvPr/>
          </p:nvSpPr>
          <p:spPr bwMode="auto">
            <a:xfrm>
              <a:off x="8880476" y="2482850"/>
              <a:ext cx="209550" cy="142875"/>
            </a:xfrm>
            <a:custGeom>
              <a:avLst/>
              <a:gdLst>
                <a:gd name="T0" fmla="*/ 50 w 70"/>
                <a:gd name="T1" fmla="*/ 4 h 48"/>
                <a:gd name="T2" fmla="*/ 50 w 70"/>
                <a:gd name="T3" fmla="*/ 0 h 48"/>
                <a:gd name="T4" fmla="*/ 67 w 70"/>
                <a:gd name="T5" fmla="*/ 17 h 48"/>
                <a:gd name="T6" fmla="*/ 67 w 70"/>
                <a:gd name="T7" fmla="*/ 43 h 48"/>
                <a:gd name="T8" fmla="*/ 51 w 70"/>
                <a:gd name="T9" fmla="*/ 47 h 48"/>
                <a:gd name="T10" fmla="*/ 28 w 70"/>
                <a:gd name="T11" fmla="*/ 46 h 48"/>
                <a:gd name="T12" fmla="*/ 0 w 70"/>
                <a:gd name="T13" fmla="*/ 27 h 48"/>
                <a:gd name="T14" fmla="*/ 12 w 70"/>
                <a:gd name="T15" fmla="*/ 36 h 48"/>
                <a:gd name="T16" fmla="*/ 13 w 70"/>
                <a:gd name="T17" fmla="*/ 36 h 48"/>
                <a:gd name="T18" fmla="*/ 52 w 70"/>
                <a:gd name="T19" fmla="*/ 40 h 48"/>
                <a:gd name="T20" fmla="*/ 61 w 70"/>
                <a:gd name="T21" fmla="*/ 31 h 48"/>
                <a:gd name="T22" fmla="*/ 53 w 70"/>
                <a:gd name="T23" fmla="*/ 10 h 48"/>
                <a:gd name="T24" fmla="*/ 53 w 70"/>
                <a:gd name="T25" fmla="*/ 10 h 48"/>
                <a:gd name="T26" fmla="*/ 50 w 70"/>
                <a:gd name="T27" fmla="*/ 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48">
                  <a:moveTo>
                    <a:pt x="50" y="4"/>
                  </a:moveTo>
                  <a:cubicBezTo>
                    <a:pt x="50" y="3"/>
                    <a:pt x="50" y="1"/>
                    <a:pt x="50" y="0"/>
                  </a:cubicBezTo>
                  <a:cubicBezTo>
                    <a:pt x="56" y="5"/>
                    <a:pt x="59" y="13"/>
                    <a:pt x="67" y="17"/>
                  </a:cubicBezTo>
                  <a:cubicBezTo>
                    <a:pt x="70" y="19"/>
                    <a:pt x="69" y="40"/>
                    <a:pt x="67" y="43"/>
                  </a:cubicBezTo>
                  <a:cubicBezTo>
                    <a:pt x="62" y="48"/>
                    <a:pt x="56" y="47"/>
                    <a:pt x="51" y="47"/>
                  </a:cubicBezTo>
                  <a:cubicBezTo>
                    <a:pt x="43" y="46"/>
                    <a:pt x="36" y="46"/>
                    <a:pt x="28" y="46"/>
                  </a:cubicBezTo>
                  <a:cubicBezTo>
                    <a:pt x="15" y="46"/>
                    <a:pt x="7" y="38"/>
                    <a:pt x="0" y="27"/>
                  </a:cubicBezTo>
                  <a:cubicBezTo>
                    <a:pt x="6" y="28"/>
                    <a:pt x="8" y="34"/>
                    <a:pt x="12" y="36"/>
                  </a:cubicBezTo>
                  <a:cubicBezTo>
                    <a:pt x="13" y="36"/>
                    <a:pt x="13" y="36"/>
                    <a:pt x="13" y="36"/>
                  </a:cubicBezTo>
                  <a:cubicBezTo>
                    <a:pt x="26" y="37"/>
                    <a:pt x="39" y="40"/>
                    <a:pt x="52" y="40"/>
                  </a:cubicBezTo>
                  <a:cubicBezTo>
                    <a:pt x="58" y="40"/>
                    <a:pt x="61" y="38"/>
                    <a:pt x="61" y="31"/>
                  </a:cubicBezTo>
                  <a:cubicBezTo>
                    <a:pt x="61" y="23"/>
                    <a:pt x="57" y="17"/>
                    <a:pt x="53" y="10"/>
                  </a:cubicBezTo>
                  <a:cubicBezTo>
                    <a:pt x="53" y="10"/>
                    <a:pt x="53" y="10"/>
                    <a:pt x="53" y="10"/>
                  </a:cubicBezTo>
                  <a:cubicBezTo>
                    <a:pt x="51" y="8"/>
                    <a:pt x="49" y="7"/>
                    <a:pt x="50" y="4"/>
                  </a:cubicBezTo>
                  <a:close/>
                </a:path>
              </a:pathLst>
            </a:custGeom>
            <a:solidFill>
              <a:srgbClr val="CF16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31">
              <a:extLst>
                <a:ext uri="{FF2B5EF4-FFF2-40B4-BE49-F238E27FC236}">
                  <a16:creationId xmlns:a16="http://schemas.microsoft.com/office/drawing/2014/main" id="{477B4822-487D-EF52-3EE1-BAF5BAAFB9EE}"/>
                </a:ext>
              </a:extLst>
            </p:cNvPr>
            <p:cNvSpPr>
              <a:spLocks/>
            </p:cNvSpPr>
            <p:nvPr/>
          </p:nvSpPr>
          <p:spPr bwMode="auto">
            <a:xfrm>
              <a:off x="8224838" y="2516188"/>
              <a:ext cx="63500" cy="112713"/>
            </a:xfrm>
            <a:custGeom>
              <a:avLst/>
              <a:gdLst>
                <a:gd name="T0" fmla="*/ 0 w 21"/>
                <a:gd name="T1" fmla="*/ 35 h 38"/>
                <a:gd name="T2" fmla="*/ 0 w 21"/>
                <a:gd name="T3" fmla="*/ 34 h 38"/>
                <a:gd name="T4" fmla="*/ 15 w 21"/>
                <a:gd name="T5" fmla="*/ 22 h 38"/>
                <a:gd name="T6" fmla="*/ 8 w 21"/>
                <a:gd name="T7" fmla="*/ 3 h 38"/>
                <a:gd name="T8" fmla="*/ 7 w 21"/>
                <a:gd name="T9" fmla="*/ 1 h 38"/>
                <a:gd name="T10" fmla="*/ 17 w 21"/>
                <a:gd name="T11" fmla="*/ 8 h 38"/>
                <a:gd name="T12" fmla="*/ 19 w 21"/>
                <a:gd name="T13" fmla="*/ 19 h 38"/>
                <a:gd name="T14" fmla="*/ 16 w 21"/>
                <a:gd name="T15" fmla="*/ 34 h 38"/>
                <a:gd name="T16" fmla="*/ 0 w 21"/>
                <a:gd name="T17" fmla="*/ 3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38">
                  <a:moveTo>
                    <a:pt x="0" y="35"/>
                  </a:moveTo>
                  <a:cubicBezTo>
                    <a:pt x="0" y="35"/>
                    <a:pt x="0" y="34"/>
                    <a:pt x="0" y="34"/>
                  </a:cubicBezTo>
                  <a:cubicBezTo>
                    <a:pt x="7" y="33"/>
                    <a:pt x="15" y="33"/>
                    <a:pt x="15" y="22"/>
                  </a:cubicBezTo>
                  <a:cubicBezTo>
                    <a:pt x="15" y="15"/>
                    <a:pt x="14" y="8"/>
                    <a:pt x="8" y="3"/>
                  </a:cubicBezTo>
                  <a:cubicBezTo>
                    <a:pt x="7" y="3"/>
                    <a:pt x="7" y="2"/>
                    <a:pt x="7" y="1"/>
                  </a:cubicBezTo>
                  <a:cubicBezTo>
                    <a:pt x="12" y="0"/>
                    <a:pt x="15" y="3"/>
                    <a:pt x="17" y="8"/>
                  </a:cubicBezTo>
                  <a:cubicBezTo>
                    <a:pt x="18" y="11"/>
                    <a:pt x="18" y="15"/>
                    <a:pt x="19" y="19"/>
                  </a:cubicBezTo>
                  <a:cubicBezTo>
                    <a:pt x="21" y="24"/>
                    <a:pt x="21" y="29"/>
                    <a:pt x="16" y="34"/>
                  </a:cubicBezTo>
                  <a:cubicBezTo>
                    <a:pt x="10" y="38"/>
                    <a:pt x="5" y="38"/>
                    <a:pt x="0" y="35"/>
                  </a:cubicBezTo>
                  <a:close/>
                </a:path>
              </a:pathLst>
            </a:custGeom>
            <a:solidFill>
              <a:srgbClr val="CF16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32">
              <a:extLst>
                <a:ext uri="{FF2B5EF4-FFF2-40B4-BE49-F238E27FC236}">
                  <a16:creationId xmlns:a16="http://schemas.microsoft.com/office/drawing/2014/main" id="{69A5F2C5-F27F-CEDF-581A-F8FE968F35DF}"/>
                </a:ext>
              </a:extLst>
            </p:cNvPr>
            <p:cNvSpPr>
              <a:spLocks/>
            </p:cNvSpPr>
            <p:nvPr/>
          </p:nvSpPr>
          <p:spPr bwMode="auto">
            <a:xfrm>
              <a:off x="8010526" y="2052638"/>
              <a:ext cx="41275" cy="36513"/>
            </a:xfrm>
            <a:custGeom>
              <a:avLst/>
              <a:gdLst>
                <a:gd name="T0" fmla="*/ 6 w 14"/>
                <a:gd name="T1" fmla="*/ 12 h 12"/>
                <a:gd name="T2" fmla="*/ 1 w 14"/>
                <a:gd name="T3" fmla="*/ 9 h 12"/>
                <a:gd name="T4" fmla="*/ 11 w 14"/>
                <a:gd name="T5" fmla="*/ 1 h 12"/>
                <a:gd name="T6" fmla="*/ 14 w 14"/>
                <a:gd name="T7" fmla="*/ 4 h 12"/>
                <a:gd name="T8" fmla="*/ 6 w 14"/>
                <a:gd name="T9" fmla="*/ 12 h 12"/>
              </a:gdLst>
              <a:ahLst/>
              <a:cxnLst>
                <a:cxn ang="0">
                  <a:pos x="T0" y="T1"/>
                </a:cxn>
                <a:cxn ang="0">
                  <a:pos x="T2" y="T3"/>
                </a:cxn>
                <a:cxn ang="0">
                  <a:pos x="T4" y="T5"/>
                </a:cxn>
                <a:cxn ang="0">
                  <a:pos x="T6" y="T7"/>
                </a:cxn>
                <a:cxn ang="0">
                  <a:pos x="T8" y="T9"/>
                </a:cxn>
              </a:cxnLst>
              <a:rect l="0" t="0" r="r" b="b"/>
              <a:pathLst>
                <a:path w="14" h="12">
                  <a:moveTo>
                    <a:pt x="6" y="12"/>
                  </a:moveTo>
                  <a:cubicBezTo>
                    <a:pt x="4" y="12"/>
                    <a:pt x="0" y="12"/>
                    <a:pt x="1" y="9"/>
                  </a:cubicBezTo>
                  <a:cubicBezTo>
                    <a:pt x="2" y="4"/>
                    <a:pt x="7" y="3"/>
                    <a:pt x="11" y="1"/>
                  </a:cubicBezTo>
                  <a:cubicBezTo>
                    <a:pt x="12" y="0"/>
                    <a:pt x="14" y="2"/>
                    <a:pt x="14" y="4"/>
                  </a:cubicBezTo>
                  <a:cubicBezTo>
                    <a:pt x="13" y="7"/>
                    <a:pt x="13" y="12"/>
                    <a:pt x="6" y="12"/>
                  </a:cubicBezTo>
                  <a:close/>
                </a:path>
              </a:pathLst>
            </a:custGeom>
            <a:solidFill>
              <a:srgbClr val="DB1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33">
              <a:extLst>
                <a:ext uri="{FF2B5EF4-FFF2-40B4-BE49-F238E27FC236}">
                  <a16:creationId xmlns:a16="http://schemas.microsoft.com/office/drawing/2014/main" id="{D7BC05E7-4706-9DC7-58C3-F2724D6F7555}"/>
                </a:ext>
              </a:extLst>
            </p:cNvPr>
            <p:cNvSpPr>
              <a:spLocks/>
            </p:cNvSpPr>
            <p:nvPr/>
          </p:nvSpPr>
          <p:spPr bwMode="auto">
            <a:xfrm>
              <a:off x="9307513" y="2068513"/>
              <a:ext cx="279400" cy="587375"/>
            </a:xfrm>
            <a:custGeom>
              <a:avLst/>
              <a:gdLst>
                <a:gd name="T0" fmla="*/ 66 w 94"/>
                <a:gd name="T1" fmla="*/ 192 h 197"/>
                <a:gd name="T2" fmla="*/ 59 w 94"/>
                <a:gd name="T3" fmla="*/ 185 h 197"/>
                <a:gd name="T4" fmla="*/ 52 w 94"/>
                <a:gd name="T5" fmla="*/ 186 h 197"/>
                <a:gd name="T6" fmla="*/ 33 w 94"/>
                <a:gd name="T7" fmla="*/ 188 h 197"/>
                <a:gd name="T8" fmla="*/ 29 w 94"/>
                <a:gd name="T9" fmla="*/ 187 h 197"/>
                <a:gd name="T10" fmla="*/ 10 w 94"/>
                <a:gd name="T11" fmla="*/ 173 h 197"/>
                <a:gd name="T12" fmla="*/ 5 w 94"/>
                <a:gd name="T13" fmla="*/ 156 h 197"/>
                <a:gd name="T14" fmla="*/ 14 w 94"/>
                <a:gd name="T15" fmla="*/ 102 h 197"/>
                <a:gd name="T16" fmla="*/ 12 w 94"/>
                <a:gd name="T17" fmla="*/ 54 h 197"/>
                <a:gd name="T18" fmla="*/ 5 w 94"/>
                <a:gd name="T19" fmla="*/ 20 h 197"/>
                <a:gd name="T20" fmla="*/ 5 w 94"/>
                <a:gd name="T21" fmla="*/ 20 h 197"/>
                <a:gd name="T22" fmla="*/ 5 w 94"/>
                <a:gd name="T23" fmla="*/ 4 h 197"/>
                <a:gd name="T24" fmla="*/ 33 w 94"/>
                <a:gd name="T25" fmla="*/ 7 h 197"/>
                <a:gd name="T26" fmla="*/ 41 w 94"/>
                <a:gd name="T27" fmla="*/ 7 h 197"/>
                <a:gd name="T28" fmla="*/ 66 w 94"/>
                <a:gd name="T29" fmla="*/ 4 h 197"/>
                <a:gd name="T30" fmla="*/ 73 w 94"/>
                <a:gd name="T31" fmla="*/ 9 h 197"/>
                <a:gd name="T32" fmla="*/ 84 w 94"/>
                <a:gd name="T33" fmla="*/ 18 h 197"/>
                <a:gd name="T34" fmla="*/ 90 w 94"/>
                <a:gd name="T35" fmla="*/ 35 h 197"/>
                <a:gd name="T36" fmla="*/ 80 w 94"/>
                <a:gd name="T37" fmla="*/ 89 h 197"/>
                <a:gd name="T38" fmla="*/ 81 w 94"/>
                <a:gd name="T39" fmla="*/ 122 h 197"/>
                <a:gd name="T40" fmla="*/ 93 w 94"/>
                <a:gd name="T41" fmla="*/ 180 h 197"/>
                <a:gd name="T42" fmla="*/ 93 w 94"/>
                <a:gd name="T43" fmla="*/ 190 h 197"/>
                <a:gd name="T44" fmla="*/ 86 w 94"/>
                <a:gd name="T45" fmla="*/ 196 h 197"/>
                <a:gd name="T46" fmla="*/ 66 w 94"/>
                <a:gd name="T47" fmla="*/ 19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4" h="197">
                  <a:moveTo>
                    <a:pt x="66" y="192"/>
                  </a:moveTo>
                  <a:cubicBezTo>
                    <a:pt x="64" y="189"/>
                    <a:pt x="62" y="187"/>
                    <a:pt x="59" y="185"/>
                  </a:cubicBezTo>
                  <a:cubicBezTo>
                    <a:pt x="56" y="182"/>
                    <a:pt x="53" y="184"/>
                    <a:pt x="52" y="186"/>
                  </a:cubicBezTo>
                  <a:cubicBezTo>
                    <a:pt x="46" y="193"/>
                    <a:pt x="40" y="191"/>
                    <a:pt x="33" y="188"/>
                  </a:cubicBezTo>
                  <a:cubicBezTo>
                    <a:pt x="32" y="188"/>
                    <a:pt x="30" y="188"/>
                    <a:pt x="29" y="187"/>
                  </a:cubicBezTo>
                  <a:cubicBezTo>
                    <a:pt x="23" y="182"/>
                    <a:pt x="17" y="177"/>
                    <a:pt x="10" y="173"/>
                  </a:cubicBezTo>
                  <a:cubicBezTo>
                    <a:pt x="5" y="168"/>
                    <a:pt x="3" y="163"/>
                    <a:pt x="5" y="156"/>
                  </a:cubicBezTo>
                  <a:cubicBezTo>
                    <a:pt x="8" y="138"/>
                    <a:pt x="10" y="120"/>
                    <a:pt x="14" y="102"/>
                  </a:cubicBezTo>
                  <a:cubicBezTo>
                    <a:pt x="17" y="86"/>
                    <a:pt x="16" y="70"/>
                    <a:pt x="12" y="54"/>
                  </a:cubicBezTo>
                  <a:cubicBezTo>
                    <a:pt x="9" y="43"/>
                    <a:pt x="7" y="32"/>
                    <a:pt x="5" y="20"/>
                  </a:cubicBezTo>
                  <a:cubicBezTo>
                    <a:pt x="5" y="20"/>
                    <a:pt x="5" y="20"/>
                    <a:pt x="5" y="20"/>
                  </a:cubicBezTo>
                  <a:cubicBezTo>
                    <a:pt x="6" y="14"/>
                    <a:pt x="0" y="9"/>
                    <a:pt x="5" y="4"/>
                  </a:cubicBezTo>
                  <a:cubicBezTo>
                    <a:pt x="9" y="1"/>
                    <a:pt x="28" y="5"/>
                    <a:pt x="33" y="7"/>
                  </a:cubicBezTo>
                  <a:cubicBezTo>
                    <a:pt x="35" y="8"/>
                    <a:pt x="38" y="17"/>
                    <a:pt x="41" y="7"/>
                  </a:cubicBezTo>
                  <a:cubicBezTo>
                    <a:pt x="48" y="0"/>
                    <a:pt x="57" y="3"/>
                    <a:pt x="66" y="4"/>
                  </a:cubicBezTo>
                  <a:cubicBezTo>
                    <a:pt x="68" y="6"/>
                    <a:pt x="70" y="7"/>
                    <a:pt x="73" y="9"/>
                  </a:cubicBezTo>
                  <a:cubicBezTo>
                    <a:pt x="77" y="11"/>
                    <a:pt x="80" y="15"/>
                    <a:pt x="84" y="18"/>
                  </a:cubicBezTo>
                  <a:cubicBezTo>
                    <a:pt x="89" y="22"/>
                    <a:pt x="91" y="28"/>
                    <a:pt x="90" y="35"/>
                  </a:cubicBezTo>
                  <a:cubicBezTo>
                    <a:pt x="87" y="53"/>
                    <a:pt x="83" y="71"/>
                    <a:pt x="80" y="89"/>
                  </a:cubicBezTo>
                  <a:cubicBezTo>
                    <a:pt x="78" y="100"/>
                    <a:pt x="78" y="111"/>
                    <a:pt x="81" y="122"/>
                  </a:cubicBezTo>
                  <a:cubicBezTo>
                    <a:pt x="85" y="142"/>
                    <a:pt x="88" y="161"/>
                    <a:pt x="93" y="180"/>
                  </a:cubicBezTo>
                  <a:cubicBezTo>
                    <a:pt x="94" y="183"/>
                    <a:pt x="94" y="187"/>
                    <a:pt x="93" y="190"/>
                  </a:cubicBezTo>
                  <a:cubicBezTo>
                    <a:pt x="93" y="194"/>
                    <a:pt x="90" y="197"/>
                    <a:pt x="86" y="196"/>
                  </a:cubicBezTo>
                  <a:cubicBezTo>
                    <a:pt x="79" y="195"/>
                    <a:pt x="72" y="195"/>
                    <a:pt x="66" y="192"/>
                  </a:cubicBezTo>
                  <a:close/>
                </a:path>
              </a:pathLst>
            </a:custGeom>
            <a:solidFill>
              <a:srgbClr val="0A09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 name="Freeform 34">
              <a:extLst>
                <a:ext uri="{FF2B5EF4-FFF2-40B4-BE49-F238E27FC236}">
                  <a16:creationId xmlns:a16="http://schemas.microsoft.com/office/drawing/2014/main" id="{4ED86054-B177-3677-C353-5E3F6034C52C}"/>
                </a:ext>
              </a:extLst>
            </p:cNvPr>
            <p:cNvSpPr>
              <a:spLocks/>
            </p:cNvSpPr>
            <p:nvPr/>
          </p:nvSpPr>
          <p:spPr bwMode="auto">
            <a:xfrm>
              <a:off x="9429751" y="2073275"/>
              <a:ext cx="74613" cy="15875"/>
            </a:xfrm>
            <a:custGeom>
              <a:avLst/>
              <a:gdLst>
                <a:gd name="T0" fmla="*/ 25 w 25"/>
                <a:gd name="T1" fmla="*/ 2 h 5"/>
                <a:gd name="T2" fmla="*/ 0 w 25"/>
                <a:gd name="T3" fmla="*/ 5 h 5"/>
                <a:gd name="T4" fmla="*/ 7 w 25"/>
                <a:gd name="T5" fmla="*/ 0 h 5"/>
                <a:gd name="T6" fmla="*/ 25 w 25"/>
                <a:gd name="T7" fmla="*/ 0 h 5"/>
                <a:gd name="T8" fmla="*/ 25 w 25"/>
                <a:gd name="T9" fmla="*/ 2 h 5"/>
              </a:gdLst>
              <a:ahLst/>
              <a:cxnLst>
                <a:cxn ang="0">
                  <a:pos x="T0" y="T1"/>
                </a:cxn>
                <a:cxn ang="0">
                  <a:pos x="T2" y="T3"/>
                </a:cxn>
                <a:cxn ang="0">
                  <a:pos x="T4" y="T5"/>
                </a:cxn>
                <a:cxn ang="0">
                  <a:pos x="T6" y="T7"/>
                </a:cxn>
                <a:cxn ang="0">
                  <a:pos x="T8" y="T9"/>
                </a:cxn>
              </a:cxnLst>
              <a:rect l="0" t="0" r="r" b="b"/>
              <a:pathLst>
                <a:path w="25" h="5">
                  <a:moveTo>
                    <a:pt x="25" y="2"/>
                  </a:moveTo>
                  <a:cubicBezTo>
                    <a:pt x="16" y="2"/>
                    <a:pt x="8" y="0"/>
                    <a:pt x="0" y="5"/>
                  </a:cubicBezTo>
                  <a:cubicBezTo>
                    <a:pt x="0" y="0"/>
                    <a:pt x="3" y="0"/>
                    <a:pt x="7" y="0"/>
                  </a:cubicBezTo>
                  <a:cubicBezTo>
                    <a:pt x="13" y="0"/>
                    <a:pt x="19" y="0"/>
                    <a:pt x="25" y="0"/>
                  </a:cubicBezTo>
                  <a:cubicBezTo>
                    <a:pt x="25" y="0"/>
                    <a:pt x="25" y="1"/>
                    <a:pt x="25" y="2"/>
                  </a:cubicBezTo>
                  <a:close/>
                </a:path>
              </a:pathLst>
            </a:custGeom>
            <a:solidFill>
              <a:srgbClr val="7E18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 name="Freeform 35">
              <a:extLst>
                <a:ext uri="{FF2B5EF4-FFF2-40B4-BE49-F238E27FC236}">
                  <a16:creationId xmlns:a16="http://schemas.microsoft.com/office/drawing/2014/main" id="{20507284-82C6-DE67-DD26-63B8393CD443}"/>
                </a:ext>
              </a:extLst>
            </p:cNvPr>
            <p:cNvSpPr>
              <a:spLocks/>
            </p:cNvSpPr>
            <p:nvPr/>
          </p:nvSpPr>
          <p:spPr bwMode="auto">
            <a:xfrm>
              <a:off x="7358063" y="1566863"/>
              <a:ext cx="303213" cy="1398588"/>
            </a:xfrm>
            <a:custGeom>
              <a:avLst/>
              <a:gdLst>
                <a:gd name="T0" fmla="*/ 43 w 102"/>
                <a:gd name="T1" fmla="*/ 469 h 469"/>
                <a:gd name="T2" fmla="*/ 40 w 102"/>
                <a:gd name="T3" fmla="*/ 461 h 469"/>
                <a:gd name="T4" fmla="*/ 36 w 102"/>
                <a:gd name="T5" fmla="*/ 446 h 469"/>
                <a:gd name="T6" fmla="*/ 40 w 102"/>
                <a:gd name="T7" fmla="*/ 436 h 469"/>
                <a:gd name="T8" fmla="*/ 64 w 102"/>
                <a:gd name="T9" fmla="*/ 398 h 469"/>
                <a:gd name="T10" fmla="*/ 82 w 102"/>
                <a:gd name="T11" fmla="*/ 341 h 469"/>
                <a:gd name="T12" fmla="*/ 82 w 102"/>
                <a:gd name="T13" fmla="*/ 305 h 469"/>
                <a:gd name="T14" fmla="*/ 77 w 102"/>
                <a:gd name="T15" fmla="*/ 217 h 469"/>
                <a:gd name="T16" fmla="*/ 80 w 102"/>
                <a:gd name="T17" fmla="*/ 154 h 469"/>
                <a:gd name="T18" fmla="*/ 54 w 102"/>
                <a:gd name="T19" fmla="*/ 64 h 469"/>
                <a:gd name="T20" fmla="*/ 20 w 102"/>
                <a:gd name="T21" fmla="*/ 30 h 469"/>
                <a:gd name="T22" fmla="*/ 11 w 102"/>
                <a:gd name="T23" fmla="*/ 26 h 469"/>
                <a:gd name="T24" fmla="*/ 2 w 102"/>
                <a:gd name="T25" fmla="*/ 21 h 469"/>
                <a:gd name="T26" fmla="*/ 0 w 102"/>
                <a:gd name="T27" fmla="*/ 9 h 469"/>
                <a:gd name="T28" fmla="*/ 9 w 102"/>
                <a:gd name="T29" fmla="*/ 0 h 469"/>
                <a:gd name="T30" fmla="*/ 36 w 102"/>
                <a:gd name="T31" fmla="*/ 0 h 469"/>
                <a:gd name="T32" fmla="*/ 25 w 102"/>
                <a:gd name="T33" fmla="*/ 2 h 469"/>
                <a:gd name="T34" fmla="*/ 20 w 102"/>
                <a:gd name="T35" fmla="*/ 5 h 469"/>
                <a:gd name="T36" fmla="*/ 22 w 102"/>
                <a:gd name="T37" fmla="*/ 9 h 469"/>
                <a:gd name="T38" fmla="*/ 45 w 102"/>
                <a:gd name="T39" fmla="*/ 25 h 469"/>
                <a:gd name="T40" fmla="*/ 78 w 102"/>
                <a:gd name="T41" fmla="*/ 66 h 469"/>
                <a:gd name="T42" fmla="*/ 95 w 102"/>
                <a:gd name="T43" fmla="*/ 108 h 469"/>
                <a:gd name="T44" fmla="*/ 98 w 102"/>
                <a:gd name="T45" fmla="*/ 182 h 469"/>
                <a:gd name="T46" fmla="*/ 96 w 102"/>
                <a:gd name="T47" fmla="*/ 245 h 469"/>
                <a:gd name="T48" fmla="*/ 101 w 102"/>
                <a:gd name="T49" fmla="*/ 313 h 469"/>
                <a:gd name="T50" fmla="*/ 102 w 102"/>
                <a:gd name="T51" fmla="*/ 336 h 469"/>
                <a:gd name="T52" fmla="*/ 97 w 102"/>
                <a:gd name="T53" fmla="*/ 361 h 469"/>
                <a:gd name="T54" fmla="*/ 80 w 102"/>
                <a:gd name="T55" fmla="*/ 409 h 469"/>
                <a:gd name="T56" fmla="*/ 50 w 102"/>
                <a:gd name="T57" fmla="*/ 454 h 469"/>
                <a:gd name="T58" fmla="*/ 43 w 102"/>
                <a:gd name="T59" fmla="*/ 469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2" h="469">
                  <a:moveTo>
                    <a:pt x="43" y="469"/>
                  </a:moveTo>
                  <a:cubicBezTo>
                    <a:pt x="42" y="466"/>
                    <a:pt x="41" y="464"/>
                    <a:pt x="40" y="461"/>
                  </a:cubicBezTo>
                  <a:cubicBezTo>
                    <a:pt x="36" y="457"/>
                    <a:pt x="36" y="452"/>
                    <a:pt x="36" y="446"/>
                  </a:cubicBezTo>
                  <a:cubicBezTo>
                    <a:pt x="36" y="442"/>
                    <a:pt x="37" y="438"/>
                    <a:pt x="40" y="436"/>
                  </a:cubicBezTo>
                  <a:cubicBezTo>
                    <a:pt x="53" y="426"/>
                    <a:pt x="57" y="411"/>
                    <a:pt x="64" y="398"/>
                  </a:cubicBezTo>
                  <a:cubicBezTo>
                    <a:pt x="73" y="380"/>
                    <a:pt x="78" y="360"/>
                    <a:pt x="82" y="341"/>
                  </a:cubicBezTo>
                  <a:cubicBezTo>
                    <a:pt x="85" y="329"/>
                    <a:pt x="84" y="317"/>
                    <a:pt x="82" y="305"/>
                  </a:cubicBezTo>
                  <a:cubicBezTo>
                    <a:pt x="79" y="276"/>
                    <a:pt x="77" y="246"/>
                    <a:pt x="77" y="217"/>
                  </a:cubicBezTo>
                  <a:cubicBezTo>
                    <a:pt x="77" y="196"/>
                    <a:pt x="81" y="175"/>
                    <a:pt x="80" y="154"/>
                  </a:cubicBezTo>
                  <a:cubicBezTo>
                    <a:pt x="78" y="122"/>
                    <a:pt x="72" y="91"/>
                    <a:pt x="54" y="64"/>
                  </a:cubicBezTo>
                  <a:cubicBezTo>
                    <a:pt x="45" y="51"/>
                    <a:pt x="33" y="40"/>
                    <a:pt x="20" y="30"/>
                  </a:cubicBezTo>
                  <a:cubicBezTo>
                    <a:pt x="18" y="28"/>
                    <a:pt x="14" y="27"/>
                    <a:pt x="11" y="26"/>
                  </a:cubicBezTo>
                  <a:cubicBezTo>
                    <a:pt x="7" y="25"/>
                    <a:pt x="4" y="24"/>
                    <a:pt x="2" y="21"/>
                  </a:cubicBezTo>
                  <a:cubicBezTo>
                    <a:pt x="0" y="17"/>
                    <a:pt x="0" y="13"/>
                    <a:pt x="0" y="9"/>
                  </a:cubicBezTo>
                  <a:cubicBezTo>
                    <a:pt x="1" y="4"/>
                    <a:pt x="4" y="1"/>
                    <a:pt x="9" y="0"/>
                  </a:cubicBezTo>
                  <a:cubicBezTo>
                    <a:pt x="18" y="0"/>
                    <a:pt x="27" y="0"/>
                    <a:pt x="36" y="0"/>
                  </a:cubicBezTo>
                  <a:cubicBezTo>
                    <a:pt x="33" y="3"/>
                    <a:pt x="29" y="1"/>
                    <a:pt x="25" y="2"/>
                  </a:cubicBezTo>
                  <a:cubicBezTo>
                    <a:pt x="23" y="2"/>
                    <a:pt x="21" y="2"/>
                    <a:pt x="20" y="5"/>
                  </a:cubicBezTo>
                  <a:cubicBezTo>
                    <a:pt x="20" y="7"/>
                    <a:pt x="21" y="8"/>
                    <a:pt x="22" y="9"/>
                  </a:cubicBezTo>
                  <a:cubicBezTo>
                    <a:pt x="29" y="15"/>
                    <a:pt x="38" y="19"/>
                    <a:pt x="45" y="25"/>
                  </a:cubicBezTo>
                  <a:cubicBezTo>
                    <a:pt x="58" y="38"/>
                    <a:pt x="70" y="50"/>
                    <a:pt x="78" y="66"/>
                  </a:cubicBezTo>
                  <a:cubicBezTo>
                    <a:pt x="86" y="80"/>
                    <a:pt x="92" y="94"/>
                    <a:pt x="95" y="108"/>
                  </a:cubicBezTo>
                  <a:cubicBezTo>
                    <a:pt x="99" y="133"/>
                    <a:pt x="101" y="157"/>
                    <a:pt x="98" y="182"/>
                  </a:cubicBezTo>
                  <a:cubicBezTo>
                    <a:pt x="95" y="203"/>
                    <a:pt x="93" y="225"/>
                    <a:pt x="96" y="245"/>
                  </a:cubicBezTo>
                  <a:cubicBezTo>
                    <a:pt x="100" y="268"/>
                    <a:pt x="97" y="291"/>
                    <a:pt x="101" y="313"/>
                  </a:cubicBezTo>
                  <a:cubicBezTo>
                    <a:pt x="102" y="321"/>
                    <a:pt x="102" y="329"/>
                    <a:pt x="102" y="336"/>
                  </a:cubicBezTo>
                  <a:cubicBezTo>
                    <a:pt x="102" y="345"/>
                    <a:pt x="99" y="353"/>
                    <a:pt x="97" y="361"/>
                  </a:cubicBezTo>
                  <a:cubicBezTo>
                    <a:pt x="91" y="377"/>
                    <a:pt x="87" y="394"/>
                    <a:pt x="80" y="409"/>
                  </a:cubicBezTo>
                  <a:cubicBezTo>
                    <a:pt x="71" y="425"/>
                    <a:pt x="63" y="441"/>
                    <a:pt x="50" y="454"/>
                  </a:cubicBezTo>
                  <a:cubicBezTo>
                    <a:pt x="46" y="458"/>
                    <a:pt x="44" y="464"/>
                    <a:pt x="43" y="469"/>
                  </a:cubicBezTo>
                  <a:close/>
                </a:path>
              </a:pathLst>
            </a:custGeom>
            <a:solidFill>
              <a:srgbClr val="E547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 name="Freeform 36">
              <a:extLst>
                <a:ext uri="{FF2B5EF4-FFF2-40B4-BE49-F238E27FC236}">
                  <a16:creationId xmlns:a16="http://schemas.microsoft.com/office/drawing/2014/main" id="{0B58E3F4-BB17-CBD3-C517-28C5DBB6E7B2}"/>
                </a:ext>
              </a:extLst>
            </p:cNvPr>
            <p:cNvSpPr>
              <a:spLocks/>
            </p:cNvSpPr>
            <p:nvPr/>
          </p:nvSpPr>
          <p:spPr bwMode="auto">
            <a:xfrm>
              <a:off x="7697788" y="2073275"/>
              <a:ext cx="223838" cy="568325"/>
            </a:xfrm>
            <a:custGeom>
              <a:avLst/>
              <a:gdLst>
                <a:gd name="T0" fmla="*/ 51 w 75"/>
                <a:gd name="T1" fmla="*/ 1 h 190"/>
                <a:gd name="T2" fmla="*/ 75 w 75"/>
                <a:gd name="T3" fmla="*/ 3 h 190"/>
                <a:gd name="T4" fmla="*/ 60 w 75"/>
                <a:gd name="T5" fmla="*/ 5 h 190"/>
                <a:gd name="T6" fmla="*/ 54 w 75"/>
                <a:gd name="T7" fmla="*/ 11 h 190"/>
                <a:gd name="T8" fmla="*/ 51 w 75"/>
                <a:gd name="T9" fmla="*/ 49 h 190"/>
                <a:gd name="T10" fmla="*/ 52 w 75"/>
                <a:gd name="T11" fmla="*/ 65 h 190"/>
                <a:gd name="T12" fmla="*/ 46 w 75"/>
                <a:gd name="T13" fmla="*/ 80 h 190"/>
                <a:gd name="T14" fmla="*/ 42 w 75"/>
                <a:gd name="T15" fmla="*/ 71 h 190"/>
                <a:gd name="T16" fmla="*/ 33 w 75"/>
                <a:gd name="T17" fmla="*/ 18 h 190"/>
                <a:gd name="T18" fmla="*/ 12 w 75"/>
                <a:gd name="T19" fmla="*/ 10 h 190"/>
                <a:gd name="T20" fmla="*/ 10 w 75"/>
                <a:gd name="T21" fmla="*/ 21 h 190"/>
                <a:gd name="T22" fmla="*/ 10 w 75"/>
                <a:gd name="T23" fmla="*/ 124 h 190"/>
                <a:gd name="T24" fmla="*/ 10 w 75"/>
                <a:gd name="T25" fmla="*/ 157 h 190"/>
                <a:gd name="T26" fmla="*/ 15 w 75"/>
                <a:gd name="T27" fmla="*/ 165 h 190"/>
                <a:gd name="T28" fmla="*/ 22 w 75"/>
                <a:gd name="T29" fmla="*/ 157 h 190"/>
                <a:gd name="T30" fmla="*/ 20 w 75"/>
                <a:gd name="T31" fmla="*/ 66 h 190"/>
                <a:gd name="T32" fmla="*/ 20 w 75"/>
                <a:gd name="T33" fmla="*/ 50 h 190"/>
                <a:gd name="T34" fmla="*/ 24 w 75"/>
                <a:gd name="T35" fmla="*/ 44 h 190"/>
                <a:gd name="T36" fmla="*/ 28 w 75"/>
                <a:gd name="T37" fmla="*/ 50 h 190"/>
                <a:gd name="T38" fmla="*/ 30 w 75"/>
                <a:gd name="T39" fmla="*/ 63 h 190"/>
                <a:gd name="T40" fmla="*/ 43 w 75"/>
                <a:gd name="T41" fmla="*/ 150 h 190"/>
                <a:gd name="T42" fmla="*/ 50 w 75"/>
                <a:gd name="T43" fmla="*/ 162 h 190"/>
                <a:gd name="T44" fmla="*/ 56 w 75"/>
                <a:gd name="T45" fmla="*/ 180 h 190"/>
                <a:gd name="T46" fmla="*/ 45 w 75"/>
                <a:gd name="T47" fmla="*/ 184 h 190"/>
                <a:gd name="T48" fmla="*/ 21 w 75"/>
                <a:gd name="T49" fmla="*/ 186 h 190"/>
                <a:gd name="T50" fmla="*/ 16 w 75"/>
                <a:gd name="T51" fmla="*/ 183 h 190"/>
                <a:gd name="T52" fmla="*/ 2 w 75"/>
                <a:gd name="T53" fmla="*/ 172 h 190"/>
                <a:gd name="T54" fmla="*/ 1 w 75"/>
                <a:gd name="T55" fmla="*/ 161 h 190"/>
                <a:gd name="T56" fmla="*/ 2 w 75"/>
                <a:gd name="T57" fmla="*/ 102 h 190"/>
                <a:gd name="T58" fmla="*/ 2 w 75"/>
                <a:gd name="T59" fmla="*/ 39 h 190"/>
                <a:gd name="T60" fmla="*/ 2 w 75"/>
                <a:gd name="T61" fmla="*/ 3 h 190"/>
                <a:gd name="T62" fmla="*/ 27 w 75"/>
                <a:gd name="T63" fmla="*/ 1 h 190"/>
                <a:gd name="T64" fmla="*/ 36 w 75"/>
                <a:gd name="T65" fmla="*/ 1 h 190"/>
                <a:gd name="T66" fmla="*/ 47 w 75"/>
                <a:gd name="T67" fmla="*/ 9 h 190"/>
                <a:gd name="T68" fmla="*/ 51 w 75"/>
                <a:gd name="T69" fmla="*/ 1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5" h="190">
                  <a:moveTo>
                    <a:pt x="51" y="1"/>
                  </a:moveTo>
                  <a:cubicBezTo>
                    <a:pt x="59" y="3"/>
                    <a:pt x="67" y="0"/>
                    <a:pt x="75" y="3"/>
                  </a:cubicBezTo>
                  <a:cubicBezTo>
                    <a:pt x="71" y="7"/>
                    <a:pt x="65" y="5"/>
                    <a:pt x="60" y="5"/>
                  </a:cubicBezTo>
                  <a:cubicBezTo>
                    <a:pt x="57" y="6"/>
                    <a:pt x="54" y="6"/>
                    <a:pt x="54" y="11"/>
                  </a:cubicBezTo>
                  <a:cubicBezTo>
                    <a:pt x="53" y="24"/>
                    <a:pt x="51" y="36"/>
                    <a:pt x="51" y="49"/>
                  </a:cubicBezTo>
                  <a:cubicBezTo>
                    <a:pt x="50" y="54"/>
                    <a:pt x="50" y="59"/>
                    <a:pt x="52" y="65"/>
                  </a:cubicBezTo>
                  <a:cubicBezTo>
                    <a:pt x="54" y="72"/>
                    <a:pt x="52" y="77"/>
                    <a:pt x="46" y="80"/>
                  </a:cubicBezTo>
                  <a:cubicBezTo>
                    <a:pt x="42" y="78"/>
                    <a:pt x="42" y="74"/>
                    <a:pt x="42" y="71"/>
                  </a:cubicBezTo>
                  <a:cubicBezTo>
                    <a:pt x="39" y="53"/>
                    <a:pt x="36" y="36"/>
                    <a:pt x="33" y="18"/>
                  </a:cubicBezTo>
                  <a:cubicBezTo>
                    <a:pt x="32" y="10"/>
                    <a:pt x="19" y="5"/>
                    <a:pt x="12" y="10"/>
                  </a:cubicBezTo>
                  <a:cubicBezTo>
                    <a:pt x="9" y="13"/>
                    <a:pt x="10" y="17"/>
                    <a:pt x="10" y="21"/>
                  </a:cubicBezTo>
                  <a:cubicBezTo>
                    <a:pt x="10" y="55"/>
                    <a:pt x="10" y="90"/>
                    <a:pt x="10" y="124"/>
                  </a:cubicBezTo>
                  <a:cubicBezTo>
                    <a:pt x="10" y="135"/>
                    <a:pt x="10" y="146"/>
                    <a:pt x="10" y="157"/>
                  </a:cubicBezTo>
                  <a:cubicBezTo>
                    <a:pt x="10" y="161"/>
                    <a:pt x="10" y="165"/>
                    <a:pt x="15" y="165"/>
                  </a:cubicBezTo>
                  <a:cubicBezTo>
                    <a:pt x="21" y="165"/>
                    <a:pt x="22" y="161"/>
                    <a:pt x="22" y="157"/>
                  </a:cubicBezTo>
                  <a:cubicBezTo>
                    <a:pt x="21" y="126"/>
                    <a:pt x="23" y="96"/>
                    <a:pt x="20" y="66"/>
                  </a:cubicBezTo>
                  <a:cubicBezTo>
                    <a:pt x="20" y="60"/>
                    <a:pt x="20" y="55"/>
                    <a:pt x="20" y="50"/>
                  </a:cubicBezTo>
                  <a:cubicBezTo>
                    <a:pt x="20" y="48"/>
                    <a:pt x="20" y="44"/>
                    <a:pt x="24" y="44"/>
                  </a:cubicBezTo>
                  <a:cubicBezTo>
                    <a:pt x="26" y="44"/>
                    <a:pt x="27" y="48"/>
                    <a:pt x="28" y="50"/>
                  </a:cubicBezTo>
                  <a:cubicBezTo>
                    <a:pt x="29" y="54"/>
                    <a:pt x="29" y="59"/>
                    <a:pt x="30" y="63"/>
                  </a:cubicBezTo>
                  <a:cubicBezTo>
                    <a:pt x="34" y="92"/>
                    <a:pt x="39" y="121"/>
                    <a:pt x="43" y="150"/>
                  </a:cubicBezTo>
                  <a:cubicBezTo>
                    <a:pt x="44" y="155"/>
                    <a:pt x="45" y="160"/>
                    <a:pt x="50" y="162"/>
                  </a:cubicBezTo>
                  <a:cubicBezTo>
                    <a:pt x="57" y="166"/>
                    <a:pt x="60" y="172"/>
                    <a:pt x="56" y="180"/>
                  </a:cubicBezTo>
                  <a:cubicBezTo>
                    <a:pt x="51" y="177"/>
                    <a:pt x="47" y="175"/>
                    <a:pt x="45" y="184"/>
                  </a:cubicBezTo>
                  <a:cubicBezTo>
                    <a:pt x="44" y="189"/>
                    <a:pt x="28" y="190"/>
                    <a:pt x="21" y="186"/>
                  </a:cubicBezTo>
                  <a:cubicBezTo>
                    <a:pt x="20" y="185"/>
                    <a:pt x="18" y="184"/>
                    <a:pt x="16" y="183"/>
                  </a:cubicBezTo>
                  <a:cubicBezTo>
                    <a:pt x="11" y="180"/>
                    <a:pt x="7" y="176"/>
                    <a:pt x="2" y="172"/>
                  </a:cubicBezTo>
                  <a:cubicBezTo>
                    <a:pt x="0" y="169"/>
                    <a:pt x="1" y="165"/>
                    <a:pt x="1" y="161"/>
                  </a:cubicBezTo>
                  <a:cubicBezTo>
                    <a:pt x="2" y="141"/>
                    <a:pt x="0" y="121"/>
                    <a:pt x="2" y="102"/>
                  </a:cubicBezTo>
                  <a:cubicBezTo>
                    <a:pt x="1" y="81"/>
                    <a:pt x="3" y="60"/>
                    <a:pt x="2" y="39"/>
                  </a:cubicBezTo>
                  <a:cubicBezTo>
                    <a:pt x="1" y="27"/>
                    <a:pt x="1" y="15"/>
                    <a:pt x="2" y="3"/>
                  </a:cubicBezTo>
                  <a:cubicBezTo>
                    <a:pt x="10" y="0"/>
                    <a:pt x="19" y="2"/>
                    <a:pt x="27" y="1"/>
                  </a:cubicBezTo>
                  <a:cubicBezTo>
                    <a:pt x="30" y="1"/>
                    <a:pt x="33" y="1"/>
                    <a:pt x="36" y="1"/>
                  </a:cubicBezTo>
                  <a:cubicBezTo>
                    <a:pt x="40" y="3"/>
                    <a:pt x="43" y="6"/>
                    <a:pt x="47" y="9"/>
                  </a:cubicBezTo>
                  <a:cubicBezTo>
                    <a:pt x="51" y="8"/>
                    <a:pt x="48" y="3"/>
                    <a:pt x="51" y="1"/>
                  </a:cubicBezTo>
                  <a:close/>
                </a:path>
              </a:pathLst>
            </a:custGeom>
            <a:solidFill>
              <a:srgbClr val="333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 name="Freeform 37">
              <a:extLst>
                <a:ext uri="{FF2B5EF4-FFF2-40B4-BE49-F238E27FC236}">
                  <a16:creationId xmlns:a16="http://schemas.microsoft.com/office/drawing/2014/main" id="{9D662B30-1A71-8E20-ECED-7CC9BB59CE2E}"/>
                </a:ext>
              </a:extLst>
            </p:cNvPr>
            <p:cNvSpPr>
              <a:spLocks/>
            </p:cNvSpPr>
            <p:nvPr/>
          </p:nvSpPr>
          <p:spPr bwMode="auto">
            <a:xfrm>
              <a:off x="7694613" y="2378075"/>
              <a:ext cx="9525" cy="217488"/>
            </a:xfrm>
            <a:custGeom>
              <a:avLst/>
              <a:gdLst>
                <a:gd name="T0" fmla="*/ 3 w 3"/>
                <a:gd name="T1" fmla="*/ 0 h 73"/>
                <a:gd name="T2" fmla="*/ 3 w 3"/>
                <a:gd name="T3" fmla="*/ 70 h 73"/>
                <a:gd name="T4" fmla="*/ 2 w 3"/>
                <a:gd name="T5" fmla="*/ 72 h 73"/>
                <a:gd name="T6" fmla="*/ 3 w 3"/>
                <a:gd name="T7" fmla="*/ 0 h 73"/>
              </a:gdLst>
              <a:ahLst/>
              <a:cxnLst>
                <a:cxn ang="0">
                  <a:pos x="T0" y="T1"/>
                </a:cxn>
                <a:cxn ang="0">
                  <a:pos x="T2" y="T3"/>
                </a:cxn>
                <a:cxn ang="0">
                  <a:pos x="T4" y="T5"/>
                </a:cxn>
                <a:cxn ang="0">
                  <a:pos x="T6" y="T7"/>
                </a:cxn>
              </a:cxnLst>
              <a:rect l="0" t="0" r="r" b="b"/>
              <a:pathLst>
                <a:path w="3" h="73">
                  <a:moveTo>
                    <a:pt x="3" y="0"/>
                  </a:moveTo>
                  <a:cubicBezTo>
                    <a:pt x="3" y="23"/>
                    <a:pt x="3" y="47"/>
                    <a:pt x="3" y="70"/>
                  </a:cubicBezTo>
                  <a:cubicBezTo>
                    <a:pt x="3" y="71"/>
                    <a:pt x="2" y="73"/>
                    <a:pt x="2" y="72"/>
                  </a:cubicBezTo>
                  <a:cubicBezTo>
                    <a:pt x="2" y="48"/>
                    <a:pt x="0" y="24"/>
                    <a:pt x="3" y="0"/>
                  </a:cubicBezTo>
                  <a:close/>
                </a:path>
              </a:pathLst>
            </a:custGeom>
            <a:solidFill>
              <a:srgbClr val="E547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 name="Freeform 38">
              <a:extLst>
                <a:ext uri="{FF2B5EF4-FFF2-40B4-BE49-F238E27FC236}">
                  <a16:creationId xmlns:a16="http://schemas.microsoft.com/office/drawing/2014/main" id="{7CC69950-BA9E-1AEE-E299-9763B4A7FB83}"/>
                </a:ext>
              </a:extLst>
            </p:cNvPr>
            <p:cNvSpPr>
              <a:spLocks/>
            </p:cNvSpPr>
            <p:nvPr/>
          </p:nvSpPr>
          <p:spPr bwMode="auto">
            <a:xfrm>
              <a:off x="7694613" y="2082800"/>
              <a:ext cx="9525" cy="107950"/>
            </a:xfrm>
            <a:custGeom>
              <a:avLst/>
              <a:gdLst>
                <a:gd name="T0" fmla="*/ 3 w 3"/>
                <a:gd name="T1" fmla="*/ 0 h 36"/>
                <a:gd name="T2" fmla="*/ 3 w 3"/>
                <a:gd name="T3" fmla="*/ 36 h 36"/>
                <a:gd name="T4" fmla="*/ 3 w 3"/>
                <a:gd name="T5" fmla="*/ 0 h 36"/>
              </a:gdLst>
              <a:ahLst/>
              <a:cxnLst>
                <a:cxn ang="0">
                  <a:pos x="T0" y="T1"/>
                </a:cxn>
                <a:cxn ang="0">
                  <a:pos x="T2" y="T3"/>
                </a:cxn>
                <a:cxn ang="0">
                  <a:pos x="T4" y="T5"/>
                </a:cxn>
              </a:cxnLst>
              <a:rect l="0" t="0" r="r" b="b"/>
              <a:pathLst>
                <a:path w="3" h="36">
                  <a:moveTo>
                    <a:pt x="3" y="0"/>
                  </a:moveTo>
                  <a:cubicBezTo>
                    <a:pt x="3" y="12"/>
                    <a:pt x="3" y="24"/>
                    <a:pt x="3" y="36"/>
                  </a:cubicBezTo>
                  <a:cubicBezTo>
                    <a:pt x="1" y="24"/>
                    <a:pt x="0" y="12"/>
                    <a:pt x="3" y="0"/>
                  </a:cubicBezTo>
                  <a:close/>
                </a:path>
              </a:pathLst>
            </a:custGeom>
            <a:solidFill>
              <a:srgbClr val="E547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 name="Freeform 39">
              <a:extLst>
                <a:ext uri="{FF2B5EF4-FFF2-40B4-BE49-F238E27FC236}">
                  <a16:creationId xmlns:a16="http://schemas.microsoft.com/office/drawing/2014/main" id="{8419BFB2-86B8-2925-5D88-05AE074175A0}"/>
                </a:ext>
              </a:extLst>
            </p:cNvPr>
            <p:cNvSpPr>
              <a:spLocks/>
            </p:cNvSpPr>
            <p:nvPr/>
          </p:nvSpPr>
          <p:spPr bwMode="auto">
            <a:xfrm>
              <a:off x="9688513" y="1871663"/>
              <a:ext cx="250825" cy="1160463"/>
            </a:xfrm>
            <a:custGeom>
              <a:avLst/>
              <a:gdLst>
                <a:gd name="T0" fmla="*/ 33 w 84"/>
                <a:gd name="T1" fmla="*/ 389 h 389"/>
                <a:gd name="T2" fmla="*/ 21 w 84"/>
                <a:gd name="T3" fmla="*/ 366 h 389"/>
                <a:gd name="T4" fmla="*/ 6 w 84"/>
                <a:gd name="T5" fmla="*/ 335 h 389"/>
                <a:gd name="T6" fmla="*/ 3 w 84"/>
                <a:gd name="T7" fmla="*/ 263 h 389"/>
                <a:gd name="T8" fmla="*/ 10 w 84"/>
                <a:gd name="T9" fmla="*/ 232 h 389"/>
                <a:gd name="T10" fmla="*/ 16 w 84"/>
                <a:gd name="T11" fmla="*/ 185 h 389"/>
                <a:gd name="T12" fmla="*/ 24 w 84"/>
                <a:gd name="T13" fmla="*/ 120 h 389"/>
                <a:gd name="T14" fmla="*/ 30 w 84"/>
                <a:gd name="T15" fmla="*/ 86 h 389"/>
                <a:gd name="T16" fmla="*/ 39 w 84"/>
                <a:gd name="T17" fmla="*/ 60 h 389"/>
                <a:gd name="T18" fmla="*/ 55 w 84"/>
                <a:gd name="T19" fmla="*/ 25 h 389"/>
                <a:gd name="T20" fmla="*/ 75 w 84"/>
                <a:gd name="T21" fmla="*/ 4 h 389"/>
                <a:gd name="T22" fmla="*/ 79 w 84"/>
                <a:gd name="T23" fmla="*/ 0 h 389"/>
                <a:gd name="T24" fmla="*/ 81 w 84"/>
                <a:gd name="T25" fmla="*/ 20 h 389"/>
                <a:gd name="T26" fmla="*/ 80 w 84"/>
                <a:gd name="T27" fmla="*/ 54 h 389"/>
                <a:gd name="T28" fmla="*/ 78 w 84"/>
                <a:gd name="T29" fmla="*/ 88 h 389"/>
                <a:gd name="T30" fmla="*/ 76 w 84"/>
                <a:gd name="T31" fmla="*/ 118 h 389"/>
                <a:gd name="T32" fmla="*/ 73 w 84"/>
                <a:gd name="T33" fmla="*/ 145 h 389"/>
                <a:gd name="T34" fmla="*/ 69 w 84"/>
                <a:gd name="T35" fmla="*/ 190 h 389"/>
                <a:gd name="T36" fmla="*/ 57 w 84"/>
                <a:gd name="T37" fmla="*/ 288 h 389"/>
                <a:gd name="T38" fmla="*/ 51 w 84"/>
                <a:gd name="T39" fmla="*/ 326 h 389"/>
                <a:gd name="T40" fmla="*/ 43 w 84"/>
                <a:gd name="T41" fmla="*/ 354 h 389"/>
                <a:gd name="T42" fmla="*/ 33 w 84"/>
                <a:gd name="T43" fmla="*/ 389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4" h="389">
                  <a:moveTo>
                    <a:pt x="33" y="389"/>
                  </a:moveTo>
                  <a:cubicBezTo>
                    <a:pt x="30" y="381"/>
                    <a:pt x="29" y="372"/>
                    <a:pt x="21" y="366"/>
                  </a:cubicBezTo>
                  <a:cubicBezTo>
                    <a:pt x="11" y="358"/>
                    <a:pt x="9" y="346"/>
                    <a:pt x="6" y="335"/>
                  </a:cubicBezTo>
                  <a:cubicBezTo>
                    <a:pt x="0" y="311"/>
                    <a:pt x="2" y="287"/>
                    <a:pt x="3" y="263"/>
                  </a:cubicBezTo>
                  <a:cubicBezTo>
                    <a:pt x="3" y="253"/>
                    <a:pt x="9" y="243"/>
                    <a:pt x="10" y="232"/>
                  </a:cubicBezTo>
                  <a:cubicBezTo>
                    <a:pt x="11" y="216"/>
                    <a:pt x="13" y="200"/>
                    <a:pt x="16" y="185"/>
                  </a:cubicBezTo>
                  <a:cubicBezTo>
                    <a:pt x="21" y="163"/>
                    <a:pt x="21" y="141"/>
                    <a:pt x="24" y="120"/>
                  </a:cubicBezTo>
                  <a:cubicBezTo>
                    <a:pt x="25" y="108"/>
                    <a:pt x="29" y="97"/>
                    <a:pt x="30" y="86"/>
                  </a:cubicBezTo>
                  <a:cubicBezTo>
                    <a:pt x="32" y="77"/>
                    <a:pt x="39" y="69"/>
                    <a:pt x="39" y="60"/>
                  </a:cubicBezTo>
                  <a:cubicBezTo>
                    <a:pt x="40" y="46"/>
                    <a:pt x="52" y="38"/>
                    <a:pt x="55" y="25"/>
                  </a:cubicBezTo>
                  <a:cubicBezTo>
                    <a:pt x="56" y="16"/>
                    <a:pt x="63" y="6"/>
                    <a:pt x="75" y="4"/>
                  </a:cubicBezTo>
                  <a:cubicBezTo>
                    <a:pt x="78" y="4"/>
                    <a:pt x="77" y="1"/>
                    <a:pt x="79" y="0"/>
                  </a:cubicBezTo>
                  <a:cubicBezTo>
                    <a:pt x="84" y="6"/>
                    <a:pt x="81" y="13"/>
                    <a:pt x="81" y="20"/>
                  </a:cubicBezTo>
                  <a:cubicBezTo>
                    <a:pt x="80" y="31"/>
                    <a:pt x="80" y="43"/>
                    <a:pt x="80" y="54"/>
                  </a:cubicBezTo>
                  <a:cubicBezTo>
                    <a:pt x="81" y="65"/>
                    <a:pt x="77" y="77"/>
                    <a:pt x="78" y="88"/>
                  </a:cubicBezTo>
                  <a:cubicBezTo>
                    <a:pt x="76" y="98"/>
                    <a:pt x="77" y="108"/>
                    <a:pt x="76" y="118"/>
                  </a:cubicBezTo>
                  <a:cubicBezTo>
                    <a:pt x="74" y="127"/>
                    <a:pt x="74" y="136"/>
                    <a:pt x="73" y="145"/>
                  </a:cubicBezTo>
                  <a:cubicBezTo>
                    <a:pt x="72" y="160"/>
                    <a:pt x="71" y="175"/>
                    <a:pt x="69" y="190"/>
                  </a:cubicBezTo>
                  <a:cubicBezTo>
                    <a:pt x="66" y="222"/>
                    <a:pt x="62" y="255"/>
                    <a:pt x="57" y="288"/>
                  </a:cubicBezTo>
                  <a:cubicBezTo>
                    <a:pt x="54" y="300"/>
                    <a:pt x="53" y="313"/>
                    <a:pt x="51" y="326"/>
                  </a:cubicBezTo>
                  <a:cubicBezTo>
                    <a:pt x="48" y="335"/>
                    <a:pt x="48" y="345"/>
                    <a:pt x="43" y="354"/>
                  </a:cubicBezTo>
                  <a:cubicBezTo>
                    <a:pt x="40" y="366"/>
                    <a:pt x="37" y="377"/>
                    <a:pt x="33" y="389"/>
                  </a:cubicBezTo>
                  <a:close/>
                </a:path>
              </a:pathLst>
            </a:custGeom>
            <a:solidFill>
              <a:srgbClr val="9C1A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 name="Freeform 40">
              <a:extLst>
                <a:ext uri="{FF2B5EF4-FFF2-40B4-BE49-F238E27FC236}">
                  <a16:creationId xmlns:a16="http://schemas.microsoft.com/office/drawing/2014/main" id="{A14AA4A4-7E82-94EE-05B0-65F875E32597}"/>
                </a:ext>
              </a:extLst>
            </p:cNvPr>
            <p:cNvSpPr>
              <a:spLocks/>
            </p:cNvSpPr>
            <p:nvPr/>
          </p:nvSpPr>
          <p:spPr bwMode="auto">
            <a:xfrm>
              <a:off x="9164638" y="2635250"/>
              <a:ext cx="411163" cy="525463"/>
            </a:xfrm>
            <a:custGeom>
              <a:avLst/>
              <a:gdLst>
                <a:gd name="T0" fmla="*/ 75 w 138"/>
                <a:gd name="T1" fmla="*/ 0 h 176"/>
                <a:gd name="T2" fmla="*/ 105 w 138"/>
                <a:gd name="T3" fmla="*/ 4 h 176"/>
                <a:gd name="T4" fmla="*/ 116 w 138"/>
                <a:gd name="T5" fmla="*/ 9 h 176"/>
                <a:gd name="T6" fmla="*/ 128 w 138"/>
                <a:gd name="T7" fmla="*/ 18 h 176"/>
                <a:gd name="T8" fmla="*/ 116 w 138"/>
                <a:gd name="T9" fmla="*/ 74 h 176"/>
                <a:gd name="T10" fmla="*/ 114 w 138"/>
                <a:gd name="T11" fmla="*/ 117 h 176"/>
                <a:gd name="T12" fmla="*/ 125 w 138"/>
                <a:gd name="T13" fmla="*/ 164 h 176"/>
                <a:gd name="T14" fmla="*/ 135 w 138"/>
                <a:gd name="T15" fmla="*/ 171 h 176"/>
                <a:gd name="T16" fmla="*/ 137 w 138"/>
                <a:gd name="T17" fmla="*/ 174 h 176"/>
                <a:gd name="T18" fmla="*/ 134 w 138"/>
                <a:gd name="T19" fmla="*/ 176 h 176"/>
                <a:gd name="T20" fmla="*/ 130 w 138"/>
                <a:gd name="T21" fmla="*/ 176 h 176"/>
                <a:gd name="T22" fmla="*/ 0 w 138"/>
                <a:gd name="T23" fmla="*/ 176 h 176"/>
                <a:gd name="T24" fmla="*/ 5 w 138"/>
                <a:gd name="T25" fmla="*/ 173 h 176"/>
                <a:gd name="T26" fmla="*/ 25 w 138"/>
                <a:gd name="T27" fmla="*/ 160 h 176"/>
                <a:gd name="T28" fmla="*/ 51 w 138"/>
                <a:gd name="T29" fmla="*/ 103 h 176"/>
                <a:gd name="T30" fmla="*/ 66 w 138"/>
                <a:gd name="T31" fmla="*/ 56 h 176"/>
                <a:gd name="T32" fmla="*/ 76 w 138"/>
                <a:gd name="T33" fmla="*/ 25 h 176"/>
                <a:gd name="T34" fmla="*/ 76 w 138"/>
                <a:gd name="T35" fmla="*/ 21 h 176"/>
                <a:gd name="T36" fmla="*/ 74 w 138"/>
                <a:gd name="T37" fmla="*/ 17 h 176"/>
                <a:gd name="T38" fmla="*/ 75 w 138"/>
                <a:gd name="T39"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8" h="176">
                  <a:moveTo>
                    <a:pt x="75" y="0"/>
                  </a:moveTo>
                  <a:cubicBezTo>
                    <a:pt x="85" y="6"/>
                    <a:pt x="94" y="8"/>
                    <a:pt x="105" y="4"/>
                  </a:cubicBezTo>
                  <a:cubicBezTo>
                    <a:pt x="110" y="2"/>
                    <a:pt x="114" y="5"/>
                    <a:pt x="116" y="9"/>
                  </a:cubicBezTo>
                  <a:cubicBezTo>
                    <a:pt x="118" y="14"/>
                    <a:pt x="121" y="17"/>
                    <a:pt x="128" y="18"/>
                  </a:cubicBezTo>
                  <a:cubicBezTo>
                    <a:pt x="118" y="36"/>
                    <a:pt x="118" y="55"/>
                    <a:pt x="116" y="74"/>
                  </a:cubicBezTo>
                  <a:cubicBezTo>
                    <a:pt x="114" y="88"/>
                    <a:pt x="114" y="103"/>
                    <a:pt x="114" y="117"/>
                  </a:cubicBezTo>
                  <a:cubicBezTo>
                    <a:pt x="115" y="133"/>
                    <a:pt x="115" y="150"/>
                    <a:pt x="125" y="164"/>
                  </a:cubicBezTo>
                  <a:cubicBezTo>
                    <a:pt x="128" y="168"/>
                    <a:pt x="131" y="171"/>
                    <a:pt x="135" y="171"/>
                  </a:cubicBezTo>
                  <a:cubicBezTo>
                    <a:pt x="136" y="172"/>
                    <a:pt x="138" y="172"/>
                    <a:pt x="137" y="174"/>
                  </a:cubicBezTo>
                  <a:cubicBezTo>
                    <a:pt x="137" y="176"/>
                    <a:pt x="136" y="176"/>
                    <a:pt x="134" y="176"/>
                  </a:cubicBezTo>
                  <a:cubicBezTo>
                    <a:pt x="133" y="176"/>
                    <a:pt x="131" y="176"/>
                    <a:pt x="130" y="176"/>
                  </a:cubicBezTo>
                  <a:cubicBezTo>
                    <a:pt x="87" y="176"/>
                    <a:pt x="44" y="176"/>
                    <a:pt x="0" y="176"/>
                  </a:cubicBezTo>
                  <a:cubicBezTo>
                    <a:pt x="1" y="175"/>
                    <a:pt x="3" y="173"/>
                    <a:pt x="5" y="173"/>
                  </a:cubicBezTo>
                  <a:cubicBezTo>
                    <a:pt x="16" y="175"/>
                    <a:pt x="20" y="167"/>
                    <a:pt x="25" y="160"/>
                  </a:cubicBezTo>
                  <a:cubicBezTo>
                    <a:pt x="38" y="143"/>
                    <a:pt x="43" y="122"/>
                    <a:pt x="51" y="103"/>
                  </a:cubicBezTo>
                  <a:cubicBezTo>
                    <a:pt x="58" y="88"/>
                    <a:pt x="61" y="71"/>
                    <a:pt x="66" y="56"/>
                  </a:cubicBezTo>
                  <a:cubicBezTo>
                    <a:pt x="69" y="46"/>
                    <a:pt x="71" y="34"/>
                    <a:pt x="76" y="25"/>
                  </a:cubicBezTo>
                  <a:cubicBezTo>
                    <a:pt x="77" y="23"/>
                    <a:pt x="77" y="22"/>
                    <a:pt x="76" y="21"/>
                  </a:cubicBezTo>
                  <a:cubicBezTo>
                    <a:pt x="75" y="20"/>
                    <a:pt x="75" y="18"/>
                    <a:pt x="74" y="17"/>
                  </a:cubicBezTo>
                  <a:cubicBezTo>
                    <a:pt x="83" y="12"/>
                    <a:pt x="75" y="6"/>
                    <a:pt x="75" y="0"/>
                  </a:cubicBezTo>
                  <a:close/>
                </a:path>
              </a:pathLst>
            </a:custGeom>
            <a:solidFill>
              <a:srgbClr val="BD19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 name="Freeform 41">
              <a:extLst>
                <a:ext uri="{FF2B5EF4-FFF2-40B4-BE49-F238E27FC236}">
                  <a16:creationId xmlns:a16="http://schemas.microsoft.com/office/drawing/2014/main" id="{C92BFE55-88A9-B887-3025-28D1185E4C80}"/>
                </a:ext>
              </a:extLst>
            </p:cNvPr>
            <p:cNvSpPr>
              <a:spLocks/>
            </p:cNvSpPr>
            <p:nvPr/>
          </p:nvSpPr>
          <p:spPr bwMode="auto">
            <a:xfrm>
              <a:off x="9504363" y="2095500"/>
              <a:ext cx="92075" cy="569913"/>
            </a:xfrm>
            <a:custGeom>
              <a:avLst/>
              <a:gdLst>
                <a:gd name="T0" fmla="*/ 0 w 31"/>
                <a:gd name="T1" fmla="*/ 183 h 191"/>
                <a:gd name="T2" fmla="*/ 18 w 31"/>
                <a:gd name="T3" fmla="*/ 185 h 191"/>
                <a:gd name="T4" fmla="*/ 25 w 31"/>
                <a:gd name="T5" fmla="*/ 178 h 191"/>
                <a:gd name="T6" fmla="*/ 19 w 31"/>
                <a:gd name="T7" fmla="*/ 146 h 191"/>
                <a:gd name="T8" fmla="*/ 11 w 31"/>
                <a:gd name="T9" fmla="*/ 102 h 191"/>
                <a:gd name="T10" fmla="*/ 15 w 31"/>
                <a:gd name="T11" fmla="*/ 64 h 191"/>
                <a:gd name="T12" fmla="*/ 22 w 31"/>
                <a:gd name="T13" fmla="*/ 25 h 191"/>
                <a:gd name="T14" fmla="*/ 17 w 31"/>
                <a:gd name="T15" fmla="*/ 11 h 191"/>
                <a:gd name="T16" fmla="*/ 7 w 31"/>
                <a:gd name="T17" fmla="*/ 0 h 191"/>
                <a:gd name="T18" fmla="*/ 26 w 31"/>
                <a:gd name="T19" fmla="*/ 28 h 191"/>
                <a:gd name="T20" fmla="*/ 15 w 31"/>
                <a:gd name="T21" fmla="*/ 93 h 191"/>
                <a:gd name="T22" fmla="*/ 23 w 31"/>
                <a:gd name="T23" fmla="*/ 138 h 191"/>
                <a:gd name="T24" fmla="*/ 24 w 31"/>
                <a:gd name="T25" fmla="*/ 152 h 191"/>
                <a:gd name="T26" fmla="*/ 30 w 31"/>
                <a:gd name="T27" fmla="*/ 178 h 191"/>
                <a:gd name="T28" fmla="*/ 17 w 31"/>
                <a:gd name="T29" fmla="*/ 189 h 191"/>
                <a:gd name="T30" fmla="*/ 12 w 31"/>
                <a:gd name="T31" fmla="*/ 188 h 191"/>
                <a:gd name="T32" fmla="*/ 0 w 31"/>
                <a:gd name="T33" fmla="*/ 183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191">
                  <a:moveTo>
                    <a:pt x="0" y="183"/>
                  </a:moveTo>
                  <a:cubicBezTo>
                    <a:pt x="6" y="183"/>
                    <a:pt x="12" y="183"/>
                    <a:pt x="18" y="185"/>
                  </a:cubicBezTo>
                  <a:cubicBezTo>
                    <a:pt x="25" y="187"/>
                    <a:pt x="26" y="183"/>
                    <a:pt x="25" y="178"/>
                  </a:cubicBezTo>
                  <a:cubicBezTo>
                    <a:pt x="24" y="168"/>
                    <a:pt x="21" y="157"/>
                    <a:pt x="19" y="146"/>
                  </a:cubicBezTo>
                  <a:cubicBezTo>
                    <a:pt x="16" y="131"/>
                    <a:pt x="13" y="117"/>
                    <a:pt x="11" y="102"/>
                  </a:cubicBezTo>
                  <a:cubicBezTo>
                    <a:pt x="8" y="89"/>
                    <a:pt x="13" y="77"/>
                    <a:pt x="15" y="64"/>
                  </a:cubicBezTo>
                  <a:cubicBezTo>
                    <a:pt x="17" y="51"/>
                    <a:pt x="20" y="38"/>
                    <a:pt x="22" y="25"/>
                  </a:cubicBezTo>
                  <a:cubicBezTo>
                    <a:pt x="23" y="19"/>
                    <a:pt x="21" y="15"/>
                    <a:pt x="17" y="11"/>
                  </a:cubicBezTo>
                  <a:cubicBezTo>
                    <a:pt x="14" y="7"/>
                    <a:pt x="10" y="3"/>
                    <a:pt x="7" y="0"/>
                  </a:cubicBezTo>
                  <a:cubicBezTo>
                    <a:pt x="19" y="3"/>
                    <a:pt x="27" y="16"/>
                    <a:pt x="26" y="28"/>
                  </a:cubicBezTo>
                  <a:cubicBezTo>
                    <a:pt x="23" y="49"/>
                    <a:pt x="17" y="71"/>
                    <a:pt x="15" y="93"/>
                  </a:cubicBezTo>
                  <a:cubicBezTo>
                    <a:pt x="15" y="108"/>
                    <a:pt x="20" y="123"/>
                    <a:pt x="23" y="138"/>
                  </a:cubicBezTo>
                  <a:cubicBezTo>
                    <a:pt x="24" y="142"/>
                    <a:pt x="24" y="147"/>
                    <a:pt x="24" y="152"/>
                  </a:cubicBezTo>
                  <a:cubicBezTo>
                    <a:pt x="27" y="161"/>
                    <a:pt x="29" y="169"/>
                    <a:pt x="30" y="178"/>
                  </a:cubicBezTo>
                  <a:cubicBezTo>
                    <a:pt x="31" y="188"/>
                    <a:pt x="28" y="191"/>
                    <a:pt x="17" y="189"/>
                  </a:cubicBezTo>
                  <a:cubicBezTo>
                    <a:pt x="16" y="189"/>
                    <a:pt x="14" y="189"/>
                    <a:pt x="12" y="188"/>
                  </a:cubicBezTo>
                  <a:cubicBezTo>
                    <a:pt x="7" y="187"/>
                    <a:pt x="3" y="187"/>
                    <a:pt x="0" y="183"/>
                  </a:cubicBezTo>
                  <a:close/>
                </a:path>
              </a:pathLst>
            </a:custGeom>
            <a:solidFill>
              <a:srgbClr val="7E18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 name="Freeform 42">
              <a:extLst>
                <a:ext uri="{FF2B5EF4-FFF2-40B4-BE49-F238E27FC236}">
                  <a16:creationId xmlns:a16="http://schemas.microsoft.com/office/drawing/2014/main" id="{90763FE1-4C76-51AF-6B26-44BDC225B926}"/>
                </a:ext>
              </a:extLst>
            </p:cNvPr>
            <p:cNvSpPr>
              <a:spLocks/>
            </p:cNvSpPr>
            <p:nvPr/>
          </p:nvSpPr>
          <p:spPr bwMode="auto">
            <a:xfrm>
              <a:off x="9539288" y="2547938"/>
              <a:ext cx="63500" cy="117475"/>
            </a:xfrm>
            <a:custGeom>
              <a:avLst/>
              <a:gdLst>
                <a:gd name="T0" fmla="*/ 0 w 21"/>
                <a:gd name="T1" fmla="*/ 36 h 39"/>
                <a:gd name="T2" fmla="*/ 15 w 21"/>
                <a:gd name="T3" fmla="*/ 19 h 39"/>
                <a:gd name="T4" fmla="*/ 12 w 21"/>
                <a:gd name="T5" fmla="*/ 0 h 39"/>
                <a:gd name="T6" fmla="*/ 20 w 21"/>
                <a:gd name="T7" fmla="*/ 33 h 39"/>
                <a:gd name="T8" fmla="*/ 12 w 21"/>
                <a:gd name="T9" fmla="*/ 39 h 39"/>
                <a:gd name="T10" fmla="*/ 0 w 21"/>
                <a:gd name="T11" fmla="*/ 36 h 39"/>
              </a:gdLst>
              <a:ahLst/>
              <a:cxnLst>
                <a:cxn ang="0">
                  <a:pos x="T0" y="T1"/>
                </a:cxn>
                <a:cxn ang="0">
                  <a:pos x="T2" y="T3"/>
                </a:cxn>
                <a:cxn ang="0">
                  <a:pos x="T4" y="T5"/>
                </a:cxn>
                <a:cxn ang="0">
                  <a:pos x="T6" y="T7"/>
                </a:cxn>
                <a:cxn ang="0">
                  <a:pos x="T8" y="T9"/>
                </a:cxn>
                <a:cxn ang="0">
                  <a:pos x="T10" y="T11"/>
                </a:cxn>
              </a:cxnLst>
              <a:rect l="0" t="0" r="r" b="b"/>
              <a:pathLst>
                <a:path w="21" h="39">
                  <a:moveTo>
                    <a:pt x="0" y="36"/>
                  </a:moveTo>
                  <a:cubicBezTo>
                    <a:pt x="17" y="36"/>
                    <a:pt x="16" y="36"/>
                    <a:pt x="15" y="19"/>
                  </a:cubicBezTo>
                  <a:cubicBezTo>
                    <a:pt x="15" y="12"/>
                    <a:pt x="10" y="7"/>
                    <a:pt x="12" y="0"/>
                  </a:cubicBezTo>
                  <a:cubicBezTo>
                    <a:pt x="18" y="10"/>
                    <a:pt x="18" y="22"/>
                    <a:pt x="20" y="33"/>
                  </a:cubicBezTo>
                  <a:cubicBezTo>
                    <a:pt x="21" y="37"/>
                    <a:pt x="16" y="39"/>
                    <a:pt x="12" y="39"/>
                  </a:cubicBezTo>
                  <a:cubicBezTo>
                    <a:pt x="7" y="39"/>
                    <a:pt x="3" y="39"/>
                    <a:pt x="0" y="36"/>
                  </a:cubicBezTo>
                  <a:close/>
                </a:path>
              </a:pathLst>
            </a:custGeom>
            <a:solidFill>
              <a:srgbClr val="8619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 name="Freeform 43">
              <a:extLst>
                <a:ext uri="{FF2B5EF4-FFF2-40B4-BE49-F238E27FC236}">
                  <a16:creationId xmlns:a16="http://schemas.microsoft.com/office/drawing/2014/main" id="{115E8BA8-9DDA-37C3-93E8-991E819A7D44}"/>
                </a:ext>
              </a:extLst>
            </p:cNvPr>
            <p:cNvSpPr>
              <a:spLocks/>
            </p:cNvSpPr>
            <p:nvPr/>
          </p:nvSpPr>
          <p:spPr bwMode="auto">
            <a:xfrm>
              <a:off x="9393238" y="2601913"/>
              <a:ext cx="90488" cy="50800"/>
            </a:xfrm>
            <a:custGeom>
              <a:avLst/>
              <a:gdLst>
                <a:gd name="T0" fmla="*/ 0 w 30"/>
                <a:gd name="T1" fmla="*/ 8 h 17"/>
                <a:gd name="T2" fmla="*/ 10 w 30"/>
                <a:gd name="T3" fmla="*/ 10 h 17"/>
                <a:gd name="T4" fmla="*/ 20 w 30"/>
                <a:gd name="T5" fmla="*/ 6 h 17"/>
                <a:gd name="T6" fmla="*/ 30 w 30"/>
                <a:gd name="T7" fmla="*/ 6 h 17"/>
                <a:gd name="T8" fmla="*/ 28 w 30"/>
                <a:gd name="T9" fmla="*/ 7 h 17"/>
                <a:gd name="T10" fmla="*/ 0 w 30"/>
                <a:gd name="T11" fmla="*/ 8 h 17"/>
              </a:gdLst>
              <a:ahLst/>
              <a:cxnLst>
                <a:cxn ang="0">
                  <a:pos x="T0" y="T1"/>
                </a:cxn>
                <a:cxn ang="0">
                  <a:pos x="T2" y="T3"/>
                </a:cxn>
                <a:cxn ang="0">
                  <a:pos x="T4" y="T5"/>
                </a:cxn>
                <a:cxn ang="0">
                  <a:pos x="T6" y="T7"/>
                </a:cxn>
                <a:cxn ang="0">
                  <a:pos x="T8" y="T9"/>
                </a:cxn>
                <a:cxn ang="0">
                  <a:pos x="T10" y="T11"/>
                </a:cxn>
              </a:cxnLst>
              <a:rect l="0" t="0" r="r" b="b"/>
              <a:pathLst>
                <a:path w="30" h="17">
                  <a:moveTo>
                    <a:pt x="0" y="8"/>
                  </a:moveTo>
                  <a:cubicBezTo>
                    <a:pt x="3" y="7"/>
                    <a:pt x="7" y="8"/>
                    <a:pt x="10" y="10"/>
                  </a:cubicBezTo>
                  <a:cubicBezTo>
                    <a:pt x="14" y="12"/>
                    <a:pt x="18" y="11"/>
                    <a:pt x="20" y="6"/>
                  </a:cubicBezTo>
                  <a:cubicBezTo>
                    <a:pt x="23" y="0"/>
                    <a:pt x="27" y="1"/>
                    <a:pt x="30" y="6"/>
                  </a:cubicBezTo>
                  <a:cubicBezTo>
                    <a:pt x="29" y="6"/>
                    <a:pt x="28" y="6"/>
                    <a:pt x="28" y="7"/>
                  </a:cubicBezTo>
                  <a:cubicBezTo>
                    <a:pt x="17" y="16"/>
                    <a:pt x="12" y="17"/>
                    <a:pt x="0" y="8"/>
                  </a:cubicBezTo>
                  <a:close/>
                </a:path>
              </a:pathLst>
            </a:custGeom>
            <a:solidFill>
              <a:srgbClr val="7D18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 name="Freeform 44">
              <a:extLst>
                <a:ext uri="{FF2B5EF4-FFF2-40B4-BE49-F238E27FC236}">
                  <a16:creationId xmlns:a16="http://schemas.microsoft.com/office/drawing/2014/main" id="{39D1BD93-D613-02B5-F877-6FD4C2158785}"/>
                </a:ext>
              </a:extLst>
            </p:cNvPr>
            <p:cNvSpPr>
              <a:spLocks/>
            </p:cNvSpPr>
            <p:nvPr/>
          </p:nvSpPr>
          <p:spPr bwMode="auto">
            <a:xfrm>
              <a:off x="8607426" y="2092325"/>
              <a:ext cx="119063" cy="434975"/>
            </a:xfrm>
            <a:custGeom>
              <a:avLst/>
              <a:gdLst>
                <a:gd name="T0" fmla="*/ 0 w 40"/>
                <a:gd name="T1" fmla="*/ 72 h 146"/>
                <a:gd name="T2" fmla="*/ 0 w 40"/>
                <a:gd name="T3" fmla="*/ 8 h 146"/>
                <a:gd name="T4" fmla="*/ 8 w 40"/>
                <a:gd name="T5" fmla="*/ 0 h 146"/>
                <a:gd name="T6" fmla="*/ 33 w 40"/>
                <a:gd name="T7" fmla="*/ 0 h 146"/>
                <a:gd name="T8" fmla="*/ 38 w 40"/>
                <a:gd name="T9" fmla="*/ 7 h 146"/>
                <a:gd name="T10" fmla="*/ 33 w 40"/>
                <a:gd name="T11" fmla="*/ 16 h 146"/>
                <a:gd name="T12" fmla="*/ 17 w 40"/>
                <a:gd name="T13" fmla="*/ 18 h 146"/>
                <a:gd name="T14" fmla="*/ 16 w 40"/>
                <a:gd name="T15" fmla="*/ 33 h 146"/>
                <a:gd name="T16" fmla="*/ 16 w 40"/>
                <a:gd name="T17" fmla="*/ 61 h 146"/>
                <a:gd name="T18" fmla="*/ 24 w 40"/>
                <a:gd name="T19" fmla="*/ 68 h 146"/>
                <a:gd name="T20" fmla="*/ 29 w 40"/>
                <a:gd name="T21" fmla="*/ 68 h 146"/>
                <a:gd name="T22" fmla="*/ 38 w 40"/>
                <a:gd name="T23" fmla="*/ 81 h 146"/>
                <a:gd name="T24" fmla="*/ 31 w 40"/>
                <a:gd name="T25" fmla="*/ 83 h 146"/>
                <a:gd name="T26" fmla="*/ 16 w 40"/>
                <a:gd name="T27" fmla="*/ 99 h 146"/>
                <a:gd name="T28" fmla="*/ 17 w 40"/>
                <a:gd name="T29" fmla="*/ 138 h 146"/>
                <a:gd name="T30" fmla="*/ 9 w 40"/>
                <a:gd name="T31" fmla="*/ 145 h 146"/>
                <a:gd name="T32" fmla="*/ 0 w 40"/>
                <a:gd name="T33" fmla="*/ 138 h 146"/>
                <a:gd name="T34" fmla="*/ 0 w 40"/>
                <a:gd name="T35" fmla="*/ 72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 h="146">
                  <a:moveTo>
                    <a:pt x="0" y="72"/>
                  </a:moveTo>
                  <a:cubicBezTo>
                    <a:pt x="0" y="51"/>
                    <a:pt x="1" y="29"/>
                    <a:pt x="0" y="8"/>
                  </a:cubicBezTo>
                  <a:cubicBezTo>
                    <a:pt x="0" y="1"/>
                    <a:pt x="2" y="0"/>
                    <a:pt x="8" y="0"/>
                  </a:cubicBezTo>
                  <a:cubicBezTo>
                    <a:pt x="16" y="1"/>
                    <a:pt x="25" y="1"/>
                    <a:pt x="33" y="0"/>
                  </a:cubicBezTo>
                  <a:cubicBezTo>
                    <a:pt x="39" y="0"/>
                    <a:pt x="38" y="4"/>
                    <a:pt x="38" y="7"/>
                  </a:cubicBezTo>
                  <a:cubicBezTo>
                    <a:pt x="38" y="11"/>
                    <a:pt x="39" y="16"/>
                    <a:pt x="33" y="16"/>
                  </a:cubicBezTo>
                  <a:cubicBezTo>
                    <a:pt x="27" y="16"/>
                    <a:pt x="20" y="13"/>
                    <a:pt x="17" y="18"/>
                  </a:cubicBezTo>
                  <a:cubicBezTo>
                    <a:pt x="15" y="21"/>
                    <a:pt x="16" y="28"/>
                    <a:pt x="16" y="33"/>
                  </a:cubicBezTo>
                  <a:cubicBezTo>
                    <a:pt x="16" y="43"/>
                    <a:pt x="17" y="52"/>
                    <a:pt x="16" y="61"/>
                  </a:cubicBezTo>
                  <a:cubicBezTo>
                    <a:pt x="16" y="67"/>
                    <a:pt x="18" y="69"/>
                    <a:pt x="24" y="68"/>
                  </a:cubicBezTo>
                  <a:cubicBezTo>
                    <a:pt x="26" y="68"/>
                    <a:pt x="27" y="68"/>
                    <a:pt x="29" y="68"/>
                  </a:cubicBezTo>
                  <a:cubicBezTo>
                    <a:pt x="37" y="68"/>
                    <a:pt x="40" y="73"/>
                    <a:pt x="38" y="81"/>
                  </a:cubicBezTo>
                  <a:cubicBezTo>
                    <a:pt x="36" y="85"/>
                    <a:pt x="34" y="83"/>
                    <a:pt x="31" y="83"/>
                  </a:cubicBezTo>
                  <a:cubicBezTo>
                    <a:pt x="16" y="84"/>
                    <a:pt x="16" y="84"/>
                    <a:pt x="16" y="99"/>
                  </a:cubicBezTo>
                  <a:cubicBezTo>
                    <a:pt x="16" y="112"/>
                    <a:pt x="16" y="125"/>
                    <a:pt x="17" y="138"/>
                  </a:cubicBezTo>
                  <a:cubicBezTo>
                    <a:pt x="17" y="145"/>
                    <a:pt x="13" y="145"/>
                    <a:pt x="9" y="145"/>
                  </a:cubicBezTo>
                  <a:cubicBezTo>
                    <a:pt x="5" y="144"/>
                    <a:pt x="0" y="146"/>
                    <a:pt x="0" y="138"/>
                  </a:cubicBezTo>
                  <a:cubicBezTo>
                    <a:pt x="1" y="116"/>
                    <a:pt x="0" y="94"/>
                    <a:pt x="0" y="72"/>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 name="Freeform 45">
              <a:extLst>
                <a:ext uri="{FF2B5EF4-FFF2-40B4-BE49-F238E27FC236}">
                  <a16:creationId xmlns:a16="http://schemas.microsoft.com/office/drawing/2014/main" id="{8132B239-0077-8C9C-17C7-CCBB9F374E3C}"/>
                </a:ext>
              </a:extLst>
            </p:cNvPr>
            <p:cNvSpPr>
              <a:spLocks/>
            </p:cNvSpPr>
            <p:nvPr/>
          </p:nvSpPr>
          <p:spPr bwMode="auto">
            <a:xfrm>
              <a:off x="8639176" y="2082800"/>
              <a:ext cx="173038" cy="519113"/>
            </a:xfrm>
            <a:custGeom>
              <a:avLst/>
              <a:gdLst>
                <a:gd name="T0" fmla="*/ 31 w 58"/>
                <a:gd name="T1" fmla="*/ 0 h 174"/>
                <a:gd name="T2" fmla="*/ 52 w 58"/>
                <a:gd name="T3" fmla="*/ 19 h 174"/>
                <a:gd name="T4" fmla="*/ 43 w 58"/>
                <a:gd name="T5" fmla="*/ 38 h 174"/>
                <a:gd name="T6" fmla="*/ 36 w 58"/>
                <a:gd name="T7" fmla="*/ 45 h 174"/>
                <a:gd name="T8" fmla="*/ 36 w 58"/>
                <a:gd name="T9" fmla="*/ 65 h 174"/>
                <a:gd name="T10" fmla="*/ 43 w 58"/>
                <a:gd name="T11" fmla="*/ 76 h 174"/>
                <a:gd name="T12" fmla="*/ 54 w 58"/>
                <a:gd name="T13" fmla="*/ 97 h 174"/>
                <a:gd name="T14" fmla="*/ 47 w 58"/>
                <a:gd name="T15" fmla="*/ 108 h 174"/>
                <a:gd name="T16" fmla="*/ 35 w 58"/>
                <a:gd name="T17" fmla="*/ 123 h 174"/>
                <a:gd name="T18" fmla="*/ 36 w 58"/>
                <a:gd name="T19" fmla="*/ 157 h 174"/>
                <a:gd name="T20" fmla="*/ 19 w 58"/>
                <a:gd name="T21" fmla="*/ 173 h 174"/>
                <a:gd name="T22" fmla="*/ 0 w 58"/>
                <a:gd name="T23" fmla="*/ 165 h 174"/>
                <a:gd name="T24" fmla="*/ 21 w 58"/>
                <a:gd name="T25" fmla="*/ 168 h 174"/>
                <a:gd name="T26" fmla="*/ 31 w 58"/>
                <a:gd name="T27" fmla="*/ 159 h 174"/>
                <a:gd name="T28" fmla="*/ 30 w 58"/>
                <a:gd name="T29" fmla="*/ 116 h 174"/>
                <a:gd name="T30" fmla="*/ 40 w 58"/>
                <a:gd name="T31" fmla="*/ 104 h 174"/>
                <a:gd name="T32" fmla="*/ 49 w 58"/>
                <a:gd name="T33" fmla="*/ 101 h 174"/>
                <a:gd name="T34" fmla="*/ 46 w 58"/>
                <a:gd name="T35" fmla="*/ 84 h 174"/>
                <a:gd name="T36" fmla="*/ 44 w 58"/>
                <a:gd name="T37" fmla="*/ 82 h 174"/>
                <a:gd name="T38" fmla="*/ 30 w 58"/>
                <a:gd name="T39" fmla="*/ 42 h 174"/>
                <a:gd name="T40" fmla="*/ 39 w 58"/>
                <a:gd name="T41" fmla="*/ 34 h 174"/>
                <a:gd name="T42" fmla="*/ 49 w 58"/>
                <a:gd name="T43" fmla="*/ 29 h 174"/>
                <a:gd name="T44" fmla="*/ 46 w 58"/>
                <a:gd name="T45" fmla="*/ 16 h 174"/>
                <a:gd name="T46" fmla="*/ 31 w 58"/>
                <a:gd name="T47"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8" h="174">
                  <a:moveTo>
                    <a:pt x="31" y="0"/>
                  </a:moveTo>
                  <a:cubicBezTo>
                    <a:pt x="40" y="4"/>
                    <a:pt x="47" y="11"/>
                    <a:pt x="52" y="19"/>
                  </a:cubicBezTo>
                  <a:cubicBezTo>
                    <a:pt x="58" y="28"/>
                    <a:pt x="54" y="37"/>
                    <a:pt x="43" y="38"/>
                  </a:cubicBezTo>
                  <a:cubicBezTo>
                    <a:pt x="37" y="38"/>
                    <a:pt x="36" y="41"/>
                    <a:pt x="36" y="45"/>
                  </a:cubicBezTo>
                  <a:cubicBezTo>
                    <a:pt x="36" y="52"/>
                    <a:pt x="36" y="58"/>
                    <a:pt x="36" y="65"/>
                  </a:cubicBezTo>
                  <a:cubicBezTo>
                    <a:pt x="35" y="70"/>
                    <a:pt x="39" y="73"/>
                    <a:pt x="43" y="76"/>
                  </a:cubicBezTo>
                  <a:cubicBezTo>
                    <a:pt x="49" y="82"/>
                    <a:pt x="54" y="88"/>
                    <a:pt x="54" y="97"/>
                  </a:cubicBezTo>
                  <a:cubicBezTo>
                    <a:pt x="55" y="103"/>
                    <a:pt x="54" y="107"/>
                    <a:pt x="47" y="108"/>
                  </a:cubicBezTo>
                  <a:cubicBezTo>
                    <a:pt x="37" y="108"/>
                    <a:pt x="35" y="114"/>
                    <a:pt x="35" y="123"/>
                  </a:cubicBezTo>
                  <a:cubicBezTo>
                    <a:pt x="36" y="134"/>
                    <a:pt x="36" y="146"/>
                    <a:pt x="36" y="157"/>
                  </a:cubicBezTo>
                  <a:cubicBezTo>
                    <a:pt x="35" y="171"/>
                    <a:pt x="33" y="174"/>
                    <a:pt x="19" y="173"/>
                  </a:cubicBezTo>
                  <a:cubicBezTo>
                    <a:pt x="12" y="173"/>
                    <a:pt x="4" y="172"/>
                    <a:pt x="0" y="165"/>
                  </a:cubicBezTo>
                  <a:cubicBezTo>
                    <a:pt x="7" y="167"/>
                    <a:pt x="14" y="168"/>
                    <a:pt x="21" y="168"/>
                  </a:cubicBezTo>
                  <a:cubicBezTo>
                    <a:pt x="28" y="168"/>
                    <a:pt x="31" y="165"/>
                    <a:pt x="31" y="159"/>
                  </a:cubicBezTo>
                  <a:cubicBezTo>
                    <a:pt x="30" y="145"/>
                    <a:pt x="31" y="131"/>
                    <a:pt x="30" y="116"/>
                  </a:cubicBezTo>
                  <a:cubicBezTo>
                    <a:pt x="30" y="109"/>
                    <a:pt x="34" y="106"/>
                    <a:pt x="40" y="104"/>
                  </a:cubicBezTo>
                  <a:cubicBezTo>
                    <a:pt x="43" y="103"/>
                    <a:pt x="48" y="106"/>
                    <a:pt x="49" y="101"/>
                  </a:cubicBezTo>
                  <a:cubicBezTo>
                    <a:pt x="50" y="95"/>
                    <a:pt x="49" y="89"/>
                    <a:pt x="46" y="84"/>
                  </a:cubicBezTo>
                  <a:cubicBezTo>
                    <a:pt x="46" y="84"/>
                    <a:pt x="45" y="83"/>
                    <a:pt x="44" y="82"/>
                  </a:cubicBezTo>
                  <a:cubicBezTo>
                    <a:pt x="29" y="73"/>
                    <a:pt x="30" y="58"/>
                    <a:pt x="30" y="42"/>
                  </a:cubicBezTo>
                  <a:cubicBezTo>
                    <a:pt x="31" y="37"/>
                    <a:pt x="33" y="34"/>
                    <a:pt x="39" y="34"/>
                  </a:cubicBezTo>
                  <a:cubicBezTo>
                    <a:pt x="43" y="34"/>
                    <a:pt x="47" y="34"/>
                    <a:pt x="49" y="29"/>
                  </a:cubicBezTo>
                  <a:cubicBezTo>
                    <a:pt x="50" y="25"/>
                    <a:pt x="49" y="20"/>
                    <a:pt x="46" y="16"/>
                  </a:cubicBezTo>
                  <a:cubicBezTo>
                    <a:pt x="41" y="11"/>
                    <a:pt x="36" y="5"/>
                    <a:pt x="31" y="0"/>
                  </a:cubicBezTo>
                  <a:close/>
                </a:path>
              </a:pathLst>
            </a:custGeom>
            <a:solidFill>
              <a:srgbClr val="7817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 name="Freeform 46">
              <a:extLst>
                <a:ext uri="{FF2B5EF4-FFF2-40B4-BE49-F238E27FC236}">
                  <a16:creationId xmlns:a16="http://schemas.microsoft.com/office/drawing/2014/main" id="{F2B12F00-AACB-5DEC-7F52-1CAD2B9FF0C1}"/>
                </a:ext>
              </a:extLst>
            </p:cNvPr>
            <p:cNvSpPr>
              <a:spLocks/>
            </p:cNvSpPr>
            <p:nvPr/>
          </p:nvSpPr>
          <p:spPr bwMode="auto">
            <a:xfrm>
              <a:off x="8866188" y="2092325"/>
              <a:ext cx="122238" cy="441325"/>
            </a:xfrm>
            <a:custGeom>
              <a:avLst/>
              <a:gdLst>
                <a:gd name="T0" fmla="*/ 2 w 41"/>
                <a:gd name="T1" fmla="*/ 73 h 148"/>
                <a:gd name="T2" fmla="*/ 2 w 41"/>
                <a:gd name="T3" fmla="*/ 11 h 148"/>
                <a:gd name="T4" fmla="*/ 10 w 41"/>
                <a:gd name="T5" fmla="*/ 0 h 148"/>
                <a:gd name="T6" fmla="*/ 19 w 41"/>
                <a:gd name="T7" fmla="*/ 11 h 148"/>
                <a:gd name="T8" fmla="*/ 19 w 41"/>
                <a:gd name="T9" fmla="*/ 122 h 148"/>
                <a:gd name="T10" fmla="*/ 28 w 41"/>
                <a:gd name="T11" fmla="*/ 132 h 148"/>
                <a:gd name="T12" fmla="*/ 33 w 41"/>
                <a:gd name="T13" fmla="*/ 132 h 148"/>
                <a:gd name="T14" fmla="*/ 40 w 41"/>
                <a:gd name="T15" fmla="*/ 142 h 148"/>
                <a:gd name="T16" fmla="*/ 32 w 41"/>
                <a:gd name="T17" fmla="*/ 147 h 148"/>
                <a:gd name="T18" fmla="*/ 9 w 41"/>
                <a:gd name="T19" fmla="*/ 146 h 148"/>
                <a:gd name="T20" fmla="*/ 2 w 41"/>
                <a:gd name="T21" fmla="*/ 139 h 148"/>
                <a:gd name="T22" fmla="*/ 2 w 41"/>
                <a:gd name="T23" fmla="*/ 73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148">
                  <a:moveTo>
                    <a:pt x="2" y="73"/>
                  </a:moveTo>
                  <a:cubicBezTo>
                    <a:pt x="2" y="52"/>
                    <a:pt x="2" y="32"/>
                    <a:pt x="2" y="11"/>
                  </a:cubicBezTo>
                  <a:cubicBezTo>
                    <a:pt x="2" y="6"/>
                    <a:pt x="0" y="0"/>
                    <a:pt x="10" y="0"/>
                  </a:cubicBezTo>
                  <a:cubicBezTo>
                    <a:pt x="20" y="0"/>
                    <a:pt x="19" y="5"/>
                    <a:pt x="19" y="11"/>
                  </a:cubicBezTo>
                  <a:cubicBezTo>
                    <a:pt x="19" y="48"/>
                    <a:pt x="19" y="85"/>
                    <a:pt x="19" y="122"/>
                  </a:cubicBezTo>
                  <a:cubicBezTo>
                    <a:pt x="18" y="129"/>
                    <a:pt x="19" y="133"/>
                    <a:pt x="28" y="132"/>
                  </a:cubicBezTo>
                  <a:cubicBezTo>
                    <a:pt x="29" y="131"/>
                    <a:pt x="31" y="132"/>
                    <a:pt x="33" y="132"/>
                  </a:cubicBezTo>
                  <a:cubicBezTo>
                    <a:pt x="41" y="131"/>
                    <a:pt x="39" y="137"/>
                    <a:pt x="40" y="142"/>
                  </a:cubicBezTo>
                  <a:cubicBezTo>
                    <a:pt x="41" y="148"/>
                    <a:pt x="36" y="147"/>
                    <a:pt x="32" y="147"/>
                  </a:cubicBezTo>
                  <a:cubicBezTo>
                    <a:pt x="24" y="146"/>
                    <a:pt x="16" y="146"/>
                    <a:pt x="9" y="146"/>
                  </a:cubicBezTo>
                  <a:cubicBezTo>
                    <a:pt x="3" y="146"/>
                    <a:pt x="2" y="144"/>
                    <a:pt x="2" y="139"/>
                  </a:cubicBezTo>
                  <a:cubicBezTo>
                    <a:pt x="2" y="117"/>
                    <a:pt x="2" y="95"/>
                    <a:pt x="2" y="73"/>
                  </a:cubicBezTo>
                  <a:close/>
                </a:path>
              </a:pathLst>
            </a:custGeom>
            <a:solidFill>
              <a:srgbClr val="FCFC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 name="Freeform 47">
              <a:extLst>
                <a:ext uri="{FF2B5EF4-FFF2-40B4-BE49-F238E27FC236}">
                  <a16:creationId xmlns:a16="http://schemas.microsoft.com/office/drawing/2014/main" id="{5B973A2F-EBC1-5607-24AB-F8897D7175DC}"/>
                </a:ext>
              </a:extLst>
            </p:cNvPr>
            <p:cNvSpPr>
              <a:spLocks/>
            </p:cNvSpPr>
            <p:nvPr/>
          </p:nvSpPr>
          <p:spPr bwMode="auto">
            <a:xfrm>
              <a:off x="8951913" y="2095500"/>
              <a:ext cx="87313" cy="417513"/>
            </a:xfrm>
            <a:custGeom>
              <a:avLst/>
              <a:gdLst>
                <a:gd name="T0" fmla="*/ 26 w 29"/>
                <a:gd name="T1" fmla="*/ 134 h 140"/>
                <a:gd name="T2" fmla="*/ 29 w 29"/>
                <a:gd name="T3" fmla="*/ 140 h 140"/>
                <a:gd name="T4" fmla="*/ 15 w 29"/>
                <a:gd name="T5" fmla="*/ 118 h 140"/>
                <a:gd name="T6" fmla="*/ 16 w 29"/>
                <a:gd name="T7" fmla="*/ 43 h 140"/>
                <a:gd name="T8" fmla="*/ 0 w 29"/>
                <a:gd name="T9" fmla="*/ 0 h 140"/>
                <a:gd name="T10" fmla="*/ 19 w 29"/>
                <a:gd name="T11" fmla="*/ 26 h 140"/>
                <a:gd name="T12" fmla="*/ 19 w 29"/>
                <a:gd name="T13" fmla="*/ 118 h 140"/>
                <a:gd name="T14" fmla="*/ 26 w 29"/>
                <a:gd name="T15" fmla="*/ 134 h 1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140">
                  <a:moveTo>
                    <a:pt x="26" y="134"/>
                  </a:moveTo>
                  <a:cubicBezTo>
                    <a:pt x="27" y="136"/>
                    <a:pt x="29" y="137"/>
                    <a:pt x="29" y="140"/>
                  </a:cubicBezTo>
                  <a:cubicBezTo>
                    <a:pt x="19" y="136"/>
                    <a:pt x="15" y="128"/>
                    <a:pt x="15" y="118"/>
                  </a:cubicBezTo>
                  <a:cubicBezTo>
                    <a:pt x="15" y="93"/>
                    <a:pt x="15" y="68"/>
                    <a:pt x="16" y="43"/>
                  </a:cubicBezTo>
                  <a:cubicBezTo>
                    <a:pt x="16" y="26"/>
                    <a:pt x="14" y="11"/>
                    <a:pt x="0" y="0"/>
                  </a:cubicBezTo>
                  <a:cubicBezTo>
                    <a:pt x="11" y="4"/>
                    <a:pt x="19" y="15"/>
                    <a:pt x="19" y="26"/>
                  </a:cubicBezTo>
                  <a:cubicBezTo>
                    <a:pt x="19" y="57"/>
                    <a:pt x="19" y="88"/>
                    <a:pt x="19" y="118"/>
                  </a:cubicBezTo>
                  <a:cubicBezTo>
                    <a:pt x="19" y="125"/>
                    <a:pt x="20" y="130"/>
                    <a:pt x="26" y="134"/>
                  </a:cubicBezTo>
                  <a:close/>
                </a:path>
              </a:pathLst>
            </a:custGeom>
            <a:solidFill>
              <a:srgbClr val="8A19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 name="Freeform 48">
              <a:extLst>
                <a:ext uri="{FF2B5EF4-FFF2-40B4-BE49-F238E27FC236}">
                  <a16:creationId xmlns:a16="http://schemas.microsoft.com/office/drawing/2014/main" id="{75F543C6-2090-D8F7-BEA7-3D1270AFF16A}"/>
                </a:ext>
              </a:extLst>
            </p:cNvPr>
            <p:cNvSpPr>
              <a:spLocks/>
            </p:cNvSpPr>
            <p:nvPr/>
          </p:nvSpPr>
          <p:spPr bwMode="auto">
            <a:xfrm>
              <a:off x="8916988" y="2513013"/>
              <a:ext cx="155575" cy="101600"/>
            </a:xfrm>
            <a:custGeom>
              <a:avLst/>
              <a:gdLst>
                <a:gd name="T0" fmla="*/ 41 w 52"/>
                <a:gd name="T1" fmla="*/ 0 h 34"/>
                <a:gd name="T2" fmla="*/ 51 w 52"/>
                <a:gd name="T3" fmla="*/ 24 h 34"/>
                <a:gd name="T4" fmla="*/ 45 w 52"/>
                <a:gd name="T5" fmla="*/ 32 h 34"/>
                <a:gd name="T6" fmla="*/ 24 w 52"/>
                <a:gd name="T7" fmla="*/ 31 h 34"/>
                <a:gd name="T8" fmla="*/ 11 w 52"/>
                <a:gd name="T9" fmla="*/ 29 h 34"/>
                <a:gd name="T10" fmla="*/ 0 w 52"/>
                <a:gd name="T11" fmla="*/ 26 h 34"/>
                <a:gd name="T12" fmla="*/ 37 w 52"/>
                <a:gd name="T13" fmla="*/ 27 h 34"/>
                <a:gd name="T14" fmla="*/ 46 w 52"/>
                <a:gd name="T15" fmla="*/ 18 h 34"/>
                <a:gd name="T16" fmla="*/ 41 w 52"/>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34">
                  <a:moveTo>
                    <a:pt x="41" y="0"/>
                  </a:moveTo>
                  <a:cubicBezTo>
                    <a:pt x="49" y="6"/>
                    <a:pt x="52" y="15"/>
                    <a:pt x="51" y="24"/>
                  </a:cubicBezTo>
                  <a:cubicBezTo>
                    <a:pt x="51" y="29"/>
                    <a:pt x="49" y="32"/>
                    <a:pt x="45" y="32"/>
                  </a:cubicBezTo>
                  <a:cubicBezTo>
                    <a:pt x="38" y="32"/>
                    <a:pt x="31" y="34"/>
                    <a:pt x="24" y="31"/>
                  </a:cubicBezTo>
                  <a:cubicBezTo>
                    <a:pt x="20" y="28"/>
                    <a:pt x="16" y="30"/>
                    <a:pt x="11" y="29"/>
                  </a:cubicBezTo>
                  <a:cubicBezTo>
                    <a:pt x="7" y="29"/>
                    <a:pt x="3" y="29"/>
                    <a:pt x="0" y="26"/>
                  </a:cubicBezTo>
                  <a:cubicBezTo>
                    <a:pt x="13" y="25"/>
                    <a:pt x="25" y="26"/>
                    <a:pt x="37" y="27"/>
                  </a:cubicBezTo>
                  <a:cubicBezTo>
                    <a:pt x="45" y="28"/>
                    <a:pt x="47" y="24"/>
                    <a:pt x="46" y="18"/>
                  </a:cubicBezTo>
                  <a:cubicBezTo>
                    <a:pt x="46" y="12"/>
                    <a:pt x="42" y="7"/>
                    <a:pt x="41" y="0"/>
                  </a:cubicBezTo>
                  <a:close/>
                </a:path>
              </a:pathLst>
            </a:custGeom>
            <a:solidFill>
              <a:srgbClr val="6315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 name="Freeform 49">
              <a:extLst>
                <a:ext uri="{FF2B5EF4-FFF2-40B4-BE49-F238E27FC236}">
                  <a16:creationId xmlns:a16="http://schemas.microsoft.com/office/drawing/2014/main" id="{7552B576-6D89-2A59-1C8F-C327BAEE5E72}"/>
                </a:ext>
              </a:extLst>
            </p:cNvPr>
            <p:cNvSpPr>
              <a:spLocks/>
            </p:cNvSpPr>
            <p:nvPr/>
          </p:nvSpPr>
          <p:spPr bwMode="auto">
            <a:xfrm>
              <a:off x="9120188" y="2085975"/>
              <a:ext cx="52388" cy="461963"/>
            </a:xfrm>
            <a:custGeom>
              <a:avLst/>
              <a:gdLst>
                <a:gd name="T0" fmla="*/ 17 w 18"/>
                <a:gd name="T1" fmla="*/ 77 h 155"/>
                <a:gd name="T2" fmla="*/ 17 w 18"/>
                <a:gd name="T3" fmla="*/ 146 h 155"/>
                <a:gd name="T4" fmla="*/ 12 w 18"/>
                <a:gd name="T5" fmla="*/ 152 h 155"/>
                <a:gd name="T6" fmla="*/ 1 w 18"/>
                <a:gd name="T7" fmla="*/ 145 h 155"/>
                <a:gd name="T8" fmla="*/ 1 w 18"/>
                <a:gd name="T9" fmla="*/ 8 h 155"/>
                <a:gd name="T10" fmla="*/ 9 w 18"/>
                <a:gd name="T11" fmla="*/ 2 h 155"/>
                <a:gd name="T12" fmla="*/ 17 w 18"/>
                <a:gd name="T13" fmla="*/ 9 h 155"/>
                <a:gd name="T14" fmla="*/ 17 w 18"/>
                <a:gd name="T15" fmla="*/ 77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55">
                  <a:moveTo>
                    <a:pt x="17" y="77"/>
                  </a:moveTo>
                  <a:cubicBezTo>
                    <a:pt x="17" y="100"/>
                    <a:pt x="17" y="123"/>
                    <a:pt x="17" y="146"/>
                  </a:cubicBezTo>
                  <a:cubicBezTo>
                    <a:pt x="17" y="149"/>
                    <a:pt x="18" y="154"/>
                    <a:pt x="12" y="152"/>
                  </a:cubicBezTo>
                  <a:cubicBezTo>
                    <a:pt x="8" y="151"/>
                    <a:pt x="1" y="155"/>
                    <a:pt x="1" y="145"/>
                  </a:cubicBezTo>
                  <a:cubicBezTo>
                    <a:pt x="1" y="100"/>
                    <a:pt x="1" y="54"/>
                    <a:pt x="1" y="8"/>
                  </a:cubicBezTo>
                  <a:cubicBezTo>
                    <a:pt x="0" y="0"/>
                    <a:pt x="5" y="3"/>
                    <a:pt x="9" y="2"/>
                  </a:cubicBezTo>
                  <a:cubicBezTo>
                    <a:pt x="14" y="2"/>
                    <a:pt x="17" y="2"/>
                    <a:pt x="17" y="9"/>
                  </a:cubicBezTo>
                  <a:cubicBezTo>
                    <a:pt x="17" y="31"/>
                    <a:pt x="17" y="54"/>
                    <a:pt x="17" y="77"/>
                  </a:cubicBezTo>
                  <a:close/>
                </a:path>
              </a:pathLst>
            </a:custGeom>
            <a:solidFill>
              <a:srgbClr val="FC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 name="Freeform 50">
              <a:extLst>
                <a:ext uri="{FF2B5EF4-FFF2-40B4-BE49-F238E27FC236}">
                  <a16:creationId xmlns:a16="http://schemas.microsoft.com/office/drawing/2014/main" id="{B94CE677-F0B7-1F0B-26B0-443BB8CAC8E9}"/>
                </a:ext>
              </a:extLst>
            </p:cNvPr>
            <p:cNvSpPr>
              <a:spLocks/>
            </p:cNvSpPr>
            <p:nvPr/>
          </p:nvSpPr>
          <p:spPr bwMode="auto">
            <a:xfrm>
              <a:off x="7823201" y="2082800"/>
              <a:ext cx="163513" cy="546100"/>
            </a:xfrm>
            <a:custGeom>
              <a:avLst/>
              <a:gdLst>
                <a:gd name="T0" fmla="*/ 4 w 55"/>
                <a:gd name="T1" fmla="*/ 77 h 183"/>
                <a:gd name="T2" fmla="*/ 6 w 55"/>
                <a:gd name="T3" fmla="*/ 42 h 183"/>
                <a:gd name="T4" fmla="*/ 9 w 55"/>
                <a:gd name="T5" fmla="*/ 4 h 183"/>
                <a:gd name="T6" fmla="*/ 14 w 55"/>
                <a:gd name="T7" fmla="*/ 0 h 183"/>
                <a:gd name="T8" fmla="*/ 33 w 55"/>
                <a:gd name="T9" fmla="*/ 0 h 183"/>
                <a:gd name="T10" fmla="*/ 52 w 55"/>
                <a:gd name="T11" fmla="*/ 16 h 183"/>
                <a:gd name="T12" fmla="*/ 55 w 55"/>
                <a:gd name="T13" fmla="*/ 26 h 183"/>
                <a:gd name="T14" fmla="*/ 55 w 55"/>
                <a:gd name="T15" fmla="*/ 170 h 183"/>
                <a:gd name="T16" fmla="*/ 45 w 55"/>
                <a:gd name="T17" fmla="*/ 180 h 183"/>
                <a:gd name="T18" fmla="*/ 21 w 55"/>
                <a:gd name="T19" fmla="*/ 181 h 183"/>
                <a:gd name="T20" fmla="*/ 14 w 55"/>
                <a:gd name="T21" fmla="*/ 177 h 183"/>
                <a:gd name="T22" fmla="*/ 9 w 55"/>
                <a:gd name="T23" fmla="*/ 161 h 183"/>
                <a:gd name="T24" fmla="*/ 18 w 55"/>
                <a:gd name="T25" fmla="*/ 157 h 183"/>
                <a:gd name="T26" fmla="*/ 27 w 55"/>
                <a:gd name="T27" fmla="*/ 147 h 183"/>
                <a:gd name="T28" fmla="*/ 27 w 55"/>
                <a:gd name="T29" fmla="*/ 126 h 183"/>
                <a:gd name="T30" fmla="*/ 27 w 55"/>
                <a:gd name="T31" fmla="*/ 8 h 183"/>
                <a:gd name="T32" fmla="*/ 15 w 55"/>
                <a:gd name="T33" fmla="*/ 6 h 183"/>
                <a:gd name="T34" fmla="*/ 14 w 55"/>
                <a:gd name="T35" fmla="*/ 8 h 183"/>
                <a:gd name="T36" fmla="*/ 13 w 55"/>
                <a:gd name="T37" fmla="*/ 99 h 183"/>
                <a:gd name="T38" fmla="*/ 10 w 55"/>
                <a:gd name="T39" fmla="*/ 111 h 183"/>
                <a:gd name="T40" fmla="*/ 7 w 55"/>
                <a:gd name="T41" fmla="*/ 110 h 183"/>
                <a:gd name="T42" fmla="*/ 4 w 55"/>
                <a:gd name="T43" fmla="*/ 77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 h="183">
                  <a:moveTo>
                    <a:pt x="4" y="77"/>
                  </a:moveTo>
                  <a:cubicBezTo>
                    <a:pt x="14" y="66"/>
                    <a:pt x="4" y="54"/>
                    <a:pt x="6" y="42"/>
                  </a:cubicBezTo>
                  <a:cubicBezTo>
                    <a:pt x="9" y="30"/>
                    <a:pt x="9" y="17"/>
                    <a:pt x="9" y="4"/>
                  </a:cubicBezTo>
                  <a:cubicBezTo>
                    <a:pt x="10" y="1"/>
                    <a:pt x="12" y="0"/>
                    <a:pt x="14" y="0"/>
                  </a:cubicBezTo>
                  <a:cubicBezTo>
                    <a:pt x="21" y="0"/>
                    <a:pt x="27" y="0"/>
                    <a:pt x="33" y="0"/>
                  </a:cubicBezTo>
                  <a:cubicBezTo>
                    <a:pt x="40" y="4"/>
                    <a:pt x="46" y="10"/>
                    <a:pt x="52" y="16"/>
                  </a:cubicBezTo>
                  <a:cubicBezTo>
                    <a:pt x="54" y="19"/>
                    <a:pt x="55" y="22"/>
                    <a:pt x="55" y="26"/>
                  </a:cubicBezTo>
                  <a:cubicBezTo>
                    <a:pt x="55" y="74"/>
                    <a:pt x="55" y="122"/>
                    <a:pt x="55" y="170"/>
                  </a:cubicBezTo>
                  <a:cubicBezTo>
                    <a:pt x="55" y="177"/>
                    <a:pt x="52" y="181"/>
                    <a:pt x="45" y="180"/>
                  </a:cubicBezTo>
                  <a:cubicBezTo>
                    <a:pt x="37" y="179"/>
                    <a:pt x="29" y="183"/>
                    <a:pt x="21" y="181"/>
                  </a:cubicBezTo>
                  <a:cubicBezTo>
                    <a:pt x="19" y="180"/>
                    <a:pt x="16" y="180"/>
                    <a:pt x="14" y="177"/>
                  </a:cubicBezTo>
                  <a:cubicBezTo>
                    <a:pt x="13" y="172"/>
                    <a:pt x="14" y="165"/>
                    <a:pt x="9" y="161"/>
                  </a:cubicBezTo>
                  <a:cubicBezTo>
                    <a:pt x="12" y="158"/>
                    <a:pt x="15" y="157"/>
                    <a:pt x="18" y="157"/>
                  </a:cubicBezTo>
                  <a:cubicBezTo>
                    <a:pt x="25" y="157"/>
                    <a:pt x="27" y="153"/>
                    <a:pt x="27" y="147"/>
                  </a:cubicBezTo>
                  <a:cubicBezTo>
                    <a:pt x="27" y="140"/>
                    <a:pt x="27" y="133"/>
                    <a:pt x="27" y="126"/>
                  </a:cubicBezTo>
                  <a:cubicBezTo>
                    <a:pt x="27" y="86"/>
                    <a:pt x="27" y="47"/>
                    <a:pt x="27" y="8"/>
                  </a:cubicBezTo>
                  <a:cubicBezTo>
                    <a:pt x="24" y="1"/>
                    <a:pt x="19" y="4"/>
                    <a:pt x="15" y="6"/>
                  </a:cubicBezTo>
                  <a:cubicBezTo>
                    <a:pt x="14" y="6"/>
                    <a:pt x="14" y="7"/>
                    <a:pt x="14" y="8"/>
                  </a:cubicBezTo>
                  <a:cubicBezTo>
                    <a:pt x="13" y="39"/>
                    <a:pt x="14" y="69"/>
                    <a:pt x="13" y="99"/>
                  </a:cubicBezTo>
                  <a:cubicBezTo>
                    <a:pt x="13" y="103"/>
                    <a:pt x="15" y="108"/>
                    <a:pt x="10" y="111"/>
                  </a:cubicBezTo>
                  <a:cubicBezTo>
                    <a:pt x="9" y="111"/>
                    <a:pt x="8" y="111"/>
                    <a:pt x="7" y="110"/>
                  </a:cubicBezTo>
                  <a:cubicBezTo>
                    <a:pt x="4" y="99"/>
                    <a:pt x="0" y="88"/>
                    <a:pt x="4" y="77"/>
                  </a:cubicBezTo>
                  <a:close/>
                </a:path>
              </a:pathLst>
            </a:custGeom>
            <a:solidFill>
              <a:srgbClr val="2019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 name="Freeform 51">
              <a:extLst>
                <a:ext uri="{FF2B5EF4-FFF2-40B4-BE49-F238E27FC236}">
                  <a16:creationId xmlns:a16="http://schemas.microsoft.com/office/drawing/2014/main" id="{96499180-270A-64D1-8B69-AA821A1DE919}"/>
                </a:ext>
              </a:extLst>
            </p:cNvPr>
            <p:cNvSpPr>
              <a:spLocks/>
            </p:cNvSpPr>
            <p:nvPr/>
          </p:nvSpPr>
          <p:spPr bwMode="auto">
            <a:xfrm>
              <a:off x="8054976" y="2073275"/>
              <a:ext cx="206375" cy="541338"/>
            </a:xfrm>
            <a:custGeom>
              <a:avLst/>
              <a:gdLst>
                <a:gd name="T0" fmla="*/ 18 w 69"/>
                <a:gd name="T1" fmla="*/ 176 h 181"/>
                <a:gd name="T2" fmla="*/ 0 w 69"/>
                <a:gd name="T3" fmla="*/ 136 h 181"/>
                <a:gd name="T4" fmla="*/ 1 w 69"/>
                <a:gd name="T5" fmla="*/ 12 h 181"/>
                <a:gd name="T6" fmla="*/ 1 w 69"/>
                <a:gd name="T7" fmla="*/ 2 h 181"/>
                <a:gd name="T8" fmla="*/ 31 w 69"/>
                <a:gd name="T9" fmla="*/ 1 h 181"/>
                <a:gd name="T10" fmla="*/ 57 w 69"/>
                <a:gd name="T11" fmla="*/ 13 h 181"/>
                <a:gd name="T12" fmla="*/ 64 w 69"/>
                <a:gd name="T13" fmla="*/ 19 h 181"/>
                <a:gd name="T14" fmla="*/ 67 w 69"/>
                <a:gd name="T15" fmla="*/ 29 h 181"/>
                <a:gd name="T16" fmla="*/ 58 w 69"/>
                <a:gd name="T17" fmla="*/ 39 h 181"/>
                <a:gd name="T18" fmla="*/ 48 w 69"/>
                <a:gd name="T19" fmla="*/ 49 h 181"/>
                <a:gd name="T20" fmla="*/ 52 w 69"/>
                <a:gd name="T21" fmla="*/ 75 h 181"/>
                <a:gd name="T22" fmla="*/ 60 w 69"/>
                <a:gd name="T23" fmla="*/ 83 h 181"/>
                <a:gd name="T24" fmla="*/ 66 w 69"/>
                <a:gd name="T25" fmla="*/ 107 h 181"/>
                <a:gd name="T26" fmla="*/ 56 w 69"/>
                <a:gd name="T27" fmla="*/ 108 h 181"/>
                <a:gd name="T28" fmla="*/ 49 w 69"/>
                <a:gd name="T29" fmla="*/ 113 h 181"/>
                <a:gd name="T30" fmla="*/ 54 w 69"/>
                <a:gd name="T31" fmla="*/ 144 h 181"/>
                <a:gd name="T32" fmla="*/ 67 w 69"/>
                <a:gd name="T33" fmla="*/ 167 h 181"/>
                <a:gd name="T34" fmla="*/ 59 w 69"/>
                <a:gd name="T35" fmla="*/ 176 h 181"/>
                <a:gd name="T36" fmla="*/ 31 w 69"/>
                <a:gd name="T37" fmla="*/ 179 h 181"/>
                <a:gd name="T38" fmla="*/ 18 w 69"/>
                <a:gd name="T39" fmla="*/ 176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9" h="181">
                  <a:moveTo>
                    <a:pt x="18" y="176"/>
                  </a:moveTo>
                  <a:cubicBezTo>
                    <a:pt x="2" y="167"/>
                    <a:pt x="0" y="153"/>
                    <a:pt x="0" y="136"/>
                  </a:cubicBezTo>
                  <a:cubicBezTo>
                    <a:pt x="1" y="95"/>
                    <a:pt x="1" y="53"/>
                    <a:pt x="1" y="12"/>
                  </a:cubicBezTo>
                  <a:cubicBezTo>
                    <a:pt x="1" y="8"/>
                    <a:pt x="1" y="5"/>
                    <a:pt x="1" y="2"/>
                  </a:cubicBezTo>
                  <a:cubicBezTo>
                    <a:pt x="11" y="2"/>
                    <a:pt x="21" y="2"/>
                    <a:pt x="31" y="1"/>
                  </a:cubicBezTo>
                  <a:cubicBezTo>
                    <a:pt x="42" y="0"/>
                    <a:pt x="51" y="4"/>
                    <a:pt x="57" y="13"/>
                  </a:cubicBezTo>
                  <a:cubicBezTo>
                    <a:pt x="59" y="15"/>
                    <a:pt x="61" y="17"/>
                    <a:pt x="64" y="19"/>
                  </a:cubicBezTo>
                  <a:cubicBezTo>
                    <a:pt x="66" y="22"/>
                    <a:pt x="67" y="25"/>
                    <a:pt x="67" y="29"/>
                  </a:cubicBezTo>
                  <a:cubicBezTo>
                    <a:pt x="67" y="36"/>
                    <a:pt x="66" y="38"/>
                    <a:pt x="58" y="39"/>
                  </a:cubicBezTo>
                  <a:cubicBezTo>
                    <a:pt x="51" y="39"/>
                    <a:pt x="48" y="42"/>
                    <a:pt x="48" y="49"/>
                  </a:cubicBezTo>
                  <a:cubicBezTo>
                    <a:pt x="49" y="58"/>
                    <a:pt x="46" y="67"/>
                    <a:pt x="52" y="75"/>
                  </a:cubicBezTo>
                  <a:cubicBezTo>
                    <a:pt x="55" y="78"/>
                    <a:pt x="57" y="81"/>
                    <a:pt x="60" y="83"/>
                  </a:cubicBezTo>
                  <a:cubicBezTo>
                    <a:pt x="68" y="89"/>
                    <a:pt x="69" y="97"/>
                    <a:pt x="66" y="107"/>
                  </a:cubicBezTo>
                  <a:cubicBezTo>
                    <a:pt x="63" y="109"/>
                    <a:pt x="60" y="108"/>
                    <a:pt x="56" y="108"/>
                  </a:cubicBezTo>
                  <a:cubicBezTo>
                    <a:pt x="53" y="108"/>
                    <a:pt x="49" y="110"/>
                    <a:pt x="49" y="113"/>
                  </a:cubicBezTo>
                  <a:cubicBezTo>
                    <a:pt x="49" y="123"/>
                    <a:pt x="45" y="135"/>
                    <a:pt x="54" y="144"/>
                  </a:cubicBezTo>
                  <a:cubicBezTo>
                    <a:pt x="62" y="149"/>
                    <a:pt x="66" y="157"/>
                    <a:pt x="67" y="167"/>
                  </a:cubicBezTo>
                  <a:cubicBezTo>
                    <a:pt x="68" y="173"/>
                    <a:pt x="66" y="176"/>
                    <a:pt x="59" y="176"/>
                  </a:cubicBezTo>
                  <a:cubicBezTo>
                    <a:pt x="50" y="177"/>
                    <a:pt x="40" y="175"/>
                    <a:pt x="31" y="179"/>
                  </a:cubicBezTo>
                  <a:cubicBezTo>
                    <a:pt x="27" y="181"/>
                    <a:pt x="23" y="175"/>
                    <a:pt x="18" y="176"/>
                  </a:cubicBezTo>
                  <a:close/>
                </a:path>
              </a:pathLst>
            </a:custGeom>
            <a:solidFill>
              <a:srgbClr val="0E0B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 name="Freeform 52">
              <a:extLst>
                <a:ext uri="{FF2B5EF4-FFF2-40B4-BE49-F238E27FC236}">
                  <a16:creationId xmlns:a16="http://schemas.microsoft.com/office/drawing/2014/main" id="{F525200D-E3A3-4F21-A81B-020CCE76EC91}"/>
                </a:ext>
              </a:extLst>
            </p:cNvPr>
            <p:cNvSpPr>
              <a:spLocks/>
            </p:cNvSpPr>
            <p:nvPr/>
          </p:nvSpPr>
          <p:spPr bwMode="auto">
            <a:xfrm>
              <a:off x="8180388" y="2130425"/>
              <a:ext cx="87313" cy="265113"/>
            </a:xfrm>
            <a:custGeom>
              <a:avLst/>
              <a:gdLst>
                <a:gd name="T0" fmla="*/ 23 w 29"/>
                <a:gd name="T1" fmla="*/ 87 h 89"/>
                <a:gd name="T2" fmla="*/ 14 w 29"/>
                <a:gd name="T3" fmla="*/ 61 h 89"/>
                <a:gd name="T4" fmla="*/ 5 w 29"/>
                <a:gd name="T5" fmla="*/ 22 h 89"/>
                <a:gd name="T6" fmla="*/ 12 w 29"/>
                <a:gd name="T7" fmla="*/ 18 h 89"/>
                <a:gd name="T8" fmla="*/ 22 w 29"/>
                <a:gd name="T9" fmla="*/ 4 h 89"/>
                <a:gd name="T10" fmla="*/ 22 w 29"/>
                <a:gd name="T11" fmla="*/ 0 h 89"/>
                <a:gd name="T12" fmla="*/ 26 w 29"/>
                <a:gd name="T13" fmla="*/ 16 h 89"/>
                <a:gd name="T14" fmla="*/ 16 w 29"/>
                <a:gd name="T15" fmla="*/ 21 h 89"/>
                <a:gd name="T16" fmla="*/ 8 w 29"/>
                <a:gd name="T17" fmla="*/ 30 h 89"/>
                <a:gd name="T18" fmla="*/ 21 w 29"/>
                <a:gd name="T19" fmla="*/ 66 h 89"/>
                <a:gd name="T20" fmla="*/ 23 w 29"/>
                <a:gd name="T21" fmla="*/ 89 h 89"/>
                <a:gd name="T22" fmla="*/ 23 w 29"/>
                <a:gd name="T23" fmla="*/ 88 h 89"/>
                <a:gd name="T24" fmla="*/ 23 w 29"/>
                <a:gd name="T25" fmla="*/ 87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89">
                  <a:moveTo>
                    <a:pt x="23" y="87"/>
                  </a:moveTo>
                  <a:cubicBezTo>
                    <a:pt x="25" y="77"/>
                    <a:pt x="23" y="68"/>
                    <a:pt x="14" y="61"/>
                  </a:cubicBezTo>
                  <a:cubicBezTo>
                    <a:pt x="0" y="51"/>
                    <a:pt x="5" y="36"/>
                    <a:pt x="5" y="22"/>
                  </a:cubicBezTo>
                  <a:cubicBezTo>
                    <a:pt x="6" y="19"/>
                    <a:pt x="9" y="18"/>
                    <a:pt x="12" y="18"/>
                  </a:cubicBezTo>
                  <a:cubicBezTo>
                    <a:pt x="25" y="17"/>
                    <a:pt x="25" y="17"/>
                    <a:pt x="22" y="4"/>
                  </a:cubicBezTo>
                  <a:cubicBezTo>
                    <a:pt x="22" y="2"/>
                    <a:pt x="22" y="1"/>
                    <a:pt x="22" y="0"/>
                  </a:cubicBezTo>
                  <a:cubicBezTo>
                    <a:pt x="29" y="3"/>
                    <a:pt x="27" y="10"/>
                    <a:pt x="26" y="16"/>
                  </a:cubicBezTo>
                  <a:cubicBezTo>
                    <a:pt x="26" y="21"/>
                    <a:pt x="21" y="22"/>
                    <a:pt x="16" y="21"/>
                  </a:cubicBezTo>
                  <a:cubicBezTo>
                    <a:pt x="11" y="21"/>
                    <a:pt x="9" y="24"/>
                    <a:pt x="8" y="30"/>
                  </a:cubicBezTo>
                  <a:cubicBezTo>
                    <a:pt x="7" y="44"/>
                    <a:pt x="9" y="57"/>
                    <a:pt x="21" y="66"/>
                  </a:cubicBezTo>
                  <a:cubicBezTo>
                    <a:pt x="29" y="72"/>
                    <a:pt x="29" y="83"/>
                    <a:pt x="23" y="89"/>
                  </a:cubicBezTo>
                  <a:cubicBezTo>
                    <a:pt x="23" y="89"/>
                    <a:pt x="23" y="89"/>
                    <a:pt x="23" y="88"/>
                  </a:cubicBezTo>
                  <a:cubicBezTo>
                    <a:pt x="23" y="88"/>
                    <a:pt x="23" y="87"/>
                    <a:pt x="23" y="87"/>
                  </a:cubicBezTo>
                  <a:close/>
                </a:path>
              </a:pathLst>
            </a:custGeom>
            <a:solidFill>
              <a:srgbClr val="7016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 name="Freeform 53">
              <a:extLst>
                <a:ext uri="{FF2B5EF4-FFF2-40B4-BE49-F238E27FC236}">
                  <a16:creationId xmlns:a16="http://schemas.microsoft.com/office/drawing/2014/main" id="{A4F3D348-CF0E-C577-4A70-D272656D998B}"/>
                </a:ext>
              </a:extLst>
            </p:cNvPr>
            <p:cNvSpPr>
              <a:spLocks/>
            </p:cNvSpPr>
            <p:nvPr/>
          </p:nvSpPr>
          <p:spPr bwMode="auto">
            <a:xfrm>
              <a:off x="8186738" y="2384425"/>
              <a:ext cx="61913" cy="119063"/>
            </a:xfrm>
            <a:custGeom>
              <a:avLst/>
              <a:gdLst>
                <a:gd name="T0" fmla="*/ 21 w 21"/>
                <a:gd name="T1" fmla="*/ 2 h 40"/>
                <a:gd name="T2" fmla="*/ 21 w 21"/>
                <a:gd name="T3" fmla="*/ 4 h 40"/>
                <a:gd name="T4" fmla="*/ 21 w 21"/>
                <a:gd name="T5" fmla="*/ 5 h 40"/>
                <a:gd name="T6" fmla="*/ 6 w 21"/>
                <a:gd name="T7" fmla="*/ 16 h 40"/>
                <a:gd name="T8" fmla="*/ 9 w 21"/>
                <a:gd name="T9" fmla="*/ 37 h 40"/>
                <a:gd name="T10" fmla="*/ 10 w 21"/>
                <a:gd name="T11" fmla="*/ 40 h 40"/>
                <a:gd name="T12" fmla="*/ 3 w 21"/>
                <a:gd name="T13" fmla="*/ 9 h 40"/>
                <a:gd name="T14" fmla="*/ 21 w 21"/>
                <a:gd name="T15" fmla="*/ 2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40">
                  <a:moveTo>
                    <a:pt x="21" y="2"/>
                  </a:moveTo>
                  <a:cubicBezTo>
                    <a:pt x="21" y="3"/>
                    <a:pt x="21" y="4"/>
                    <a:pt x="21" y="4"/>
                  </a:cubicBezTo>
                  <a:cubicBezTo>
                    <a:pt x="21" y="5"/>
                    <a:pt x="21" y="5"/>
                    <a:pt x="21" y="5"/>
                  </a:cubicBezTo>
                  <a:cubicBezTo>
                    <a:pt x="15" y="7"/>
                    <a:pt x="4" y="3"/>
                    <a:pt x="6" y="16"/>
                  </a:cubicBezTo>
                  <a:cubicBezTo>
                    <a:pt x="7" y="23"/>
                    <a:pt x="4" y="31"/>
                    <a:pt x="9" y="37"/>
                  </a:cubicBezTo>
                  <a:cubicBezTo>
                    <a:pt x="9" y="38"/>
                    <a:pt x="9" y="39"/>
                    <a:pt x="10" y="40"/>
                  </a:cubicBezTo>
                  <a:cubicBezTo>
                    <a:pt x="3" y="35"/>
                    <a:pt x="0" y="18"/>
                    <a:pt x="3" y="9"/>
                  </a:cubicBezTo>
                  <a:cubicBezTo>
                    <a:pt x="7" y="0"/>
                    <a:pt x="15" y="3"/>
                    <a:pt x="21" y="2"/>
                  </a:cubicBezTo>
                  <a:close/>
                </a:path>
              </a:pathLst>
            </a:custGeom>
            <a:solidFill>
              <a:srgbClr val="651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 name="Freeform 54">
              <a:extLst>
                <a:ext uri="{FF2B5EF4-FFF2-40B4-BE49-F238E27FC236}">
                  <a16:creationId xmlns:a16="http://schemas.microsoft.com/office/drawing/2014/main" id="{F2C4B7EA-05A7-4E3B-926B-FEFF451DD702}"/>
                </a:ext>
              </a:extLst>
            </p:cNvPr>
            <p:cNvSpPr>
              <a:spLocks/>
            </p:cNvSpPr>
            <p:nvPr/>
          </p:nvSpPr>
          <p:spPr bwMode="auto">
            <a:xfrm>
              <a:off x="8291513" y="2079625"/>
              <a:ext cx="249238" cy="512763"/>
            </a:xfrm>
            <a:custGeom>
              <a:avLst/>
              <a:gdLst>
                <a:gd name="T0" fmla="*/ 34 w 84"/>
                <a:gd name="T1" fmla="*/ 168 h 172"/>
                <a:gd name="T2" fmla="*/ 23 w 84"/>
                <a:gd name="T3" fmla="*/ 159 h 172"/>
                <a:gd name="T4" fmla="*/ 18 w 84"/>
                <a:gd name="T5" fmla="*/ 146 h 172"/>
                <a:gd name="T6" fmla="*/ 18 w 84"/>
                <a:gd name="T7" fmla="*/ 52 h 172"/>
                <a:gd name="T8" fmla="*/ 7 w 84"/>
                <a:gd name="T9" fmla="*/ 28 h 172"/>
                <a:gd name="T10" fmla="*/ 2 w 84"/>
                <a:gd name="T11" fmla="*/ 23 h 172"/>
                <a:gd name="T12" fmla="*/ 1 w 84"/>
                <a:gd name="T13" fmla="*/ 1 h 172"/>
                <a:gd name="T14" fmla="*/ 2 w 84"/>
                <a:gd name="T15" fmla="*/ 1 h 172"/>
                <a:gd name="T16" fmla="*/ 58 w 84"/>
                <a:gd name="T17" fmla="*/ 0 h 172"/>
                <a:gd name="T18" fmla="*/ 64 w 84"/>
                <a:gd name="T19" fmla="*/ 3 h 172"/>
                <a:gd name="T20" fmla="*/ 66 w 84"/>
                <a:gd name="T21" fmla="*/ 5 h 172"/>
                <a:gd name="T22" fmla="*/ 82 w 84"/>
                <a:gd name="T23" fmla="*/ 26 h 172"/>
                <a:gd name="T24" fmla="*/ 75 w 84"/>
                <a:gd name="T25" fmla="*/ 39 h 172"/>
                <a:gd name="T26" fmla="*/ 66 w 84"/>
                <a:gd name="T27" fmla="*/ 50 h 172"/>
                <a:gd name="T28" fmla="*/ 65 w 84"/>
                <a:gd name="T29" fmla="*/ 118 h 172"/>
                <a:gd name="T30" fmla="*/ 65 w 84"/>
                <a:gd name="T31" fmla="*/ 160 h 172"/>
                <a:gd name="T32" fmla="*/ 53 w 84"/>
                <a:gd name="T33" fmla="*/ 171 h 172"/>
                <a:gd name="T34" fmla="*/ 34 w 84"/>
                <a:gd name="T35" fmla="*/ 168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4" h="172">
                  <a:moveTo>
                    <a:pt x="34" y="168"/>
                  </a:moveTo>
                  <a:cubicBezTo>
                    <a:pt x="30" y="165"/>
                    <a:pt x="27" y="162"/>
                    <a:pt x="23" y="159"/>
                  </a:cubicBezTo>
                  <a:cubicBezTo>
                    <a:pt x="19" y="156"/>
                    <a:pt x="18" y="152"/>
                    <a:pt x="18" y="146"/>
                  </a:cubicBezTo>
                  <a:cubicBezTo>
                    <a:pt x="18" y="115"/>
                    <a:pt x="18" y="83"/>
                    <a:pt x="18" y="52"/>
                  </a:cubicBezTo>
                  <a:cubicBezTo>
                    <a:pt x="19" y="41"/>
                    <a:pt x="16" y="34"/>
                    <a:pt x="7" y="28"/>
                  </a:cubicBezTo>
                  <a:cubicBezTo>
                    <a:pt x="5" y="27"/>
                    <a:pt x="3" y="25"/>
                    <a:pt x="2" y="23"/>
                  </a:cubicBezTo>
                  <a:cubicBezTo>
                    <a:pt x="0" y="16"/>
                    <a:pt x="1" y="8"/>
                    <a:pt x="1" y="1"/>
                  </a:cubicBezTo>
                  <a:cubicBezTo>
                    <a:pt x="2" y="1"/>
                    <a:pt x="2" y="1"/>
                    <a:pt x="2" y="1"/>
                  </a:cubicBezTo>
                  <a:cubicBezTo>
                    <a:pt x="20" y="0"/>
                    <a:pt x="39" y="1"/>
                    <a:pt x="58" y="0"/>
                  </a:cubicBezTo>
                  <a:cubicBezTo>
                    <a:pt x="61" y="0"/>
                    <a:pt x="62" y="2"/>
                    <a:pt x="64" y="3"/>
                  </a:cubicBezTo>
                  <a:cubicBezTo>
                    <a:pt x="65" y="4"/>
                    <a:pt x="65" y="4"/>
                    <a:pt x="66" y="5"/>
                  </a:cubicBezTo>
                  <a:cubicBezTo>
                    <a:pt x="73" y="11"/>
                    <a:pt x="80" y="16"/>
                    <a:pt x="82" y="26"/>
                  </a:cubicBezTo>
                  <a:cubicBezTo>
                    <a:pt x="84" y="32"/>
                    <a:pt x="82" y="37"/>
                    <a:pt x="75" y="39"/>
                  </a:cubicBezTo>
                  <a:cubicBezTo>
                    <a:pt x="69" y="40"/>
                    <a:pt x="66" y="43"/>
                    <a:pt x="66" y="50"/>
                  </a:cubicBezTo>
                  <a:cubicBezTo>
                    <a:pt x="66" y="73"/>
                    <a:pt x="65" y="95"/>
                    <a:pt x="65" y="118"/>
                  </a:cubicBezTo>
                  <a:cubicBezTo>
                    <a:pt x="65" y="132"/>
                    <a:pt x="65" y="146"/>
                    <a:pt x="65" y="160"/>
                  </a:cubicBezTo>
                  <a:cubicBezTo>
                    <a:pt x="65" y="169"/>
                    <a:pt x="62" y="171"/>
                    <a:pt x="53" y="171"/>
                  </a:cubicBezTo>
                  <a:cubicBezTo>
                    <a:pt x="47" y="172"/>
                    <a:pt x="40" y="171"/>
                    <a:pt x="34" y="168"/>
                  </a:cubicBezTo>
                  <a:close/>
                </a:path>
              </a:pathLst>
            </a:custGeom>
            <a:solidFill>
              <a:srgbClr val="0C0B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 name="Freeform 55">
              <a:extLst>
                <a:ext uri="{FF2B5EF4-FFF2-40B4-BE49-F238E27FC236}">
                  <a16:creationId xmlns:a16="http://schemas.microsoft.com/office/drawing/2014/main" id="{9E36E6B4-B357-3B4F-C96F-32EC9BCA33AC}"/>
                </a:ext>
              </a:extLst>
            </p:cNvPr>
            <p:cNvSpPr>
              <a:spLocks/>
            </p:cNvSpPr>
            <p:nvPr/>
          </p:nvSpPr>
          <p:spPr bwMode="auto">
            <a:xfrm>
              <a:off x="8391526" y="2095500"/>
              <a:ext cx="158750" cy="515938"/>
            </a:xfrm>
            <a:custGeom>
              <a:avLst/>
              <a:gdLst>
                <a:gd name="T0" fmla="*/ 0 w 53"/>
                <a:gd name="T1" fmla="*/ 163 h 173"/>
                <a:gd name="T2" fmla="*/ 21 w 53"/>
                <a:gd name="T3" fmla="*/ 164 h 173"/>
                <a:gd name="T4" fmla="*/ 29 w 53"/>
                <a:gd name="T5" fmla="*/ 156 h 173"/>
                <a:gd name="T6" fmla="*/ 29 w 53"/>
                <a:gd name="T7" fmla="*/ 101 h 173"/>
                <a:gd name="T8" fmla="*/ 30 w 53"/>
                <a:gd name="T9" fmla="*/ 43 h 173"/>
                <a:gd name="T10" fmla="*/ 38 w 53"/>
                <a:gd name="T11" fmla="*/ 32 h 173"/>
                <a:gd name="T12" fmla="*/ 43 w 53"/>
                <a:gd name="T13" fmla="*/ 13 h 173"/>
                <a:gd name="T14" fmla="*/ 32 w 53"/>
                <a:gd name="T15" fmla="*/ 0 h 173"/>
                <a:gd name="T16" fmla="*/ 50 w 53"/>
                <a:gd name="T17" fmla="*/ 20 h 173"/>
                <a:gd name="T18" fmla="*/ 42 w 53"/>
                <a:gd name="T19" fmla="*/ 35 h 173"/>
                <a:gd name="T20" fmla="*/ 34 w 53"/>
                <a:gd name="T21" fmla="*/ 47 h 173"/>
                <a:gd name="T22" fmla="*/ 34 w 53"/>
                <a:gd name="T23" fmla="*/ 152 h 173"/>
                <a:gd name="T24" fmla="*/ 11 w 53"/>
                <a:gd name="T25" fmla="*/ 168 h 173"/>
                <a:gd name="T26" fmla="*/ 3 w 53"/>
                <a:gd name="T27" fmla="*/ 166 h 173"/>
                <a:gd name="T28" fmla="*/ 0 w 53"/>
                <a:gd name="T29" fmla="*/ 163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 h="173">
                  <a:moveTo>
                    <a:pt x="0" y="163"/>
                  </a:moveTo>
                  <a:cubicBezTo>
                    <a:pt x="7" y="165"/>
                    <a:pt x="14" y="164"/>
                    <a:pt x="21" y="164"/>
                  </a:cubicBezTo>
                  <a:cubicBezTo>
                    <a:pt x="27" y="165"/>
                    <a:pt x="29" y="162"/>
                    <a:pt x="29" y="156"/>
                  </a:cubicBezTo>
                  <a:cubicBezTo>
                    <a:pt x="29" y="137"/>
                    <a:pt x="29" y="119"/>
                    <a:pt x="29" y="101"/>
                  </a:cubicBezTo>
                  <a:cubicBezTo>
                    <a:pt x="29" y="81"/>
                    <a:pt x="30" y="62"/>
                    <a:pt x="30" y="43"/>
                  </a:cubicBezTo>
                  <a:cubicBezTo>
                    <a:pt x="30" y="37"/>
                    <a:pt x="33" y="34"/>
                    <a:pt x="38" y="32"/>
                  </a:cubicBezTo>
                  <a:cubicBezTo>
                    <a:pt x="48" y="29"/>
                    <a:pt x="50" y="21"/>
                    <a:pt x="43" y="13"/>
                  </a:cubicBezTo>
                  <a:cubicBezTo>
                    <a:pt x="39" y="8"/>
                    <a:pt x="35" y="4"/>
                    <a:pt x="32" y="0"/>
                  </a:cubicBezTo>
                  <a:cubicBezTo>
                    <a:pt x="42" y="3"/>
                    <a:pt x="47" y="12"/>
                    <a:pt x="50" y="20"/>
                  </a:cubicBezTo>
                  <a:cubicBezTo>
                    <a:pt x="53" y="29"/>
                    <a:pt x="51" y="33"/>
                    <a:pt x="42" y="35"/>
                  </a:cubicBezTo>
                  <a:cubicBezTo>
                    <a:pt x="36" y="37"/>
                    <a:pt x="34" y="40"/>
                    <a:pt x="34" y="47"/>
                  </a:cubicBezTo>
                  <a:cubicBezTo>
                    <a:pt x="34" y="82"/>
                    <a:pt x="34" y="117"/>
                    <a:pt x="34" y="152"/>
                  </a:cubicBezTo>
                  <a:cubicBezTo>
                    <a:pt x="34" y="168"/>
                    <a:pt x="26" y="173"/>
                    <a:pt x="11" y="168"/>
                  </a:cubicBezTo>
                  <a:cubicBezTo>
                    <a:pt x="8" y="167"/>
                    <a:pt x="6" y="166"/>
                    <a:pt x="3" y="166"/>
                  </a:cubicBezTo>
                  <a:cubicBezTo>
                    <a:pt x="2" y="165"/>
                    <a:pt x="1" y="164"/>
                    <a:pt x="0" y="163"/>
                  </a:cubicBezTo>
                  <a:close/>
                </a:path>
              </a:pathLst>
            </a:custGeom>
            <a:solidFill>
              <a:srgbClr val="6A15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 name="Freeform 56">
              <a:extLst>
                <a:ext uri="{FF2B5EF4-FFF2-40B4-BE49-F238E27FC236}">
                  <a16:creationId xmlns:a16="http://schemas.microsoft.com/office/drawing/2014/main" id="{BEAD980E-D67B-BEE6-705F-3F640BD68A92}"/>
                </a:ext>
              </a:extLst>
            </p:cNvPr>
            <p:cNvSpPr>
              <a:spLocks/>
            </p:cNvSpPr>
            <p:nvPr/>
          </p:nvSpPr>
          <p:spPr bwMode="auto">
            <a:xfrm>
              <a:off x="8296276" y="2073275"/>
              <a:ext cx="185738" cy="15875"/>
            </a:xfrm>
            <a:custGeom>
              <a:avLst/>
              <a:gdLst>
                <a:gd name="T0" fmla="*/ 62 w 62"/>
                <a:gd name="T1" fmla="*/ 5 h 5"/>
                <a:gd name="T2" fmla="*/ 44 w 62"/>
                <a:gd name="T3" fmla="*/ 3 h 5"/>
                <a:gd name="T4" fmla="*/ 0 w 62"/>
                <a:gd name="T5" fmla="*/ 3 h 5"/>
                <a:gd name="T6" fmla="*/ 7 w 62"/>
                <a:gd name="T7" fmla="*/ 1 h 5"/>
                <a:gd name="T8" fmla="*/ 54 w 62"/>
                <a:gd name="T9" fmla="*/ 1 h 5"/>
                <a:gd name="T10" fmla="*/ 62 w 62"/>
                <a:gd name="T11" fmla="*/ 5 h 5"/>
              </a:gdLst>
              <a:ahLst/>
              <a:cxnLst>
                <a:cxn ang="0">
                  <a:pos x="T0" y="T1"/>
                </a:cxn>
                <a:cxn ang="0">
                  <a:pos x="T2" y="T3"/>
                </a:cxn>
                <a:cxn ang="0">
                  <a:pos x="T4" y="T5"/>
                </a:cxn>
                <a:cxn ang="0">
                  <a:pos x="T6" y="T7"/>
                </a:cxn>
                <a:cxn ang="0">
                  <a:pos x="T8" y="T9"/>
                </a:cxn>
                <a:cxn ang="0">
                  <a:pos x="T10" y="T11"/>
                </a:cxn>
              </a:cxnLst>
              <a:rect l="0" t="0" r="r" b="b"/>
              <a:pathLst>
                <a:path w="62" h="5">
                  <a:moveTo>
                    <a:pt x="62" y="5"/>
                  </a:moveTo>
                  <a:cubicBezTo>
                    <a:pt x="56" y="2"/>
                    <a:pt x="50" y="3"/>
                    <a:pt x="44" y="3"/>
                  </a:cubicBezTo>
                  <a:cubicBezTo>
                    <a:pt x="29" y="3"/>
                    <a:pt x="14" y="3"/>
                    <a:pt x="0" y="3"/>
                  </a:cubicBezTo>
                  <a:cubicBezTo>
                    <a:pt x="1" y="0"/>
                    <a:pt x="4" y="1"/>
                    <a:pt x="7" y="1"/>
                  </a:cubicBezTo>
                  <a:cubicBezTo>
                    <a:pt x="22" y="1"/>
                    <a:pt x="38" y="1"/>
                    <a:pt x="54" y="1"/>
                  </a:cubicBezTo>
                  <a:cubicBezTo>
                    <a:pt x="57" y="1"/>
                    <a:pt x="61" y="1"/>
                    <a:pt x="62" y="5"/>
                  </a:cubicBezTo>
                  <a:close/>
                </a:path>
              </a:pathLst>
            </a:custGeom>
            <a:solidFill>
              <a:srgbClr val="6A15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 name="Freeform 57">
              <a:extLst>
                <a:ext uri="{FF2B5EF4-FFF2-40B4-BE49-F238E27FC236}">
                  <a16:creationId xmlns:a16="http://schemas.microsoft.com/office/drawing/2014/main" id="{4DE46117-61C6-5564-03E4-1C6772BC9356}"/>
                </a:ext>
              </a:extLst>
            </p:cNvPr>
            <p:cNvSpPr>
              <a:spLocks/>
            </p:cNvSpPr>
            <p:nvPr/>
          </p:nvSpPr>
          <p:spPr bwMode="auto">
            <a:xfrm>
              <a:off x="8285163" y="2082800"/>
              <a:ext cx="11113" cy="65088"/>
            </a:xfrm>
            <a:custGeom>
              <a:avLst/>
              <a:gdLst>
                <a:gd name="T0" fmla="*/ 3 w 4"/>
                <a:gd name="T1" fmla="*/ 0 h 22"/>
                <a:gd name="T2" fmla="*/ 4 w 4"/>
                <a:gd name="T3" fmla="*/ 22 h 22"/>
                <a:gd name="T4" fmla="*/ 2 w 4"/>
                <a:gd name="T5" fmla="*/ 21 h 22"/>
                <a:gd name="T6" fmla="*/ 3 w 4"/>
                <a:gd name="T7" fmla="*/ 0 h 22"/>
              </a:gdLst>
              <a:ahLst/>
              <a:cxnLst>
                <a:cxn ang="0">
                  <a:pos x="T0" y="T1"/>
                </a:cxn>
                <a:cxn ang="0">
                  <a:pos x="T2" y="T3"/>
                </a:cxn>
                <a:cxn ang="0">
                  <a:pos x="T4" y="T5"/>
                </a:cxn>
                <a:cxn ang="0">
                  <a:pos x="T6" y="T7"/>
                </a:cxn>
              </a:cxnLst>
              <a:rect l="0" t="0" r="r" b="b"/>
              <a:pathLst>
                <a:path w="4" h="22">
                  <a:moveTo>
                    <a:pt x="3" y="0"/>
                  </a:moveTo>
                  <a:cubicBezTo>
                    <a:pt x="3" y="7"/>
                    <a:pt x="4" y="15"/>
                    <a:pt x="4" y="22"/>
                  </a:cubicBezTo>
                  <a:cubicBezTo>
                    <a:pt x="3" y="22"/>
                    <a:pt x="2" y="21"/>
                    <a:pt x="2" y="21"/>
                  </a:cubicBezTo>
                  <a:cubicBezTo>
                    <a:pt x="3" y="14"/>
                    <a:pt x="0" y="7"/>
                    <a:pt x="3" y="0"/>
                  </a:cubicBezTo>
                  <a:close/>
                </a:path>
              </a:pathLst>
            </a:custGeom>
            <a:solidFill>
              <a:srgbClr val="6A15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 name="Freeform 58">
              <a:extLst>
                <a:ext uri="{FF2B5EF4-FFF2-40B4-BE49-F238E27FC236}">
                  <a16:creationId xmlns:a16="http://schemas.microsoft.com/office/drawing/2014/main" id="{E14F1178-8C13-1393-9F72-3D0FFA561E4F}"/>
                </a:ext>
              </a:extLst>
            </p:cNvPr>
            <p:cNvSpPr>
              <a:spLocks/>
            </p:cNvSpPr>
            <p:nvPr/>
          </p:nvSpPr>
          <p:spPr bwMode="auto">
            <a:xfrm>
              <a:off x="9331326" y="2092325"/>
              <a:ext cx="169863" cy="482600"/>
            </a:xfrm>
            <a:custGeom>
              <a:avLst/>
              <a:gdLst>
                <a:gd name="T0" fmla="*/ 26 w 57"/>
                <a:gd name="T1" fmla="*/ 94 h 162"/>
                <a:gd name="T2" fmla="*/ 19 w 57"/>
                <a:gd name="T3" fmla="*/ 151 h 162"/>
                <a:gd name="T4" fmla="*/ 15 w 57"/>
                <a:gd name="T5" fmla="*/ 157 h 162"/>
                <a:gd name="T6" fmla="*/ 1 w 57"/>
                <a:gd name="T7" fmla="*/ 155 h 162"/>
                <a:gd name="T8" fmla="*/ 1 w 57"/>
                <a:gd name="T9" fmla="*/ 150 h 162"/>
                <a:gd name="T10" fmla="*/ 12 w 57"/>
                <a:gd name="T11" fmla="*/ 84 h 162"/>
                <a:gd name="T12" fmla="*/ 8 w 57"/>
                <a:gd name="T13" fmla="*/ 44 h 162"/>
                <a:gd name="T14" fmla="*/ 1 w 57"/>
                <a:gd name="T15" fmla="*/ 7 h 162"/>
                <a:gd name="T16" fmla="*/ 6 w 57"/>
                <a:gd name="T17" fmla="*/ 0 h 162"/>
                <a:gd name="T18" fmla="*/ 20 w 57"/>
                <a:gd name="T19" fmla="*/ 11 h 162"/>
                <a:gd name="T20" fmla="*/ 29 w 57"/>
                <a:gd name="T21" fmla="*/ 56 h 162"/>
                <a:gd name="T22" fmla="*/ 36 w 57"/>
                <a:gd name="T23" fmla="*/ 9 h 162"/>
                <a:gd name="T24" fmla="*/ 39 w 57"/>
                <a:gd name="T25" fmla="*/ 1 h 162"/>
                <a:gd name="T26" fmla="*/ 54 w 57"/>
                <a:gd name="T27" fmla="*/ 1 h 162"/>
                <a:gd name="T28" fmla="*/ 55 w 57"/>
                <a:gd name="T29" fmla="*/ 6 h 162"/>
                <a:gd name="T30" fmla="*/ 47 w 57"/>
                <a:gd name="T31" fmla="*/ 46 h 162"/>
                <a:gd name="T32" fmla="*/ 47 w 57"/>
                <a:gd name="T33" fmla="*/ 105 h 162"/>
                <a:gd name="T34" fmla="*/ 55 w 57"/>
                <a:gd name="T35" fmla="*/ 154 h 162"/>
                <a:gd name="T36" fmla="*/ 49 w 57"/>
                <a:gd name="T37" fmla="*/ 161 h 162"/>
                <a:gd name="T38" fmla="*/ 35 w 57"/>
                <a:gd name="T39" fmla="*/ 148 h 162"/>
                <a:gd name="T40" fmla="*/ 29 w 57"/>
                <a:gd name="T41" fmla="*/ 101 h 162"/>
                <a:gd name="T42" fmla="*/ 26 w 57"/>
                <a:gd name="T43" fmla="*/ 94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7" h="162">
                  <a:moveTo>
                    <a:pt x="26" y="94"/>
                  </a:moveTo>
                  <a:cubicBezTo>
                    <a:pt x="24" y="113"/>
                    <a:pt x="21" y="132"/>
                    <a:pt x="19" y="151"/>
                  </a:cubicBezTo>
                  <a:cubicBezTo>
                    <a:pt x="18" y="153"/>
                    <a:pt x="19" y="157"/>
                    <a:pt x="15" y="157"/>
                  </a:cubicBezTo>
                  <a:cubicBezTo>
                    <a:pt x="11" y="157"/>
                    <a:pt x="6" y="158"/>
                    <a:pt x="1" y="155"/>
                  </a:cubicBezTo>
                  <a:cubicBezTo>
                    <a:pt x="0" y="155"/>
                    <a:pt x="1" y="152"/>
                    <a:pt x="1" y="150"/>
                  </a:cubicBezTo>
                  <a:cubicBezTo>
                    <a:pt x="5" y="128"/>
                    <a:pt x="8" y="106"/>
                    <a:pt x="12" y="84"/>
                  </a:cubicBezTo>
                  <a:cubicBezTo>
                    <a:pt x="15" y="70"/>
                    <a:pt x="11" y="57"/>
                    <a:pt x="8" y="44"/>
                  </a:cubicBezTo>
                  <a:cubicBezTo>
                    <a:pt x="6" y="31"/>
                    <a:pt x="4" y="19"/>
                    <a:pt x="1" y="7"/>
                  </a:cubicBezTo>
                  <a:cubicBezTo>
                    <a:pt x="0" y="2"/>
                    <a:pt x="0" y="0"/>
                    <a:pt x="6" y="0"/>
                  </a:cubicBezTo>
                  <a:cubicBezTo>
                    <a:pt x="15" y="0"/>
                    <a:pt x="19" y="1"/>
                    <a:pt x="20" y="11"/>
                  </a:cubicBezTo>
                  <a:cubicBezTo>
                    <a:pt x="21" y="26"/>
                    <a:pt x="25" y="41"/>
                    <a:pt x="29" y="56"/>
                  </a:cubicBezTo>
                  <a:cubicBezTo>
                    <a:pt x="31" y="40"/>
                    <a:pt x="34" y="25"/>
                    <a:pt x="36" y="9"/>
                  </a:cubicBezTo>
                  <a:cubicBezTo>
                    <a:pt x="37" y="6"/>
                    <a:pt x="36" y="2"/>
                    <a:pt x="39" y="1"/>
                  </a:cubicBezTo>
                  <a:cubicBezTo>
                    <a:pt x="44" y="0"/>
                    <a:pt x="49" y="0"/>
                    <a:pt x="54" y="1"/>
                  </a:cubicBezTo>
                  <a:cubicBezTo>
                    <a:pt x="57" y="1"/>
                    <a:pt x="55" y="4"/>
                    <a:pt x="55" y="6"/>
                  </a:cubicBezTo>
                  <a:cubicBezTo>
                    <a:pt x="52" y="19"/>
                    <a:pt x="51" y="33"/>
                    <a:pt x="47" y="46"/>
                  </a:cubicBezTo>
                  <a:cubicBezTo>
                    <a:pt x="42" y="66"/>
                    <a:pt x="43" y="85"/>
                    <a:pt x="47" y="105"/>
                  </a:cubicBezTo>
                  <a:cubicBezTo>
                    <a:pt x="50" y="121"/>
                    <a:pt x="52" y="138"/>
                    <a:pt x="55" y="154"/>
                  </a:cubicBezTo>
                  <a:cubicBezTo>
                    <a:pt x="56" y="160"/>
                    <a:pt x="55" y="162"/>
                    <a:pt x="49" y="161"/>
                  </a:cubicBezTo>
                  <a:cubicBezTo>
                    <a:pt x="40" y="161"/>
                    <a:pt x="36" y="158"/>
                    <a:pt x="35" y="148"/>
                  </a:cubicBezTo>
                  <a:cubicBezTo>
                    <a:pt x="34" y="132"/>
                    <a:pt x="31" y="117"/>
                    <a:pt x="29" y="101"/>
                  </a:cubicBezTo>
                  <a:cubicBezTo>
                    <a:pt x="29" y="98"/>
                    <a:pt x="30" y="96"/>
                    <a:pt x="26" y="94"/>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 name="Freeform 59">
              <a:extLst>
                <a:ext uri="{FF2B5EF4-FFF2-40B4-BE49-F238E27FC236}">
                  <a16:creationId xmlns:a16="http://schemas.microsoft.com/office/drawing/2014/main" id="{FF2E111B-698D-BBF9-83E2-CE028A6D884B}"/>
                </a:ext>
              </a:extLst>
            </p:cNvPr>
            <p:cNvSpPr>
              <a:spLocks/>
            </p:cNvSpPr>
            <p:nvPr/>
          </p:nvSpPr>
          <p:spPr bwMode="auto">
            <a:xfrm>
              <a:off x="7351713" y="1590675"/>
              <a:ext cx="233363" cy="1231900"/>
            </a:xfrm>
            <a:custGeom>
              <a:avLst/>
              <a:gdLst>
                <a:gd name="T0" fmla="*/ 3 w 78"/>
                <a:gd name="T1" fmla="*/ 12 h 413"/>
                <a:gd name="T2" fmla="*/ 4 w 78"/>
                <a:gd name="T3" fmla="*/ 0 h 413"/>
                <a:gd name="T4" fmla="*/ 5 w 78"/>
                <a:gd name="T5" fmla="*/ 12 h 413"/>
                <a:gd name="T6" fmla="*/ 25 w 78"/>
                <a:gd name="T7" fmla="*/ 38 h 413"/>
                <a:gd name="T8" fmla="*/ 49 w 78"/>
                <a:gd name="T9" fmla="*/ 69 h 413"/>
                <a:gd name="T10" fmla="*/ 70 w 78"/>
                <a:gd name="T11" fmla="*/ 196 h 413"/>
                <a:gd name="T12" fmla="*/ 72 w 78"/>
                <a:gd name="T13" fmla="*/ 256 h 413"/>
                <a:gd name="T14" fmla="*/ 73 w 78"/>
                <a:gd name="T15" fmla="*/ 339 h 413"/>
                <a:gd name="T16" fmla="*/ 59 w 78"/>
                <a:gd name="T17" fmla="*/ 387 h 413"/>
                <a:gd name="T18" fmla="*/ 35 w 78"/>
                <a:gd name="T19" fmla="*/ 413 h 413"/>
                <a:gd name="T20" fmla="*/ 28 w 78"/>
                <a:gd name="T21" fmla="*/ 388 h 413"/>
                <a:gd name="T22" fmla="*/ 28 w 78"/>
                <a:gd name="T23" fmla="*/ 381 h 413"/>
                <a:gd name="T24" fmla="*/ 34 w 78"/>
                <a:gd name="T25" fmla="*/ 367 h 413"/>
                <a:gd name="T26" fmla="*/ 42 w 78"/>
                <a:gd name="T27" fmla="*/ 354 h 413"/>
                <a:gd name="T28" fmla="*/ 49 w 78"/>
                <a:gd name="T29" fmla="*/ 288 h 413"/>
                <a:gd name="T30" fmla="*/ 45 w 78"/>
                <a:gd name="T31" fmla="*/ 193 h 413"/>
                <a:gd name="T32" fmla="*/ 44 w 78"/>
                <a:gd name="T33" fmla="*/ 134 h 413"/>
                <a:gd name="T34" fmla="*/ 24 w 78"/>
                <a:gd name="T35" fmla="*/ 79 h 413"/>
                <a:gd name="T36" fmla="*/ 5 w 78"/>
                <a:gd name="T37" fmla="*/ 64 h 413"/>
                <a:gd name="T38" fmla="*/ 1 w 78"/>
                <a:gd name="T39" fmla="*/ 59 h 413"/>
                <a:gd name="T40" fmla="*/ 0 w 78"/>
                <a:gd name="T41" fmla="*/ 46 h 413"/>
                <a:gd name="T42" fmla="*/ 0 w 78"/>
                <a:gd name="T43" fmla="*/ 21 h 413"/>
                <a:gd name="T44" fmla="*/ 3 w 78"/>
                <a:gd name="T45" fmla="*/ 12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8" h="413">
                  <a:moveTo>
                    <a:pt x="3" y="12"/>
                  </a:moveTo>
                  <a:cubicBezTo>
                    <a:pt x="4" y="8"/>
                    <a:pt x="2" y="4"/>
                    <a:pt x="4" y="0"/>
                  </a:cubicBezTo>
                  <a:cubicBezTo>
                    <a:pt x="4" y="4"/>
                    <a:pt x="4" y="8"/>
                    <a:pt x="5" y="12"/>
                  </a:cubicBezTo>
                  <a:cubicBezTo>
                    <a:pt x="9" y="25"/>
                    <a:pt x="13" y="28"/>
                    <a:pt x="25" y="38"/>
                  </a:cubicBezTo>
                  <a:cubicBezTo>
                    <a:pt x="36" y="46"/>
                    <a:pt x="43" y="57"/>
                    <a:pt x="49" y="69"/>
                  </a:cubicBezTo>
                  <a:cubicBezTo>
                    <a:pt x="72" y="109"/>
                    <a:pt x="78" y="151"/>
                    <a:pt x="70" y="196"/>
                  </a:cubicBezTo>
                  <a:cubicBezTo>
                    <a:pt x="67" y="216"/>
                    <a:pt x="71" y="236"/>
                    <a:pt x="72" y="256"/>
                  </a:cubicBezTo>
                  <a:cubicBezTo>
                    <a:pt x="74" y="284"/>
                    <a:pt x="77" y="312"/>
                    <a:pt x="73" y="339"/>
                  </a:cubicBezTo>
                  <a:cubicBezTo>
                    <a:pt x="70" y="355"/>
                    <a:pt x="65" y="371"/>
                    <a:pt x="59" y="387"/>
                  </a:cubicBezTo>
                  <a:cubicBezTo>
                    <a:pt x="54" y="398"/>
                    <a:pt x="45" y="407"/>
                    <a:pt x="35" y="413"/>
                  </a:cubicBezTo>
                  <a:cubicBezTo>
                    <a:pt x="28" y="406"/>
                    <a:pt x="30" y="397"/>
                    <a:pt x="28" y="388"/>
                  </a:cubicBezTo>
                  <a:cubicBezTo>
                    <a:pt x="27" y="386"/>
                    <a:pt x="28" y="383"/>
                    <a:pt x="28" y="381"/>
                  </a:cubicBezTo>
                  <a:cubicBezTo>
                    <a:pt x="27" y="375"/>
                    <a:pt x="29" y="371"/>
                    <a:pt x="34" y="367"/>
                  </a:cubicBezTo>
                  <a:cubicBezTo>
                    <a:pt x="38" y="364"/>
                    <a:pt x="40" y="359"/>
                    <a:pt x="42" y="354"/>
                  </a:cubicBezTo>
                  <a:cubicBezTo>
                    <a:pt x="50" y="333"/>
                    <a:pt x="52" y="310"/>
                    <a:pt x="49" y="288"/>
                  </a:cubicBezTo>
                  <a:cubicBezTo>
                    <a:pt x="45" y="256"/>
                    <a:pt x="44" y="225"/>
                    <a:pt x="45" y="193"/>
                  </a:cubicBezTo>
                  <a:cubicBezTo>
                    <a:pt x="46" y="174"/>
                    <a:pt x="47" y="154"/>
                    <a:pt x="44" y="134"/>
                  </a:cubicBezTo>
                  <a:cubicBezTo>
                    <a:pt x="41" y="115"/>
                    <a:pt x="34" y="96"/>
                    <a:pt x="24" y="79"/>
                  </a:cubicBezTo>
                  <a:cubicBezTo>
                    <a:pt x="19" y="72"/>
                    <a:pt x="13" y="67"/>
                    <a:pt x="5" y="64"/>
                  </a:cubicBezTo>
                  <a:cubicBezTo>
                    <a:pt x="3" y="63"/>
                    <a:pt x="2" y="61"/>
                    <a:pt x="1" y="59"/>
                  </a:cubicBezTo>
                  <a:cubicBezTo>
                    <a:pt x="0" y="55"/>
                    <a:pt x="0" y="50"/>
                    <a:pt x="0" y="46"/>
                  </a:cubicBezTo>
                  <a:cubicBezTo>
                    <a:pt x="0" y="37"/>
                    <a:pt x="0" y="29"/>
                    <a:pt x="0" y="21"/>
                  </a:cubicBezTo>
                  <a:cubicBezTo>
                    <a:pt x="0" y="18"/>
                    <a:pt x="0" y="15"/>
                    <a:pt x="3" y="12"/>
                  </a:cubicBezTo>
                  <a:close/>
                </a:path>
              </a:pathLst>
            </a:custGeom>
            <a:solidFill>
              <a:srgbClr val="E651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 name="Freeform 60">
              <a:extLst>
                <a:ext uri="{FF2B5EF4-FFF2-40B4-BE49-F238E27FC236}">
                  <a16:creationId xmlns:a16="http://schemas.microsoft.com/office/drawing/2014/main" id="{22019B37-872A-511A-6CA6-A0FC4F618DEB}"/>
                </a:ext>
              </a:extLst>
            </p:cNvPr>
            <p:cNvSpPr>
              <a:spLocks/>
            </p:cNvSpPr>
            <p:nvPr/>
          </p:nvSpPr>
          <p:spPr bwMode="auto">
            <a:xfrm>
              <a:off x="7361238" y="1625600"/>
              <a:ext cx="255588" cy="1274763"/>
            </a:xfrm>
            <a:custGeom>
              <a:avLst/>
              <a:gdLst>
                <a:gd name="T0" fmla="*/ 32 w 86"/>
                <a:gd name="T1" fmla="*/ 401 h 427"/>
                <a:gd name="T2" fmla="*/ 33 w 86"/>
                <a:gd name="T3" fmla="*/ 398 h 427"/>
                <a:gd name="T4" fmla="*/ 63 w 86"/>
                <a:gd name="T5" fmla="*/ 346 h 427"/>
                <a:gd name="T6" fmla="*/ 68 w 86"/>
                <a:gd name="T7" fmla="*/ 263 h 427"/>
                <a:gd name="T8" fmla="*/ 64 w 86"/>
                <a:gd name="T9" fmla="*/ 209 h 427"/>
                <a:gd name="T10" fmla="*/ 68 w 86"/>
                <a:gd name="T11" fmla="*/ 138 h 427"/>
                <a:gd name="T12" fmla="*/ 48 w 86"/>
                <a:gd name="T13" fmla="*/ 65 h 427"/>
                <a:gd name="T14" fmla="*/ 24 w 86"/>
                <a:gd name="T15" fmla="*/ 30 h 427"/>
                <a:gd name="T16" fmla="*/ 13 w 86"/>
                <a:gd name="T17" fmla="*/ 23 h 427"/>
                <a:gd name="T18" fmla="*/ 1 w 86"/>
                <a:gd name="T19" fmla="*/ 7 h 427"/>
                <a:gd name="T20" fmla="*/ 2 w 86"/>
                <a:gd name="T21" fmla="*/ 0 h 427"/>
                <a:gd name="T22" fmla="*/ 50 w 86"/>
                <a:gd name="T23" fmla="*/ 37 h 427"/>
                <a:gd name="T24" fmla="*/ 71 w 86"/>
                <a:gd name="T25" fmla="*/ 75 h 427"/>
                <a:gd name="T26" fmla="*/ 81 w 86"/>
                <a:gd name="T27" fmla="*/ 161 h 427"/>
                <a:gd name="T28" fmla="*/ 78 w 86"/>
                <a:gd name="T29" fmla="*/ 197 h 427"/>
                <a:gd name="T30" fmla="*/ 84 w 86"/>
                <a:gd name="T31" fmla="*/ 287 h 427"/>
                <a:gd name="T32" fmla="*/ 79 w 86"/>
                <a:gd name="T33" fmla="*/ 338 h 427"/>
                <a:gd name="T34" fmla="*/ 57 w 86"/>
                <a:gd name="T35" fmla="*/ 395 h 427"/>
                <a:gd name="T36" fmla="*/ 39 w 86"/>
                <a:gd name="T37" fmla="*/ 419 h 427"/>
                <a:gd name="T38" fmla="*/ 37 w 86"/>
                <a:gd name="T39" fmla="*/ 427 h 427"/>
                <a:gd name="T40" fmla="*/ 32 w 86"/>
                <a:gd name="T41" fmla="*/ 408 h 427"/>
                <a:gd name="T42" fmla="*/ 32 w 86"/>
                <a:gd name="T43" fmla="*/ 401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6" h="427">
                  <a:moveTo>
                    <a:pt x="32" y="401"/>
                  </a:moveTo>
                  <a:cubicBezTo>
                    <a:pt x="32" y="400"/>
                    <a:pt x="32" y="399"/>
                    <a:pt x="33" y="398"/>
                  </a:cubicBezTo>
                  <a:cubicBezTo>
                    <a:pt x="52" y="386"/>
                    <a:pt x="56" y="366"/>
                    <a:pt x="63" y="346"/>
                  </a:cubicBezTo>
                  <a:cubicBezTo>
                    <a:pt x="72" y="319"/>
                    <a:pt x="70" y="291"/>
                    <a:pt x="68" y="263"/>
                  </a:cubicBezTo>
                  <a:cubicBezTo>
                    <a:pt x="66" y="245"/>
                    <a:pt x="66" y="227"/>
                    <a:pt x="64" y="209"/>
                  </a:cubicBezTo>
                  <a:cubicBezTo>
                    <a:pt x="62" y="185"/>
                    <a:pt x="70" y="162"/>
                    <a:pt x="68" y="138"/>
                  </a:cubicBezTo>
                  <a:cubicBezTo>
                    <a:pt x="65" y="113"/>
                    <a:pt x="61" y="88"/>
                    <a:pt x="48" y="65"/>
                  </a:cubicBezTo>
                  <a:cubicBezTo>
                    <a:pt x="41" y="53"/>
                    <a:pt x="34" y="40"/>
                    <a:pt x="24" y="30"/>
                  </a:cubicBezTo>
                  <a:cubicBezTo>
                    <a:pt x="20" y="27"/>
                    <a:pt x="17" y="24"/>
                    <a:pt x="13" y="23"/>
                  </a:cubicBezTo>
                  <a:cubicBezTo>
                    <a:pt x="3" y="22"/>
                    <a:pt x="0" y="16"/>
                    <a:pt x="1" y="7"/>
                  </a:cubicBezTo>
                  <a:cubicBezTo>
                    <a:pt x="2" y="5"/>
                    <a:pt x="2" y="3"/>
                    <a:pt x="2" y="0"/>
                  </a:cubicBezTo>
                  <a:cubicBezTo>
                    <a:pt x="24" y="5"/>
                    <a:pt x="37" y="22"/>
                    <a:pt x="50" y="37"/>
                  </a:cubicBezTo>
                  <a:cubicBezTo>
                    <a:pt x="60" y="48"/>
                    <a:pt x="66" y="61"/>
                    <a:pt x="71" y="75"/>
                  </a:cubicBezTo>
                  <a:cubicBezTo>
                    <a:pt x="80" y="103"/>
                    <a:pt x="83" y="132"/>
                    <a:pt x="81" y="161"/>
                  </a:cubicBezTo>
                  <a:cubicBezTo>
                    <a:pt x="81" y="173"/>
                    <a:pt x="78" y="185"/>
                    <a:pt x="78" y="197"/>
                  </a:cubicBezTo>
                  <a:cubicBezTo>
                    <a:pt x="79" y="227"/>
                    <a:pt x="81" y="257"/>
                    <a:pt x="84" y="287"/>
                  </a:cubicBezTo>
                  <a:cubicBezTo>
                    <a:pt x="86" y="304"/>
                    <a:pt x="84" y="321"/>
                    <a:pt x="79" y="338"/>
                  </a:cubicBezTo>
                  <a:cubicBezTo>
                    <a:pt x="74" y="358"/>
                    <a:pt x="67" y="377"/>
                    <a:pt x="57" y="395"/>
                  </a:cubicBezTo>
                  <a:cubicBezTo>
                    <a:pt x="51" y="404"/>
                    <a:pt x="48" y="413"/>
                    <a:pt x="39" y="419"/>
                  </a:cubicBezTo>
                  <a:cubicBezTo>
                    <a:pt x="36" y="421"/>
                    <a:pt x="37" y="424"/>
                    <a:pt x="37" y="427"/>
                  </a:cubicBezTo>
                  <a:cubicBezTo>
                    <a:pt x="35" y="420"/>
                    <a:pt x="34" y="414"/>
                    <a:pt x="32" y="408"/>
                  </a:cubicBezTo>
                  <a:cubicBezTo>
                    <a:pt x="30" y="406"/>
                    <a:pt x="30" y="403"/>
                    <a:pt x="32" y="401"/>
                  </a:cubicBezTo>
                  <a:close/>
                </a:path>
              </a:pathLst>
            </a:custGeom>
            <a:solidFill>
              <a:srgbClr val="E54B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 name="Freeform 61">
              <a:extLst>
                <a:ext uri="{FF2B5EF4-FFF2-40B4-BE49-F238E27FC236}">
                  <a16:creationId xmlns:a16="http://schemas.microsoft.com/office/drawing/2014/main" id="{17D6A34B-CACA-E670-1EA1-E76F986F859A}"/>
                </a:ext>
              </a:extLst>
            </p:cNvPr>
            <p:cNvSpPr>
              <a:spLocks/>
            </p:cNvSpPr>
            <p:nvPr/>
          </p:nvSpPr>
          <p:spPr bwMode="auto">
            <a:xfrm>
              <a:off x="7715251" y="2089150"/>
              <a:ext cx="196850" cy="495300"/>
            </a:xfrm>
            <a:custGeom>
              <a:avLst/>
              <a:gdLst>
                <a:gd name="T0" fmla="*/ 66 w 66"/>
                <a:gd name="T1" fmla="*/ 2 h 166"/>
                <a:gd name="T2" fmla="*/ 66 w 66"/>
                <a:gd name="T3" fmla="*/ 147 h 166"/>
                <a:gd name="T4" fmla="*/ 55 w 66"/>
                <a:gd name="T5" fmla="*/ 158 h 166"/>
                <a:gd name="T6" fmla="*/ 45 w 66"/>
                <a:gd name="T7" fmla="*/ 159 h 166"/>
                <a:gd name="T8" fmla="*/ 35 w 66"/>
                <a:gd name="T9" fmla="*/ 150 h 166"/>
                <a:gd name="T10" fmla="*/ 20 w 66"/>
                <a:gd name="T11" fmla="*/ 47 h 166"/>
                <a:gd name="T12" fmla="*/ 18 w 66"/>
                <a:gd name="T13" fmla="*/ 41 h 166"/>
                <a:gd name="T14" fmla="*/ 18 w 66"/>
                <a:gd name="T15" fmla="*/ 154 h 166"/>
                <a:gd name="T16" fmla="*/ 3 w 66"/>
                <a:gd name="T17" fmla="*/ 163 h 166"/>
                <a:gd name="T18" fmla="*/ 2 w 66"/>
                <a:gd name="T19" fmla="*/ 156 h 166"/>
                <a:gd name="T20" fmla="*/ 2 w 66"/>
                <a:gd name="T21" fmla="*/ 53 h 166"/>
                <a:gd name="T22" fmla="*/ 2 w 66"/>
                <a:gd name="T23" fmla="*/ 7 h 166"/>
                <a:gd name="T24" fmla="*/ 7 w 66"/>
                <a:gd name="T25" fmla="*/ 1 h 166"/>
                <a:gd name="T26" fmla="*/ 31 w 66"/>
                <a:gd name="T27" fmla="*/ 21 h 166"/>
                <a:gd name="T28" fmla="*/ 40 w 66"/>
                <a:gd name="T29" fmla="*/ 75 h 166"/>
                <a:gd name="T30" fmla="*/ 45 w 66"/>
                <a:gd name="T31" fmla="*/ 109 h 166"/>
                <a:gd name="T32" fmla="*/ 48 w 66"/>
                <a:gd name="T33" fmla="*/ 120 h 166"/>
                <a:gd name="T34" fmla="*/ 48 w 66"/>
                <a:gd name="T35" fmla="*/ 100 h 166"/>
                <a:gd name="T36" fmla="*/ 48 w 66"/>
                <a:gd name="T37" fmla="*/ 11 h 166"/>
                <a:gd name="T38" fmla="*/ 49 w 66"/>
                <a:gd name="T39" fmla="*/ 2 h 166"/>
                <a:gd name="T40" fmla="*/ 49 w 66"/>
                <a:gd name="T41" fmla="*/ 2 h 166"/>
                <a:gd name="T42" fmla="*/ 66 w 66"/>
                <a:gd name="T43" fmla="*/ 2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6" h="166">
                  <a:moveTo>
                    <a:pt x="66" y="2"/>
                  </a:moveTo>
                  <a:cubicBezTo>
                    <a:pt x="66" y="50"/>
                    <a:pt x="65" y="98"/>
                    <a:pt x="66" y="147"/>
                  </a:cubicBezTo>
                  <a:cubicBezTo>
                    <a:pt x="66" y="155"/>
                    <a:pt x="64" y="159"/>
                    <a:pt x="55" y="158"/>
                  </a:cubicBezTo>
                  <a:cubicBezTo>
                    <a:pt x="52" y="158"/>
                    <a:pt x="49" y="159"/>
                    <a:pt x="45" y="159"/>
                  </a:cubicBezTo>
                  <a:cubicBezTo>
                    <a:pt x="38" y="161"/>
                    <a:pt x="36" y="157"/>
                    <a:pt x="35" y="150"/>
                  </a:cubicBezTo>
                  <a:cubicBezTo>
                    <a:pt x="30" y="116"/>
                    <a:pt x="25" y="82"/>
                    <a:pt x="20" y="47"/>
                  </a:cubicBezTo>
                  <a:cubicBezTo>
                    <a:pt x="19" y="45"/>
                    <a:pt x="19" y="42"/>
                    <a:pt x="18" y="41"/>
                  </a:cubicBezTo>
                  <a:cubicBezTo>
                    <a:pt x="18" y="78"/>
                    <a:pt x="18" y="116"/>
                    <a:pt x="18" y="154"/>
                  </a:cubicBezTo>
                  <a:cubicBezTo>
                    <a:pt x="18" y="161"/>
                    <a:pt x="9" y="166"/>
                    <a:pt x="3" y="163"/>
                  </a:cubicBezTo>
                  <a:cubicBezTo>
                    <a:pt x="0" y="162"/>
                    <a:pt x="2" y="159"/>
                    <a:pt x="2" y="156"/>
                  </a:cubicBezTo>
                  <a:cubicBezTo>
                    <a:pt x="2" y="122"/>
                    <a:pt x="2" y="87"/>
                    <a:pt x="2" y="53"/>
                  </a:cubicBezTo>
                  <a:cubicBezTo>
                    <a:pt x="2" y="38"/>
                    <a:pt x="2" y="22"/>
                    <a:pt x="2" y="7"/>
                  </a:cubicBezTo>
                  <a:cubicBezTo>
                    <a:pt x="2" y="3"/>
                    <a:pt x="2" y="1"/>
                    <a:pt x="7" y="1"/>
                  </a:cubicBezTo>
                  <a:cubicBezTo>
                    <a:pt x="28" y="0"/>
                    <a:pt x="28" y="0"/>
                    <a:pt x="31" y="21"/>
                  </a:cubicBezTo>
                  <a:cubicBezTo>
                    <a:pt x="34" y="39"/>
                    <a:pt x="37" y="57"/>
                    <a:pt x="40" y="75"/>
                  </a:cubicBezTo>
                  <a:cubicBezTo>
                    <a:pt x="40" y="86"/>
                    <a:pt x="43" y="97"/>
                    <a:pt x="45" y="109"/>
                  </a:cubicBezTo>
                  <a:cubicBezTo>
                    <a:pt x="49" y="112"/>
                    <a:pt x="46" y="116"/>
                    <a:pt x="48" y="120"/>
                  </a:cubicBezTo>
                  <a:cubicBezTo>
                    <a:pt x="46" y="113"/>
                    <a:pt x="48" y="107"/>
                    <a:pt x="48" y="100"/>
                  </a:cubicBezTo>
                  <a:cubicBezTo>
                    <a:pt x="48" y="70"/>
                    <a:pt x="48" y="40"/>
                    <a:pt x="48" y="11"/>
                  </a:cubicBezTo>
                  <a:cubicBezTo>
                    <a:pt x="48" y="8"/>
                    <a:pt x="47" y="4"/>
                    <a:pt x="49" y="2"/>
                  </a:cubicBezTo>
                  <a:cubicBezTo>
                    <a:pt x="49" y="2"/>
                    <a:pt x="49" y="2"/>
                    <a:pt x="49" y="2"/>
                  </a:cubicBezTo>
                  <a:cubicBezTo>
                    <a:pt x="54" y="0"/>
                    <a:pt x="60" y="0"/>
                    <a:pt x="66" y="2"/>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 name="Freeform 62">
              <a:extLst>
                <a:ext uri="{FF2B5EF4-FFF2-40B4-BE49-F238E27FC236}">
                  <a16:creationId xmlns:a16="http://schemas.microsoft.com/office/drawing/2014/main" id="{C6EE4B9C-AC18-764B-718F-75918A41B129}"/>
                </a:ext>
              </a:extLst>
            </p:cNvPr>
            <p:cNvSpPr>
              <a:spLocks/>
            </p:cNvSpPr>
            <p:nvPr/>
          </p:nvSpPr>
          <p:spPr bwMode="auto">
            <a:xfrm>
              <a:off x="7850188" y="2095500"/>
              <a:ext cx="11113" cy="374650"/>
            </a:xfrm>
            <a:custGeom>
              <a:avLst/>
              <a:gdLst>
                <a:gd name="T0" fmla="*/ 4 w 4"/>
                <a:gd name="T1" fmla="*/ 0 h 126"/>
                <a:gd name="T2" fmla="*/ 4 w 4"/>
                <a:gd name="T3" fmla="*/ 125 h 126"/>
                <a:gd name="T4" fmla="*/ 2 w 4"/>
                <a:gd name="T5" fmla="*/ 126 h 126"/>
                <a:gd name="T6" fmla="*/ 0 w 4"/>
                <a:gd name="T7" fmla="*/ 107 h 126"/>
                <a:gd name="T8" fmla="*/ 2 w 4"/>
                <a:gd name="T9" fmla="*/ 97 h 126"/>
                <a:gd name="T10" fmla="*/ 2 w 4"/>
                <a:gd name="T11" fmla="*/ 8 h 126"/>
                <a:gd name="T12" fmla="*/ 4 w 4"/>
                <a:gd name="T13" fmla="*/ 0 h 126"/>
              </a:gdLst>
              <a:ahLst/>
              <a:cxnLst>
                <a:cxn ang="0">
                  <a:pos x="T0" y="T1"/>
                </a:cxn>
                <a:cxn ang="0">
                  <a:pos x="T2" y="T3"/>
                </a:cxn>
                <a:cxn ang="0">
                  <a:pos x="T4" y="T5"/>
                </a:cxn>
                <a:cxn ang="0">
                  <a:pos x="T6" y="T7"/>
                </a:cxn>
                <a:cxn ang="0">
                  <a:pos x="T8" y="T9"/>
                </a:cxn>
                <a:cxn ang="0">
                  <a:pos x="T10" y="T11"/>
                </a:cxn>
                <a:cxn ang="0">
                  <a:pos x="T12" y="T13"/>
                </a:cxn>
              </a:cxnLst>
              <a:rect l="0" t="0" r="r" b="b"/>
              <a:pathLst>
                <a:path w="4" h="126">
                  <a:moveTo>
                    <a:pt x="4" y="0"/>
                  </a:moveTo>
                  <a:cubicBezTo>
                    <a:pt x="4" y="41"/>
                    <a:pt x="4" y="83"/>
                    <a:pt x="4" y="125"/>
                  </a:cubicBezTo>
                  <a:cubicBezTo>
                    <a:pt x="3" y="126"/>
                    <a:pt x="3" y="126"/>
                    <a:pt x="2" y="126"/>
                  </a:cubicBezTo>
                  <a:cubicBezTo>
                    <a:pt x="2" y="119"/>
                    <a:pt x="1" y="113"/>
                    <a:pt x="0" y="107"/>
                  </a:cubicBezTo>
                  <a:cubicBezTo>
                    <a:pt x="3" y="104"/>
                    <a:pt x="2" y="100"/>
                    <a:pt x="2" y="97"/>
                  </a:cubicBezTo>
                  <a:cubicBezTo>
                    <a:pt x="2" y="68"/>
                    <a:pt x="2" y="38"/>
                    <a:pt x="2" y="8"/>
                  </a:cubicBezTo>
                  <a:cubicBezTo>
                    <a:pt x="2" y="5"/>
                    <a:pt x="1" y="2"/>
                    <a:pt x="4" y="0"/>
                  </a:cubicBezTo>
                  <a:close/>
                </a:path>
              </a:pathLst>
            </a:custGeom>
            <a:solidFill>
              <a:srgbClr val="333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 name="Freeform 63">
              <a:extLst>
                <a:ext uri="{FF2B5EF4-FFF2-40B4-BE49-F238E27FC236}">
                  <a16:creationId xmlns:a16="http://schemas.microsoft.com/office/drawing/2014/main" id="{B16F5A99-DC07-14E4-1446-0801B7235F76}"/>
                </a:ext>
              </a:extLst>
            </p:cNvPr>
            <p:cNvSpPr>
              <a:spLocks/>
            </p:cNvSpPr>
            <p:nvPr/>
          </p:nvSpPr>
          <p:spPr bwMode="auto">
            <a:xfrm>
              <a:off x="7861301" y="2082800"/>
              <a:ext cx="50800" cy="12700"/>
            </a:xfrm>
            <a:custGeom>
              <a:avLst/>
              <a:gdLst>
                <a:gd name="T0" fmla="*/ 17 w 17"/>
                <a:gd name="T1" fmla="*/ 4 h 4"/>
                <a:gd name="T2" fmla="*/ 0 w 17"/>
                <a:gd name="T3" fmla="*/ 4 h 4"/>
                <a:gd name="T4" fmla="*/ 17 w 17"/>
                <a:gd name="T5" fmla="*/ 4 h 4"/>
              </a:gdLst>
              <a:ahLst/>
              <a:cxnLst>
                <a:cxn ang="0">
                  <a:pos x="T0" y="T1"/>
                </a:cxn>
                <a:cxn ang="0">
                  <a:pos x="T2" y="T3"/>
                </a:cxn>
                <a:cxn ang="0">
                  <a:pos x="T4" y="T5"/>
                </a:cxn>
              </a:cxnLst>
              <a:rect l="0" t="0" r="r" b="b"/>
              <a:pathLst>
                <a:path w="17" h="4">
                  <a:moveTo>
                    <a:pt x="17" y="4"/>
                  </a:moveTo>
                  <a:cubicBezTo>
                    <a:pt x="11" y="4"/>
                    <a:pt x="5" y="4"/>
                    <a:pt x="0" y="4"/>
                  </a:cubicBezTo>
                  <a:cubicBezTo>
                    <a:pt x="5" y="1"/>
                    <a:pt x="11" y="0"/>
                    <a:pt x="17" y="4"/>
                  </a:cubicBezTo>
                  <a:close/>
                </a:path>
              </a:pathLst>
            </a:custGeom>
            <a:solidFill>
              <a:srgbClr val="333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 name="Freeform 64">
              <a:extLst>
                <a:ext uri="{FF2B5EF4-FFF2-40B4-BE49-F238E27FC236}">
                  <a16:creationId xmlns:a16="http://schemas.microsoft.com/office/drawing/2014/main" id="{0EA402E2-271E-37E0-536D-87D6EAE68E7F}"/>
                </a:ext>
              </a:extLst>
            </p:cNvPr>
            <p:cNvSpPr>
              <a:spLocks/>
            </p:cNvSpPr>
            <p:nvPr/>
          </p:nvSpPr>
          <p:spPr bwMode="auto">
            <a:xfrm>
              <a:off x="8070851" y="2092325"/>
              <a:ext cx="119063" cy="452438"/>
            </a:xfrm>
            <a:custGeom>
              <a:avLst/>
              <a:gdLst>
                <a:gd name="T0" fmla="*/ 1 w 40"/>
                <a:gd name="T1" fmla="*/ 76 h 152"/>
                <a:gd name="T2" fmla="*/ 1 w 40"/>
                <a:gd name="T3" fmla="*/ 7 h 152"/>
                <a:gd name="T4" fmla="*/ 7 w 40"/>
                <a:gd name="T5" fmla="*/ 0 h 152"/>
                <a:gd name="T6" fmla="*/ 32 w 40"/>
                <a:gd name="T7" fmla="*/ 0 h 152"/>
                <a:gd name="T8" fmla="*/ 38 w 40"/>
                <a:gd name="T9" fmla="*/ 7 h 152"/>
                <a:gd name="T10" fmla="*/ 32 w 40"/>
                <a:gd name="T11" fmla="*/ 16 h 152"/>
                <a:gd name="T12" fmla="*/ 17 w 40"/>
                <a:gd name="T13" fmla="*/ 32 h 152"/>
                <a:gd name="T14" fmla="*/ 17 w 40"/>
                <a:gd name="T15" fmla="*/ 62 h 152"/>
                <a:gd name="T16" fmla="*/ 23 w 40"/>
                <a:gd name="T17" fmla="*/ 68 h 152"/>
                <a:gd name="T18" fmla="*/ 29 w 40"/>
                <a:gd name="T19" fmla="*/ 68 h 152"/>
                <a:gd name="T20" fmla="*/ 38 w 40"/>
                <a:gd name="T21" fmla="*/ 81 h 152"/>
                <a:gd name="T22" fmla="*/ 32 w 40"/>
                <a:gd name="T23" fmla="*/ 83 h 152"/>
                <a:gd name="T24" fmla="*/ 17 w 40"/>
                <a:gd name="T25" fmla="*/ 99 h 152"/>
                <a:gd name="T26" fmla="*/ 17 w 40"/>
                <a:gd name="T27" fmla="*/ 129 h 152"/>
                <a:gd name="T28" fmla="*/ 23 w 40"/>
                <a:gd name="T29" fmla="*/ 135 h 152"/>
                <a:gd name="T30" fmla="*/ 29 w 40"/>
                <a:gd name="T31" fmla="*/ 135 h 152"/>
                <a:gd name="T32" fmla="*/ 38 w 40"/>
                <a:gd name="T33" fmla="*/ 139 h 152"/>
                <a:gd name="T34" fmla="*/ 30 w 40"/>
                <a:gd name="T35" fmla="*/ 150 h 152"/>
                <a:gd name="T36" fmla="*/ 9 w 40"/>
                <a:gd name="T37" fmla="*/ 151 h 152"/>
                <a:gd name="T38" fmla="*/ 0 w 40"/>
                <a:gd name="T39" fmla="*/ 144 h 152"/>
                <a:gd name="T40" fmla="*/ 1 w 40"/>
                <a:gd name="T41" fmla="*/ 7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 h="152">
                  <a:moveTo>
                    <a:pt x="1" y="76"/>
                  </a:moveTo>
                  <a:cubicBezTo>
                    <a:pt x="1" y="53"/>
                    <a:pt x="1" y="30"/>
                    <a:pt x="1" y="7"/>
                  </a:cubicBezTo>
                  <a:cubicBezTo>
                    <a:pt x="0" y="2"/>
                    <a:pt x="1" y="0"/>
                    <a:pt x="7" y="0"/>
                  </a:cubicBezTo>
                  <a:cubicBezTo>
                    <a:pt x="15" y="1"/>
                    <a:pt x="24" y="1"/>
                    <a:pt x="32" y="0"/>
                  </a:cubicBezTo>
                  <a:cubicBezTo>
                    <a:pt x="38" y="0"/>
                    <a:pt x="39" y="3"/>
                    <a:pt x="38" y="7"/>
                  </a:cubicBezTo>
                  <a:cubicBezTo>
                    <a:pt x="38" y="11"/>
                    <a:pt x="40" y="16"/>
                    <a:pt x="32" y="16"/>
                  </a:cubicBezTo>
                  <a:cubicBezTo>
                    <a:pt x="17" y="16"/>
                    <a:pt x="17" y="16"/>
                    <a:pt x="17" y="32"/>
                  </a:cubicBezTo>
                  <a:cubicBezTo>
                    <a:pt x="17" y="42"/>
                    <a:pt x="17" y="52"/>
                    <a:pt x="17" y="62"/>
                  </a:cubicBezTo>
                  <a:cubicBezTo>
                    <a:pt x="17" y="67"/>
                    <a:pt x="18" y="69"/>
                    <a:pt x="23" y="68"/>
                  </a:cubicBezTo>
                  <a:cubicBezTo>
                    <a:pt x="25" y="68"/>
                    <a:pt x="27" y="68"/>
                    <a:pt x="29" y="68"/>
                  </a:cubicBezTo>
                  <a:cubicBezTo>
                    <a:pt x="38" y="68"/>
                    <a:pt x="40" y="72"/>
                    <a:pt x="38" y="81"/>
                  </a:cubicBezTo>
                  <a:cubicBezTo>
                    <a:pt x="37" y="85"/>
                    <a:pt x="34" y="83"/>
                    <a:pt x="32" y="83"/>
                  </a:cubicBezTo>
                  <a:cubicBezTo>
                    <a:pt x="17" y="84"/>
                    <a:pt x="17" y="84"/>
                    <a:pt x="17" y="99"/>
                  </a:cubicBezTo>
                  <a:cubicBezTo>
                    <a:pt x="17" y="109"/>
                    <a:pt x="17" y="119"/>
                    <a:pt x="17" y="129"/>
                  </a:cubicBezTo>
                  <a:cubicBezTo>
                    <a:pt x="16" y="134"/>
                    <a:pt x="18" y="136"/>
                    <a:pt x="23" y="135"/>
                  </a:cubicBezTo>
                  <a:cubicBezTo>
                    <a:pt x="25" y="135"/>
                    <a:pt x="27" y="134"/>
                    <a:pt x="29" y="135"/>
                  </a:cubicBezTo>
                  <a:cubicBezTo>
                    <a:pt x="33" y="135"/>
                    <a:pt x="38" y="131"/>
                    <a:pt x="38" y="139"/>
                  </a:cubicBezTo>
                  <a:cubicBezTo>
                    <a:pt x="38" y="145"/>
                    <a:pt x="39" y="150"/>
                    <a:pt x="30" y="150"/>
                  </a:cubicBezTo>
                  <a:cubicBezTo>
                    <a:pt x="23" y="149"/>
                    <a:pt x="16" y="150"/>
                    <a:pt x="9" y="151"/>
                  </a:cubicBezTo>
                  <a:cubicBezTo>
                    <a:pt x="3" y="152"/>
                    <a:pt x="0" y="151"/>
                    <a:pt x="0" y="144"/>
                  </a:cubicBezTo>
                  <a:cubicBezTo>
                    <a:pt x="1" y="121"/>
                    <a:pt x="1" y="99"/>
                    <a:pt x="1" y="76"/>
                  </a:cubicBezTo>
                  <a:close/>
                </a:path>
              </a:pathLst>
            </a:custGeom>
            <a:solidFill>
              <a:srgbClr val="FDFD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 name="Freeform 65">
              <a:extLst>
                <a:ext uri="{FF2B5EF4-FFF2-40B4-BE49-F238E27FC236}">
                  <a16:creationId xmlns:a16="http://schemas.microsoft.com/office/drawing/2014/main" id="{A4162C0F-6C32-FC09-A8D7-E5A2EDC5411E}"/>
                </a:ext>
              </a:extLst>
            </p:cNvPr>
            <p:cNvSpPr>
              <a:spLocks/>
            </p:cNvSpPr>
            <p:nvPr/>
          </p:nvSpPr>
          <p:spPr bwMode="auto">
            <a:xfrm>
              <a:off x="8305801" y="2092325"/>
              <a:ext cx="160338" cy="438150"/>
            </a:xfrm>
            <a:custGeom>
              <a:avLst/>
              <a:gdLst>
                <a:gd name="T0" fmla="*/ 18 w 54"/>
                <a:gd name="T1" fmla="*/ 81 h 147"/>
                <a:gd name="T2" fmla="*/ 18 w 54"/>
                <a:gd name="T3" fmla="*/ 25 h 147"/>
                <a:gd name="T4" fmla="*/ 9 w 54"/>
                <a:gd name="T5" fmla="*/ 15 h 147"/>
                <a:gd name="T6" fmla="*/ 0 w 54"/>
                <a:gd name="T7" fmla="*/ 7 h 147"/>
                <a:gd name="T8" fmla="*/ 7 w 54"/>
                <a:gd name="T9" fmla="*/ 0 h 147"/>
                <a:gd name="T10" fmla="*/ 47 w 54"/>
                <a:gd name="T11" fmla="*/ 0 h 147"/>
                <a:gd name="T12" fmla="*/ 52 w 54"/>
                <a:gd name="T13" fmla="*/ 8 h 147"/>
                <a:gd name="T14" fmla="*/ 47 w 54"/>
                <a:gd name="T15" fmla="*/ 16 h 147"/>
                <a:gd name="T16" fmla="*/ 34 w 54"/>
                <a:gd name="T17" fmla="*/ 29 h 147"/>
                <a:gd name="T18" fmla="*/ 34 w 54"/>
                <a:gd name="T19" fmla="*/ 138 h 147"/>
                <a:gd name="T20" fmla="*/ 25 w 54"/>
                <a:gd name="T21" fmla="*/ 146 h 147"/>
                <a:gd name="T22" fmla="*/ 18 w 54"/>
                <a:gd name="T23" fmla="*/ 138 h 147"/>
                <a:gd name="T24" fmla="*/ 18 w 54"/>
                <a:gd name="T25" fmla="*/ 81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147">
                  <a:moveTo>
                    <a:pt x="18" y="81"/>
                  </a:moveTo>
                  <a:cubicBezTo>
                    <a:pt x="18" y="62"/>
                    <a:pt x="18" y="44"/>
                    <a:pt x="18" y="25"/>
                  </a:cubicBezTo>
                  <a:cubicBezTo>
                    <a:pt x="18" y="17"/>
                    <a:pt x="17" y="14"/>
                    <a:pt x="9" y="15"/>
                  </a:cubicBezTo>
                  <a:cubicBezTo>
                    <a:pt x="2" y="17"/>
                    <a:pt x="0" y="14"/>
                    <a:pt x="0" y="7"/>
                  </a:cubicBezTo>
                  <a:cubicBezTo>
                    <a:pt x="0" y="2"/>
                    <a:pt x="2" y="0"/>
                    <a:pt x="7" y="0"/>
                  </a:cubicBezTo>
                  <a:cubicBezTo>
                    <a:pt x="20" y="1"/>
                    <a:pt x="34" y="1"/>
                    <a:pt x="47" y="0"/>
                  </a:cubicBezTo>
                  <a:cubicBezTo>
                    <a:pt x="54" y="0"/>
                    <a:pt x="52" y="4"/>
                    <a:pt x="52" y="8"/>
                  </a:cubicBezTo>
                  <a:cubicBezTo>
                    <a:pt x="52" y="12"/>
                    <a:pt x="53" y="16"/>
                    <a:pt x="47" y="16"/>
                  </a:cubicBezTo>
                  <a:cubicBezTo>
                    <a:pt x="34" y="16"/>
                    <a:pt x="34" y="16"/>
                    <a:pt x="34" y="29"/>
                  </a:cubicBezTo>
                  <a:cubicBezTo>
                    <a:pt x="34" y="65"/>
                    <a:pt x="34" y="101"/>
                    <a:pt x="34" y="138"/>
                  </a:cubicBezTo>
                  <a:cubicBezTo>
                    <a:pt x="34" y="147"/>
                    <a:pt x="30" y="145"/>
                    <a:pt x="25" y="146"/>
                  </a:cubicBezTo>
                  <a:cubicBezTo>
                    <a:pt x="17" y="147"/>
                    <a:pt x="18" y="142"/>
                    <a:pt x="18" y="138"/>
                  </a:cubicBezTo>
                  <a:cubicBezTo>
                    <a:pt x="18" y="119"/>
                    <a:pt x="18" y="100"/>
                    <a:pt x="18" y="81"/>
                  </a:cubicBezTo>
                  <a:close/>
                </a:path>
              </a:pathLst>
            </a:custGeom>
            <a:solidFill>
              <a:srgbClr val="FD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 name="Freeform 66">
              <a:extLst>
                <a:ext uri="{FF2B5EF4-FFF2-40B4-BE49-F238E27FC236}">
                  <a16:creationId xmlns:a16="http://schemas.microsoft.com/office/drawing/2014/main" id="{90638EBB-9E9D-406B-8397-25FAA080F035}"/>
                </a:ext>
              </a:extLst>
            </p:cNvPr>
            <p:cNvSpPr>
              <a:spLocks/>
            </p:cNvSpPr>
            <p:nvPr/>
          </p:nvSpPr>
          <p:spPr bwMode="auto">
            <a:xfrm>
              <a:off x="7354888" y="1778000"/>
              <a:ext cx="158750" cy="949325"/>
            </a:xfrm>
            <a:custGeom>
              <a:avLst/>
              <a:gdLst>
                <a:gd name="T0" fmla="*/ 29 w 53"/>
                <a:gd name="T1" fmla="*/ 318 h 318"/>
                <a:gd name="T2" fmla="*/ 27 w 53"/>
                <a:gd name="T3" fmla="*/ 317 h 318"/>
                <a:gd name="T4" fmla="*/ 21 w 53"/>
                <a:gd name="T5" fmla="*/ 288 h 318"/>
                <a:gd name="T6" fmla="*/ 11 w 53"/>
                <a:gd name="T7" fmla="*/ 196 h 318"/>
                <a:gd name="T8" fmla="*/ 7 w 53"/>
                <a:gd name="T9" fmla="*/ 146 h 318"/>
                <a:gd name="T10" fmla="*/ 5 w 53"/>
                <a:gd name="T11" fmla="*/ 119 h 318"/>
                <a:gd name="T12" fmla="*/ 3 w 53"/>
                <a:gd name="T13" fmla="*/ 85 h 318"/>
                <a:gd name="T14" fmla="*/ 1 w 53"/>
                <a:gd name="T15" fmla="*/ 51 h 318"/>
                <a:gd name="T16" fmla="*/ 1 w 53"/>
                <a:gd name="T17" fmla="*/ 6 h 318"/>
                <a:gd name="T18" fmla="*/ 3 w 53"/>
                <a:gd name="T19" fmla="*/ 0 h 318"/>
                <a:gd name="T20" fmla="*/ 25 w 53"/>
                <a:gd name="T21" fmla="*/ 15 h 318"/>
                <a:gd name="T22" fmla="*/ 46 w 53"/>
                <a:gd name="T23" fmla="*/ 79 h 318"/>
                <a:gd name="T24" fmla="*/ 47 w 53"/>
                <a:gd name="T25" fmla="*/ 118 h 318"/>
                <a:gd name="T26" fmla="*/ 47 w 53"/>
                <a:gd name="T27" fmla="*/ 173 h 318"/>
                <a:gd name="T28" fmla="*/ 47 w 53"/>
                <a:gd name="T29" fmla="*/ 195 h 318"/>
                <a:gd name="T30" fmla="*/ 51 w 53"/>
                <a:gd name="T31" fmla="*/ 257 h 318"/>
                <a:gd name="T32" fmla="*/ 39 w 53"/>
                <a:gd name="T33" fmla="*/ 300 h 318"/>
                <a:gd name="T34" fmla="*/ 35 w 53"/>
                <a:gd name="T35" fmla="*/ 305 h 318"/>
                <a:gd name="T36" fmla="*/ 29 w 53"/>
                <a:gd name="T37" fmla="*/ 318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318">
                  <a:moveTo>
                    <a:pt x="29" y="318"/>
                  </a:moveTo>
                  <a:cubicBezTo>
                    <a:pt x="28" y="318"/>
                    <a:pt x="28" y="317"/>
                    <a:pt x="27" y="317"/>
                  </a:cubicBezTo>
                  <a:cubicBezTo>
                    <a:pt x="22" y="308"/>
                    <a:pt x="24" y="298"/>
                    <a:pt x="21" y="288"/>
                  </a:cubicBezTo>
                  <a:cubicBezTo>
                    <a:pt x="17" y="258"/>
                    <a:pt x="14" y="227"/>
                    <a:pt x="11" y="196"/>
                  </a:cubicBezTo>
                  <a:cubicBezTo>
                    <a:pt x="9" y="179"/>
                    <a:pt x="9" y="163"/>
                    <a:pt x="7" y="146"/>
                  </a:cubicBezTo>
                  <a:cubicBezTo>
                    <a:pt x="5" y="137"/>
                    <a:pt x="7" y="128"/>
                    <a:pt x="5" y="119"/>
                  </a:cubicBezTo>
                  <a:cubicBezTo>
                    <a:pt x="4" y="108"/>
                    <a:pt x="4" y="96"/>
                    <a:pt x="3" y="85"/>
                  </a:cubicBezTo>
                  <a:cubicBezTo>
                    <a:pt x="2" y="74"/>
                    <a:pt x="4" y="62"/>
                    <a:pt x="1" y="51"/>
                  </a:cubicBezTo>
                  <a:cubicBezTo>
                    <a:pt x="0" y="36"/>
                    <a:pt x="1" y="21"/>
                    <a:pt x="1" y="6"/>
                  </a:cubicBezTo>
                  <a:cubicBezTo>
                    <a:pt x="1" y="4"/>
                    <a:pt x="2" y="2"/>
                    <a:pt x="3" y="0"/>
                  </a:cubicBezTo>
                  <a:cubicBezTo>
                    <a:pt x="15" y="0"/>
                    <a:pt x="21" y="8"/>
                    <a:pt x="25" y="15"/>
                  </a:cubicBezTo>
                  <a:cubicBezTo>
                    <a:pt x="36" y="35"/>
                    <a:pt x="46" y="56"/>
                    <a:pt x="46" y="79"/>
                  </a:cubicBezTo>
                  <a:cubicBezTo>
                    <a:pt x="46" y="92"/>
                    <a:pt x="47" y="105"/>
                    <a:pt x="47" y="118"/>
                  </a:cubicBezTo>
                  <a:cubicBezTo>
                    <a:pt x="46" y="136"/>
                    <a:pt x="44" y="155"/>
                    <a:pt x="47" y="173"/>
                  </a:cubicBezTo>
                  <a:cubicBezTo>
                    <a:pt x="48" y="180"/>
                    <a:pt x="46" y="188"/>
                    <a:pt x="47" y="195"/>
                  </a:cubicBezTo>
                  <a:cubicBezTo>
                    <a:pt x="49" y="216"/>
                    <a:pt x="53" y="236"/>
                    <a:pt x="51" y="257"/>
                  </a:cubicBezTo>
                  <a:cubicBezTo>
                    <a:pt x="50" y="272"/>
                    <a:pt x="45" y="286"/>
                    <a:pt x="39" y="300"/>
                  </a:cubicBezTo>
                  <a:cubicBezTo>
                    <a:pt x="38" y="302"/>
                    <a:pt x="37" y="304"/>
                    <a:pt x="35" y="305"/>
                  </a:cubicBezTo>
                  <a:cubicBezTo>
                    <a:pt x="29" y="308"/>
                    <a:pt x="28" y="313"/>
                    <a:pt x="29" y="318"/>
                  </a:cubicBezTo>
                  <a:close/>
                </a:path>
              </a:pathLst>
            </a:custGeom>
            <a:solidFill>
              <a:srgbClr val="E85A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2441021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par>
                          <p:cTn id="14" fill="hold">
                            <p:stCondLst>
                              <p:cond delay="1500"/>
                            </p:stCondLst>
                            <p:childTnLst>
                              <p:par>
                                <p:cTn id="15" presetID="16" presetClass="entr" presetSubtype="21"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par>
                          <p:cTn id="22" fill="hold">
                            <p:stCondLst>
                              <p:cond delay="2500"/>
                            </p:stCondLst>
                            <p:childTnLst>
                              <p:par>
                                <p:cTn id="23" presetID="10" presetClass="entr" presetSubtype="0"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par>
                          <p:cTn id="26" fill="hold">
                            <p:stCondLst>
                              <p:cond delay="3000"/>
                            </p:stCondLst>
                            <p:childTnLst>
                              <p:par>
                                <p:cTn id="27" presetID="10" presetClass="entr" presetSubtype="0"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par>
                          <p:cTn id="30" fill="hold">
                            <p:stCondLst>
                              <p:cond delay="3500"/>
                            </p:stCondLst>
                            <p:childTnLst>
                              <p:par>
                                <p:cTn id="31" presetID="10" presetClass="entr" presetSubtype="0" fill="hold" nodeType="after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8" grpId="0" animBg="1"/>
      <p:bldP spid="13"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o 9">
            <a:extLst>
              <a:ext uri="{FF2B5EF4-FFF2-40B4-BE49-F238E27FC236}">
                <a16:creationId xmlns:a16="http://schemas.microsoft.com/office/drawing/2014/main" id="{D0DBC031-6840-C31C-05BC-284CA85F4E7F}"/>
              </a:ext>
            </a:extLst>
          </p:cNvPr>
          <p:cNvGrpSpPr/>
          <p:nvPr/>
        </p:nvGrpSpPr>
        <p:grpSpPr>
          <a:xfrm>
            <a:off x="4313" y="102152"/>
            <a:ext cx="12187687" cy="902208"/>
            <a:chOff x="4313" y="102152"/>
            <a:chExt cx="12187687" cy="902208"/>
          </a:xfrm>
        </p:grpSpPr>
        <p:sp>
          <p:nvSpPr>
            <p:cNvPr id="3" name="Forma libre: forma 2">
              <a:extLst>
                <a:ext uri="{FF2B5EF4-FFF2-40B4-BE49-F238E27FC236}">
                  <a16:creationId xmlns:a16="http://schemas.microsoft.com/office/drawing/2014/main" id="{9CA7EB46-9CC4-4CA0-890D-4C245BB5FC8F}"/>
                </a:ext>
              </a:extLst>
            </p:cNvPr>
            <p:cNvSpPr/>
            <p:nvPr/>
          </p:nvSpPr>
          <p:spPr>
            <a:xfrm>
              <a:off x="389099" y="102152"/>
              <a:ext cx="508635" cy="902208"/>
            </a:xfrm>
            <a:custGeom>
              <a:avLst/>
              <a:gdLst>
                <a:gd name="connsiteX0" fmla="*/ 0 w 508635"/>
                <a:gd name="connsiteY0" fmla="*/ 902208 h 902208"/>
                <a:gd name="connsiteX1" fmla="*/ 0 w 508635"/>
                <a:gd name="connsiteY1" fmla="*/ 0 h 902208"/>
                <a:gd name="connsiteX2" fmla="*/ 171069 w 508635"/>
                <a:gd name="connsiteY2" fmla="*/ 0 h 902208"/>
                <a:gd name="connsiteX3" fmla="*/ 339852 w 508635"/>
                <a:gd name="connsiteY3" fmla="*/ 453263 h 902208"/>
                <a:gd name="connsiteX4" fmla="*/ 339852 w 508635"/>
                <a:gd name="connsiteY4" fmla="*/ 0 h 902208"/>
                <a:gd name="connsiteX5" fmla="*/ 508636 w 508635"/>
                <a:gd name="connsiteY5" fmla="*/ 0 h 902208"/>
                <a:gd name="connsiteX6" fmla="*/ 508636 w 508635"/>
                <a:gd name="connsiteY6" fmla="*/ 902208 h 902208"/>
                <a:gd name="connsiteX7" fmla="*/ 339217 w 508635"/>
                <a:gd name="connsiteY7" fmla="*/ 902208 h 902208"/>
                <a:gd name="connsiteX8" fmla="*/ 169037 w 508635"/>
                <a:gd name="connsiteY8" fmla="*/ 451104 h 902208"/>
                <a:gd name="connsiteX9" fmla="*/ 169037 w 508635"/>
                <a:gd name="connsiteY9" fmla="*/ 902208 h 9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8635" h="902208">
                  <a:moveTo>
                    <a:pt x="0" y="902208"/>
                  </a:moveTo>
                  <a:lnTo>
                    <a:pt x="0" y="0"/>
                  </a:lnTo>
                  <a:lnTo>
                    <a:pt x="171069" y="0"/>
                  </a:lnTo>
                  <a:lnTo>
                    <a:pt x="339852" y="453263"/>
                  </a:lnTo>
                  <a:lnTo>
                    <a:pt x="339852" y="0"/>
                  </a:lnTo>
                  <a:lnTo>
                    <a:pt x="508636" y="0"/>
                  </a:lnTo>
                  <a:lnTo>
                    <a:pt x="508636" y="902208"/>
                  </a:lnTo>
                  <a:lnTo>
                    <a:pt x="339217" y="902208"/>
                  </a:lnTo>
                  <a:lnTo>
                    <a:pt x="169037" y="451104"/>
                  </a:lnTo>
                  <a:lnTo>
                    <a:pt x="169037" y="902208"/>
                  </a:lnTo>
                  <a:close/>
                </a:path>
              </a:pathLst>
            </a:custGeom>
            <a:solidFill>
              <a:srgbClr val="E52421"/>
            </a:solidFill>
            <a:ln w="12700" cap="flat">
              <a:noFill/>
              <a:prstDash val="solid"/>
              <a:miter/>
            </a:ln>
          </p:spPr>
          <p:txBody>
            <a:bodyPr rtlCol="0" anchor="ctr"/>
            <a:lstStyle/>
            <a:p>
              <a:endParaRPr lang="es-PE"/>
            </a:p>
          </p:txBody>
        </p:sp>
        <p:sp>
          <p:nvSpPr>
            <p:cNvPr id="4" name="Forma libre: forma 3">
              <a:extLst>
                <a:ext uri="{FF2B5EF4-FFF2-40B4-BE49-F238E27FC236}">
                  <a16:creationId xmlns:a16="http://schemas.microsoft.com/office/drawing/2014/main" id="{2870B501-AA22-4F19-B23B-2FABB8DD03A7}"/>
                </a:ext>
              </a:extLst>
            </p:cNvPr>
            <p:cNvSpPr/>
            <p:nvPr/>
          </p:nvSpPr>
          <p:spPr>
            <a:xfrm>
              <a:off x="942344" y="914399"/>
              <a:ext cx="11249656" cy="89961"/>
            </a:xfrm>
            <a:custGeom>
              <a:avLst/>
              <a:gdLst>
                <a:gd name="connsiteX0" fmla="*/ 0 w 11795506"/>
                <a:gd name="connsiteY0" fmla="*/ 0 h 179704"/>
                <a:gd name="connsiteX1" fmla="*/ 11795507 w 11795506"/>
                <a:gd name="connsiteY1" fmla="*/ 0 h 179704"/>
                <a:gd name="connsiteX2" fmla="*/ 11795507 w 11795506"/>
                <a:gd name="connsiteY2" fmla="*/ 179705 h 179704"/>
                <a:gd name="connsiteX3" fmla="*/ 0 w 11795506"/>
                <a:gd name="connsiteY3" fmla="*/ 179705 h 179704"/>
              </a:gdLst>
              <a:ahLst/>
              <a:cxnLst>
                <a:cxn ang="0">
                  <a:pos x="connsiteX0" y="connsiteY0"/>
                </a:cxn>
                <a:cxn ang="0">
                  <a:pos x="connsiteX1" y="connsiteY1"/>
                </a:cxn>
                <a:cxn ang="0">
                  <a:pos x="connsiteX2" y="connsiteY2"/>
                </a:cxn>
                <a:cxn ang="0">
                  <a:pos x="connsiteX3" y="connsiteY3"/>
                </a:cxn>
              </a:cxnLst>
              <a:rect l="l" t="t" r="r" b="b"/>
              <a:pathLst>
                <a:path w="11795506" h="179704">
                  <a:moveTo>
                    <a:pt x="0" y="0"/>
                  </a:moveTo>
                  <a:lnTo>
                    <a:pt x="11795507" y="0"/>
                  </a:lnTo>
                  <a:lnTo>
                    <a:pt x="11795507" y="179705"/>
                  </a:lnTo>
                  <a:lnTo>
                    <a:pt x="0" y="179705"/>
                  </a:lnTo>
                  <a:close/>
                </a:path>
              </a:pathLst>
            </a:custGeom>
            <a:solidFill>
              <a:srgbClr val="E52421"/>
            </a:solidFill>
            <a:ln w="12700" cap="flat">
              <a:noFill/>
              <a:prstDash val="solid"/>
              <a:miter/>
            </a:ln>
          </p:spPr>
          <p:txBody>
            <a:bodyPr rtlCol="0" anchor="ctr"/>
            <a:lstStyle/>
            <a:p>
              <a:endParaRPr lang="es-PE"/>
            </a:p>
          </p:txBody>
        </p:sp>
        <p:sp>
          <p:nvSpPr>
            <p:cNvPr id="8" name="Forma libre: forma 7">
              <a:extLst>
                <a:ext uri="{FF2B5EF4-FFF2-40B4-BE49-F238E27FC236}">
                  <a16:creationId xmlns:a16="http://schemas.microsoft.com/office/drawing/2014/main" id="{A0F70022-7D00-47FA-81D1-4148D0809583}"/>
                </a:ext>
              </a:extLst>
            </p:cNvPr>
            <p:cNvSpPr/>
            <p:nvPr/>
          </p:nvSpPr>
          <p:spPr>
            <a:xfrm>
              <a:off x="4313" y="914399"/>
              <a:ext cx="340176" cy="89961"/>
            </a:xfrm>
            <a:custGeom>
              <a:avLst/>
              <a:gdLst>
                <a:gd name="connsiteX0" fmla="*/ 0 w 11795506"/>
                <a:gd name="connsiteY0" fmla="*/ 0 h 179704"/>
                <a:gd name="connsiteX1" fmla="*/ 11795507 w 11795506"/>
                <a:gd name="connsiteY1" fmla="*/ 0 h 179704"/>
                <a:gd name="connsiteX2" fmla="*/ 11795507 w 11795506"/>
                <a:gd name="connsiteY2" fmla="*/ 179705 h 179704"/>
                <a:gd name="connsiteX3" fmla="*/ 0 w 11795506"/>
                <a:gd name="connsiteY3" fmla="*/ 179705 h 179704"/>
              </a:gdLst>
              <a:ahLst/>
              <a:cxnLst>
                <a:cxn ang="0">
                  <a:pos x="connsiteX0" y="connsiteY0"/>
                </a:cxn>
                <a:cxn ang="0">
                  <a:pos x="connsiteX1" y="connsiteY1"/>
                </a:cxn>
                <a:cxn ang="0">
                  <a:pos x="connsiteX2" y="connsiteY2"/>
                </a:cxn>
                <a:cxn ang="0">
                  <a:pos x="connsiteX3" y="connsiteY3"/>
                </a:cxn>
              </a:cxnLst>
              <a:rect l="l" t="t" r="r" b="b"/>
              <a:pathLst>
                <a:path w="11795506" h="179704">
                  <a:moveTo>
                    <a:pt x="0" y="0"/>
                  </a:moveTo>
                  <a:lnTo>
                    <a:pt x="11795507" y="0"/>
                  </a:lnTo>
                  <a:lnTo>
                    <a:pt x="11795507" y="179705"/>
                  </a:lnTo>
                  <a:lnTo>
                    <a:pt x="0" y="179705"/>
                  </a:lnTo>
                  <a:close/>
                </a:path>
              </a:pathLst>
            </a:custGeom>
            <a:solidFill>
              <a:srgbClr val="E52421"/>
            </a:solidFill>
            <a:ln w="12700" cap="flat">
              <a:noFill/>
              <a:prstDash val="solid"/>
              <a:miter/>
            </a:ln>
          </p:spPr>
          <p:txBody>
            <a:bodyPr rtlCol="0" anchor="ctr"/>
            <a:lstStyle/>
            <a:p>
              <a:endParaRPr lang="es-PE"/>
            </a:p>
          </p:txBody>
        </p:sp>
      </p:grpSp>
      <p:sp>
        <p:nvSpPr>
          <p:cNvPr id="12" name="TextBox 35">
            <a:extLst>
              <a:ext uri="{FF2B5EF4-FFF2-40B4-BE49-F238E27FC236}">
                <a16:creationId xmlns:a16="http://schemas.microsoft.com/office/drawing/2014/main" id="{BDBA1D1C-8347-4441-9E99-5B4AC4CFF3D0}"/>
              </a:ext>
            </a:extLst>
          </p:cNvPr>
          <p:cNvSpPr txBox="1"/>
          <p:nvPr/>
        </p:nvSpPr>
        <p:spPr>
          <a:xfrm>
            <a:off x="514969" y="2121214"/>
            <a:ext cx="2632965" cy="2246769"/>
          </a:xfrm>
          <a:prstGeom prst="rect">
            <a:avLst/>
          </a:prstGeom>
          <a:noFill/>
        </p:spPr>
        <p:txBody>
          <a:bodyPr wrap="square" rtlCol="0" anchor="ctr">
            <a:spAutoFit/>
          </a:bodyPr>
          <a:lstStyle/>
          <a:p>
            <a:r>
              <a:rPr lang="en-GB" altLang="ko-KR" sz="2800" b="1" dirty="0">
                <a:solidFill>
                  <a:srgbClr val="000000"/>
                </a:solidFill>
                <a:cs typeface="Arial" pitchFamily="34" charset="0"/>
              </a:rPr>
              <a:t>ALLPPT </a:t>
            </a:r>
          </a:p>
          <a:p>
            <a:r>
              <a:rPr lang="en-GB" altLang="ko-KR" sz="2800" b="1" dirty="0">
                <a:solidFill>
                  <a:srgbClr val="000000"/>
                </a:solidFill>
                <a:cs typeface="Arial" pitchFamily="34" charset="0"/>
              </a:rPr>
              <a:t>Layout</a:t>
            </a:r>
          </a:p>
          <a:p>
            <a:r>
              <a:rPr lang="en-GB" altLang="ko-KR" sz="2800" b="1" dirty="0">
                <a:solidFill>
                  <a:srgbClr val="000000"/>
                </a:solidFill>
                <a:cs typeface="Arial" pitchFamily="34" charset="0"/>
              </a:rPr>
              <a:t>Clean Text Slide </a:t>
            </a:r>
          </a:p>
          <a:p>
            <a:r>
              <a:rPr lang="en-GB" altLang="ko-KR" sz="2800" b="1" dirty="0">
                <a:solidFill>
                  <a:srgbClr val="000000"/>
                </a:solidFill>
                <a:cs typeface="Arial" pitchFamily="34" charset="0"/>
              </a:rPr>
              <a:t>for your </a:t>
            </a:r>
          </a:p>
          <a:p>
            <a:r>
              <a:rPr lang="en-GB" altLang="ko-KR" sz="2800" b="1" dirty="0">
                <a:solidFill>
                  <a:srgbClr val="000000"/>
                </a:solidFill>
                <a:cs typeface="Arial" pitchFamily="34" charset="0"/>
              </a:rPr>
              <a:t>Presentation</a:t>
            </a:r>
            <a:endParaRPr lang="ko-KR" altLang="en-US" sz="2800" b="1" dirty="0">
              <a:solidFill>
                <a:srgbClr val="000000"/>
              </a:solidFill>
              <a:cs typeface="Arial" pitchFamily="34" charset="0"/>
            </a:endParaRPr>
          </a:p>
        </p:txBody>
      </p:sp>
      <p:grpSp>
        <p:nvGrpSpPr>
          <p:cNvPr id="17" name="Group 37">
            <a:extLst>
              <a:ext uri="{FF2B5EF4-FFF2-40B4-BE49-F238E27FC236}">
                <a16:creationId xmlns:a16="http://schemas.microsoft.com/office/drawing/2014/main" id="{602066AD-4A40-406D-8E83-745014D00A01}"/>
              </a:ext>
            </a:extLst>
          </p:cNvPr>
          <p:cNvGrpSpPr/>
          <p:nvPr/>
        </p:nvGrpSpPr>
        <p:grpSpPr>
          <a:xfrm>
            <a:off x="818360" y="5357555"/>
            <a:ext cx="2715078" cy="1107996"/>
            <a:chOff x="5889060" y="3872747"/>
            <a:chExt cx="2527679" cy="1107996"/>
          </a:xfrm>
        </p:grpSpPr>
        <p:sp>
          <p:nvSpPr>
            <p:cNvPr id="18" name="TextBox 41">
              <a:extLst>
                <a:ext uri="{FF2B5EF4-FFF2-40B4-BE49-F238E27FC236}">
                  <a16:creationId xmlns:a16="http://schemas.microsoft.com/office/drawing/2014/main" id="{5CB86C81-8230-46B2-B15B-D533B57217D8}"/>
                </a:ext>
              </a:extLst>
            </p:cNvPr>
            <p:cNvSpPr txBox="1"/>
            <p:nvPr/>
          </p:nvSpPr>
          <p:spPr>
            <a:xfrm>
              <a:off x="5889060" y="4149746"/>
              <a:ext cx="2527679" cy="830997"/>
            </a:xfrm>
            <a:prstGeom prst="rect">
              <a:avLst/>
            </a:prstGeom>
            <a:noFill/>
          </p:spPr>
          <p:txBody>
            <a:bodyPr wrap="square" rtlCol="0">
              <a:spAutoFit/>
            </a:bodyPr>
            <a:lstStyle/>
            <a:p>
              <a:r>
                <a:rPr lang="en-US" altLang="ko-KR" sz="1200" b="1" dirty="0">
                  <a:solidFill>
                    <a:srgbClr val="000000"/>
                  </a:solidFill>
                  <a:cs typeface="Arial" pitchFamily="34" charset="0"/>
                </a:rPr>
                <a:t>You can simply impress your audience and add a unique zing and appeal to  your Presentations. Easy to change colors, photos and Text. </a:t>
              </a:r>
              <a:endParaRPr lang="ko-KR" altLang="en-US" sz="1200" b="1" dirty="0">
                <a:solidFill>
                  <a:srgbClr val="000000"/>
                </a:solidFill>
                <a:cs typeface="Arial" pitchFamily="34" charset="0"/>
              </a:endParaRPr>
            </a:p>
          </p:txBody>
        </p:sp>
        <p:sp>
          <p:nvSpPr>
            <p:cNvPr id="19" name="TextBox 42">
              <a:extLst>
                <a:ext uri="{FF2B5EF4-FFF2-40B4-BE49-F238E27FC236}">
                  <a16:creationId xmlns:a16="http://schemas.microsoft.com/office/drawing/2014/main" id="{6639FE51-75DE-4184-9262-DCCBDCEFEC69}"/>
                </a:ext>
              </a:extLst>
            </p:cNvPr>
            <p:cNvSpPr txBox="1"/>
            <p:nvPr/>
          </p:nvSpPr>
          <p:spPr>
            <a:xfrm>
              <a:off x="5889060" y="3872747"/>
              <a:ext cx="2527679" cy="307777"/>
            </a:xfrm>
            <a:prstGeom prst="rect">
              <a:avLst/>
            </a:prstGeom>
            <a:noFill/>
          </p:spPr>
          <p:txBody>
            <a:bodyPr wrap="square" rtlCol="0">
              <a:spAutoFit/>
            </a:bodyPr>
            <a:lstStyle/>
            <a:p>
              <a:r>
                <a:rPr lang="en-US" altLang="ko-KR" sz="1400" b="1" dirty="0">
                  <a:solidFill>
                    <a:srgbClr val="000000"/>
                  </a:solidFill>
                  <a:cs typeface="Arial" pitchFamily="34" charset="0"/>
                </a:rPr>
                <a:t>Your Text  Here</a:t>
              </a:r>
              <a:endParaRPr lang="ko-KR" altLang="en-US" sz="1400" b="1" dirty="0">
                <a:solidFill>
                  <a:srgbClr val="000000"/>
                </a:solidFill>
                <a:cs typeface="Arial" pitchFamily="34" charset="0"/>
              </a:endParaRPr>
            </a:p>
          </p:txBody>
        </p:sp>
      </p:grpSp>
      <p:grpSp>
        <p:nvGrpSpPr>
          <p:cNvPr id="20" name="Group 43">
            <a:extLst>
              <a:ext uri="{FF2B5EF4-FFF2-40B4-BE49-F238E27FC236}">
                <a16:creationId xmlns:a16="http://schemas.microsoft.com/office/drawing/2014/main" id="{F5D1CB13-8F9A-4B3A-9219-CB9F5BF01E17}"/>
              </a:ext>
            </a:extLst>
          </p:cNvPr>
          <p:cNvGrpSpPr/>
          <p:nvPr/>
        </p:nvGrpSpPr>
        <p:grpSpPr>
          <a:xfrm>
            <a:off x="4255058" y="5357555"/>
            <a:ext cx="2715078" cy="1107996"/>
            <a:chOff x="5889060" y="3872747"/>
            <a:chExt cx="2527679" cy="1107996"/>
          </a:xfrm>
        </p:grpSpPr>
        <p:sp>
          <p:nvSpPr>
            <p:cNvPr id="21" name="TextBox 44">
              <a:extLst>
                <a:ext uri="{FF2B5EF4-FFF2-40B4-BE49-F238E27FC236}">
                  <a16:creationId xmlns:a16="http://schemas.microsoft.com/office/drawing/2014/main" id="{1CFE5E86-0130-406C-B1A8-533F8F606B04}"/>
                </a:ext>
              </a:extLst>
            </p:cNvPr>
            <p:cNvSpPr txBox="1"/>
            <p:nvPr/>
          </p:nvSpPr>
          <p:spPr>
            <a:xfrm>
              <a:off x="5889060" y="4149746"/>
              <a:ext cx="2527679" cy="830997"/>
            </a:xfrm>
            <a:prstGeom prst="rect">
              <a:avLst/>
            </a:prstGeom>
            <a:noFill/>
          </p:spPr>
          <p:txBody>
            <a:bodyPr wrap="square" rtlCol="0">
              <a:spAutoFit/>
            </a:bodyPr>
            <a:lstStyle/>
            <a:p>
              <a:r>
                <a:rPr lang="en-US" altLang="ko-KR" sz="1200" b="1" dirty="0">
                  <a:solidFill>
                    <a:srgbClr val="000000"/>
                  </a:solidFill>
                  <a:cs typeface="Arial" pitchFamily="34" charset="0"/>
                </a:rPr>
                <a:t>You can simply impress your audience and add a unique zing and appeal to  your Presentations. Easy to change colors, photos and Text. </a:t>
              </a:r>
              <a:endParaRPr lang="ko-KR" altLang="en-US" sz="1200" b="1" dirty="0">
                <a:solidFill>
                  <a:srgbClr val="000000"/>
                </a:solidFill>
                <a:cs typeface="Arial" pitchFamily="34" charset="0"/>
              </a:endParaRPr>
            </a:p>
          </p:txBody>
        </p:sp>
        <p:sp>
          <p:nvSpPr>
            <p:cNvPr id="22" name="TextBox 45">
              <a:extLst>
                <a:ext uri="{FF2B5EF4-FFF2-40B4-BE49-F238E27FC236}">
                  <a16:creationId xmlns:a16="http://schemas.microsoft.com/office/drawing/2014/main" id="{D540C221-5973-43F5-A84F-3FF7DB68D18C}"/>
                </a:ext>
              </a:extLst>
            </p:cNvPr>
            <p:cNvSpPr txBox="1"/>
            <p:nvPr/>
          </p:nvSpPr>
          <p:spPr>
            <a:xfrm>
              <a:off x="5889060" y="3872747"/>
              <a:ext cx="2527679" cy="307777"/>
            </a:xfrm>
            <a:prstGeom prst="rect">
              <a:avLst/>
            </a:prstGeom>
            <a:noFill/>
          </p:spPr>
          <p:txBody>
            <a:bodyPr wrap="square" rtlCol="0">
              <a:spAutoFit/>
            </a:bodyPr>
            <a:lstStyle/>
            <a:p>
              <a:r>
                <a:rPr lang="en-US" altLang="ko-KR" sz="1400" b="1" dirty="0">
                  <a:solidFill>
                    <a:srgbClr val="000000"/>
                  </a:solidFill>
                  <a:cs typeface="Arial" pitchFamily="34" charset="0"/>
                </a:rPr>
                <a:t>Your Text  Here</a:t>
              </a:r>
              <a:endParaRPr lang="ko-KR" altLang="en-US" sz="1400" b="1" dirty="0">
                <a:solidFill>
                  <a:srgbClr val="000000"/>
                </a:solidFill>
                <a:cs typeface="Arial" pitchFamily="34" charset="0"/>
              </a:endParaRPr>
            </a:p>
          </p:txBody>
        </p:sp>
      </p:grpSp>
      <p:sp>
        <p:nvSpPr>
          <p:cNvPr id="23" name="TextBox 44">
            <a:extLst>
              <a:ext uri="{FF2B5EF4-FFF2-40B4-BE49-F238E27FC236}">
                <a16:creationId xmlns:a16="http://schemas.microsoft.com/office/drawing/2014/main" id="{03C52730-CF04-40E1-8E73-A34FADE4D108}"/>
              </a:ext>
            </a:extLst>
          </p:cNvPr>
          <p:cNvSpPr txBox="1"/>
          <p:nvPr/>
        </p:nvSpPr>
        <p:spPr>
          <a:xfrm>
            <a:off x="968262" y="5763915"/>
            <a:ext cx="10103012" cy="830997"/>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Easy to change colors, photos and Text. You can simply impress your audience and add a unique zing and appeal to  your Presentations. Easy to change colors, photos and Text You can simply impress your audience and add a unique zing and appeal to  your Presentations. Easy to change colors, photos and Text. You can simply impress your audience and add a unique zing and appeal to  your Presentations. Easy to change colors, photos and Text.  </a:t>
            </a:r>
            <a:endParaRPr lang="ko-KR" altLang="en-US" sz="1200" dirty="0">
              <a:solidFill>
                <a:schemeClr val="bg1"/>
              </a:solidFill>
              <a:cs typeface="Arial" pitchFamily="34" charset="0"/>
            </a:endParaRPr>
          </a:p>
        </p:txBody>
      </p:sp>
      <p:sp>
        <p:nvSpPr>
          <p:cNvPr id="24" name="TextBox 36">
            <a:extLst>
              <a:ext uri="{FF2B5EF4-FFF2-40B4-BE49-F238E27FC236}">
                <a16:creationId xmlns:a16="http://schemas.microsoft.com/office/drawing/2014/main" id="{BB8300BA-5E4A-4A81-B87C-EBD8021B0E44}"/>
              </a:ext>
            </a:extLst>
          </p:cNvPr>
          <p:cNvSpPr txBox="1"/>
          <p:nvPr/>
        </p:nvSpPr>
        <p:spPr>
          <a:xfrm>
            <a:off x="3359620" y="1887256"/>
            <a:ext cx="3946993" cy="2677656"/>
          </a:xfrm>
          <a:prstGeom prst="rect">
            <a:avLst/>
          </a:prstGeom>
          <a:noFill/>
        </p:spPr>
        <p:txBody>
          <a:bodyPr wrap="square" rtlCol="0">
            <a:spAutoFit/>
          </a:bodyPr>
          <a:lstStyle/>
          <a:p>
            <a:r>
              <a:rPr lang="en-US" altLang="ko-KR" sz="1400" b="1" dirty="0">
                <a:solidFill>
                  <a:srgbClr val="000000"/>
                </a:solidFill>
                <a:cs typeface="Arial" pitchFamily="34" charset="0"/>
              </a:rPr>
              <a:t>You can simply impress your audience and add a unique zing and appeal to your Presentations. I hope and I believe that this Template will your Time, Money and Reputation. Easy to change colors, photos and Text. </a:t>
            </a:r>
          </a:p>
          <a:p>
            <a:endParaRPr lang="en-US" altLang="ko-KR" sz="1400" b="1" dirty="0">
              <a:solidFill>
                <a:srgbClr val="000000"/>
              </a:solidFill>
              <a:cs typeface="Arial" pitchFamily="34" charset="0"/>
            </a:endParaRPr>
          </a:p>
          <a:p>
            <a:r>
              <a:rPr lang="en-US" altLang="ko-KR" sz="1400" b="1" dirty="0">
                <a:solidFill>
                  <a:srgbClr val="000000"/>
                </a:solidFill>
                <a:cs typeface="Arial" pitchFamily="34" charset="0"/>
              </a:rPr>
              <a:t>unique zing and appeal to your Presentations. I hope and I believe that unique zing and appeal to your Presentations. I hope and I believe that </a:t>
            </a:r>
          </a:p>
          <a:p>
            <a:endParaRPr lang="en-US" altLang="ko-KR" sz="1400" b="1" dirty="0">
              <a:solidFill>
                <a:srgbClr val="000000"/>
              </a:solidFill>
              <a:cs typeface="Arial" pitchFamily="34" charset="0"/>
            </a:endParaRPr>
          </a:p>
          <a:p>
            <a:r>
              <a:rPr lang="en-US" altLang="ko-KR" sz="1400" b="1" dirty="0">
                <a:solidFill>
                  <a:srgbClr val="000000"/>
                </a:solidFill>
                <a:cs typeface="Arial" pitchFamily="34" charset="0"/>
              </a:rPr>
              <a:t>Get a modern PowerPoint  Presentation that is beautifully designed.</a:t>
            </a:r>
          </a:p>
        </p:txBody>
      </p:sp>
      <p:sp>
        <p:nvSpPr>
          <p:cNvPr id="26" name="CuadroTexto 25">
            <a:extLst>
              <a:ext uri="{FF2B5EF4-FFF2-40B4-BE49-F238E27FC236}">
                <a16:creationId xmlns:a16="http://schemas.microsoft.com/office/drawing/2014/main" id="{C29CCF18-B4E7-4A3E-9C2A-B1A42B3F4DB2}"/>
              </a:ext>
            </a:extLst>
          </p:cNvPr>
          <p:cNvSpPr txBox="1"/>
          <p:nvPr/>
        </p:nvSpPr>
        <p:spPr>
          <a:xfrm>
            <a:off x="897734" y="248713"/>
            <a:ext cx="6081759" cy="707886"/>
          </a:xfrm>
          <a:prstGeom prst="rect">
            <a:avLst/>
          </a:prstGeom>
          <a:noFill/>
        </p:spPr>
        <p:txBody>
          <a:bodyPr wrap="square" rtlCol="0">
            <a:spAutoFit/>
          </a:bodyPr>
          <a:lstStyle/>
          <a:p>
            <a:r>
              <a:rPr lang="es-PE" sz="4000" b="1" dirty="0">
                <a:latin typeface="Arial" panose="020B0604020202020204" pitchFamily="34" charset="0"/>
                <a:cs typeface="Arial" panose="020B0604020202020204" pitchFamily="34" charset="0"/>
              </a:rPr>
              <a:t>Escribe un subtítulo</a:t>
            </a:r>
          </a:p>
        </p:txBody>
      </p:sp>
      <p:grpSp>
        <p:nvGrpSpPr>
          <p:cNvPr id="9" name="Grupo 8">
            <a:extLst>
              <a:ext uri="{FF2B5EF4-FFF2-40B4-BE49-F238E27FC236}">
                <a16:creationId xmlns:a16="http://schemas.microsoft.com/office/drawing/2014/main" id="{82E9EDD0-628E-39D7-4A9E-5873B4389586}"/>
              </a:ext>
            </a:extLst>
          </p:cNvPr>
          <p:cNvGrpSpPr/>
          <p:nvPr/>
        </p:nvGrpSpPr>
        <p:grpSpPr>
          <a:xfrm>
            <a:off x="7893050" y="2876551"/>
            <a:ext cx="3560763" cy="2982911"/>
            <a:chOff x="7893050" y="2876551"/>
            <a:chExt cx="3560763" cy="2982911"/>
          </a:xfrm>
        </p:grpSpPr>
        <p:sp>
          <p:nvSpPr>
            <p:cNvPr id="6" name="Freeform 5">
              <a:extLst>
                <a:ext uri="{FF2B5EF4-FFF2-40B4-BE49-F238E27FC236}">
                  <a16:creationId xmlns:a16="http://schemas.microsoft.com/office/drawing/2014/main" id="{320AC6FC-81A9-BAB8-4B56-8B3828738C33}"/>
                </a:ext>
              </a:extLst>
            </p:cNvPr>
            <p:cNvSpPr>
              <a:spLocks noEditPoints="1"/>
            </p:cNvSpPr>
            <p:nvPr/>
          </p:nvSpPr>
          <p:spPr bwMode="auto">
            <a:xfrm>
              <a:off x="7893050" y="2876551"/>
              <a:ext cx="2944812" cy="2287587"/>
            </a:xfrm>
            <a:custGeom>
              <a:avLst/>
              <a:gdLst>
                <a:gd name="T0" fmla="*/ 255 w 263"/>
                <a:gd name="T1" fmla="*/ 171 h 204"/>
                <a:gd name="T2" fmla="*/ 242 w 263"/>
                <a:gd name="T3" fmla="*/ 172 h 204"/>
                <a:gd name="T4" fmla="*/ 242 w 263"/>
                <a:gd name="T5" fmla="*/ 173 h 204"/>
                <a:gd name="T6" fmla="*/ 248 w 263"/>
                <a:gd name="T7" fmla="*/ 175 h 204"/>
                <a:gd name="T8" fmla="*/ 259 w 263"/>
                <a:gd name="T9" fmla="*/ 176 h 204"/>
                <a:gd name="T10" fmla="*/ 263 w 263"/>
                <a:gd name="T11" fmla="*/ 181 h 204"/>
                <a:gd name="T12" fmla="*/ 259 w 263"/>
                <a:gd name="T13" fmla="*/ 183 h 204"/>
                <a:gd name="T14" fmla="*/ 255 w 263"/>
                <a:gd name="T15" fmla="*/ 184 h 204"/>
                <a:gd name="T16" fmla="*/ 199 w 263"/>
                <a:gd name="T17" fmla="*/ 182 h 204"/>
                <a:gd name="T18" fmla="*/ 194 w 263"/>
                <a:gd name="T19" fmla="*/ 180 h 204"/>
                <a:gd name="T20" fmla="*/ 199 w 263"/>
                <a:gd name="T21" fmla="*/ 175 h 204"/>
                <a:gd name="T22" fmla="*/ 213 w 263"/>
                <a:gd name="T23" fmla="*/ 175 h 204"/>
                <a:gd name="T24" fmla="*/ 220 w 263"/>
                <a:gd name="T25" fmla="*/ 174 h 204"/>
                <a:gd name="T26" fmla="*/ 220 w 263"/>
                <a:gd name="T27" fmla="*/ 173 h 204"/>
                <a:gd name="T28" fmla="*/ 37 w 263"/>
                <a:gd name="T29" fmla="*/ 182 h 204"/>
                <a:gd name="T30" fmla="*/ 45 w 263"/>
                <a:gd name="T31" fmla="*/ 185 h 204"/>
                <a:gd name="T32" fmla="*/ 58 w 263"/>
                <a:gd name="T33" fmla="*/ 183 h 204"/>
                <a:gd name="T34" fmla="*/ 62 w 263"/>
                <a:gd name="T35" fmla="*/ 187 h 204"/>
                <a:gd name="T36" fmla="*/ 59 w 263"/>
                <a:gd name="T37" fmla="*/ 191 h 204"/>
                <a:gd name="T38" fmla="*/ 8 w 263"/>
                <a:gd name="T39" fmla="*/ 203 h 204"/>
                <a:gd name="T40" fmla="*/ 6 w 263"/>
                <a:gd name="T41" fmla="*/ 203 h 204"/>
                <a:gd name="T42" fmla="*/ 1 w 263"/>
                <a:gd name="T43" fmla="*/ 201 h 204"/>
                <a:gd name="T44" fmla="*/ 4 w 263"/>
                <a:gd name="T45" fmla="*/ 194 h 204"/>
                <a:gd name="T46" fmla="*/ 13 w 263"/>
                <a:gd name="T47" fmla="*/ 192 h 204"/>
                <a:gd name="T48" fmla="*/ 19 w 263"/>
                <a:gd name="T49" fmla="*/ 184 h 204"/>
                <a:gd name="T50" fmla="*/ 0 w 263"/>
                <a:gd name="T51" fmla="*/ 184 h 204"/>
                <a:gd name="T52" fmla="*/ 0 w 263"/>
                <a:gd name="T53" fmla="*/ 0 h 204"/>
                <a:gd name="T54" fmla="*/ 255 w 263"/>
                <a:gd name="T55" fmla="*/ 21 h 204"/>
                <a:gd name="T56" fmla="*/ 255 w 263"/>
                <a:gd name="T57" fmla="*/ 171 h 204"/>
                <a:gd name="T58" fmla="*/ 10 w 263"/>
                <a:gd name="T59" fmla="*/ 174 h 204"/>
                <a:gd name="T60" fmla="*/ 245 w 263"/>
                <a:gd name="T61" fmla="*/ 161 h 204"/>
                <a:gd name="T62" fmla="*/ 245 w 263"/>
                <a:gd name="T63" fmla="*/ 30 h 204"/>
                <a:gd name="T64" fmla="*/ 10 w 263"/>
                <a:gd name="T65" fmla="*/ 11 h 204"/>
                <a:gd name="T66" fmla="*/ 10 w 263"/>
                <a:gd name="T67" fmla="*/ 174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3" h="204">
                  <a:moveTo>
                    <a:pt x="255" y="171"/>
                  </a:moveTo>
                  <a:cubicBezTo>
                    <a:pt x="251" y="171"/>
                    <a:pt x="247" y="171"/>
                    <a:pt x="242" y="172"/>
                  </a:cubicBezTo>
                  <a:cubicBezTo>
                    <a:pt x="242" y="172"/>
                    <a:pt x="242" y="173"/>
                    <a:pt x="242" y="173"/>
                  </a:cubicBezTo>
                  <a:cubicBezTo>
                    <a:pt x="244" y="174"/>
                    <a:pt x="246" y="175"/>
                    <a:pt x="248" y="175"/>
                  </a:cubicBezTo>
                  <a:cubicBezTo>
                    <a:pt x="252" y="176"/>
                    <a:pt x="255" y="176"/>
                    <a:pt x="259" y="176"/>
                  </a:cubicBezTo>
                  <a:cubicBezTo>
                    <a:pt x="262" y="176"/>
                    <a:pt x="263" y="178"/>
                    <a:pt x="263" y="181"/>
                  </a:cubicBezTo>
                  <a:cubicBezTo>
                    <a:pt x="263" y="181"/>
                    <a:pt x="261" y="183"/>
                    <a:pt x="259" y="183"/>
                  </a:cubicBezTo>
                  <a:cubicBezTo>
                    <a:pt x="258" y="184"/>
                    <a:pt x="256" y="184"/>
                    <a:pt x="255" y="184"/>
                  </a:cubicBezTo>
                  <a:cubicBezTo>
                    <a:pt x="236" y="183"/>
                    <a:pt x="218" y="183"/>
                    <a:pt x="199" y="182"/>
                  </a:cubicBezTo>
                  <a:cubicBezTo>
                    <a:pt x="197" y="182"/>
                    <a:pt x="194" y="183"/>
                    <a:pt x="194" y="180"/>
                  </a:cubicBezTo>
                  <a:cubicBezTo>
                    <a:pt x="194" y="176"/>
                    <a:pt x="196" y="175"/>
                    <a:pt x="199" y="175"/>
                  </a:cubicBezTo>
                  <a:cubicBezTo>
                    <a:pt x="204" y="176"/>
                    <a:pt x="208" y="176"/>
                    <a:pt x="213" y="175"/>
                  </a:cubicBezTo>
                  <a:cubicBezTo>
                    <a:pt x="215" y="175"/>
                    <a:pt x="217" y="175"/>
                    <a:pt x="220" y="174"/>
                  </a:cubicBezTo>
                  <a:cubicBezTo>
                    <a:pt x="220" y="174"/>
                    <a:pt x="220" y="173"/>
                    <a:pt x="220" y="173"/>
                  </a:cubicBezTo>
                  <a:cubicBezTo>
                    <a:pt x="159" y="176"/>
                    <a:pt x="98" y="179"/>
                    <a:pt x="37" y="182"/>
                  </a:cubicBezTo>
                  <a:cubicBezTo>
                    <a:pt x="39" y="186"/>
                    <a:pt x="42" y="186"/>
                    <a:pt x="45" y="185"/>
                  </a:cubicBezTo>
                  <a:cubicBezTo>
                    <a:pt x="49" y="184"/>
                    <a:pt x="53" y="184"/>
                    <a:pt x="58" y="183"/>
                  </a:cubicBezTo>
                  <a:cubicBezTo>
                    <a:pt x="61" y="182"/>
                    <a:pt x="62" y="185"/>
                    <a:pt x="62" y="187"/>
                  </a:cubicBezTo>
                  <a:cubicBezTo>
                    <a:pt x="63" y="190"/>
                    <a:pt x="61" y="191"/>
                    <a:pt x="59" y="191"/>
                  </a:cubicBezTo>
                  <a:cubicBezTo>
                    <a:pt x="42" y="195"/>
                    <a:pt x="25" y="199"/>
                    <a:pt x="8" y="203"/>
                  </a:cubicBezTo>
                  <a:cubicBezTo>
                    <a:pt x="7" y="203"/>
                    <a:pt x="7" y="204"/>
                    <a:pt x="6" y="203"/>
                  </a:cubicBezTo>
                  <a:cubicBezTo>
                    <a:pt x="4" y="203"/>
                    <a:pt x="1" y="204"/>
                    <a:pt x="1" y="201"/>
                  </a:cubicBezTo>
                  <a:cubicBezTo>
                    <a:pt x="1" y="198"/>
                    <a:pt x="0" y="194"/>
                    <a:pt x="4" y="194"/>
                  </a:cubicBezTo>
                  <a:cubicBezTo>
                    <a:pt x="7" y="193"/>
                    <a:pt x="10" y="192"/>
                    <a:pt x="13" y="192"/>
                  </a:cubicBezTo>
                  <a:cubicBezTo>
                    <a:pt x="17" y="191"/>
                    <a:pt x="19" y="188"/>
                    <a:pt x="19" y="184"/>
                  </a:cubicBezTo>
                  <a:cubicBezTo>
                    <a:pt x="12" y="184"/>
                    <a:pt x="6" y="184"/>
                    <a:pt x="0" y="184"/>
                  </a:cubicBezTo>
                  <a:cubicBezTo>
                    <a:pt x="0" y="123"/>
                    <a:pt x="0" y="62"/>
                    <a:pt x="0" y="0"/>
                  </a:cubicBezTo>
                  <a:cubicBezTo>
                    <a:pt x="85" y="7"/>
                    <a:pt x="170" y="14"/>
                    <a:pt x="255" y="21"/>
                  </a:cubicBezTo>
                  <a:cubicBezTo>
                    <a:pt x="255" y="71"/>
                    <a:pt x="255" y="121"/>
                    <a:pt x="255" y="171"/>
                  </a:cubicBezTo>
                  <a:close/>
                  <a:moveTo>
                    <a:pt x="10" y="174"/>
                  </a:moveTo>
                  <a:cubicBezTo>
                    <a:pt x="89" y="170"/>
                    <a:pt x="167" y="166"/>
                    <a:pt x="245" y="161"/>
                  </a:cubicBezTo>
                  <a:cubicBezTo>
                    <a:pt x="245" y="117"/>
                    <a:pt x="245" y="74"/>
                    <a:pt x="245" y="30"/>
                  </a:cubicBezTo>
                  <a:cubicBezTo>
                    <a:pt x="166" y="24"/>
                    <a:pt x="88" y="17"/>
                    <a:pt x="10" y="11"/>
                  </a:cubicBezTo>
                  <a:cubicBezTo>
                    <a:pt x="10" y="65"/>
                    <a:pt x="10" y="119"/>
                    <a:pt x="10" y="17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6">
              <a:extLst>
                <a:ext uri="{FF2B5EF4-FFF2-40B4-BE49-F238E27FC236}">
                  <a16:creationId xmlns:a16="http://schemas.microsoft.com/office/drawing/2014/main" id="{9A332455-95FC-0C74-A905-0B93A69A052E}"/>
                </a:ext>
              </a:extLst>
            </p:cNvPr>
            <p:cNvSpPr>
              <a:spLocks noEditPoints="1"/>
            </p:cNvSpPr>
            <p:nvPr/>
          </p:nvSpPr>
          <p:spPr bwMode="auto">
            <a:xfrm>
              <a:off x="10904538" y="4041775"/>
              <a:ext cx="549275" cy="1817687"/>
            </a:xfrm>
            <a:custGeom>
              <a:avLst/>
              <a:gdLst>
                <a:gd name="T0" fmla="*/ 49 w 49"/>
                <a:gd name="T1" fmla="*/ 81 h 162"/>
                <a:gd name="T2" fmla="*/ 49 w 49"/>
                <a:gd name="T3" fmla="*/ 149 h 162"/>
                <a:gd name="T4" fmla="*/ 35 w 49"/>
                <a:gd name="T5" fmla="*/ 160 h 162"/>
                <a:gd name="T6" fmla="*/ 5 w 49"/>
                <a:gd name="T7" fmla="*/ 150 h 162"/>
                <a:gd name="T8" fmla="*/ 0 w 49"/>
                <a:gd name="T9" fmla="*/ 139 h 162"/>
                <a:gd name="T10" fmla="*/ 0 w 49"/>
                <a:gd name="T11" fmla="*/ 44 h 162"/>
                <a:gd name="T12" fmla="*/ 0 w 49"/>
                <a:gd name="T13" fmla="*/ 23 h 162"/>
                <a:gd name="T14" fmla="*/ 7 w 49"/>
                <a:gd name="T15" fmla="*/ 13 h 162"/>
                <a:gd name="T16" fmla="*/ 35 w 49"/>
                <a:gd name="T17" fmla="*/ 3 h 162"/>
                <a:gd name="T18" fmla="*/ 49 w 49"/>
                <a:gd name="T19" fmla="*/ 13 h 162"/>
                <a:gd name="T20" fmla="*/ 49 w 49"/>
                <a:gd name="T21" fmla="*/ 81 h 162"/>
                <a:gd name="T22" fmla="*/ 49 w 49"/>
                <a:gd name="T23" fmla="*/ 81 h 162"/>
                <a:gd name="T24" fmla="*/ 46 w 49"/>
                <a:gd name="T25" fmla="*/ 81 h 162"/>
                <a:gd name="T26" fmla="*/ 46 w 49"/>
                <a:gd name="T27" fmla="*/ 81 h 162"/>
                <a:gd name="T28" fmla="*/ 46 w 49"/>
                <a:gd name="T29" fmla="*/ 20 h 162"/>
                <a:gd name="T30" fmla="*/ 41 w 49"/>
                <a:gd name="T31" fmla="*/ 15 h 162"/>
                <a:gd name="T32" fmla="*/ 39 w 49"/>
                <a:gd name="T33" fmla="*/ 16 h 162"/>
                <a:gd name="T34" fmla="*/ 6 w 49"/>
                <a:gd name="T35" fmla="*/ 26 h 162"/>
                <a:gd name="T36" fmla="*/ 3 w 49"/>
                <a:gd name="T37" fmla="*/ 31 h 162"/>
                <a:gd name="T38" fmla="*/ 3 w 49"/>
                <a:gd name="T39" fmla="*/ 68 h 162"/>
                <a:gd name="T40" fmla="*/ 3 w 49"/>
                <a:gd name="T41" fmla="*/ 133 h 162"/>
                <a:gd name="T42" fmla="*/ 6 w 49"/>
                <a:gd name="T43" fmla="*/ 138 h 162"/>
                <a:gd name="T44" fmla="*/ 24 w 49"/>
                <a:gd name="T45" fmla="*/ 143 h 162"/>
                <a:gd name="T46" fmla="*/ 41 w 49"/>
                <a:gd name="T47" fmla="*/ 147 h 162"/>
                <a:gd name="T48" fmla="*/ 46 w 49"/>
                <a:gd name="T49" fmla="*/ 143 h 162"/>
                <a:gd name="T50" fmla="*/ 46 w 49"/>
                <a:gd name="T51" fmla="*/ 81 h 162"/>
                <a:gd name="T52" fmla="*/ 23 w 49"/>
                <a:gd name="T53" fmla="*/ 151 h 162"/>
                <a:gd name="T54" fmla="*/ 16 w 49"/>
                <a:gd name="T55" fmla="*/ 144 h 162"/>
                <a:gd name="T56" fmla="*/ 23 w 49"/>
                <a:gd name="T57" fmla="*/ 15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9" h="162">
                  <a:moveTo>
                    <a:pt x="49" y="81"/>
                  </a:moveTo>
                  <a:cubicBezTo>
                    <a:pt x="49" y="103"/>
                    <a:pt x="49" y="126"/>
                    <a:pt x="49" y="149"/>
                  </a:cubicBezTo>
                  <a:cubicBezTo>
                    <a:pt x="49" y="158"/>
                    <a:pt x="44" y="162"/>
                    <a:pt x="35" y="160"/>
                  </a:cubicBezTo>
                  <a:cubicBezTo>
                    <a:pt x="25" y="157"/>
                    <a:pt x="15" y="153"/>
                    <a:pt x="5" y="150"/>
                  </a:cubicBezTo>
                  <a:cubicBezTo>
                    <a:pt x="1" y="148"/>
                    <a:pt x="0" y="144"/>
                    <a:pt x="0" y="139"/>
                  </a:cubicBezTo>
                  <a:cubicBezTo>
                    <a:pt x="0" y="108"/>
                    <a:pt x="0" y="76"/>
                    <a:pt x="0" y="44"/>
                  </a:cubicBezTo>
                  <a:cubicBezTo>
                    <a:pt x="0" y="37"/>
                    <a:pt x="0" y="30"/>
                    <a:pt x="0" y="23"/>
                  </a:cubicBezTo>
                  <a:cubicBezTo>
                    <a:pt x="0" y="17"/>
                    <a:pt x="2" y="15"/>
                    <a:pt x="7" y="13"/>
                  </a:cubicBezTo>
                  <a:cubicBezTo>
                    <a:pt x="17" y="10"/>
                    <a:pt x="26" y="6"/>
                    <a:pt x="35" y="3"/>
                  </a:cubicBezTo>
                  <a:cubicBezTo>
                    <a:pt x="44" y="0"/>
                    <a:pt x="49" y="4"/>
                    <a:pt x="49" y="13"/>
                  </a:cubicBezTo>
                  <a:cubicBezTo>
                    <a:pt x="49" y="35"/>
                    <a:pt x="49" y="58"/>
                    <a:pt x="49" y="81"/>
                  </a:cubicBezTo>
                  <a:cubicBezTo>
                    <a:pt x="49" y="81"/>
                    <a:pt x="49" y="81"/>
                    <a:pt x="49" y="81"/>
                  </a:cubicBezTo>
                  <a:close/>
                  <a:moveTo>
                    <a:pt x="46" y="81"/>
                  </a:moveTo>
                  <a:cubicBezTo>
                    <a:pt x="46" y="81"/>
                    <a:pt x="46" y="81"/>
                    <a:pt x="46" y="81"/>
                  </a:cubicBezTo>
                  <a:cubicBezTo>
                    <a:pt x="46" y="61"/>
                    <a:pt x="46" y="40"/>
                    <a:pt x="46" y="20"/>
                  </a:cubicBezTo>
                  <a:cubicBezTo>
                    <a:pt x="46" y="15"/>
                    <a:pt x="46" y="15"/>
                    <a:pt x="41" y="15"/>
                  </a:cubicBezTo>
                  <a:cubicBezTo>
                    <a:pt x="41" y="16"/>
                    <a:pt x="40" y="16"/>
                    <a:pt x="39" y="16"/>
                  </a:cubicBezTo>
                  <a:cubicBezTo>
                    <a:pt x="28" y="19"/>
                    <a:pt x="17" y="23"/>
                    <a:pt x="6" y="26"/>
                  </a:cubicBezTo>
                  <a:cubicBezTo>
                    <a:pt x="3" y="27"/>
                    <a:pt x="3" y="28"/>
                    <a:pt x="3" y="31"/>
                  </a:cubicBezTo>
                  <a:cubicBezTo>
                    <a:pt x="3" y="43"/>
                    <a:pt x="3" y="56"/>
                    <a:pt x="3" y="68"/>
                  </a:cubicBezTo>
                  <a:cubicBezTo>
                    <a:pt x="3" y="90"/>
                    <a:pt x="3" y="112"/>
                    <a:pt x="3" y="133"/>
                  </a:cubicBezTo>
                  <a:cubicBezTo>
                    <a:pt x="3" y="136"/>
                    <a:pt x="3" y="137"/>
                    <a:pt x="6" y="138"/>
                  </a:cubicBezTo>
                  <a:cubicBezTo>
                    <a:pt x="12" y="139"/>
                    <a:pt x="18" y="141"/>
                    <a:pt x="24" y="143"/>
                  </a:cubicBezTo>
                  <a:cubicBezTo>
                    <a:pt x="30" y="144"/>
                    <a:pt x="35" y="146"/>
                    <a:pt x="41" y="147"/>
                  </a:cubicBezTo>
                  <a:cubicBezTo>
                    <a:pt x="45" y="148"/>
                    <a:pt x="46" y="147"/>
                    <a:pt x="46" y="143"/>
                  </a:cubicBezTo>
                  <a:cubicBezTo>
                    <a:pt x="46" y="122"/>
                    <a:pt x="46" y="102"/>
                    <a:pt x="46" y="81"/>
                  </a:cubicBezTo>
                  <a:close/>
                  <a:moveTo>
                    <a:pt x="23" y="151"/>
                  </a:moveTo>
                  <a:cubicBezTo>
                    <a:pt x="25" y="146"/>
                    <a:pt x="23" y="144"/>
                    <a:pt x="16" y="144"/>
                  </a:cubicBezTo>
                  <a:cubicBezTo>
                    <a:pt x="14" y="149"/>
                    <a:pt x="14" y="149"/>
                    <a:pt x="23" y="15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693196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1000"/>
                                        <p:tgtEl>
                                          <p:spTgt spid="20"/>
                                        </p:tgtEl>
                                      </p:cBhvr>
                                    </p:animEffect>
                                    <p:anim calcmode="lin" valueType="num">
                                      <p:cBhvr>
                                        <p:cTn id="26" dur="1000" fill="hold"/>
                                        <p:tgtEl>
                                          <p:spTgt spid="20"/>
                                        </p:tgtEl>
                                        <p:attrNameLst>
                                          <p:attrName>ppt_x</p:attrName>
                                        </p:attrNameLst>
                                      </p:cBhvr>
                                      <p:tavLst>
                                        <p:tav tm="0">
                                          <p:val>
                                            <p:strVal val="#ppt_x"/>
                                          </p:val>
                                        </p:tav>
                                        <p:tav tm="100000">
                                          <p:val>
                                            <p:strVal val="#ppt_x"/>
                                          </p:val>
                                        </p:tav>
                                      </p:tavLst>
                                    </p:anim>
                                    <p:anim calcmode="lin" valueType="num">
                                      <p:cBhvr>
                                        <p:cTn id="27" dur="1000" fill="hold"/>
                                        <p:tgtEl>
                                          <p:spTgt spid="20"/>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grpId="0" nodeType="after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1000"/>
                                        <p:tgtEl>
                                          <p:spTgt spid="23"/>
                                        </p:tgtEl>
                                      </p:cBhvr>
                                    </p:animEffect>
                                    <p:anim calcmode="lin" valueType="num">
                                      <p:cBhvr>
                                        <p:cTn id="32" dur="1000" fill="hold"/>
                                        <p:tgtEl>
                                          <p:spTgt spid="23"/>
                                        </p:tgtEl>
                                        <p:attrNameLst>
                                          <p:attrName>ppt_x</p:attrName>
                                        </p:attrNameLst>
                                      </p:cBhvr>
                                      <p:tavLst>
                                        <p:tav tm="0">
                                          <p:val>
                                            <p:strVal val="#ppt_x"/>
                                          </p:val>
                                        </p:tav>
                                        <p:tav tm="100000">
                                          <p:val>
                                            <p:strVal val="#ppt_x"/>
                                          </p:val>
                                        </p:tav>
                                      </p:tavLst>
                                    </p:anim>
                                    <p:anim calcmode="lin" valueType="num">
                                      <p:cBhvr>
                                        <p:cTn id="33" dur="1000" fill="hold"/>
                                        <p:tgtEl>
                                          <p:spTgt spid="23"/>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grpId="0" nodeType="after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1000"/>
                                        <p:tgtEl>
                                          <p:spTgt spid="24"/>
                                        </p:tgtEl>
                                      </p:cBhvr>
                                    </p:animEffect>
                                    <p:anim calcmode="lin" valueType="num">
                                      <p:cBhvr>
                                        <p:cTn id="38" dur="1000" fill="hold"/>
                                        <p:tgtEl>
                                          <p:spTgt spid="24"/>
                                        </p:tgtEl>
                                        <p:attrNameLst>
                                          <p:attrName>ppt_x</p:attrName>
                                        </p:attrNameLst>
                                      </p:cBhvr>
                                      <p:tavLst>
                                        <p:tav tm="0">
                                          <p:val>
                                            <p:strVal val="#ppt_x"/>
                                          </p:val>
                                        </p:tav>
                                        <p:tav tm="100000">
                                          <p:val>
                                            <p:strVal val="#ppt_x"/>
                                          </p:val>
                                        </p:tav>
                                      </p:tavLst>
                                    </p:anim>
                                    <p:anim calcmode="lin" valueType="num">
                                      <p:cBhvr>
                                        <p:cTn id="3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3" grpId="0"/>
      <p:bldP spid="24" grpId="0"/>
      <p:bldP spid="2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7">
            <a:extLst>
              <a:ext uri="{FF2B5EF4-FFF2-40B4-BE49-F238E27FC236}">
                <a16:creationId xmlns:a16="http://schemas.microsoft.com/office/drawing/2014/main" id="{2B98D254-E9E1-400C-BF2B-59E635CBA4A9}"/>
              </a:ext>
            </a:extLst>
          </p:cNvPr>
          <p:cNvCxnSpPr>
            <a:cxnSpLocks/>
          </p:cNvCxnSpPr>
          <p:nvPr/>
        </p:nvCxnSpPr>
        <p:spPr>
          <a:xfrm>
            <a:off x="-1588" y="6579069"/>
            <a:ext cx="1219488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
            <a:extLst>
              <a:ext uri="{FF2B5EF4-FFF2-40B4-BE49-F238E27FC236}">
                <a16:creationId xmlns:a16="http://schemas.microsoft.com/office/drawing/2014/main" id="{0DD6444A-BB11-447B-9D39-AFDD6C0F45BE}"/>
              </a:ext>
            </a:extLst>
          </p:cNvPr>
          <p:cNvSpPr>
            <a:spLocks noChangeArrowheads="1"/>
          </p:cNvSpPr>
          <p:nvPr/>
        </p:nvSpPr>
        <p:spPr bwMode="auto">
          <a:xfrm>
            <a:off x="1" y="6631499"/>
            <a:ext cx="12193468" cy="226501"/>
          </a:xfrm>
          <a:prstGeom prst="rect">
            <a:avLst/>
          </a:prstGeom>
          <a:solidFill>
            <a:srgbClr val="FF0000"/>
          </a:solidFill>
          <a:ln>
            <a:noFill/>
          </a:ln>
        </p:spPr>
        <p:txBody>
          <a:bodyPr vert="horz" wrap="square" lIns="91440" tIns="45720" rIns="91440" bIns="45720" numCol="1" anchor="t" anchorCtr="0" compatLnSpc="1">
            <a:prstTxWarp prst="textNoShape">
              <a:avLst/>
            </a:prstTxWarp>
          </a:bodyPr>
          <a:lstStyle/>
          <a:p>
            <a:endParaRPr lang="es-PE" dirty="0"/>
          </a:p>
        </p:txBody>
      </p:sp>
      <p:grpSp>
        <p:nvGrpSpPr>
          <p:cNvPr id="2" name="Grupo 1">
            <a:extLst>
              <a:ext uri="{FF2B5EF4-FFF2-40B4-BE49-F238E27FC236}">
                <a16:creationId xmlns:a16="http://schemas.microsoft.com/office/drawing/2014/main" id="{1DF88094-9F7B-F0E8-46CC-CEE77C3D2231}"/>
              </a:ext>
            </a:extLst>
          </p:cNvPr>
          <p:cNvGrpSpPr/>
          <p:nvPr/>
        </p:nvGrpSpPr>
        <p:grpSpPr>
          <a:xfrm>
            <a:off x="26672" y="0"/>
            <a:ext cx="12165328" cy="1004360"/>
            <a:chOff x="26672" y="0"/>
            <a:chExt cx="12165328" cy="1004360"/>
          </a:xfrm>
        </p:grpSpPr>
        <p:sp>
          <p:nvSpPr>
            <p:cNvPr id="6" name="Rectangle 5">
              <a:extLst>
                <a:ext uri="{FF2B5EF4-FFF2-40B4-BE49-F238E27FC236}">
                  <a16:creationId xmlns:a16="http://schemas.microsoft.com/office/drawing/2014/main" id="{40979CB5-7DDE-48D7-8B52-C5A9060A2190}"/>
                </a:ext>
              </a:extLst>
            </p:cNvPr>
            <p:cNvSpPr>
              <a:spLocks noChangeArrowheads="1"/>
            </p:cNvSpPr>
            <p:nvPr/>
          </p:nvSpPr>
          <p:spPr bwMode="auto">
            <a:xfrm>
              <a:off x="26672" y="0"/>
              <a:ext cx="346077" cy="1004360"/>
            </a:xfrm>
            <a:prstGeom prst="rect">
              <a:avLst/>
            </a:prstGeom>
            <a:solidFill>
              <a:srgbClr val="FF0000"/>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19" name="Forma libre: forma 18">
              <a:extLst>
                <a:ext uri="{FF2B5EF4-FFF2-40B4-BE49-F238E27FC236}">
                  <a16:creationId xmlns:a16="http://schemas.microsoft.com/office/drawing/2014/main" id="{9B770F88-0262-4E8D-975C-F1EB8A729F17}"/>
                </a:ext>
              </a:extLst>
            </p:cNvPr>
            <p:cNvSpPr/>
            <p:nvPr/>
          </p:nvSpPr>
          <p:spPr>
            <a:xfrm>
              <a:off x="11546205" y="0"/>
              <a:ext cx="508635" cy="902208"/>
            </a:xfrm>
            <a:custGeom>
              <a:avLst/>
              <a:gdLst>
                <a:gd name="connsiteX0" fmla="*/ 0 w 508635"/>
                <a:gd name="connsiteY0" fmla="*/ 902208 h 902208"/>
                <a:gd name="connsiteX1" fmla="*/ 0 w 508635"/>
                <a:gd name="connsiteY1" fmla="*/ 0 h 902208"/>
                <a:gd name="connsiteX2" fmla="*/ 171069 w 508635"/>
                <a:gd name="connsiteY2" fmla="*/ 0 h 902208"/>
                <a:gd name="connsiteX3" fmla="*/ 339852 w 508635"/>
                <a:gd name="connsiteY3" fmla="*/ 453263 h 902208"/>
                <a:gd name="connsiteX4" fmla="*/ 339852 w 508635"/>
                <a:gd name="connsiteY4" fmla="*/ 0 h 902208"/>
                <a:gd name="connsiteX5" fmla="*/ 508636 w 508635"/>
                <a:gd name="connsiteY5" fmla="*/ 0 h 902208"/>
                <a:gd name="connsiteX6" fmla="*/ 508636 w 508635"/>
                <a:gd name="connsiteY6" fmla="*/ 902208 h 902208"/>
                <a:gd name="connsiteX7" fmla="*/ 339217 w 508635"/>
                <a:gd name="connsiteY7" fmla="*/ 902208 h 902208"/>
                <a:gd name="connsiteX8" fmla="*/ 169037 w 508635"/>
                <a:gd name="connsiteY8" fmla="*/ 451104 h 902208"/>
                <a:gd name="connsiteX9" fmla="*/ 169037 w 508635"/>
                <a:gd name="connsiteY9" fmla="*/ 902208 h 9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8635" h="902208">
                  <a:moveTo>
                    <a:pt x="0" y="902208"/>
                  </a:moveTo>
                  <a:lnTo>
                    <a:pt x="0" y="0"/>
                  </a:lnTo>
                  <a:lnTo>
                    <a:pt x="171069" y="0"/>
                  </a:lnTo>
                  <a:lnTo>
                    <a:pt x="339852" y="453263"/>
                  </a:lnTo>
                  <a:lnTo>
                    <a:pt x="339852" y="0"/>
                  </a:lnTo>
                  <a:lnTo>
                    <a:pt x="508636" y="0"/>
                  </a:lnTo>
                  <a:lnTo>
                    <a:pt x="508636" y="902208"/>
                  </a:lnTo>
                  <a:lnTo>
                    <a:pt x="339217" y="902208"/>
                  </a:lnTo>
                  <a:lnTo>
                    <a:pt x="169037" y="451104"/>
                  </a:lnTo>
                  <a:lnTo>
                    <a:pt x="169037" y="902208"/>
                  </a:lnTo>
                  <a:close/>
                </a:path>
              </a:pathLst>
            </a:custGeom>
            <a:solidFill>
              <a:srgbClr val="FF0000"/>
            </a:solidFill>
            <a:ln w="12700" cap="flat">
              <a:noFill/>
              <a:prstDash val="solid"/>
              <a:miter/>
            </a:ln>
          </p:spPr>
          <p:txBody>
            <a:bodyPr rtlCol="0" anchor="ctr"/>
            <a:lstStyle/>
            <a:p>
              <a:endParaRPr lang="es-PE"/>
            </a:p>
          </p:txBody>
        </p:sp>
        <p:sp>
          <p:nvSpPr>
            <p:cNvPr id="20" name="Forma libre: forma 19">
              <a:extLst>
                <a:ext uri="{FF2B5EF4-FFF2-40B4-BE49-F238E27FC236}">
                  <a16:creationId xmlns:a16="http://schemas.microsoft.com/office/drawing/2014/main" id="{9DC32380-7A40-4CA3-8C35-5E3C61AAC17A}"/>
                </a:ext>
              </a:extLst>
            </p:cNvPr>
            <p:cNvSpPr/>
            <p:nvPr/>
          </p:nvSpPr>
          <p:spPr>
            <a:xfrm>
              <a:off x="395288" y="914399"/>
              <a:ext cx="11796712" cy="89961"/>
            </a:xfrm>
            <a:custGeom>
              <a:avLst/>
              <a:gdLst>
                <a:gd name="connsiteX0" fmla="*/ 0 w 11795506"/>
                <a:gd name="connsiteY0" fmla="*/ 0 h 179704"/>
                <a:gd name="connsiteX1" fmla="*/ 11795507 w 11795506"/>
                <a:gd name="connsiteY1" fmla="*/ 0 h 179704"/>
                <a:gd name="connsiteX2" fmla="*/ 11795507 w 11795506"/>
                <a:gd name="connsiteY2" fmla="*/ 179705 h 179704"/>
                <a:gd name="connsiteX3" fmla="*/ 0 w 11795506"/>
                <a:gd name="connsiteY3" fmla="*/ 179705 h 179704"/>
              </a:gdLst>
              <a:ahLst/>
              <a:cxnLst>
                <a:cxn ang="0">
                  <a:pos x="connsiteX0" y="connsiteY0"/>
                </a:cxn>
                <a:cxn ang="0">
                  <a:pos x="connsiteX1" y="connsiteY1"/>
                </a:cxn>
                <a:cxn ang="0">
                  <a:pos x="connsiteX2" y="connsiteY2"/>
                </a:cxn>
                <a:cxn ang="0">
                  <a:pos x="connsiteX3" y="connsiteY3"/>
                </a:cxn>
              </a:cxnLst>
              <a:rect l="l" t="t" r="r" b="b"/>
              <a:pathLst>
                <a:path w="11795506" h="179704">
                  <a:moveTo>
                    <a:pt x="0" y="0"/>
                  </a:moveTo>
                  <a:lnTo>
                    <a:pt x="11795507" y="0"/>
                  </a:lnTo>
                  <a:lnTo>
                    <a:pt x="11795507" y="179705"/>
                  </a:lnTo>
                  <a:lnTo>
                    <a:pt x="0" y="179705"/>
                  </a:lnTo>
                  <a:close/>
                </a:path>
              </a:pathLst>
            </a:custGeom>
            <a:solidFill>
              <a:srgbClr val="FF0000"/>
            </a:solidFill>
            <a:ln w="12700" cap="flat">
              <a:noFill/>
              <a:prstDash val="solid"/>
              <a:miter/>
            </a:ln>
          </p:spPr>
          <p:txBody>
            <a:bodyPr rtlCol="0" anchor="ctr"/>
            <a:lstStyle/>
            <a:p>
              <a:endParaRPr lang="es-PE"/>
            </a:p>
          </p:txBody>
        </p:sp>
      </p:grpSp>
      <p:graphicFrame>
        <p:nvGraphicFramePr>
          <p:cNvPr id="39" name="Chart 4">
            <a:extLst>
              <a:ext uri="{FF2B5EF4-FFF2-40B4-BE49-F238E27FC236}">
                <a16:creationId xmlns:a16="http://schemas.microsoft.com/office/drawing/2014/main" id="{BFA136C6-9C0D-486C-A6F7-680BD4C895B7}"/>
              </a:ext>
            </a:extLst>
          </p:cNvPr>
          <p:cNvGraphicFramePr/>
          <p:nvPr>
            <p:extLst>
              <p:ext uri="{D42A27DB-BD31-4B8C-83A1-F6EECF244321}">
                <p14:modId xmlns:p14="http://schemas.microsoft.com/office/powerpoint/2010/main" val="2895147158"/>
              </p:ext>
            </p:extLst>
          </p:nvPr>
        </p:nvGraphicFramePr>
        <p:xfrm>
          <a:off x="1421725" y="3746246"/>
          <a:ext cx="2096285" cy="2016224"/>
        </p:xfrm>
        <a:graphic>
          <a:graphicData uri="http://schemas.openxmlformats.org/drawingml/2006/chart">
            <c:chart xmlns:c="http://schemas.openxmlformats.org/drawingml/2006/chart" xmlns:r="http://schemas.openxmlformats.org/officeDocument/2006/relationships" r:id="rId2"/>
          </a:graphicData>
        </a:graphic>
      </p:graphicFrame>
      <p:sp>
        <p:nvSpPr>
          <p:cNvPr id="40" name="Heart 3">
            <a:extLst>
              <a:ext uri="{FF2B5EF4-FFF2-40B4-BE49-F238E27FC236}">
                <a16:creationId xmlns:a16="http://schemas.microsoft.com/office/drawing/2014/main" id="{17EE231F-C8EC-41EE-878A-43E1B8287949}"/>
              </a:ext>
            </a:extLst>
          </p:cNvPr>
          <p:cNvSpPr/>
          <p:nvPr/>
        </p:nvSpPr>
        <p:spPr>
          <a:xfrm>
            <a:off x="2013792" y="4355951"/>
            <a:ext cx="912149" cy="825480"/>
          </a:xfrm>
          <a:custGeom>
            <a:avLst/>
            <a:gdLst/>
            <a:ahLst/>
            <a:cxnLst/>
            <a:rect l="l" t="t" r="r" b="b"/>
            <a:pathLst>
              <a:path w="3971393" h="3594045">
                <a:moveTo>
                  <a:pt x="2284446" y="942229"/>
                </a:moveTo>
                <a:cubicBezTo>
                  <a:pt x="2231718" y="946666"/>
                  <a:pt x="2184212" y="981897"/>
                  <a:pt x="2166723" y="1035351"/>
                </a:cubicBezTo>
                <a:lnTo>
                  <a:pt x="1818705" y="2099054"/>
                </a:lnTo>
                <a:lnTo>
                  <a:pt x="1630896" y="1461099"/>
                </a:lnTo>
                <a:cubicBezTo>
                  <a:pt x="1625536" y="1442893"/>
                  <a:pt x="1616698" y="1426659"/>
                  <a:pt x="1605222" y="1412988"/>
                </a:cubicBezTo>
                <a:cubicBezTo>
                  <a:pt x="1592838" y="1372092"/>
                  <a:pt x="1559535" y="1339590"/>
                  <a:pt x="1515200" y="1327710"/>
                </a:cubicBezTo>
                <a:cubicBezTo>
                  <a:pt x="1442764" y="1308302"/>
                  <a:pt x="1368310" y="1351289"/>
                  <a:pt x="1348901" y="1423723"/>
                </a:cubicBezTo>
                <a:lnTo>
                  <a:pt x="1175574" y="2070589"/>
                </a:lnTo>
                <a:lnTo>
                  <a:pt x="887391" y="2070589"/>
                </a:lnTo>
                <a:cubicBezTo>
                  <a:pt x="812401" y="2070589"/>
                  <a:pt x="751610" y="2131382"/>
                  <a:pt x="751610" y="2206372"/>
                </a:cubicBezTo>
                <a:cubicBezTo>
                  <a:pt x="751609" y="2281361"/>
                  <a:pt x="812402" y="2342153"/>
                  <a:pt x="887391" y="2342154"/>
                </a:cubicBezTo>
                <a:lnTo>
                  <a:pt x="1266160" y="2342154"/>
                </a:lnTo>
                <a:cubicBezTo>
                  <a:pt x="1309243" y="2342153"/>
                  <a:pt x="1347639" y="2322088"/>
                  <a:pt x="1370869" y="2289485"/>
                </a:cubicBezTo>
                <a:cubicBezTo>
                  <a:pt x="1392914" y="2274134"/>
                  <a:pt x="1408463" y="2250677"/>
                  <a:pt x="1415910" y="2222885"/>
                </a:cubicBezTo>
                <a:lnTo>
                  <a:pt x="1490320" y="1945186"/>
                </a:lnTo>
                <a:lnTo>
                  <a:pt x="1661817" y="2527729"/>
                </a:lnTo>
                <a:cubicBezTo>
                  <a:pt x="1680716" y="2591927"/>
                  <a:pt x="1742866" y="2631605"/>
                  <a:pt x="1806849" y="2621696"/>
                </a:cubicBezTo>
                <a:cubicBezTo>
                  <a:pt x="1873057" y="2637495"/>
                  <a:pt x="1940784" y="2599243"/>
                  <a:pt x="1962449" y="2533025"/>
                </a:cubicBezTo>
                <a:lnTo>
                  <a:pt x="2291633" y="1526890"/>
                </a:lnTo>
                <a:lnTo>
                  <a:pt x="2478124" y="2222886"/>
                </a:lnTo>
                <a:cubicBezTo>
                  <a:pt x="2491725" y="2273643"/>
                  <a:pt x="2532355" y="2309941"/>
                  <a:pt x="2580723" y="2318869"/>
                </a:cubicBezTo>
                <a:cubicBezTo>
                  <a:pt x="2600453" y="2334375"/>
                  <a:pt x="2625460" y="2342152"/>
                  <a:pt x="2652283" y="2342153"/>
                </a:cubicBezTo>
                <a:lnTo>
                  <a:pt x="3058108" y="2342153"/>
                </a:lnTo>
                <a:cubicBezTo>
                  <a:pt x="3133099" y="2342153"/>
                  <a:pt x="3193891" y="2281360"/>
                  <a:pt x="3193891" y="2206371"/>
                </a:cubicBezTo>
                <a:cubicBezTo>
                  <a:pt x="3193890" y="2131381"/>
                  <a:pt x="3133099" y="2070589"/>
                  <a:pt x="3058108" y="2070588"/>
                </a:cubicBezTo>
                <a:lnTo>
                  <a:pt x="2718460" y="2070589"/>
                </a:lnTo>
                <a:lnTo>
                  <a:pt x="2455970" y="1090961"/>
                </a:lnTo>
                <a:cubicBezTo>
                  <a:pt x="2449895" y="1068289"/>
                  <a:pt x="2438427" y="1048501"/>
                  <a:pt x="2421928" y="1033927"/>
                </a:cubicBezTo>
                <a:cubicBezTo>
                  <a:pt x="2410672" y="994460"/>
                  <a:pt x="2379946" y="962248"/>
                  <a:pt x="2337996" y="948523"/>
                </a:cubicBezTo>
                <a:cubicBezTo>
                  <a:pt x="2320178" y="942693"/>
                  <a:pt x="2302022" y="940751"/>
                  <a:pt x="2284446" y="942229"/>
                </a:cubicBezTo>
                <a:close/>
                <a:moveTo>
                  <a:pt x="941190" y="119"/>
                </a:moveTo>
                <a:cubicBezTo>
                  <a:pt x="1335246" y="6449"/>
                  <a:pt x="1754682" y="267656"/>
                  <a:pt x="1985697" y="864700"/>
                </a:cubicBezTo>
                <a:cubicBezTo>
                  <a:pt x="2807082" y="-1258124"/>
                  <a:pt x="6010484" y="864700"/>
                  <a:pt x="1985697" y="3594045"/>
                </a:cubicBezTo>
                <a:cubicBezTo>
                  <a:pt x="-907119" y="1632328"/>
                  <a:pt x="-65842" y="-16059"/>
                  <a:pt x="941190" y="11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41" name="Heart 3">
            <a:extLst>
              <a:ext uri="{FF2B5EF4-FFF2-40B4-BE49-F238E27FC236}">
                <a16:creationId xmlns:a16="http://schemas.microsoft.com/office/drawing/2014/main" id="{958EC143-9DF1-421B-A478-867B224250BE}"/>
              </a:ext>
            </a:extLst>
          </p:cNvPr>
          <p:cNvSpPr/>
          <p:nvPr/>
        </p:nvSpPr>
        <p:spPr>
          <a:xfrm>
            <a:off x="9239688" y="4355951"/>
            <a:ext cx="912149" cy="825480"/>
          </a:xfrm>
          <a:custGeom>
            <a:avLst/>
            <a:gdLst/>
            <a:ahLst/>
            <a:cxnLst/>
            <a:rect l="l" t="t" r="r" b="b"/>
            <a:pathLst>
              <a:path w="3971393" h="3594045">
                <a:moveTo>
                  <a:pt x="2284446" y="942229"/>
                </a:moveTo>
                <a:cubicBezTo>
                  <a:pt x="2231718" y="946666"/>
                  <a:pt x="2184212" y="981897"/>
                  <a:pt x="2166723" y="1035351"/>
                </a:cubicBezTo>
                <a:lnTo>
                  <a:pt x="1818705" y="2099054"/>
                </a:lnTo>
                <a:lnTo>
                  <a:pt x="1630896" y="1461099"/>
                </a:lnTo>
                <a:cubicBezTo>
                  <a:pt x="1625536" y="1442893"/>
                  <a:pt x="1616698" y="1426659"/>
                  <a:pt x="1605222" y="1412988"/>
                </a:cubicBezTo>
                <a:cubicBezTo>
                  <a:pt x="1592838" y="1372092"/>
                  <a:pt x="1559535" y="1339590"/>
                  <a:pt x="1515200" y="1327710"/>
                </a:cubicBezTo>
                <a:cubicBezTo>
                  <a:pt x="1442764" y="1308302"/>
                  <a:pt x="1368310" y="1351289"/>
                  <a:pt x="1348901" y="1423723"/>
                </a:cubicBezTo>
                <a:lnTo>
                  <a:pt x="1175574" y="2070589"/>
                </a:lnTo>
                <a:lnTo>
                  <a:pt x="887391" y="2070589"/>
                </a:lnTo>
                <a:cubicBezTo>
                  <a:pt x="812401" y="2070589"/>
                  <a:pt x="751610" y="2131382"/>
                  <a:pt x="751610" y="2206372"/>
                </a:cubicBezTo>
                <a:cubicBezTo>
                  <a:pt x="751609" y="2281361"/>
                  <a:pt x="812402" y="2342153"/>
                  <a:pt x="887391" y="2342154"/>
                </a:cubicBezTo>
                <a:lnTo>
                  <a:pt x="1266160" y="2342154"/>
                </a:lnTo>
                <a:cubicBezTo>
                  <a:pt x="1309243" y="2342153"/>
                  <a:pt x="1347639" y="2322088"/>
                  <a:pt x="1370869" y="2289485"/>
                </a:cubicBezTo>
                <a:cubicBezTo>
                  <a:pt x="1392914" y="2274134"/>
                  <a:pt x="1408463" y="2250677"/>
                  <a:pt x="1415910" y="2222885"/>
                </a:cubicBezTo>
                <a:lnTo>
                  <a:pt x="1490320" y="1945186"/>
                </a:lnTo>
                <a:lnTo>
                  <a:pt x="1661817" y="2527729"/>
                </a:lnTo>
                <a:cubicBezTo>
                  <a:pt x="1680716" y="2591927"/>
                  <a:pt x="1742866" y="2631605"/>
                  <a:pt x="1806849" y="2621696"/>
                </a:cubicBezTo>
                <a:cubicBezTo>
                  <a:pt x="1873057" y="2637495"/>
                  <a:pt x="1940784" y="2599243"/>
                  <a:pt x="1962449" y="2533025"/>
                </a:cubicBezTo>
                <a:lnTo>
                  <a:pt x="2291633" y="1526890"/>
                </a:lnTo>
                <a:lnTo>
                  <a:pt x="2478124" y="2222886"/>
                </a:lnTo>
                <a:cubicBezTo>
                  <a:pt x="2491725" y="2273643"/>
                  <a:pt x="2532355" y="2309941"/>
                  <a:pt x="2580723" y="2318869"/>
                </a:cubicBezTo>
                <a:cubicBezTo>
                  <a:pt x="2600453" y="2334375"/>
                  <a:pt x="2625460" y="2342152"/>
                  <a:pt x="2652283" y="2342153"/>
                </a:cubicBezTo>
                <a:lnTo>
                  <a:pt x="3058108" y="2342153"/>
                </a:lnTo>
                <a:cubicBezTo>
                  <a:pt x="3133099" y="2342153"/>
                  <a:pt x="3193891" y="2281360"/>
                  <a:pt x="3193891" y="2206371"/>
                </a:cubicBezTo>
                <a:cubicBezTo>
                  <a:pt x="3193890" y="2131381"/>
                  <a:pt x="3133099" y="2070589"/>
                  <a:pt x="3058108" y="2070588"/>
                </a:cubicBezTo>
                <a:lnTo>
                  <a:pt x="2718460" y="2070589"/>
                </a:lnTo>
                <a:lnTo>
                  <a:pt x="2455970" y="1090961"/>
                </a:lnTo>
                <a:cubicBezTo>
                  <a:pt x="2449895" y="1068289"/>
                  <a:pt x="2438427" y="1048501"/>
                  <a:pt x="2421928" y="1033927"/>
                </a:cubicBezTo>
                <a:cubicBezTo>
                  <a:pt x="2410672" y="994460"/>
                  <a:pt x="2379946" y="962248"/>
                  <a:pt x="2337996" y="948523"/>
                </a:cubicBezTo>
                <a:cubicBezTo>
                  <a:pt x="2320178" y="942693"/>
                  <a:pt x="2302022" y="940751"/>
                  <a:pt x="2284446" y="942229"/>
                </a:cubicBezTo>
                <a:close/>
                <a:moveTo>
                  <a:pt x="941190" y="119"/>
                </a:moveTo>
                <a:cubicBezTo>
                  <a:pt x="1335246" y="6449"/>
                  <a:pt x="1754682" y="267656"/>
                  <a:pt x="1985697" y="864700"/>
                </a:cubicBezTo>
                <a:cubicBezTo>
                  <a:pt x="2807082" y="-1258124"/>
                  <a:pt x="6010484" y="864700"/>
                  <a:pt x="1985697" y="3594045"/>
                </a:cubicBezTo>
                <a:cubicBezTo>
                  <a:pt x="-907119" y="1632328"/>
                  <a:pt x="-65842" y="-16059"/>
                  <a:pt x="941190" y="11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nvGrpSpPr>
          <p:cNvPr id="42" name="Group 7">
            <a:extLst>
              <a:ext uri="{FF2B5EF4-FFF2-40B4-BE49-F238E27FC236}">
                <a16:creationId xmlns:a16="http://schemas.microsoft.com/office/drawing/2014/main" id="{6D249CE2-624A-4E08-B13B-14224FA43500}"/>
              </a:ext>
            </a:extLst>
          </p:cNvPr>
          <p:cNvGrpSpPr/>
          <p:nvPr/>
        </p:nvGrpSpPr>
        <p:grpSpPr>
          <a:xfrm>
            <a:off x="843134" y="2230788"/>
            <a:ext cx="3301597" cy="1262995"/>
            <a:chOff x="4830996" y="1683047"/>
            <a:chExt cx="1574762" cy="1262995"/>
          </a:xfrm>
        </p:grpSpPr>
        <p:sp>
          <p:nvSpPr>
            <p:cNvPr id="43" name="Rectangle 8">
              <a:extLst>
                <a:ext uri="{FF2B5EF4-FFF2-40B4-BE49-F238E27FC236}">
                  <a16:creationId xmlns:a16="http://schemas.microsoft.com/office/drawing/2014/main" id="{6D00AC40-044C-4072-B727-A07782AD1407}"/>
                </a:ext>
              </a:extLst>
            </p:cNvPr>
            <p:cNvSpPr/>
            <p:nvPr/>
          </p:nvSpPr>
          <p:spPr>
            <a:xfrm>
              <a:off x="4830996" y="1930379"/>
              <a:ext cx="1574762" cy="1015663"/>
            </a:xfrm>
            <a:prstGeom prst="rect">
              <a:avLst/>
            </a:prstGeom>
          </p:spPr>
          <p:txBody>
            <a:bodyPr wrap="square">
              <a:spAutoFit/>
            </a:bodyPr>
            <a:lstStyle/>
            <a:p>
              <a:pPr algn="ctr"/>
              <a:r>
                <a:rPr lang="en-US" altLang="ko-KR" sz="1200" dirty="0">
                  <a:solidFill>
                    <a:schemeClr val="tx1">
                      <a:lumMod val="75000"/>
                      <a:lumOff val="25000"/>
                    </a:schemeClr>
                  </a:solidFill>
                  <a:cs typeface="Arial" pitchFamily="34" charset="0"/>
                </a:rPr>
                <a:t>I hope and I believe that this Template will your Time, Money and Reputation. Get a modern PowerPoint  Presentation that is beautifully designed. Easy to change colors, photos and Text.</a:t>
              </a:r>
              <a:endParaRPr lang="ko-KR" altLang="en-US" sz="1200" dirty="0">
                <a:solidFill>
                  <a:schemeClr val="tx1">
                    <a:lumMod val="75000"/>
                    <a:lumOff val="25000"/>
                  </a:schemeClr>
                </a:solidFill>
                <a:cs typeface="Arial" pitchFamily="34" charset="0"/>
              </a:endParaRPr>
            </a:p>
          </p:txBody>
        </p:sp>
        <p:sp>
          <p:nvSpPr>
            <p:cNvPr id="44" name="TextBox 9">
              <a:extLst>
                <a:ext uri="{FF2B5EF4-FFF2-40B4-BE49-F238E27FC236}">
                  <a16:creationId xmlns:a16="http://schemas.microsoft.com/office/drawing/2014/main" id="{9376738A-DBE6-49CE-86CE-E0A15C8377D4}"/>
                </a:ext>
              </a:extLst>
            </p:cNvPr>
            <p:cNvSpPr txBox="1"/>
            <p:nvPr/>
          </p:nvSpPr>
          <p:spPr>
            <a:xfrm>
              <a:off x="4830996" y="1683047"/>
              <a:ext cx="1574762" cy="276999"/>
            </a:xfrm>
            <a:prstGeom prst="rect">
              <a:avLst/>
            </a:prstGeom>
            <a:noFill/>
          </p:spPr>
          <p:txBody>
            <a:bodyPr wrap="square" rtlCol="0" anchor="ctr">
              <a:spAutoFit/>
            </a:bodyPr>
            <a:lstStyle/>
            <a:p>
              <a:pPr algn="ctr"/>
              <a:r>
                <a:rPr lang="en-US" altLang="ko-KR" sz="1200" b="1" dirty="0">
                  <a:solidFill>
                    <a:srgbClr val="000000"/>
                  </a:solidFill>
                  <a:cs typeface="Arial" pitchFamily="34" charset="0"/>
                </a:rPr>
                <a:t>Content  Here</a:t>
              </a:r>
              <a:endParaRPr lang="ko-KR" altLang="en-US" sz="1200" b="1" dirty="0">
                <a:solidFill>
                  <a:srgbClr val="000000"/>
                </a:solidFill>
                <a:cs typeface="Arial" pitchFamily="34" charset="0"/>
              </a:endParaRPr>
            </a:p>
          </p:txBody>
        </p:sp>
      </p:grpSp>
      <p:grpSp>
        <p:nvGrpSpPr>
          <p:cNvPr id="45" name="Group 10">
            <a:extLst>
              <a:ext uri="{FF2B5EF4-FFF2-40B4-BE49-F238E27FC236}">
                <a16:creationId xmlns:a16="http://schemas.microsoft.com/office/drawing/2014/main" id="{5A35F759-83F3-4C90-9028-7D28A6F1617C}"/>
              </a:ext>
            </a:extLst>
          </p:cNvPr>
          <p:cNvGrpSpPr/>
          <p:nvPr/>
        </p:nvGrpSpPr>
        <p:grpSpPr>
          <a:xfrm>
            <a:off x="8044962" y="2230788"/>
            <a:ext cx="3301597" cy="1262995"/>
            <a:chOff x="4830996" y="1683047"/>
            <a:chExt cx="1574762" cy="1262995"/>
          </a:xfrm>
        </p:grpSpPr>
        <p:sp>
          <p:nvSpPr>
            <p:cNvPr id="46" name="Rectangle 11">
              <a:extLst>
                <a:ext uri="{FF2B5EF4-FFF2-40B4-BE49-F238E27FC236}">
                  <a16:creationId xmlns:a16="http://schemas.microsoft.com/office/drawing/2014/main" id="{A038CEF8-635D-47E6-85E5-D7AC3412487F}"/>
                </a:ext>
              </a:extLst>
            </p:cNvPr>
            <p:cNvSpPr/>
            <p:nvPr/>
          </p:nvSpPr>
          <p:spPr>
            <a:xfrm>
              <a:off x="4830996" y="1930379"/>
              <a:ext cx="1574762" cy="1015663"/>
            </a:xfrm>
            <a:prstGeom prst="rect">
              <a:avLst/>
            </a:prstGeom>
          </p:spPr>
          <p:txBody>
            <a:bodyPr wrap="square">
              <a:spAutoFit/>
            </a:bodyPr>
            <a:lstStyle/>
            <a:p>
              <a:pPr algn="ctr"/>
              <a:r>
                <a:rPr lang="en-US" altLang="ko-KR" sz="1200" dirty="0">
                  <a:solidFill>
                    <a:schemeClr val="tx1">
                      <a:lumMod val="75000"/>
                      <a:lumOff val="25000"/>
                    </a:schemeClr>
                  </a:solidFill>
                  <a:cs typeface="Arial" pitchFamily="34" charset="0"/>
                </a:rPr>
                <a:t>I hope and I believe that this Template will your Time, Money and Reputation. Get a modern PowerPoint  Presentation that is beautifully designed. Easy to change colors, photos and Text.</a:t>
              </a:r>
              <a:endParaRPr lang="ko-KR" altLang="en-US" sz="1200" dirty="0">
                <a:solidFill>
                  <a:schemeClr val="tx1">
                    <a:lumMod val="75000"/>
                    <a:lumOff val="25000"/>
                  </a:schemeClr>
                </a:solidFill>
                <a:cs typeface="Arial" pitchFamily="34" charset="0"/>
              </a:endParaRPr>
            </a:p>
          </p:txBody>
        </p:sp>
        <p:sp>
          <p:nvSpPr>
            <p:cNvPr id="47" name="TextBox 12">
              <a:extLst>
                <a:ext uri="{FF2B5EF4-FFF2-40B4-BE49-F238E27FC236}">
                  <a16:creationId xmlns:a16="http://schemas.microsoft.com/office/drawing/2014/main" id="{044745B7-7FBC-4D1B-93CC-88E1D020281E}"/>
                </a:ext>
              </a:extLst>
            </p:cNvPr>
            <p:cNvSpPr txBox="1"/>
            <p:nvPr/>
          </p:nvSpPr>
          <p:spPr>
            <a:xfrm>
              <a:off x="4830996" y="1683047"/>
              <a:ext cx="1574762" cy="276999"/>
            </a:xfrm>
            <a:prstGeom prst="rect">
              <a:avLst/>
            </a:prstGeom>
            <a:noFill/>
          </p:spPr>
          <p:txBody>
            <a:bodyPr wrap="square" rtlCol="0" anchor="ctr">
              <a:spAutoFit/>
            </a:bodyPr>
            <a:lstStyle/>
            <a:p>
              <a:pPr algn="ctr"/>
              <a:r>
                <a:rPr lang="en-US" altLang="ko-KR" sz="1200" b="1" dirty="0">
                  <a:solidFill>
                    <a:srgbClr val="FF0000"/>
                  </a:solidFill>
                  <a:cs typeface="Arial" pitchFamily="34" charset="0"/>
                </a:rPr>
                <a:t>Content  Here</a:t>
              </a:r>
              <a:endParaRPr lang="ko-KR" altLang="en-US" sz="1200" b="1" dirty="0">
                <a:solidFill>
                  <a:srgbClr val="FF0000"/>
                </a:solidFill>
                <a:cs typeface="Arial" pitchFamily="34" charset="0"/>
              </a:endParaRPr>
            </a:p>
          </p:txBody>
        </p:sp>
      </p:grpSp>
      <p:graphicFrame>
        <p:nvGraphicFramePr>
          <p:cNvPr id="48" name="Chart 2">
            <a:extLst>
              <a:ext uri="{FF2B5EF4-FFF2-40B4-BE49-F238E27FC236}">
                <a16:creationId xmlns:a16="http://schemas.microsoft.com/office/drawing/2014/main" id="{12D94E53-8CDA-4BC2-9B52-B5ED24751E95}"/>
              </a:ext>
            </a:extLst>
          </p:cNvPr>
          <p:cNvGraphicFramePr/>
          <p:nvPr>
            <p:extLst>
              <p:ext uri="{D42A27DB-BD31-4B8C-83A1-F6EECF244321}">
                <p14:modId xmlns:p14="http://schemas.microsoft.com/office/powerpoint/2010/main" val="2761307725"/>
              </p:ext>
            </p:extLst>
          </p:nvPr>
        </p:nvGraphicFramePr>
        <p:xfrm>
          <a:off x="8647617" y="3741115"/>
          <a:ext cx="2096285" cy="2016224"/>
        </p:xfrm>
        <a:graphic>
          <a:graphicData uri="http://schemas.openxmlformats.org/drawingml/2006/chart">
            <c:chart xmlns:c="http://schemas.openxmlformats.org/drawingml/2006/chart" xmlns:r="http://schemas.openxmlformats.org/officeDocument/2006/relationships" r:id="rId3"/>
          </a:graphicData>
        </a:graphic>
      </p:graphicFrame>
      <p:sp>
        <p:nvSpPr>
          <p:cNvPr id="50" name="CuadroTexto 49">
            <a:extLst>
              <a:ext uri="{FF2B5EF4-FFF2-40B4-BE49-F238E27FC236}">
                <a16:creationId xmlns:a16="http://schemas.microsoft.com/office/drawing/2014/main" id="{F8A92BC8-561E-403C-8D2D-4A2161EEC3A0}"/>
              </a:ext>
            </a:extLst>
          </p:cNvPr>
          <p:cNvSpPr txBox="1"/>
          <p:nvPr/>
        </p:nvSpPr>
        <p:spPr>
          <a:xfrm>
            <a:off x="713378" y="204832"/>
            <a:ext cx="6081759" cy="707886"/>
          </a:xfrm>
          <a:prstGeom prst="rect">
            <a:avLst/>
          </a:prstGeom>
          <a:noFill/>
        </p:spPr>
        <p:txBody>
          <a:bodyPr wrap="square" rtlCol="0">
            <a:spAutoFit/>
          </a:bodyPr>
          <a:lstStyle/>
          <a:p>
            <a:r>
              <a:rPr lang="es-PE" sz="4000" b="1" dirty="0">
                <a:latin typeface="Arial" panose="020B0604020202020204" pitchFamily="34" charset="0"/>
                <a:cs typeface="Arial" panose="020B0604020202020204" pitchFamily="34" charset="0"/>
              </a:rPr>
              <a:t>Escribe un subtítulo</a:t>
            </a:r>
          </a:p>
        </p:txBody>
      </p:sp>
      <p:grpSp>
        <p:nvGrpSpPr>
          <p:cNvPr id="16" name="Grupo 15">
            <a:extLst>
              <a:ext uri="{FF2B5EF4-FFF2-40B4-BE49-F238E27FC236}">
                <a16:creationId xmlns:a16="http://schemas.microsoft.com/office/drawing/2014/main" id="{C3316D83-53BA-5D9D-EB65-8E66F3D6F3BD}"/>
              </a:ext>
            </a:extLst>
          </p:cNvPr>
          <p:cNvGrpSpPr/>
          <p:nvPr/>
        </p:nvGrpSpPr>
        <p:grpSpPr>
          <a:xfrm>
            <a:off x="3949700" y="3100388"/>
            <a:ext cx="4598988" cy="3336926"/>
            <a:chOff x="3949700" y="3100388"/>
            <a:chExt cx="4598988" cy="3336926"/>
          </a:xfrm>
        </p:grpSpPr>
        <p:sp>
          <p:nvSpPr>
            <p:cNvPr id="7" name="Freeform 5">
              <a:extLst>
                <a:ext uri="{FF2B5EF4-FFF2-40B4-BE49-F238E27FC236}">
                  <a16:creationId xmlns:a16="http://schemas.microsoft.com/office/drawing/2014/main" id="{8A157F67-CA53-CDD3-F962-EAD63BC5561A}"/>
                </a:ext>
              </a:extLst>
            </p:cNvPr>
            <p:cNvSpPr>
              <a:spLocks noEditPoints="1"/>
            </p:cNvSpPr>
            <p:nvPr/>
          </p:nvSpPr>
          <p:spPr bwMode="auto">
            <a:xfrm>
              <a:off x="4694238" y="3100388"/>
              <a:ext cx="3127375" cy="1938338"/>
            </a:xfrm>
            <a:custGeom>
              <a:avLst/>
              <a:gdLst>
                <a:gd name="T0" fmla="*/ 999 w 1218"/>
                <a:gd name="T1" fmla="*/ 754 h 755"/>
                <a:gd name="T2" fmla="*/ 788 w 1218"/>
                <a:gd name="T3" fmla="*/ 754 h 755"/>
                <a:gd name="T4" fmla="*/ 773 w 1218"/>
                <a:gd name="T5" fmla="*/ 743 h 755"/>
                <a:gd name="T6" fmla="*/ 505 w 1218"/>
                <a:gd name="T7" fmla="*/ 743 h 755"/>
                <a:gd name="T8" fmla="*/ 491 w 1218"/>
                <a:gd name="T9" fmla="*/ 754 h 755"/>
                <a:gd name="T10" fmla="*/ 185 w 1218"/>
                <a:gd name="T11" fmla="*/ 754 h 755"/>
                <a:gd name="T12" fmla="*/ 241 w 1218"/>
                <a:gd name="T13" fmla="*/ 436 h 755"/>
                <a:gd name="T14" fmla="*/ 1 w 1218"/>
                <a:gd name="T15" fmla="*/ 349 h 755"/>
                <a:gd name="T16" fmla="*/ 1 w 1218"/>
                <a:gd name="T17" fmla="*/ 306 h 755"/>
                <a:gd name="T18" fmla="*/ 1 w 1218"/>
                <a:gd name="T19" fmla="*/ 132 h 755"/>
                <a:gd name="T20" fmla="*/ 124 w 1218"/>
                <a:gd name="T21" fmla="*/ 1 h 755"/>
                <a:gd name="T22" fmla="*/ 158 w 1218"/>
                <a:gd name="T23" fmla="*/ 0 h 755"/>
                <a:gd name="T24" fmla="*/ 1065 w 1218"/>
                <a:gd name="T25" fmla="*/ 0 h 755"/>
                <a:gd name="T26" fmla="*/ 1192 w 1218"/>
                <a:gd name="T27" fmla="*/ 60 h 755"/>
                <a:gd name="T28" fmla="*/ 1215 w 1218"/>
                <a:gd name="T29" fmla="*/ 133 h 755"/>
                <a:gd name="T30" fmla="*/ 1216 w 1218"/>
                <a:gd name="T31" fmla="*/ 423 h 755"/>
                <a:gd name="T32" fmla="*/ 1215 w 1218"/>
                <a:gd name="T33" fmla="*/ 432 h 755"/>
                <a:gd name="T34" fmla="*/ 997 w 1218"/>
                <a:gd name="T35" fmla="*/ 517 h 755"/>
                <a:gd name="T36" fmla="*/ 999 w 1218"/>
                <a:gd name="T37" fmla="*/ 754 h 755"/>
                <a:gd name="T38" fmla="*/ 505 w 1218"/>
                <a:gd name="T39" fmla="*/ 378 h 755"/>
                <a:gd name="T40" fmla="*/ 505 w 1218"/>
                <a:gd name="T41" fmla="*/ 486 h 755"/>
                <a:gd name="T42" fmla="*/ 532 w 1218"/>
                <a:gd name="T43" fmla="*/ 503 h 755"/>
                <a:gd name="T44" fmla="*/ 720 w 1218"/>
                <a:gd name="T45" fmla="*/ 394 h 755"/>
                <a:gd name="T46" fmla="*/ 720 w 1218"/>
                <a:gd name="T47" fmla="*/ 361 h 755"/>
                <a:gd name="T48" fmla="*/ 677 w 1218"/>
                <a:gd name="T49" fmla="*/ 336 h 755"/>
                <a:gd name="T50" fmla="*/ 541 w 1218"/>
                <a:gd name="T51" fmla="*/ 256 h 755"/>
                <a:gd name="T52" fmla="*/ 505 w 1218"/>
                <a:gd name="T53" fmla="*/ 276 h 755"/>
                <a:gd name="T54" fmla="*/ 505 w 1218"/>
                <a:gd name="T55" fmla="*/ 378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18" h="755">
                  <a:moveTo>
                    <a:pt x="999" y="754"/>
                  </a:moveTo>
                  <a:cubicBezTo>
                    <a:pt x="925" y="754"/>
                    <a:pt x="856" y="755"/>
                    <a:pt x="788" y="754"/>
                  </a:cubicBezTo>
                  <a:cubicBezTo>
                    <a:pt x="783" y="754"/>
                    <a:pt x="776" y="748"/>
                    <a:pt x="773" y="743"/>
                  </a:cubicBezTo>
                  <a:cubicBezTo>
                    <a:pt x="707" y="636"/>
                    <a:pt x="570" y="636"/>
                    <a:pt x="505" y="743"/>
                  </a:cubicBezTo>
                  <a:cubicBezTo>
                    <a:pt x="503" y="748"/>
                    <a:pt x="496" y="754"/>
                    <a:pt x="491" y="754"/>
                  </a:cubicBezTo>
                  <a:cubicBezTo>
                    <a:pt x="390" y="754"/>
                    <a:pt x="289" y="754"/>
                    <a:pt x="185" y="754"/>
                  </a:cubicBezTo>
                  <a:cubicBezTo>
                    <a:pt x="287" y="661"/>
                    <a:pt x="316" y="554"/>
                    <a:pt x="241" y="436"/>
                  </a:cubicBezTo>
                  <a:cubicBezTo>
                    <a:pt x="186" y="350"/>
                    <a:pt x="102" y="326"/>
                    <a:pt x="1" y="349"/>
                  </a:cubicBezTo>
                  <a:cubicBezTo>
                    <a:pt x="1" y="334"/>
                    <a:pt x="1" y="320"/>
                    <a:pt x="1" y="306"/>
                  </a:cubicBezTo>
                  <a:cubicBezTo>
                    <a:pt x="1" y="248"/>
                    <a:pt x="0" y="190"/>
                    <a:pt x="1" y="132"/>
                  </a:cubicBezTo>
                  <a:cubicBezTo>
                    <a:pt x="1" y="62"/>
                    <a:pt x="55" y="6"/>
                    <a:pt x="124" y="1"/>
                  </a:cubicBezTo>
                  <a:cubicBezTo>
                    <a:pt x="135" y="0"/>
                    <a:pt x="146" y="0"/>
                    <a:pt x="158" y="0"/>
                  </a:cubicBezTo>
                  <a:cubicBezTo>
                    <a:pt x="460" y="0"/>
                    <a:pt x="763" y="1"/>
                    <a:pt x="1065" y="0"/>
                  </a:cubicBezTo>
                  <a:cubicBezTo>
                    <a:pt x="1118" y="0"/>
                    <a:pt x="1164" y="13"/>
                    <a:pt x="1192" y="60"/>
                  </a:cubicBezTo>
                  <a:cubicBezTo>
                    <a:pt x="1205" y="81"/>
                    <a:pt x="1214" y="108"/>
                    <a:pt x="1215" y="133"/>
                  </a:cubicBezTo>
                  <a:cubicBezTo>
                    <a:pt x="1218" y="230"/>
                    <a:pt x="1216" y="326"/>
                    <a:pt x="1216" y="423"/>
                  </a:cubicBezTo>
                  <a:cubicBezTo>
                    <a:pt x="1216" y="425"/>
                    <a:pt x="1215" y="428"/>
                    <a:pt x="1215" y="432"/>
                  </a:cubicBezTo>
                  <a:cubicBezTo>
                    <a:pt x="1123" y="413"/>
                    <a:pt x="1048" y="440"/>
                    <a:pt x="997" y="517"/>
                  </a:cubicBezTo>
                  <a:cubicBezTo>
                    <a:pt x="947" y="593"/>
                    <a:pt x="950" y="673"/>
                    <a:pt x="999" y="754"/>
                  </a:cubicBezTo>
                  <a:close/>
                  <a:moveTo>
                    <a:pt x="505" y="378"/>
                  </a:moveTo>
                  <a:cubicBezTo>
                    <a:pt x="505" y="414"/>
                    <a:pt x="505" y="450"/>
                    <a:pt x="505" y="486"/>
                  </a:cubicBezTo>
                  <a:cubicBezTo>
                    <a:pt x="505" y="505"/>
                    <a:pt x="516" y="512"/>
                    <a:pt x="532" y="503"/>
                  </a:cubicBezTo>
                  <a:cubicBezTo>
                    <a:pt x="595" y="467"/>
                    <a:pt x="658" y="430"/>
                    <a:pt x="720" y="394"/>
                  </a:cubicBezTo>
                  <a:cubicBezTo>
                    <a:pt x="738" y="384"/>
                    <a:pt x="737" y="372"/>
                    <a:pt x="720" y="361"/>
                  </a:cubicBezTo>
                  <a:cubicBezTo>
                    <a:pt x="706" y="352"/>
                    <a:pt x="691" y="344"/>
                    <a:pt x="677" y="336"/>
                  </a:cubicBezTo>
                  <a:cubicBezTo>
                    <a:pt x="632" y="309"/>
                    <a:pt x="587" y="282"/>
                    <a:pt x="541" y="256"/>
                  </a:cubicBezTo>
                  <a:cubicBezTo>
                    <a:pt x="516" y="242"/>
                    <a:pt x="505" y="248"/>
                    <a:pt x="505" y="276"/>
                  </a:cubicBezTo>
                  <a:cubicBezTo>
                    <a:pt x="505" y="310"/>
                    <a:pt x="505" y="344"/>
                    <a:pt x="505" y="37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6">
              <a:extLst>
                <a:ext uri="{FF2B5EF4-FFF2-40B4-BE49-F238E27FC236}">
                  <a16:creationId xmlns:a16="http://schemas.microsoft.com/office/drawing/2014/main" id="{8560F7BE-266A-4F00-1465-D4FD782EEB83}"/>
                </a:ext>
              </a:extLst>
            </p:cNvPr>
            <p:cNvSpPr>
              <a:spLocks/>
            </p:cNvSpPr>
            <p:nvPr/>
          </p:nvSpPr>
          <p:spPr bwMode="auto">
            <a:xfrm>
              <a:off x="3949700" y="5283201"/>
              <a:ext cx="1863725" cy="1154113"/>
            </a:xfrm>
            <a:custGeom>
              <a:avLst/>
              <a:gdLst>
                <a:gd name="T0" fmla="*/ 726 w 726"/>
                <a:gd name="T1" fmla="*/ 449 h 450"/>
                <a:gd name="T2" fmla="*/ 699 w 726"/>
                <a:gd name="T3" fmla="*/ 449 h 450"/>
                <a:gd name="T4" fmla="*/ 331 w 726"/>
                <a:gd name="T5" fmla="*/ 450 h 450"/>
                <a:gd name="T6" fmla="*/ 52 w 726"/>
                <a:gd name="T7" fmla="*/ 448 h 450"/>
                <a:gd name="T8" fmla="*/ 1 w 726"/>
                <a:gd name="T9" fmla="*/ 400 h 450"/>
                <a:gd name="T10" fmla="*/ 64 w 726"/>
                <a:gd name="T11" fmla="*/ 116 h 450"/>
                <a:gd name="T12" fmla="*/ 244 w 726"/>
                <a:gd name="T13" fmla="*/ 3 h 450"/>
                <a:gd name="T14" fmla="*/ 378 w 726"/>
                <a:gd name="T15" fmla="*/ 1 h 450"/>
                <a:gd name="T16" fmla="*/ 484 w 726"/>
                <a:gd name="T17" fmla="*/ 3 h 450"/>
                <a:gd name="T18" fmla="*/ 655 w 726"/>
                <a:gd name="T19" fmla="*/ 130 h 450"/>
                <a:gd name="T20" fmla="*/ 718 w 726"/>
                <a:gd name="T21" fmla="*/ 353 h 450"/>
                <a:gd name="T22" fmla="*/ 726 w 726"/>
                <a:gd name="T23" fmla="*/ 449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6" h="450">
                  <a:moveTo>
                    <a:pt x="726" y="449"/>
                  </a:moveTo>
                  <a:cubicBezTo>
                    <a:pt x="716" y="449"/>
                    <a:pt x="707" y="449"/>
                    <a:pt x="699" y="449"/>
                  </a:cubicBezTo>
                  <a:cubicBezTo>
                    <a:pt x="576" y="449"/>
                    <a:pt x="454" y="450"/>
                    <a:pt x="331" y="450"/>
                  </a:cubicBezTo>
                  <a:cubicBezTo>
                    <a:pt x="238" y="449"/>
                    <a:pt x="145" y="449"/>
                    <a:pt x="52" y="448"/>
                  </a:cubicBezTo>
                  <a:cubicBezTo>
                    <a:pt x="16" y="448"/>
                    <a:pt x="0" y="435"/>
                    <a:pt x="1" y="400"/>
                  </a:cubicBezTo>
                  <a:cubicBezTo>
                    <a:pt x="4" y="301"/>
                    <a:pt x="17" y="204"/>
                    <a:pt x="64" y="116"/>
                  </a:cubicBezTo>
                  <a:cubicBezTo>
                    <a:pt x="102" y="44"/>
                    <a:pt x="158" y="0"/>
                    <a:pt x="244" y="3"/>
                  </a:cubicBezTo>
                  <a:cubicBezTo>
                    <a:pt x="289" y="4"/>
                    <a:pt x="333" y="1"/>
                    <a:pt x="378" y="1"/>
                  </a:cubicBezTo>
                  <a:cubicBezTo>
                    <a:pt x="413" y="1"/>
                    <a:pt x="449" y="2"/>
                    <a:pt x="484" y="3"/>
                  </a:cubicBezTo>
                  <a:cubicBezTo>
                    <a:pt x="568" y="8"/>
                    <a:pt x="618" y="60"/>
                    <a:pt x="655" y="130"/>
                  </a:cubicBezTo>
                  <a:cubicBezTo>
                    <a:pt x="691" y="200"/>
                    <a:pt x="709" y="275"/>
                    <a:pt x="718" y="353"/>
                  </a:cubicBezTo>
                  <a:cubicBezTo>
                    <a:pt x="722" y="384"/>
                    <a:pt x="723" y="415"/>
                    <a:pt x="726" y="44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7">
              <a:extLst>
                <a:ext uri="{FF2B5EF4-FFF2-40B4-BE49-F238E27FC236}">
                  <a16:creationId xmlns:a16="http://schemas.microsoft.com/office/drawing/2014/main" id="{E8A14E26-B35D-7DF3-2317-68B60C305E18}"/>
                </a:ext>
              </a:extLst>
            </p:cNvPr>
            <p:cNvSpPr>
              <a:spLocks/>
            </p:cNvSpPr>
            <p:nvPr/>
          </p:nvSpPr>
          <p:spPr bwMode="auto">
            <a:xfrm>
              <a:off x="6840538" y="5384801"/>
              <a:ext cx="1708150" cy="1050925"/>
            </a:xfrm>
            <a:custGeom>
              <a:avLst/>
              <a:gdLst>
                <a:gd name="T0" fmla="*/ 1 w 665"/>
                <a:gd name="T1" fmla="*/ 409 h 409"/>
                <a:gd name="T2" fmla="*/ 18 w 665"/>
                <a:gd name="T3" fmla="*/ 221 h 409"/>
                <a:gd name="T4" fmla="*/ 75 w 665"/>
                <a:gd name="T5" fmla="*/ 79 h 409"/>
                <a:gd name="T6" fmla="*/ 221 w 665"/>
                <a:gd name="T7" fmla="*/ 0 h 409"/>
                <a:gd name="T8" fmla="*/ 429 w 665"/>
                <a:gd name="T9" fmla="*/ 0 h 409"/>
                <a:gd name="T10" fmla="*/ 577 w 665"/>
                <a:gd name="T11" fmla="*/ 78 h 409"/>
                <a:gd name="T12" fmla="*/ 652 w 665"/>
                <a:gd name="T13" fmla="*/ 278 h 409"/>
                <a:gd name="T14" fmla="*/ 663 w 665"/>
                <a:gd name="T15" fmla="*/ 355 h 409"/>
                <a:gd name="T16" fmla="*/ 617 w 665"/>
                <a:gd name="T17" fmla="*/ 408 h 409"/>
                <a:gd name="T18" fmla="*/ 481 w 665"/>
                <a:gd name="T19" fmla="*/ 409 h 409"/>
                <a:gd name="T20" fmla="*/ 117 w 665"/>
                <a:gd name="T21" fmla="*/ 409 h 409"/>
                <a:gd name="T22" fmla="*/ 1 w 665"/>
                <a:gd name="T23" fmla="*/ 409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65" h="409">
                  <a:moveTo>
                    <a:pt x="1" y="409"/>
                  </a:moveTo>
                  <a:cubicBezTo>
                    <a:pt x="0" y="343"/>
                    <a:pt x="5" y="282"/>
                    <a:pt x="18" y="221"/>
                  </a:cubicBezTo>
                  <a:cubicBezTo>
                    <a:pt x="29" y="171"/>
                    <a:pt x="45" y="122"/>
                    <a:pt x="75" y="79"/>
                  </a:cubicBezTo>
                  <a:cubicBezTo>
                    <a:pt x="110" y="28"/>
                    <a:pt x="158" y="0"/>
                    <a:pt x="221" y="0"/>
                  </a:cubicBezTo>
                  <a:cubicBezTo>
                    <a:pt x="290" y="1"/>
                    <a:pt x="360" y="0"/>
                    <a:pt x="429" y="0"/>
                  </a:cubicBezTo>
                  <a:cubicBezTo>
                    <a:pt x="492" y="0"/>
                    <a:pt x="540" y="27"/>
                    <a:pt x="577" y="78"/>
                  </a:cubicBezTo>
                  <a:cubicBezTo>
                    <a:pt x="619" y="138"/>
                    <a:pt x="639" y="206"/>
                    <a:pt x="652" y="278"/>
                  </a:cubicBezTo>
                  <a:cubicBezTo>
                    <a:pt x="657" y="303"/>
                    <a:pt x="660" y="329"/>
                    <a:pt x="663" y="355"/>
                  </a:cubicBezTo>
                  <a:cubicBezTo>
                    <a:pt x="665" y="388"/>
                    <a:pt x="650" y="407"/>
                    <a:pt x="617" y="408"/>
                  </a:cubicBezTo>
                  <a:cubicBezTo>
                    <a:pt x="572" y="409"/>
                    <a:pt x="526" y="409"/>
                    <a:pt x="481" y="409"/>
                  </a:cubicBezTo>
                  <a:cubicBezTo>
                    <a:pt x="360" y="409"/>
                    <a:pt x="238" y="409"/>
                    <a:pt x="117" y="409"/>
                  </a:cubicBezTo>
                  <a:cubicBezTo>
                    <a:pt x="79" y="409"/>
                    <a:pt x="42" y="409"/>
                    <a:pt x="1" y="40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8">
              <a:extLst>
                <a:ext uri="{FF2B5EF4-FFF2-40B4-BE49-F238E27FC236}">
                  <a16:creationId xmlns:a16="http://schemas.microsoft.com/office/drawing/2014/main" id="{A05516BD-71A4-0C48-33AC-20313D625641}"/>
                </a:ext>
              </a:extLst>
            </p:cNvPr>
            <p:cNvSpPr>
              <a:spLocks/>
            </p:cNvSpPr>
            <p:nvPr/>
          </p:nvSpPr>
          <p:spPr bwMode="auto">
            <a:xfrm>
              <a:off x="4386263" y="4054476"/>
              <a:ext cx="949325" cy="984250"/>
            </a:xfrm>
            <a:custGeom>
              <a:avLst/>
              <a:gdLst>
                <a:gd name="T0" fmla="*/ 184 w 370"/>
                <a:gd name="T1" fmla="*/ 1 h 383"/>
                <a:gd name="T2" fmla="*/ 369 w 370"/>
                <a:gd name="T3" fmla="*/ 195 h 383"/>
                <a:gd name="T4" fmla="*/ 183 w 370"/>
                <a:gd name="T5" fmla="*/ 383 h 383"/>
                <a:gd name="T6" fmla="*/ 1 w 370"/>
                <a:gd name="T7" fmla="*/ 191 h 383"/>
                <a:gd name="T8" fmla="*/ 184 w 370"/>
                <a:gd name="T9" fmla="*/ 1 h 383"/>
              </a:gdLst>
              <a:ahLst/>
              <a:cxnLst>
                <a:cxn ang="0">
                  <a:pos x="T0" y="T1"/>
                </a:cxn>
                <a:cxn ang="0">
                  <a:pos x="T2" y="T3"/>
                </a:cxn>
                <a:cxn ang="0">
                  <a:pos x="T4" y="T5"/>
                </a:cxn>
                <a:cxn ang="0">
                  <a:pos x="T6" y="T7"/>
                </a:cxn>
                <a:cxn ang="0">
                  <a:pos x="T8" y="T9"/>
                </a:cxn>
              </a:cxnLst>
              <a:rect l="0" t="0" r="r" b="b"/>
              <a:pathLst>
                <a:path w="370" h="383">
                  <a:moveTo>
                    <a:pt x="184" y="1"/>
                  </a:moveTo>
                  <a:cubicBezTo>
                    <a:pt x="290" y="1"/>
                    <a:pt x="370" y="86"/>
                    <a:pt x="369" y="195"/>
                  </a:cubicBezTo>
                  <a:cubicBezTo>
                    <a:pt x="368" y="299"/>
                    <a:pt x="285" y="383"/>
                    <a:pt x="183" y="383"/>
                  </a:cubicBezTo>
                  <a:cubicBezTo>
                    <a:pt x="82" y="382"/>
                    <a:pt x="0" y="296"/>
                    <a:pt x="1" y="191"/>
                  </a:cubicBezTo>
                  <a:cubicBezTo>
                    <a:pt x="1" y="86"/>
                    <a:pt x="84" y="0"/>
                    <a:pt x="184"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9">
              <a:extLst>
                <a:ext uri="{FF2B5EF4-FFF2-40B4-BE49-F238E27FC236}">
                  <a16:creationId xmlns:a16="http://schemas.microsoft.com/office/drawing/2014/main" id="{3CFF0D96-5DD9-9F66-C8E7-D633F8067CD5}"/>
                </a:ext>
              </a:extLst>
            </p:cNvPr>
            <p:cNvSpPr>
              <a:spLocks/>
            </p:cNvSpPr>
            <p:nvPr/>
          </p:nvSpPr>
          <p:spPr bwMode="auto">
            <a:xfrm>
              <a:off x="5824538" y="5667376"/>
              <a:ext cx="998538" cy="765175"/>
            </a:xfrm>
            <a:custGeom>
              <a:avLst/>
              <a:gdLst>
                <a:gd name="T0" fmla="*/ 362 w 389"/>
                <a:gd name="T1" fmla="*/ 298 h 298"/>
                <a:gd name="T2" fmla="*/ 28 w 389"/>
                <a:gd name="T3" fmla="*/ 298 h 298"/>
                <a:gd name="T4" fmla="*/ 21 w 389"/>
                <a:gd name="T5" fmla="*/ 212 h 298"/>
                <a:gd name="T6" fmla="*/ 1 w 389"/>
                <a:gd name="T7" fmla="*/ 90 h 298"/>
                <a:gd name="T8" fmla="*/ 3 w 389"/>
                <a:gd name="T9" fmla="*/ 68 h 298"/>
                <a:gd name="T10" fmla="*/ 111 w 389"/>
                <a:gd name="T11" fmla="*/ 1 h 298"/>
                <a:gd name="T12" fmla="*/ 285 w 389"/>
                <a:gd name="T13" fmla="*/ 1 h 298"/>
                <a:gd name="T14" fmla="*/ 385 w 389"/>
                <a:gd name="T15" fmla="*/ 65 h 298"/>
                <a:gd name="T16" fmla="*/ 388 w 389"/>
                <a:gd name="T17" fmla="*/ 80 h 298"/>
                <a:gd name="T18" fmla="*/ 363 w 389"/>
                <a:gd name="T19" fmla="*/ 290 h 298"/>
                <a:gd name="T20" fmla="*/ 362 w 389"/>
                <a:gd name="T21" fmla="*/ 298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9" h="298">
                  <a:moveTo>
                    <a:pt x="362" y="298"/>
                  </a:moveTo>
                  <a:cubicBezTo>
                    <a:pt x="250" y="298"/>
                    <a:pt x="140" y="298"/>
                    <a:pt x="28" y="298"/>
                  </a:cubicBezTo>
                  <a:cubicBezTo>
                    <a:pt x="26" y="269"/>
                    <a:pt x="25" y="240"/>
                    <a:pt x="21" y="212"/>
                  </a:cubicBezTo>
                  <a:cubicBezTo>
                    <a:pt x="16" y="171"/>
                    <a:pt x="7" y="131"/>
                    <a:pt x="1" y="90"/>
                  </a:cubicBezTo>
                  <a:cubicBezTo>
                    <a:pt x="0" y="83"/>
                    <a:pt x="0" y="74"/>
                    <a:pt x="3" y="68"/>
                  </a:cubicBezTo>
                  <a:cubicBezTo>
                    <a:pt x="27" y="27"/>
                    <a:pt x="61" y="1"/>
                    <a:pt x="111" y="1"/>
                  </a:cubicBezTo>
                  <a:cubicBezTo>
                    <a:pt x="169" y="1"/>
                    <a:pt x="227" y="0"/>
                    <a:pt x="285" y="1"/>
                  </a:cubicBezTo>
                  <a:cubicBezTo>
                    <a:pt x="331" y="2"/>
                    <a:pt x="362" y="28"/>
                    <a:pt x="385" y="65"/>
                  </a:cubicBezTo>
                  <a:cubicBezTo>
                    <a:pt x="388" y="69"/>
                    <a:pt x="389" y="75"/>
                    <a:pt x="388" y="80"/>
                  </a:cubicBezTo>
                  <a:cubicBezTo>
                    <a:pt x="370" y="148"/>
                    <a:pt x="366" y="219"/>
                    <a:pt x="363" y="290"/>
                  </a:cubicBezTo>
                  <a:cubicBezTo>
                    <a:pt x="363" y="292"/>
                    <a:pt x="363" y="295"/>
                    <a:pt x="362" y="29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0">
              <a:extLst>
                <a:ext uri="{FF2B5EF4-FFF2-40B4-BE49-F238E27FC236}">
                  <a16:creationId xmlns:a16="http://schemas.microsoft.com/office/drawing/2014/main" id="{A12789C1-40CE-FCEB-9D48-4C8AE01CC7D2}"/>
                </a:ext>
              </a:extLst>
            </p:cNvPr>
            <p:cNvSpPr>
              <a:spLocks/>
            </p:cNvSpPr>
            <p:nvPr/>
          </p:nvSpPr>
          <p:spPr bwMode="auto">
            <a:xfrm>
              <a:off x="7243763" y="4275138"/>
              <a:ext cx="865188" cy="901700"/>
            </a:xfrm>
            <a:custGeom>
              <a:avLst/>
              <a:gdLst>
                <a:gd name="T0" fmla="*/ 337 w 337"/>
                <a:gd name="T1" fmla="*/ 174 h 351"/>
                <a:gd name="T2" fmla="*/ 169 w 337"/>
                <a:gd name="T3" fmla="*/ 350 h 351"/>
                <a:gd name="T4" fmla="*/ 0 w 337"/>
                <a:gd name="T5" fmla="*/ 175 h 351"/>
                <a:gd name="T6" fmla="*/ 168 w 337"/>
                <a:gd name="T7" fmla="*/ 0 h 351"/>
                <a:gd name="T8" fmla="*/ 337 w 337"/>
                <a:gd name="T9" fmla="*/ 174 h 351"/>
              </a:gdLst>
              <a:ahLst/>
              <a:cxnLst>
                <a:cxn ang="0">
                  <a:pos x="T0" y="T1"/>
                </a:cxn>
                <a:cxn ang="0">
                  <a:pos x="T2" y="T3"/>
                </a:cxn>
                <a:cxn ang="0">
                  <a:pos x="T4" y="T5"/>
                </a:cxn>
                <a:cxn ang="0">
                  <a:pos x="T6" y="T7"/>
                </a:cxn>
                <a:cxn ang="0">
                  <a:pos x="T8" y="T9"/>
                </a:cxn>
              </a:cxnLst>
              <a:rect l="0" t="0" r="r" b="b"/>
              <a:pathLst>
                <a:path w="337" h="351">
                  <a:moveTo>
                    <a:pt x="337" y="174"/>
                  </a:moveTo>
                  <a:cubicBezTo>
                    <a:pt x="337" y="270"/>
                    <a:pt x="260" y="351"/>
                    <a:pt x="169" y="350"/>
                  </a:cubicBezTo>
                  <a:cubicBezTo>
                    <a:pt x="77" y="348"/>
                    <a:pt x="0" y="269"/>
                    <a:pt x="0" y="175"/>
                  </a:cubicBezTo>
                  <a:cubicBezTo>
                    <a:pt x="0" y="79"/>
                    <a:pt x="76" y="0"/>
                    <a:pt x="168" y="0"/>
                  </a:cubicBezTo>
                  <a:cubicBezTo>
                    <a:pt x="262" y="0"/>
                    <a:pt x="336" y="77"/>
                    <a:pt x="337" y="17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1">
              <a:extLst>
                <a:ext uri="{FF2B5EF4-FFF2-40B4-BE49-F238E27FC236}">
                  <a16:creationId xmlns:a16="http://schemas.microsoft.com/office/drawing/2014/main" id="{ED8AF90E-2730-95E2-8033-A813903FB8BB}"/>
                </a:ext>
              </a:extLst>
            </p:cNvPr>
            <p:cNvSpPr>
              <a:spLocks/>
            </p:cNvSpPr>
            <p:nvPr/>
          </p:nvSpPr>
          <p:spPr bwMode="auto">
            <a:xfrm>
              <a:off x="6019800" y="4881563"/>
              <a:ext cx="631825" cy="660400"/>
            </a:xfrm>
            <a:custGeom>
              <a:avLst/>
              <a:gdLst>
                <a:gd name="T0" fmla="*/ 245 w 246"/>
                <a:gd name="T1" fmla="*/ 130 h 257"/>
                <a:gd name="T2" fmla="*/ 121 w 246"/>
                <a:gd name="T3" fmla="*/ 256 h 257"/>
                <a:gd name="T4" fmla="*/ 1 w 246"/>
                <a:gd name="T5" fmla="*/ 127 h 257"/>
                <a:gd name="T6" fmla="*/ 122 w 246"/>
                <a:gd name="T7" fmla="*/ 1 h 257"/>
                <a:gd name="T8" fmla="*/ 245 w 246"/>
                <a:gd name="T9" fmla="*/ 130 h 257"/>
              </a:gdLst>
              <a:ahLst/>
              <a:cxnLst>
                <a:cxn ang="0">
                  <a:pos x="T0" y="T1"/>
                </a:cxn>
                <a:cxn ang="0">
                  <a:pos x="T2" y="T3"/>
                </a:cxn>
                <a:cxn ang="0">
                  <a:pos x="T4" y="T5"/>
                </a:cxn>
                <a:cxn ang="0">
                  <a:pos x="T6" y="T7"/>
                </a:cxn>
                <a:cxn ang="0">
                  <a:pos x="T8" y="T9"/>
                </a:cxn>
              </a:cxnLst>
              <a:rect l="0" t="0" r="r" b="b"/>
              <a:pathLst>
                <a:path w="246" h="257">
                  <a:moveTo>
                    <a:pt x="245" y="130"/>
                  </a:moveTo>
                  <a:cubicBezTo>
                    <a:pt x="245" y="201"/>
                    <a:pt x="190" y="257"/>
                    <a:pt x="121" y="256"/>
                  </a:cubicBezTo>
                  <a:cubicBezTo>
                    <a:pt x="54" y="255"/>
                    <a:pt x="0" y="197"/>
                    <a:pt x="1" y="127"/>
                  </a:cubicBezTo>
                  <a:cubicBezTo>
                    <a:pt x="1" y="59"/>
                    <a:pt x="57" y="0"/>
                    <a:pt x="122" y="1"/>
                  </a:cubicBezTo>
                  <a:cubicBezTo>
                    <a:pt x="192" y="1"/>
                    <a:pt x="246" y="58"/>
                    <a:pt x="245" y="13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2">
              <a:extLst>
                <a:ext uri="{FF2B5EF4-FFF2-40B4-BE49-F238E27FC236}">
                  <a16:creationId xmlns:a16="http://schemas.microsoft.com/office/drawing/2014/main" id="{7B807A19-8B28-8046-C17B-3859B4D94A33}"/>
                </a:ext>
              </a:extLst>
            </p:cNvPr>
            <p:cNvSpPr>
              <a:spLocks/>
            </p:cNvSpPr>
            <p:nvPr/>
          </p:nvSpPr>
          <p:spPr bwMode="auto">
            <a:xfrm>
              <a:off x="6075363" y="3852863"/>
              <a:ext cx="377825" cy="433388"/>
            </a:xfrm>
            <a:custGeom>
              <a:avLst/>
              <a:gdLst>
                <a:gd name="T0" fmla="*/ 147 w 147"/>
                <a:gd name="T1" fmla="*/ 84 h 169"/>
                <a:gd name="T2" fmla="*/ 0 w 147"/>
                <a:gd name="T3" fmla="*/ 169 h 169"/>
                <a:gd name="T4" fmla="*/ 0 w 147"/>
                <a:gd name="T5" fmla="*/ 0 h 169"/>
                <a:gd name="T6" fmla="*/ 147 w 147"/>
                <a:gd name="T7" fmla="*/ 84 h 169"/>
              </a:gdLst>
              <a:ahLst/>
              <a:cxnLst>
                <a:cxn ang="0">
                  <a:pos x="T0" y="T1"/>
                </a:cxn>
                <a:cxn ang="0">
                  <a:pos x="T2" y="T3"/>
                </a:cxn>
                <a:cxn ang="0">
                  <a:pos x="T4" y="T5"/>
                </a:cxn>
                <a:cxn ang="0">
                  <a:pos x="T6" y="T7"/>
                </a:cxn>
              </a:cxnLst>
              <a:rect l="0" t="0" r="r" b="b"/>
              <a:pathLst>
                <a:path w="147" h="169">
                  <a:moveTo>
                    <a:pt x="147" y="84"/>
                  </a:moveTo>
                  <a:cubicBezTo>
                    <a:pt x="97" y="114"/>
                    <a:pt x="50" y="141"/>
                    <a:pt x="0" y="169"/>
                  </a:cubicBezTo>
                  <a:cubicBezTo>
                    <a:pt x="0" y="112"/>
                    <a:pt x="0" y="57"/>
                    <a:pt x="0" y="0"/>
                  </a:cubicBezTo>
                  <a:cubicBezTo>
                    <a:pt x="49" y="28"/>
                    <a:pt x="96" y="55"/>
                    <a:pt x="147" y="8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2723299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1000"/>
                                        <p:tgtEl>
                                          <p:spTgt spid="50"/>
                                        </p:tgtEl>
                                      </p:cBhvr>
                                    </p:animEffect>
                                    <p:anim calcmode="lin" valueType="num">
                                      <p:cBhvr>
                                        <p:cTn id="8" dur="1000" fill="hold"/>
                                        <p:tgtEl>
                                          <p:spTgt spid="50"/>
                                        </p:tgtEl>
                                        <p:attrNameLst>
                                          <p:attrName>ppt_x</p:attrName>
                                        </p:attrNameLst>
                                      </p:cBhvr>
                                      <p:tavLst>
                                        <p:tav tm="0">
                                          <p:val>
                                            <p:strVal val="#ppt_x"/>
                                          </p:val>
                                        </p:tav>
                                        <p:tav tm="100000">
                                          <p:val>
                                            <p:strVal val="#ppt_x"/>
                                          </p:val>
                                        </p:tav>
                                      </p:tavLst>
                                    </p:anim>
                                    <p:anim calcmode="lin" valueType="num">
                                      <p:cBhvr>
                                        <p:cTn id="9"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1000"/>
                                        <p:tgtEl>
                                          <p:spTgt spid="39"/>
                                        </p:tgtEl>
                                      </p:cBhvr>
                                    </p:animEffect>
                                    <p:anim calcmode="lin" valueType="num">
                                      <p:cBhvr>
                                        <p:cTn id="23" dur="1000" fill="hold"/>
                                        <p:tgtEl>
                                          <p:spTgt spid="39"/>
                                        </p:tgtEl>
                                        <p:attrNameLst>
                                          <p:attrName>ppt_x</p:attrName>
                                        </p:attrNameLst>
                                      </p:cBhvr>
                                      <p:tavLst>
                                        <p:tav tm="0">
                                          <p:val>
                                            <p:strVal val="#ppt_x"/>
                                          </p:val>
                                        </p:tav>
                                        <p:tav tm="100000">
                                          <p:val>
                                            <p:strVal val="#ppt_x"/>
                                          </p:val>
                                        </p:tav>
                                      </p:tavLst>
                                    </p:anim>
                                    <p:anim calcmode="lin" valueType="num">
                                      <p:cBhvr>
                                        <p:cTn id="24" dur="1000" fill="hold"/>
                                        <p:tgtEl>
                                          <p:spTgt spid="39"/>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fade">
                                      <p:cBhvr>
                                        <p:cTn id="27" dur="1000"/>
                                        <p:tgtEl>
                                          <p:spTgt spid="40"/>
                                        </p:tgtEl>
                                      </p:cBhvr>
                                    </p:animEffect>
                                    <p:anim calcmode="lin" valueType="num">
                                      <p:cBhvr>
                                        <p:cTn id="28" dur="1000" fill="hold"/>
                                        <p:tgtEl>
                                          <p:spTgt spid="40"/>
                                        </p:tgtEl>
                                        <p:attrNameLst>
                                          <p:attrName>ppt_x</p:attrName>
                                        </p:attrNameLst>
                                      </p:cBhvr>
                                      <p:tavLst>
                                        <p:tav tm="0">
                                          <p:val>
                                            <p:strVal val="#ppt_x"/>
                                          </p:val>
                                        </p:tav>
                                        <p:tav tm="100000">
                                          <p:val>
                                            <p:strVal val="#ppt_x"/>
                                          </p:val>
                                        </p:tav>
                                      </p:tavLst>
                                    </p:anim>
                                    <p:anim calcmode="lin" valueType="num">
                                      <p:cBhvr>
                                        <p:cTn id="29" dur="1000" fill="hold"/>
                                        <p:tgtEl>
                                          <p:spTgt spid="40"/>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41"/>
                                        </p:tgtEl>
                                        <p:attrNameLst>
                                          <p:attrName>style.visibility</p:attrName>
                                        </p:attrNameLst>
                                      </p:cBhvr>
                                      <p:to>
                                        <p:strVal val="visible"/>
                                      </p:to>
                                    </p:set>
                                    <p:animEffect transition="in" filter="fade">
                                      <p:cBhvr>
                                        <p:cTn id="32" dur="1000"/>
                                        <p:tgtEl>
                                          <p:spTgt spid="41"/>
                                        </p:tgtEl>
                                      </p:cBhvr>
                                    </p:animEffect>
                                    <p:anim calcmode="lin" valueType="num">
                                      <p:cBhvr>
                                        <p:cTn id="33" dur="1000" fill="hold"/>
                                        <p:tgtEl>
                                          <p:spTgt spid="41"/>
                                        </p:tgtEl>
                                        <p:attrNameLst>
                                          <p:attrName>ppt_x</p:attrName>
                                        </p:attrNameLst>
                                      </p:cBhvr>
                                      <p:tavLst>
                                        <p:tav tm="0">
                                          <p:val>
                                            <p:strVal val="#ppt_x"/>
                                          </p:val>
                                        </p:tav>
                                        <p:tav tm="100000">
                                          <p:val>
                                            <p:strVal val="#ppt_x"/>
                                          </p:val>
                                        </p:tav>
                                      </p:tavLst>
                                    </p:anim>
                                    <p:anim calcmode="lin" valueType="num">
                                      <p:cBhvr>
                                        <p:cTn id="34" dur="1000" fill="hold"/>
                                        <p:tgtEl>
                                          <p:spTgt spid="41"/>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42"/>
                                        </p:tgtEl>
                                        <p:attrNameLst>
                                          <p:attrName>style.visibility</p:attrName>
                                        </p:attrNameLst>
                                      </p:cBhvr>
                                      <p:to>
                                        <p:strVal val="visible"/>
                                      </p:to>
                                    </p:set>
                                    <p:animEffect transition="in" filter="fade">
                                      <p:cBhvr>
                                        <p:cTn id="37" dur="1000"/>
                                        <p:tgtEl>
                                          <p:spTgt spid="42"/>
                                        </p:tgtEl>
                                      </p:cBhvr>
                                    </p:animEffect>
                                    <p:anim calcmode="lin" valueType="num">
                                      <p:cBhvr>
                                        <p:cTn id="38" dur="1000" fill="hold"/>
                                        <p:tgtEl>
                                          <p:spTgt spid="42"/>
                                        </p:tgtEl>
                                        <p:attrNameLst>
                                          <p:attrName>ppt_x</p:attrName>
                                        </p:attrNameLst>
                                      </p:cBhvr>
                                      <p:tavLst>
                                        <p:tav tm="0">
                                          <p:val>
                                            <p:strVal val="#ppt_x"/>
                                          </p:val>
                                        </p:tav>
                                        <p:tav tm="100000">
                                          <p:val>
                                            <p:strVal val="#ppt_x"/>
                                          </p:val>
                                        </p:tav>
                                      </p:tavLst>
                                    </p:anim>
                                    <p:anim calcmode="lin" valueType="num">
                                      <p:cBhvr>
                                        <p:cTn id="39" dur="1000" fill="hold"/>
                                        <p:tgtEl>
                                          <p:spTgt spid="42"/>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45"/>
                                        </p:tgtEl>
                                        <p:attrNameLst>
                                          <p:attrName>style.visibility</p:attrName>
                                        </p:attrNameLst>
                                      </p:cBhvr>
                                      <p:to>
                                        <p:strVal val="visible"/>
                                      </p:to>
                                    </p:set>
                                    <p:animEffect transition="in" filter="fade">
                                      <p:cBhvr>
                                        <p:cTn id="42" dur="1000"/>
                                        <p:tgtEl>
                                          <p:spTgt spid="45"/>
                                        </p:tgtEl>
                                      </p:cBhvr>
                                    </p:animEffect>
                                    <p:anim calcmode="lin" valueType="num">
                                      <p:cBhvr>
                                        <p:cTn id="43" dur="1000" fill="hold"/>
                                        <p:tgtEl>
                                          <p:spTgt spid="45"/>
                                        </p:tgtEl>
                                        <p:attrNameLst>
                                          <p:attrName>ppt_x</p:attrName>
                                        </p:attrNameLst>
                                      </p:cBhvr>
                                      <p:tavLst>
                                        <p:tav tm="0">
                                          <p:val>
                                            <p:strVal val="#ppt_x"/>
                                          </p:val>
                                        </p:tav>
                                        <p:tav tm="100000">
                                          <p:val>
                                            <p:strVal val="#ppt_x"/>
                                          </p:val>
                                        </p:tav>
                                      </p:tavLst>
                                    </p:anim>
                                    <p:anim calcmode="lin" valueType="num">
                                      <p:cBhvr>
                                        <p:cTn id="44" dur="1000" fill="hold"/>
                                        <p:tgtEl>
                                          <p:spTgt spid="45"/>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48"/>
                                        </p:tgtEl>
                                        <p:attrNameLst>
                                          <p:attrName>style.visibility</p:attrName>
                                        </p:attrNameLst>
                                      </p:cBhvr>
                                      <p:to>
                                        <p:strVal val="visible"/>
                                      </p:to>
                                    </p:set>
                                    <p:animEffect transition="in" filter="fade">
                                      <p:cBhvr>
                                        <p:cTn id="47" dur="1000"/>
                                        <p:tgtEl>
                                          <p:spTgt spid="48"/>
                                        </p:tgtEl>
                                      </p:cBhvr>
                                    </p:animEffect>
                                    <p:anim calcmode="lin" valueType="num">
                                      <p:cBhvr>
                                        <p:cTn id="48" dur="1000" fill="hold"/>
                                        <p:tgtEl>
                                          <p:spTgt spid="48"/>
                                        </p:tgtEl>
                                        <p:attrNameLst>
                                          <p:attrName>ppt_x</p:attrName>
                                        </p:attrNameLst>
                                      </p:cBhvr>
                                      <p:tavLst>
                                        <p:tav tm="0">
                                          <p:val>
                                            <p:strVal val="#ppt_x"/>
                                          </p:val>
                                        </p:tav>
                                        <p:tav tm="100000">
                                          <p:val>
                                            <p:strVal val="#ppt_x"/>
                                          </p:val>
                                        </p:tav>
                                      </p:tavLst>
                                    </p:anim>
                                    <p:anim calcmode="lin" valueType="num">
                                      <p:cBhvr>
                                        <p:cTn id="49"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Graphic spid="39" grpId="0">
        <p:bldAsOne/>
      </p:bldGraphic>
      <p:bldP spid="40" grpId="0" animBg="1"/>
      <p:bldP spid="41" grpId="0" animBg="1"/>
      <p:bldGraphic spid="48" grpId="0">
        <p:bldAsOne/>
      </p:bldGraphic>
      <p:bldP spid="5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Google Shape;240;p36">
            <a:extLst>
              <a:ext uri="{FF2B5EF4-FFF2-40B4-BE49-F238E27FC236}">
                <a16:creationId xmlns:a16="http://schemas.microsoft.com/office/drawing/2014/main" id="{BBFF8F03-FB76-411D-881D-79F2275A84FF}"/>
              </a:ext>
            </a:extLst>
          </p:cNvPr>
          <p:cNvSpPr/>
          <p:nvPr/>
        </p:nvSpPr>
        <p:spPr>
          <a:xfrm>
            <a:off x="0" y="3429000"/>
            <a:ext cx="12192000" cy="34290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base">
            <a:extLst>
              <a:ext uri="{FF2B5EF4-FFF2-40B4-BE49-F238E27FC236}">
                <a16:creationId xmlns:a16="http://schemas.microsoft.com/office/drawing/2014/main" id="{212BEF0F-2364-4A71-A478-01A9B8B8CC96}"/>
              </a:ext>
            </a:extLst>
          </p:cNvPr>
          <p:cNvSpPr txBox="1"/>
          <p:nvPr/>
        </p:nvSpPr>
        <p:spPr>
          <a:xfrm>
            <a:off x="2993268" y="2806742"/>
            <a:ext cx="6205465" cy="1244516"/>
          </a:xfrm>
          <a:prstGeom prst="rect">
            <a:avLst/>
          </a:prstGeom>
          <a:noFill/>
        </p:spPr>
        <p:txBody>
          <a:bodyPr wrap="square" rtlCol="0">
            <a:prstTxWarp prst="textDeflateBottom">
              <a:avLst>
                <a:gd name="adj" fmla="val 77701"/>
              </a:avLst>
            </a:prstTxWarp>
            <a:spAutoFit/>
            <a:scene3d>
              <a:camera prst="obliqueBottomRight"/>
              <a:lightRig rig="contrasting" dir="t"/>
            </a:scene3d>
            <a:sp3d extrusionH="4445000" contourW="44450" prstMaterial="plastic">
              <a:extrusionClr>
                <a:schemeClr val="bg1">
                  <a:lumMod val="75000"/>
                </a:schemeClr>
              </a:extrusionClr>
              <a:contourClr>
                <a:schemeClr val="bg1">
                  <a:lumMod val="75000"/>
                </a:schemeClr>
              </a:contourClr>
            </a:sp3d>
          </a:bodyPr>
          <a:lstStyle/>
          <a:p>
            <a:pPr algn="ctr"/>
            <a:r>
              <a:rPr lang="es-PE" sz="6000" spc="300" dirty="0">
                <a:solidFill>
                  <a:schemeClr val="bg1">
                    <a:lumMod val="75000"/>
                  </a:schemeClr>
                </a:solidFill>
                <a:latin typeface="Bahnschrift SemiBold Condensed" panose="020B0502040204020203" pitchFamily="34" charset="0"/>
              </a:rPr>
              <a:t>ESCRIBE TU TÍTULO</a:t>
            </a:r>
          </a:p>
        </p:txBody>
      </p:sp>
      <p:sp>
        <p:nvSpPr>
          <p:cNvPr id="5" name="blanco">
            <a:extLst>
              <a:ext uri="{FF2B5EF4-FFF2-40B4-BE49-F238E27FC236}">
                <a16:creationId xmlns:a16="http://schemas.microsoft.com/office/drawing/2014/main" id="{F7EAA086-50E8-47E4-9064-3238EEA28EC9}"/>
              </a:ext>
            </a:extLst>
          </p:cNvPr>
          <p:cNvSpPr txBox="1"/>
          <p:nvPr/>
        </p:nvSpPr>
        <p:spPr>
          <a:xfrm>
            <a:off x="2993268" y="2806742"/>
            <a:ext cx="6205465" cy="1244516"/>
          </a:xfrm>
          <a:prstGeom prst="rect">
            <a:avLst/>
          </a:prstGeom>
          <a:noFill/>
        </p:spPr>
        <p:txBody>
          <a:bodyPr wrap="square" rtlCol="0">
            <a:prstTxWarp prst="textDeflateBottom">
              <a:avLst>
                <a:gd name="adj" fmla="val 77701"/>
              </a:avLst>
            </a:prstTxWarp>
            <a:spAutoFit/>
            <a:scene3d>
              <a:camera prst="orthographicFront"/>
              <a:lightRig rig="flat" dir="t"/>
            </a:scene3d>
            <a:sp3d contourW="12700" prstMaterial="softEdge">
              <a:extrusionClr>
                <a:schemeClr val="bg1">
                  <a:lumMod val="75000"/>
                </a:schemeClr>
              </a:extrusionClr>
              <a:contourClr>
                <a:schemeClr val="bg1">
                  <a:lumMod val="85000"/>
                </a:schemeClr>
              </a:contourClr>
            </a:sp3d>
          </a:bodyPr>
          <a:lstStyle/>
          <a:p>
            <a:pPr algn="ctr"/>
            <a:r>
              <a:rPr lang="es-PE" sz="6000" spc="300" dirty="0">
                <a:solidFill>
                  <a:schemeClr val="bg1"/>
                </a:solidFill>
                <a:latin typeface="Bahnschrift SemiBold Condensed" panose="020B0502040204020203" pitchFamily="34" charset="0"/>
              </a:rPr>
              <a:t>ESCRIBE TU TÍTULO</a:t>
            </a:r>
          </a:p>
        </p:txBody>
      </p:sp>
      <p:sp>
        <p:nvSpPr>
          <p:cNvPr id="6" name="rojo">
            <a:extLst>
              <a:ext uri="{FF2B5EF4-FFF2-40B4-BE49-F238E27FC236}">
                <a16:creationId xmlns:a16="http://schemas.microsoft.com/office/drawing/2014/main" id="{44093F05-5364-44A4-9F9E-68F08B9BDEC1}"/>
              </a:ext>
            </a:extLst>
          </p:cNvPr>
          <p:cNvSpPr txBox="1"/>
          <p:nvPr/>
        </p:nvSpPr>
        <p:spPr>
          <a:xfrm>
            <a:off x="2993267" y="1879684"/>
            <a:ext cx="6205465" cy="1244516"/>
          </a:xfrm>
          <a:prstGeom prst="rect">
            <a:avLst/>
          </a:prstGeom>
          <a:noFill/>
        </p:spPr>
        <p:txBody>
          <a:bodyPr wrap="square" rtlCol="0">
            <a:prstTxWarp prst="textDeflateBottom">
              <a:avLst>
                <a:gd name="adj" fmla="val 77701"/>
              </a:avLst>
            </a:prstTxWarp>
            <a:spAutoFit/>
            <a:scene3d>
              <a:camera prst="orthographicFront"/>
              <a:lightRig rig="flat" dir="t"/>
            </a:scene3d>
            <a:sp3d contourW="12700" prstMaterial="softEdge">
              <a:extrusionClr>
                <a:schemeClr val="bg1">
                  <a:lumMod val="75000"/>
                </a:schemeClr>
              </a:extrusionClr>
              <a:contourClr>
                <a:schemeClr val="bg1">
                  <a:lumMod val="85000"/>
                </a:schemeClr>
              </a:contourClr>
            </a:sp3d>
          </a:bodyPr>
          <a:lstStyle/>
          <a:p>
            <a:pPr algn="ctr"/>
            <a:r>
              <a:rPr lang="es-PE" sz="6000" spc="300" dirty="0">
                <a:solidFill>
                  <a:srgbClr val="FF0000"/>
                </a:solidFill>
                <a:latin typeface="Bahnschrift SemiBold Condensed" panose="020B0502040204020203" pitchFamily="34" charset="0"/>
              </a:rPr>
              <a:t>ESCRIBE TU TÍTULO</a:t>
            </a:r>
          </a:p>
        </p:txBody>
      </p:sp>
    </p:spTree>
    <p:extLst>
      <p:ext uri="{BB962C8B-B14F-4D97-AF65-F5344CB8AC3E}">
        <p14:creationId xmlns:p14="http://schemas.microsoft.com/office/powerpoint/2010/main" val="423064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lt">
                                    <p:tmAbs val="100"/>
                                  </p:iterate>
                                  <p:childTnLst>
                                    <p:set>
                                      <p:cBhvr>
                                        <p:cTn id="6" dur="1" fill="hold">
                                          <p:stCondLst>
                                            <p:cond delay="0"/>
                                          </p:stCondLst>
                                        </p:cTn>
                                        <p:tgtEl>
                                          <p:spTgt spid="4"/>
                                        </p:tgtEl>
                                        <p:attrNameLst>
                                          <p:attrName>style.visibility</p:attrName>
                                        </p:attrNameLst>
                                      </p:cBhvr>
                                      <p:to>
                                        <p:strVal val="visible"/>
                                      </p:to>
                                    </p:set>
                                  </p:childTnLst>
                                </p:cTn>
                              </p:par>
                              <p:par>
                                <p:cTn id="7" presetID="6" presetClass="emph" presetSubtype="0" fill="hold" nodeType="withEffect">
                                  <p:stCondLst>
                                    <p:cond delay="0"/>
                                  </p:stCondLst>
                                  <p:iterate type="lt">
                                    <p:tmPct val="8000"/>
                                  </p:iterate>
                                  <p:childTnLst>
                                    <p:animScale>
                                      <p:cBhvr>
                                        <p:cTn id="8" dur="1100" fill="hold"/>
                                        <p:tgtEl>
                                          <p:spTgt spid="4"/>
                                        </p:tgtEl>
                                      </p:cBhvr>
                                      <p:by x="105000" y="105000"/>
                                    </p:animScale>
                                  </p:childTnLst>
                                </p:cTn>
                              </p:par>
                              <p:par>
                                <p:cTn id="9" presetID="1" presetClass="entr" presetSubtype="0" fill="hold" grpId="0" nodeType="withEffect">
                                  <p:stCondLst>
                                    <p:cond delay="0"/>
                                  </p:stCondLst>
                                  <p:iterate type="lt">
                                    <p:tmAbs val="100"/>
                                  </p:iterate>
                                  <p:childTnLst>
                                    <p:set>
                                      <p:cBhvr>
                                        <p:cTn id="10" dur="1" fill="hold">
                                          <p:stCondLst>
                                            <p:cond delay="0"/>
                                          </p:stCondLst>
                                        </p:cTn>
                                        <p:tgtEl>
                                          <p:spTgt spid="5"/>
                                        </p:tgtEl>
                                        <p:attrNameLst>
                                          <p:attrName>style.visibility</p:attrName>
                                        </p:attrNameLst>
                                      </p:cBhvr>
                                      <p:to>
                                        <p:strVal val="visible"/>
                                      </p:to>
                                    </p:set>
                                  </p:childTnLst>
                                </p:cTn>
                              </p:par>
                              <p:par>
                                <p:cTn id="11" presetID="42" presetClass="path" presetSubtype="0" accel="50000" decel="50000" fill="hold" grpId="1" nodeType="withEffect">
                                  <p:stCondLst>
                                    <p:cond delay="0"/>
                                  </p:stCondLst>
                                  <p:iterate type="lt">
                                    <p:tmPct val="0"/>
                                  </p:iterate>
                                  <p:childTnLst>
                                    <p:animMotion origin="layout" path="M 0 0 L 0 -0.11111 " pathEditMode="relative" rAng="0" ptsTypes="AA">
                                      <p:cBhvr>
                                        <p:cTn id="12" dur="2000" fill="hold"/>
                                        <p:tgtEl>
                                          <p:spTgt spid="4"/>
                                        </p:tgtEl>
                                        <p:attrNameLst>
                                          <p:attrName>ppt_x</p:attrName>
                                          <p:attrName>ppt_y</p:attrName>
                                        </p:attrNameLst>
                                      </p:cBhvr>
                                      <p:rCtr x="0" y="-5556"/>
                                    </p:animMotion>
                                  </p:childTnLst>
                                </p:cTn>
                              </p:par>
                              <p:par>
                                <p:cTn id="13" presetID="42" presetClass="path" presetSubtype="0" accel="50000" decel="50000" fill="hold" grpId="1" nodeType="withEffect">
                                  <p:stCondLst>
                                    <p:cond delay="0"/>
                                  </p:stCondLst>
                                  <p:iterate type="lt">
                                    <p:tmPct val="0"/>
                                  </p:iterate>
                                  <p:childTnLst>
                                    <p:animMotion origin="layout" path="M 0 0 L 0 -0.13611 " pathEditMode="relative" rAng="0" ptsTypes="AA">
                                      <p:cBhvr>
                                        <p:cTn id="14" dur="2000" fill="hold"/>
                                        <p:tgtEl>
                                          <p:spTgt spid="5"/>
                                        </p:tgtEl>
                                        <p:attrNameLst>
                                          <p:attrName>ppt_x</p:attrName>
                                          <p:attrName>ppt_y</p:attrName>
                                        </p:attrNameLst>
                                      </p:cBhvr>
                                      <p:rCtr x="0" y="-6806"/>
                                    </p:animMotion>
                                  </p:childTnLst>
                                </p:cTn>
                              </p:par>
                              <p:par>
                                <p:cTn id="15" presetID="1" presetClass="entr" presetSubtype="0" fill="hold" grpId="0" nodeType="withEffect">
                                  <p:stCondLst>
                                    <p:cond delay="0"/>
                                  </p:stCondLst>
                                  <p:iterate type="lt">
                                    <p:tmAbs val="0"/>
                                  </p:iterate>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7">
            <a:extLst>
              <a:ext uri="{FF2B5EF4-FFF2-40B4-BE49-F238E27FC236}">
                <a16:creationId xmlns:a16="http://schemas.microsoft.com/office/drawing/2014/main" id="{2B98D254-E9E1-400C-BF2B-59E635CBA4A9}"/>
              </a:ext>
            </a:extLst>
          </p:cNvPr>
          <p:cNvCxnSpPr>
            <a:cxnSpLocks/>
          </p:cNvCxnSpPr>
          <p:nvPr/>
        </p:nvCxnSpPr>
        <p:spPr>
          <a:xfrm>
            <a:off x="-1588" y="6579069"/>
            <a:ext cx="1219488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
            <a:extLst>
              <a:ext uri="{FF2B5EF4-FFF2-40B4-BE49-F238E27FC236}">
                <a16:creationId xmlns:a16="http://schemas.microsoft.com/office/drawing/2014/main" id="{0DD6444A-BB11-447B-9D39-AFDD6C0F45BE}"/>
              </a:ext>
            </a:extLst>
          </p:cNvPr>
          <p:cNvSpPr>
            <a:spLocks noChangeArrowheads="1"/>
          </p:cNvSpPr>
          <p:nvPr/>
        </p:nvSpPr>
        <p:spPr bwMode="auto">
          <a:xfrm>
            <a:off x="1" y="6631499"/>
            <a:ext cx="12193468" cy="226501"/>
          </a:xfrm>
          <a:prstGeom prst="rect">
            <a:avLst/>
          </a:prstGeom>
          <a:solidFill>
            <a:srgbClr val="FF0000"/>
          </a:solidFill>
          <a:ln>
            <a:noFill/>
          </a:ln>
        </p:spPr>
        <p:txBody>
          <a:bodyPr vert="horz" wrap="square" lIns="91440" tIns="45720" rIns="91440" bIns="45720" numCol="1" anchor="t" anchorCtr="0" compatLnSpc="1">
            <a:prstTxWarp prst="textNoShape">
              <a:avLst/>
            </a:prstTxWarp>
          </a:bodyPr>
          <a:lstStyle/>
          <a:p>
            <a:endParaRPr lang="es-PE" dirty="0"/>
          </a:p>
        </p:txBody>
      </p:sp>
      <p:grpSp>
        <p:nvGrpSpPr>
          <p:cNvPr id="13" name="Grupo 12">
            <a:extLst>
              <a:ext uri="{FF2B5EF4-FFF2-40B4-BE49-F238E27FC236}">
                <a16:creationId xmlns:a16="http://schemas.microsoft.com/office/drawing/2014/main" id="{B9EAB093-3B54-18D0-3967-CFBE80F4DA0C}"/>
              </a:ext>
            </a:extLst>
          </p:cNvPr>
          <p:cNvGrpSpPr/>
          <p:nvPr/>
        </p:nvGrpSpPr>
        <p:grpSpPr>
          <a:xfrm>
            <a:off x="26672" y="0"/>
            <a:ext cx="12165328" cy="1004360"/>
            <a:chOff x="26672" y="0"/>
            <a:chExt cx="12165328" cy="1004360"/>
          </a:xfrm>
        </p:grpSpPr>
        <p:sp>
          <p:nvSpPr>
            <p:cNvPr id="6" name="Rectangle 5">
              <a:extLst>
                <a:ext uri="{FF2B5EF4-FFF2-40B4-BE49-F238E27FC236}">
                  <a16:creationId xmlns:a16="http://schemas.microsoft.com/office/drawing/2014/main" id="{40979CB5-7DDE-48D7-8B52-C5A9060A2190}"/>
                </a:ext>
              </a:extLst>
            </p:cNvPr>
            <p:cNvSpPr>
              <a:spLocks noChangeArrowheads="1"/>
            </p:cNvSpPr>
            <p:nvPr/>
          </p:nvSpPr>
          <p:spPr bwMode="auto">
            <a:xfrm>
              <a:off x="26672" y="0"/>
              <a:ext cx="346077" cy="1004360"/>
            </a:xfrm>
            <a:prstGeom prst="rect">
              <a:avLst/>
            </a:prstGeom>
            <a:solidFill>
              <a:srgbClr val="FF0000"/>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19" name="Forma libre: forma 18">
              <a:extLst>
                <a:ext uri="{FF2B5EF4-FFF2-40B4-BE49-F238E27FC236}">
                  <a16:creationId xmlns:a16="http://schemas.microsoft.com/office/drawing/2014/main" id="{9B770F88-0262-4E8D-975C-F1EB8A729F17}"/>
                </a:ext>
              </a:extLst>
            </p:cNvPr>
            <p:cNvSpPr/>
            <p:nvPr/>
          </p:nvSpPr>
          <p:spPr>
            <a:xfrm>
              <a:off x="11546205" y="0"/>
              <a:ext cx="508635" cy="902208"/>
            </a:xfrm>
            <a:custGeom>
              <a:avLst/>
              <a:gdLst>
                <a:gd name="connsiteX0" fmla="*/ 0 w 508635"/>
                <a:gd name="connsiteY0" fmla="*/ 902208 h 902208"/>
                <a:gd name="connsiteX1" fmla="*/ 0 w 508635"/>
                <a:gd name="connsiteY1" fmla="*/ 0 h 902208"/>
                <a:gd name="connsiteX2" fmla="*/ 171069 w 508635"/>
                <a:gd name="connsiteY2" fmla="*/ 0 h 902208"/>
                <a:gd name="connsiteX3" fmla="*/ 339852 w 508635"/>
                <a:gd name="connsiteY3" fmla="*/ 453263 h 902208"/>
                <a:gd name="connsiteX4" fmla="*/ 339852 w 508635"/>
                <a:gd name="connsiteY4" fmla="*/ 0 h 902208"/>
                <a:gd name="connsiteX5" fmla="*/ 508636 w 508635"/>
                <a:gd name="connsiteY5" fmla="*/ 0 h 902208"/>
                <a:gd name="connsiteX6" fmla="*/ 508636 w 508635"/>
                <a:gd name="connsiteY6" fmla="*/ 902208 h 902208"/>
                <a:gd name="connsiteX7" fmla="*/ 339217 w 508635"/>
                <a:gd name="connsiteY7" fmla="*/ 902208 h 902208"/>
                <a:gd name="connsiteX8" fmla="*/ 169037 w 508635"/>
                <a:gd name="connsiteY8" fmla="*/ 451104 h 902208"/>
                <a:gd name="connsiteX9" fmla="*/ 169037 w 508635"/>
                <a:gd name="connsiteY9" fmla="*/ 902208 h 9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8635" h="902208">
                  <a:moveTo>
                    <a:pt x="0" y="902208"/>
                  </a:moveTo>
                  <a:lnTo>
                    <a:pt x="0" y="0"/>
                  </a:lnTo>
                  <a:lnTo>
                    <a:pt x="171069" y="0"/>
                  </a:lnTo>
                  <a:lnTo>
                    <a:pt x="339852" y="453263"/>
                  </a:lnTo>
                  <a:lnTo>
                    <a:pt x="339852" y="0"/>
                  </a:lnTo>
                  <a:lnTo>
                    <a:pt x="508636" y="0"/>
                  </a:lnTo>
                  <a:lnTo>
                    <a:pt x="508636" y="902208"/>
                  </a:lnTo>
                  <a:lnTo>
                    <a:pt x="339217" y="902208"/>
                  </a:lnTo>
                  <a:lnTo>
                    <a:pt x="169037" y="451104"/>
                  </a:lnTo>
                  <a:lnTo>
                    <a:pt x="169037" y="902208"/>
                  </a:lnTo>
                  <a:close/>
                </a:path>
              </a:pathLst>
            </a:custGeom>
            <a:solidFill>
              <a:srgbClr val="FF0000"/>
            </a:solidFill>
            <a:ln w="12700" cap="flat">
              <a:noFill/>
              <a:prstDash val="solid"/>
              <a:miter/>
            </a:ln>
          </p:spPr>
          <p:txBody>
            <a:bodyPr rtlCol="0" anchor="ctr"/>
            <a:lstStyle/>
            <a:p>
              <a:endParaRPr lang="es-PE"/>
            </a:p>
          </p:txBody>
        </p:sp>
        <p:sp>
          <p:nvSpPr>
            <p:cNvPr id="20" name="Forma libre: forma 19">
              <a:extLst>
                <a:ext uri="{FF2B5EF4-FFF2-40B4-BE49-F238E27FC236}">
                  <a16:creationId xmlns:a16="http://schemas.microsoft.com/office/drawing/2014/main" id="{9DC32380-7A40-4CA3-8C35-5E3C61AAC17A}"/>
                </a:ext>
              </a:extLst>
            </p:cNvPr>
            <p:cNvSpPr/>
            <p:nvPr/>
          </p:nvSpPr>
          <p:spPr>
            <a:xfrm>
              <a:off x="395288" y="914399"/>
              <a:ext cx="11796712" cy="89961"/>
            </a:xfrm>
            <a:custGeom>
              <a:avLst/>
              <a:gdLst>
                <a:gd name="connsiteX0" fmla="*/ 0 w 11795506"/>
                <a:gd name="connsiteY0" fmla="*/ 0 h 179704"/>
                <a:gd name="connsiteX1" fmla="*/ 11795507 w 11795506"/>
                <a:gd name="connsiteY1" fmla="*/ 0 h 179704"/>
                <a:gd name="connsiteX2" fmla="*/ 11795507 w 11795506"/>
                <a:gd name="connsiteY2" fmla="*/ 179705 h 179704"/>
                <a:gd name="connsiteX3" fmla="*/ 0 w 11795506"/>
                <a:gd name="connsiteY3" fmla="*/ 179705 h 179704"/>
              </a:gdLst>
              <a:ahLst/>
              <a:cxnLst>
                <a:cxn ang="0">
                  <a:pos x="connsiteX0" y="connsiteY0"/>
                </a:cxn>
                <a:cxn ang="0">
                  <a:pos x="connsiteX1" y="connsiteY1"/>
                </a:cxn>
                <a:cxn ang="0">
                  <a:pos x="connsiteX2" y="connsiteY2"/>
                </a:cxn>
                <a:cxn ang="0">
                  <a:pos x="connsiteX3" y="connsiteY3"/>
                </a:cxn>
              </a:cxnLst>
              <a:rect l="l" t="t" r="r" b="b"/>
              <a:pathLst>
                <a:path w="11795506" h="179704">
                  <a:moveTo>
                    <a:pt x="0" y="0"/>
                  </a:moveTo>
                  <a:lnTo>
                    <a:pt x="11795507" y="0"/>
                  </a:lnTo>
                  <a:lnTo>
                    <a:pt x="11795507" y="179705"/>
                  </a:lnTo>
                  <a:lnTo>
                    <a:pt x="0" y="179705"/>
                  </a:lnTo>
                  <a:close/>
                </a:path>
              </a:pathLst>
            </a:custGeom>
            <a:solidFill>
              <a:srgbClr val="FF0000"/>
            </a:solidFill>
            <a:ln w="12700" cap="flat">
              <a:noFill/>
              <a:prstDash val="solid"/>
              <a:miter/>
            </a:ln>
          </p:spPr>
          <p:txBody>
            <a:bodyPr rtlCol="0" anchor="ctr"/>
            <a:lstStyle/>
            <a:p>
              <a:endParaRPr lang="es-PE"/>
            </a:p>
          </p:txBody>
        </p:sp>
      </p:grpSp>
      <p:sp>
        <p:nvSpPr>
          <p:cNvPr id="39" name="TextBox 35">
            <a:extLst>
              <a:ext uri="{FF2B5EF4-FFF2-40B4-BE49-F238E27FC236}">
                <a16:creationId xmlns:a16="http://schemas.microsoft.com/office/drawing/2014/main" id="{DBF09E45-E2A6-481C-8889-65A6B6AE3F19}"/>
              </a:ext>
            </a:extLst>
          </p:cNvPr>
          <p:cNvSpPr txBox="1"/>
          <p:nvPr/>
        </p:nvSpPr>
        <p:spPr>
          <a:xfrm>
            <a:off x="514969" y="2121214"/>
            <a:ext cx="2632965" cy="2246769"/>
          </a:xfrm>
          <a:prstGeom prst="rect">
            <a:avLst/>
          </a:prstGeom>
          <a:noFill/>
        </p:spPr>
        <p:txBody>
          <a:bodyPr wrap="square" rtlCol="0" anchor="ctr">
            <a:spAutoFit/>
          </a:bodyPr>
          <a:lstStyle/>
          <a:p>
            <a:r>
              <a:rPr lang="en-GB" altLang="ko-KR" sz="2800" b="1" dirty="0">
                <a:solidFill>
                  <a:srgbClr val="000000"/>
                </a:solidFill>
                <a:cs typeface="Arial" pitchFamily="34" charset="0"/>
              </a:rPr>
              <a:t>ALLPPT </a:t>
            </a:r>
          </a:p>
          <a:p>
            <a:r>
              <a:rPr lang="en-GB" altLang="ko-KR" sz="2800" b="1" dirty="0">
                <a:solidFill>
                  <a:srgbClr val="000000"/>
                </a:solidFill>
                <a:cs typeface="Arial" pitchFamily="34" charset="0"/>
              </a:rPr>
              <a:t>Layout</a:t>
            </a:r>
          </a:p>
          <a:p>
            <a:r>
              <a:rPr lang="en-GB" altLang="ko-KR" sz="2800" b="1" dirty="0">
                <a:solidFill>
                  <a:srgbClr val="000000"/>
                </a:solidFill>
                <a:cs typeface="Arial" pitchFamily="34" charset="0"/>
              </a:rPr>
              <a:t>Clean Text Slide </a:t>
            </a:r>
          </a:p>
          <a:p>
            <a:r>
              <a:rPr lang="en-GB" altLang="ko-KR" sz="2800" b="1" dirty="0">
                <a:solidFill>
                  <a:srgbClr val="000000"/>
                </a:solidFill>
                <a:cs typeface="Arial" pitchFamily="34" charset="0"/>
              </a:rPr>
              <a:t>for your </a:t>
            </a:r>
          </a:p>
          <a:p>
            <a:r>
              <a:rPr lang="en-GB" altLang="ko-KR" sz="2800" b="1" dirty="0">
                <a:solidFill>
                  <a:srgbClr val="000000"/>
                </a:solidFill>
                <a:cs typeface="Arial" pitchFamily="34" charset="0"/>
              </a:rPr>
              <a:t>Presentation</a:t>
            </a:r>
            <a:endParaRPr lang="ko-KR" altLang="en-US" sz="2800" b="1" dirty="0">
              <a:solidFill>
                <a:srgbClr val="000000"/>
              </a:solidFill>
              <a:cs typeface="Arial" pitchFamily="34" charset="0"/>
            </a:endParaRPr>
          </a:p>
        </p:txBody>
      </p:sp>
      <p:grpSp>
        <p:nvGrpSpPr>
          <p:cNvPr id="40" name="Group 37">
            <a:extLst>
              <a:ext uri="{FF2B5EF4-FFF2-40B4-BE49-F238E27FC236}">
                <a16:creationId xmlns:a16="http://schemas.microsoft.com/office/drawing/2014/main" id="{D8F31F44-C5CB-4C7F-9B65-D8D8DE8397D2}"/>
              </a:ext>
            </a:extLst>
          </p:cNvPr>
          <p:cNvGrpSpPr/>
          <p:nvPr/>
        </p:nvGrpSpPr>
        <p:grpSpPr>
          <a:xfrm>
            <a:off x="818360" y="5357555"/>
            <a:ext cx="2715078" cy="1107996"/>
            <a:chOff x="5889060" y="3872747"/>
            <a:chExt cx="2527679" cy="1107996"/>
          </a:xfrm>
        </p:grpSpPr>
        <p:sp>
          <p:nvSpPr>
            <p:cNvPr id="41" name="TextBox 41">
              <a:extLst>
                <a:ext uri="{FF2B5EF4-FFF2-40B4-BE49-F238E27FC236}">
                  <a16:creationId xmlns:a16="http://schemas.microsoft.com/office/drawing/2014/main" id="{454FBE1E-3432-4097-86AA-D0A79F4E37C5}"/>
                </a:ext>
              </a:extLst>
            </p:cNvPr>
            <p:cNvSpPr txBox="1"/>
            <p:nvPr/>
          </p:nvSpPr>
          <p:spPr>
            <a:xfrm>
              <a:off x="5889060" y="4149746"/>
              <a:ext cx="2527679" cy="830997"/>
            </a:xfrm>
            <a:prstGeom prst="rect">
              <a:avLst/>
            </a:prstGeom>
            <a:noFill/>
          </p:spPr>
          <p:txBody>
            <a:bodyPr wrap="square" rtlCol="0">
              <a:spAutoFit/>
            </a:bodyPr>
            <a:lstStyle/>
            <a:p>
              <a:r>
                <a:rPr lang="en-US" altLang="ko-KR" sz="1200" b="1" dirty="0">
                  <a:solidFill>
                    <a:srgbClr val="000000"/>
                  </a:solidFill>
                  <a:cs typeface="Arial" pitchFamily="34" charset="0"/>
                </a:rPr>
                <a:t>You can simply impress your audience and add a unique zing and appeal to  your Presentations. Easy to change colors, photos and Text. </a:t>
              </a:r>
              <a:endParaRPr lang="ko-KR" altLang="en-US" sz="1200" b="1" dirty="0">
                <a:solidFill>
                  <a:srgbClr val="000000"/>
                </a:solidFill>
                <a:cs typeface="Arial" pitchFamily="34" charset="0"/>
              </a:endParaRPr>
            </a:p>
          </p:txBody>
        </p:sp>
        <p:sp>
          <p:nvSpPr>
            <p:cNvPr id="42" name="TextBox 42">
              <a:extLst>
                <a:ext uri="{FF2B5EF4-FFF2-40B4-BE49-F238E27FC236}">
                  <a16:creationId xmlns:a16="http://schemas.microsoft.com/office/drawing/2014/main" id="{C1B1CA23-ED62-4514-B2D4-6304B6A85298}"/>
                </a:ext>
              </a:extLst>
            </p:cNvPr>
            <p:cNvSpPr txBox="1"/>
            <p:nvPr/>
          </p:nvSpPr>
          <p:spPr>
            <a:xfrm>
              <a:off x="5889060" y="3872747"/>
              <a:ext cx="2527679" cy="307777"/>
            </a:xfrm>
            <a:prstGeom prst="rect">
              <a:avLst/>
            </a:prstGeom>
            <a:noFill/>
          </p:spPr>
          <p:txBody>
            <a:bodyPr wrap="square" rtlCol="0">
              <a:spAutoFit/>
            </a:bodyPr>
            <a:lstStyle/>
            <a:p>
              <a:r>
                <a:rPr lang="en-US" altLang="ko-KR" sz="1400" b="1" dirty="0">
                  <a:solidFill>
                    <a:srgbClr val="000000"/>
                  </a:solidFill>
                  <a:cs typeface="Arial" pitchFamily="34" charset="0"/>
                </a:rPr>
                <a:t>Your Text  Here</a:t>
              </a:r>
              <a:endParaRPr lang="ko-KR" altLang="en-US" sz="1400" b="1" dirty="0">
                <a:solidFill>
                  <a:srgbClr val="000000"/>
                </a:solidFill>
                <a:cs typeface="Arial" pitchFamily="34" charset="0"/>
              </a:endParaRPr>
            </a:p>
          </p:txBody>
        </p:sp>
      </p:grpSp>
      <p:grpSp>
        <p:nvGrpSpPr>
          <p:cNvPr id="43" name="Group 43">
            <a:extLst>
              <a:ext uri="{FF2B5EF4-FFF2-40B4-BE49-F238E27FC236}">
                <a16:creationId xmlns:a16="http://schemas.microsoft.com/office/drawing/2014/main" id="{21390197-695C-4FC7-800E-2F4F0ACC8E0A}"/>
              </a:ext>
            </a:extLst>
          </p:cNvPr>
          <p:cNvGrpSpPr/>
          <p:nvPr/>
        </p:nvGrpSpPr>
        <p:grpSpPr>
          <a:xfrm>
            <a:off x="4255058" y="5357555"/>
            <a:ext cx="2715078" cy="1107996"/>
            <a:chOff x="5889060" y="3872747"/>
            <a:chExt cx="2527679" cy="1107996"/>
          </a:xfrm>
        </p:grpSpPr>
        <p:sp>
          <p:nvSpPr>
            <p:cNvPr id="44" name="TextBox 44">
              <a:extLst>
                <a:ext uri="{FF2B5EF4-FFF2-40B4-BE49-F238E27FC236}">
                  <a16:creationId xmlns:a16="http://schemas.microsoft.com/office/drawing/2014/main" id="{D24A404A-FAAA-4A6D-928C-948F360673CA}"/>
                </a:ext>
              </a:extLst>
            </p:cNvPr>
            <p:cNvSpPr txBox="1"/>
            <p:nvPr/>
          </p:nvSpPr>
          <p:spPr>
            <a:xfrm>
              <a:off x="5889060" y="4149746"/>
              <a:ext cx="2527679" cy="830997"/>
            </a:xfrm>
            <a:prstGeom prst="rect">
              <a:avLst/>
            </a:prstGeom>
            <a:noFill/>
          </p:spPr>
          <p:txBody>
            <a:bodyPr wrap="square" rtlCol="0">
              <a:spAutoFit/>
            </a:bodyPr>
            <a:lstStyle/>
            <a:p>
              <a:r>
                <a:rPr lang="en-US" altLang="ko-KR" sz="1200" b="1" dirty="0">
                  <a:solidFill>
                    <a:srgbClr val="000000"/>
                  </a:solidFill>
                  <a:cs typeface="Arial" pitchFamily="34" charset="0"/>
                </a:rPr>
                <a:t>You can simply impress your audience and add a unique zing and appeal to  your Presentations. Easy to change colors, photos and Text. </a:t>
              </a:r>
              <a:endParaRPr lang="ko-KR" altLang="en-US" sz="1200" b="1" dirty="0">
                <a:solidFill>
                  <a:srgbClr val="000000"/>
                </a:solidFill>
                <a:cs typeface="Arial" pitchFamily="34" charset="0"/>
              </a:endParaRPr>
            </a:p>
          </p:txBody>
        </p:sp>
        <p:sp>
          <p:nvSpPr>
            <p:cNvPr id="45" name="TextBox 45">
              <a:extLst>
                <a:ext uri="{FF2B5EF4-FFF2-40B4-BE49-F238E27FC236}">
                  <a16:creationId xmlns:a16="http://schemas.microsoft.com/office/drawing/2014/main" id="{75F5F745-5062-4778-A505-BB8ECD9471C0}"/>
                </a:ext>
              </a:extLst>
            </p:cNvPr>
            <p:cNvSpPr txBox="1"/>
            <p:nvPr/>
          </p:nvSpPr>
          <p:spPr>
            <a:xfrm>
              <a:off x="5889060" y="3872747"/>
              <a:ext cx="2527679" cy="307777"/>
            </a:xfrm>
            <a:prstGeom prst="rect">
              <a:avLst/>
            </a:prstGeom>
            <a:noFill/>
          </p:spPr>
          <p:txBody>
            <a:bodyPr wrap="square" rtlCol="0">
              <a:spAutoFit/>
            </a:bodyPr>
            <a:lstStyle/>
            <a:p>
              <a:r>
                <a:rPr lang="en-US" altLang="ko-KR" sz="1400" b="1" dirty="0">
                  <a:solidFill>
                    <a:srgbClr val="000000"/>
                  </a:solidFill>
                  <a:cs typeface="Arial" pitchFamily="34" charset="0"/>
                </a:rPr>
                <a:t>Your Text  Here</a:t>
              </a:r>
              <a:endParaRPr lang="ko-KR" altLang="en-US" sz="1400" b="1" dirty="0">
                <a:solidFill>
                  <a:srgbClr val="000000"/>
                </a:solidFill>
                <a:cs typeface="Arial" pitchFamily="34" charset="0"/>
              </a:endParaRPr>
            </a:p>
          </p:txBody>
        </p:sp>
      </p:grpSp>
      <p:sp>
        <p:nvSpPr>
          <p:cNvPr id="46" name="TextBox 44">
            <a:extLst>
              <a:ext uri="{FF2B5EF4-FFF2-40B4-BE49-F238E27FC236}">
                <a16:creationId xmlns:a16="http://schemas.microsoft.com/office/drawing/2014/main" id="{CC59FB1D-2DEF-4E3C-A8EA-BAF592C091F3}"/>
              </a:ext>
            </a:extLst>
          </p:cNvPr>
          <p:cNvSpPr txBox="1"/>
          <p:nvPr/>
        </p:nvSpPr>
        <p:spPr>
          <a:xfrm>
            <a:off x="968262" y="5763915"/>
            <a:ext cx="10103012" cy="830997"/>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Easy to change colors, photos and Text. You can simply impress your audience and add a unique zing and appeal to  your Presentations. Easy to change colors, photos and Text You can simply impress your audience and add a unique zing and appeal to  your Presentations. Easy to change colors, photos and Text. You can simply impress your audience and add a unique zing and appeal to  your Presentations. Easy to change colors, photos and Text.  </a:t>
            </a:r>
            <a:endParaRPr lang="ko-KR" altLang="en-US" sz="1200" dirty="0">
              <a:solidFill>
                <a:schemeClr val="bg1"/>
              </a:solidFill>
              <a:cs typeface="Arial" pitchFamily="34" charset="0"/>
            </a:endParaRPr>
          </a:p>
        </p:txBody>
      </p:sp>
      <p:sp>
        <p:nvSpPr>
          <p:cNvPr id="47" name="TextBox 36">
            <a:extLst>
              <a:ext uri="{FF2B5EF4-FFF2-40B4-BE49-F238E27FC236}">
                <a16:creationId xmlns:a16="http://schemas.microsoft.com/office/drawing/2014/main" id="{CD0B188C-07F9-4F62-9F97-5BD981E5CA89}"/>
              </a:ext>
            </a:extLst>
          </p:cNvPr>
          <p:cNvSpPr txBox="1"/>
          <p:nvPr/>
        </p:nvSpPr>
        <p:spPr>
          <a:xfrm>
            <a:off x="3359620" y="1887256"/>
            <a:ext cx="3946993" cy="2677656"/>
          </a:xfrm>
          <a:prstGeom prst="rect">
            <a:avLst/>
          </a:prstGeom>
          <a:noFill/>
        </p:spPr>
        <p:txBody>
          <a:bodyPr wrap="square" rtlCol="0">
            <a:spAutoFit/>
          </a:bodyPr>
          <a:lstStyle/>
          <a:p>
            <a:r>
              <a:rPr lang="en-US" altLang="ko-KR" sz="1400" b="1" dirty="0">
                <a:solidFill>
                  <a:srgbClr val="000000"/>
                </a:solidFill>
                <a:cs typeface="Arial" pitchFamily="34" charset="0"/>
              </a:rPr>
              <a:t>You can simply impress your audience and add a unique zing and appeal to your Presentations. I hope and I believe that this Template will your Time, Money and Reputation. Easy to change colors, photos and Text. </a:t>
            </a:r>
          </a:p>
          <a:p>
            <a:endParaRPr lang="en-US" altLang="ko-KR" sz="1400" b="1" dirty="0">
              <a:solidFill>
                <a:srgbClr val="000000"/>
              </a:solidFill>
              <a:cs typeface="Arial" pitchFamily="34" charset="0"/>
            </a:endParaRPr>
          </a:p>
          <a:p>
            <a:r>
              <a:rPr lang="en-US" altLang="ko-KR" sz="1400" b="1" dirty="0">
                <a:solidFill>
                  <a:srgbClr val="000000"/>
                </a:solidFill>
                <a:cs typeface="Arial" pitchFamily="34" charset="0"/>
              </a:rPr>
              <a:t>unique zing and appeal to your Presentations. I hope and I believe that unique zing and appeal to your Presentations. I hope and I believe that </a:t>
            </a:r>
          </a:p>
          <a:p>
            <a:endParaRPr lang="en-US" altLang="ko-KR" sz="1400" b="1" dirty="0">
              <a:solidFill>
                <a:srgbClr val="000000"/>
              </a:solidFill>
              <a:cs typeface="Arial" pitchFamily="34" charset="0"/>
            </a:endParaRPr>
          </a:p>
          <a:p>
            <a:r>
              <a:rPr lang="en-US" altLang="ko-KR" sz="1400" b="1" dirty="0">
                <a:solidFill>
                  <a:srgbClr val="000000"/>
                </a:solidFill>
                <a:cs typeface="Arial" pitchFamily="34" charset="0"/>
              </a:rPr>
              <a:t>Get a modern PowerPoint  Presentation that is beautifully designed.</a:t>
            </a:r>
          </a:p>
        </p:txBody>
      </p:sp>
      <p:sp>
        <p:nvSpPr>
          <p:cNvPr id="49" name="CuadroTexto 48">
            <a:extLst>
              <a:ext uri="{FF2B5EF4-FFF2-40B4-BE49-F238E27FC236}">
                <a16:creationId xmlns:a16="http://schemas.microsoft.com/office/drawing/2014/main" id="{43D40EBA-8D24-4164-8E7A-7183A849615E}"/>
              </a:ext>
            </a:extLst>
          </p:cNvPr>
          <p:cNvSpPr txBox="1"/>
          <p:nvPr/>
        </p:nvSpPr>
        <p:spPr>
          <a:xfrm>
            <a:off x="713378" y="204832"/>
            <a:ext cx="6081759" cy="707886"/>
          </a:xfrm>
          <a:prstGeom prst="rect">
            <a:avLst/>
          </a:prstGeom>
          <a:noFill/>
        </p:spPr>
        <p:txBody>
          <a:bodyPr wrap="square" rtlCol="0">
            <a:spAutoFit/>
          </a:bodyPr>
          <a:lstStyle/>
          <a:p>
            <a:r>
              <a:rPr lang="es-PE" sz="4000" b="1" dirty="0">
                <a:latin typeface="Arial" panose="020B0604020202020204" pitchFamily="34" charset="0"/>
                <a:cs typeface="Arial" panose="020B0604020202020204" pitchFamily="34" charset="0"/>
              </a:rPr>
              <a:t>Escribe un subtítulo</a:t>
            </a:r>
          </a:p>
        </p:txBody>
      </p:sp>
      <p:grpSp>
        <p:nvGrpSpPr>
          <p:cNvPr id="12" name="Grupo 11">
            <a:extLst>
              <a:ext uri="{FF2B5EF4-FFF2-40B4-BE49-F238E27FC236}">
                <a16:creationId xmlns:a16="http://schemas.microsoft.com/office/drawing/2014/main" id="{4C4C8142-323D-570C-DDDB-161639D23EBE}"/>
              </a:ext>
            </a:extLst>
          </p:cNvPr>
          <p:cNvGrpSpPr/>
          <p:nvPr/>
        </p:nvGrpSpPr>
        <p:grpSpPr>
          <a:xfrm>
            <a:off x="6788150" y="4198938"/>
            <a:ext cx="5407025" cy="2373312"/>
            <a:chOff x="6788150" y="4198938"/>
            <a:chExt cx="5407025" cy="2373312"/>
          </a:xfrm>
        </p:grpSpPr>
        <p:sp>
          <p:nvSpPr>
            <p:cNvPr id="4" name="Freeform 5">
              <a:extLst>
                <a:ext uri="{FF2B5EF4-FFF2-40B4-BE49-F238E27FC236}">
                  <a16:creationId xmlns:a16="http://schemas.microsoft.com/office/drawing/2014/main" id="{A05A6712-5708-DFD7-E4F0-565727338D4A}"/>
                </a:ext>
              </a:extLst>
            </p:cNvPr>
            <p:cNvSpPr>
              <a:spLocks/>
            </p:cNvSpPr>
            <p:nvPr/>
          </p:nvSpPr>
          <p:spPr bwMode="auto">
            <a:xfrm>
              <a:off x="6788150" y="4303713"/>
              <a:ext cx="3044825" cy="2211387"/>
            </a:xfrm>
            <a:custGeom>
              <a:avLst/>
              <a:gdLst>
                <a:gd name="T0" fmla="*/ 553 w 810"/>
                <a:gd name="T1" fmla="*/ 273 h 587"/>
                <a:gd name="T2" fmla="*/ 766 w 810"/>
                <a:gd name="T3" fmla="*/ 290 h 587"/>
                <a:gd name="T4" fmla="*/ 800 w 810"/>
                <a:gd name="T5" fmla="*/ 349 h 587"/>
                <a:gd name="T6" fmla="*/ 737 w 810"/>
                <a:gd name="T7" fmla="*/ 371 h 587"/>
                <a:gd name="T8" fmla="*/ 592 w 810"/>
                <a:gd name="T9" fmla="*/ 354 h 587"/>
                <a:gd name="T10" fmla="*/ 592 w 810"/>
                <a:gd name="T11" fmla="*/ 499 h 587"/>
                <a:gd name="T12" fmla="*/ 555 w 810"/>
                <a:gd name="T13" fmla="*/ 565 h 587"/>
                <a:gd name="T14" fmla="*/ 543 w 810"/>
                <a:gd name="T15" fmla="*/ 587 h 587"/>
                <a:gd name="T16" fmla="*/ 461 w 810"/>
                <a:gd name="T17" fmla="*/ 587 h 587"/>
                <a:gd name="T18" fmla="*/ 458 w 810"/>
                <a:gd name="T19" fmla="*/ 569 h 587"/>
                <a:gd name="T20" fmla="*/ 260 w 810"/>
                <a:gd name="T21" fmla="*/ 569 h 587"/>
                <a:gd name="T22" fmla="*/ 255 w 810"/>
                <a:gd name="T23" fmla="*/ 587 h 587"/>
                <a:gd name="T24" fmla="*/ 172 w 810"/>
                <a:gd name="T25" fmla="*/ 587 h 587"/>
                <a:gd name="T26" fmla="*/ 175 w 810"/>
                <a:gd name="T27" fmla="*/ 583 h 587"/>
                <a:gd name="T28" fmla="*/ 151 w 810"/>
                <a:gd name="T29" fmla="*/ 560 h 587"/>
                <a:gd name="T30" fmla="*/ 125 w 810"/>
                <a:gd name="T31" fmla="*/ 519 h 587"/>
                <a:gd name="T32" fmla="*/ 124 w 810"/>
                <a:gd name="T33" fmla="*/ 511 h 587"/>
                <a:gd name="T34" fmla="*/ 116 w 810"/>
                <a:gd name="T35" fmla="*/ 355 h 587"/>
                <a:gd name="T36" fmla="*/ 58 w 810"/>
                <a:gd name="T37" fmla="*/ 209 h 587"/>
                <a:gd name="T38" fmla="*/ 17 w 810"/>
                <a:gd name="T39" fmla="*/ 111 h 587"/>
                <a:gd name="T40" fmla="*/ 50 w 810"/>
                <a:gd name="T41" fmla="*/ 30 h 587"/>
                <a:gd name="T42" fmla="*/ 91 w 810"/>
                <a:gd name="T43" fmla="*/ 13 h 587"/>
                <a:gd name="T44" fmla="*/ 164 w 810"/>
                <a:gd name="T45" fmla="*/ 44 h 587"/>
                <a:gd name="T46" fmla="*/ 241 w 810"/>
                <a:gd name="T47" fmla="*/ 229 h 587"/>
                <a:gd name="T48" fmla="*/ 255 w 810"/>
                <a:gd name="T49" fmla="*/ 264 h 587"/>
                <a:gd name="T50" fmla="*/ 284 w 810"/>
                <a:gd name="T51" fmla="*/ 278 h 587"/>
                <a:gd name="T52" fmla="*/ 269 w 810"/>
                <a:gd name="T53" fmla="*/ 243 h 587"/>
                <a:gd name="T54" fmla="*/ 274 w 810"/>
                <a:gd name="T55" fmla="*/ 170 h 587"/>
                <a:gd name="T56" fmla="*/ 348 w 810"/>
                <a:gd name="T57" fmla="*/ 152 h 587"/>
                <a:gd name="T58" fmla="*/ 477 w 810"/>
                <a:gd name="T59" fmla="*/ 161 h 587"/>
                <a:gd name="T60" fmla="*/ 528 w 810"/>
                <a:gd name="T61" fmla="*/ 161 h 587"/>
                <a:gd name="T62" fmla="*/ 551 w 810"/>
                <a:gd name="T63" fmla="*/ 159 h 587"/>
                <a:gd name="T64" fmla="*/ 594 w 810"/>
                <a:gd name="T65" fmla="*/ 149 h 587"/>
                <a:gd name="T66" fmla="*/ 600 w 810"/>
                <a:gd name="T67" fmla="*/ 165 h 587"/>
                <a:gd name="T68" fmla="*/ 594 w 810"/>
                <a:gd name="T69" fmla="*/ 168 h 587"/>
                <a:gd name="T70" fmla="*/ 563 w 810"/>
                <a:gd name="T71" fmla="*/ 175 h 587"/>
                <a:gd name="T72" fmla="*/ 523 w 810"/>
                <a:gd name="T73" fmla="*/ 196 h 587"/>
                <a:gd name="T74" fmla="*/ 440 w 810"/>
                <a:gd name="T75" fmla="*/ 228 h 587"/>
                <a:gd name="T76" fmla="*/ 402 w 810"/>
                <a:gd name="T77" fmla="*/ 236 h 587"/>
                <a:gd name="T78" fmla="*/ 390 w 810"/>
                <a:gd name="T79" fmla="*/ 230 h 587"/>
                <a:gd name="T80" fmla="*/ 355 w 810"/>
                <a:gd name="T81" fmla="*/ 188 h 587"/>
                <a:gd name="T82" fmla="*/ 307 w 810"/>
                <a:gd name="T83" fmla="*/ 169 h 587"/>
                <a:gd name="T84" fmla="*/ 294 w 810"/>
                <a:gd name="T85" fmla="*/ 219 h 587"/>
                <a:gd name="T86" fmla="*/ 436 w 810"/>
                <a:gd name="T87" fmla="*/ 315 h 587"/>
                <a:gd name="T88" fmla="*/ 515 w 810"/>
                <a:gd name="T89" fmla="*/ 310 h 587"/>
                <a:gd name="T90" fmla="*/ 553 w 810"/>
                <a:gd name="T91" fmla="*/ 273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10" h="587">
                  <a:moveTo>
                    <a:pt x="553" y="273"/>
                  </a:moveTo>
                  <a:cubicBezTo>
                    <a:pt x="627" y="260"/>
                    <a:pt x="697" y="265"/>
                    <a:pt x="766" y="290"/>
                  </a:cubicBezTo>
                  <a:cubicBezTo>
                    <a:pt x="797" y="302"/>
                    <a:pt x="810" y="324"/>
                    <a:pt x="800" y="349"/>
                  </a:cubicBezTo>
                  <a:cubicBezTo>
                    <a:pt x="791" y="374"/>
                    <a:pt x="767" y="382"/>
                    <a:pt x="737" y="371"/>
                  </a:cubicBezTo>
                  <a:cubicBezTo>
                    <a:pt x="691" y="354"/>
                    <a:pt x="643" y="348"/>
                    <a:pt x="592" y="354"/>
                  </a:cubicBezTo>
                  <a:cubicBezTo>
                    <a:pt x="592" y="403"/>
                    <a:pt x="591" y="451"/>
                    <a:pt x="592" y="499"/>
                  </a:cubicBezTo>
                  <a:cubicBezTo>
                    <a:pt x="593" y="529"/>
                    <a:pt x="585" y="552"/>
                    <a:pt x="555" y="565"/>
                  </a:cubicBezTo>
                  <a:cubicBezTo>
                    <a:pt x="550" y="568"/>
                    <a:pt x="548" y="579"/>
                    <a:pt x="543" y="587"/>
                  </a:cubicBezTo>
                  <a:cubicBezTo>
                    <a:pt x="517" y="587"/>
                    <a:pt x="490" y="587"/>
                    <a:pt x="461" y="587"/>
                  </a:cubicBezTo>
                  <a:cubicBezTo>
                    <a:pt x="460" y="581"/>
                    <a:pt x="459" y="576"/>
                    <a:pt x="458" y="569"/>
                  </a:cubicBezTo>
                  <a:cubicBezTo>
                    <a:pt x="392" y="569"/>
                    <a:pt x="327" y="569"/>
                    <a:pt x="260" y="569"/>
                  </a:cubicBezTo>
                  <a:cubicBezTo>
                    <a:pt x="259" y="575"/>
                    <a:pt x="257" y="581"/>
                    <a:pt x="255" y="587"/>
                  </a:cubicBezTo>
                  <a:cubicBezTo>
                    <a:pt x="227" y="587"/>
                    <a:pt x="200" y="587"/>
                    <a:pt x="172" y="587"/>
                  </a:cubicBezTo>
                  <a:cubicBezTo>
                    <a:pt x="173" y="586"/>
                    <a:pt x="174" y="585"/>
                    <a:pt x="175" y="583"/>
                  </a:cubicBezTo>
                  <a:cubicBezTo>
                    <a:pt x="167" y="575"/>
                    <a:pt x="158" y="568"/>
                    <a:pt x="151" y="560"/>
                  </a:cubicBezTo>
                  <a:cubicBezTo>
                    <a:pt x="142" y="547"/>
                    <a:pt x="133" y="533"/>
                    <a:pt x="125" y="519"/>
                  </a:cubicBezTo>
                  <a:cubicBezTo>
                    <a:pt x="124" y="517"/>
                    <a:pt x="125" y="514"/>
                    <a:pt x="124" y="511"/>
                  </a:cubicBezTo>
                  <a:cubicBezTo>
                    <a:pt x="122" y="459"/>
                    <a:pt x="127" y="405"/>
                    <a:pt x="116" y="355"/>
                  </a:cubicBezTo>
                  <a:cubicBezTo>
                    <a:pt x="105" y="304"/>
                    <a:pt x="78" y="257"/>
                    <a:pt x="58" y="209"/>
                  </a:cubicBezTo>
                  <a:cubicBezTo>
                    <a:pt x="44" y="176"/>
                    <a:pt x="30" y="144"/>
                    <a:pt x="17" y="111"/>
                  </a:cubicBezTo>
                  <a:cubicBezTo>
                    <a:pt x="0" y="70"/>
                    <a:pt x="10" y="47"/>
                    <a:pt x="50" y="30"/>
                  </a:cubicBezTo>
                  <a:cubicBezTo>
                    <a:pt x="64" y="25"/>
                    <a:pt x="77" y="19"/>
                    <a:pt x="91" y="13"/>
                  </a:cubicBezTo>
                  <a:cubicBezTo>
                    <a:pt x="123" y="0"/>
                    <a:pt x="150" y="11"/>
                    <a:pt x="164" y="44"/>
                  </a:cubicBezTo>
                  <a:cubicBezTo>
                    <a:pt x="190" y="106"/>
                    <a:pt x="215" y="167"/>
                    <a:pt x="241" y="229"/>
                  </a:cubicBezTo>
                  <a:cubicBezTo>
                    <a:pt x="245" y="240"/>
                    <a:pt x="251" y="252"/>
                    <a:pt x="255" y="264"/>
                  </a:cubicBezTo>
                  <a:cubicBezTo>
                    <a:pt x="260" y="279"/>
                    <a:pt x="268" y="284"/>
                    <a:pt x="284" y="278"/>
                  </a:cubicBezTo>
                  <a:cubicBezTo>
                    <a:pt x="279" y="266"/>
                    <a:pt x="273" y="255"/>
                    <a:pt x="269" y="243"/>
                  </a:cubicBezTo>
                  <a:cubicBezTo>
                    <a:pt x="261" y="218"/>
                    <a:pt x="260" y="193"/>
                    <a:pt x="274" y="170"/>
                  </a:cubicBezTo>
                  <a:cubicBezTo>
                    <a:pt x="292" y="140"/>
                    <a:pt x="321" y="131"/>
                    <a:pt x="348" y="152"/>
                  </a:cubicBezTo>
                  <a:cubicBezTo>
                    <a:pt x="390" y="183"/>
                    <a:pt x="433" y="179"/>
                    <a:pt x="477" y="161"/>
                  </a:cubicBezTo>
                  <a:cubicBezTo>
                    <a:pt x="494" y="153"/>
                    <a:pt x="510" y="144"/>
                    <a:pt x="528" y="161"/>
                  </a:cubicBezTo>
                  <a:cubicBezTo>
                    <a:pt x="532" y="164"/>
                    <a:pt x="543" y="160"/>
                    <a:pt x="551" y="159"/>
                  </a:cubicBezTo>
                  <a:cubicBezTo>
                    <a:pt x="565" y="156"/>
                    <a:pt x="579" y="153"/>
                    <a:pt x="594" y="149"/>
                  </a:cubicBezTo>
                  <a:cubicBezTo>
                    <a:pt x="596" y="155"/>
                    <a:pt x="598" y="160"/>
                    <a:pt x="600" y="165"/>
                  </a:cubicBezTo>
                  <a:cubicBezTo>
                    <a:pt x="597" y="166"/>
                    <a:pt x="596" y="168"/>
                    <a:pt x="594" y="168"/>
                  </a:cubicBezTo>
                  <a:cubicBezTo>
                    <a:pt x="584" y="171"/>
                    <a:pt x="573" y="173"/>
                    <a:pt x="563" y="175"/>
                  </a:cubicBezTo>
                  <a:cubicBezTo>
                    <a:pt x="547" y="178"/>
                    <a:pt x="536" y="187"/>
                    <a:pt x="523" y="196"/>
                  </a:cubicBezTo>
                  <a:cubicBezTo>
                    <a:pt x="499" y="211"/>
                    <a:pt x="469" y="218"/>
                    <a:pt x="440" y="228"/>
                  </a:cubicBezTo>
                  <a:cubicBezTo>
                    <a:pt x="428" y="232"/>
                    <a:pt x="415" y="234"/>
                    <a:pt x="402" y="236"/>
                  </a:cubicBezTo>
                  <a:cubicBezTo>
                    <a:pt x="399" y="236"/>
                    <a:pt x="393" y="234"/>
                    <a:pt x="390" y="230"/>
                  </a:cubicBezTo>
                  <a:cubicBezTo>
                    <a:pt x="378" y="217"/>
                    <a:pt x="365" y="204"/>
                    <a:pt x="355" y="188"/>
                  </a:cubicBezTo>
                  <a:cubicBezTo>
                    <a:pt x="342" y="168"/>
                    <a:pt x="325" y="160"/>
                    <a:pt x="307" y="169"/>
                  </a:cubicBezTo>
                  <a:cubicBezTo>
                    <a:pt x="289" y="178"/>
                    <a:pt x="283" y="198"/>
                    <a:pt x="294" y="219"/>
                  </a:cubicBezTo>
                  <a:cubicBezTo>
                    <a:pt x="323" y="277"/>
                    <a:pt x="371" y="310"/>
                    <a:pt x="436" y="315"/>
                  </a:cubicBezTo>
                  <a:cubicBezTo>
                    <a:pt x="462" y="317"/>
                    <a:pt x="489" y="313"/>
                    <a:pt x="515" y="310"/>
                  </a:cubicBezTo>
                  <a:cubicBezTo>
                    <a:pt x="536" y="308"/>
                    <a:pt x="551" y="297"/>
                    <a:pt x="553" y="27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6">
              <a:extLst>
                <a:ext uri="{FF2B5EF4-FFF2-40B4-BE49-F238E27FC236}">
                  <a16:creationId xmlns:a16="http://schemas.microsoft.com/office/drawing/2014/main" id="{1302B029-C53B-3BF1-D8B7-53EB0E41E602}"/>
                </a:ext>
              </a:extLst>
            </p:cNvPr>
            <p:cNvSpPr>
              <a:spLocks/>
            </p:cNvSpPr>
            <p:nvPr/>
          </p:nvSpPr>
          <p:spPr bwMode="auto">
            <a:xfrm>
              <a:off x="10658475" y="4221163"/>
              <a:ext cx="1536700" cy="2351087"/>
            </a:xfrm>
            <a:custGeom>
              <a:avLst/>
              <a:gdLst>
                <a:gd name="T0" fmla="*/ 254 w 409"/>
                <a:gd name="T1" fmla="*/ 602 h 624"/>
                <a:gd name="T2" fmla="*/ 40 w 409"/>
                <a:gd name="T3" fmla="*/ 602 h 624"/>
                <a:gd name="T4" fmla="*/ 39 w 409"/>
                <a:gd name="T5" fmla="*/ 605 h 624"/>
                <a:gd name="T6" fmla="*/ 48 w 409"/>
                <a:gd name="T7" fmla="*/ 610 h 624"/>
                <a:gd name="T8" fmla="*/ 54 w 409"/>
                <a:gd name="T9" fmla="*/ 616 h 624"/>
                <a:gd name="T10" fmla="*/ 46 w 409"/>
                <a:gd name="T11" fmla="*/ 622 h 624"/>
                <a:gd name="T12" fmla="*/ 22 w 409"/>
                <a:gd name="T13" fmla="*/ 622 h 624"/>
                <a:gd name="T14" fmla="*/ 6 w 409"/>
                <a:gd name="T15" fmla="*/ 616 h 624"/>
                <a:gd name="T16" fmla="*/ 21 w 409"/>
                <a:gd name="T17" fmla="*/ 604 h 624"/>
                <a:gd name="T18" fmla="*/ 5 w 409"/>
                <a:gd name="T19" fmla="*/ 572 h 624"/>
                <a:gd name="T20" fmla="*/ 5 w 409"/>
                <a:gd name="T21" fmla="*/ 462 h 624"/>
                <a:gd name="T22" fmla="*/ 27 w 409"/>
                <a:gd name="T23" fmla="*/ 439 h 624"/>
                <a:gd name="T24" fmla="*/ 73 w 409"/>
                <a:gd name="T25" fmla="*/ 439 h 624"/>
                <a:gd name="T26" fmla="*/ 76 w 409"/>
                <a:gd name="T27" fmla="*/ 418 h 624"/>
                <a:gd name="T28" fmla="*/ 149 w 409"/>
                <a:gd name="T29" fmla="*/ 418 h 624"/>
                <a:gd name="T30" fmla="*/ 150 w 409"/>
                <a:gd name="T31" fmla="*/ 395 h 624"/>
                <a:gd name="T32" fmla="*/ 143 w 409"/>
                <a:gd name="T33" fmla="*/ 396 h 624"/>
                <a:gd name="T34" fmla="*/ 133 w 409"/>
                <a:gd name="T35" fmla="*/ 367 h 624"/>
                <a:gd name="T36" fmla="*/ 133 w 409"/>
                <a:gd name="T37" fmla="*/ 22 h 624"/>
                <a:gd name="T38" fmla="*/ 133 w 409"/>
                <a:gd name="T39" fmla="*/ 0 h 624"/>
                <a:gd name="T40" fmla="*/ 155 w 409"/>
                <a:gd name="T41" fmla="*/ 0 h 624"/>
                <a:gd name="T42" fmla="*/ 155 w 409"/>
                <a:gd name="T43" fmla="*/ 46 h 624"/>
                <a:gd name="T44" fmla="*/ 168 w 409"/>
                <a:gd name="T45" fmla="*/ 76 h 624"/>
                <a:gd name="T46" fmla="*/ 169 w 409"/>
                <a:gd name="T47" fmla="*/ 95 h 624"/>
                <a:gd name="T48" fmla="*/ 173 w 409"/>
                <a:gd name="T49" fmla="*/ 313 h 624"/>
                <a:gd name="T50" fmla="*/ 195 w 409"/>
                <a:gd name="T51" fmla="*/ 319 h 624"/>
                <a:gd name="T52" fmla="*/ 303 w 409"/>
                <a:gd name="T53" fmla="*/ 407 h 624"/>
                <a:gd name="T54" fmla="*/ 352 w 409"/>
                <a:gd name="T55" fmla="*/ 492 h 624"/>
                <a:gd name="T56" fmla="*/ 388 w 409"/>
                <a:gd name="T57" fmla="*/ 520 h 624"/>
                <a:gd name="T58" fmla="*/ 409 w 409"/>
                <a:gd name="T59" fmla="*/ 486 h 624"/>
                <a:gd name="T60" fmla="*/ 408 w 409"/>
                <a:gd name="T61" fmla="*/ 546 h 624"/>
                <a:gd name="T62" fmla="*/ 400 w 409"/>
                <a:gd name="T63" fmla="*/ 555 h 624"/>
                <a:gd name="T64" fmla="*/ 392 w 409"/>
                <a:gd name="T65" fmla="*/ 546 h 624"/>
                <a:gd name="T66" fmla="*/ 374 w 409"/>
                <a:gd name="T67" fmla="*/ 521 h 624"/>
                <a:gd name="T68" fmla="*/ 341 w 409"/>
                <a:gd name="T69" fmla="*/ 490 h 624"/>
                <a:gd name="T70" fmla="*/ 291 w 409"/>
                <a:gd name="T71" fmla="*/ 401 h 624"/>
                <a:gd name="T72" fmla="*/ 177 w 409"/>
                <a:gd name="T73" fmla="*/ 322 h 624"/>
                <a:gd name="T74" fmla="*/ 186 w 409"/>
                <a:gd name="T75" fmla="*/ 416 h 624"/>
                <a:gd name="T76" fmla="*/ 216 w 409"/>
                <a:gd name="T77" fmla="*/ 419 h 624"/>
                <a:gd name="T78" fmla="*/ 219 w 409"/>
                <a:gd name="T79" fmla="*/ 439 h 624"/>
                <a:gd name="T80" fmla="*/ 268 w 409"/>
                <a:gd name="T81" fmla="*/ 439 h 624"/>
                <a:gd name="T82" fmla="*/ 290 w 409"/>
                <a:gd name="T83" fmla="*/ 461 h 624"/>
                <a:gd name="T84" fmla="*/ 289 w 409"/>
                <a:gd name="T85" fmla="*/ 585 h 624"/>
                <a:gd name="T86" fmla="*/ 276 w 409"/>
                <a:gd name="T87" fmla="*/ 608 h 624"/>
                <a:gd name="T88" fmla="*/ 281 w 409"/>
                <a:gd name="T89" fmla="*/ 611 h 624"/>
                <a:gd name="T90" fmla="*/ 289 w 409"/>
                <a:gd name="T91" fmla="*/ 618 h 624"/>
                <a:gd name="T92" fmla="*/ 278 w 409"/>
                <a:gd name="T93" fmla="*/ 623 h 624"/>
                <a:gd name="T94" fmla="*/ 252 w 409"/>
                <a:gd name="T95" fmla="*/ 624 h 624"/>
                <a:gd name="T96" fmla="*/ 239 w 409"/>
                <a:gd name="T97" fmla="*/ 618 h 624"/>
                <a:gd name="T98" fmla="*/ 250 w 409"/>
                <a:gd name="T99" fmla="*/ 610 h 624"/>
                <a:gd name="T100" fmla="*/ 254 w 409"/>
                <a:gd name="T101" fmla="*/ 607 h 624"/>
                <a:gd name="T102" fmla="*/ 254 w 409"/>
                <a:gd name="T103" fmla="*/ 602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09" h="624">
                  <a:moveTo>
                    <a:pt x="254" y="602"/>
                  </a:moveTo>
                  <a:cubicBezTo>
                    <a:pt x="183" y="602"/>
                    <a:pt x="111" y="602"/>
                    <a:pt x="40" y="602"/>
                  </a:cubicBezTo>
                  <a:cubicBezTo>
                    <a:pt x="39" y="603"/>
                    <a:pt x="39" y="604"/>
                    <a:pt x="39" y="605"/>
                  </a:cubicBezTo>
                  <a:cubicBezTo>
                    <a:pt x="42" y="607"/>
                    <a:pt x="45" y="608"/>
                    <a:pt x="48" y="610"/>
                  </a:cubicBezTo>
                  <a:cubicBezTo>
                    <a:pt x="50" y="611"/>
                    <a:pt x="52" y="614"/>
                    <a:pt x="54" y="616"/>
                  </a:cubicBezTo>
                  <a:cubicBezTo>
                    <a:pt x="51" y="618"/>
                    <a:pt x="49" y="621"/>
                    <a:pt x="46" y="622"/>
                  </a:cubicBezTo>
                  <a:cubicBezTo>
                    <a:pt x="38" y="623"/>
                    <a:pt x="30" y="623"/>
                    <a:pt x="22" y="622"/>
                  </a:cubicBezTo>
                  <a:cubicBezTo>
                    <a:pt x="17" y="621"/>
                    <a:pt x="11" y="618"/>
                    <a:pt x="6" y="616"/>
                  </a:cubicBezTo>
                  <a:cubicBezTo>
                    <a:pt x="10" y="613"/>
                    <a:pt x="15" y="609"/>
                    <a:pt x="21" y="604"/>
                  </a:cubicBezTo>
                  <a:cubicBezTo>
                    <a:pt x="0" y="601"/>
                    <a:pt x="5" y="585"/>
                    <a:pt x="5" y="572"/>
                  </a:cubicBezTo>
                  <a:cubicBezTo>
                    <a:pt x="5" y="535"/>
                    <a:pt x="6" y="498"/>
                    <a:pt x="5" y="462"/>
                  </a:cubicBezTo>
                  <a:cubicBezTo>
                    <a:pt x="4" y="445"/>
                    <a:pt x="12" y="439"/>
                    <a:pt x="27" y="439"/>
                  </a:cubicBezTo>
                  <a:cubicBezTo>
                    <a:pt x="42" y="440"/>
                    <a:pt x="57" y="439"/>
                    <a:pt x="73" y="439"/>
                  </a:cubicBezTo>
                  <a:cubicBezTo>
                    <a:pt x="74" y="433"/>
                    <a:pt x="75" y="426"/>
                    <a:pt x="76" y="418"/>
                  </a:cubicBezTo>
                  <a:cubicBezTo>
                    <a:pt x="100" y="418"/>
                    <a:pt x="124" y="418"/>
                    <a:pt x="149" y="418"/>
                  </a:cubicBezTo>
                  <a:cubicBezTo>
                    <a:pt x="149" y="409"/>
                    <a:pt x="149" y="402"/>
                    <a:pt x="150" y="395"/>
                  </a:cubicBezTo>
                  <a:cubicBezTo>
                    <a:pt x="148" y="395"/>
                    <a:pt x="146" y="396"/>
                    <a:pt x="143" y="396"/>
                  </a:cubicBezTo>
                  <a:cubicBezTo>
                    <a:pt x="140" y="387"/>
                    <a:pt x="133" y="377"/>
                    <a:pt x="133" y="367"/>
                  </a:cubicBezTo>
                  <a:cubicBezTo>
                    <a:pt x="133" y="252"/>
                    <a:pt x="133" y="137"/>
                    <a:pt x="133" y="22"/>
                  </a:cubicBezTo>
                  <a:cubicBezTo>
                    <a:pt x="133" y="15"/>
                    <a:pt x="133" y="8"/>
                    <a:pt x="133" y="0"/>
                  </a:cubicBezTo>
                  <a:cubicBezTo>
                    <a:pt x="140" y="0"/>
                    <a:pt x="146" y="0"/>
                    <a:pt x="155" y="0"/>
                  </a:cubicBezTo>
                  <a:cubicBezTo>
                    <a:pt x="155" y="16"/>
                    <a:pt x="154" y="31"/>
                    <a:pt x="155" y="46"/>
                  </a:cubicBezTo>
                  <a:cubicBezTo>
                    <a:pt x="156" y="57"/>
                    <a:pt x="147" y="72"/>
                    <a:pt x="168" y="76"/>
                  </a:cubicBezTo>
                  <a:cubicBezTo>
                    <a:pt x="169" y="77"/>
                    <a:pt x="169" y="88"/>
                    <a:pt x="169" y="95"/>
                  </a:cubicBezTo>
                  <a:cubicBezTo>
                    <a:pt x="170" y="167"/>
                    <a:pt x="171" y="240"/>
                    <a:pt x="173" y="313"/>
                  </a:cubicBezTo>
                  <a:cubicBezTo>
                    <a:pt x="182" y="315"/>
                    <a:pt x="188" y="317"/>
                    <a:pt x="195" y="319"/>
                  </a:cubicBezTo>
                  <a:cubicBezTo>
                    <a:pt x="243" y="334"/>
                    <a:pt x="280" y="361"/>
                    <a:pt x="303" y="407"/>
                  </a:cubicBezTo>
                  <a:cubicBezTo>
                    <a:pt x="317" y="436"/>
                    <a:pt x="334" y="465"/>
                    <a:pt x="352" y="492"/>
                  </a:cubicBezTo>
                  <a:cubicBezTo>
                    <a:pt x="360" y="504"/>
                    <a:pt x="374" y="512"/>
                    <a:pt x="388" y="520"/>
                  </a:cubicBezTo>
                  <a:cubicBezTo>
                    <a:pt x="390" y="504"/>
                    <a:pt x="381" y="486"/>
                    <a:pt x="409" y="486"/>
                  </a:cubicBezTo>
                  <a:cubicBezTo>
                    <a:pt x="409" y="507"/>
                    <a:pt x="409" y="526"/>
                    <a:pt x="408" y="546"/>
                  </a:cubicBezTo>
                  <a:cubicBezTo>
                    <a:pt x="408" y="549"/>
                    <a:pt x="403" y="552"/>
                    <a:pt x="400" y="555"/>
                  </a:cubicBezTo>
                  <a:cubicBezTo>
                    <a:pt x="398" y="552"/>
                    <a:pt x="392" y="549"/>
                    <a:pt x="392" y="546"/>
                  </a:cubicBezTo>
                  <a:cubicBezTo>
                    <a:pt x="395" y="531"/>
                    <a:pt x="385" y="528"/>
                    <a:pt x="374" y="521"/>
                  </a:cubicBezTo>
                  <a:cubicBezTo>
                    <a:pt x="361" y="514"/>
                    <a:pt x="349" y="502"/>
                    <a:pt x="341" y="490"/>
                  </a:cubicBezTo>
                  <a:cubicBezTo>
                    <a:pt x="323" y="461"/>
                    <a:pt x="307" y="431"/>
                    <a:pt x="291" y="401"/>
                  </a:cubicBezTo>
                  <a:cubicBezTo>
                    <a:pt x="267" y="357"/>
                    <a:pt x="228" y="335"/>
                    <a:pt x="177" y="322"/>
                  </a:cubicBezTo>
                  <a:cubicBezTo>
                    <a:pt x="180" y="355"/>
                    <a:pt x="183" y="385"/>
                    <a:pt x="186" y="416"/>
                  </a:cubicBezTo>
                  <a:cubicBezTo>
                    <a:pt x="196" y="417"/>
                    <a:pt x="205" y="418"/>
                    <a:pt x="216" y="419"/>
                  </a:cubicBezTo>
                  <a:cubicBezTo>
                    <a:pt x="217" y="425"/>
                    <a:pt x="218" y="431"/>
                    <a:pt x="219" y="439"/>
                  </a:cubicBezTo>
                  <a:cubicBezTo>
                    <a:pt x="235" y="439"/>
                    <a:pt x="252" y="440"/>
                    <a:pt x="268" y="439"/>
                  </a:cubicBezTo>
                  <a:cubicBezTo>
                    <a:pt x="283" y="439"/>
                    <a:pt x="290" y="446"/>
                    <a:pt x="290" y="461"/>
                  </a:cubicBezTo>
                  <a:cubicBezTo>
                    <a:pt x="289" y="502"/>
                    <a:pt x="290" y="544"/>
                    <a:pt x="289" y="585"/>
                  </a:cubicBezTo>
                  <a:cubicBezTo>
                    <a:pt x="289" y="592"/>
                    <a:pt x="281" y="599"/>
                    <a:pt x="276" y="608"/>
                  </a:cubicBezTo>
                  <a:cubicBezTo>
                    <a:pt x="276" y="608"/>
                    <a:pt x="279" y="609"/>
                    <a:pt x="281" y="611"/>
                  </a:cubicBezTo>
                  <a:cubicBezTo>
                    <a:pt x="284" y="613"/>
                    <a:pt x="287" y="615"/>
                    <a:pt x="289" y="618"/>
                  </a:cubicBezTo>
                  <a:cubicBezTo>
                    <a:pt x="286" y="620"/>
                    <a:pt x="282" y="623"/>
                    <a:pt x="278" y="623"/>
                  </a:cubicBezTo>
                  <a:cubicBezTo>
                    <a:pt x="270" y="624"/>
                    <a:pt x="261" y="624"/>
                    <a:pt x="252" y="624"/>
                  </a:cubicBezTo>
                  <a:cubicBezTo>
                    <a:pt x="248" y="623"/>
                    <a:pt x="244" y="620"/>
                    <a:pt x="239" y="618"/>
                  </a:cubicBezTo>
                  <a:cubicBezTo>
                    <a:pt x="243" y="615"/>
                    <a:pt x="246" y="613"/>
                    <a:pt x="250" y="610"/>
                  </a:cubicBezTo>
                  <a:cubicBezTo>
                    <a:pt x="251" y="609"/>
                    <a:pt x="253" y="608"/>
                    <a:pt x="254" y="607"/>
                  </a:cubicBezTo>
                  <a:cubicBezTo>
                    <a:pt x="254" y="605"/>
                    <a:pt x="254" y="604"/>
                    <a:pt x="254" y="60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7">
              <a:extLst>
                <a:ext uri="{FF2B5EF4-FFF2-40B4-BE49-F238E27FC236}">
                  <a16:creationId xmlns:a16="http://schemas.microsoft.com/office/drawing/2014/main" id="{CE3B35C9-83D5-DDEC-CE89-B09D36877233}"/>
                </a:ext>
              </a:extLst>
            </p:cNvPr>
            <p:cNvSpPr>
              <a:spLocks/>
            </p:cNvSpPr>
            <p:nvPr/>
          </p:nvSpPr>
          <p:spPr bwMode="auto">
            <a:xfrm>
              <a:off x="9074150" y="5761038"/>
              <a:ext cx="1152525" cy="754062"/>
            </a:xfrm>
            <a:custGeom>
              <a:avLst/>
              <a:gdLst>
                <a:gd name="T0" fmla="*/ 16 w 307"/>
                <a:gd name="T1" fmla="*/ 200 h 200"/>
                <a:gd name="T2" fmla="*/ 16 w 307"/>
                <a:gd name="T3" fmla="*/ 163 h 200"/>
                <a:gd name="T4" fmla="*/ 8 w 307"/>
                <a:gd name="T5" fmla="*/ 112 h 200"/>
                <a:gd name="T6" fmla="*/ 10 w 307"/>
                <a:gd name="T7" fmla="*/ 24 h 200"/>
                <a:gd name="T8" fmla="*/ 44 w 307"/>
                <a:gd name="T9" fmla="*/ 2 h 200"/>
                <a:gd name="T10" fmla="*/ 262 w 307"/>
                <a:gd name="T11" fmla="*/ 1 h 200"/>
                <a:gd name="T12" fmla="*/ 300 w 307"/>
                <a:gd name="T13" fmla="*/ 37 h 200"/>
                <a:gd name="T14" fmla="*/ 299 w 307"/>
                <a:gd name="T15" fmla="*/ 107 h 200"/>
                <a:gd name="T16" fmla="*/ 288 w 307"/>
                <a:gd name="T17" fmla="*/ 200 h 200"/>
                <a:gd name="T18" fmla="*/ 16 w 307"/>
                <a:gd name="T19"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7" h="200">
                  <a:moveTo>
                    <a:pt x="16" y="200"/>
                  </a:moveTo>
                  <a:cubicBezTo>
                    <a:pt x="16" y="186"/>
                    <a:pt x="17" y="174"/>
                    <a:pt x="16" y="163"/>
                  </a:cubicBezTo>
                  <a:cubicBezTo>
                    <a:pt x="14" y="146"/>
                    <a:pt x="13" y="129"/>
                    <a:pt x="8" y="112"/>
                  </a:cubicBezTo>
                  <a:cubicBezTo>
                    <a:pt x="0" y="85"/>
                    <a:pt x="5" y="53"/>
                    <a:pt x="10" y="24"/>
                  </a:cubicBezTo>
                  <a:cubicBezTo>
                    <a:pt x="12" y="14"/>
                    <a:pt x="32" y="2"/>
                    <a:pt x="44" y="2"/>
                  </a:cubicBezTo>
                  <a:cubicBezTo>
                    <a:pt x="116" y="0"/>
                    <a:pt x="189" y="0"/>
                    <a:pt x="262" y="1"/>
                  </a:cubicBezTo>
                  <a:cubicBezTo>
                    <a:pt x="282" y="1"/>
                    <a:pt x="299" y="17"/>
                    <a:pt x="300" y="37"/>
                  </a:cubicBezTo>
                  <a:cubicBezTo>
                    <a:pt x="301" y="61"/>
                    <a:pt x="307" y="87"/>
                    <a:pt x="299" y="107"/>
                  </a:cubicBezTo>
                  <a:cubicBezTo>
                    <a:pt x="285" y="138"/>
                    <a:pt x="294" y="168"/>
                    <a:pt x="288" y="200"/>
                  </a:cubicBezTo>
                  <a:cubicBezTo>
                    <a:pt x="198" y="200"/>
                    <a:pt x="108" y="200"/>
                    <a:pt x="16" y="20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8">
              <a:extLst>
                <a:ext uri="{FF2B5EF4-FFF2-40B4-BE49-F238E27FC236}">
                  <a16:creationId xmlns:a16="http://schemas.microsoft.com/office/drawing/2014/main" id="{E2E54492-2587-8B47-FBBF-12E897DC4AA3}"/>
                </a:ext>
              </a:extLst>
            </p:cNvPr>
            <p:cNvSpPr>
              <a:spLocks/>
            </p:cNvSpPr>
            <p:nvPr/>
          </p:nvSpPr>
          <p:spPr bwMode="auto">
            <a:xfrm>
              <a:off x="7631113" y="4198938"/>
              <a:ext cx="585788" cy="576262"/>
            </a:xfrm>
            <a:custGeom>
              <a:avLst/>
              <a:gdLst>
                <a:gd name="T0" fmla="*/ 78 w 156"/>
                <a:gd name="T1" fmla="*/ 0 h 153"/>
                <a:gd name="T2" fmla="*/ 155 w 156"/>
                <a:gd name="T3" fmla="*/ 76 h 153"/>
                <a:gd name="T4" fmla="*/ 77 w 156"/>
                <a:gd name="T5" fmla="*/ 152 h 153"/>
                <a:gd name="T6" fmla="*/ 0 w 156"/>
                <a:gd name="T7" fmla="*/ 76 h 153"/>
                <a:gd name="T8" fmla="*/ 78 w 156"/>
                <a:gd name="T9" fmla="*/ 0 h 153"/>
              </a:gdLst>
              <a:ahLst/>
              <a:cxnLst>
                <a:cxn ang="0">
                  <a:pos x="T0" y="T1"/>
                </a:cxn>
                <a:cxn ang="0">
                  <a:pos x="T2" y="T3"/>
                </a:cxn>
                <a:cxn ang="0">
                  <a:pos x="T4" y="T5"/>
                </a:cxn>
                <a:cxn ang="0">
                  <a:pos x="T6" y="T7"/>
                </a:cxn>
                <a:cxn ang="0">
                  <a:pos x="T8" y="T9"/>
                </a:cxn>
              </a:cxnLst>
              <a:rect l="0" t="0" r="r" b="b"/>
              <a:pathLst>
                <a:path w="156" h="153">
                  <a:moveTo>
                    <a:pt x="78" y="0"/>
                  </a:moveTo>
                  <a:cubicBezTo>
                    <a:pt x="121" y="0"/>
                    <a:pt x="156" y="34"/>
                    <a:pt x="155" y="76"/>
                  </a:cubicBezTo>
                  <a:cubicBezTo>
                    <a:pt x="155" y="119"/>
                    <a:pt x="120" y="153"/>
                    <a:pt x="77" y="152"/>
                  </a:cubicBezTo>
                  <a:cubicBezTo>
                    <a:pt x="35" y="152"/>
                    <a:pt x="1" y="118"/>
                    <a:pt x="0" y="76"/>
                  </a:cubicBezTo>
                  <a:cubicBezTo>
                    <a:pt x="0" y="34"/>
                    <a:pt x="35" y="0"/>
                    <a:pt x="78"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9">
              <a:extLst>
                <a:ext uri="{FF2B5EF4-FFF2-40B4-BE49-F238E27FC236}">
                  <a16:creationId xmlns:a16="http://schemas.microsoft.com/office/drawing/2014/main" id="{D4D8EE5A-E48D-A1F7-E7EE-6CA1FFDBA54B}"/>
                </a:ext>
              </a:extLst>
            </p:cNvPr>
            <p:cNvSpPr>
              <a:spLocks/>
            </p:cNvSpPr>
            <p:nvPr/>
          </p:nvSpPr>
          <p:spPr bwMode="auto">
            <a:xfrm>
              <a:off x="7897813" y="4956175"/>
              <a:ext cx="949325" cy="519112"/>
            </a:xfrm>
            <a:custGeom>
              <a:avLst/>
              <a:gdLst>
                <a:gd name="T0" fmla="*/ 170 w 253"/>
                <a:gd name="T1" fmla="*/ 138 h 138"/>
                <a:gd name="T2" fmla="*/ 6 w 253"/>
                <a:gd name="T3" fmla="*/ 46 h 138"/>
                <a:gd name="T4" fmla="*/ 3 w 253"/>
                <a:gd name="T5" fmla="*/ 14 h 138"/>
                <a:gd name="T6" fmla="*/ 24 w 253"/>
                <a:gd name="T7" fmla="*/ 0 h 138"/>
                <a:gd name="T8" fmla="*/ 50 w 253"/>
                <a:gd name="T9" fmla="*/ 13 h 138"/>
                <a:gd name="T10" fmla="*/ 206 w 253"/>
                <a:gd name="T11" fmla="*/ 78 h 138"/>
                <a:gd name="T12" fmla="*/ 217 w 253"/>
                <a:gd name="T13" fmla="*/ 75 h 138"/>
                <a:gd name="T14" fmla="*/ 249 w 253"/>
                <a:gd name="T15" fmla="*/ 95 h 138"/>
                <a:gd name="T16" fmla="*/ 229 w 253"/>
                <a:gd name="T17" fmla="*/ 128 h 138"/>
                <a:gd name="T18" fmla="*/ 170 w 253"/>
                <a:gd name="T19" fmla="*/ 13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3" h="138">
                  <a:moveTo>
                    <a:pt x="170" y="138"/>
                  </a:moveTo>
                  <a:cubicBezTo>
                    <a:pt x="94" y="136"/>
                    <a:pt x="39" y="109"/>
                    <a:pt x="6" y="46"/>
                  </a:cubicBezTo>
                  <a:cubicBezTo>
                    <a:pt x="2" y="37"/>
                    <a:pt x="0" y="24"/>
                    <a:pt x="3" y="14"/>
                  </a:cubicBezTo>
                  <a:cubicBezTo>
                    <a:pt x="5" y="8"/>
                    <a:pt x="17" y="0"/>
                    <a:pt x="24" y="0"/>
                  </a:cubicBezTo>
                  <a:cubicBezTo>
                    <a:pt x="33" y="0"/>
                    <a:pt x="47" y="6"/>
                    <a:pt x="50" y="13"/>
                  </a:cubicBezTo>
                  <a:cubicBezTo>
                    <a:pt x="74" y="71"/>
                    <a:pt x="135" y="94"/>
                    <a:pt x="206" y="78"/>
                  </a:cubicBezTo>
                  <a:cubicBezTo>
                    <a:pt x="209" y="77"/>
                    <a:pt x="213" y="76"/>
                    <a:pt x="217" y="75"/>
                  </a:cubicBezTo>
                  <a:cubicBezTo>
                    <a:pt x="233" y="73"/>
                    <a:pt x="245" y="79"/>
                    <a:pt x="249" y="95"/>
                  </a:cubicBezTo>
                  <a:cubicBezTo>
                    <a:pt x="253" y="112"/>
                    <a:pt x="246" y="125"/>
                    <a:pt x="229" y="128"/>
                  </a:cubicBezTo>
                  <a:cubicBezTo>
                    <a:pt x="207" y="133"/>
                    <a:pt x="185" y="136"/>
                    <a:pt x="170" y="13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253400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1000"/>
                                        <p:tgtEl>
                                          <p:spTgt spid="49"/>
                                        </p:tgtEl>
                                      </p:cBhvr>
                                    </p:animEffect>
                                    <p:anim calcmode="lin" valueType="num">
                                      <p:cBhvr>
                                        <p:cTn id="8" dur="1000" fill="hold"/>
                                        <p:tgtEl>
                                          <p:spTgt spid="49"/>
                                        </p:tgtEl>
                                        <p:attrNameLst>
                                          <p:attrName>ppt_x</p:attrName>
                                        </p:attrNameLst>
                                      </p:cBhvr>
                                      <p:tavLst>
                                        <p:tav tm="0">
                                          <p:val>
                                            <p:strVal val="#ppt_x"/>
                                          </p:val>
                                        </p:tav>
                                        <p:tav tm="100000">
                                          <p:val>
                                            <p:strVal val="#ppt_x"/>
                                          </p:val>
                                        </p:tav>
                                      </p:tavLst>
                                    </p:anim>
                                    <p:anim calcmode="lin" valueType="num">
                                      <p:cBhvr>
                                        <p:cTn id="9" dur="1000" fill="hold"/>
                                        <p:tgtEl>
                                          <p:spTgt spid="4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par>
                          <p:cTn id="14" fill="hold">
                            <p:stCondLst>
                              <p:cond delay="1500"/>
                            </p:stCondLst>
                            <p:childTnLst>
                              <p:par>
                                <p:cTn id="15" presetID="16" presetClass="entr" presetSubtype="21"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par>
                          <p:cTn id="18" fill="hold">
                            <p:stCondLst>
                              <p:cond delay="2000"/>
                            </p:stCondLst>
                            <p:childTnLst>
                              <p:par>
                                <p:cTn id="19" presetID="42" presetClass="entr" presetSubtype="0" fill="hold" grpId="0" nodeType="after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fade">
                                      <p:cBhvr>
                                        <p:cTn id="21" dur="1000"/>
                                        <p:tgtEl>
                                          <p:spTgt spid="39"/>
                                        </p:tgtEl>
                                      </p:cBhvr>
                                    </p:animEffect>
                                    <p:anim calcmode="lin" valueType="num">
                                      <p:cBhvr>
                                        <p:cTn id="22" dur="1000" fill="hold"/>
                                        <p:tgtEl>
                                          <p:spTgt spid="39"/>
                                        </p:tgtEl>
                                        <p:attrNameLst>
                                          <p:attrName>ppt_x</p:attrName>
                                        </p:attrNameLst>
                                      </p:cBhvr>
                                      <p:tavLst>
                                        <p:tav tm="0">
                                          <p:val>
                                            <p:strVal val="#ppt_x"/>
                                          </p:val>
                                        </p:tav>
                                        <p:tav tm="100000">
                                          <p:val>
                                            <p:strVal val="#ppt_x"/>
                                          </p:val>
                                        </p:tav>
                                      </p:tavLst>
                                    </p:anim>
                                    <p:anim calcmode="lin" valueType="num">
                                      <p:cBhvr>
                                        <p:cTn id="23" dur="1000" fill="hold"/>
                                        <p:tgtEl>
                                          <p:spTgt spid="39"/>
                                        </p:tgtEl>
                                        <p:attrNameLst>
                                          <p:attrName>ppt_y</p:attrName>
                                        </p:attrNameLst>
                                      </p:cBhvr>
                                      <p:tavLst>
                                        <p:tav tm="0">
                                          <p:val>
                                            <p:strVal val="#ppt_y+.1"/>
                                          </p:val>
                                        </p:tav>
                                        <p:tav tm="100000">
                                          <p:val>
                                            <p:strVal val="#ppt_y"/>
                                          </p:val>
                                        </p:tav>
                                      </p:tavLst>
                                    </p:anim>
                                  </p:childTnLst>
                                </p:cTn>
                              </p:par>
                            </p:childTnLst>
                          </p:cTn>
                        </p:par>
                        <p:par>
                          <p:cTn id="24" fill="hold">
                            <p:stCondLst>
                              <p:cond delay="3000"/>
                            </p:stCondLst>
                            <p:childTnLst>
                              <p:par>
                                <p:cTn id="25" presetID="42" presetClass="entr" presetSubtype="0" fill="hold" nodeType="after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fade">
                                      <p:cBhvr>
                                        <p:cTn id="27" dur="1000"/>
                                        <p:tgtEl>
                                          <p:spTgt spid="40"/>
                                        </p:tgtEl>
                                      </p:cBhvr>
                                    </p:animEffect>
                                    <p:anim calcmode="lin" valueType="num">
                                      <p:cBhvr>
                                        <p:cTn id="28" dur="1000" fill="hold"/>
                                        <p:tgtEl>
                                          <p:spTgt spid="40"/>
                                        </p:tgtEl>
                                        <p:attrNameLst>
                                          <p:attrName>ppt_x</p:attrName>
                                        </p:attrNameLst>
                                      </p:cBhvr>
                                      <p:tavLst>
                                        <p:tav tm="0">
                                          <p:val>
                                            <p:strVal val="#ppt_x"/>
                                          </p:val>
                                        </p:tav>
                                        <p:tav tm="100000">
                                          <p:val>
                                            <p:strVal val="#ppt_x"/>
                                          </p:val>
                                        </p:tav>
                                      </p:tavLst>
                                    </p:anim>
                                    <p:anim calcmode="lin" valueType="num">
                                      <p:cBhvr>
                                        <p:cTn id="29" dur="1000" fill="hold"/>
                                        <p:tgtEl>
                                          <p:spTgt spid="40"/>
                                        </p:tgtEl>
                                        <p:attrNameLst>
                                          <p:attrName>ppt_y</p:attrName>
                                        </p:attrNameLst>
                                      </p:cBhvr>
                                      <p:tavLst>
                                        <p:tav tm="0">
                                          <p:val>
                                            <p:strVal val="#ppt_y+.1"/>
                                          </p:val>
                                        </p:tav>
                                        <p:tav tm="100000">
                                          <p:val>
                                            <p:strVal val="#ppt_y"/>
                                          </p:val>
                                        </p:tav>
                                      </p:tavLst>
                                    </p:anim>
                                  </p:childTnLst>
                                </p:cTn>
                              </p:par>
                            </p:childTnLst>
                          </p:cTn>
                        </p:par>
                        <p:par>
                          <p:cTn id="30" fill="hold">
                            <p:stCondLst>
                              <p:cond delay="4000"/>
                            </p:stCondLst>
                            <p:childTnLst>
                              <p:par>
                                <p:cTn id="31" presetID="42" presetClass="entr" presetSubtype="0" fill="hold" nodeType="after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fade">
                                      <p:cBhvr>
                                        <p:cTn id="33" dur="1000"/>
                                        <p:tgtEl>
                                          <p:spTgt spid="43"/>
                                        </p:tgtEl>
                                      </p:cBhvr>
                                    </p:animEffect>
                                    <p:anim calcmode="lin" valueType="num">
                                      <p:cBhvr>
                                        <p:cTn id="34" dur="1000" fill="hold"/>
                                        <p:tgtEl>
                                          <p:spTgt spid="43"/>
                                        </p:tgtEl>
                                        <p:attrNameLst>
                                          <p:attrName>ppt_x</p:attrName>
                                        </p:attrNameLst>
                                      </p:cBhvr>
                                      <p:tavLst>
                                        <p:tav tm="0">
                                          <p:val>
                                            <p:strVal val="#ppt_x"/>
                                          </p:val>
                                        </p:tav>
                                        <p:tav tm="100000">
                                          <p:val>
                                            <p:strVal val="#ppt_x"/>
                                          </p:val>
                                        </p:tav>
                                      </p:tavLst>
                                    </p:anim>
                                    <p:anim calcmode="lin" valueType="num">
                                      <p:cBhvr>
                                        <p:cTn id="35" dur="1000" fill="hold"/>
                                        <p:tgtEl>
                                          <p:spTgt spid="43"/>
                                        </p:tgtEl>
                                        <p:attrNameLst>
                                          <p:attrName>ppt_y</p:attrName>
                                        </p:attrNameLst>
                                      </p:cBhvr>
                                      <p:tavLst>
                                        <p:tav tm="0">
                                          <p:val>
                                            <p:strVal val="#ppt_y+.1"/>
                                          </p:val>
                                        </p:tav>
                                        <p:tav tm="100000">
                                          <p:val>
                                            <p:strVal val="#ppt_y"/>
                                          </p:val>
                                        </p:tav>
                                      </p:tavLst>
                                    </p:anim>
                                  </p:childTnLst>
                                </p:cTn>
                              </p:par>
                            </p:childTnLst>
                          </p:cTn>
                        </p:par>
                        <p:par>
                          <p:cTn id="36" fill="hold">
                            <p:stCondLst>
                              <p:cond delay="5000"/>
                            </p:stCondLst>
                            <p:childTnLst>
                              <p:par>
                                <p:cTn id="37" presetID="42" presetClass="entr" presetSubtype="0" fill="hold" grpId="0" nodeType="afterEffect">
                                  <p:stCondLst>
                                    <p:cond delay="0"/>
                                  </p:stCondLst>
                                  <p:childTnLst>
                                    <p:set>
                                      <p:cBhvr>
                                        <p:cTn id="38" dur="1" fill="hold">
                                          <p:stCondLst>
                                            <p:cond delay="0"/>
                                          </p:stCondLst>
                                        </p:cTn>
                                        <p:tgtEl>
                                          <p:spTgt spid="47"/>
                                        </p:tgtEl>
                                        <p:attrNameLst>
                                          <p:attrName>style.visibility</p:attrName>
                                        </p:attrNameLst>
                                      </p:cBhvr>
                                      <p:to>
                                        <p:strVal val="visible"/>
                                      </p:to>
                                    </p:set>
                                    <p:animEffect transition="in" filter="fade">
                                      <p:cBhvr>
                                        <p:cTn id="39" dur="1000"/>
                                        <p:tgtEl>
                                          <p:spTgt spid="47"/>
                                        </p:tgtEl>
                                      </p:cBhvr>
                                    </p:animEffect>
                                    <p:anim calcmode="lin" valueType="num">
                                      <p:cBhvr>
                                        <p:cTn id="40" dur="1000" fill="hold"/>
                                        <p:tgtEl>
                                          <p:spTgt spid="47"/>
                                        </p:tgtEl>
                                        <p:attrNameLst>
                                          <p:attrName>ppt_x</p:attrName>
                                        </p:attrNameLst>
                                      </p:cBhvr>
                                      <p:tavLst>
                                        <p:tav tm="0">
                                          <p:val>
                                            <p:strVal val="#ppt_x"/>
                                          </p:val>
                                        </p:tav>
                                        <p:tav tm="100000">
                                          <p:val>
                                            <p:strVal val="#ppt_x"/>
                                          </p:val>
                                        </p:tav>
                                      </p:tavLst>
                                    </p:anim>
                                    <p:anim calcmode="lin" valueType="num">
                                      <p:cBhvr>
                                        <p:cTn id="41"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9" grpId="0"/>
      <p:bldP spid="47" grpId="0"/>
      <p:bldP spid="4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áfico 5">
            <a:extLst>
              <a:ext uri="{FF2B5EF4-FFF2-40B4-BE49-F238E27FC236}">
                <a16:creationId xmlns:a16="http://schemas.microsoft.com/office/drawing/2014/main" id="{782FEA94-31A8-4CA9-A78C-280B9888CE4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 y="5956301"/>
            <a:ext cx="12192001" cy="901700"/>
          </a:xfrm>
          <a:prstGeom prst="rect">
            <a:avLst/>
          </a:prstGeom>
        </p:spPr>
      </p:pic>
      <p:sp>
        <p:nvSpPr>
          <p:cNvPr id="13" name="Rectángulo 12">
            <a:extLst>
              <a:ext uri="{FF2B5EF4-FFF2-40B4-BE49-F238E27FC236}">
                <a16:creationId xmlns:a16="http://schemas.microsoft.com/office/drawing/2014/main" id="{FDEFFA75-B8D6-45CE-8830-7895BE97696B}"/>
              </a:ext>
            </a:extLst>
          </p:cNvPr>
          <p:cNvSpPr/>
          <p:nvPr/>
        </p:nvSpPr>
        <p:spPr>
          <a:xfrm>
            <a:off x="168812" y="126609"/>
            <a:ext cx="11859065" cy="109259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ln>
                <a:noFill/>
              </a:ln>
            </a:endParaRPr>
          </a:p>
        </p:txBody>
      </p:sp>
      <p:pic>
        <p:nvPicPr>
          <p:cNvPr id="14" name="Imagen 13">
            <a:extLst>
              <a:ext uri="{FF2B5EF4-FFF2-40B4-BE49-F238E27FC236}">
                <a16:creationId xmlns:a16="http://schemas.microsoft.com/office/drawing/2014/main" id="{4BC5BC8F-2132-467E-BD3C-B654BCDE854C}"/>
              </a:ext>
            </a:extLst>
          </p:cNvPr>
          <p:cNvPicPr>
            <a:picLocks noChangeAspect="1"/>
          </p:cNvPicPr>
          <p:nvPr/>
        </p:nvPicPr>
        <p:blipFill>
          <a:blip r:embed="rId4"/>
          <a:stretch>
            <a:fillRect/>
          </a:stretch>
        </p:blipFill>
        <p:spPr>
          <a:xfrm>
            <a:off x="4692627" y="353618"/>
            <a:ext cx="2806745" cy="767616"/>
          </a:xfrm>
          <a:prstGeom prst="rect">
            <a:avLst/>
          </a:prstGeom>
        </p:spPr>
      </p:pic>
      <p:sp>
        <p:nvSpPr>
          <p:cNvPr id="15" name="Hexagon 2">
            <a:extLst>
              <a:ext uri="{FF2B5EF4-FFF2-40B4-BE49-F238E27FC236}">
                <a16:creationId xmlns:a16="http://schemas.microsoft.com/office/drawing/2014/main" id="{FD8D8A3D-1B8D-4604-8463-CFAE9F541B0C}"/>
              </a:ext>
            </a:extLst>
          </p:cNvPr>
          <p:cNvSpPr/>
          <p:nvPr/>
        </p:nvSpPr>
        <p:spPr>
          <a:xfrm rot="16200000">
            <a:off x="4798405" y="2778863"/>
            <a:ext cx="3240949" cy="2793922"/>
          </a:xfrm>
          <a:prstGeom prst="hexag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ea typeface="+mj-ea"/>
            </a:endParaRPr>
          </a:p>
        </p:txBody>
      </p:sp>
      <p:cxnSp>
        <p:nvCxnSpPr>
          <p:cNvPr id="16" name="Straight Connector 3">
            <a:extLst>
              <a:ext uri="{FF2B5EF4-FFF2-40B4-BE49-F238E27FC236}">
                <a16:creationId xmlns:a16="http://schemas.microsoft.com/office/drawing/2014/main" id="{1B3FEB24-6107-4FD2-B265-8A4FC6F57E06}"/>
              </a:ext>
            </a:extLst>
          </p:cNvPr>
          <p:cNvCxnSpPr>
            <a:cxnSpLocks/>
            <a:endCxn id="15" idx="5"/>
          </p:cNvCxnSpPr>
          <p:nvPr/>
        </p:nvCxnSpPr>
        <p:spPr>
          <a:xfrm>
            <a:off x="2636368" y="2262959"/>
            <a:ext cx="2385551" cy="990871"/>
          </a:xfrm>
          <a:prstGeom prst="line">
            <a:avLst/>
          </a:prstGeom>
          <a:ln w="127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7" name="Oval 4">
            <a:extLst>
              <a:ext uri="{FF2B5EF4-FFF2-40B4-BE49-F238E27FC236}">
                <a16:creationId xmlns:a16="http://schemas.microsoft.com/office/drawing/2014/main" id="{B80432EA-1089-42D9-A503-5E825F386B17}"/>
              </a:ext>
            </a:extLst>
          </p:cNvPr>
          <p:cNvSpPr/>
          <p:nvPr/>
        </p:nvSpPr>
        <p:spPr>
          <a:xfrm flipH="1" flipV="1">
            <a:off x="1794388" y="1855062"/>
            <a:ext cx="702482" cy="702000"/>
          </a:xfrm>
          <a:prstGeom prst="ellipse">
            <a:avLst/>
          </a:prstGeom>
          <a:solidFill>
            <a:schemeClr val="tx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ea typeface="+mj-ea"/>
            </a:endParaRPr>
          </a:p>
        </p:txBody>
      </p:sp>
      <p:cxnSp>
        <p:nvCxnSpPr>
          <p:cNvPr id="18" name="Straight Connector 7">
            <a:extLst>
              <a:ext uri="{FF2B5EF4-FFF2-40B4-BE49-F238E27FC236}">
                <a16:creationId xmlns:a16="http://schemas.microsoft.com/office/drawing/2014/main" id="{CD5746CC-51E3-4F8D-87AA-172834E9D966}"/>
              </a:ext>
            </a:extLst>
          </p:cNvPr>
          <p:cNvCxnSpPr>
            <a:cxnSpLocks/>
            <a:endCxn id="15" idx="4"/>
          </p:cNvCxnSpPr>
          <p:nvPr/>
        </p:nvCxnSpPr>
        <p:spPr>
          <a:xfrm flipV="1">
            <a:off x="2636368" y="5097818"/>
            <a:ext cx="2385552" cy="443092"/>
          </a:xfrm>
          <a:prstGeom prst="line">
            <a:avLst/>
          </a:prstGeom>
          <a:ln w="127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9" name="Oval 8">
            <a:extLst>
              <a:ext uri="{FF2B5EF4-FFF2-40B4-BE49-F238E27FC236}">
                <a16:creationId xmlns:a16="http://schemas.microsoft.com/office/drawing/2014/main" id="{D4D752E2-695A-4AEA-B3FB-8AD510B525B4}"/>
              </a:ext>
            </a:extLst>
          </p:cNvPr>
          <p:cNvSpPr/>
          <p:nvPr/>
        </p:nvSpPr>
        <p:spPr>
          <a:xfrm>
            <a:off x="1780778" y="5220944"/>
            <a:ext cx="702000" cy="702000"/>
          </a:xfrm>
          <a:prstGeom prst="ellipse">
            <a:avLst/>
          </a:prstGeom>
          <a:solidFill>
            <a:srgbClr val="C00000"/>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ea typeface="+mj-ea"/>
            </a:endParaRPr>
          </a:p>
        </p:txBody>
      </p:sp>
      <p:cxnSp>
        <p:nvCxnSpPr>
          <p:cNvPr id="20" name="Straight Connector 10">
            <a:extLst>
              <a:ext uri="{FF2B5EF4-FFF2-40B4-BE49-F238E27FC236}">
                <a16:creationId xmlns:a16="http://schemas.microsoft.com/office/drawing/2014/main" id="{28552CD4-62D4-423B-BC75-368897E567D4}"/>
              </a:ext>
            </a:extLst>
          </p:cNvPr>
          <p:cNvCxnSpPr>
            <a:cxnSpLocks/>
            <a:endCxn id="15" idx="2"/>
          </p:cNvCxnSpPr>
          <p:nvPr/>
        </p:nvCxnSpPr>
        <p:spPr>
          <a:xfrm flipH="1" flipV="1">
            <a:off x="7815840" y="5097818"/>
            <a:ext cx="1609534" cy="359300"/>
          </a:xfrm>
          <a:prstGeom prst="line">
            <a:avLst/>
          </a:prstGeom>
          <a:ln w="127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1" name="Oval 11">
            <a:extLst>
              <a:ext uri="{FF2B5EF4-FFF2-40B4-BE49-F238E27FC236}">
                <a16:creationId xmlns:a16="http://schemas.microsoft.com/office/drawing/2014/main" id="{1BA3F3F3-B2B5-4004-A0F4-B99ADF02B9F8}"/>
              </a:ext>
            </a:extLst>
          </p:cNvPr>
          <p:cNvSpPr/>
          <p:nvPr/>
        </p:nvSpPr>
        <p:spPr>
          <a:xfrm>
            <a:off x="9502488" y="5220944"/>
            <a:ext cx="702000" cy="702000"/>
          </a:xfrm>
          <a:prstGeom prst="ellipse">
            <a:avLst/>
          </a:prstGeom>
          <a:solidFill>
            <a:srgbClr val="FF0000"/>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ea typeface="+mj-ea"/>
            </a:endParaRPr>
          </a:p>
        </p:txBody>
      </p:sp>
      <p:cxnSp>
        <p:nvCxnSpPr>
          <p:cNvPr id="22" name="Straight Connector 13">
            <a:extLst>
              <a:ext uri="{FF2B5EF4-FFF2-40B4-BE49-F238E27FC236}">
                <a16:creationId xmlns:a16="http://schemas.microsoft.com/office/drawing/2014/main" id="{F3882AA4-9AAB-4B9B-B27C-03F386421C80}"/>
              </a:ext>
            </a:extLst>
          </p:cNvPr>
          <p:cNvCxnSpPr>
            <a:cxnSpLocks/>
            <a:stCxn id="15" idx="1"/>
          </p:cNvCxnSpPr>
          <p:nvPr/>
        </p:nvCxnSpPr>
        <p:spPr>
          <a:xfrm flipV="1">
            <a:off x="7815840" y="2169779"/>
            <a:ext cx="1609534" cy="1084050"/>
          </a:xfrm>
          <a:prstGeom prst="line">
            <a:avLst/>
          </a:prstGeom>
          <a:ln w="127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3" name="Oval 14">
            <a:extLst>
              <a:ext uri="{FF2B5EF4-FFF2-40B4-BE49-F238E27FC236}">
                <a16:creationId xmlns:a16="http://schemas.microsoft.com/office/drawing/2014/main" id="{A7D368C4-B368-45C8-AD33-AA55E1068DC7}"/>
              </a:ext>
            </a:extLst>
          </p:cNvPr>
          <p:cNvSpPr/>
          <p:nvPr/>
        </p:nvSpPr>
        <p:spPr>
          <a:xfrm rot="10800000">
            <a:off x="9502488" y="1853349"/>
            <a:ext cx="702000" cy="702000"/>
          </a:xfrm>
          <a:prstGeom prst="ellipse">
            <a:avLst/>
          </a:prstGeom>
          <a:solidFill>
            <a:schemeClr val="accent3"/>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ea typeface="+mj-ea"/>
            </a:endParaRPr>
          </a:p>
        </p:txBody>
      </p:sp>
      <p:grpSp>
        <p:nvGrpSpPr>
          <p:cNvPr id="24" name="Group 22">
            <a:extLst>
              <a:ext uri="{FF2B5EF4-FFF2-40B4-BE49-F238E27FC236}">
                <a16:creationId xmlns:a16="http://schemas.microsoft.com/office/drawing/2014/main" id="{E9360503-F46E-4878-BD50-01203BE7715B}"/>
              </a:ext>
            </a:extLst>
          </p:cNvPr>
          <p:cNvGrpSpPr/>
          <p:nvPr/>
        </p:nvGrpSpPr>
        <p:grpSpPr>
          <a:xfrm>
            <a:off x="859097" y="4061194"/>
            <a:ext cx="2753761" cy="1088104"/>
            <a:chOff x="575693" y="4138194"/>
            <a:chExt cx="2155442" cy="1088104"/>
          </a:xfrm>
        </p:grpSpPr>
        <p:sp>
          <p:nvSpPr>
            <p:cNvPr id="34" name="TextBox 23">
              <a:extLst>
                <a:ext uri="{FF2B5EF4-FFF2-40B4-BE49-F238E27FC236}">
                  <a16:creationId xmlns:a16="http://schemas.microsoft.com/office/drawing/2014/main" id="{7B585645-76C5-410D-98D2-CF7D6DE2D58B}"/>
                </a:ext>
              </a:extLst>
            </p:cNvPr>
            <p:cNvSpPr txBox="1"/>
            <p:nvPr/>
          </p:nvSpPr>
          <p:spPr>
            <a:xfrm>
              <a:off x="578399" y="4395301"/>
              <a:ext cx="2144043" cy="830997"/>
            </a:xfrm>
            <a:prstGeom prst="rect">
              <a:avLst/>
            </a:prstGeom>
            <a:noFill/>
          </p:spPr>
          <p:txBody>
            <a:bodyPr wrap="square" lIns="108000" rIns="108000" rtlCol="0">
              <a:spAutoFit/>
            </a:bodyPr>
            <a:lstStyle/>
            <a:p>
              <a:pPr algn="ctr"/>
              <a:r>
                <a:rPr lang="en-US" altLang="ko-KR" sz="1200" dirty="0">
                  <a:solidFill>
                    <a:schemeClr val="tx1">
                      <a:lumMod val="75000"/>
                      <a:lumOff val="25000"/>
                    </a:schemeClr>
                  </a:solidFill>
                  <a:ea typeface="+mj-ea"/>
                  <a:cs typeface="Arial" pitchFamily="34" charset="0"/>
                </a:rPr>
                <a:t>Get a modern PowerPoint  Presentation that is beautifully designed. I hope and I believe that this Template will your Time.</a:t>
              </a:r>
            </a:p>
          </p:txBody>
        </p:sp>
        <p:sp>
          <p:nvSpPr>
            <p:cNvPr id="35" name="TextBox 24">
              <a:extLst>
                <a:ext uri="{FF2B5EF4-FFF2-40B4-BE49-F238E27FC236}">
                  <a16:creationId xmlns:a16="http://schemas.microsoft.com/office/drawing/2014/main" id="{336FEC64-CCFD-4408-BAFA-89C67B9C4679}"/>
                </a:ext>
              </a:extLst>
            </p:cNvPr>
            <p:cNvSpPr txBox="1"/>
            <p:nvPr/>
          </p:nvSpPr>
          <p:spPr>
            <a:xfrm>
              <a:off x="575693" y="4138194"/>
              <a:ext cx="2155442" cy="338554"/>
            </a:xfrm>
            <a:prstGeom prst="rect">
              <a:avLst/>
            </a:prstGeom>
            <a:noFill/>
          </p:spPr>
          <p:txBody>
            <a:bodyPr wrap="square" lIns="108000" rIns="108000" rtlCol="0">
              <a:spAutoFit/>
            </a:bodyPr>
            <a:lstStyle/>
            <a:p>
              <a:pPr algn="ctr"/>
              <a:r>
                <a:rPr lang="en-US" altLang="ko-KR" sz="1600" b="1" dirty="0">
                  <a:solidFill>
                    <a:schemeClr val="tx1">
                      <a:lumMod val="75000"/>
                      <a:lumOff val="25000"/>
                    </a:schemeClr>
                  </a:solidFill>
                  <a:latin typeface="Bahnschrift SemiCondensed" panose="020B0502040204020203" pitchFamily="34" charset="0"/>
                  <a:ea typeface="+mj-ea"/>
                  <a:cs typeface="Arial" pitchFamily="34" charset="0"/>
                </a:rPr>
                <a:t>Contents Here</a:t>
              </a:r>
              <a:endParaRPr lang="ko-KR" altLang="en-US" sz="1600" b="1" dirty="0">
                <a:solidFill>
                  <a:schemeClr val="tx1">
                    <a:lumMod val="75000"/>
                    <a:lumOff val="25000"/>
                  </a:schemeClr>
                </a:solidFill>
                <a:latin typeface="Bahnschrift SemiCondensed" panose="020B0502040204020203" pitchFamily="34" charset="0"/>
                <a:ea typeface="+mj-ea"/>
                <a:cs typeface="Arial" pitchFamily="34" charset="0"/>
              </a:endParaRPr>
            </a:p>
          </p:txBody>
        </p:sp>
      </p:grpSp>
      <p:pic>
        <p:nvPicPr>
          <p:cNvPr id="36" name="Imagen 35">
            <a:extLst>
              <a:ext uri="{FF2B5EF4-FFF2-40B4-BE49-F238E27FC236}">
                <a16:creationId xmlns:a16="http://schemas.microsoft.com/office/drawing/2014/main" id="{5DD2C908-5DD7-4DA9-90AA-677D1364D024}"/>
              </a:ext>
            </a:extLst>
          </p:cNvPr>
          <p:cNvPicPr>
            <a:picLocks noChangeAspect="1"/>
          </p:cNvPicPr>
          <p:nvPr/>
        </p:nvPicPr>
        <p:blipFill>
          <a:blip r:embed="rId5"/>
          <a:stretch>
            <a:fillRect/>
          </a:stretch>
        </p:blipFill>
        <p:spPr>
          <a:xfrm>
            <a:off x="5958480" y="3333443"/>
            <a:ext cx="945000" cy="1732500"/>
          </a:xfrm>
          <a:prstGeom prst="rect">
            <a:avLst/>
          </a:prstGeom>
        </p:spPr>
      </p:pic>
      <p:sp>
        <p:nvSpPr>
          <p:cNvPr id="37" name="Text Placeholder 1">
            <a:extLst>
              <a:ext uri="{FF2B5EF4-FFF2-40B4-BE49-F238E27FC236}">
                <a16:creationId xmlns:a16="http://schemas.microsoft.com/office/drawing/2014/main" id="{FCD0F934-8721-4221-9627-409703D1856F}"/>
              </a:ext>
            </a:extLst>
          </p:cNvPr>
          <p:cNvSpPr txBox="1">
            <a:spLocks/>
          </p:cNvSpPr>
          <p:nvPr/>
        </p:nvSpPr>
        <p:spPr>
          <a:xfrm>
            <a:off x="1933885" y="1890596"/>
            <a:ext cx="1019175" cy="723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dirty="0">
                <a:solidFill>
                  <a:schemeClr val="bg1"/>
                </a:solidFill>
              </a:rPr>
              <a:t>1</a:t>
            </a:r>
          </a:p>
        </p:txBody>
      </p:sp>
      <p:sp>
        <p:nvSpPr>
          <p:cNvPr id="38" name="Text Placeholder 1">
            <a:extLst>
              <a:ext uri="{FF2B5EF4-FFF2-40B4-BE49-F238E27FC236}">
                <a16:creationId xmlns:a16="http://schemas.microsoft.com/office/drawing/2014/main" id="{C86EBF0D-E03C-400B-9B75-1909D19472A3}"/>
              </a:ext>
            </a:extLst>
          </p:cNvPr>
          <p:cNvSpPr txBox="1">
            <a:spLocks/>
          </p:cNvSpPr>
          <p:nvPr/>
        </p:nvSpPr>
        <p:spPr>
          <a:xfrm>
            <a:off x="1907083" y="5235958"/>
            <a:ext cx="1019175" cy="723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dirty="0">
                <a:solidFill>
                  <a:schemeClr val="bg1"/>
                </a:solidFill>
              </a:rPr>
              <a:t>2</a:t>
            </a:r>
          </a:p>
        </p:txBody>
      </p:sp>
      <p:sp>
        <p:nvSpPr>
          <p:cNvPr id="39" name="Text Placeholder 1">
            <a:extLst>
              <a:ext uri="{FF2B5EF4-FFF2-40B4-BE49-F238E27FC236}">
                <a16:creationId xmlns:a16="http://schemas.microsoft.com/office/drawing/2014/main" id="{FC5840D1-0BCD-497B-B29B-DD8F9D4D2524}"/>
              </a:ext>
            </a:extLst>
          </p:cNvPr>
          <p:cNvSpPr txBox="1">
            <a:spLocks/>
          </p:cNvSpPr>
          <p:nvPr/>
        </p:nvSpPr>
        <p:spPr>
          <a:xfrm>
            <a:off x="9609346" y="5220944"/>
            <a:ext cx="1019175" cy="723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dirty="0">
                <a:solidFill>
                  <a:schemeClr val="bg1"/>
                </a:solidFill>
              </a:rPr>
              <a:t>4</a:t>
            </a:r>
          </a:p>
        </p:txBody>
      </p:sp>
      <p:sp>
        <p:nvSpPr>
          <p:cNvPr id="40" name="Text Placeholder 1">
            <a:extLst>
              <a:ext uri="{FF2B5EF4-FFF2-40B4-BE49-F238E27FC236}">
                <a16:creationId xmlns:a16="http://schemas.microsoft.com/office/drawing/2014/main" id="{19D89027-1B1B-4F3A-98B9-D80ED79D82EC}"/>
              </a:ext>
            </a:extLst>
          </p:cNvPr>
          <p:cNvSpPr txBox="1">
            <a:spLocks/>
          </p:cNvSpPr>
          <p:nvPr/>
        </p:nvSpPr>
        <p:spPr>
          <a:xfrm>
            <a:off x="9609346" y="1864450"/>
            <a:ext cx="1019175" cy="723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dirty="0">
                <a:solidFill>
                  <a:schemeClr val="bg1"/>
                </a:solidFill>
              </a:rPr>
              <a:t>3</a:t>
            </a:r>
          </a:p>
        </p:txBody>
      </p:sp>
      <p:grpSp>
        <p:nvGrpSpPr>
          <p:cNvPr id="41" name="Group 22">
            <a:extLst>
              <a:ext uri="{FF2B5EF4-FFF2-40B4-BE49-F238E27FC236}">
                <a16:creationId xmlns:a16="http://schemas.microsoft.com/office/drawing/2014/main" id="{0CEF6F55-E48D-4CA0-AA49-C7FEE01E0BDD}"/>
              </a:ext>
            </a:extLst>
          </p:cNvPr>
          <p:cNvGrpSpPr/>
          <p:nvPr/>
        </p:nvGrpSpPr>
        <p:grpSpPr>
          <a:xfrm>
            <a:off x="8476607" y="4061194"/>
            <a:ext cx="2753761" cy="1088104"/>
            <a:chOff x="575693" y="4138194"/>
            <a:chExt cx="2155442" cy="1088104"/>
          </a:xfrm>
        </p:grpSpPr>
        <p:sp>
          <p:nvSpPr>
            <p:cNvPr id="42" name="TextBox 23">
              <a:extLst>
                <a:ext uri="{FF2B5EF4-FFF2-40B4-BE49-F238E27FC236}">
                  <a16:creationId xmlns:a16="http://schemas.microsoft.com/office/drawing/2014/main" id="{15916B5D-A9F1-4B48-B047-3744062C2229}"/>
                </a:ext>
              </a:extLst>
            </p:cNvPr>
            <p:cNvSpPr txBox="1"/>
            <p:nvPr/>
          </p:nvSpPr>
          <p:spPr>
            <a:xfrm>
              <a:off x="578399" y="4395301"/>
              <a:ext cx="2144043" cy="830997"/>
            </a:xfrm>
            <a:prstGeom prst="rect">
              <a:avLst/>
            </a:prstGeom>
            <a:noFill/>
          </p:spPr>
          <p:txBody>
            <a:bodyPr wrap="square" lIns="108000" rIns="108000" rtlCol="0">
              <a:spAutoFit/>
            </a:bodyPr>
            <a:lstStyle/>
            <a:p>
              <a:pPr algn="ctr"/>
              <a:r>
                <a:rPr lang="en-US" altLang="ko-KR" sz="1200" dirty="0">
                  <a:solidFill>
                    <a:schemeClr val="tx1">
                      <a:lumMod val="75000"/>
                      <a:lumOff val="25000"/>
                    </a:schemeClr>
                  </a:solidFill>
                  <a:ea typeface="+mj-ea"/>
                  <a:cs typeface="Arial" pitchFamily="34" charset="0"/>
                </a:rPr>
                <a:t>Get a modern PowerPoint  Presentation that is beautifully designed. I hope and I believe that this Template will your Time.</a:t>
              </a:r>
            </a:p>
          </p:txBody>
        </p:sp>
        <p:sp>
          <p:nvSpPr>
            <p:cNvPr id="43" name="TextBox 24">
              <a:extLst>
                <a:ext uri="{FF2B5EF4-FFF2-40B4-BE49-F238E27FC236}">
                  <a16:creationId xmlns:a16="http://schemas.microsoft.com/office/drawing/2014/main" id="{8730288E-2F48-436C-B2DA-F57BD83D07CE}"/>
                </a:ext>
              </a:extLst>
            </p:cNvPr>
            <p:cNvSpPr txBox="1"/>
            <p:nvPr/>
          </p:nvSpPr>
          <p:spPr>
            <a:xfrm>
              <a:off x="575693" y="4138194"/>
              <a:ext cx="2155442" cy="338554"/>
            </a:xfrm>
            <a:prstGeom prst="rect">
              <a:avLst/>
            </a:prstGeom>
            <a:noFill/>
          </p:spPr>
          <p:txBody>
            <a:bodyPr wrap="square" lIns="108000" rIns="108000" rtlCol="0">
              <a:spAutoFit/>
            </a:bodyPr>
            <a:lstStyle/>
            <a:p>
              <a:pPr algn="ctr"/>
              <a:r>
                <a:rPr lang="en-US" altLang="ko-KR" sz="1600" b="1" dirty="0">
                  <a:solidFill>
                    <a:schemeClr val="tx1">
                      <a:lumMod val="75000"/>
                      <a:lumOff val="25000"/>
                    </a:schemeClr>
                  </a:solidFill>
                  <a:latin typeface="Bahnschrift SemiCondensed" panose="020B0502040204020203" pitchFamily="34" charset="0"/>
                  <a:ea typeface="+mj-ea"/>
                  <a:cs typeface="Arial" pitchFamily="34" charset="0"/>
                </a:rPr>
                <a:t>Contents Here</a:t>
              </a:r>
              <a:endParaRPr lang="ko-KR" altLang="en-US" sz="1600" b="1" dirty="0">
                <a:solidFill>
                  <a:schemeClr val="tx1">
                    <a:lumMod val="75000"/>
                    <a:lumOff val="25000"/>
                  </a:schemeClr>
                </a:solidFill>
                <a:latin typeface="Bahnschrift SemiCondensed" panose="020B0502040204020203" pitchFamily="34" charset="0"/>
                <a:ea typeface="+mj-ea"/>
                <a:cs typeface="Arial" pitchFamily="34" charset="0"/>
              </a:endParaRPr>
            </a:p>
          </p:txBody>
        </p:sp>
      </p:grpSp>
      <p:grpSp>
        <p:nvGrpSpPr>
          <p:cNvPr id="44" name="Group 22">
            <a:extLst>
              <a:ext uri="{FF2B5EF4-FFF2-40B4-BE49-F238E27FC236}">
                <a16:creationId xmlns:a16="http://schemas.microsoft.com/office/drawing/2014/main" id="{2F8ED339-0B27-4D47-9310-7465D638772D}"/>
              </a:ext>
            </a:extLst>
          </p:cNvPr>
          <p:cNvGrpSpPr/>
          <p:nvPr/>
        </p:nvGrpSpPr>
        <p:grpSpPr>
          <a:xfrm>
            <a:off x="1023596" y="2802722"/>
            <a:ext cx="2753761" cy="1088104"/>
            <a:chOff x="575693" y="4138194"/>
            <a:chExt cx="2155442" cy="1088104"/>
          </a:xfrm>
        </p:grpSpPr>
        <p:sp>
          <p:nvSpPr>
            <p:cNvPr id="45" name="TextBox 23">
              <a:extLst>
                <a:ext uri="{FF2B5EF4-FFF2-40B4-BE49-F238E27FC236}">
                  <a16:creationId xmlns:a16="http://schemas.microsoft.com/office/drawing/2014/main" id="{D37F4815-87EC-4B56-8DE9-1B5FED0DBAF9}"/>
                </a:ext>
              </a:extLst>
            </p:cNvPr>
            <p:cNvSpPr txBox="1"/>
            <p:nvPr/>
          </p:nvSpPr>
          <p:spPr>
            <a:xfrm>
              <a:off x="578399" y="4395301"/>
              <a:ext cx="2144043" cy="830997"/>
            </a:xfrm>
            <a:prstGeom prst="rect">
              <a:avLst/>
            </a:prstGeom>
            <a:noFill/>
          </p:spPr>
          <p:txBody>
            <a:bodyPr wrap="square" lIns="108000" rIns="108000" rtlCol="0">
              <a:spAutoFit/>
            </a:bodyPr>
            <a:lstStyle/>
            <a:p>
              <a:pPr algn="ctr"/>
              <a:r>
                <a:rPr lang="en-US" altLang="ko-KR" sz="1200" dirty="0">
                  <a:solidFill>
                    <a:schemeClr val="tx1">
                      <a:lumMod val="75000"/>
                      <a:lumOff val="25000"/>
                    </a:schemeClr>
                  </a:solidFill>
                  <a:ea typeface="+mj-ea"/>
                  <a:cs typeface="Arial" pitchFamily="34" charset="0"/>
                </a:rPr>
                <a:t>Get a modern PowerPoint  Presentation that is beautifully designed. I hope and I believe that this Template will your Time.</a:t>
              </a:r>
            </a:p>
          </p:txBody>
        </p:sp>
        <p:sp>
          <p:nvSpPr>
            <p:cNvPr id="46" name="TextBox 24">
              <a:extLst>
                <a:ext uri="{FF2B5EF4-FFF2-40B4-BE49-F238E27FC236}">
                  <a16:creationId xmlns:a16="http://schemas.microsoft.com/office/drawing/2014/main" id="{5618CF4B-6201-40E2-A84A-678B5F82BB66}"/>
                </a:ext>
              </a:extLst>
            </p:cNvPr>
            <p:cNvSpPr txBox="1"/>
            <p:nvPr/>
          </p:nvSpPr>
          <p:spPr>
            <a:xfrm>
              <a:off x="575693" y="4138194"/>
              <a:ext cx="2155442" cy="338554"/>
            </a:xfrm>
            <a:prstGeom prst="rect">
              <a:avLst/>
            </a:prstGeom>
            <a:noFill/>
          </p:spPr>
          <p:txBody>
            <a:bodyPr wrap="square" lIns="108000" rIns="108000" rtlCol="0">
              <a:spAutoFit/>
            </a:bodyPr>
            <a:lstStyle/>
            <a:p>
              <a:pPr algn="ctr"/>
              <a:r>
                <a:rPr lang="en-US" altLang="ko-KR" sz="1600" b="1" dirty="0">
                  <a:solidFill>
                    <a:schemeClr val="tx1">
                      <a:lumMod val="75000"/>
                      <a:lumOff val="25000"/>
                    </a:schemeClr>
                  </a:solidFill>
                  <a:latin typeface="Bahnschrift SemiCondensed" panose="020B0502040204020203" pitchFamily="34" charset="0"/>
                  <a:ea typeface="+mj-ea"/>
                  <a:cs typeface="Arial" pitchFamily="34" charset="0"/>
                </a:rPr>
                <a:t>Contents Here</a:t>
              </a:r>
              <a:endParaRPr lang="ko-KR" altLang="en-US" sz="1600" b="1" dirty="0">
                <a:solidFill>
                  <a:schemeClr val="tx1">
                    <a:lumMod val="75000"/>
                    <a:lumOff val="25000"/>
                  </a:schemeClr>
                </a:solidFill>
                <a:latin typeface="Bahnschrift SemiCondensed" panose="020B0502040204020203" pitchFamily="34" charset="0"/>
                <a:ea typeface="+mj-ea"/>
                <a:cs typeface="Arial" pitchFamily="34" charset="0"/>
              </a:endParaRPr>
            </a:p>
          </p:txBody>
        </p:sp>
      </p:grpSp>
      <p:grpSp>
        <p:nvGrpSpPr>
          <p:cNvPr id="47" name="Group 22">
            <a:extLst>
              <a:ext uri="{FF2B5EF4-FFF2-40B4-BE49-F238E27FC236}">
                <a16:creationId xmlns:a16="http://schemas.microsoft.com/office/drawing/2014/main" id="{168FEA2A-CE77-40BE-845A-701F0D062942}"/>
              </a:ext>
            </a:extLst>
          </p:cNvPr>
          <p:cNvGrpSpPr/>
          <p:nvPr/>
        </p:nvGrpSpPr>
        <p:grpSpPr>
          <a:xfrm>
            <a:off x="8476607" y="2636839"/>
            <a:ext cx="2753761" cy="1088104"/>
            <a:chOff x="575693" y="4138194"/>
            <a:chExt cx="2155442" cy="1088104"/>
          </a:xfrm>
        </p:grpSpPr>
        <p:sp>
          <p:nvSpPr>
            <p:cNvPr id="48" name="TextBox 23">
              <a:extLst>
                <a:ext uri="{FF2B5EF4-FFF2-40B4-BE49-F238E27FC236}">
                  <a16:creationId xmlns:a16="http://schemas.microsoft.com/office/drawing/2014/main" id="{D5F9FF35-BCEF-4E30-A3A7-6C4BED7D968F}"/>
                </a:ext>
              </a:extLst>
            </p:cNvPr>
            <p:cNvSpPr txBox="1"/>
            <p:nvPr/>
          </p:nvSpPr>
          <p:spPr>
            <a:xfrm>
              <a:off x="578399" y="4395301"/>
              <a:ext cx="2144043" cy="830997"/>
            </a:xfrm>
            <a:prstGeom prst="rect">
              <a:avLst/>
            </a:prstGeom>
            <a:noFill/>
          </p:spPr>
          <p:txBody>
            <a:bodyPr wrap="square" lIns="108000" rIns="108000" rtlCol="0">
              <a:spAutoFit/>
            </a:bodyPr>
            <a:lstStyle/>
            <a:p>
              <a:pPr algn="ctr"/>
              <a:r>
                <a:rPr lang="en-US" altLang="ko-KR" sz="1200" dirty="0">
                  <a:solidFill>
                    <a:schemeClr val="tx1">
                      <a:lumMod val="75000"/>
                      <a:lumOff val="25000"/>
                    </a:schemeClr>
                  </a:solidFill>
                  <a:ea typeface="+mj-ea"/>
                  <a:cs typeface="Arial" pitchFamily="34" charset="0"/>
                </a:rPr>
                <a:t>Get a modern PowerPoint  Presentation that is beautifully designed. I hope and I believe that this Template will your Time.</a:t>
              </a:r>
            </a:p>
          </p:txBody>
        </p:sp>
        <p:sp>
          <p:nvSpPr>
            <p:cNvPr id="49" name="TextBox 24">
              <a:extLst>
                <a:ext uri="{FF2B5EF4-FFF2-40B4-BE49-F238E27FC236}">
                  <a16:creationId xmlns:a16="http://schemas.microsoft.com/office/drawing/2014/main" id="{18FB593D-FD33-4396-82A9-CB8FE7512441}"/>
                </a:ext>
              </a:extLst>
            </p:cNvPr>
            <p:cNvSpPr txBox="1"/>
            <p:nvPr/>
          </p:nvSpPr>
          <p:spPr>
            <a:xfrm>
              <a:off x="575693" y="4138194"/>
              <a:ext cx="2155442" cy="338554"/>
            </a:xfrm>
            <a:prstGeom prst="rect">
              <a:avLst/>
            </a:prstGeom>
            <a:noFill/>
          </p:spPr>
          <p:txBody>
            <a:bodyPr wrap="square" lIns="108000" rIns="108000" rtlCol="0">
              <a:spAutoFit/>
            </a:bodyPr>
            <a:lstStyle/>
            <a:p>
              <a:pPr algn="ctr"/>
              <a:r>
                <a:rPr lang="en-US" altLang="ko-KR" sz="1600" b="1" dirty="0">
                  <a:solidFill>
                    <a:schemeClr val="tx1">
                      <a:lumMod val="75000"/>
                      <a:lumOff val="25000"/>
                    </a:schemeClr>
                  </a:solidFill>
                  <a:latin typeface="Bahnschrift SemiCondensed" panose="020B0502040204020203" pitchFamily="34" charset="0"/>
                  <a:ea typeface="+mj-ea"/>
                  <a:cs typeface="Arial" pitchFamily="34" charset="0"/>
                </a:rPr>
                <a:t>Contents Here</a:t>
              </a:r>
              <a:endParaRPr lang="ko-KR" altLang="en-US" sz="1600" b="1" dirty="0">
                <a:solidFill>
                  <a:schemeClr val="tx1">
                    <a:lumMod val="75000"/>
                    <a:lumOff val="25000"/>
                  </a:schemeClr>
                </a:solidFill>
                <a:latin typeface="Bahnschrift SemiCondensed" panose="020B0502040204020203" pitchFamily="34" charset="0"/>
                <a:ea typeface="+mj-ea"/>
                <a:cs typeface="Arial" pitchFamily="34" charset="0"/>
              </a:endParaRPr>
            </a:p>
          </p:txBody>
        </p:sp>
      </p:grpSp>
      <p:sp>
        <p:nvSpPr>
          <p:cNvPr id="50" name="TextBox 23">
            <a:extLst>
              <a:ext uri="{FF2B5EF4-FFF2-40B4-BE49-F238E27FC236}">
                <a16:creationId xmlns:a16="http://schemas.microsoft.com/office/drawing/2014/main" id="{1054181A-1722-4543-96A3-A6953E1C3601}"/>
              </a:ext>
            </a:extLst>
          </p:cNvPr>
          <p:cNvSpPr txBox="1"/>
          <p:nvPr/>
        </p:nvSpPr>
        <p:spPr>
          <a:xfrm>
            <a:off x="3099935" y="6028039"/>
            <a:ext cx="6611254" cy="584775"/>
          </a:xfrm>
          <a:prstGeom prst="rect">
            <a:avLst/>
          </a:prstGeom>
          <a:noFill/>
        </p:spPr>
        <p:txBody>
          <a:bodyPr wrap="square" lIns="108000" rIns="108000" rtlCol="0">
            <a:spAutoFit/>
          </a:bodyPr>
          <a:lstStyle/>
          <a:p>
            <a:pPr algn="ctr"/>
            <a:r>
              <a:rPr lang="en-US" altLang="ko-KR" sz="1600" dirty="0">
                <a:solidFill>
                  <a:srgbClr val="000000"/>
                </a:solidFill>
                <a:latin typeface="Bahnschrift SemiCondensed" panose="020B0502040204020203" pitchFamily="34" charset="0"/>
                <a:ea typeface="+mj-ea"/>
                <a:cs typeface="Arial" pitchFamily="34" charset="0"/>
              </a:rPr>
              <a:t>Get a modern PowerPoint  Presentation that is beautifully designed. I hope and I believe that this Template will your Time.</a:t>
            </a:r>
          </a:p>
        </p:txBody>
      </p:sp>
    </p:spTree>
    <p:extLst>
      <p:ext uri="{BB962C8B-B14F-4D97-AF65-F5344CB8AC3E}">
        <p14:creationId xmlns:p14="http://schemas.microsoft.com/office/powerpoint/2010/main" val="41964261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D83D884C-0BC3-4CF5-B98C-465763805C04}"/>
              </a:ext>
            </a:extLst>
          </p:cNvPr>
          <p:cNvSpPr txBox="1"/>
          <p:nvPr/>
        </p:nvSpPr>
        <p:spPr>
          <a:xfrm>
            <a:off x="2602973" y="2776754"/>
            <a:ext cx="6986054" cy="769441"/>
          </a:xfrm>
          <a:prstGeom prst="rect">
            <a:avLst/>
          </a:prstGeom>
          <a:noFill/>
        </p:spPr>
        <p:txBody>
          <a:bodyPr wrap="square" rtlCol="0">
            <a:spAutoFit/>
          </a:bodyPr>
          <a:lstStyle/>
          <a:p>
            <a:pPr algn="ctr"/>
            <a:r>
              <a:rPr lang="es-PE" sz="4400" b="1" dirty="0">
                <a:latin typeface="Arial" panose="020B0604020202020204" pitchFamily="34" charset="0"/>
                <a:cs typeface="Arial" panose="020B0604020202020204" pitchFamily="34" charset="0"/>
              </a:rPr>
              <a:t>TÍTULO O SUBTÍTULO</a:t>
            </a:r>
          </a:p>
        </p:txBody>
      </p:sp>
      <p:sp>
        <p:nvSpPr>
          <p:cNvPr id="3" name="CuadroTexto 2">
            <a:extLst>
              <a:ext uri="{FF2B5EF4-FFF2-40B4-BE49-F238E27FC236}">
                <a16:creationId xmlns:a16="http://schemas.microsoft.com/office/drawing/2014/main" id="{432D52F9-1CCA-4EE3-B776-8260DE973789}"/>
              </a:ext>
            </a:extLst>
          </p:cNvPr>
          <p:cNvSpPr txBox="1"/>
          <p:nvPr/>
        </p:nvSpPr>
        <p:spPr>
          <a:xfrm>
            <a:off x="4026809" y="2313238"/>
            <a:ext cx="4133850" cy="461665"/>
          </a:xfrm>
          <a:prstGeom prst="rect">
            <a:avLst/>
          </a:prstGeom>
          <a:noFill/>
        </p:spPr>
        <p:txBody>
          <a:bodyPr wrap="square" rtlCol="0">
            <a:spAutoFit/>
          </a:bodyPr>
          <a:lstStyle/>
          <a:p>
            <a:pPr algn="ctr"/>
            <a:r>
              <a:rPr lang="es-PE" sz="2400" spc="300" dirty="0"/>
              <a:t>AGREGA UN TÍTULO</a:t>
            </a:r>
          </a:p>
        </p:txBody>
      </p:sp>
      <p:sp>
        <p:nvSpPr>
          <p:cNvPr id="4" name="CuadroTexto 3">
            <a:extLst>
              <a:ext uri="{FF2B5EF4-FFF2-40B4-BE49-F238E27FC236}">
                <a16:creationId xmlns:a16="http://schemas.microsoft.com/office/drawing/2014/main" id="{8967C8B8-4F39-4012-BB4E-69314CC11F2C}"/>
              </a:ext>
            </a:extLst>
          </p:cNvPr>
          <p:cNvSpPr txBox="1"/>
          <p:nvPr/>
        </p:nvSpPr>
        <p:spPr>
          <a:xfrm>
            <a:off x="2851962" y="3672849"/>
            <a:ext cx="6483544" cy="1631216"/>
          </a:xfrm>
          <a:prstGeom prst="rect">
            <a:avLst/>
          </a:prstGeom>
          <a:noFill/>
        </p:spPr>
        <p:txBody>
          <a:bodyPr wrap="square" rtlCol="0">
            <a:spAutoFit/>
          </a:bodyPr>
          <a:lstStyle/>
          <a:p>
            <a:pPr algn="ctr"/>
            <a:r>
              <a:rPr lang="es-PE" sz="2000" dirty="0">
                <a:latin typeface="Arial" panose="020B0604020202020204" pitchFamily="34" charset="0"/>
                <a:cs typeface="Arial" panose="020B0604020202020204" pitchFamily="34" charset="0"/>
              </a:rPr>
              <a:t>Escribe aquí una breve introducción/explicación de lo que trata el tema del que estás hablando. Escribe aquí una breve introducción/explicación de lo que trata el tema del que estás hablando.  Escribe aquí una breve introducción/explicación.</a:t>
            </a:r>
            <a:endParaRPr lang="es-P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4572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E1BB8835-480C-48EB-9E86-9778DC37811A}"/>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 y="5956301"/>
            <a:ext cx="12192001" cy="901700"/>
          </a:xfrm>
          <a:prstGeom prst="rect">
            <a:avLst/>
          </a:prstGeom>
        </p:spPr>
      </p:pic>
      <p:sp>
        <p:nvSpPr>
          <p:cNvPr id="3" name="Rectángulo 2">
            <a:extLst>
              <a:ext uri="{FF2B5EF4-FFF2-40B4-BE49-F238E27FC236}">
                <a16:creationId xmlns:a16="http://schemas.microsoft.com/office/drawing/2014/main" id="{1E889BD9-A407-49A6-BD2A-2E5BB96511AB}"/>
              </a:ext>
            </a:extLst>
          </p:cNvPr>
          <p:cNvSpPr/>
          <p:nvPr/>
        </p:nvSpPr>
        <p:spPr>
          <a:xfrm>
            <a:off x="168812" y="126609"/>
            <a:ext cx="11859065" cy="109259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ln>
                <a:noFill/>
              </a:ln>
            </a:endParaRPr>
          </a:p>
        </p:txBody>
      </p:sp>
      <p:pic>
        <p:nvPicPr>
          <p:cNvPr id="4" name="Imagen 3">
            <a:extLst>
              <a:ext uri="{FF2B5EF4-FFF2-40B4-BE49-F238E27FC236}">
                <a16:creationId xmlns:a16="http://schemas.microsoft.com/office/drawing/2014/main" id="{1E5A4910-0B83-4364-A9F4-B888EA5BD072}"/>
              </a:ext>
            </a:extLst>
          </p:cNvPr>
          <p:cNvPicPr>
            <a:picLocks noChangeAspect="1"/>
          </p:cNvPicPr>
          <p:nvPr/>
        </p:nvPicPr>
        <p:blipFill>
          <a:blip r:embed="rId4"/>
          <a:stretch>
            <a:fillRect/>
          </a:stretch>
        </p:blipFill>
        <p:spPr>
          <a:xfrm>
            <a:off x="4692627" y="353618"/>
            <a:ext cx="2806745" cy="767616"/>
          </a:xfrm>
          <a:prstGeom prst="rect">
            <a:avLst/>
          </a:prstGeom>
        </p:spPr>
      </p:pic>
      <p:sp>
        <p:nvSpPr>
          <p:cNvPr id="5" name="Text Placeholder 1">
            <a:extLst>
              <a:ext uri="{FF2B5EF4-FFF2-40B4-BE49-F238E27FC236}">
                <a16:creationId xmlns:a16="http://schemas.microsoft.com/office/drawing/2014/main" id="{56A02F11-25C3-403A-A88E-B1FE360E37EB}"/>
              </a:ext>
            </a:extLst>
          </p:cNvPr>
          <p:cNvSpPr txBox="1">
            <a:spLocks/>
          </p:cNvSpPr>
          <p:nvPr/>
        </p:nvSpPr>
        <p:spPr>
          <a:xfrm>
            <a:off x="339725" y="1992397"/>
            <a:ext cx="11572875" cy="723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bg1"/>
                </a:solidFill>
              </a:rPr>
              <a:t>Infographic Style</a:t>
            </a:r>
            <a:endParaRPr lang="en-US" dirty="0">
              <a:solidFill>
                <a:schemeClr val="bg1"/>
              </a:solidFill>
            </a:endParaRPr>
          </a:p>
        </p:txBody>
      </p:sp>
      <p:sp>
        <p:nvSpPr>
          <p:cNvPr id="6" name="TextBox 44">
            <a:extLst>
              <a:ext uri="{FF2B5EF4-FFF2-40B4-BE49-F238E27FC236}">
                <a16:creationId xmlns:a16="http://schemas.microsoft.com/office/drawing/2014/main" id="{AE160171-133C-4CDB-BBA9-20000A9C6124}"/>
              </a:ext>
            </a:extLst>
          </p:cNvPr>
          <p:cNvSpPr txBox="1"/>
          <p:nvPr/>
        </p:nvSpPr>
        <p:spPr>
          <a:xfrm>
            <a:off x="6898982" y="3827055"/>
            <a:ext cx="4364994" cy="738664"/>
          </a:xfrm>
          <a:prstGeom prst="rect">
            <a:avLst/>
          </a:prstGeom>
          <a:noFill/>
        </p:spPr>
        <p:txBody>
          <a:bodyPr wrap="square" rtlCol="0">
            <a:spAutoFit/>
          </a:bodyPr>
          <a:lstStyle/>
          <a:p>
            <a:r>
              <a:rPr lang="en-US" altLang="ko-KR" sz="1400" b="1" dirty="0">
                <a:solidFill>
                  <a:schemeClr val="bg1"/>
                </a:solidFill>
                <a:cs typeface="Arial" pitchFamily="34" charset="0"/>
              </a:rPr>
              <a:t>Get a modern PowerPoint  Presentation that is beautifully designed. Easy to change colors, photos and Text.</a:t>
            </a:r>
            <a:endParaRPr lang="ko-KR" altLang="en-US" sz="1400" b="1" dirty="0">
              <a:solidFill>
                <a:schemeClr val="bg1"/>
              </a:solidFill>
              <a:cs typeface="Arial" pitchFamily="34" charset="0"/>
            </a:endParaRPr>
          </a:p>
        </p:txBody>
      </p:sp>
      <p:sp>
        <p:nvSpPr>
          <p:cNvPr id="7" name="TextBox 45">
            <a:extLst>
              <a:ext uri="{FF2B5EF4-FFF2-40B4-BE49-F238E27FC236}">
                <a16:creationId xmlns:a16="http://schemas.microsoft.com/office/drawing/2014/main" id="{B269758A-CF45-42E3-B96E-3DED57F58BD6}"/>
              </a:ext>
            </a:extLst>
          </p:cNvPr>
          <p:cNvSpPr txBox="1"/>
          <p:nvPr/>
        </p:nvSpPr>
        <p:spPr>
          <a:xfrm>
            <a:off x="6970368" y="2793597"/>
            <a:ext cx="3568439" cy="430887"/>
          </a:xfrm>
          <a:prstGeom prst="rect">
            <a:avLst/>
          </a:prstGeom>
          <a:noFill/>
        </p:spPr>
        <p:txBody>
          <a:bodyPr wrap="square" rtlCol="0" anchor="ctr">
            <a:spAutoFit/>
          </a:bodyPr>
          <a:lstStyle/>
          <a:p>
            <a:r>
              <a:rPr lang="en-GB" altLang="ko-KR" sz="1100" dirty="0">
                <a:solidFill>
                  <a:schemeClr val="bg1"/>
                </a:solidFill>
                <a:cs typeface="Arial" pitchFamily="34" charset="0"/>
              </a:rPr>
              <a:t>L</a:t>
            </a:r>
            <a:r>
              <a:rPr lang="en-US" altLang="ko-KR" sz="1100" dirty="0">
                <a:solidFill>
                  <a:schemeClr val="bg1"/>
                </a:solidFill>
                <a:cs typeface="Arial" pitchFamily="34" charset="0"/>
              </a:rPr>
              <a:t>OREM IPSUM DOLOR SIT AMET,</a:t>
            </a:r>
          </a:p>
          <a:p>
            <a:r>
              <a:rPr lang="en-US" altLang="ko-KR" sz="1100" dirty="0">
                <a:solidFill>
                  <a:schemeClr val="bg1"/>
                </a:solidFill>
                <a:cs typeface="Arial" pitchFamily="34" charset="0"/>
              </a:rPr>
              <a:t>CU USU AGAM INTEGRE IMPEDIT.</a:t>
            </a:r>
            <a:endParaRPr lang="ko-KR" altLang="en-US" sz="1100" dirty="0">
              <a:solidFill>
                <a:schemeClr val="bg1"/>
              </a:solidFill>
              <a:cs typeface="Arial" pitchFamily="34" charset="0"/>
            </a:endParaRPr>
          </a:p>
        </p:txBody>
      </p:sp>
      <p:sp>
        <p:nvSpPr>
          <p:cNvPr id="8" name="TextBox 46">
            <a:extLst>
              <a:ext uri="{FF2B5EF4-FFF2-40B4-BE49-F238E27FC236}">
                <a16:creationId xmlns:a16="http://schemas.microsoft.com/office/drawing/2014/main" id="{13BBC2C6-0B1D-4E6A-B5F1-1E9C08A9FBE1}"/>
              </a:ext>
            </a:extLst>
          </p:cNvPr>
          <p:cNvSpPr txBox="1"/>
          <p:nvPr/>
        </p:nvSpPr>
        <p:spPr>
          <a:xfrm>
            <a:off x="6898982" y="1882450"/>
            <a:ext cx="3568440" cy="830997"/>
          </a:xfrm>
          <a:prstGeom prst="rect">
            <a:avLst/>
          </a:prstGeom>
          <a:noFill/>
        </p:spPr>
        <p:txBody>
          <a:bodyPr wrap="square" rtlCol="0" anchor="ctr">
            <a:spAutoFit/>
          </a:bodyPr>
          <a:lstStyle/>
          <a:p>
            <a:r>
              <a:rPr lang="en-GB" altLang="ko-KR" sz="2400" b="1" i="1" dirty="0">
                <a:solidFill>
                  <a:schemeClr val="bg1"/>
                </a:solidFill>
                <a:cs typeface="Arial" pitchFamily="34" charset="0"/>
              </a:rPr>
              <a:t>L</a:t>
            </a:r>
            <a:r>
              <a:rPr lang="en-US" altLang="ko-KR" sz="2400" b="1" i="1" dirty="0">
                <a:solidFill>
                  <a:schemeClr val="bg1"/>
                </a:solidFill>
                <a:cs typeface="Arial" pitchFamily="34" charset="0"/>
              </a:rPr>
              <a:t>OREM IPSUM</a:t>
            </a:r>
          </a:p>
          <a:p>
            <a:r>
              <a:rPr lang="en-US" altLang="ko-KR" sz="2400" b="1" i="1" dirty="0">
                <a:solidFill>
                  <a:schemeClr val="bg1"/>
                </a:solidFill>
                <a:cs typeface="Arial" pitchFamily="34" charset="0"/>
              </a:rPr>
              <a:t>DOLOR SIT AMET, </a:t>
            </a:r>
            <a:endParaRPr lang="ko-KR" altLang="en-US" sz="2400" b="1" i="1" dirty="0">
              <a:solidFill>
                <a:schemeClr val="bg1"/>
              </a:solidFill>
              <a:cs typeface="Arial" pitchFamily="34" charset="0"/>
            </a:endParaRPr>
          </a:p>
        </p:txBody>
      </p:sp>
      <p:sp>
        <p:nvSpPr>
          <p:cNvPr id="9" name="Rounded Rectangle 2">
            <a:extLst>
              <a:ext uri="{FF2B5EF4-FFF2-40B4-BE49-F238E27FC236}">
                <a16:creationId xmlns:a16="http://schemas.microsoft.com/office/drawing/2014/main" id="{948CABA7-8F91-4A48-8907-F8FD751A3EBB}"/>
              </a:ext>
            </a:extLst>
          </p:cNvPr>
          <p:cNvSpPr>
            <a:spLocks noChangeAspect="1"/>
          </p:cNvSpPr>
          <p:nvPr/>
        </p:nvSpPr>
        <p:spPr>
          <a:xfrm>
            <a:off x="9128235" y="5254437"/>
            <a:ext cx="566911" cy="720000"/>
          </a:xfrm>
          <a:custGeom>
            <a:avLst/>
            <a:gdLst/>
            <a:ahLst/>
            <a:cxnLst/>
            <a:rect l="l" t="t" r="r" b="b"/>
            <a:pathLst>
              <a:path w="3061657" h="3888432">
                <a:moveTo>
                  <a:pt x="414828" y="3226712"/>
                </a:moveTo>
                <a:lnTo>
                  <a:pt x="2646828" y="3226712"/>
                </a:lnTo>
                <a:lnTo>
                  <a:pt x="2646828" y="3406712"/>
                </a:lnTo>
                <a:lnTo>
                  <a:pt x="414828" y="3406712"/>
                </a:lnTo>
                <a:close/>
                <a:moveTo>
                  <a:pt x="2247150" y="1785874"/>
                </a:moveTo>
                <a:lnTo>
                  <a:pt x="2535180" y="1785874"/>
                </a:lnTo>
                <a:cubicBezTo>
                  <a:pt x="2574949" y="1785874"/>
                  <a:pt x="2607189" y="1818114"/>
                  <a:pt x="2607189" y="1857883"/>
                </a:cubicBezTo>
                <a:lnTo>
                  <a:pt x="2607189" y="2145913"/>
                </a:lnTo>
                <a:cubicBezTo>
                  <a:pt x="2607189" y="2185682"/>
                  <a:pt x="2574949" y="2217922"/>
                  <a:pt x="2535180" y="2217922"/>
                </a:cubicBezTo>
                <a:lnTo>
                  <a:pt x="2247150" y="2217922"/>
                </a:lnTo>
                <a:cubicBezTo>
                  <a:pt x="2207381" y="2217922"/>
                  <a:pt x="2175141" y="2185682"/>
                  <a:pt x="2175141" y="2145913"/>
                </a:cubicBezTo>
                <a:lnTo>
                  <a:pt x="2175141" y="1857883"/>
                </a:lnTo>
                <a:cubicBezTo>
                  <a:pt x="2175141" y="1818114"/>
                  <a:pt x="2207381" y="1785874"/>
                  <a:pt x="2247150" y="1785874"/>
                </a:cubicBezTo>
                <a:close/>
                <a:moveTo>
                  <a:pt x="1693748" y="1785874"/>
                </a:moveTo>
                <a:lnTo>
                  <a:pt x="1981778" y="1785874"/>
                </a:lnTo>
                <a:cubicBezTo>
                  <a:pt x="2021547" y="1785874"/>
                  <a:pt x="2053787" y="1818114"/>
                  <a:pt x="2053787" y="1857883"/>
                </a:cubicBezTo>
                <a:lnTo>
                  <a:pt x="2053787" y="2145913"/>
                </a:lnTo>
                <a:cubicBezTo>
                  <a:pt x="2053787" y="2185682"/>
                  <a:pt x="2021547" y="2217922"/>
                  <a:pt x="1981778" y="2217922"/>
                </a:cubicBezTo>
                <a:lnTo>
                  <a:pt x="1693748" y="2217922"/>
                </a:lnTo>
                <a:cubicBezTo>
                  <a:pt x="1653979" y="2217922"/>
                  <a:pt x="1621739" y="2185682"/>
                  <a:pt x="1621739" y="2145913"/>
                </a:cubicBezTo>
                <a:lnTo>
                  <a:pt x="1621739" y="1857883"/>
                </a:lnTo>
                <a:cubicBezTo>
                  <a:pt x="1621739" y="1818114"/>
                  <a:pt x="1653979" y="1785874"/>
                  <a:pt x="1693748" y="1785874"/>
                </a:cubicBezTo>
                <a:close/>
                <a:moveTo>
                  <a:pt x="1140346" y="1785874"/>
                </a:moveTo>
                <a:lnTo>
                  <a:pt x="1428376" y="1785874"/>
                </a:lnTo>
                <a:cubicBezTo>
                  <a:pt x="1468145" y="1785874"/>
                  <a:pt x="1500385" y="1818114"/>
                  <a:pt x="1500385" y="1857883"/>
                </a:cubicBezTo>
                <a:lnTo>
                  <a:pt x="1500385" y="2145913"/>
                </a:lnTo>
                <a:cubicBezTo>
                  <a:pt x="1500385" y="2185682"/>
                  <a:pt x="1468145" y="2217922"/>
                  <a:pt x="1428376" y="2217922"/>
                </a:cubicBezTo>
                <a:lnTo>
                  <a:pt x="1140346" y="2217922"/>
                </a:lnTo>
                <a:cubicBezTo>
                  <a:pt x="1100577" y="2217922"/>
                  <a:pt x="1068337" y="2185682"/>
                  <a:pt x="1068337" y="2145913"/>
                </a:cubicBezTo>
                <a:lnTo>
                  <a:pt x="1068337" y="1857883"/>
                </a:lnTo>
                <a:cubicBezTo>
                  <a:pt x="1068337" y="1818114"/>
                  <a:pt x="1100577" y="1785874"/>
                  <a:pt x="1140346" y="1785874"/>
                </a:cubicBezTo>
                <a:close/>
                <a:moveTo>
                  <a:pt x="586944" y="1785874"/>
                </a:moveTo>
                <a:lnTo>
                  <a:pt x="874974" y="1785874"/>
                </a:lnTo>
                <a:cubicBezTo>
                  <a:pt x="914743" y="1785874"/>
                  <a:pt x="946983" y="1818114"/>
                  <a:pt x="946983" y="1857883"/>
                </a:cubicBezTo>
                <a:lnTo>
                  <a:pt x="946983" y="2145913"/>
                </a:lnTo>
                <a:cubicBezTo>
                  <a:pt x="946983" y="2185682"/>
                  <a:pt x="914743" y="2217922"/>
                  <a:pt x="874974" y="2217922"/>
                </a:cubicBezTo>
                <a:lnTo>
                  <a:pt x="586944" y="2217922"/>
                </a:lnTo>
                <a:cubicBezTo>
                  <a:pt x="547175" y="2217922"/>
                  <a:pt x="514935" y="2185682"/>
                  <a:pt x="514935" y="2145913"/>
                </a:cubicBezTo>
                <a:lnTo>
                  <a:pt x="514935" y="1857883"/>
                </a:lnTo>
                <a:cubicBezTo>
                  <a:pt x="514935" y="1818114"/>
                  <a:pt x="547175" y="1785874"/>
                  <a:pt x="586944" y="1785874"/>
                </a:cubicBezTo>
                <a:close/>
                <a:moveTo>
                  <a:pt x="2243400" y="1201426"/>
                </a:moveTo>
                <a:lnTo>
                  <a:pt x="2531430" y="1201426"/>
                </a:lnTo>
                <a:cubicBezTo>
                  <a:pt x="2571199" y="1201426"/>
                  <a:pt x="2603439" y="1233666"/>
                  <a:pt x="2603439" y="1273435"/>
                </a:cubicBezTo>
                <a:lnTo>
                  <a:pt x="2603439" y="1561465"/>
                </a:lnTo>
                <a:cubicBezTo>
                  <a:pt x="2603439" y="1601234"/>
                  <a:pt x="2571199" y="1633474"/>
                  <a:pt x="2531430" y="1633474"/>
                </a:cubicBezTo>
                <a:lnTo>
                  <a:pt x="2243400" y="1633474"/>
                </a:lnTo>
                <a:cubicBezTo>
                  <a:pt x="2203631" y="1633474"/>
                  <a:pt x="2171391" y="1601234"/>
                  <a:pt x="2171391" y="1561465"/>
                </a:cubicBezTo>
                <a:lnTo>
                  <a:pt x="2171391" y="1273435"/>
                </a:lnTo>
                <a:cubicBezTo>
                  <a:pt x="2171391" y="1233666"/>
                  <a:pt x="2203631" y="1201426"/>
                  <a:pt x="2243400" y="1201426"/>
                </a:cubicBezTo>
                <a:close/>
                <a:moveTo>
                  <a:pt x="1689998" y="1201426"/>
                </a:moveTo>
                <a:lnTo>
                  <a:pt x="1978028" y="1201426"/>
                </a:lnTo>
                <a:cubicBezTo>
                  <a:pt x="2017797" y="1201426"/>
                  <a:pt x="2050037" y="1233666"/>
                  <a:pt x="2050037" y="1273435"/>
                </a:cubicBezTo>
                <a:lnTo>
                  <a:pt x="2050037" y="1561465"/>
                </a:lnTo>
                <a:cubicBezTo>
                  <a:pt x="2050037" y="1601234"/>
                  <a:pt x="2017797" y="1633474"/>
                  <a:pt x="1978028" y="1633474"/>
                </a:cubicBezTo>
                <a:lnTo>
                  <a:pt x="1689998" y="1633474"/>
                </a:lnTo>
                <a:cubicBezTo>
                  <a:pt x="1650229" y="1633474"/>
                  <a:pt x="1617989" y="1601234"/>
                  <a:pt x="1617989" y="1561465"/>
                </a:cubicBezTo>
                <a:lnTo>
                  <a:pt x="1617989" y="1273435"/>
                </a:lnTo>
                <a:cubicBezTo>
                  <a:pt x="1617989" y="1233666"/>
                  <a:pt x="1650229" y="1201426"/>
                  <a:pt x="1689998" y="1201426"/>
                </a:cubicBezTo>
                <a:close/>
                <a:moveTo>
                  <a:pt x="1136596" y="1201426"/>
                </a:moveTo>
                <a:lnTo>
                  <a:pt x="1424626" y="1201426"/>
                </a:lnTo>
                <a:cubicBezTo>
                  <a:pt x="1464395" y="1201426"/>
                  <a:pt x="1496635" y="1233666"/>
                  <a:pt x="1496635" y="1273435"/>
                </a:cubicBezTo>
                <a:lnTo>
                  <a:pt x="1496635" y="1561465"/>
                </a:lnTo>
                <a:cubicBezTo>
                  <a:pt x="1496635" y="1601234"/>
                  <a:pt x="1464395" y="1633474"/>
                  <a:pt x="1424626" y="1633474"/>
                </a:cubicBezTo>
                <a:lnTo>
                  <a:pt x="1136596" y="1633474"/>
                </a:lnTo>
                <a:cubicBezTo>
                  <a:pt x="1096827" y="1633474"/>
                  <a:pt x="1064587" y="1601234"/>
                  <a:pt x="1064587" y="1561465"/>
                </a:cubicBezTo>
                <a:lnTo>
                  <a:pt x="1064587" y="1273435"/>
                </a:lnTo>
                <a:cubicBezTo>
                  <a:pt x="1064587" y="1233666"/>
                  <a:pt x="1096827" y="1201426"/>
                  <a:pt x="1136596" y="1201426"/>
                </a:cubicBezTo>
                <a:close/>
                <a:moveTo>
                  <a:pt x="583194" y="1201426"/>
                </a:moveTo>
                <a:lnTo>
                  <a:pt x="871224" y="1201426"/>
                </a:lnTo>
                <a:cubicBezTo>
                  <a:pt x="910993" y="1201426"/>
                  <a:pt x="943233" y="1233666"/>
                  <a:pt x="943233" y="1273435"/>
                </a:cubicBezTo>
                <a:lnTo>
                  <a:pt x="943233" y="1561465"/>
                </a:lnTo>
                <a:cubicBezTo>
                  <a:pt x="943233" y="1601234"/>
                  <a:pt x="910993" y="1633474"/>
                  <a:pt x="871224" y="1633474"/>
                </a:cubicBezTo>
                <a:lnTo>
                  <a:pt x="583194" y="1633474"/>
                </a:lnTo>
                <a:cubicBezTo>
                  <a:pt x="543425" y="1633474"/>
                  <a:pt x="511185" y="1601234"/>
                  <a:pt x="511185" y="1561465"/>
                </a:cubicBezTo>
                <a:lnTo>
                  <a:pt x="511185" y="1273435"/>
                </a:lnTo>
                <a:cubicBezTo>
                  <a:pt x="511185" y="1233666"/>
                  <a:pt x="543425" y="1201426"/>
                  <a:pt x="583194" y="1201426"/>
                </a:cubicBezTo>
                <a:close/>
                <a:moveTo>
                  <a:pt x="2226002" y="616978"/>
                </a:moveTo>
                <a:lnTo>
                  <a:pt x="2514032" y="616978"/>
                </a:lnTo>
                <a:cubicBezTo>
                  <a:pt x="2553801" y="616978"/>
                  <a:pt x="2586041" y="649218"/>
                  <a:pt x="2586041" y="688987"/>
                </a:cubicBezTo>
                <a:lnTo>
                  <a:pt x="2586041" y="977017"/>
                </a:lnTo>
                <a:cubicBezTo>
                  <a:pt x="2586041" y="1016786"/>
                  <a:pt x="2553801" y="1049026"/>
                  <a:pt x="2514032" y="1049026"/>
                </a:cubicBezTo>
                <a:lnTo>
                  <a:pt x="2226002" y="1049026"/>
                </a:lnTo>
                <a:cubicBezTo>
                  <a:pt x="2186233" y="1049026"/>
                  <a:pt x="2153993" y="1016786"/>
                  <a:pt x="2153993" y="977017"/>
                </a:cubicBezTo>
                <a:lnTo>
                  <a:pt x="2153993" y="688987"/>
                </a:lnTo>
                <a:cubicBezTo>
                  <a:pt x="2153993" y="649218"/>
                  <a:pt x="2186233" y="616978"/>
                  <a:pt x="2226002" y="616978"/>
                </a:cubicBezTo>
                <a:close/>
                <a:moveTo>
                  <a:pt x="1672600" y="616978"/>
                </a:moveTo>
                <a:lnTo>
                  <a:pt x="1960630" y="616978"/>
                </a:lnTo>
                <a:cubicBezTo>
                  <a:pt x="2000399" y="616978"/>
                  <a:pt x="2032639" y="649218"/>
                  <a:pt x="2032639" y="688987"/>
                </a:cubicBezTo>
                <a:lnTo>
                  <a:pt x="2032639" y="977017"/>
                </a:lnTo>
                <a:cubicBezTo>
                  <a:pt x="2032639" y="1016786"/>
                  <a:pt x="2000399" y="1049026"/>
                  <a:pt x="1960630" y="1049026"/>
                </a:cubicBezTo>
                <a:lnTo>
                  <a:pt x="1672600" y="1049026"/>
                </a:lnTo>
                <a:cubicBezTo>
                  <a:pt x="1632831" y="1049026"/>
                  <a:pt x="1600591" y="1016786"/>
                  <a:pt x="1600591" y="977017"/>
                </a:cubicBezTo>
                <a:lnTo>
                  <a:pt x="1600591" y="688987"/>
                </a:lnTo>
                <a:cubicBezTo>
                  <a:pt x="1600591" y="649218"/>
                  <a:pt x="1632831" y="616978"/>
                  <a:pt x="1672600" y="616978"/>
                </a:cubicBezTo>
                <a:close/>
                <a:moveTo>
                  <a:pt x="1119198" y="616978"/>
                </a:moveTo>
                <a:lnTo>
                  <a:pt x="1407228" y="616978"/>
                </a:lnTo>
                <a:cubicBezTo>
                  <a:pt x="1446997" y="616978"/>
                  <a:pt x="1479237" y="649218"/>
                  <a:pt x="1479237" y="688987"/>
                </a:cubicBezTo>
                <a:lnTo>
                  <a:pt x="1479237" y="977017"/>
                </a:lnTo>
                <a:cubicBezTo>
                  <a:pt x="1479237" y="1016786"/>
                  <a:pt x="1446997" y="1049026"/>
                  <a:pt x="1407228" y="1049026"/>
                </a:cubicBezTo>
                <a:lnTo>
                  <a:pt x="1119198" y="1049026"/>
                </a:lnTo>
                <a:cubicBezTo>
                  <a:pt x="1079429" y="1049026"/>
                  <a:pt x="1047189" y="1016786"/>
                  <a:pt x="1047189" y="977017"/>
                </a:cubicBezTo>
                <a:lnTo>
                  <a:pt x="1047189" y="688987"/>
                </a:lnTo>
                <a:cubicBezTo>
                  <a:pt x="1047189" y="649218"/>
                  <a:pt x="1079429" y="616978"/>
                  <a:pt x="1119198" y="616978"/>
                </a:cubicBezTo>
                <a:close/>
                <a:moveTo>
                  <a:pt x="565796" y="616978"/>
                </a:moveTo>
                <a:lnTo>
                  <a:pt x="853826" y="616978"/>
                </a:lnTo>
                <a:cubicBezTo>
                  <a:pt x="893595" y="616978"/>
                  <a:pt x="925835" y="649218"/>
                  <a:pt x="925835" y="688987"/>
                </a:cubicBezTo>
                <a:lnTo>
                  <a:pt x="925835" y="977017"/>
                </a:lnTo>
                <a:cubicBezTo>
                  <a:pt x="925835" y="1016786"/>
                  <a:pt x="893595" y="1049026"/>
                  <a:pt x="853826" y="1049026"/>
                </a:cubicBezTo>
                <a:lnTo>
                  <a:pt x="565796" y="1049026"/>
                </a:lnTo>
                <a:cubicBezTo>
                  <a:pt x="526027" y="1049026"/>
                  <a:pt x="493787" y="1016786"/>
                  <a:pt x="493787" y="977017"/>
                </a:cubicBezTo>
                <a:lnTo>
                  <a:pt x="493787" y="688987"/>
                </a:lnTo>
                <a:cubicBezTo>
                  <a:pt x="493787" y="649218"/>
                  <a:pt x="526027" y="616978"/>
                  <a:pt x="565796" y="616978"/>
                </a:cubicBezTo>
                <a:close/>
                <a:moveTo>
                  <a:pt x="306692" y="360040"/>
                </a:moveTo>
                <a:lnTo>
                  <a:pt x="306692" y="3528392"/>
                </a:lnTo>
                <a:lnTo>
                  <a:pt x="2754964" y="3528392"/>
                </a:lnTo>
                <a:lnTo>
                  <a:pt x="2754964" y="360040"/>
                </a:lnTo>
                <a:close/>
                <a:moveTo>
                  <a:pt x="223685" y="0"/>
                </a:moveTo>
                <a:lnTo>
                  <a:pt x="2837972" y="0"/>
                </a:lnTo>
                <a:cubicBezTo>
                  <a:pt x="2961510" y="0"/>
                  <a:pt x="3061657" y="100147"/>
                  <a:pt x="3061657" y="223685"/>
                </a:cubicBezTo>
                <a:lnTo>
                  <a:pt x="3061657" y="3664747"/>
                </a:lnTo>
                <a:cubicBezTo>
                  <a:pt x="3061657" y="3788285"/>
                  <a:pt x="2961510" y="3888432"/>
                  <a:pt x="2837972" y="3888432"/>
                </a:cubicBezTo>
                <a:lnTo>
                  <a:pt x="223685" y="3888432"/>
                </a:lnTo>
                <a:cubicBezTo>
                  <a:pt x="100147" y="3888432"/>
                  <a:pt x="0" y="3788285"/>
                  <a:pt x="0" y="3664747"/>
                </a:cubicBezTo>
                <a:lnTo>
                  <a:pt x="0" y="223685"/>
                </a:lnTo>
                <a:cubicBezTo>
                  <a:pt x="0" y="100147"/>
                  <a:pt x="100147" y="0"/>
                  <a:pt x="223685"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10" name="Rounded Rectangle 2">
            <a:extLst>
              <a:ext uri="{FF2B5EF4-FFF2-40B4-BE49-F238E27FC236}">
                <a16:creationId xmlns:a16="http://schemas.microsoft.com/office/drawing/2014/main" id="{1F5CBCCC-2A64-4E10-98B5-00561E9202F0}"/>
              </a:ext>
            </a:extLst>
          </p:cNvPr>
          <p:cNvSpPr>
            <a:spLocks noChangeAspect="1"/>
          </p:cNvSpPr>
          <p:nvPr/>
        </p:nvSpPr>
        <p:spPr>
          <a:xfrm>
            <a:off x="7015935" y="5254437"/>
            <a:ext cx="400799" cy="720000"/>
          </a:xfrm>
          <a:custGeom>
            <a:avLst/>
            <a:gdLst/>
            <a:ahLst/>
            <a:cxnLst/>
            <a:rect l="l" t="t" r="r" b="b"/>
            <a:pathLst>
              <a:path w="2160240" h="3880673">
                <a:moveTo>
                  <a:pt x="816120" y="3545649"/>
                </a:moveTo>
                <a:cubicBezTo>
                  <a:pt x="802865" y="3545649"/>
                  <a:pt x="792120" y="3556394"/>
                  <a:pt x="792120" y="3569649"/>
                </a:cubicBezTo>
                <a:lnTo>
                  <a:pt x="792120" y="3665649"/>
                </a:lnTo>
                <a:cubicBezTo>
                  <a:pt x="792120" y="3678904"/>
                  <a:pt x="802865" y="3689649"/>
                  <a:pt x="816120" y="3689649"/>
                </a:cubicBezTo>
                <a:lnTo>
                  <a:pt x="1344120" y="3689649"/>
                </a:lnTo>
                <a:cubicBezTo>
                  <a:pt x="1357375" y="3689649"/>
                  <a:pt x="1368120" y="3678904"/>
                  <a:pt x="1368120" y="3665649"/>
                </a:cubicBezTo>
                <a:lnTo>
                  <a:pt x="1368120" y="3569649"/>
                </a:lnTo>
                <a:cubicBezTo>
                  <a:pt x="1368120" y="3556394"/>
                  <a:pt x="1357375" y="3545649"/>
                  <a:pt x="1344120" y="3545649"/>
                </a:cubicBezTo>
                <a:close/>
                <a:moveTo>
                  <a:pt x="1458489" y="1982610"/>
                </a:moveTo>
                <a:lnTo>
                  <a:pt x="1698487" y="1982610"/>
                </a:lnTo>
                <a:cubicBezTo>
                  <a:pt x="1731625" y="1982610"/>
                  <a:pt x="1758488" y="2009473"/>
                  <a:pt x="1758488" y="2042611"/>
                </a:cubicBezTo>
                <a:lnTo>
                  <a:pt x="1758488" y="2282649"/>
                </a:lnTo>
                <a:cubicBezTo>
                  <a:pt x="1758488" y="2315787"/>
                  <a:pt x="1731625" y="2342650"/>
                  <a:pt x="1698487" y="2342650"/>
                </a:cubicBezTo>
                <a:lnTo>
                  <a:pt x="1458489" y="2342650"/>
                </a:lnTo>
                <a:cubicBezTo>
                  <a:pt x="1425351" y="2342650"/>
                  <a:pt x="1398488" y="2315787"/>
                  <a:pt x="1398488" y="2282649"/>
                </a:cubicBezTo>
                <a:lnTo>
                  <a:pt x="1398488" y="2042611"/>
                </a:lnTo>
                <a:cubicBezTo>
                  <a:pt x="1398488" y="2009473"/>
                  <a:pt x="1425351" y="1982610"/>
                  <a:pt x="1458489" y="1982610"/>
                </a:cubicBezTo>
                <a:close/>
                <a:moveTo>
                  <a:pt x="946089" y="1982610"/>
                </a:moveTo>
                <a:lnTo>
                  <a:pt x="1186087" y="1982610"/>
                </a:lnTo>
                <a:cubicBezTo>
                  <a:pt x="1219225" y="1982610"/>
                  <a:pt x="1246088" y="2009473"/>
                  <a:pt x="1246088" y="2042611"/>
                </a:cubicBezTo>
                <a:lnTo>
                  <a:pt x="1246088" y="2282649"/>
                </a:lnTo>
                <a:cubicBezTo>
                  <a:pt x="1246088" y="2315787"/>
                  <a:pt x="1219225" y="2342650"/>
                  <a:pt x="1186087" y="2342650"/>
                </a:cubicBezTo>
                <a:lnTo>
                  <a:pt x="946089" y="2342650"/>
                </a:lnTo>
                <a:cubicBezTo>
                  <a:pt x="912951" y="2342650"/>
                  <a:pt x="886088" y="2315787"/>
                  <a:pt x="886088" y="2282649"/>
                </a:cubicBezTo>
                <a:lnTo>
                  <a:pt x="886088" y="2042611"/>
                </a:lnTo>
                <a:cubicBezTo>
                  <a:pt x="886088" y="2009473"/>
                  <a:pt x="912951" y="1982610"/>
                  <a:pt x="946089" y="1982610"/>
                </a:cubicBezTo>
                <a:close/>
                <a:moveTo>
                  <a:pt x="434129" y="1982610"/>
                </a:moveTo>
                <a:lnTo>
                  <a:pt x="674127" y="1982610"/>
                </a:lnTo>
                <a:cubicBezTo>
                  <a:pt x="707265" y="1982610"/>
                  <a:pt x="734128" y="2009473"/>
                  <a:pt x="734128" y="2042611"/>
                </a:cubicBezTo>
                <a:lnTo>
                  <a:pt x="734128" y="2282649"/>
                </a:lnTo>
                <a:cubicBezTo>
                  <a:pt x="734128" y="2315787"/>
                  <a:pt x="707265" y="2342650"/>
                  <a:pt x="674127" y="2342650"/>
                </a:cubicBezTo>
                <a:lnTo>
                  <a:pt x="434129" y="2342650"/>
                </a:lnTo>
                <a:cubicBezTo>
                  <a:pt x="400991" y="2342650"/>
                  <a:pt x="374128" y="2315787"/>
                  <a:pt x="374128" y="2282649"/>
                </a:cubicBezTo>
                <a:lnTo>
                  <a:pt x="374128" y="2042611"/>
                </a:lnTo>
                <a:cubicBezTo>
                  <a:pt x="374128" y="2009473"/>
                  <a:pt x="400991" y="1982610"/>
                  <a:pt x="434129" y="1982610"/>
                </a:cubicBezTo>
                <a:close/>
                <a:moveTo>
                  <a:pt x="1458489" y="1434014"/>
                </a:moveTo>
                <a:lnTo>
                  <a:pt x="1698487" y="1434014"/>
                </a:lnTo>
                <a:cubicBezTo>
                  <a:pt x="1731625" y="1434014"/>
                  <a:pt x="1758488" y="1460877"/>
                  <a:pt x="1758488" y="1494015"/>
                </a:cubicBezTo>
                <a:lnTo>
                  <a:pt x="1758488" y="1734053"/>
                </a:lnTo>
                <a:cubicBezTo>
                  <a:pt x="1758488" y="1767191"/>
                  <a:pt x="1731625" y="1794054"/>
                  <a:pt x="1698487" y="1794054"/>
                </a:cubicBezTo>
                <a:lnTo>
                  <a:pt x="1458489" y="1794054"/>
                </a:lnTo>
                <a:cubicBezTo>
                  <a:pt x="1425351" y="1794054"/>
                  <a:pt x="1398488" y="1767191"/>
                  <a:pt x="1398488" y="1734053"/>
                </a:cubicBezTo>
                <a:lnTo>
                  <a:pt x="1398488" y="1494015"/>
                </a:lnTo>
                <a:cubicBezTo>
                  <a:pt x="1398488" y="1460877"/>
                  <a:pt x="1425351" y="1434014"/>
                  <a:pt x="1458489" y="1434014"/>
                </a:cubicBezTo>
                <a:close/>
                <a:moveTo>
                  <a:pt x="946089" y="1434014"/>
                </a:moveTo>
                <a:lnTo>
                  <a:pt x="1186087" y="1434014"/>
                </a:lnTo>
                <a:cubicBezTo>
                  <a:pt x="1219225" y="1434014"/>
                  <a:pt x="1246088" y="1460877"/>
                  <a:pt x="1246088" y="1494015"/>
                </a:cubicBezTo>
                <a:lnTo>
                  <a:pt x="1246088" y="1734053"/>
                </a:lnTo>
                <a:cubicBezTo>
                  <a:pt x="1246088" y="1767191"/>
                  <a:pt x="1219225" y="1794054"/>
                  <a:pt x="1186087" y="1794054"/>
                </a:cubicBezTo>
                <a:lnTo>
                  <a:pt x="946089" y="1794054"/>
                </a:lnTo>
                <a:cubicBezTo>
                  <a:pt x="912951" y="1794054"/>
                  <a:pt x="886088" y="1767191"/>
                  <a:pt x="886088" y="1734053"/>
                </a:cubicBezTo>
                <a:lnTo>
                  <a:pt x="886088" y="1494015"/>
                </a:lnTo>
                <a:cubicBezTo>
                  <a:pt x="886088" y="1460877"/>
                  <a:pt x="912951" y="1434014"/>
                  <a:pt x="946089" y="1434014"/>
                </a:cubicBezTo>
                <a:close/>
                <a:moveTo>
                  <a:pt x="434129" y="1434014"/>
                </a:moveTo>
                <a:lnTo>
                  <a:pt x="674127" y="1434014"/>
                </a:lnTo>
                <a:cubicBezTo>
                  <a:pt x="707265" y="1434014"/>
                  <a:pt x="734128" y="1460877"/>
                  <a:pt x="734128" y="1494015"/>
                </a:cubicBezTo>
                <a:lnTo>
                  <a:pt x="734128" y="1734053"/>
                </a:lnTo>
                <a:cubicBezTo>
                  <a:pt x="734128" y="1767191"/>
                  <a:pt x="707265" y="1794054"/>
                  <a:pt x="674127" y="1794054"/>
                </a:cubicBezTo>
                <a:lnTo>
                  <a:pt x="434129" y="1794054"/>
                </a:lnTo>
                <a:cubicBezTo>
                  <a:pt x="400991" y="1794054"/>
                  <a:pt x="374128" y="1767191"/>
                  <a:pt x="374128" y="1734053"/>
                </a:cubicBezTo>
                <a:lnTo>
                  <a:pt x="374128" y="1494015"/>
                </a:lnTo>
                <a:cubicBezTo>
                  <a:pt x="374128" y="1460877"/>
                  <a:pt x="400991" y="1434014"/>
                  <a:pt x="434129" y="1434014"/>
                </a:cubicBezTo>
                <a:close/>
                <a:moveTo>
                  <a:pt x="1458489" y="885417"/>
                </a:moveTo>
                <a:lnTo>
                  <a:pt x="1698487" y="885417"/>
                </a:lnTo>
                <a:cubicBezTo>
                  <a:pt x="1731625" y="885417"/>
                  <a:pt x="1758488" y="912280"/>
                  <a:pt x="1758488" y="945418"/>
                </a:cubicBezTo>
                <a:lnTo>
                  <a:pt x="1758488" y="1185456"/>
                </a:lnTo>
                <a:cubicBezTo>
                  <a:pt x="1758488" y="1218594"/>
                  <a:pt x="1731625" y="1245457"/>
                  <a:pt x="1698487" y="1245457"/>
                </a:cubicBezTo>
                <a:lnTo>
                  <a:pt x="1458489" y="1245457"/>
                </a:lnTo>
                <a:cubicBezTo>
                  <a:pt x="1425351" y="1245457"/>
                  <a:pt x="1398488" y="1218594"/>
                  <a:pt x="1398488" y="1185456"/>
                </a:cubicBezTo>
                <a:lnTo>
                  <a:pt x="1398488" y="945418"/>
                </a:lnTo>
                <a:cubicBezTo>
                  <a:pt x="1398488" y="912280"/>
                  <a:pt x="1425351" y="885417"/>
                  <a:pt x="1458489" y="885417"/>
                </a:cubicBezTo>
                <a:close/>
                <a:moveTo>
                  <a:pt x="946089" y="885417"/>
                </a:moveTo>
                <a:lnTo>
                  <a:pt x="1186087" y="885417"/>
                </a:lnTo>
                <a:cubicBezTo>
                  <a:pt x="1219225" y="885417"/>
                  <a:pt x="1246088" y="912280"/>
                  <a:pt x="1246088" y="945418"/>
                </a:cubicBezTo>
                <a:lnTo>
                  <a:pt x="1246088" y="1185456"/>
                </a:lnTo>
                <a:cubicBezTo>
                  <a:pt x="1246088" y="1218594"/>
                  <a:pt x="1219225" y="1245457"/>
                  <a:pt x="1186087" y="1245457"/>
                </a:cubicBezTo>
                <a:lnTo>
                  <a:pt x="946089" y="1245457"/>
                </a:lnTo>
                <a:cubicBezTo>
                  <a:pt x="912951" y="1245457"/>
                  <a:pt x="886088" y="1218594"/>
                  <a:pt x="886088" y="1185456"/>
                </a:cubicBezTo>
                <a:lnTo>
                  <a:pt x="886088" y="945418"/>
                </a:lnTo>
                <a:cubicBezTo>
                  <a:pt x="886088" y="912280"/>
                  <a:pt x="912951" y="885417"/>
                  <a:pt x="946089" y="885417"/>
                </a:cubicBezTo>
                <a:close/>
                <a:moveTo>
                  <a:pt x="434129" y="885417"/>
                </a:moveTo>
                <a:lnTo>
                  <a:pt x="674127" y="885417"/>
                </a:lnTo>
                <a:cubicBezTo>
                  <a:pt x="707265" y="885417"/>
                  <a:pt x="734128" y="912280"/>
                  <a:pt x="734128" y="945418"/>
                </a:cubicBezTo>
                <a:lnTo>
                  <a:pt x="734128" y="1185456"/>
                </a:lnTo>
                <a:cubicBezTo>
                  <a:pt x="734128" y="1218594"/>
                  <a:pt x="707265" y="1245457"/>
                  <a:pt x="674127" y="1245457"/>
                </a:cubicBezTo>
                <a:lnTo>
                  <a:pt x="434129" y="1245457"/>
                </a:lnTo>
                <a:cubicBezTo>
                  <a:pt x="400991" y="1245457"/>
                  <a:pt x="374128" y="1218594"/>
                  <a:pt x="374128" y="1185456"/>
                </a:cubicBezTo>
                <a:lnTo>
                  <a:pt x="374128" y="945418"/>
                </a:lnTo>
                <a:cubicBezTo>
                  <a:pt x="374128" y="912280"/>
                  <a:pt x="400991" y="885417"/>
                  <a:pt x="434129" y="885417"/>
                </a:cubicBezTo>
                <a:close/>
                <a:moveTo>
                  <a:pt x="216024" y="608188"/>
                </a:moveTo>
                <a:lnTo>
                  <a:pt x="216024" y="3272484"/>
                </a:lnTo>
                <a:lnTo>
                  <a:pt x="1944216" y="3272484"/>
                </a:lnTo>
                <a:lnTo>
                  <a:pt x="1944216" y="608188"/>
                </a:lnTo>
                <a:close/>
                <a:moveTo>
                  <a:pt x="912102" y="305289"/>
                </a:moveTo>
                <a:cubicBezTo>
                  <a:pt x="905473" y="305289"/>
                  <a:pt x="900100" y="310662"/>
                  <a:pt x="900100" y="317291"/>
                </a:cubicBezTo>
                <a:lnTo>
                  <a:pt x="900100" y="365295"/>
                </a:lnTo>
                <a:cubicBezTo>
                  <a:pt x="900100" y="371924"/>
                  <a:pt x="905473" y="377297"/>
                  <a:pt x="912102" y="377297"/>
                </a:cubicBezTo>
                <a:lnTo>
                  <a:pt x="1248138" y="377297"/>
                </a:lnTo>
                <a:cubicBezTo>
                  <a:pt x="1254767" y="377297"/>
                  <a:pt x="1260140" y="371924"/>
                  <a:pt x="1260140" y="365295"/>
                </a:cubicBezTo>
                <a:lnTo>
                  <a:pt x="1260140" y="317291"/>
                </a:lnTo>
                <a:cubicBezTo>
                  <a:pt x="1260140" y="310662"/>
                  <a:pt x="1254767" y="305289"/>
                  <a:pt x="1248138" y="305289"/>
                </a:cubicBezTo>
                <a:close/>
                <a:moveTo>
                  <a:pt x="278153" y="0"/>
                </a:moveTo>
                <a:lnTo>
                  <a:pt x="1882087" y="0"/>
                </a:lnTo>
                <a:cubicBezTo>
                  <a:pt x="2035707" y="0"/>
                  <a:pt x="2160240" y="124533"/>
                  <a:pt x="2160240" y="278153"/>
                </a:cubicBezTo>
                <a:lnTo>
                  <a:pt x="2160240" y="3602520"/>
                </a:lnTo>
                <a:cubicBezTo>
                  <a:pt x="2160240" y="3756140"/>
                  <a:pt x="2035707" y="3880673"/>
                  <a:pt x="1882087" y="3880673"/>
                </a:cubicBezTo>
                <a:lnTo>
                  <a:pt x="278153" y="3880673"/>
                </a:lnTo>
                <a:cubicBezTo>
                  <a:pt x="124533" y="3880673"/>
                  <a:pt x="0" y="3756140"/>
                  <a:pt x="0" y="3602520"/>
                </a:cubicBezTo>
                <a:lnTo>
                  <a:pt x="0" y="278153"/>
                </a:lnTo>
                <a:cubicBezTo>
                  <a:pt x="0" y="124533"/>
                  <a:pt x="124533" y="0"/>
                  <a:pt x="278153"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11" name="TextBox 49">
            <a:extLst>
              <a:ext uri="{FF2B5EF4-FFF2-40B4-BE49-F238E27FC236}">
                <a16:creationId xmlns:a16="http://schemas.microsoft.com/office/drawing/2014/main" id="{1F12F8E0-10FC-4EB1-B246-C8D16A1EAA35}"/>
              </a:ext>
            </a:extLst>
          </p:cNvPr>
          <p:cNvSpPr txBox="1"/>
          <p:nvPr/>
        </p:nvSpPr>
        <p:spPr>
          <a:xfrm>
            <a:off x="7535226" y="5014272"/>
            <a:ext cx="1450337" cy="1200329"/>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a:t>
            </a:r>
            <a:endParaRPr lang="ko-KR" altLang="en-US" sz="1200" dirty="0">
              <a:solidFill>
                <a:schemeClr val="bg1"/>
              </a:solidFill>
              <a:cs typeface="Arial" pitchFamily="34" charset="0"/>
            </a:endParaRPr>
          </a:p>
        </p:txBody>
      </p:sp>
      <p:sp>
        <p:nvSpPr>
          <p:cNvPr id="12" name="TextBox 50">
            <a:extLst>
              <a:ext uri="{FF2B5EF4-FFF2-40B4-BE49-F238E27FC236}">
                <a16:creationId xmlns:a16="http://schemas.microsoft.com/office/drawing/2014/main" id="{5BDD3F72-9FAE-4216-91DB-EE8FCAFBABB9}"/>
              </a:ext>
            </a:extLst>
          </p:cNvPr>
          <p:cNvSpPr txBox="1"/>
          <p:nvPr/>
        </p:nvSpPr>
        <p:spPr>
          <a:xfrm>
            <a:off x="9813639" y="5033688"/>
            <a:ext cx="1450337" cy="1200329"/>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a:t>
            </a:r>
            <a:endParaRPr lang="ko-KR" altLang="en-US" sz="1200" dirty="0">
              <a:solidFill>
                <a:schemeClr val="bg1"/>
              </a:solidFill>
              <a:cs typeface="Arial" pitchFamily="34" charset="0"/>
            </a:endParaRPr>
          </a:p>
        </p:txBody>
      </p:sp>
      <p:grpSp>
        <p:nvGrpSpPr>
          <p:cNvPr id="13" name="Grupo 12">
            <a:extLst>
              <a:ext uri="{FF2B5EF4-FFF2-40B4-BE49-F238E27FC236}">
                <a16:creationId xmlns:a16="http://schemas.microsoft.com/office/drawing/2014/main" id="{7A6483C6-01A2-A503-621C-A35747EC083C}"/>
              </a:ext>
            </a:extLst>
          </p:cNvPr>
          <p:cNvGrpSpPr/>
          <p:nvPr/>
        </p:nvGrpSpPr>
        <p:grpSpPr>
          <a:xfrm>
            <a:off x="1041400" y="2527300"/>
            <a:ext cx="5511800" cy="3892550"/>
            <a:chOff x="1041400" y="2527300"/>
            <a:chExt cx="5511800" cy="3892550"/>
          </a:xfrm>
        </p:grpSpPr>
        <p:sp>
          <p:nvSpPr>
            <p:cNvPr id="16" name="Freeform 5">
              <a:extLst>
                <a:ext uri="{FF2B5EF4-FFF2-40B4-BE49-F238E27FC236}">
                  <a16:creationId xmlns:a16="http://schemas.microsoft.com/office/drawing/2014/main" id="{9BA506CC-8E4B-4842-BCDA-1D155EF4A9FB}"/>
                </a:ext>
              </a:extLst>
            </p:cNvPr>
            <p:cNvSpPr>
              <a:spLocks/>
            </p:cNvSpPr>
            <p:nvPr/>
          </p:nvSpPr>
          <p:spPr bwMode="auto">
            <a:xfrm>
              <a:off x="4181475" y="3543300"/>
              <a:ext cx="2371725" cy="2771775"/>
            </a:xfrm>
            <a:custGeom>
              <a:avLst/>
              <a:gdLst>
                <a:gd name="T0" fmla="*/ 224 w 631"/>
                <a:gd name="T1" fmla="*/ 647 h 737"/>
                <a:gd name="T2" fmla="*/ 224 w 631"/>
                <a:gd name="T3" fmla="*/ 504 h 737"/>
                <a:gd name="T4" fmla="*/ 274 w 631"/>
                <a:gd name="T5" fmla="*/ 454 h 737"/>
                <a:gd name="T6" fmla="*/ 582 w 631"/>
                <a:gd name="T7" fmla="*/ 454 h 737"/>
                <a:gd name="T8" fmla="*/ 631 w 631"/>
                <a:gd name="T9" fmla="*/ 501 h 737"/>
                <a:gd name="T10" fmla="*/ 631 w 631"/>
                <a:gd name="T11" fmla="*/ 671 h 737"/>
                <a:gd name="T12" fmla="*/ 607 w 631"/>
                <a:gd name="T13" fmla="*/ 714 h 737"/>
                <a:gd name="T14" fmla="*/ 593 w 631"/>
                <a:gd name="T15" fmla="*/ 737 h 737"/>
                <a:gd name="T16" fmla="*/ 541 w 631"/>
                <a:gd name="T17" fmla="*/ 737 h 737"/>
                <a:gd name="T18" fmla="*/ 538 w 631"/>
                <a:gd name="T19" fmla="*/ 717 h 737"/>
                <a:gd name="T20" fmla="*/ 318 w 631"/>
                <a:gd name="T21" fmla="*/ 717 h 737"/>
                <a:gd name="T22" fmla="*/ 315 w 631"/>
                <a:gd name="T23" fmla="*/ 737 h 737"/>
                <a:gd name="T24" fmla="*/ 266 w 631"/>
                <a:gd name="T25" fmla="*/ 737 h 737"/>
                <a:gd name="T26" fmla="*/ 224 w 631"/>
                <a:gd name="T27" fmla="*/ 691 h 737"/>
                <a:gd name="T28" fmla="*/ 170 w 631"/>
                <a:gd name="T29" fmla="*/ 734 h 737"/>
                <a:gd name="T30" fmla="*/ 107 w 631"/>
                <a:gd name="T31" fmla="*/ 696 h 737"/>
                <a:gd name="T32" fmla="*/ 22 w 631"/>
                <a:gd name="T33" fmla="*/ 431 h 737"/>
                <a:gd name="T34" fmla="*/ 21 w 631"/>
                <a:gd name="T35" fmla="*/ 385 h 737"/>
                <a:gd name="T36" fmla="*/ 98 w 631"/>
                <a:gd name="T37" fmla="*/ 354 h 737"/>
                <a:gd name="T38" fmla="*/ 117 w 631"/>
                <a:gd name="T39" fmla="*/ 346 h 737"/>
                <a:gd name="T40" fmla="*/ 201 w 631"/>
                <a:gd name="T41" fmla="*/ 332 h 737"/>
                <a:gd name="T42" fmla="*/ 125 w 631"/>
                <a:gd name="T43" fmla="*/ 223 h 737"/>
                <a:gd name="T44" fmla="*/ 113 w 631"/>
                <a:gd name="T45" fmla="*/ 190 h 737"/>
                <a:gd name="T46" fmla="*/ 123 w 631"/>
                <a:gd name="T47" fmla="*/ 96 h 737"/>
                <a:gd name="T48" fmla="*/ 78 w 631"/>
                <a:gd name="T49" fmla="*/ 39 h 737"/>
                <a:gd name="T50" fmla="*/ 24 w 631"/>
                <a:gd name="T51" fmla="*/ 86 h 737"/>
                <a:gd name="T52" fmla="*/ 18 w 631"/>
                <a:gd name="T53" fmla="*/ 138 h 737"/>
                <a:gd name="T54" fmla="*/ 2 w 631"/>
                <a:gd name="T55" fmla="*/ 86 h 737"/>
                <a:gd name="T56" fmla="*/ 112 w 631"/>
                <a:gd name="T57" fmla="*/ 21 h 737"/>
                <a:gd name="T58" fmla="*/ 356 w 631"/>
                <a:gd name="T59" fmla="*/ 226 h 737"/>
                <a:gd name="T60" fmla="*/ 394 w 631"/>
                <a:gd name="T61" fmla="*/ 294 h 737"/>
                <a:gd name="T62" fmla="*/ 315 w 631"/>
                <a:gd name="T63" fmla="*/ 438 h 737"/>
                <a:gd name="T64" fmla="*/ 160 w 631"/>
                <a:gd name="T65" fmla="*/ 463 h 737"/>
                <a:gd name="T66" fmla="*/ 219 w 631"/>
                <a:gd name="T67" fmla="*/ 647 h 737"/>
                <a:gd name="T68" fmla="*/ 224 w 631"/>
                <a:gd name="T69" fmla="*/ 647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31" h="737">
                  <a:moveTo>
                    <a:pt x="224" y="647"/>
                  </a:moveTo>
                  <a:cubicBezTo>
                    <a:pt x="224" y="599"/>
                    <a:pt x="224" y="551"/>
                    <a:pt x="224" y="504"/>
                  </a:cubicBezTo>
                  <a:cubicBezTo>
                    <a:pt x="224" y="465"/>
                    <a:pt x="236" y="454"/>
                    <a:pt x="274" y="454"/>
                  </a:cubicBezTo>
                  <a:cubicBezTo>
                    <a:pt x="377" y="454"/>
                    <a:pt x="480" y="454"/>
                    <a:pt x="582" y="454"/>
                  </a:cubicBezTo>
                  <a:cubicBezTo>
                    <a:pt x="619" y="454"/>
                    <a:pt x="631" y="466"/>
                    <a:pt x="631" y="501"/>
                  </a:cubicBezTo>
                  <a:cubicBezTo>
                    <a:pt x="631" y="558"/>
                    <a:pt x="630" y="615"/>
                    <a:pt x="631" y="671"/>
                  </a:cubicBezTo>
                  <a:cubicBezTo>
                    <a:pt x="631" y="690"/>
                    <a:pt x="625" y="705"/>
                    <a:pt x="607" y="714"/>
                  </a:cubicBezTo>
                  <a:cubicBezTo>
                    <a:pt x="601" y="717"/>
                    <a:pt x="599" y="727"/>
                    <a:pt x="593" y="737"/>
                  </a:cubicBezTo>
                  <a:cubicBezTo>
                    <a:pt x="579" y="737"/>
                    <a:pt x="561" y="737"/>
                    <a:pt x="541" y="737"/>
                  </a:cubicBezTo>
                  <a:cubicBezTo>
                    <a:pt x="540" y="731"/>
                    <a:pt x="539" y="724"/>
                    <a:pt x="538" y="717"/>
                  </a:cubicBezTo>
                  <a:cubicBezTo>
                    <a:pt x="465" y="717"/>
                    <a:pt x="392" y="717"/>
                    <a:pt x="318" y="717"/>
                  </a:cubicBezTo>
                  <a:cubicBezTo>
                    <a:pt x="317" y="723"/>
                    <a:pt x="316" y="729"/>
                    <a:pt x="315" y="737"/>
                  </a:cubicBezTo>
                  <a:cubicBezTo>
                    <a:pt x="297" y="737"/>
                    <a:pt x="278" y="737"/>
                    <a:pt x="266" y="737"/>
                  </a:cubicBezTo>
                  <a:cubicBezTo>
                    <a:pt x="251" y="720"/>
                    <a:pt x="238" y="706"/>
                    <a:pt x="224" y="691"/>
                  </a:cubicBezTo>
                  <a:cubicBezTo>
                    <a:pt x="213" y="715"/>
                    <a:pt x="197" y="732"/>
                    <a:pt x="170" y="734"/>
                  </a:cubicBezTo>
                  <a:cubicBezTo>
                    <a:pt x="141" y="737"/>
                    <a:pt x="117" y="723"/>
                    <a:pt x="107" y="696"/>
                  </a:cubicBezTo>
                  <a:cubicBezTo>
                    <a:pt x="78" y="608"/>
                    <a:pt x="49" y="520"/>
                    <a:pt x="22" y="431"/>
                  </a:cubicBezTo>
                  <a:cubicBezTo>
                    <a:pt x="17" y="418"/>
                    <a:pt x="21" y="402"/>
                    <a:pt x="21" y="385"/>
                  </a:cubicBezTo>
                  <a:cubicBezTo>
                    <a:pt x="58" y="394"/>
                    <a:pt x="83" y="386"/>
                    <a:pt x="98" y="354"/>
                  </a:cubicBezTo>
                  <a:cubicBezTo>
                    <a:pt x="100" y="349"/>
                    <a:pt x="110" y="347"/>
                    <a:pt x="117" y="346"/>
                  </a:cubicBezTo>
                  <a:cubicBezTo>
                    <a:pt x="144" y="341"/>
                    <a:pt x="172" y="337"/>
                    <a:pt x="201" y="332"/>
                  </a:cubicBezTo>
                  <a:cubicBezTo>
                    <a:pt x="182" y="290"/>
                    <a:pt x="157" y="254"/>
                    <a:pt x="125" y="223"/>
                  </a:cubicBezTo>
                  <a:cubicBezTo>
                    <a:pt x="114" y="214"/>
                    <a:pt x="111" y="204"/>
                    <a:pt x="113" y="190"/>
                  </a:cubicBezTo>
                  <a:cubicBezTo>
                    <a:pt x="117" y="159"/>
                    <a:pt x="120" y="128"/>
                    <a:pt x="123" y="96"/>
                  </a:cubicBezTo>
                  <a:cubicBezTo>
                    <a:pt x="126" y="66"/>
                    <a:pt x="107" y="42"/>
                    <a:pt x="78" y="39"/>
                  </a:cubicBezTo>
                  <a:cubicBezTo>
                    <a:pt x="51" y="36"/>
                    <a:pt x="27" y="56"/>
                    <a:pt x="24" y="86"/>
                  </a:cubicBezTo>
                  <a:cubicBezTo>
                    <a:pt x="22" y="101"/>
                    <a:pt x="20" y="117"/>
                    <a:pt x="18" y="138"/>
                  </a:cubicBezTo>
                  <a:cubicBezTo>
                    <a:pt x="3" y="121"/>
                    <a:pt x="0" y="104"/>
                    <a:pt x="2" y="86"/>
                  </a:cubicBezTo>
                  <a:cubicBezTo>
                    <a:pt x="7" y="31"/>
                    <a:pt x="60" y="0"/>
                    <a:pt x="112" y="21"/>
                  </a:cubicBezTo>
                  <a:cubicBezTo>
                    <a:pt x="215" y="64"/>
                    <a:pt x="295" y="134"/>
                    <a:pt x="356" y="226"/>
                  </a:cubicBezTo>
                  <a:cubicBezTo>
                    <a:pt x="370" y="248"/>
                    <a:pt x="383" y="271"/>
                    <a:pt x="394" y="294"/>
                  </a:cubicBezTo>
                  <a:cubicBezTo>
                    <a:pt x="422" y="356"/>
                    <a:pt x="382" y="428"/>
                    <a:pt x="315" y="438"/>
                  </a:cubicBezTo>
                  <a:cubicBezTo>
                    <a:pt x="264" y="446"/>
                    <a:pt x="213" y="455"/>
                    <a:pt x="160" y="463"/>
                  </a:cubicBezTo>
                  <a:cubicBezTo>
                    <a:pt x="180" y="526"/>
                    <a:pt x="200" y="586"/>
                    <a:pt x="219" y="647"/>
                  </a:cubicBezTo>
                  <a:cubicBezTo>
                    <a:pt x="221" y="647"/>
                    <a:pt x="223" y="647"/>
                    <a:pt x="224" y="64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PE"/>
            </a:p>
          </p:txBody>
        </p:sp>
        <p:sp>
          <p:nvSpPr>
            <p:cNvPr id="17" name="Freeform 6">
              <a:extLst>
                <a:ext uri="{FF2B5EF4-FFF2-40B4-BE49-F238E27FC236}">
                  <a16:creationId xmlns:a16="http://schemas.microsoft.com/office/drawing/2014/main" id="{A10CDA0C-E26F-49CD-B777-6763DA33F012}"/>
                </a:ext>
              </a:extLst>
            </p:cNvPr>
            <p:cNvSpPr>
              <a:spLocks/>
            </p:cNvSpPr>
            <p:nvPr/>
          </p:nvSpPr>
          <p:spPr bwMode="auto">
            <a:xfrm>
              <a:off x="1041400" y="5375275"/>
              <a:ext cx="1190625" cy="1044575"/>
            </a:xfrm>
            <a:custGeom>
              <a:avLst/>
              <a:gdLst>
                <a:gd name="T0" fmla="*/ 0 w 317"/>
                <a:gd name="T1" fmla="*/ 278 h 278"/>
                <a:gd name="T2" fmla="*/ 0 w 317"/>
                <a:gd name="T3" fmla="*/ 0 h 278"/>
                <a:gd name="T4" fmla="*/ 317 w 317"/>
                <a:gd name="T5" fmla="*/ 0 h 278"/>
                <a:gd name="T6" fmla="*/ 317 w 317"/>
                <a:gd name="T7" fmla="*/ 278 h 278"/>
                <a:gd name="T8" fmla="*/ 0 w 317"/>
                <a:gd name="T9" fmla="*/ 278 h 278"/>
              </a:gdLst>
              <a:ahLst/>
              <a:cxnLst>
                <a:cxn ang="0">
                  <a:pos x="T0" y="T1"/>
                </a:cxn>
                <a:cxn ang="0">
                  <a:pos x="T2" y="T3"/>
                </a:cxn>
                <a:cxn ang="0">
                  <a:pos x="T4" y="T5"/>
                </a:cxn>
                <a:cxn ang="0">
                  <a:pos x="T6" y="T7"/>
                </a:cxn>
                <a:cxn ang="0">
                  <a:pos x="T8" y="T9"/>
                </a:cxn>
              </a:cxnLst>
              <a:rect l="0" t="0" r="r" b="b"/>
              <a:pathLst>
                <a:path w="317" h="278">
                  <a:moveTo>
                    <a:pt x="0" y="278"/>
                  </a:moveTo>
                  <a:cubicBezTo>
                    <a:pt x="0" y="185"/>
                    <a:pt x="0" y="93"/>
                    <a:pt x="0" y="0"/>
                  </a:cubicBezTo>
                  <a:cubicBezTo>
                    <a:pt x="106" y="0"/>
                    <a:pt x="210" y="0"/>
                    <a:pt x="317" y="0"/>
                  </a:cubicBezTo>
                  <a:cubicBezTo>
                    <a:pt x="317" y="92"/>
                    <a:pt x="317" y="184"/>
                    <a:pt x="317" y="278"/>
                  </a:cubicBezTo>
                  <a:cubicBezTo>
                    <a:pt x="212" y="278"/>
                    <a:pt x="107" y="278"/>
                    <a:pt x="0" y="27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PE"/>
            </a:p>
          </p:txBody>
        </p:sp>
        <p:sp>
          <p:nvSpPr>
            <p:cNvPr id="18" name="Freeform 7">
              <a:extLst>
                <a:ext uri="{FF2B5EF4-FFF2-40B4-BE49-F238E27FC236}">
                  <a16:creationId xmlns:a16="http://schemas.microsoft.com/office/drawing/2014/main" id="{88F3F909-0EC5-47D2-B7A0-4B8935DC2783}"/>
                </a:ext>
              </a:extLst>
            </p:cNvPr>
            <p:cNvSpPr>
              <a:spLocks/>
            </p:cNvSpPr>
            <p:nvPr/>
          </p:nvSpPr>
          <p:spPr bwMode="auto">
            <a:xfrm>
              <a:off x="1160463" y="2527300"/>
              <a:ext cx="901700" cy="2817813"/>
            </a:xfrm>
            <a:custGeom>
              <a:avLst/>
              <a:gdLst>
                <a:gd name="T0" fmla="*/ 145 w 240"/>
                <a:gd name="T1" fmla="*/ 187 h 749"/>
                <a:gd name="T2" fmla="*/ 145 w 240"/>
                <a:gd name="T3" fmla="*/ 37 h 749"/>
                <a:gd name="T4" fmla="*/ 147 w 240"/>
                <a:gd name="T5" fmla="*/ 15 h 749"/>
                <a:gd name="T6" fmla="*/ 169 w 240"/>
                <a:gd name="T7" fmla="*/ 0 h 749"/>
                <a:gd name="T8" fmla="*/ 188 w 240"/>
                <a:gd name="T9" fmla="*/ 18 h 749"/>
                <a:gd name="T10" fmla="*/ 189 w 240"/>
                <a:gd name="T11" fmla="*/ 34 h 749"/>
                <a:gd name="T12" fmla="*/ 189 w 240"/>
                <a:gd name="T13" fmla="*/ 534 h 749"/>
                <a:gd name="T14" fmla="*/ 188 w 240"/>
                <a:gd name="T15" fmla="*/ 551 h 749"/>
                <a:gd name="T16" fmla="*/ 171 w 240"/>
                <a:gd name="T17" fmla="*/ 567 h 749"/>
                <a:gd name="T18" fmla="*/ 148 w 240"/>
                <a:gd name="T19" fmla="*/ 555 h 749"/>
                <a:gd name="T20" fmla="*/ 145 w 240"/>
                <a:gd name="T21" fmla="*/ 534 h 749"/>
                <a:gd name="T22" fmla="*/ 144 w 240"/>
                <a:gd name="T23" fmla="*/ 406 h 749"/>
                <a:gd name="T24" fmla="*/ 139 w 240"/>
                <a:gd name="T25" fmla="*/ 388 h 749"/>
                <a:gd name="T26" fmla="*/ 132 w 240"/>
                <a:gd name="T27" fmla="*/ 389 h 749"/>
                <a:gd name="T28" fmla="*/ 132 w 240"/>
                <a:gd name="T29" fmla="*/ 716 h 749"/>
                <a:gd name="T30" fmla="*/ 206 w 240"/>
                <a:gd name="T31" fmla="*/ 716 h 749"/>
                <a:gd name="T32" fmla="*/ 226 w 240"/>
                <a:gd name="T33" fmla="*/ 718 h 749"/>
                <a:gd name="T34" fmla="*/ 239 w 240"/>
                <a:gd name="T35" fmla="*/ 734 h 749"/>
                <a:gd name="T36" fmla="*/ 226 w 240"/>
                <a:gd name="T37" fmla="*/ 748 h 749"/>
                <a:gd name="T38" fmla="*/ 16 w 240"/>
                <a:gd name="T39" fmla="*/ 748 h 749"/>
                <a:gd name="T40" fmla="*/ 0 w 240"/>
                <a:gd name="T41" fmla="*/ 733 h 749"/>
                <a:gd name="T42" fmla="*/ 20 w 240"/>
                <a:gd name="T43" fmla="*/ 717 h 749"/>
                <a:gd name="T44" fmla="*/ 80 w 240"/>
                <a:gd name="T45" fmla="*/ 716 h 749"/>
                <a:gd name="T46" fmla="*/ 107 w 240"/>
                <a:gd name="T47" fmla="*/ 716 h 749"/>
                <a:gd name="T48" fmla="*/ 107 w 240"/>
                <a:gd name="T49" fmla="*/ 691 h 749"/>
                <a:gd name="T50" fmla="*/ 107 w 240"/>
                <a:gd name="T51" fmla="*/ 285 h 749"/>
                <a:gd name="T52" fmla="*/ 117 w 240"/>
                <a:gd name="T53" fmla="*/ 256 h 749"/>
                <a:gd name="T54" fmla="*/ 120 w 240"/>
                <a:gd name="T55" fmla="*/ 222 h 749"/>
                <a:gd name="T56" fmla="*/ 145 w 240"/>
                <a:gd name="T57" fmla="*/ 187 h 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0" h="749">
                  <a:moveTo>
                    <a:pt x="145" y="187"/>
                  </a:moveTo>
                  <a:cubicBezTo>
                    <a:pt x="145" y="135"/>
                    <a:pt x="145" y="86"/>
                    <a:pt x="145" y="37"/>
                  </a:cubicBezTo>
                  <a:cubicBezTo>
                    <a:pt x="145" y="29"/>
                    <a:pt x="143" y="20"/>
                    <a:pt x="147" y="15"/>
                  </a:cubicBezTo>
                  <a:cubicBezTo>
                    <a:pt x="152" y="8"/>
                    <a:pt x="162" y="0"/>
                    <a:pt x="169" y="0"/>
                  </a:cubicBezTo>
                  <a:cubicBezTo>
                    <a:pt x="176" y="1"/>
                    <a:pt x="183" y="11"/>
                    <a:pt x="188" y="18"/>
                  </a:cubicBezTo>
                  <a:cubicBezTo>
                    <a:pt x="191" y="21"/>
                    <a:pt x="189" y="28"/>
                    <a:pt x="189" y="34"/>
                  </a:cubicBezTo>
                  <a:cubicBezTo>
                    <a:pt x="189" y="200"/>
                    <a:pt x="189" y="367"/>
                    <a:pt x="189" y="534"/>
                  </a:cubicBezTo>
                  <a:cubicBezTo>
                    <a:pt x="189" y="540"/>
                    <a:pt x="191" y="547"/>
                    <a:pt x="188" y="551"/>
                  </a:cubicBezTo>
                  <a:cubicBezTo>
                    <a:pt x="184" y="558"/>
                    <a:pt x="177" y="566"/>
                    <a:pt x="171" y="567"/>
                  </a:cubicBezTo>
                  <a:cubicBezTo>
                    <a:pt x="163" y="567"/>
                    <a:pt x="154" y="561"/>
                    <a:pt x="148" y="555"/>
                  </a:cubicBezTo>
                  <a:cubicBezTo>
                    <a:pt x="144" y="550"/>
                    <a:pt x="145" y="541"/>
                    <a:pt x="145" y="534"/>
                  </a:cubicBezTo>
                  <a:cubicBezTo>
                    <a:pt x="145" y="491"/>
                    <a:pt x="145" y="449"/>
                    <a:pt x="144" y="406"/>
                  </a:cubicBezTo>
                  <a:cubicBezTo>
                    <a:pt x="144" y="400"/>
                    <a:pt x="141" y="394"/>
                    <a:pt x="139" y="388"/>
                  </a:cubicBezTo>
                  <a:cubicBezTo>
                    <a:pt x="137" y="388"/>
                    <a:pt x="134" y="389"/>
                    <a:pt x="132" y="389"/>
                  </a:cubicBezTo>
                  <a:cubicBezTo>
                    <a:pt x="132" y="498"/>
                    <a:pt x="132" y="606"/>
                    <a:pt x="132" y="716"/>
                  </a:cubicBezTo>
                  <a:cubicBezTo>
                    <a:pt x="157" y="716"/>
                    <a:pt x="182" y="716"/>
                    <a:pt x="206" y="716"/>
                  </a:cubicBezTo>
                  <a:cubicBezTo>
                    <a:pt x="213" y="716"/>
                    <a:pt x="221" y="715"/>
                    <a:pt x="226" y="718"/>
                  </a:cubicBezTo>
                  <a:cubicBezTo>
                    <a:pt x="232" y="721"/>
                    <a:pt x="239" y="728"/>
                    <a:pt x="239" y="734"/>
                  </a:cubicBezTo>
                  <a:cubicBezTo>
                    <a:pt x="240" y="738"/>
                    <a:pt x="231" y="748"/>
                    <a:pt x="226" y="748"/>
                  </a:cubicBezTo>
                  <a:cubicBezTo>
                    <a:pt x="156" y="749"/>
                    <a:pt x="86" y="749"/>
                    <a:pt x="16" y="748"/>
                  </a:cubicBezTo>
                  <a:cubicBezTo>
                    <a:pt x="11" y="748"/>
                    <a:pt x="6" y="738"/>
                    <a:pt x="0" y="733"/>
                  </a:cubicBezTo>
                  <a:cubicBezTo>
                    <a:pt x="7" y="727"/>
                    <a:pt x="13" y="718"/>
                    <a:pt x="20" y="717"/>
                  </a:cubicBezTo>
                  <a:cubicBezTo>
                    <a:pt x="40" y="715"/>
                    <a:pt x="60" y="716"/>
                    <a:pt x="80" y="716"/>
                  </a:cubicBezTo>
                  <a:cubicBezTo>
                    <a:pt x="88" y="716"/>
                    <a:pt x="96" y="716"/>
                    <a:pt x="107" y="716"/>
                  </a:cubicBezTo>
                  <a:cubicBezTo>
                    <a:pt x="107" y="707"/>
                    <a:pt x="107" y="699"/>
                    <a:pt x="107" y="691"/>
                  </a:cubicBezTo>
                  <a:cubicBezTo>
                    <a:pt x="107" y="556"/>
                    <a:pt x="107" y="421"/>
                    <a:pt x="107" y="285"/>
                  </a:cubicBezTo>
                  <a:cubicBezTo>
                    <a:pt x="107" y="275"/>
                    <a:pt x="104" y="265"/>
                    <a:pt x="117" y="256"/>
                  </a:cubicBezTo>
                  <a:cubicBezTo>
                    <a:pt x="123" y="253"/>
                    <a:pt x="120" y="234"/>
                    <a:pt x="120" y="222"/>
                  </a:cubicBezTo>
                  <a:cubicBezTo>
                    <a:pt x="119" y="204"/>
                    <a:pt x="123" y="190"/>
                    <a:pt x="145" y="18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PE"/>
            </a:p>
          </p:txBody>
        </p:sp>
        <p:sp>
          <p:nvSpPr>
            <p:cNvPr id="19" name="Freeform 8">
              <a:extLst>
                <a:ext uri="{FF2B5EF4-FFF2-40B4-BE49-F238E27FC236}">
                  <a16:creationId xmlns:a16="http://schemas.microsoft.com/office/drawing/2014/main" id="{69294069-05F8-4BEA-872C-E04FB0CBA355}"/>
                </a:ext>
              </a:extLst>
            </p:cNvPr>
            <p:cNvSpPr>
              <a:spLocks/>
            </p:cNvSpPr>
            <p:nvPr/>
          </p:nvSpPr>
          <p:spPr bwMode="auto">
            <a:xfrm>
              <a:off x="3384550" y="2990850"/>
              <a:ext cx="901700" cy="901700"/>
            </a:xfrm>
            <a:custGeom>
              <a:avLst/>
              <a:gdLst>
                <a:gd name="T0" fmla="*/ 240 w 240"/>
                <a:gd name="T1" fmla="*/ 120 h 240"/>
                <a:gd name="T2" fmla="*/ 121 w 240"/>
                <a:gd name="T3" fmla="*/ 240 h 240"/>
                <a:gd name="T4" fmla="*/ 1 w 240"/>
                <a:gd name="T5" fmla="*/ 121 h 240"/>
                <a:gd name="T6" fmla="*/ 121 w 240"/>
                <a:gd name="T7" fmla="*/ 0 h 240"/>
                <a:gd name="T8" fmla="*/ 240 w 240"/>
                <a:gd name="T9" fmla="*/ 120 h 240"/>
              </a:gdLst>
              <a:ahLst/>
              <a:cxnLst>
                <a:cxn ang="0">
                  <a:pos x="T0" y="T1"/>
                </a:cxn>
                <a:cxn ang="0">
                  <a:pos x="T2" y="T3"/>
                </a:cxn>
                <a:cxn ang="0">
                  <a:pos x="T4" y="T5"/>
                </a:cxn>
                <a:cxn ang="0">
                  <a:pos x="T6" y="T7"/>
                </a:cxn>
                <a:cxn ang="0">
                  <a:pos x="T8" y="T9"/>
                </a:cxn>
              </a:cxnLst>
              <a:rect l="0" t="0" r="r" b="b"/>
              <a:pathLst>
                <a:path w="240" h="240">
                  <a:moveTo>
                    <a:pt x="240" y="120"/>
                  </a:moveTo>
                  <a:cubicBezTo>
                    <a:pt x="240" y="186"/>
                    <a:pt x="187" y="240"/>
                    <a:pt x="121" y="240"/>
                  </a:cubicBezTo>
                  <a:cubicBezTo>
                    <a:pt x="55" y="240"/>
                    <a:pt x="2" y="187"/>
                    <a:pt x="1" y="121"/>
                  </a:cubicBezTo>
                  <a:cubicBezTo>
                    <a:pt x="0" y="55"/>
                    <a:pt x="54" y="0"/>
                    <a:pt x="121" y="0"/>
                  </a:cubicBezTo>
                  <a:cubicBezTo>
                    <a:pt x="187" y="0"/>
                    <a:pt x="240" y="54"/>
                    <a:pt x="240" y="1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PE"/>
            </a:p>
          </p:txBody>
        </p:sp>
        <p:sp>
          <p:nvSpPr>
            <p:cNvPr id="20" name="Freeform 9">
              <a:extLst>
                <a:ext uri="{FF2B5EF4-FFF2-40B4-BE49-F238E27FC236}">
                  <a16:creationId xmlns:a16="http://schemas.microsoft.com/office/drawing/2014/main" id="{1C45CFFE-5788-4B54-A5AC-5D62C2B20116}"/>
                </a:ext>
              </a:extLst>
            </p:cNvPr>
            <p:cNvSpPr>
              <a:spLocks/>
            </p:cNvSpPr>
            <p:nvPr/>
          </p:nvSpPr>
          <p:spPr bwMode="auto">
            <a:xfrm>
              <a:off x="3573463" y="3708400"/>
              <a:ext cx="1047750" cy="1304925"/>
            </a:xfrm>
            <a:custGeom>
              <a:avLst/>
              <a:gdLst>
                <a:gd name="T0" fmla="*/ 173 w 279"/>
                <a:gd name="T1" fmla="*/ 234 h 347"/>
                <a:gd name="T2" fmla="*/ 190 w 279"/>
                <a:gd name="T3" fmla="*/ 66 h 347"/>
                <a:gd name="T4" fmla="*/ 193 w 279"/>
                <a:gd name="T5" fmla="*/ 38 h 347"/>
                <a:gd name="T6" fmla="*/ 238 w 279"/>
                <a:gd name="T7" fmla="*/ 2 h 347"/>
                <a:gd name="T8" fmla="*/ 278 w 279"/>
                <a:gd name="T9" fmla="*/ 46 h 347"/>
                <a:gd name="T10" fmla="*/ 269 w 279"/>
                <a:gd name="T11" fmla="*/ 146 h 347"/>
                <a:gd name="T12" fmla="*/ 254 w 279"/>
                <a:gd name="T13" fmla="*/ 291 h 347"/>
                <a:gd name="T14" fmla="*/ 188 w 279"/>
                <a:gd name="T15" fmla="*/ 332 h 347"/>
                <a:gd name="T16" fmla="*/ 30 w 279"/>
                <a:gd name="T17" fmla="*/ 270 h 347"/>
                <a:gd name="T18" fmla="*/ 2 w 279"/>
                <a:gd name="T19" fmla="*/ 224 h 347"/>
                <a:gd name="T20" fmla="*/ 39 w 279"/>
                <a:gd name="T21" fmla="*/ 187 h 347"/>
                <a:gd name="T22" fmla="*/ 68 w 279"/>
                <a:gd name="T23" fmla="*/ 193 h 347"/>
                <a:gd name="T24" fmla="*/ 173 w 279"/>
                <a:gd name="T25" fmla="*/ 234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9" h="347">
                  <a:moveTo>
                    <a:pt x="173" y="234"/>
                  </a:moveTo>
                  <a:cubicBezTo>
                    <a:pt x="179" y="176"/>
                    <a:pt x="185" y="121"/>
                    <a:pt x="190" y="66"/>
                  </a:cubicBezTo>
                  <a:cubicBezTo>
                    <a:pt x="191" y="56"/>
                    <a:pt x="192" y="47"/>
                    <a:pt x="193" y="38"/>
                  </a:cubicBezTo>
                  <a:cubicBezTo>
                    <a:pt x="198" y="15"/>
                    <a:pt x="217" y="0"/>
                    <a:pt x="238" y="2"/>
                  </a:cubicBezTo>
                  <a:cubicBezTo>
                    <a:pt x="261" y="3"/>
                    <a:pt x="279" y="22"/>
                    <a:pt x="278" y="46"/>
                  </a:cubicBezTo>
                  <a:cubicBezTo>
                    <a:pt x="276" y="79"/>
                    <a:pt x="272" y="112"/>
                    <a:pt x="269" y="146"/>
                  </a:cubicBezTo>
                  <a:cubicBezTo>
                    <a:pt x="264" y="194"/>
                    <a:pt x="259" y="242"/>
                    <a:pt x="254" y="291"/>
                  </a:cubicBezTo>
                  <a:cubicBezTo>
                    <a:pt x="251" y="331"/>
                    <a:pt x="225" y="347"/>
                    <a:pt x="188" y="332"/>
                  </a:cubicBezTo>
                  <a:cubicBezTo>
                    <a:pt x="135" y="312"/>
                    <a:pt x="82" y="291"/>
                    <a:pt x="30" y="270"/>
                  </a:cubicBezTo>
                  <a:cubicBezTo>
                    <a:pt x="10" y="262"/>
                    <a:pt x="0" y="243"/>
                    <a:pt x="2" y="224"/>
                  </a:cubicBezTo>
                  <a:cubicBezTo>
                    <a:pt x="5" y="205"/>
                    <a:pt x="20" y="189"/>
                    <a:pt x="39" y="187"/>
                  </a:cubicBezTo>
                  <a:cubicBezTo>
                    <a:pt x="49" y="187"/>
                    <a:pt x="59" y="189"/>
                    <a:pt x="68" y="193"/>
                  </a:cubicBezTo>
                  <a:cubicBezTo>
                    <a:pt x="102" y="205"/>
                    <a:pt x="136" y="219"/>
                    <a:pt x="173" y="23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968818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16" presetClass="entr" presetSubtype="21"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par>
                          <p:cTn id="18" fill="hold">
                            <p:stCondLst>
                              <p:cond delay="2000"/>
                            </p:stCondLst>
                            <p:childTnLst>
                              <p:par>
                                <p:cTn id="19" presetID="22" presetClass="entr" presetSubtype="4"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00"/>
                                        <p:tgtEl>
                                          <p:spTgt spid="5"/>
                                        </p:tgtEl>
                                      </p:cBhvr>
                                    </p:animEffect>
                                  </p:childTnLst>
                                </p:cTn>
                              </p:par>
                            </p:childTnLst>
                          </p:cTn>
                        </p:par>
                        <p:par>
                          <p:cTn id="22" fill="hold">
                            <p:stCondLst>
                              <p:cond delay="2500"/>
                            </p:stCondLst>
                            <p:childTnLst>
                              <p:par>
                                <p:cTn id="23" presetID="22" presetClass="entr" presetSubtype="4"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childTnLst>
                          </p:cTn>
                        </p:par>
                        <p:par>
                          <p:cTn id="26" fill="hold">
                            <p:stCondLst>
                              <p:cond delay="3000"/>
                            </p:stCondLst>
                            <p:childTnLst>
                              <p:par>
                                <p:cTn id="27" presetID="22" presetClass="entr" presetSubtype="4"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down)">
                                      <p:cBhvr>
                                        <p:cTn id="29" dur="500"/>
                                        <p:tgtEl>
                                          <p:spTgt spid="7"/>
                                        </p:tgtEl>
                                      </p:cBhvr>
                                    </p:animEffect>
                                  </p:childTnLst>
                                </p:cTn>
                              </p:par>
                            </p:childTnLst>
                          </p:cTn>
                        </p:par>
                        <p:par>
                          <p:cTn id="30" fill="hold">
                            <p:stCondLst>
                              <p:cond delay="3500"/>
                            </p:stCondLst>
                            <p:childTnLst>
                              <p:par>
                                <p:cTn id="31" presetID="22" presetClass="entr" presetSubtype="4"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down)">
                                      <p:cBhvr>
                                        <p:cTn id="33" dur="500"/>
                                        <p:tgtEl>
                                          <p:spTgt spid="8"/>
                                        </p:tgtEl>
                                      </p:cBhvr>
                                    </p:animEffect>
                                  </p:childTnLst>
                                </p:cTn>
                              </p:par>
                            </p:childTnLst>
                          </p:cTn>
                        </p:par>
                        <p:par>
                          <p:cTn id="34" fill="hold">
                            <p:stCondLst>
                              <p:cond delay="4000"/>
                            </p:stCondLst>
                            <p:childTnLst>
                              <p:par>
                                <p:cTn id="35" presetID="22" presetClass="entr" presetSubtype="4" fill="hold" grpId="0" nodeType="after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down)">
                                      <p:cBhvr>
                                        <p:cTn id="37" dur="500"/>
                                        <p:tgtEl>
                                          <p:spTgt spid="9"/>
                                        </p:tgtEl>
                                      </p:cBhvr>
                                    </p:animEffect>
                                  </p:childTnLst>
                                </p:cTn>
                              </p:par>
                            </p:childTnLst>
                          </p:cTn>
                        </p:par>
                        <p:par>
                          <p:cTn id="38" fill="hold">
                            <p:stCondLst>
                              <p:cond delay="4500"/>
                            </p:stCondLst>
                            <p:childTnLst>
                              <p:par>
                                <p:cTn id="39" presetID="22" presetClass="entr" presetSubtype="4"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down)">
                                      <p:cBhvr>
                                        <p:cTn id="41" dur="500"/>
                                        <p:tgtEl>
                                          <p:spTgt spid="10"/>
                                        </p:tgtEl>
                                      </p:cBhvr>
                                    </p:animEffect>
                                  </p:childTnLst>
                                </p:cTn>
                              </p:par>
                            </p:childTnLst>
                          </p:cTn>
                        </p:par>
                        <p:par>
                          <p:cTn id="42" fill="hold">
                            <p:stCondLst>
                              <p:cond delay="5000"/>
                            </p:stCondLst>
                            <p:childTnLst>
                              <p:par>
                                <p:cTn id="43" presetID="22" presetClass="entr" presetSubtype="4" fill="hold" grpId="0" nodeType="after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down)">
                                      <p:cBhvr>
                                        <p:cTn id="45" dur="500"/>
                                        <p:tgtEl>
                                          <p:spTgt spid="11"/>
                                        </p:tgtEl>
                                      </p:cBhvr>
                                    </p:animEffect>
                                  </p:childTnLst>
                                </p:cTn>
                              </p:par>
                            </p:childTnLst>
                          </p:cTn>
                        </p:par>
                        <p:par>
                          <p:cTn id="46" fill="hold">
                            <p:stCondLst>
                              <p:cond delay="5500"/>
                            </p:stCondLst>
                            <p:childTnLst>
                              <p:par>
                                <p:cTn id="47" presetID="22" presetClass="entr" presetSubtype="4" fill="hold" grpId="0" nodeType="after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wipe(down)">
                                      <p:cBhvr>
                                        <p:cTn id="4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P spid="7" grpId="0"/>
      <p:bldP spid="8" grpId="0"/>
      <p:bldP spid="9" grpId="0" animBg="1"/>
      <p:bldP spid="10" grpId="0" animBg="1"/>
      <p:bldP spid="11" grpId="0"/>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345;p44">
            <a:extLst>
              <a:ext uri="{FF2B5EF4-FFF2-40B4-BE49-F238E27FC236}">
                <a16:creationId xmlns:a16="http://schemas.microsoft.com/office/drawing/2014/main" id="{8EF379EF-27D7-444B-BBB5-1CC185BAF8C3}"/>
              </a:ext>
            </a:extLst>
          </p:cNvPr>
          <p:cNvSpPr/>
          <p:nvPr/>
        </p:nvSpPr>
        <p:spPr>
          <a:xfrm>
            <a:off x="8996" y="0"/>
            <a:ext cx="3619600" cy="68580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346;p44">
            <a:extLst>
              <a:ext uri="{FF2B5EF4-FFF2-40B4-BE49-F238E27FC236}">
                <a16:creationId xmlns:a16="http://schemas.microsoft.com/office/drawing/2014/main" id="{B9B92FD7-BBF4-48CE-AE68-34741E9D85DD}"/>
              </a:ext>
            </a:extLst>
          </p:cNvPr>
          <p:cNvSpPr txBox="1">
            <a:spLocks/>
          </p:cNvSpPr>
          <p:nvPr/>
        </p:nvSpPr>
        <p:spPr>
          <a:xfrm>
            <a:off x="6962577" y="1346657"/>
            <a:ext cx="4216400" cy="7636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s-PE">
                <a:solidFill>
                  <a:schemeClr val="bg1"/>
                </a:solidFill>
              </a:rPr>
              <a:t>PRODUCT DEMO</a:t>
            </a:r>
            <a:endParaRPr lang="es-PE" dirty="0">
              <a:solidFill>
                <a:schemeClr val="bg1"/>
              </a:solidFill>
            </a:endParaRPr>
          </a:p>
        </p:txBody>
      </p:sp>
      <p:pic>
        <p:nvPicPr>
          <p:cNvPr id="4" name="Google Shape;347;p44">
            <a:extLst>
              <a:ext uri="{FF2B5EF4-FFF2-40B4-BE49-F238E27FC236}">
                <a16:creationId xmlns:a16="http://schemas.microsoft.com/office/drawing/2014/main" id="{0AB62091-318D-489E-8168-E610C317E41E}"/>
              </a:ext>
            </a:extLst>
          </p:cNvPr>
          <p:cNvPicPr preferRelativeResize="0"/>
          <p:nvPr/>
        </p:nvPicPr>
        <p:blipFill rotWithShape="1">
          <a:blip r:embed="rId3">
            <a:alphaModFix/>
          </a:blip>
          <a:srcRect l="3279" r="3279"/>
          <a:stretch/>
        </p:blipFill>
        <p:spPr>
          <a:xfrm>
            <a:off x="-26988" y="1668083"/>
            <a:ext cx="6991503" cy="5148968"/>
          </a:xfrm>
          <a:prstGeom prst="rect">
            <a:avLst/>
          </a:prstGeom>
          <a:noFill/>
          <a:ln>
            <a:noFill/>
          </a:ln>
        </p:spPr>
      </p:pic>
      <p:sp>
        <p:nvSpPr>
          <p:cNvPr id="5" name="Google Shape;348;p44">
            <a:extLst>
              <a:ext uri="{FF2B5EF4-FFF2-40B4-BE49-F238E27FC236}">
                <a16:creationId xmlns:a16="http://schemas.microsoft.com/office/drawing/2014/main" id="{6E4704E2-2FF1-4B6D-8325-B2F06903716C}"/>
              </a:ext>
            </a:extLst>
          </p:cNvPr>
          <p:cNvSpPr txBox="1">
            <a:spLocks/>
          </p:cNvSpPr>
          <p:nvPr/>
        </p:nvSpPr>
        <p:spPr>
          <a:xfrm>
            <a:off x="7000499" y="2562499"/>
            <a:ext cx="4678800" cy="1787240"/>
          </a:xfrm>
          <a:prstGeom prst="rect">
            <a:avLst/>
          </a:prstGeom>
        </p:spPr>
        <p:txBody>
          <a:bodyPr spcFirstLastPara="1" wrap="square" lIns="91425" tIns="91425" rIns="91425" bIns="91425"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0"/>
              </a:spcBef>
              <a:spcAft>
                <a:spcPts val="1600"/>
              </a:spcAft>
              <a:buClr>
                <a:schemeClr val="dk1"/>
              </a:buClr>
              <a:buSzPts val="1100"/>
              <a:buFont typeface="Arial"/>
              <a:buNone/>
            </a:pPr>
            <a:r>
              <a:rPr lang="en-US">
                <a:solidFill>
                  <a:schemeClr val="bg1"/>
                </a:solidFill>
              </a:rPr>
              <a:t>You can replace the image on the screen with your own work. Right-click on it and then choose “Replace image” so you can add yours</a:t>
            </a:r>
            <a:endParaRPr lang="en-US" dirty="0">
              <a:solidFill>
                <a:schemeClr val="bg1"/>
              </a:solidFill>
            </a:endParaRPr>
          </a:p>
        </p:txBody>
      </p:sp>
      <p:sp>
        <p:nvSpPr>
          <p:cNvPr id="6" name="Google Shape;348;p44">
            <a:extLst>
              <a:ext uri="{FF2B5EF4-FFF2-40B4-BE49-F238E27FC236}">
                <a16:creationId xmlns:a16="http://schemas.microsoft.com/office/drawing/2014/main" id="{D22CC7EC-84EC-4C77-94DD-ED160E37C2CF}"/>
              </a:ext>
            </a:extLst>
          </p:cNvPr>
          <p:cNvSpPr txBox="1">
            <a:spLocks/>
          </p:cNvSpPr>
          <p:nvPr/>
        </p:nvSpPr>
        <p:spPr>
          <a:xfrm>
            <a:off x="7000499" y="4101237"/>
            <a:ext cx="4678800" cy="178724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rgbClr val="000000"/>
              </a:buClr>
              <a:buSzPts val="1400"/>
              <a:buFont typeface="Open Sans"/>
              <a:buChar char="●"/>
              <a:defRPr sz="1400" b="0" i="0" u="none" strike="noStrike" cap="none">
                <a:solidFill>
                  <a:srgbClr val="000000"/>
                </a:solidFill>
                <a:latin typeface="Open Sans"/>
                <a:ea typeface="Open Sans"/>
                <a:cs typeface="Open Sans"/>
                <a:sym typeface="Open Sans"/>
              </a:defRPr>
            </a:lvl1pPr>
            <a:lvl2pPr marL="914400" marR="0" lvl="1" indent="-317500" algn="l" rtl="0">
              <a:lnSpc>
                <a:spcPct val="100000"/>
              </a:lnSpc>
              <a:spcBef>
                <a:spcPts val="1600"/>
              </a:spcBef>
              <a:spcAft>
                <a:spcPts val="0"/>
              </a:spcAft>
              <a:buClr>
                <a:srgbClr val="000000"/>
              </a:buClr>
              <a:buSzPts val="1400"/>
              <a:buFont typeface="Open Sans"/>
              <a:buChar char="○"/>
              <a:defRPr sz="1400" b="0" i="0" u="none" strike="noStrike" cap="none">
                <a:solidFill>
                  <a:srgbClr val="000000"/>
                </a:solidFill>
                <a:latin typeface="Open Sans"/>
                <a:ea typeface="Open Sans"/>
                <a:cs typeface="Open Sans"/>
                <a:sym typeface="Open Sans"/>
              </a:defRPr>
            </a:lvl2pPr>
            <a:lvl3pPr marL="1371600" marR="0" lvl="2" indent="-317500" algn="l" rtl="0">
              <a:lnSpc>
                <a:spcPct val="100000"/>
              </a:lnSpc>
              <a:spcBef>
                <a:spcPts val="1600"/>
              </a:spcBef>
              <a:spcAft>
                <a:spcPts val="0"/>
              </a:spcAft>
              <a:buClr>
                <a:srgbClr val="000000"/>
              </a:buClr>
              <a:buSzPts val="1400"/>
              <a:buFont typeface="Open Sans"/>
              <a:buChar char="■"/>
              <a:defRPr sz="1400" b="0" i="0" u="none" strike="noStrike" cap="none">
                <a:solidFill>
                  <a:srgbClr val="000000"/>
                </a:solidFill>
                <a:latin typeface="Open Sans"/>
                <a:ea typeface="Open Sans"/>
                <a:cs typeface="Open Sans"/>
                <a:sym typeface="Open Sans"/>
              </a:defRPr>
            </a:lvl3pPr>
            <a:lvl4pPr marL="1828800" marR="0" lvl="3" indent="-317500" algn="l" rtl="0">
              <a:lnSpc>
                <a:spcPct val="100000"/>
              </a:lnSpc>
              <a:spcBef>
                <a:spcPts val="1600"/>
              </a:spcBef>
              <a:spcAft>
                <a:spcPts val="0"/>
              </a:spcAft>
              <a:buClr>
                <a:srgbClr val="000000"/>
              </a:buClr>
              <a:buSzPts val="1400"/>
              <a:buFont typeface="Open Sans"/>
              <a:buChar char="●"/>
              <a:defRPr sz="1400" b="0" i="0" u="none" strike="noStrike" cap="none">
                <a:solidFill>
                  <a:srgbClr val="000000"/>
                </a:solidFill>
                <a:latin typeface="Open Sans"/>
                <a:ea typeface="Open Sans"/>
                <a:cs typeface="Open Sans"/>
                <a:sym typeface="Open Sans"/>
              </a:defRPr>
            </a:lvl4pPr>
            <a:lvl5pPr marL="2286000" marR="0" lvl="4" indent="-317500" algn="l" rtl="0">
              <a:lnSpc>
                <a:spcPct val="100000"/>
              </a:lnSpc>
              <a:spcBef>
                <a:spcPts val="1600"/>
              </a:spcBef>
              <a:spcAft>
                <a:spcPts val="0"/>
              </a:spcAft>
              <a:buClr>
                <a:srgbClr val="000000"/>
              </a:buClr>
              <a:buSzPts val="1400"/>
              <a:buFont typeface="Open Sans"/>
              <a:buChar char="○"/>
              <a:defRPr sz="1400" b="0" i="0" u="none" strike="noStrike" cap="none">
                <a:solidFill>
                  <a:srgbClr val="000000"/>
                </a:solidFill>
                <a:latin typeface="Open Sans"/>
                <a:ea typeface="Open Sans"/>
                <a:cs typeface="Open Sans"/>
                <a:sym typeface="Open Sans"/>
              </a:defRPr>
            </a:lvl5pPr>
            <a:lvl6pPr marL="2743200" marR="0" lvl="5" indent="-317500" algn="l" rtl="0">
              <a:lnSpc>
                <a:spcPct val="100000"/>
              </a:lnSpc>
              <a:spcBef>
                <a:spcPts val="1600"/>
              </a:spcBef>
              <a:spcAft>
                <a:spcPts val="0"/>
              </a:spcAft>
              <a:buClr>
                <a:srgbClr val="000000"/>
              </a:buClr>
              <a:buSzPts val="1400"/>
              <a:buFont typeface="Open Sans"/>
              <a:buChar char="■"/>
              <a:defRPr sz="1400" b="0" i="0" u="none" strike="noStrike" cap="none">
                <a:solidFill>
                  <a:srgbClr val="000000"/>
                </a:solidFill>
                <a:latin typeface="Open Sans"/>
                <a:ea typeface="Open Sans"/>
                <a:cs typeface="Open Sans"/>
                <a:sym typeface="Open Sans"/>
              </a:defRPr>
            </a:lvl6pPr>
            <a:lvl7pPr marL="3200400" marR="0" lvl="6" indent="-317500" algn="l" rtl="0">
              <a:lnSpc>
                <a:spcPct val="100000"/>
              </a:lnSpc>
              <a:spcBef>
                <a:spcPts val="1600"/>
              </a:spcBef>
              <a:spcAft>
                <a:spcPts val="0"/>
              </a:spcAft>
              <a:buClr>
                <a:srgbClr val="000000"/>
              </a:buClr>
              <a:buSzPts val="1400"/>
              <a:buFont typeface="Open Sans"/>
              <a:buChar char="●"/>
              <a:defRPr sz="1400" b="0" i="0" u="none" strike="noStrike" cap="none">
                <a:solidFill>
                  <a:srgbClr val="000000"/>
                </a:solidFill>
                <a:latin typeface="Open Sans"/>
                <a:ea typeface="Open Sans"/>
                <a:cs typeface="Open Sans"/>
                <a:sym typeface="Open Sans"/>
              </a:defRPr>
            </a:lvl7pPr>
            <a:lvl8pPr marL="3657600" marR="0" lvl="7" indent="-317500" algn="l" rtl="0">
              <a:lnSpc>
                <a:spcPct val="100000"/>
              </a:lnSpc>
              <a:spcBef>
                <a:spcPts val="1600"/>
              </a:spcBef>
              <a:spcAft>
                <a:spcPts val="0"/>
              </a:spcAft>
              <a:buClr>
                <a:srgbClr val="000000"/>
              </a:buClr>
              <a:buSzPts val="1400"/>
              <a:buFont typeface="Open Sans"/>
              <a:buChar char="○"/>
              <a:defRPr sz="1400" b="0" i="0" u="none" strike="noStrike" cap="none">
                <a:solidFill>
                  <a:srgbClr val="000000"/>
                </a:solidFill>
                <a:latin typeface="Open Sans"/>
                <a:ea typeface="Open Sans"/>
                <a:cs typeface="Open Sans"/>
                <a:sym typeface="Open Sans"/>
              </a:defRPr>
            </a:lvl8pPr>
            <a:lvl9pPr marL="4114800" marR="0" lvl="8" indent="-317500" algn="l" rtl="0">
              <a:lnSpc>
                <a:spcPct val="100000"/>
              </a:lnSpc>
              <a:spcBef>
                <a:spcPts val="1600"/>
              </a:spcBef>
              <a:spcAft>
                <a:spcPts val="1600"/>
              </a:spcAft>
              <a:buClr>
                <a:srgbClr val="000000"/>
              </a:buClr>
              <a:buSzPts val="1400"/>
              <a:buFont typeface="Open Sans"/>
              <a:buChar char="■"/>
              <a:defRPr sz="1400" b="0" i="0" u="none" strike="noStrike" cap="none">
                <a:solidFill>
                  <a:srgbClr val="000000"/>
                </a:solidFill>
                <a:latin typeface="Open Sans"/>
                <a:ea typeface="Open Sans"/>
                <a:cs typeface="Open Sans"/>
                <a:sym typeface="Open Sans"/>
              </a:defRPr>
            </a:lvl9pPr>
          </a:lstStyle>
          <a:p>
            <a:pPr marL="0" indent="0">
              <a:lnSpc>
                <a:spcPct val="115000"/>
              </a:lnSpc>
              <a:spcAft>
                <a:spcPts val="1600"/>
              </a:spcAft>
              <a:buClr>
                <a:schemeClr val="dk1"/>
              </a:buClr>
              <a:buSzPts val="1100"/>
              <a:buFont typeface="Arial"/>
              <a:buNone/>
            </a:pPr>
            <a:r>
              <a:rPr lang="en-US">
                <a:solidFill>
                  <a:schemeClr val="bg1"/>
                </a:solidFill>
              </a:rPr>
              <a:t>You can replace the image on the screen with your own work. Right-click on it and then choose “Replace image” so you can add yours</a:t>
            </a:r>
            <a:endParaRPr lang="en-US" dirty="0">
              <a:solidFill>
                <a:schemeClr val="bg1"/>
              </a:solidFill>
            </a:endParaRPr>
          </a:p>
        </p:txBody>
      </p:sp>
      <p:grpSp>
        <p:nvGrpSpPr>
          <p:cNvPr id="19" name="Grupo 18">
            <a:extLst>
              <a:ext uri="{FF2B5EF4-FFF2-40B4-BE49-F238E27FC236}">
                <a16:creationId xmlns:a16="http://schemas.microsoft.com/office/drawing/2014/main" id="{ABA41FA4-030C-EF28-7B85-468E179F14A7}"/>
              </a:ext>
            </a:extLst>
          </p:cNvPr>
          <p:cNvGrpSpPr/>
          <p:nvPr/>
        </p:nvGrpSpPr>
        <p:grpSpPr>
          <a:xfrm>
            <a:off x="1412875" y="3438525"/>
            <a:ext cx="4111625" cy="1110039"/>
            <a:chOff x="1412875" y="3438525"/>
            <a:chExt cx="4111625" cy="1110039"/>
          </a:xfrm>
        </p:grpSpPr>
        <p:sp>
          <p:nvSpPr>
            <p:cNvPr id="9" name="Freeform 9">
              <a:extLst>
                <a:ext uri="{FF2B5EF4-FFF2-40B4-BE49-F238E27FC236}">
                  <a16:creationId xmlns:a16="http://schemas.microsoft.com/office/drawing/2014/main" id="{D6D64170-8AA9-461F-A884-0BAF12E4DAEA}"/>
                </a:ext>
              </a:extLst>
            </p:cNvPr>
            <p:cNvSpPr>
              <a:spLocks/>
            </p:cNvSpPr>
            <p:nvPr/>
          </p:nvSpPr>
          <p:spPr bwMode="auto">
            <a:xfrm>
              <a:off x="1412875" y="3438525"/>
              <a:ext cx="4111625" cy="46038"/>
            </a:xfrm>
            <a:custGeom>
              <a:avLst/>
              <a:gdLst>
                <a:gd name="T0" fmla="*/ 228 w 456"/>
                <a:gd name="T1" fmla="*/ 5 h 5"/>
                <a:gd name="T2" fmla="*/ 5 w 456"/>
                <a:gd name="T3" fmla="*/ 5 h 5"/>
                <a:gd name="T4" fmla="*/ 2 w 456"/>
                <a:gd name="T5" fmla="*/ 5 h 5"/>
                <a:gd name="T6" fmla="*/ 0 w 456"/>
                <a:gd name="T7" fmla="*/ 2 h 5"/>
                <a:gd name="T8" fmla="*/ 3 w 456"/>
                <a:gd name="T9" fmla="*/ 0 h 5"/>
                <a:gd name="T10" fmla="*/ 10 w 456"/>
                <a:gd name="T11" fmla="*/ 0 h 5"/>
                <a:gd name="T12" fmla="*/ 450 w 456"/>
                <a:gd name="T13" fmla="*/ 0 h 5"/>
                <a:gd name="T14" fmla="*/ 453 w 456"/>
                <a:gd name="T15" fmla="*/ 0 h 5"/>
                <a:gd name="T16" fmla="*/ 456 w 456"/>
                <a:gd name="T17" fmla="*/ 2 h 5"/>
                <a:gd name="T18" fmla="*/ 453 w 456"/>
                <a:gd name="T19" fmla="*/ 5 h 5"/>
                <a:gd name="T20" fmla="*/ 450 w 456"/>
                <a:gd name="T21" fmla="*/ 5 h 5"/>
                <a:gd name="T22" fmla="*/ 228 w 456"/>
                <a:gd name="T23" fmla="*/ 5 h 5"/>
                <a:gd name="T24" fmla="*/ 228 w 456"/>
                <a:gd name="T25"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6" h="5">
                  <a:moveTo>
                    <a:pt x="228" y="5"/>
                  </a:moveTo>
                  <a:cubicBezTo>
                    <a:pt x="154" y="5"/>
                    <a:pt x="79" y="5"/>
                    <a:pt x="5" y="5"/>
                  </a:cubicBezTo>
                  <a:cubicBezTo>
                    <a:pt x="4" y="5"/>
                    <a:pt x="3" y="5"/>
                    <a:pt x="2" y="5"/>
                  </a:cubicBezTo>
                  <a:cubicBezTo>
                    <a:pt x="0" y="5"/>
                    <a:pt x="0" y="4"/>
                    <a:pt x="0" y="2"/>
                  </a:cubicBezTo>
                  <a:cubicBezTo>
                    <a:pt x="0" y="0"/>
                    <a:pt x="1" y="0"/>
                    <a:pt x="3" y="0"/>
                  </a:cubicBezTo>
                  <a:cubicBezTo>
                    <a:pt x="5" y="0"/>
                    <a:pt x="8" y="0"/>
                    <a:pt x="10" y="0"/>
                  </a:cubicBezTo>
                  <a:cubicBezTo>
                    <a:pt x="157" y="0"/>
                    <a:pt x="303" y="0"/>
                    <a:pt x="450" y="0"/>
                  </a:cubicBezTo>
                  <a:cubicBezTo>
                    <a:pt x="451" y="0"/>
                    <a:pt x="452" y="0"/>
                    <a:pt x="453" y="0"/>
                  </a:cubicBezTo>
                  <a:cubicBezTo>
                    <a:pt x="455" y="0"/>
                    <a:pt x="456" y="1"/>
                    <a:pt x="456" y="2"/>
                  </a:cubicBezTo>
                  <a:cubicBezTo>
                    <a:pt x="456" y="4"/>
                    <a:pt x="455" y="5"/>
                    <a:pt x="453" y="5"/>
                  </a:cubicBezTo>
                  <a:cubicBezTo>
                    <a:pt x="452" y="5"/>
                    <a:pt x="451" y="5"/>
                    <a:pt x="450" y="5"/>
                  </a:cubicBezTo>
                  <a:cubicBezTo>
                    <a:pt x="376" y="5"/>
                    <a:pt x="302" y="5"/>
                    <a:pt x="228" y="5"/>
                  </a:cubicBezTo>
                  <a:cubicBezTo>
                    <a:pt x="228" y="5"/>
                    <a:pt x="228" y="5"/>
                    <a:pt x="228" y="5"/>
                  </a:cubicBezTo>
                  <a:close/>
                </a:path>
              </a:pathLst>
            </a:custGeom>
            <a:solidFill>
              <a:srgbClr val="DE1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nvGrpSpPr>
            <p:cNvPr id="11" name="Grupo 10">
              <a:extLst>
                <a:ext uri="{FF2B5EF4-FFF2-40B4-BE49-F238E27FC236}">
                  <a16:creationId xmlns:a16="http://schemas.microsoft.com/office/drawing/2014/main" id="{C71338C6-FF46-4C0B-93F1-A6F69E2A0037}"/>
                </a:ext>
              </a:extLst>
            </p:cNvPr>
            <p:cNvGrpSpPr/>
            <p:nvPr/>
          </p:nvGrpSpPr>
          <p:grpSpPr>
            <a:xfrm>
              <a:off x="1802750" y="3617453"/>
              <a:ext cx="3395595" cy="931111"/>
              <a:chOff x="1666875" y="3963988"/>
              <a:chExt cx="2819401" cy="773112"/>
            </a:xfrm>
          </p:grpSpPr>
          <p:sp>
            <p:nvSpPr>
              <p:cNvPr id="12" name="Freeform 16">
                <a:extLst>
                  <a:ext uri="{FF2B5EF4-FFF2-40B4-BE49-F238E27FC236}">
                    <a16:creationId xmlns:a16="http://schemas.microsoft.com/office/drawing/2014/main" id="{DF957DDB-15CD-4755-BD36-A5253EEE8D28}"/>
                  </a:ext>
                </a:extLst>
              </p:cNvPr>
              <p:cNvSpPr>
                <a:spLocks/>
              </p:cNvSpPr>
              <p:nvPr/>
            </p:nvSpPr>
            <p:spPr bwMode="auto">
              <a:xfrm>
                <a:off x="3979863" y="3971925"/>
                <a:ext cx="506413" cy="765175"/>
              </a:xfrm>
              <a:custGeom>
                <a:avLst/>
                <a:gdLst>
                  <a:gd name="T0" fmla="*/ 315 w 322"/>
                  <a:gd name="T1" fmla="*/ 468 h 484"/>
                  <a:gd name="T2" fmla="*/ 209 w 322"/>
                  <a:gd name="T3" fmla="*/ 240 h 484"/>
                  <a:gd name="T4" fmla="*/ 209 w 322"/>
                  <a:gd name="T5" fmla="*/ 240 h 484"/>
                  <a:gd name="T6" fmla="*/ 227 w 322"/>
                  <a:gd name="T7" fmla="*/ 187 h 484"/>
                  <a:gd name="T8" fmla="*/ 227 w 322"/>
                  <a:gd name="T9" fmla="*/ 187 h 484"/>
                  <a:gd name="T10" fmla="*/ 227 w 322"/>
                  <a:gd name="T11" fmla="*/ 187 h 484"/>
                  <a:gd name="T12" fmla="*/ 246 w 322"/>
                  <a:gd name="T13" fmla="*/ 146 h 484"/>
                  <a:gd name="T14" fmla="*/ 314 w 322"/>
                  <a:gd name="T15" fmla="*/ 14 h 484"/>
                  <a:gd name="T16" fmla="*/ 306 w 322"/>
                  <a:gd name="T17" fmla="*/ 0 h 484"/>
                  <a:gd name="T18" fmla="*/ 268 w 322"/>
                  <a:gd name="T19" fmla="*/ 0 h 484"/>
                  <a:gd name="T20" fmla="*/ 198 w 322"/>
                  <a:gd name="T21" fmla="*/ 46 h 484"/>
                  <a:gd name="T22" fmla="*/ 197 w 322"/>
                  <a:gd name="T23" fmla="*/ 49 h 484"/>
                  <a:gd name="T24" fmla="*/ 175 w 322"/>
                  <a:gd name="T25" fmla="*/ 94 h 484"/>
                  <a:gd name="T26" fmla="*/ 164 w 322"/>
                  <a:gd name="T27" fmla="*/ 113 h 484"/>
                  <a:gd name="T28" fmla="*/ 153 w 322"/>
                  <a:gd name="T29" fmla="*/ 117 h 484"/>
                  <a:gd name="T30" fmla="*/ 153 w 322"/>
                  <a:gd name="T31" fmla="*/ 117 h 484"/>
                  <a:gd name="T32" fmla="*/ 153 w 322"/>
                  <a:gd name="T33" fmla="*/ 117 h 484"/>
                  <a:gd name="T34" fmla="*/ 105 w 322"/>
                  <a:gd name="T35" fmla="*/ 13 h 484"/>
                  <a:gd name="T36" fmla="*/ 85 w 322"/>
                  <a:gd name="T37" fmla="*/ 1 h 484"/>
                  <a:gd name="T38" fmla="*/ 20 w 322"/>
                  <a:gd name="T39" fmla="*/ 1 h 484"/>
                  <a:gd name="T40" fmla="*/ 9 w 322"/>
                  <a:gd name="T41" fmla="*/ 20 h 484"/>
                  <a:gd name="T42" fmla="*/ 108 w 322"/>
                  <a:gd name="T43" fmla="*/ 225 h 484"/>
                  <a:gd name="T44" fmla="*/ 108 w 322"/>
                  <a:gd name="T45" fmla="*/ 225 h 484"/>
                  <a:gd name="T46" fmla="*/ 108 w 322"/>
                  <a:gd name="T47" fmla="*/ 225 h 484"/>
                  <a:gd name="T48" fmla="*/ 85 w 322"/>
                  <a:gd name="T49" fmla="*/ 273 h 484"/>
                  <a:gd name="T50" fmla="*/ 85 w 322"/>
                  <a:gd name="T51" fmla="*/ 273 h 484"/>
                  <a:gd name="T52" fmla="*/ 67 w 322"/>
                  <a:gd name="T53" fmla="*/ 310 h 484"/>
                  <a:gd name="T54" fmla="*/ 62 w 322"/>
                  <a:gd name="T55" fmla="*/ 321 h 484"/>
                  <a:gd name="T56" fmla="*/ 8 w 322"/>
                  <a:gd name="T57" fmla="*/ 425 h 484"/>
                  <a:gd name="T58" fmla="*/ 17 w 322"/>
                  <a:gd name="T59" fmla="*/ 441 h 484"/>
                  <a:gd name="T60" fmla="*/ 65 w 322"/>
                  <a:gd name="T61" fmla="*/ 447 h 484"/>
                  <a:gd name="T62" fmla="*/ 108 w 322"/>
                  <a:gd name="T63" fmla="*/ 426 h 484"/>
                  <a:gd name="T64" fmla="*/ 119 w 322"/>
                  <a:gd name="T65" fmla="*/ 401 h 484"/>
                  <a:gd name="T66" fmla="*/ 138 w 322"/>
                  <a:gd name="T67" fmla="*/ 363 h 484"/>
                  <a:gd name="T68" fmla="*/ 150 w 322"/>
                  <a:gd name="T69" fmla="*/ 341 h 484"/>
                  <a:gd name="T70" fmla="*/ 163 w 322"/>
                  <a:gd name="T71" fmla="*/ 338 h 484"/>
                  <a:gd name="T72" fmla="*/ 163 w 322"/>
                  <a:gd name="T73" fmla="*/ 338 h 484"/>
                  <a:gd name="T74" fmla="*/ 222 w 322"/>
                  <a:gd name="T75" fmla="*/ 460 h 484"/>
                  <a:gd name="T76" fmla="*/ 237 w 322"/>
                  <a:gd name="T77" fmla="*/ 473 h 484"/>
                  <a:gd name="T78" fmla="*/ 305 w 322"/>
                  <a:gd name="T79" fmla="*/ 482 h 484"/>
                  <a:gd name="T80" fmla="*/ 315 w 322"/>
                  <a:gd name="T81" fmla="*/ 468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2" h="484">
                    <a:moveTo>
                      <a:pt x="315" y="468"/>
                    </a:moveTo>
                    <a:cubicBezTo>
                      <a:pt x="280" y="392"/>
                      <a:pt x="245" y="316"/>
                      <a:pt x="209" y="240"/>
                    </a:cubicBezTo>
                    <a:cubicBezTo>
                      <a:pt x="209" y="240"/>
                      <a:pt x="209" y="240"/>
                      <a:pt x="209" y="240"/>
                    </a:cubicBezTo>
                    <a:cubicBezTo>
                      <a:pt x="205" y="219"/>
                      <a:pt x="222" y="205"/>
                      <a:pt x="227" y="187"/>
                    </a:cubicBezTo>
                    <a:cubicBezTo>
                      <a:pt x="227" y="187"/>
                      <a:pt x="227" y="187"/>
                      <a:pt x="227" y="187"/>
                    </a:cubicBezTo>
                    <a:cubicBezTo>
                      <a:pt x="227" y="187"/>
                      <a:pt x="227" y="187"/>
                      <a:pt x="227" y="187"/>
                    </a:cubicBezTo>
                    <a:cubicBezTo>
                      <a:pt x="234" y="174"/>
                      <a:pt x="243" y="161"/>
                      <a:pt x="246" y="146"/>
                    </a:cubicBezTo>
                    <a:cubicBezTo>
                      <a:pt x="269" y="102"/>
                      <a:pt x="291" y="58"/>
                      <a:pt x="314" y="14"/>
                    </a:cubicBezTo>
                    <a:cubicBezTo>
                      <a:pt x="319" y="5"/>
                      <a:pt x="318" y="0"/>
                      <a:pt x="306" y="0"/>
                    </a:cubicBezTo>
                    <a:cubicBezTo>
                      <a:pt x="293" y="1"/>
                      <a:pt x="281" y="0"/>
                      <a:pt x="268" y="0"/>
                    </a:cubicBezTo>
                    <a:cubicBezTo>
                      <a:pt x="219" y="0"/>
                      <a:pt x="219" y="0"/>
                      <a:pt x="198" y="46"/>
                    </a:cubicBezTo>
                    <a:cubicBezTo>
                      <a:pt x="198" y="47"/>
                      <a:pt x="198" y="48"/>
                      <a:pt x="197" y="49"/>
                    </a:cubicBezTo>
                    <a:cubicBezTo>
                      <a:pt x="189" y="64"/>
                      <a:pt x="179" y="78"/>
                      <a:pt x="175" y="94"/>
                    </a:cubicBezTo>
                    <a:cubicBezTo>
                      <a:pt x="172" y="100"/>
                      <a:pt x="168" y="107"/>
                      <a:pt x="164" y="113"/>
                    </a:cubicBezTo>
                    <a:cubicBezTo>
                      <a:pt x="161" y="119"/>
                      <a:pt x="158" y="120"/>
                      <a:pt x="153" y="117"/>
                    </a:cubicBezTo>
                    <a:cubicBezTo>
                      <a:pt x="153" y="117"/>
                      <a:pt x="153" y="117"/>
                      <a:pt x="153" y="117"/>
                    </a:cubicBezTo>
                    <a:cubicBezTo>
                      <a:pt x="153" y="117"/>
                      <a:pt x="153" y="117"/>
                      <a:pt x="153" y="117"/>
                    </a:cubicBezTo>
                    <a:cubicBezTo>
                      <a:pt x="137" y="82"/>
                      <a:pt x="121" y="48"/>
                      <a:pt x="105" y="13"/>
                    </a:cubicBezTo>
                    <a:cubicBezTo>
                      <a:pt x="101" y="4"/>
                      <a:pt x="96" y="0"/>
                      <a:pt x="85" y="1"/>
                    </a:cubicBezTo>
                    <a:cubicBezTo>
                      <a:pt x="64" y="1"/>
                      <a:pt x="42" y="1"/>
                      <a:pt x="20" y="1"/>
                    </a:cubicBezTo>
                    <a:cubicBezTo>
                      <a:pt x="0" y="1"/>
                      <a:pt x="0" y="1"/>
                      <a:pt x="9" y="20"/>
                    </a:cubicBezTo>
                    <a:cubicBezTo>
                      <a:pt x="42" y="88"/>
                      <a:pt x="75" y="157"/>
                      <a:pt x="108" y="225"/>
                    </a:cubicBezTo>
                    <a:cubicBezTo>
                      <a:pt x="108" y="225"/>
                      <a:pt x="108" y="225"/>
                      <a:pt x="108" y="225"/>
                    </a:cubicBezTo>
                    <a:cubicBezTo>
                      <a:pt x="108" y="225"/>
                      <a:pt x="108" y="225"/>
                      <a:pt x="108" y="225"/>
                    </a:cubicBezTo>
                    <a:cubicBezTo>
                      <a:pt x="100" y="241"/>
                      <a:pt x="92" y="257"/>
                      <a:pt x="85" y="273"/>
                    </a:cubicBezTo>
                    <a:cubicBezTo>
                      <a:pt x="85" y="273"/>
                      <a:pt x="85" y="273"/>
                      <a:pt x="85" y="273"/>
                    </a:cubicBezTo>
                    <a:cubicBezTo>
                      <a:pt x="79" y="285"/>
                      <a:pt x="73" y="298"/>
                      <a:pt x="67" y="310"/>
                    </a:cubicBezTo>
                    <a:cubicBezTo>
                      <a:pt x="61" y="312"/>
                      <a:pt x="63" y="318"/>
                      <a:pt x="62" y="321"/>
                    </a:cubicBezTo>
                    <a:cubicBezTo>
                      <a:pt x="44" y="356"/>
                      <a:pt x="26" y="391"/>
                      <a:pt x="8" y="425"/>
                    </a:cubicBezTo>
                    <a:cubicBezTo>
                      <a:pt x="2" y="436"/>
                      <a:pt x="5" y="440"/>
                      <a:pt x="17" y="441"/>
                    </a:cubicBezTo>
                    <a:cubicBezTo>
                      <a:pt x="33" y="443"/>
                      <a:pt x="49" y="445"/>
                      <a:pt x="65" y="447"/>
                    </a:cubicBezTo>
                    <a:cubicBezTo>
                      <a:pt x="93" y="452"/>
                      <a:pt x="95" y="451"/>
                      <a:pt x="108" y="426"/>
                    </a:cubicBezTo>
                    <a:cubicBezTo>
                      <a:pt x="112" y="418"/>
                      <a:pt x="115" y="409"/>
                      <a:pt x="119" y="401"/>
                    </a:cubicBezTo>
                    <a:cubicBezTo>
                      <a:pt x="129" y="390"/>
                      <a:pt x="132" y="375"/>
                      <a:pt x="138" y="363"/>
                    </a:cubicBezTo>
                    <a:cubicBezTo>
                      <a:pt x="145" y="357"/>
                      <a:pt x="146" y="348"/>
                      <a:pt x="150" y="341"/>
                    </a:cubicBezTo>
                    <a:cubicBezTo>
                      <a:pt x="153" y="333"/>
                      <a:pt x="157" y="332"/>
                      <a:pt x="163" y="338"/>
                    </a:cubicBezTo>
                    <a:cubicBezTo>
                      <a:pt x="163" y="338"/>
                      <a:pt x="163" y="338"/>
                      <a:pt x="163" y="338"/>
                    </a:cubicBezTo>
                    <a:cubicBezTo>
                      <a:pt x="183" y="379"/>
                      <a:pt x="203" y="419"/>
                      <a:pt x="222" y="460"/>
                    </a:cubicBezTo>
                    <a:cubicBezTo>
                      <a:pt x="225" y="467"/>
                      <a:pt x="229" y="472"/>
                      <a:pt x="237" y="473"/>
                    </a:cubicBezTo>
                    <a:cubicBezTo>
                      <a:pt x="260" y="476"/>
                      <a:pt x="282" y="479"/>
                      <a:pt x="305" y="482"/>
                    </a:cubicBezTo>
                    <a:cubicBezTo>
                      <a:pt x="318" y="484"/>
                      <a:pt x="322" y="481"/>
                      <a:pt x="315" y="468"/>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sp>
            <p:nvSpPr>
              <p:cNvPr id="13" name="Freeform 17">
                <a:extLst>
                  <a:ext uri="{FF2B5EF4-FFF2-40B4-BE49-F238E27FC236}">
                    <a16:creationId xmlns:a16="http://schemas.microsoft.com/office/drawing/2014/main" id="{049A5F53-2995-41C4-A517-03C86F5D399C}"/>
                  </a:ext>
                </a:extLst>
              </p:cNvPr>
              <p:cNvSpPr>
                <a:spLocks/>
              </p:cNvSpPr>
              <p:nvPr/>
            </p:nvSpPr>
            <p:spPr bwMode="auto">
              <a:xfrm>
                <a:off x="3771900" y="3970338"/>
                <a:ext cx="149225" cy="703263"/>
              </a:xfrm>
              <a:custGeom>
                <a:avLst/>
                <a:gdLst>
                  <a:gd name="T0" fmla="*/ 77 w 95"/>
                  <a:gd name="T1" fmla="*/ 1 h 445"/>
                  <a:gd name="T2" fmla="*/ 31 w 95"/>
                  <a:gd name="T3" fmla="*/ 1 h 445"/>
                  <a:gd name="T4" fmla="*/ 8 w 95"/>
                  <a:gd name="T5" fmla="*/ 23 h 445"/>
                  <a:gd name="T6" fmla="*/ 10 w 95"/>
                  <a:gd name="T7" fmla="*/ 377 h 445"/>
                  <a:gd name="T8" fmla="*/ 15 w 95"/>
                  <a:gd name="T9" fmla="*/ 434 h 445"/>
                  <a:gd name="T10" fmla="*/ 73 w 95"/>
                  <a:gd name="T11" fmla="*/ 441 h 445"/>
                  <a:gd name="T12" fmla="*/ 92 w 95"/>
                  <a:gd name="T13" fmla="*/ 422 h 445"/>
                  <a:gd name="T14" fmla="*/ 92 w 95"/>
                  <a:gd name="T15" fmla="*/ 221 h 445"/>
                  <a:gd name="T16" fmla="*/ 95 w 95"/>
                  <a:gd name="T17" fmla="*/ 221 h 445"/>
                  <a:gd name="T18" fmla="*/ 95 w 95"/>
                  <a:gd name="T19" fmla="*/ 19 h 445"/>
                  <a:gd name="T20" fmla="*/ 77 w 95"/>
                  <a:gd name="T21" fmla="*/ 1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445">
                    <a:moveTo>
                      <a:pt x="77" y="1"/>
                    </a:moveTo>
                    <a:cubicBezTo>
                      <a:pt x="62" y="2"/>
                      <a:pt x="46" y="2"/>
                      <a:pt x="31" y="1"/>
                    </a:cubicBezTo>
                    <a:cubicBezTo>
                      <a:pt x="14" y="0"/>
                      <a:pt x="8" y="5"/>
                      <a:pt x="8" y="23"/>
                    </a:cubicBezTo>
                    <a:cubicBezTo>
                      <a:pt x="9" y="141"/>
                      <a:pt x="9" y="259"/>
                      <a:pt x="10" y="377"/>
                    </a:cubicBezTo>
                    <a:cubicBezTo>
                      <a:pt x="10" y="397"/>
                      <a:pt x="0" y="422"/>
                      <a:pt x="15" y="434"/>
                    </a:cubicBezTo>
                    <a:cubicBezTo>
                      <a:pt x="28" y="445"/>
                      <a:pt x="53" y="440"/>
                      <a:pt x="73" y="441"/>
                    </a:cubicBezTo>
                    <a:cubicBezTo>
                      <a:pt x="87" y="441"/>
                      <a:pt x="92" y="438"/>
                      <a:pt x="92" y="422"/>
                    </a:cubicBezTo>
                    <a:cubicBezTo>
                      <a:pt x="91" y="355"/>
                      <a:pt x="92" y="288"/>
                      <a:pt x="92" y="221"/>
                    </a:cubicBezTo>
                    <a:cubicBezTo>
                      <a:pt x="93" y="221"/>
                      <a:pt x="94" y="221"/>
                      <a:pt x="95" y="221"/>
                    </a:cubicBezTo>
                    <a:cubicBezTo>
                      <a:pt x="95" y="153"/>
                      <a:pt x="94" y="86"/>
                      <a:pt x="95" y="19"/>
                    </a:cubicBezTo>
                    <a:cubicBezTo>
                      <a:pt x="95" y="5"/>
                      <a:pt x="92" y="0"/>
                      <a:pt x="77" y="1"/>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sp>
            <p:nvSpPr>
              <p:cNvPr id="14" name="Freeform 18">
                <a:extLst>
                  <a:ext uri="{FF2B5EF4-FFF2-40B4-BE49-F238E27FC236}">
                    <a16:creationId xmlns:a16="http://schemas.microsoft.com/office/drawing/2014/main" id="{FEB634E8-CB25-4E77-B75A-6F94477C290E}"/>
                  </a:ext>
                </a:extLst>
              </p:cNvPr>
              <p:cNvSpPr>
                <a:spLocks/>
              </p:cNvSpPr>
              <p:nvPr/>
            </p:nvSpPr>
            <p:spPr bwMode="auto">
              <a:xfrm>
                <a:off x="2249488" y="3967163"/>
                <a:ext cx="300038" cy="709613"/>
              </a:xfrm>
              <a:custGeom>
                <a:avLst/>
                <a:gdLst>
                  <a:gd name="T0" fmla="*/ 174 w 191"/>
                  <a:gd name="T1" fmla="*/ 340 h 449"/>
                  <a:gd name="T2" fmla="*/ 103 w 191"/>
                  <a:gd name="T3" fmla="*/ 343 h 449"/>
                  <a:gd name="T4" fmla="*/ 86 w 191"/>
                  <a:gd name="T5" fmla="*/ 327 h 449"/>
                  <a:gd name="T6" fmla="*/ 86 w 191"/>
                  <a:gd name="T7" fmla="*/ 266 h 449"/>
                  <a:gd name="T8" fmla="*/ 86 w 191"/>
                  <a:gd name="T9" fmla="*/ 266 h 449"/>
                  <a:gd name="T10" fmla="*/ 131 w 191"/>
                  <a:gd name="T11" fmla="*/ 264 h 449"/>
                  <a:gd name="T12" fmla="*/ 172 w 191"/>
                  <a:gd name="T13" fmla="*/ 258 h 449"/>
                  <a:gd name="T14" fmla="*/ 172 w 191"/>
                  <a:gd name="T15" fmla="*/ 183 h 449"/>
                  <a:gd name="T16" fmla="*/ 172 w 191"/>
                  <a:gd name="T17" fmla="*/ 183 h 449"/>
                  <a:gd name="T18" fmla="*/ 161 w 191"/>
                  <a:gd name="T19" fmla="*/ 168 h 449"/>
                  <a:gd name="T20" fmla="*/ 138 w 191"/>
                  <a:gd name="T21" fmla="*/ 168 h 449"/>
                  <a:gd name="T22" fmla="*/ 86 w 191"/>
                  <a:gd name="T23" fmla="*/ 117 h 449"/>
                  <a:gd name="T24" fmla="*/ 97 w 191"/>
                  <a:gd name="T25" fmla="*/ 98 h 449"/>
                  <a:gd name="T26" fmla="*/ 102 w 191"/>
                  <a:gd name="T27" fmla="*/ 98 h 449"/>
                  <a:gd name="T28" fmla="*/ 153 w 191"/>
                  <a:gd name="T29" fmla="*/ 97 h 449"/>
                  <a:gd name="T30" fmla="*/ 153 w 191"/>
                  <a:gd name="T31" fmla="*/ 97 h 449"/>
                  <a:gd name="T32" fmla="*/ 153 w 191"/>
                  <a:gd name="T33" fmla="*/ 97 h 449"/>
                  <a:gd name="T34" fmla="*/ 164 w 191"/>
                  <a:gd name="T35" fmla="*/ 98 h 449"/>
                  <a:gd name="T36" fmla="*/ 188 w 191"/>
                  <a:gd name="T37" fmla="*/ 74 h 449"/>
                  <a:gd name="T38" fmla="*/ 187 w 191"/>
                  <a:gd name="T39" fmla="*/ 15 h 449"/>
                  <a:gd name="T40" fmla="*/ 171 w 191"/>
                  <a:gd name="T41" fmla="*/ 4 h 449"/>
                  <a:gd name="T42" fmla="*/ 22 w 191"/>
                  <a:gd name="T43" fmla="*/ 2 h 449"/>
                  <a:gd name="T44" fmla="*/ 0 w 191"/>
                  <a:gd name="T45" fmla="*/ 24 h 449"/>
                  <a:gd name="T46" fmla="*/ 0 w 191"/>
                  <a:gd name="T47" fmla="*/ 408 h 449"/>
                  <a:gd name="T48" fmla="*/ 42 w 191"/>
                  <a:gd name="T49" fmla="*/ 442 h 449"/>
                  <a:gd name="T50" fmla="*/ 42 w 191"/>
                  <a:gd name="T51" fmla="*/ 442 h 449"/>
                  <a:gd name="T52" fmla="*/ 180 w 191"/>
                  <a:gd name="T53" fmla="*/ 434 h 449"/>
                  <a:gd name="T54" fmla="*/ 190 w 191"/>
                  <a:gd name="T55" fmla="*/ 420 h 449"/>
                  <a:gd name="T56" fmla="*/ 191 w 191"/>
                  <a:gd name="T57" fmla="*/ 355 h 449"/>
                  <a:gd name="T58" fmla="*/ 174 w 191"/>
                  <a:gd name="T59" fmla="*/ 340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1" h="449">
                    <a:moveTo>
                      <a:pt x="174" y="340"/>
                    </a:moveTo>
                    <a:cubicBezTo>
                      <a:pt x="150" y="342"/>
                      <a:pt x="127" y="342"/>
                      <a:pt x="103" y="343"/>
                    </a:cubicBezTo>
                    <a:cubicBezTo>
                      <a:pt x="90" y="344"/>
                      <a:pt x="85" y="341"/>
                      <a:pt x="86" y="327"/>
                    </a:cubicBezTo>
                    <a:cubicBezTo>
                      <a:pt x="87" y="307"/>
                      <a:pt x="86" y="286"/>
                      <a:pt x="86" y="266"/>
                    </a:cubicBezTo>
                    <a:cubicBezTo>
                      <a:pt x="86" y="266"/>
                      <a:pt x="86" y="266"/>
                      <a:pt x="86" y="266"/>
                    </a:cubicBezTo>
                    <a:cubicBezTo>
                      <a:pt x="101" y="265"/>
                      <a:pt x="116" y="266"/>
                      <a:pt x="131" y="264"/>
                    </a:cubicBezTo>
                    <a:cubicBezTo>
                      <a:pt x="145" y="262"/>
                      <a:pt x="159" y="267"/>
                      <a:pt x="172" y="258"/>
                    </a:cubicBezTo>
                    <a:cubicBezTo>
                      <a:pt x="174" y="233"/>
                      <a:pt x="173" y="208"/>
                      <a:pt x="172" y="183"/>
                    </a:cubicBezTo>
                    <a:cubicBezTo>
                      <a:pt x="172" y="183"/>
                      <a:pt x="172" y="183"/>
                      <a:pt x="172" y="183"/>
                    </a:cubicBezTo>
                    <a:cubicBezTo>
                      <a:pt x="175" y="173"/>
                      <a:pt x="172" y="167"/>
                      <a:pt x="161" y="168"/>
                    </a:cubicBezTo>
                    <a:cubicBezTo>
                      <a:pt x="153" y="169"/>
                      <a:pt x="146" y="168"/>
                      <a:pt x="138" y="168"/>
                    </a:cubicBezTo>
                    <a:cubicBezTo>
                      <a:pt x="86" y="168"/>
                      <a:pt x="87" y="168"/>
                      <a:pt x="86" y="117"/>
                    </a:cubicBezTo>
                    <a:cubicBezTo>
                      <a:pt x="86" y="107"/>
                      <a:pt x="89" y="101"/>
                      <a:pt x="97" y="98"/>
                    </a:cubicBezTo>
                    <a:cubicBezTo>
                      <a:pt x="99" y="98"/>
                      <a:pt x="100" y="98"/>
                      <a:pt x="102" y="98"/>
                    </a:cubicBezTo>
                    <a:cubicBezTo>
                      <a:pt x="119" y="97"/>
                      <a:pt x="136" y="97"/>
                      <a:pt x="153" y="97"/>
                    </a:cubicBezTo>
                    <a:cubicBezTo>
                      <a:pt x="153" y="97"/>
                      <a:pt x="153" y="97"/>
                      <a:pt x="153" y="97"/>
                    </a:cubicBezTo>
                    <a:cubicBezTo>
                      <a:pt x="153" y="97"/>
                      <a:pt x="153" y="97"/>
                      <a:pt x="153" y="97"/>
                    </a:cubicBezTo>
                    <a:cubicBezTo>
                      <a:pt x="157" y="97"/>
                      <a:pt x="161" y="97"/>
                      <a:pt x="164" y="98"/>
                    </a:cubicBezTo>
                    <a:cubicBezTo>
                      <a:pt x="184" y="101"/>
                      <a:pt x="189" y="93"/>
                      <a:pt x="188" y="74"/>
                    </a:cubicBezTo>
                    <a:cubicBezTo>
                      <a:pt x="186" y="55"/>
                      <a:pt x="187" y="35"/>
                      <a:pt x="187" y="15"/>
                    </a:cubicBezTo>
                    <a:cubicBezTo>
                      <a:pt x="189" y="0"/>
                      <a:pt x="178" y="4"/>
                      <a:pt x="171" y="4"/>
                    </a:cubicBezTo>
                    <a:cubicBezTo>
                      <a:pt x="121" y="3"/>
                      <a:pt x="72" y="4"/>
                      <a:pt x="22" y="2"/>
                    </a:cubicBezTo>
                    <a:cubicBezTo>
                      <a:pt x="5" y="2"/>
                      <a:pt x="0" y="7"/>
                      <a:pt x="0" y="24"/>
                    </a:cubicBezTo>
                    <a:cubicBezTo>
                      <a:pt x="1" y="152"/>
                      <a:pt x="0" y="280"/>
                      <a:pt x="0" y="408"/>
                    </a:cubicBezTo>
                    <a:cubicBezTo>
                      <a:pt x="0" y="449"/>
                      <a:pt x="0" y="449"/>
                      <a:pt x="42" y="442"/>
                    </a:cubicBezTo>
                    <a:cubicBezTo>
                      <a:pt x="42" y="442"/>
                      <a:pt x="42" y="442"/>
                      <a:pt x="42" y="442"/>
                    </a:cubicBezTo>
                    <a:cubicBezTo>
                      <a:pt x="88" y="439"/>
                      <a:pt x="134" y="436"/>
                      <a:pt x="180" y="434"/>
                    </a:cubicBezTo>
                    <a:cubicBezTo>
                      <a:pt x="189" y="433"/>
                      <a:pt x="191" y="428"/>
                      <a:pt x="190" y="420"/>
                    </a:cubicBezTo>
                    <a:cubicBezTo>
                      <a:pt x="190" y="398"/>
                      <a:pt x="190" y="377"/>
                      <a:pt x="191" y="355"/>
                    </a:cubicBezTo>
                    <a:cubicBezTo>
                      <a:pt x="191" y="342"/>
                      <a:pt x="185" y="340"/>
                      <a:pt x="174" y="34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sp>
            <p:nvSpPr>
              <p:cNvPr id="15" name="Freeform 19">
                <a:extLst>
                  <a:ext uri="{FF2B5EF4-FFF2-40B4-BE49-F238E27FC236}">
                    <a16:creationId xmlns:a16="http://schemas.microsoft.com/office/drawing/2014/main" id="{D0926BB7-2DC4-49A7-9B56-EEB0C686EDA7}"/>
                  </a:ext>
                </a:extLst>
              </p:cNvPr>
              <p:cNvSpPr>
                <a:spLocks/>
              </p:cNvSpPr>
              <p:nvPr/>
            </p:nvSpPr>
            <p:spPr bwMode="auto">
              <a:xfrm>
                <a:off x="2601913" y="3973513"/>
                <a:ext cx="377825" cy="669925"/>
              </a:xfrm>
              <a:custGeom>
                <a:avLst/>
                <a:gdLst>
                  <a:gd name="T0" fmla="*/ 239 w 240"/>
                  <a:gd name="T1" fmla="*/ 15 h 424"/>
                  <a:gd name="T2" fmla="*/ 224 w 240"/>
                  <a:gd name="T3" fmla="*/ 0 h 424"/>
                  <a:gd name="T4" fmla="*/ 15 w 240"/>
                  <a:gd name="T5" fmla="*/ 0 h 424"/>
                  <a:gd name="T6" fmla="*/ 0 w 240"/>
                  <a:gd name="T7" fmla="*/ 15 h 424"/>
                  <a:gd name="T8" fmla="*/ 0 w 240"/>
                  <a:gd name="T9" fmla="*/ 75 h 424"/>
                  <a:gd name="T10" fmla="*/ 17 w 240"/>
                  <a:gd name="T11" fmla="*/ 90 h 424"/>
                  <a:gd name="T12" fmla="*/ 60 w 240"/>
                  <a:gd name="T13" fmla="*/ 90 h 424"/>
                  <a:gd name="T14" fmla="*/ 71 w 240"/>
                  <a:gd name="T15" fmla="*/ 92 h 424"/>
                  <a:gd name="T16" fmla="*/ 77 w 240"/>
                  <a:gd name="T17" fmla="*/ 114 h 424"/>
                  <a:gd name="T18" fmla="*/ 76 w 240"/>
                  <a:gd name="T19" fmla="*/ 132 h 424"/>
                  <a:gd name="T20" fmla="*/ 76 w 240"/>
                  <a:gd name="T21" fmla="*/ 404 h 424"/>
                  <a:gd name="T22" fmla="*/ 79 w 240"/>
                  <a:gd name="T23" fmla="*/ 421 h 424"/>
                  <a:gd name="T24" fmla="*/ 151 w 240"/>
                  <a:gd name="T25" fmla="*/ 419 h 424"/>
                  <a:gd name="T26" fmla="*/ 151 w 240"/>
                  <a:gd name="T27" fmla="*/ 419 h 424"/>
                  <a:gd name="T28" fmla="*/ 157 w 240"/>
                  <a:gd name="T29" fmla="*/ 418 h 424"/>
                  <a:gd name="T30" fmla="*/ 157 w 240"/>
                  <a:gd name="T31" fmla="*/ 418 h 424"/>
                  <a:gd name="T32" fmla="*/ 157 w 240"/>
                  <a:gd name="T33" fmla="*/ 418 h 424"/>
                  <a:gd name="T34" fmla="*/ 161 w 240"/>
                  <a:gd name="T35" fmla="*/ 408 h 424"/>
                  <a:gd name="T36" fmla="*/ 161 w 240"/>
                  <a:gd name="T37" fmla="*/ 138 h 424"/>
                  <a:gd name="T38" fmla="*/ 161 w 240"/>
                  <a:gd name="T39" fmla="*/ 138 h 424"/>
                  <a:gd name="T40" fmla="*/ 161 w 240"/>
                  <a:gd name="T41" fmla="*/ 138 h 424"/>
                  <a:gd name="T42" fmla="*/ 162 w 240"/>
                  <a:gd name="T43" fmla="*/ 132 h 424"/>
                  <a:gd name="T44" fmla="*/ 164 w 240"/>
                  <a:gd name="T45" fmla="*/ 96 h 424"/>
                  <a:gd name="T46" fmla="*/ 168 w 240"/>
                  <a:gd name="T47" fmla="*/ 93 h 424"/>
                  <a:gd name="T48" fmla="*/ 183 w 240"/>
                  <a:gd name="T49" fmla="*/ 91 h 424"/>
                  <a:gd name="T50" fmla="*/ 199 w 240"/>
                  <a:gd name="T51" fmla="*/ 91 h 424"/>
                  <a:gd name="T52" fmla="*/ 203 w 240"/>
                  <a:gd name="T53" fmla="*/ 90 h 424"/>
                  <a:gd name="T54" fmla="*/ 203 w 240"/>
                  <a:gd name="T55" fmla="*/ 90 h 424"/>
                  <a:gd name="T56" fmla="*/ 220 w 240"/>
                  <a:gd name="T57" fmla="*/ 90 h 424"/>
                  <a:gd name="T58" fmla="*/ 239 w 240"/>
                  <a:gd name="T59" fmla="*/ 70 h 424"/>
                  <a:gd name="T60" fmla="*/ 239 w 240"/>
                  <a:gd name="T61" fmla="*/ 15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40" h="424">
                    <a:moveTo>
                      <a:pt x="239" y="15"/>
                    </a:moveTo>
                    <a:cubicBezTo>
                      <a:pt x="239" y="3"/>
                      <a:pt x="235" y="0"/>
                      <a:pt x="224" y="0"/>
                    </a:cubicBezTo>
                    <a:cubicBezTo>
                      <a:pt x="154" y="0"/>
                      <a:pt x="84" y="0"/>
                      <a:pt x="15" y="0"/>
                    </a:cubicBezTo>
                    <a:cubicBezTo>
                      <a:pt x="3" y="0"/>
                      <a:pt x="0" y="4"/>
                      <a:pt x="0" y="15"/>
                    </a:cubicBezTo>
                    <a:cubicBezTo>
                      <a:pt x="1" y="35"/>
                      <a:pt x="1" y="55"/>
                      <a:pt x="0" y="75"/>
                    </a:cubicBezTo>
                    <a:cubicBezTo>
                      <a:pt x="0" y="88"/>
                      <a:pt x="5" y="91"/>
                      <a:pt x="17" y="90"/>
                    </a:cubicBezTo>
                    <a:cubicBezTo>
                      <a:pt x="31" y="89"/>
                      <a:pt x="45" y="90"/>
                      <a:pt x="60" y="90"/>
                    </a:cubicBezTo>
                    <a:cubicBezTo>
                      <a:pt x="63" y="91"/>
                      <a:pt x="67" y="92"/>
                      <a:pt x="71" y="92"/>
                    </a:cubicBezTo>
                    <a:cubicBezTo>
                      <a:pt x="78" y="96"/>
                      <a:pt x="80" y="102"/>
                      <a:pt x="77" y="114"/>
                    </a:cubicBezTo>
                    <a:cubicBezTo>
                      <a:pt x="75" y="120"/>
                      <a:pt x="76" y="126"/>
                      <a:pt x="76" y="132"/>
                    </a:cubicBezTo>
                    <a:cubicBezTo>
                      <a:pt x="76" y="223"/>
                      <a:pt x="76" y="313"/>
                      <a:pt x="76" y="404"/>
                    </a:cubicBezTo>
                    <a:cubicBezTo>
                      <a:pt x="76" y="410"/>
                      <a:pt x="73" y="417"/>
                      <a:pt x="79" y="421"/>
                    </a:cubicBezTo>
                    <a:cubicBezTo>
                      <a:pt x="103" y="422"/>
                      <a:pt x="127" y="424"/>
                      <a:pt x="151" y="419"/>
                    </a:cubicBezTo>
                    <a:cubicBezTo>
                      <a:pt x="151" y="419"/>
                      <a:pt x="151" y="419"/>
                      <a:pt x="151" y="419"/>
                    </a:cubicBezTo>
                    <a:cubicBezTo>
                      <a:pt x="153" y="418"/>
                      <a:pt x="155" y="418"/>
                      <a:pt x="157" y="418"/>
                    </a:cubicBezTo>
                    <a:cubicBezTo>
                      <a:pt x="157" y="418"/>
                      <a:pt x="157" y="418"/>
                      <a:pt x="157" y="418"/>
                    </a:cubicBezTo>
                    <a:cubicBezTo>
                      <a:pt x="157" y="418"/>
                      <a:pt x="157" y="418"/>
                      <a:pt x="157" y="418"/>
                    </a:cubicBezTo>
                    <a:cubicBezTo>
                      <a:pt x="161" y="415"/>
                      <a:pt x="161" y="411"/>
                      <a:pt x="161" y="408"/>
                    </a:cubicBezTo>
                    <a:cubicBezTo>
                      <a:pt x="161" y="318"/>
                      <a:pt x="161" y="228"/>
                      <a:pt x="161" y="138"/>
                    </a:cubicBezTo>
                    <a:cubicBezTo>
                      <a:pt x="161" y="138"/>
                      <a:pt x="161" y="138"/>
                      <a:pt x="161" y="138"/>
                    </a:cubicBezTo>
                    <a:cubicBezTo>
                      <a:pt x="161" y="138"/>
                      <a:pt x="161" y="138"/>
                      <a:pt x="161" y="138"/>
                    </a:cubicBezTo>
                    <a:cubicBezTo>
                      <a:pt x="162" y="136"/>
                      <a:pt x="162" y="134"/>
                      <a:pt x="162" y="132"/>
                    </a:cubicBezTo>
                    <a:cubicBezTo>
                      <a:pt x="163" y="120"/>
                      <a:pt x="157" y="105"/>
                      <a:pt x="164" y="96"/>
                    </a:cubicBezTo>
                    <a:cubicBezTo>
                      <a:pt x="165" y="95"/>
                      <a:pt x="167" y="93"/>
                      <a:pt x="168" y="93"/>
                    </a:cubicBezTo>
                    <a:cubicBezTo>
                      <a:pt x="173" y="92"/>
                      <a:pt x="178" y="92"/>
                      <a:pt x="183" y="91"/>
                    </a:cubicBezTo>
                    <a:cubicBezTo>
                      <a:pt x="189" y="92"/>
                      <a:pt x="194" y="93"/>
                      <a:pt x="199" y="91"/>
                    </a:cubicBezTo>
                    <a:cubicBezTo>
                      <a:pt x="201" y="91"/>
                      <a:pt x="202" y="90"/>
                      <a:pt x="203" y="90"/>
                    </a:cubicBezTo>
                    <a:cubicBezTo>
                      <a:pt x="203" y="90"/>
                      <a:pt x="203" y="90"/>
                      <a:pt x="203" y="90"/>
                    </a:cubicBezTo>
                    <a:cubicBezTo>
                      <a:pt x="208" y="90"/>
                      <a:pt x="214" y="89"/>
                      <a:pt x="220" y="90"/>
                    </a:cubicBezTo>
                    <a:cubicBezTo>
                      <a:pt x="236" y="93"/>
                      <a:pt x="240" y="86"/>
                      <a:pt x="239" y="70"/>
                    </a:cubicBezTo>
                    <a:cubicBezTo>
                      <a:pt x="238" y="52"/>
                      <a:pt x="238" y="33"/>
                      <a:pt x="239" y="15"/>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sp>
            <p:nvSpPr>
              <p:cNvPr id="16" name="Freeform 20">
                <a:extLst>
                  <a:ext uri="{FF2B5EF4-FFF2-40B4-BE49-F238E27FC236}">
                    <a16:creationId xmlns:a16="http://schemas.microsoft.com/office/drawing/2014/main" id="{F4CC6978-FB8D-47D8-BC53-71F32F636682}"/>
                  </a:ext>
                </a:extLst>
              </p:cNvPr>
              <p:cNvSpPr>
                <a:spLocks/>
              </p:cNvSpPr>
              <p:nvPr/>
            </p:nvSpPr>
            <p:spPr bwMode="auto">
              <a:xfrm>
                <a:off x="3041650" y="3971925"/>
                <a:ext cx="301625" cy="663575"/>
              </a:xfrm>
              <a:custGeom>
                <a:avLst/>
                <a:gdLst>
                  <a:gd name="T0" fmla="*/ 188 w 192"/>
                  <a:gd name="T1" fmla="*/ 4 h 420"/>
                  <a:gd name="T2" fmla="*/ 184 w 192"/>
                  <a:gd name="T3" fmla="*/ 1 h 420"/>
                  <a:gd name="T4" fmla="*/ 14 w 192"/>
                  <a:gd name="T5" fmla="*/ 0 h 420"/>
                  <a:gd name="T6" fmla="*/ 4 w 192"/>
                  <a:gd name="T7" fmla="*/ 8 h 420"/>
                  <a:gd name="T8" fmla="*/ 4 w 192"/>
                  <a:gd name="T9" fmla="*/ 86 h 420"/>
                  <a:gd name="T10" fmla="*/ 4 w 192"/>
                  <a:gd name="T11" fmla="*/ 86 h 420"/>
                  <a:gd name="T12" fmla="*/ 4 w 192"/>
                  <a:gd name="T13" fmla="*/ 90 h 420"/>
                  <a:gd name="T14" fmla="*/ 2 w 192"/>
                  <a:gd name="T15" fmla="*/ 406 h 420"/>
                  <a:gd name="T16" fmla="*/ 8 w 192"/>
                  <a:gd name="T17" fmla="*/ 419 h 420"/>
                  <a:gd name="T18" fmla="*/ 8 w 192"/>
                  <a:gd name="T19" fmla="*/ 419 h 420"/>
                  <a:gd name="T20" fmla="*/ 8 w 192"/>
                  <a:gd name="T21" fmla="*/ 419 h 420"/>
                  <a:gd name="T22" fmla="*/ 8 w 192"/>
                  <a:gd name="T23" fmla="*/ 419 h 420"/>
                  <a:gd name="T24" fmla="*/ 8 w 192"/>
                  <a:gd name="T25" fmla="*/ 419 h 420"/>
                  <a:gd name="T26" fmla="*/ 70 w 192"/>
                  <a:gd name="T27" fmla="*/ 419 h 420"/>
                  <a:gd name="T28" fmla="*/ 87 w 192"/>
                  <a:gd name="T29" fmla="*/ 403 h 420"/>
                  <a:gd name="T30" fmla="*/ 87 w 192"/>
                  <a:gd name="T31" fmla="*/ 263 h 420"/>
                  <a:gd name="T32" fmla="*/ 155 w 192"/>
                  <a:gd name="T33" fmla="*/ 259 h 420"/>
                  <a:gd name="T34" fmla="*/ 169 w 192"/>
                  <a:gd name="T35" fmla="*/ 259 h 420"/>
                  <a:gd name="T36" fmla="*/ 176 w 192"/>
                  <a:gd name="T37" fmla="*/ 252 h 420"/>
                  <a:gd name="T38" fmla="*/ 176 w 192"/>
                  <a:gd name="T39" fmla="*/ 174 h 420"/>
                  <a:gd name="T40" fmla="*/ 164 w 192"/>
                  <a:gd name="T41" fmla="*/ 165 h 420"/>
                  <a:gd name="T42" fmla="*/ 106 w 192"/>
                  <a:gd name="T43" fmla="*/ 166 h 420"/>
                  <a:gd name="T44" fmla="*/ 87 w 192"/>
                  <a:gd name="T45" fmla="*/ 154 h 420"/>
                  <a:gd name="T46" fmla="*/ 87 w 192"/>
                  <a:gd name="T47" fmla="*/ 154 h 420"/>
                  <a:gd name="T48" fmla="*/ 87 w 192"/>
                  <a:gd name="T49" fmla="*/ 154 h 420"/>
                  <a:gd name="T50" fmla="*/ 87 w 192"/>
                  <a:gd name="T51" fmla="*/ 154 h 420"/>
                  <a:gd name="T52" fmla="*/ 87 w 192"/>
                  <a:gd name="T53" fmla="*/ 154 h 420"/>
                  <a:gd name="T54" fmla="*/ 87 w 192"/>
                  <a:gd name="T55" fmla="*/ 154 h 420"/>
                  <a:gd name="T56" fmla="*/ 87 w 192"/>
                  <a:gd name="T57" fmla="*/ 154 h 420"/>
                  <a:gd name="T58" fmla="*/ 87 w 192"/>
                  <a:gd name="T59" fmla="*/ 111 h 420"/>
                  <a:gd name="T60" fmla="*/ 94 w 192"/>
                  <a:gd name="T61" fmla="*/ 97 h 420"/>
                  <a:gd name="T62" fmla="*/ 104 w 192"/>
                  <a:gd name="T63" fmla="*/ 97 h 420"/>
                  <a:gd name="T64" fmla="*/ 144 w 192"/>
                  <a:gd name="T65" fmla="*/ 95 h 420"/>
                  <a:gd name="T66" fmla="*/ 144 w 192"/>
                  <a:gd name="T67" fmla="*/ 95 h 420"/>
                  <a:gd name="T68" fmla="*/ 177 w 192"/>
                  <a:gd name="T69" fmla="*/ 95 h 420"/>
                  <a:gd name="T70" fmla="*/ 190 w 192"/>
                  <a:gd name="T71" fmla="*/ 83 h 420"/>
                  <a:gd name="T72" fmla="*/ 188 w 192"/>
                  <a:gd name="T73" fmla="*/ 4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92" h="420">
                    <a:moveTo>
                      <a:pt x="188" y="4"/>
                    </a:moveTo>
                    <a:cubicBezTo>
                      <a:pt x="186" y="3"/>
                      <a:pt x="185" y="1"/>
                      <a:pt x="184" y="1"/>
                    </a:cubicBezTo>
                    <a:cubicBezTo>
                      <a:pt x="127" y="1"/>
                      <a:pt x="70" y="0"/>
                      <a:pt x="14" y="0"/>
                    </a:cubicBezTo>
                    <a:cubicBezTo>
                      <a:pt x="8" y="0"/>
                      <a:pt x="3" y="2"/>
                      <a:pt x="4" y="8"/>
                    </a:cubicBezTo>
                    <a:cubicBezTo>
                      <a:pt x="5" y="34"/>
                      <a:pt x="0" y="60"/>
                      <a:pt x="4" y="86"/>
                    </a:cubicBezTo>
                    <a:cubicBezTo>
                      <a:pt x="4" y="86"/>
                      <a:pt x="4" y="86"/>
                      <a:pt x="4" y="86"/>
                    </a:cubicBezTo>
                    <a:cubicBezTo>
                      <a:pt x="4" y="88"/>
                      <a:pt x="4" y="89"/>
                      <a:pt x="4" y="90"/>
                    </a:cubicBezTo>
                    <a:cubicBezTo>
                      <a:pt x="0" y="196"/>
                      <a:pt x="3" y="301"/>
                      <a:pt x="2" y="406"/>
                    </a:cubicBezTo>
                    <a:cubicBezTo>
                      <a:pt x="2" y="411"/>
                      <a:pt x="0" y="418"/>
                      <a:pt x="8" y="419"/>
                    </a:cubicBezTo>
                    <a:cubicBezTo>
                      <a:pt x="8" y="419"/>
                      <a:pt x="8" y="419"/>
                      <a:pt x="8" y="419"/>
                    </a:cubicBezTo>
                    <a:cubicBezTo>
                      <a:pt x="8" y="419"/>
                      <a:pt x="8" y="419"/>
                      <a:pt x="8" y="419"/>
                    </a:cubicBezTo>
                    <a:cubicBezTo>
                      <a:pt x="8" y="419"/>
                      <a:pt x="8" y="419"/>
                      <a:pt x="8" y="419"/>
                    </a:cubicBezTo>
                    <a:cubicBezTo>
                      <a:pt x="8" y="419"/>
                      <a:pt x="8" y="419"/>
                      <a:pt x="8" y="419"/>
                    </a:cubicBezTo>
                    <a:cubicBezTo>
                      <a:pt x="29" y="419"/>
                      <a:pt x="49" y="419"/>
                      <a:pt x="70" y="419"/>
                    </a:cubicBezTo>
                    <a:cubicBezTo>
                      <a:pt x="83" y="420"/>
                      <a:pt x="87" y="416"/>
                      <a:pt x="87" y="403"/>
                    </a:cubicBezTo>
                    <a:cubicBezTo>
                      <a:pt x="86" y="356"/>
                      <a:pt x="87" y="309"/>
                      <a:pt x="87" y="263"/>
                    </a:cubicBezTo>
                    <a:cubicBezTo>
                      <a:pt x="110" y="259"/>
                      <a:pt x="132" y="265"/>
                      <a:pt x="155" y="259"/>
                    </a:cubicBezTo>
                    <a:cubicBezTo>
                      <a:pt x="159" y="259"/>
                      <a:pt x="164" y="259"/>
                      <a:pt x="169" y="259"/>
                    </a:cubicBezTo>
                    <a:cubicBezTo>
                      <a:pt x="174" y="259"/>
                      <a:pt x="176" y="256"/>
                      <a:pt x="176" y="252"/>
                    </a:cubicBezTo>
                    <a:cubicBezTo>
                      <a:pt x="176" y="226"/>
                      <a:pt x="176" y="200"/>
                      <a:pt x="176" y="174"/>
                    </a:cubicBezTo>
                    <a:cubicBezTo>
                      <a:pt x="176" y="165"/>
                      <a:pt x="170" y="165"/>
                      <a:pt x="164" y="165"/>
                    </a:cubicBezTo>
                    <a:cubicBezTo>
                      <a:pt x="145" y="165"/>
                      <a:pt x="125" y="165"/>
                      <a:pt x="106" y="166"/>
                    </a:cubicBezTo>
                    <a:cubicBezTo>
                      <a:pt x="96" y="166"/>
                      <a:pt x="90" y="163"/>
                      <a:pt x="87" y="154"/>
                    </a:cubicBezTo>
                    <a:cubicBezTo>
                      <a:pt x="87" y="154"/>
                      <a:pt x="87" y="154"/>
                      <a:pt x="87" y="154"/>
                    </a:cubicBezTo>
                    <a:cubicBezTo>
                      <a:pt x="87" y="154"/>
                      <a:pt x="87" y="154"/>
                      <a:pt x="87" y="154"/>
                    </a:cubicBezTo>
                    <a:cubicBezTo>
                      <a:pt x="87" y="154"/>
                      <a:pt x="87" y="154"/>
                      <a:pt x="87" y="154"/>
                    </a:cubicBezTo>
                    <a:cubicBezTo>
                      <a:pt x="87" y="154"/>
                      <a:pt x="87" y="154"/>
                      <a:pt x="87" y="154"/>
                    </a:cubicBezTo>
                    <a:cubicBezTo>
                      <a:pt x="87" y="154"/>
                      <a:pt x="87" y="154"/>
                      <a:pt x="87" y="154"/>
                    </a:cubicBezTo>
                    <a:cubicBezTo>
                      <a:pt x="87" y="154"/>
                      <a:pt x="87" y="154"/>
                      <a:pt x="87" y="154"/>
                    </a:cubicBezTo>
                    <a:cubicBezTo>
                      <a:pt x="87" y="140"/>
                      <a:pt x="88" y="125"/>
                      <a:pt x="87" y="111"/>
                    </a:cubicBezTo>
                    <a:cubicBezTo>
                      <a:pt x="87" y="103"/>
                      <a:pt x="89" y="99"/>
                      <a:pt x="94" y="97"/>
                    </a:cubicBezTo>
                    <a:cubicBezTo>
                      <a:pt x="97" y="97"/>
                      <a:pt x="101" y="97"/>
                      <a:pt x="104" y="97"/>
                    </a:cubicBezTo>
                    <a:cubicBezTo>
                      <a:pt x="117" y="97"/>
                      <a:pt x="131" y="99"/>
                      <a:pt x="144" y="95"/>
                    </a:cubicBezTo>
                    <a:cubicBezTo>
                      <a:pt x="144" y="95"/>
                      <a:pt x="144" y="95"/>
                      <a:pt x="144" y="95"/>
                    </a:cubicBezTo>
                    <a:cubicBezTo>
                      <a:pt x="155" y="95"/>
                      <a:pt x="166" y="94"/>
                      <a:pt x="177" y="95"/>
                    </a:cubicBezTo>
                    <a:cubicBezTo>
                      <a:pt x="185" y="95"/>
                      <a:pt x="190" y="93"/>
                      <a:pt x="190" y="83"/>
                    </a:cubicBezTo>
                    <a:cubicBezTo>
                      <a:pt x="189" y="57"/>
                      <a:pt x="192" y="31"/>
                      <a:pt x="188" y="4"/>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sp>
            <p:nvSpPr>
              <p:cNvPr id="17" name="Freeform 21">
                <a:extLst>
                  <a:ext uri="{FF2B5EF4-FFF2-40B4-BE49-F238E27FC236}">
                    <a16:creationId xmlns:a16="http://schemas.microsoft.com/office/drawing/2014/main" id="{813E6265-C49F-4EE7-96D6-F7D883245D24}"/>
                  </a:ext>
                </a:extLst>
              </p:cNvPr>
              <p:cNvSpPr>
                <a:spLocks noEditPoints="1"/>
              </p:cNvSpPr>
              <p:nvPr/>
            </p:nvSpPr>
            <p:spPr bwMode="auto">
              <a:xfrm>
                <a:off x="1666875" y="3963988"/>
                <a:ext cx="490538" cy="771525"/>
              </a:xfrm>
              <a:custGeom>
                <a:avLst/>
                <a:gdLst>
                  <a:gd name="T0" fmla="*/ 297 w 312"/>
                  <a:gd name="T1" fmla="*/ 5 h 488"/>
                  <a:gd name="T2" fmla="*/ 237 w 312"/>
                  <a:gd name="T3" fmla="*/ 5 h 488"/>
                  <a:gd name="T4" fmla="*/ 223 w 312"/>
                  <a:gd name="T5" fmla="*/ 21 h 488"/>
                  <a:gd name="T6" fmla="*/ 224 w 312"/>
                  <a:gd name="T7" fmla="*/ 181 h 488"/>
                  <a:gd name="T8" fmla="*/ 224 w 312"/>
                  <a:gd name="T9" fmla="*/ 258 h 488"/>
                  <a:gd name="T10" fmla="*/ 217 w 312"/>
                  <a:gd name="T11" fmla="*/ 267 h 488"/>
                  <a:gd name="T12" fmla="*/ 142 w 312"/>
                  <a:gd name="T13" fmla="*/ 112 h 488"/>
                  <a:gd name="T14" fmla="*/ 90 w 312"/>
                  <a:gd name="T15" fmla="*/ 6 h 488"/>
                  <a:gd name="T16" fmla="*/ 7 w 312"/>
                  <a:gd name="T17" fmla="*/ 5 h 488"/>
                  <a:gd name="T18" fmla="*/ 7 w 312"/>
                  <a:gd name="T19" fmla="*/ 5 h 488"/>
                  <a:gd name="T20" fmla="*/ 7 w 312"/>
                  <a:gd name="T21" fmla="*/ 6 h 488"/>
                  <a:gd name="T22" fmla="*/ 7 w 312"/>
                  <a:gd name="T23" fmla="*/ 6 h 488"/>
                  <a:gd name="T24" fmla="*/ 4 w 312"/>
                  <a:gd name="T25" fmla="*/ 21 h 488"/>
                  <a:gd name="T26" fmla="*/ 3 w 312"/>
                  <a:gd name="T27" fmla="*/ 469 h 488"/>
                  <a:gd name="T28" fmla="*/ 7 w 312"/>
                  <a:gd name="T29" fmla="*/ 488 h 488"/>
                  <a:gd name="T30" fmla="*/ 7 w 312"/>
                  <a:gd name="T31" fmla="*/ 488 h 488"/>
                  <a:gd name="T32" fmla="*/ 86 w 312"/>
                  <a:gd name="T33" fmla="*/ 477 h 488"/>
                  <a:gd name="T34" fmla="*/ 86 w 312"/>
                  <a:gd name="T35" fmla="*/ 477 h 488"/>
                  <a:gd name="T36" fmla="*/ 86 w 312"/>
                  <a:gd name="T37" fmla="*/ 477 h 488"/>
                  <a:gd name="T38" fmla="*/ 89 w 312"/>
                  <a:gd name="T39" fmla="*/ 457 h 488"/>
                  <a:gd name="T40" fmla="*/ 89 w 312"/>
                  <a:gd name="T41" fmla="*/ 214 h 488"/>
                  <a:gd name="T42" fmla="*/ 93 w 312"/>
                  <a:gd name="T43" fmla="*/ 193 h 488"/>
                  <a:gd name="T44" fmla="*/ 93 w 312"/>
                  <a:gd name="T45" fmla="*/ 193 h 488"/>
                  <a:gd name="T46" fmla="*/ 113 w 312"/>
                  <a:gd name="T47" fmla="*/ 233 h 488"/>
                  <a:gd name="T48" fmla="*/ 216 w 312"/>
                  <a:gd name="T49" fmla="*/ 448 h 488"/>
                  <a:gd name="T50" fmla="*/ 234 w 312"/>
                  <a:gd name="T51" fmla="*/ 462 h 488"/>
                  <a:gd name="T52" fmla="*/ 288 w 312"/>
                  <a:gd name="T53" fmla="*/ 454 h 488"/>
                  <a:gd name="T54" fmla="*/ 288 w 312"/>
                  <a:gd name="T55" fmla="*/ 454 h 488"/>
                  <a:gd name="T56" fmla="*/ 288 w 312"/>
                  <a:gd name="T57" fmla="*/ 454 h 488"/>
                  <a:gd name="T58" fmla="*/ 307 w 312"/>
                  <a:gd name="T59" fmla="*/ 437 h 488"/>
                  <a:gd name="T60" fmla="*/ 306 w 312"/>
                  <a:gd name="T61" fmla="*/ 361 h 488"/>
                  <a:gd name="T62" fmla="*/ 306 w 312"/>
                  <a:gd name="T63" fmla="*/ 361 h 488"/>
                  <a:gd name="T64" fmla="*/ 306 w 312"/>
                  <a:gd name="T65" fmla="*/ 361 h 488"/>
                  <a:gd name="T66" fmla="*/ 307 w 312"/>
                  <a:gd name="T67" fmla="*/ 275 h 488"/>
                  <a:gd name="T68" fmla="*/ 307 w 312"/>
                  <a:gd name="T69" fmla="*/ 275 h 488"/>
                  <a:gd name="T70" fmla="*/ 307 w 312"/>
                  <a:gd name="T71" fmla="*/ 275 h 488"/>
                  <a:gd name="T72" fmla="*/ 307 w 312"/>
                  <a:gd name="T73" fmla="*/ 242 h 488"/>
                  <a:gd name="T74" fmla="*/ 310 w 312"/>
                  <a:gd name="T75" fmla="*/ 14 h 488"/>
                  <a:gd name="T76" fmla="*/ 297 w 312"/>
                  <a:gd name="T77" fmla="*/ 5 h 488"/>
                  <a:gd name="T78" fmla="*/ 249 w 312"/>
                  <a:gd name="T79" fmla="*/ 7 h 488"/>
                  <a:gd name="T80" fmla="*/ 255 w 312"/>
                  <a:gd name="T81" fmla="*/ 8 h 488"/>
                  <a:gd name="T82" fmla="*/ 249 w 312"/>
                  <a:gd name="T83" fmla="*/ 7 h 488"/>
                  <a:gd name="T84" fmla="*/ 226 w 312"/>
                  <a:gd name="T85" fmla="*/ 27 h 488"/>
                  <a:gd name="T86" fmla="*/ 226 w 312"/>
                  <a:gd name="T87" fmla="*/ 39 h 488"/>
                  <a:gd name="T88" fmla="*/ 226 w 312"/>
                  <a:gd name="T89" fmla="*/ 27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12" h="488">
                    <a:moveTo>
                      <a:pt x="297" y="5"/>
                    </a:moveTo>
                    <a:cubicBezTo>
                      <a:pt x="277" y="5"/>
                      <a:pt x="257" y="5"/>
                      <a:pt x="237" y="5"/>
                    </a:cubicBezTo>
                    <a:cubicBezTo>
                      <a:pt x="225" y="4"/>
                      <a:pt x="223" y="10"/>
                      <a:pt x="223" y="21"/>
                    </a:cubicBezTo>
                    <a:cubicBezTo>
                      <a:pt x="224" y="74"/>
                      <a:pt x="224" y="128"/>
                      <a:pt x="224" y="181"/>
                    </a:cubicBezTo>
                    <a:cubicBezTo>
                      <a:pt x="224" y="207"/>
                      <a:pt x="224" y="232"/>
                      <a:pt x="224" y="258"/>
                    </a:cubicBezTo>
                    <a:cubicBezTo>
                      <a:pt x="224" y="262"/>
                      <a:pt x="228" y="271"/>
                      <a:pt x="217" y="267"/>
                    </a:cubicBezTo>
                    <a:cubicBezTo>
                      <a:pt x="192" y="216"/>
                      <a:pt x="168" y="164"/>
                      <a:pt x="142" y="112"/>
                    </a:cubicBezTo>
                    <a:cubicBezTo>
                      <a:pt x="125" y="77"/>
                      <a:pt x="110" y="40"/>
                      <a:pt x="90" y="6"/>
                    </a:cubicBezTo>
                    <a:cubicBezTo>
                      <a:pt x="62" y="0"/>
                      <a:pt x="35" y="1"/>
                      <a:pt x="7" y="5"/>
                    </a:cubicBezTo>
                    <a:cubicBezTo>
                      <a:pt x="7" y="5"/>
                      <a:pt x="7" y="5"/>
                      <a:pt x="7" y="5"/>
                    </a:cubicBezTo>
                    <a:cubicBezTo>
                      <a:pt x="7" y="6"/>
                      <a:pt x="7" y="6"/>
                      <a:pt x="7" y="6"/>
                    </a:cubicBezTo>
                    <a:cubicBezTo>
                      <a:pt x="7" y="6"/>
                      <a:pt x="7" y="6"/>
                      <a:pt x="7" y="6"/>
                    </a:cubicBezTo>
                    <a:cubicBezTo>
                      <a:pt x="2" y="10"/>
                      <a:pt x="4" y="16"/>
                      <a:pt x="4" y="21"/>
                    </a:cubicBezTo>
                    <a:cubicBezTo>
                      <a:pt x="4" y="170"/>
                      <a:pt x="3" y="320"/>
                      <a:pt x="3" y="469"/>
                    </a:cubicBezTo>
                    <a:cubicBezTo>
                      <a:pt x="3" y="475"/>
                      <a:pt x="0" y="483"/>
                      <a:pt x="7" y="488"/>
                    </a:cubicBezTo>
                    <a:cubicBezTo>
                      <a:pt x="7" y="488"/>
                      <a:pt x="7" y="488"/>
                      <a:pt x="7" y="488"/>
                    </a:cubicBezTo>
                    <a:cubicBezTo>
                      <a:pt x="34" y="487"/>
                      <a:pt x="60" y="482"/>
                      <a:pt x="86" y="477"/>
                    </a:cubicBezTo>
                    <a:cubicBezTo>
                      <a:pt x="86" y="477"/>
                      <a:pt x="86" y="477"/>
                      <a:pt x="86" y="477"/>
                    </a:cubicBezTo>
                    <a:cubicBezTo>
                      <a:pt x="86" y="477"/>
                      <a:pt x="86" y="477"/>
                      <a:pt x="86" y="477"/>
                    </a:cubicBezTo>
                    <a:cubicBezTo>
                      <a:pt x="92" y="471"/>
                      <a:pt x="89" y="464"/>
                      <a:pt x="89" y="457"/>
                    </a:cubicBezTo>
                    <a:cubicBezTo>
                      <a:pt x="89" y="376"/>
                      <a:pt x="89" y="295"/>
                      <a:pt x="89" y="214"/>
                    </a:cubicBezTo>
                    <a:cubicBezTo>
                      <a:pt x="89" y="207"/>
                      <a:pt x="87" y="199"/>
                      <a:pt x="93" y="193"/>
                    </a:cubicBezTo>
                    <a:cubicBezTo>
                      <a:pt x="93" y="193"/>
                      <a:pt x="93" y="193"/>
                      <a:pt x="93" y="193"/>
                    </a:cubicBezTo>
                    <a:cubicBezTo>
                      <a:pt x="100" y="206"/>
                      <a:pt x="107" y="219"/>
                      <a:pt x="113" y="233"/>
                    </a:cubicBezTo>
                    <a:cubicBezTo>
                      <a:pt x="147" y="304"/>
                      <a:pt x="182" y="376"/>
                      <a:pt x="216" y="448"/>
                    </a:cubicBezTo>
                    <a:cubicBezTo>
                      <a:pt x="220" y="456"/>
                      <a:pt x="223" y="463"/>
                      <a:pt x="234" y="462"/>
                    </a:cubicBezTo>
                    <a:cubicBezTo>
                      <a:pt x="252" y="459"/>
                      <a:pt x="270" y="456"/>
                      <a:pt x="288" y="454"/>
                    </a:cubicBezTo>
                    <a:cubicBezTo>
                      <a:pt x="288" y="454"/>
                      <a:pt x="288" y="454"/>
                      <a:pt x="288" y="454"/>
                    </a:cubicBezTo>
                    <a:cubicBezTo>
                      <a:pt x="288" y="454"/>
                      <a:pt x="288" y="454"/>
                      <a:pt x="288" y="454"/>
                    </a:cubicBezTo>
                    <a:cubicBezTo>
                      <a:pt x="302" y="457"/>
                      <a:pt x="308" y="453"/>
                      <a:pt x="307" y="437"/>
                    </a:cubicBezTo>
                    <a:cubicBezTo>
                      <a:pt x="306" y="411"/>
                      <a:pt x="306" y="386"/>
                      <a:pt x="306" y="361"/>
                    </a:cubicBezTo>
                    <a:cubicBezTo>
                      <a:pt x="306" y="361"/>
                      <a:pt x="306" y="361"/>
                      <a:pt x="306" y="361"/>
                    </a:cubicBezTo>
                    <a:cubicBezTo>
                      <a:pt x="306" y="361"/>
                      <a:pt x="306" y="361"/>
                      <a:pt x="306" y="361"/>
                    </a:cubicBezTo>
                    <a:cubicBezTo>
                      <a:pt x="306" y="332"/>
                      <a:pt x="306" y="303"/>
                      <a:pt x="307" y="275"/>
                    </a:cubicBezTo>
                    <a:cubicBezTo>
                      <a:pt x="307" y="275"/>
                      <a:pt x="307" y="275"/>
                      <a:pt x="307" y="275"/>
                    </a:cubicBezTo>
                    <a:cubicBezTo>
                      <a:pt x="307" y="275"/>
                      <a:pt x="307" y="275"/>
                      <a:pt x="307" y="275"/>
                    </a:cubicBezTo>
                    <a:cubicBezTo>
                      <a:pt x="307" y="264"/>
                      <a:pt x="307" y="253"/>
                      <a:pt x="307" y="242"/>
                    </a:cubicBezTo>
                    <a:cubicBezTo>
                      <a:pt x="312" y="166"/>
                      <a:pt x="309" y="90"/>
                      <a:pt x="310" y="14"/>
                    </a:cubicBezTo>
                    <a:cubicBezTo>
                      <a:pt x="310" y="5"/>
                      <a:pt x="304" y="5"/>
                      <a:pt x="297" y="5"/>
                    </a:cubicBezTo>
                    <a:close/>
                    <a:moveTo>
                      <a:pt x="249" y="7"/>
                    </a:moveTo>
                    <a:cubicBezTo>
                      <a:pt x="251" y="7"/>
                      <a:pt x="253" y="7"/>
                      <a:pt x="255" y="8"/>
                    </a:cubicBezTo>
                    <a:cubicBezTo>
                      <a:pt x="253" y="8"/>
                      <a:pt x="251" y="7"/>
                      <a:pt x="249" y="7"/>
                    </a:cubicBezTo>
                    <a:close/>
                    <a:moveTo>
                      <a:pt x="226" y="27"/>
                    </a:moveTo>
                    <a:cubicBezTo>
                      <a:pt x="226" y="31"/>
                      <a:pt x="226" y="35"/>
                      <a:pt x="226" y="39"/>
                    </a:cubicBezTo>
                    <a:cubicBezTo>
                      <a:pt x="226" y="35"/>
                      <a:pt x="226" y="31"/>
                      <a:pt x="226" y="27"/>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sp>
            <p:nvSpPr>
              <p:cNvPr id="18" name="Freeform 22">
                <a:extLst>
                  <a:ext uri="{FF2B5EF4-FFF2-40B4-BE49-F238E27FC236}">
                    <a16:creationId xmlns:a16="http://schemas.microsoft.com/office/drawing/2014/main" id="{A69B11B4-8C88-411A-BC8A-7216C5075A19}"/>
                  </a:ext>
                </a:extLst>
              </p:cNvPr>
              <p:cNvSpPr>
                <a:spLocks/>
              </p:cNvSpPr>
              <p:nvPr/>
            </p:nvSpPr>
            <p:spPr bwMode="auto">
              <a:xfrm>
                <a:off x="3424238" y="3971925"/>
                <a:ext cx="298450" cy="682625"/>
              </a:xfrm>
              <a:custGeom>
                <a:avLst/>
                <a:gdLst>
                  <a:gd name="T0" fmla="*/ 189 w 190"/>
                  <a:gd name="T1" fmla="*/ 355 h 432"/>
                  <a:gd name="T2" fmla="*/ 173 w 190"/>
                  <a:gd name="T3" fmla="*/ 338 h 432"/>
                  <a:gd name="T4" fmla="*/ 84 w 190"/>
                  <a:gd name="T5" fmla="*/ 333 h 432"/>
                  <a:gd name="T6" fmla="*/ 84 w 190"/>
                  <a:gd name="T7" fmla="*/ 333 h 432"/>
                  <a:gd name="T8" fmla="*/ 83 w 190"/>
                  <a:gd name="T9" fmla="*/ 292 h 432"/>
                  <a:gd name="T10" fmla="*/ 83 w 190"/>
                  <a:gd name="T11" fmla="*/ 292 h 432"/>
                  <a:gd name="T12" fmla="*/ 84 w 190"/>
                  <a:gd name="T13" fmla="*/ 259 h 432"/>
                  <a:gd name="T14" fmla="*/ 85 w 190"/>
                  <a:gd name="T15" fmla="*/ 256 h 432"/>
                  <a:gd name="T16" fmla="*/ 87 w 190"/>
                  <a:gd name="T17" fmla="*/ 11 h 432"/>
                  <a:gd name="T18" fmla="*/ 74 w 190"/>
                  <a:gd name="T19" fmla="*/ 0 h 432"/>
                  <a:gd name="T20" fmla="*/ 14 w 190"/>
                  <a:gd name="T21" fmla="*/ 0 h 432"/>
                  <a:gd name="T22" fmla="*/ 0 w 190"/>
                  <a:gd name="T23" fmla="*/ 14 h 432"/>
                  <a:gd name="T24" fmla="*/ 1 w 190"/>
                  <a:gd name="T25" fmla="*/ 292 h 432"/>
                  <a:gd name="T26" fmla="*/ 1 w 190"/>
                  <a:gd name="T27" fmla="*/ 292 h 432"/>
                  <a:gd name="T28" fmla="*/ 1 w 190"/>
                  <a:gd name="T29" fmla="*/ 363 h 432"/>
                  <a:gd name="T30" fmla="*/ 0 w 190"/>
                  <a:gd name="T31" fmla="*/ 412 h 432"/>
                  <a:gd name="T32" fmla="*/ 12 w 190"/>
                  <a:gd name="T33" fmla="*/ 424 h 432"/>
                  <a:gd name="T34" fmla="*/ 176 w 190"/>
                  <a:gd name="T35" fmla="*/ 431 h 432"/>
                  <a:gd name="T36" fmla="*/ 189 w 190"/>
                  <a:gd name="T37" fmla="*/ 417 h 432"/>
                  <a:gd name="T38" fmla="*/ 189 w 190"/>
                  <a:gd name="T39" fmla="*/ 355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0" h="432">
                    <a:moveTo>
                      <a:pt x="189" y="355"/>
                    </a:moveTo>
                    <a:cubicBezTo>
                      <a:pt x="190" y="343"/>
                      <a:pt x="186" y="338"/>
                      <a:pt x="173" y="338"/>
                    </a:cubicBezTo>
                    <a:cubicBezTo>
                      <a:pt x="143" y="337"/>
                      <a:pt x="113" y="335"/>
                      <a:pt x="84" y="333"/>
                    </a:cubicBezTo>
                    <a:cubicBezTo>
                      <a:pt x="84" y="333"/>
                      <a:pt x="84" y="333"/>
                      <a:pt x="84" y="333"/>
                    </a:cubicBezTo>
                    <a:cubicBezTo>
                      <a:pt x="83" y="319"/>
                      <a:pt x="83" y="306"/>
                      <a:pt x="83" y="292"/>
                    </a:cubicBezTo>
                    <a:cubicBezTo>
                      <a:pt x="83" y="292"/>
                      <a:pt x="83" y="292"/>
                      <a:pt x="83" y="292"/>
                    </a:cubicBezTo>
                    <a:cubicBezTo>
                      <a:pt x="83" y="281"/>
                      <a:pt x="83" y="270"/>
                      <a:pt x="84" y="259"/>
                    </a:cubicBezTo>
                    <a:cubicBezTo>
                      <a:pt x="84" y="258"/>
                      <a:pt x="85" y="257"/>
                      <a:pt x="85" y="256"/>
                    </a:cubicBezTo>
                    <a:cubicBezTo>
                      <a:pt x="86" y="174"/>
                      <a:pt x="86" y="93"/>
                      <a:pt x="87" y="11"/>
                    </a:cubicBezTo>
                    <a:cubicBezTo>
                      <a:pt x="87" y="1"/>
                      <a:pt x="82" y="0"/>
                      <a:pt x="74" y="0"/>
                    </a:cubicBezTo>
                    <a:cubicBezTo>
                      <a:pt x="54" y="0"/>
                      <a:pt x="34" y="0"/>
                      <a:pt x="14" y="0"/>
                    </a:cubicBezTo>
                    <a:cubicBezTo>
                      <a:pt x="4" y="0"/>
                      <a:pt x="0" y="4"/>
                      <a:pt x="0" y="14"/>
                    </a:cubicBezTo>
                    <a:cubicBezTo>
                      <a:pt x="1" y="107"/>
                      <a:pt x="1" y="199"/>
                      <a:pt x="1" y="292"/>
                    </a:cubicBezTo>
                    <a:cubicBezTo>
                      <a:pt x="1" y="292"/>
                      <a:pt x="1" y="292"/>
                      <a:pt x="1" y="292"/>
                    </a:cubicBezTo>
                    <a:cubicBezTo>
                      <a:pt x="1" y="316"/>
                      <a:pt x="1" y="340"/>
                      <a:pt x="1" y="363"/>
                    </a:cubicBezTo>
                    <a:cubicBezTo>
                      <a:pt x="1" y="379"/>
                      <a:pt x="1" y="396"/>
                      <a:pt x="0" y="412"/>
                    </a:cubicBezTo>
                    <a:cubicBezTo>
                      <a:pt x="0" y="420"/>
                      <a:pt x="3" y="424"/>
                      <a:pt x="12" y="424"/>
                    </a:cubicBezTo>
                    <a:cubicBezTo>
                      <a:pt x="67" y="426"/>
                      <a:pt x="121" y="429"/>
                      <a:pt x="176" y="431"/>
                    </a:cubicBezTo>
                    <a:cubicBezTo>
                      <a:pt x="187" y="432"/>
                      <a:pt x="190" y="427"/>
                      <a:pt x="189" y="417"/>
                    </a:cubicBezTo>
                    <a:cubicBezTo>
                      <a:pt x="189" y="396"/>
                      <a:pt x="188" y="376"/>
                      <a:pt x="189" y="355"/>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grpSp>
      </p:grpSp>
      <p:grpSp>
        <p:nvGrpSpPr>
          <p:cNvPr id="27" name="Grupo 26">
            <a:extLst>
              <a:ext uri="{FF2B5EF4-FFF2-40B4-BE49-F238E27FC236}">
                <a16:creationId xmlns:a16="http://schemas.microsoft.com/office/drawing/2014/main" id="{7CFB7A86-6CD4-E0E1-1C81-98726C6FB13C}"/>
              </a:ext>
            </a:extLst>
          </p:cNvPr>
          <p:cNvGrpSpPr/>
          <p:nvPr/>
        </p:nvGrpSpPr>
        <p:grpSpPr>
          <a:xfrm>
            <a:off x="11469688" y="5881688"/>
            <a:ext cx="492126" cy="892175"/>
            <a:chOff x="11469688" y="5881688"/>
            <a:chExt cx="492126" cy="892175"/>
          </a:xfrm>
        </p:grpSpPr>
        <p:sp>
          <p:nvSpPr>
            <p:cNvPr id="22" name="Freeform 5">
              <a:extLst>
                <a:ext uri="{FF2B5EF4-FFF2-40B4-BE49-F238E27FC236}">
                  <a16:creationId xmlns:a16="http://schemas.microsoft.com/office/drawing/2014/main" id="{9A3DDB5C-923E-8971-EAB3-C8648BEAA899}"/>
                </a:ext>
              </a:extLst>
            </p:cNvPr>
            <p:cNvSpPr>
              <a:spLocks/>
            </p:cNvSpPr>
            <p:nvPr/>
          </p:nvSpPr>
          <p:spPr bwMode="auto">
            <a:xfrm>
              <a:off x="11469688" y="5881688"/>
              <a:ext cx="490538" cy="889000"/>
            </a:xfrm>
            <a:custGeom>
              <a:avLst/>
              <a:gdLst>
                <a:gd name="T0" fmla="*/ 212 w 212"/>
                <a:gd name="T1" fmla="*/ 385 h 387"/>
                <a:gd name="T2" fmla="*/ 208 w 212"/>
                <a:gd name="T3" fmla="*/ 387 h 387"/>
                <a:gd name="T4" fmla="*/ 141 w 212"/>
                <a:gd name="T5" fmla="*/ 382 h 387"/>
                <a:gd name="T6" fmla="*/ 131 w 212"/>
                <a:gd name="T7" fmla="*/ 373 h 387"/>
                <a:gd name="T8" fmla="*/ 77 w 212"/>
                <a:gd name="T9" fmla="*/ 219 h 387"/>
                <a:gd name="T10" fmla="*/ 71 w 212"/>
                <a:gd name="T11" fmla="*/ 209 h 387"/>
                <a:gd name="T12" fmla="*/ 15 w 212"/>
                <a:gd name="T13" fmla="*/ 52 h 387"/>
                <a:gd name="T14" fmla="*/ 7 w 212"/>
                <a:gd name="T15" fmla="*/ 29 h 387"/>
                <a:gd name="T16" fmla="*/ 0 w 212"/>
                <a:gd name="T17" fmla="*/ 4 h 387"/>
                <a:gd name="T18" fmla="*/ 9 w 212"/>
                <a:gd name="T19" fmla="*/ 2 h 387"/>
                <a:gd name="T20" fmla="*/ 67 w 212"/>
                <a:gd name="T21" fmla="*/ 2 h 387"/>
                <a:gd name="T22" fmla="*/ 79 w 212"/>
                <a:gd name="T23" fmla="*/ 10 h 387"/>
                <a:gd name="T24" fmla="*/ 135 w 212"/>
                <a:gd name="T25" fmla="*/ 170 h 387"/>
                <a:gd name="T26" fmla="*/ 141 w 212"/>
                <a:gd name="T27" fmla="*/ 179 h 387"/>
                <a:gd name="T28" fmla="*/ 207 w 212"/>
                <a:gd name="T29" fmla="*/ 365 h 387"/>
                <a:gd name="T30" fmla="*/ 212 w 212"/>
                <a:gd name="T31" fmla="*/ 385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2" h="387">
                  <a:moveTo>
                    <a:pt x="212" y="385"/>
                  </a:moveTo>
                  <a:cubicBezTo>
                    <a:pt x="212" y="387"/>
                    <a:pt x="211" y="387"/>
                    <a:pt x="208" y="387"/>
                  </a:cubicBezTo>
                  <a:cubicBezTo>
                    <a:pt x="186" y="385"/>
                    <a:pt x="164" y="383"/>
                    <a:pt x="141" y="382"/>
                  </a:cubicBezTo>
                  <a:cubicBezTo>
                    <a:pt x="135" y="381"/>
                    <a:pt x="133" y="378"/>
                    <a:pt x="131" y="373"/>
                  </a:cubicBezTo>
                  <a:cubicBezTo>
                    <a:pt x="113" y="322"/>
                    <a:pt x="95" y="270"/>
                    <a:pt x="77" y="219"/>
                  </a:cubicBezTo>
                  <a:cubicBezTo>
                    <a:pt x="73" y="217"/>
                    <a:pt x="72" y="213"/>
                    <a:pt x="71" y="209"/>
                  </a:cubicBezTo>
                  <a:cubicBezTo>
                    <a:pt x="52" y="157"/>
                    <a:pt x="34" y="104"/>
                    <a:pt x="15" y="52"/>
                  </a:cubicBezTo>
                  <a:cubicBezTo>
                    <a:pt x="13" y="44"/>
                    <a:pt x="9" y="37"/>
                    <a:pt x="7" y="29"/>
                  </a:cubicBezTo>
                  <a:cubicBezTo>
                    <a:pt x="5" y="21"/>
                    <a:pt x="2" y="13"/>
                    <a:pt x="0" y="4"/>
                  </a:cubicBezTo>
                  <a:cubicBezTo>
                    <a:pt x="2" y="0"/>
                    <a:pt x="6" y="2"/>
                    <a:pt x="9" y="2"/>
                  </a:cubicBezTo>
                  <a:cubicBezTo>
                    <a:pt x="28" y="2"/>
                    <a:pt x="48" y="2"/>
                    <a:pt x="67" y="2"/>
                  </a:cubicBezTo>
                  <a:cubicBezTo>
                    <a:pt x="74" y="2"/>
                    <a:pt x="77" y="4"/>
                    <a:pt x="79" y="10"/>
                  </a:cubicBezTo>
                  <a:cubicBezTo>
                    <a:pt x="98" y="63"/>
                    <a:pt x="116" y="117"/>
                    <a:pt x="135" y="170"/>
                  </a:cubicBezTo>
                  <a:cubicBezTo>
                    <a:pt x="139" y="172"/>
                    <a:pt x="140" y="175"/>
                    <a:pt x="141" y="179"/>
                  </a:cubicBezTo>
                  <a:cubicBezTo>
                    <a:pt x="163" y="241"/>
                    <a:pt x="185" y="303"/>
                    <a:pt x="207" y="365"/>
                  </a:cubicBezTo>
                  <a:cubicBezTo>
                    <a:pt x="209" y="371"/>
                    <a:pt x="210" y="378"/>
                    <a:pt x="212" y="385"/>
                  </a:cubicBezTo>
                  <a:close/>
                </a:path>
              </a:pathLst>
            </a:custGeom>
            <a:solidFill>
              <a:srgbClr val="E413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6">
              <a:extLst>
                <a:ext uri="{FF2B5EF4-FFF2-40B4-BE49-F238E27FC236}">
                  <a16:creationId xmlns:a16="http://schemas.microsoft.com/office/drawing/2014/main" id="{626BD665-5273-5314-22B8-D23108C6775E}"/>
                </a:ext>
              </a:extLst>
            </p:cNvPr>
            <p:cNvSpPr>
              <a:spLocks/>
            </p:cNvSpPr>
            <p:nvPr/>
          </p:nvSpPr>
          <p:spPr bwMode="auto">
            <a:xfrm>
              <a:off x="11785601" y="5886451"/>
              <a:ext cx="176213" cy="879475"/>
            </a:xfrm>
            <a:custGeom>
              <a:avLst/>
              <a:gdLst>
                <a:gd name="T0" fmla="*/ 75 w 76"/>
                <a:gd name="T1" fmla="*/ 383 h 383"/>
                <a:gd name="T2" fmla="*/ 68 w 76"/>
                <a:gd name="T3" fmla="*/ 365 h 383"/>
                <a:gd name="T4" fmla="*/ 67 w 76"/>
                <a:gd name="T5" fmla="*/ 359 h 383"/>
                <a:gd name="T6" fmla="*/ 28 w 76"/>
                <a:gd name="T7" fmla="*/ 220 h 383"/>
                <a:gd name="T8" fmla="*/ 8 w 76"/>
                <a:gd name="T9" fmla="*/ 155 h 383"/>
                <a:gd name="T10" fmla="*/ 0 w 76"/>
                <a:gd name="T11" fmla="*/ 141 h 383"/>
                <a:gd name="T12" fmla="*/ 0 w 76"/>
                <a:gd name="T13" fmla="*/ 7 h 383"/>
                <a:gd name="T14" fmla="*/ 8 w 76"/>
                <a:gd name="T15" fmla="*/ 0 h 383"/>
                <a:gd name="T16" fmla="*/ 66 w 76"/>
                <a:gd name="T17" fmla="*/ 0 h 383"/>
                <a:gd name="T18" fmla="*/ 76 w 76"/>
                <a:gd name="T19" fmla="*/ 10 h 383"/>
                <a:gd name="T20" fmla="*/ 75 w 76"/>
                <a:gd name="T21" fmla="*/ 307 h 383"/>
                <a:gd name="T22" fmla="*/ 75 w 76"/>
                <a:gd name="T23" fmla="*/ 38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383">
                  <a:moveTo>
                    <a:pt x="75" y="383"/>
                  </a:moveTo>
                  <a:cubicBezTo>
                    <a:pt x="71" y="377"/>
                    <a:pt x="70" y="371"/>
                    <a:pt x="68" y="365"/>
                  </a:cubicBezTo>
                  <a:cubicBezTo>
                    <a:pt x="69" y="363"/>
                    <a:pt x="68" y="361"/>
                    <a:pt x="67" y="359"/>
                  </a:cubicBezTo>
                  <a:cubicBezTo>
                    <a:pt x="52" y="314"/>
                    <a:pt x="41" y="266"/>
                    <a:pt x="28" y="220"/>
                  </a:cubicBezTo>
                  <a:cubicBezTo>
                    <a:pt x="22" y="198"/>
                    <a:pt x="16" y="177"/>
                    <a:pt x="8" y="155"/>
                  </a:cubicBezTo>
                  <a:cubicBezTo>
                    <a:pt x="6" y="150"/>
                    <a:pt x="4" y="145"/>
                    <a:pt x="0" y="141"/>
                  </a:cubicBezTo>
                  <a:cubicBezTo>
                    <a:pt x="0" y="96"/>
                    <a:pt x="0" y="52"/>
                    <a:pt x="0" y="7"/>
                  </a:cubicBezTo>
                  <a:cubicBezTo>
                    <a:pt x="0" y="1"/>
                    <a:pt x="3" y="0"/>
                    <a:pt x="8" y="0"/>
                  </a:cubicBezTo>
                  <a:cubicBezTo>
                    <a:pt x="27" y="0"/>
                    <a:pt x="46" y="0"/>
                    <a:pt x="66" y="0"/>
                  </a:cubicBezTo>
                  <a:cubicBezTo>
                    <a:pt x="74" y="0"/>
                    <a:pt x="76" y="2"/>
                    <a:pt x="76" y="10"/>
                  </a:cubicBezTo>
                  <a:cubicBezTo>
                    <a:pt x="75" y="109"/>
                    <a:pt x="75" y="208"/>
                    <a:pt x="75" y="307"/>
                  </a:cubicBezTo>
                  <a:cubicBezTo>
                    <a:pt x="75" y="332"/>
                    <a:pt x="75" y="357"/>
                    <a:pt x="75" y="383"/>
                  </a:cubicBezTo>
                  <a:close/>
                </a:path>
              </a:pathLst>
            </a:custGeom>
            <a:solidFill>
              <a:srgbClr val="B11A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7">
              <a:extLst>
                <a:ext uri="{FF2B5EF4-FFF2-40B4-BE49-F238E27FC236}">
                  <a16:creationId xmlns:a16="http://schemas.microsoft.com/office/drawing/2014/main" id="{D1E2607C-91CD-3B91-4349-5D078085719C}"/>
                </a:ext>
              </a:extLst>
            </p:cNvPr>
            <p:cNvSpPr>
              <a:spLocks/>
            </p:cNvSpPr>
            <p:nvPr/>
          </p:nvSpPr>
          <p:spPr bwMode="auto">
            <a:xfrm>
              <a:off x="11469688" y="5891213"/>
              <a:ext cx="176213" cy="882650"/>
            </a:xfrm>
            <a:custGeom>
              <a:avLst/>
              <a:gdLst>
                <a:gd name="T0" fmla="*/ 0 w 76"/>
                <a:gd name="T1" fmla="*/ 0 h 384"/>
                <a:gd name="T2" fmla="*/ 9 w 76"/>
                <a:gd name="T3" fmla="*/ 24 h 384"/>
                <a:gd name="T4" fmla="*/ 14 w 76"/>
                <a:gd name="T5" fmla="*/ 40 h 384"/>
                <a:gd name="T6" fmla="*/ 53 w 76"/>
                <a:gd name="T7" fmla="*/ 181 h 384"/>
                <a:gd name="T8" fmla="*/ 67 w 76"/>
                <a:gd name="T9" fmla="*/ 227 h 384"/>
                <a:gd name="T10" fmla="*/ 75 w 76"/>
                <a:gd name="T11" fmla="*/ 238 h 384"/>
                <a:gd name="T12" fmla="*/ 76 w 76"/>
                <a:gd name="T13" fmla="*/ 370 h 384"/>
                <a:gd name="T14" fmla="*/ 68 w 76"/>
                <a:gd name="T15" fmla="*/ 378 h 384"/>
                <a:gd name="T16" fmla="*/ 5 w 76"/>
                <a:gd name="T17" fmla="*/ 383 h 384"/>
                <a:gd name="T18" fmla="*/ 0 w 76"/>
                <a:gd name="T19" fmla="*/ 379 h 384"/>
                <a:gd name="T20" fmla="*/ 0 w 76"/>
                <a:gd name="T21" fmla="*/ 375 h 384"/>
                <a:gd name="T22" fmla="*/ 0 w 76"/>
                <a:gd name="T23" fmla="*/ 4 h 384"/>
                <a:gd name="T24" fmla="*/ 0 w 76"/>
                <a:gd name="T25"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6" h="384">
                  <a:moveTo>
                    <a:pt x="0" y="0"/>
                  </a:moveTo>
                  <a:cubicBezTo>
                    <a:pt x="4" y="8"/>
                    <a:pt x="7" y="16"/>
                    <a:pt x="9" y="24"/>
                  </a:cubicBezTo>
                  <a:cubicBezTo>
                    <a:pt x="8" y="30"/>
                    <a:pt x="12" y="35"/>
                    <a:pt x="14" y="40"/>
                  </a:cubicBezTo>
                  <a:cubicBezTo>
                    <a:pt x="28" y="87"/>
                    <a:pt x="39" y="134"/>
                    <a:pt x="53" y="181"/>
                  </a:cubicBezTo>
                  <a:cubicBezTo>
                    <a:pt x="57" y="197"/>
                    <a:pt x="63" y="212"/>
                    <a:pt x="67" y="227"/>
                  </a:cubicBezTo>
                  <a:cubicBezTo>
                    <a:pt x="69" y="231"/>
                    <a:pt x="71" y="235"/>
                    <a:pt x="75" y="238"/>
                  </a:cubicBezTo>
                  <a:cubicBezTo>
                    <a:pt x="75" y="282"/>
                    <a:pt x="75" y="326"/>
                    <a:pt x="76" y="370"/>
                  </a:cubicBezTo>
                  <a:cubicBezTo>
                    <a:pt x="76" y="376"/>
                    <a:pt x="73" y="378"/>
                    <a:pt x="68" y="378"/>
                  </a:cubicBezTo>
                  <a:cubicBezTo>
                    <a:pt x="47" y="379"/>
                    <a:pt x="26" y="381"/>
                    <a:pt x="5" y="383"/>
                  </a:cubicBezTo>
                  <a:cubicBezTo>
                    <a:pt x="1" y="384"/>
                    <a:pt x="0" y="382"/>
                    <a:pt x="0" y="379"/>
                  </a:cubicBezTo>
                  <a:cubicBezTo>
                    <a:pt x="0" y="378"/>
                    <a:pt x="0" y="377"/>
                    <a:pt x="0" y="375"/>
                  </a:cubicBezTo>
                  <a:cubicBezTo>
                    <a:pt x="0" y="252"/>
                    <a:pt x="0" y="128"/>
                    <a:pt x="0" y="4"/>
                  </a:cubicBezTo>
                  <a:cubicBezTo>
                    <a:pt x="0" y="3"/>
                    <a:pt x="0" y="2"/>
                    <a:pt x="0" y="0"/>
                  </a:cubicBezTo>
                  <a:close/>
                </a:path>
              </a:pathLst>
            </a:custGeom>
            <a:solidFill>
              <a:srgbClr val="B11A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8">
              <a:extLst>
                <a:ext uri="{FF2B5EF4-FFF2-40B4-BE49-F238E27FC236}">
                  <a16:creationId xmlns:a16="http://schemas.microsoft.com/office/drawing/2014/main" id="{8AC50DE7-C572-326F-7D8E-3CB001D7163B}"/>
                </a:ext>
              </a:extLst>
            </p:cNvPr>
            <p:cNvSpPr>
              <a:spLocks/>
            </p:cNvSpPr>
            <p:nvPr/>
          </p:nvSpPr>
          <p:spPr bwMode="auto">
            <a:xfrm>
              <a:off x="11780838" y="6210301"/>
              <a:ext cx="169863" cy="514350"/>
            </a:xfrm>
            <a:custGeom>
              <a:avLst/>
              <a:gdLst>
                <a:gd name="T0" fmla="*/ 2 w 73"/>
                <a:gd name="T1" fmla="*/ 0 h 224"/>
                <a:gd name="T2" fmla="*/ 12 w 73"/>
                <a:gd name="T3" fmla="*/ 12 h 224"/>
                <a:gd name="T4" fmla="*/ 41 w 73"/>
                <a:gd name="T5" fmla="*/ 109 h 224"/>
                <a:gd name="T6" fmla="*/ 61 w 73"/>
                <a:gd name="T7" fmla="*/ 183 h 224"/>
                <a:gd name="T8" fmla="*/ 70 w 73"/>
                <a:gd name="T9" fmla="*/ 217 h 224"/>
                <a:gd name="T10" fmla="*/ 70 w 73"/>
                <a:gd name="T11" fmla="*/ 224 h 224"/>
                <a:gd name="T12" fmla="*/ 0 w 73"/>
                <a:gd name="T13" fmla="*/ 27 h 224"/>
                <a:gd name="T14" fmla="*/ 2 w 73"/>
                <a:gd name="T15" fmla="*/ 0 h 2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224">
                  <a:moveTo>
                    <a:pt x="2" y="0"/>
                  </a:moveTo>
                  <a:cubicBezTo>
                    <a:pt x="10" y="0"/>
                    <a:pt x="10" y="7"/>
                    <a:pt x="12" y="12"/>
                  </a:cubicBezTo>
                  <a:cubicBezTo>
                    <a:pt x="23" y="43"/>
                    <a:pt x="32" y="76"/>
                    <a:pt x="41" y="109"/>
                  </a:cubicBezTo>
                  <a:cubicBezTo>
                    <a:pt x="47" y="134"/>
                    <a:pt x="54" y="158"/>
                    <a:pt x="61" y="183"/>
                  </a:cubicBezTo>
                  <a:cubicBezTo>
                    <a:pt x="63" y="194"/>
                    <a:pt x="67" y="206"/>
                    <a:pt x="70" y="217"/>
                  </a:cubicBezTo>
                  <a:cubicBezTo>
                    <a:pt x="71" y="219"/>
                    <a:pt x="73" y="222"/>
                    <a:pt x="70" y="224"/>
                  </a:cubicBezTo>
                  <a:cubicBezTo>
                    <a:pt x="47" y="158"/>
                    <a:pt x="24" y="93"/>
                    <a:pt x="0" y="27"/>
                  </a:cubicBezTo>
                  <a:cubicBezTo>
                    <a:pt x="4" y="18"/>
                    <a:pt x="1" y="9"/>
                    <a:pt x="2" y="0"/>
                  </a:cubicBezTo>
                  <a:close/>
                </a:path>
              </a:pathLst>
            </a:custGeom>
            <a:solidFill>
              <a:srgbClr val="941A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9">
              <a:extLst>
                <a:ext uri="{FF2B5EF4-FFF2-40B4-BE49-F238E27FC236}">
                  <a16:creationId xmlns:a16="http://schemas.microsoft.com/office/drawing/2014/main" id="{6D78827B-D269-A343-6D20-24A436EF7532}"/>
                </a:ext>
              </a:extLst>
            </p:cNvPr>
            <p:cNvSpPr>
              <a:spLocks/>
            </p:cNvSpPr>
            <p:nvPr/>
          </p:nvSpPr>
          <p:spPr bwMode="auto">
            <a:xfrm>
              <a:off x="11488738" y="5945188"/>
              <a:ext cx="158750" cy="498475"/>
            </a:xfrm>
            <a:custGeom>
              <a:avLst/>
              <a:gdLst>
                <a:gd name="T0" fmla="*/ 67 w 69"/>
                <a:gd name="T1" fmla="*/ 214 h 217"/>
                <a:gd name="T2" fmla="*/ 59 w 69"/>
                <a:gd name="T3" fmla="*/ 209 h 217"/>
                <a:gd name="T4" fmla="*/ 29 w 69"/>
                <a:gd name="T5" fmla="*/ 108 h 217"/>
                <a:gd name="T6" fmla="*/ 13 w 69"/>
                <a:gd name="T7" fmla="*/ 52 h 217"/>
                <a:gd name="T8" fmla="*/ 0 w 69"/>
                <a:gd name="T9" fmla="*/ 4 h 217"/>
                <a:gd name="T10" fmla="*/ 1 w 69"/>
                <a:gd name="T11" fmla="*/ 0 h 217"/>
                <a:gd name="T12" fmla="*/ 69 w 69"/>
                <a:gd name="T13" fmla="*/ 191 h 217"/>
                <a:gd name="T14" fmla="*/ 67 w 69"/>
                <a:gd name="T15" fmla="*/ 214 h 2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 h="217">
                  <a:moveTo>
                    <a:pt x="67" y="214"/>
                  </a:moveTo>
                  <a:cubicBezTo>
                    <a:pt x="62" y="217"/>
                    <a:pt x="61" y="214"/>
                    <a:pt x="59" y="209"/>
                  </a:cubicBezTo>
                  <a:cubicBezTo>
                    <a:pt x="47" y="176"/>
                    <a:pt x="38" y="142"/>
                    <a:pt x="29" y="108"/>
                  </a:cubicBezTo>
                  <a:cubicBezTo>
                    <a:pt x="24" y="89"/>
                    <a:pt x="17" y="71"/>
                    <a:pt x="13" y="52"/>
                  </a:cubicBezTo>
                  <a:cubicBezTo>
                    <a:pt x="10" y="36"/>
                    <a:pt x="5" y="20"/>
                    <a:pt x="0" y="4"/>
                  </a:cubicBezTo>
                  <a:cubicBezTo>
                    <a:pt x="0" y="2"/>
                    <a:pt x="0" y="1"/>
                    <a:pt x="1" y="0"/>
                  </a:cubicBezTo>
                  <a:cubicBezTo>
                    <a:pt x="24" y="63"/>
                    <a:pt x="46" y="127"/>
                    <a:pt x="69" y="191"/>
                  </a:cubicBezTo>
                  <a:cubicBezTo>
                    <a:pt x="65" y="198"/>
                    <a:pt x="69" y="206"/>
                    <a:pt x="67" y="214"/>
                  </a:cubicBezTo>
                  <a:close/>
                </a:path>
              </a:pathLst>
            </a:custGeom>
            <a:solidFill>
              <a:srgbClr val="921A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107061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par>
                                <p:cTn id="26" presetID="10" presetClass="entr" presetSubtype="0" fill="hold"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7">
            <a:extLst>
              <a:ext uri="{FF2B5EF4-FFF2-40B4-BE49-F238E27FC236}">
                <a16:creationId xmlns:a16="http://schemas.microsoft.com/office/drawing/2014/main" id="{D4FE02AE-7FAC-4091-81FA-912AE622A0D2}"/>
              </a:ext>
            </a:extLst>
          </p:cNvPr>
          <p:cNvCxnSpPr>
            <a:cxnSpLocks/>
          </p:cNvCxnSpPr>
          <p:nvPr/>
        </p:nvCxnSpPr>
        <p:spPr>
          <a:xfrm>
            <a:off x="-1588" y="6579069"/>
            <a:ext cx="1219488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Rectangle 5">
            <a:extLst>
              <a:ext uri="{FF2B5EF4-FFF2-40B4-BE49-F238E27FC236}">
                <a16:creationId xmlns:a16="http://schemas.microsoft.com/office/drawing/2014/main" id="{64F028BA-9C2B-46B0-B8A4-CE30A2A43864}"/>
              </a:ext>
            </a:extLst>
          </p:cNvPr>
          <p:cNvSpPr>
            <a:spLocks noChangeArrowheads="1"/>
          </p:cNvSpPr>
          <p:nvPr/>
        </p:nvSpPr>
        <p:spPr bwMode="auto">
          <a:xfrm>
            <a:off x="26672" y="0"/>
            <a:ext cx="346077" cy="1004360"/>
          </a:xfrm>
          <a:prstGeom prst="rect">
            <a:avLst/>
          </a:prstGeom>
          <a:solidFill>
            <a:srgbClr val="FF0000"/>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4" name="Rectangle 36">
            <a:extLst>
              <a:ext uri="{FF2B5EF4-FFF2-40B4-BE49-F238E27FC236}">
                <a16:creationId xmlns:a16="http://schemas.microsoft.com/office/drawing/2014/main" id="{EDE67F91-6CEB-4F8C-B1D6-EC53864E539B}"/>
              </a:ext>
            </a:extLst>
          </p:cNvPr>
          <p:cNvSpPr>
            <a:spLocks noChangeArrowheads="1"/>
          </p:cNvSpPr>
          <p:nvPr/>
        </p:nvSpPr>
        <p:spPr bwMode="auto">
          <a:xfrm>
            <a:off x="1" y="6631499"/>
            <a:ext cx="12193468" cy="226501"/>
          </a:xfrm>
          <a:prstGeom prst="rect">
            <a:avLst/>
          </a:prstGeom>
          <a:solidFill>
            <a:srgbClr val="FF0000"/>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5" name="Forma libre: forma 4">
            <a:extLst>
              <a:ext uri="{FF2B5EF4-FFF2-40B4-BE49-F238E27FC236}">
                <a16:creationId xmlns:a16="http://schemas.microsoft.com/office/drawing/2014/main" id="{F6E7419C-B631-468D-96C5-D2CBFF84A77F}"/>
              </a:ext>
            </a:extLst>
          </p:cNvPr>
          <p:cNvSpPr/>
          <p:nvPr/>
        </p:nvSpPr>
        <p:spPr>
          <a:xfrm>
            <a:off x="11546205" y="0"/>
            <a:ext cx="508635" cy="902208"/>
          </a:xfrm>
          <a:custGeom>
            <a:avLst/>
            <a:gdLst>
              <a:gd name="connsiteX0" fmla="*/ 0 w 508635"/>
              <a:gd name="connsiteY0" fmla="*/ 902208 h 902208"/>
              <a:gd name="connsiteX1" fmla="*/ 0 w 508635"/>
              <a:gd name="connsiteY1" fmla="*/ 0 h 902208"/>
              <a:gd name="connsiteX2" fmla="*/ 171069 w 508635"/>
              <a:gd name="connsiteY2" fmla="*/ 0 h 902208"/>
              <a:gd name="connsiteX3" fmla="*/ 339852 w 508635"/>
              <a:gd name="connsiteY3" fmla="*/ 453263 h 902208"/>
              <a:gd name="connsiteX4" fmla="*/ 339852 w 508635"/>
              <a:gd name="connsiteY4" fmla="*/ 0 h 902208"/>
              <a:gd name="connsiteX5" fmla="*/ 508636 w 508635"/>
              <a:gd name="connsiteY5" fmla="*/ 0 h 902208"/>
              <a:gd name="connsiteX6" fmla="*/ 508636 w 508635"/>
              <a:gd name="connsiteY6" fmla="*/ 902208 h 902208"/>
              <a:gd name="connsiteX7" fmla="*/ 339217 w 508635"/>
              <a:gd name="connsiteY7" fmla="*/ 902208 h 902208"/>
              <a:gd name="connsiteX8" fmla="*/ 169037 w 508635"/>
              <a:gd name="connsiteY8" fmla="*/ 451104 h 902208"/>
              <a:gd name="connsiteX9" fmla="*/ 169037 w 508635"/>
              <a:gd name="connsiteY9" fmla="*/ 902208 h 9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8635" h="902208">
                <a:moveTo>
                  <a:pt x="0" y="902208"/>
                </a:moveTo>
                <a:lnTo>
                  <a:pt x="0" y="0"/>
                </a:lnTo>
                <a:lnTo>
                  <a:pt x="171069" y="0"/>
                </a:lnTo>
                <a:lnTo>
                  <a:pt x="339852" y="453263"/>
                </a:lnTo>
                <a:lnTo>
                  <a:pt x="339852" y="0"/>
                </a:lnTo>
                <a:lnTo>
                  <a:pt x="508636" y="0"/>
                </a:lnTo>
                <a:lnTo>
                  <a:pt x="508636" y="902208"/>
                </a:lnTo>
                <a:lnTo>
                  <a:pt x="339217" y="902208"/>
                </a:lnTo>
                <a:lnTo>
                  <a:pt x="169037" y="451104"/>
                </a:lnTo>
                <a:lnTo>
                  <a:pt x="169037" y="902208"/>
                </a:lnTo>
                <a:close/>
              </a:path>
            </a:pathLst>
          </a:custGeom>
          <a:solidFill>
            <a:srgbClr val="FF0000"/>
          </a:solidFill>
          <a:ln w="12700" cap="flat">
            <a:noFill/>
            <a:prstDash val="solid"/>
            <a:miter/>
          </a:ln>
        </p:spPr>
        <p:txBody>
          <a:bodyPr rtlCol="0" anchor="ctr"/>
          <a:lstStyle/>
          <a:p>
            <a:endParaRPr lang="es-PE"/>
          </a:p>
        </p:txBody>
      </p:sp>
      <p:sp>
        <p:nvSpPr>
          <p:cNvPr id="6" name="Forma libre: forma 5">
            <a:extLst>
              <a:ext uri="{FF2B5EF4-FFF2-40B4-BE49-F238E27FC236}">
                <a16:creationId xmlns:a16="http://schemas.microsoft.com/office/drawing/2014/main" id="{8C2809CC-0D36-48AF-9570-363AB0D22BFB}"/>
              </a:ext>
            </a:extLst>
          </p:cNvPr>
          <p:cNvSpPr/>
          <p:nvPr/>
        </p:nvSpPr>
        <p:spPr>
          <a:xfrm>
            <a:off x="395288" y="914399"/>
            <a:ext cx="11796712" cy="89961"/>
          </a:xfrm>
          <a:custGeom>
            <a:avLst/>
            <a:gdLst>
              <a:gd name="connsiteX0" fmla="*/ 0 w 11795506"/>
              <a:gd name="connsiteY0" fmla="*/ 0 h 179704"/>
              <a:gd name="connsiteX1" fmla="*/ 11795507 w 11795506"/>
              <a:gd name="connsiteY1" fmla="*/ 0 h 179704"/>
              <a:gd name="connsiteX2" fmla="*/ 11795507 w 11795506"/>
              <a:gd name="connsiteY2" fmla="*/ 179705 h 179704"/>
              <a:gd name="connsiteX3" fmla="*/ 0 w 11795506"/>
              <a:gd name="connsiteY3" fmla="*/ 179705 h 179704"/>
            </a:gdLst>
            <a:ahLst/>
            <a:cxnLst>
              <a:cxn ang="0">
                <a:pos x="connsiteX0" y="connsiteY0"/>
              </a:cxn>
              <a:cxn ang="0">
                <a:pos x="connsiteX1" y="connsiteY1"/>
              </a:cxn>
              <a:cxn ang="0">
                <a:pos x="connsiteX2" y="connsiteY2"/>
              </a:cxn>
              <a:cxn ang="0">
                <a:pos x="connsiteX3" y="connsiteY3"/>
              </a:cxn>
            </a:cxnLst>
            <a:rect l="l" t="t" r="r" b="b"/>
            <a:pathLst>
              <a:path w="11795506" h="179704">
                <a:moveTo>
                  <a:pt x="0" y="0"/>
                </a:moveTo>
                <a:lnTo>
                  <a:pt x="11795507" y="0"/>
                </a:lnTo>
                <a:lnTo>
                  <a:pt x="11795507" y="179705"/>
                </a:lnTo>
                <a:lnTo>
                  <a:pt x="0" y="179705"/>
                </a:lnTo>
                <a:close/>
              </a:path>
            </a:pathLst>
          </a:custGeom>
          <a:solidFill>
            <a:srgbClr val="FF0000"/>
          </a:solidFill>
          <a:ln w="12700" cap="flat">
            <a:noFill/>
            <a:prstDash val="solid"/>
            <a:miter/>
          </a:ln>
        </p:spPr>
        <p:txBody>
          <a:bodyPr rtlCol="0" anchor="ctr"/>
          <a:lstStyle/>
          <a:p>
            <a:endParaRPr lang="es-PE"/>
          </a:p>
        </p:txBody>
      </p:sp>
      <p:sp>
        <p:nvSpPr>
          <p:cNvPr id="7" name="CuadroTexto 6">
            <a:extLst>
              <a:ext uri="{FF2B5EF4-FFF2-40B4-BE49-F238E27FC236}">
                <a16:creationId xmlns:a16="http://schemas.microsoft.com/office/drawing/2014/main" id="{FC4C7793-6781-4554-BE6D-494B57D75533}"/>
              </a:ext>
            </a:extLst>
          </p:cNvPr>
          <p:cNvSpPr txBox="1"/>
          <p:nvPr/>
        </p:nvSpPr>
        <p:spPr>
          <a:xfrm>
            <a:off x="713378" y="204832"/>
            <a:ext cx="6081759" cy="707886"/>
          </a:xfrm>
          <a:prstGeom prst="rect">
            <a:avLst/>
          </a:prstGeom>
          <a:noFill/>
        </p:spPr>
        <p:txBody>
          <a:bodyPr wrap="square" rtlCol="0">
            <a:spAutoFit/>
          </a:bodyPr>
          <a:lstStyle/>
          <a:p>
            <a:r>
              <a:rPr lang="es-PE" sz="4000" b="1" dirty="0">
                <a:solidFill>
                  <a:schemeClr val="bg1"/>
                </a:solidFill>
                <a:latin typeface="Arial" panose="020B0604020202020204" pitchFamily="34" charset="0"/>
                <a:cs typeface="Arial" panose="020B0604020202020204" pitchFamily="34" charset="0"/>
              </a:rPr>
              <a:t>Escribe un subtítulo</a:t>
            </a:r>
          </a:p>
        </p:txBody>
      </p:sp>
      <p:cxnSp>
        <p:nvCxnSpPr>
          <p:cNvPr id="8" name="Straight Connector 7">
            <a:extLst>
              <a:ext uri="{FF2B5EF4-FFF2-40B4-BE49-F238E27FC236}">
                <a16:creationId xmlns:a16="http://schemas.microsoft.com/office/drawing/2014/main" id="{A8E0D5D3-A399-483C-8A4E-D9F2ECA23BD8}"/>
              </a:ext>
            </a:extLst>
          </p:cNvPr>
          <p:cNvCxnSpPr>
            <a:cxnSpLocks/>
          </p:cNvCxnSpPr>
          <p:nvPr/>
        </p:nvCxnSpPr>
        <p:spPr>
          <a:xfrm>
            <a:off x="-1588" y="6579069"/>
            <a:ext cx="1219488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ángulo 8">
            <a:extLst>
              <a:ext uri="{FF2B5EF4-FFF2-40B4-BE49-F238E27FC236}">
                <a16:creationId xmlns:a16="http://schemas.microsoft.com/office/drawing/2014/main" id="{CEA5F92D-C61E-4C38-80B2-D2D02BE557F1}"/>
              </a:ext>
            </a:extLst>
          </p:cNvPr>
          <p:cNvSpPr/>
          <p:nvPr/>
        </p:nvSpPr>
        <p:spPr>
          <a:xfrm>
            <a:off x="5873892" y="1692083"/>
            <a:ext cx="90703" cy="478483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solidFill>
                <a:schemeClr val="bg1"/>
              </a:solidFill>
            </a:endParaRPr>
          </a:p>
        </p:txBody>
      </p:sp>
      <p:grpSp>
        <p:nvGrpSpPr>
          <p:cNvPr id="10" name="Grupo 9">
            <a:extLst>
              <a:ext uri="{FF2B5EF4-FFF2-40B4-BE49-F238E27FC236}">
                <a16:creationId xmlns:a16="http://schemas.microsoft.com/office/drawing/2014/main" id="{32BFE4DB-F14C-4128-ABAA-EF1DF4A7B969}"/>
              </a:ext>
            </a:extLst>
          </p:cNvPr>
          <p:cNvGrpSpPr/>
          <p:nvPr/>
        </p:nvGrpSpPr>
        <p:grpSpPr>
          <a:xfrm>
            <a:off x="6611553" y="2386854"/>
            <a:ext cx="503047" cy="505874"/>
            <a:chOff x="3406095" y="4975824"/>
            <a:chExt cx="282575" cy="284163"/>
          </a:xfrm>
          <a:solidFill>
            <a:srgbClr val="FF0000"/>
          </a:solidFill>
        </p:grpSpPr>
        <p:sp>
          <p:nvSpPr>
            <p:cNvPr id="11" name="Oval 99">
              <a:extLst>
                <a:ext uri="{FF2B5EF4-FFF2-40B4-BE49-F238E27FC236}">
                  <a16:creationId xmlns:a16="http://schemas.microsoft.com/office/drawing/2014/main" id="{A7BCC9E3-3FA1-4479-BBC8-7B0448301546}"/>
                </a:ext>
              </a:extLst>
            </p:cNvPr>
            <p:cNvSpPr>
              <a:spLocks noChangeArrowheads="1"/>
            </p:cNvSpPr>
            <p:nvPr/>
          </p:nvSpPr>
          <p:spPr bwMode="auto">
            <a:xfrm>
              <a:off x="3406095" y="4975824"/>
              <a:ext cx="282575" cy="284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solidFill>
                  <a:schemeClr val="bg1"/>
                </a:solidFill>
              </a:endParaRPr>
            </a:p>
          </p:txBody>
        </p:sp>
        <p:sp>
          <p:nvSpPr>
            <p:cNvPr id="12" name="Freeform 100">
              <a:extLst>
                <a:ext uri="{FF2B5EF4-FFF2-40B4-BE49-F238E27FC236}">
                  <a16:creationId xmlns:a16="http://schemas.microsoft.com/office/drawing/2014/main" id="{A118E0D9-9F16-4C5C-8299-86F4074B8255}"/>
                </a:ext>
              </a:extLst>
            </p:cNvPr>
            <p:cNvSpPr>
              <a:spLocks/>
            </p:cNvSpPr>
            <p:nvPr/>
          </p:nvSpPr>
          <p:spPr bwMode="auto">
            <a:xfrm>
              <a:off x="3445782" y="5028212"/>
              <a:ext cx="204788" cy="179388"/>
            </a:xfrm>
            <a:custGeom>
              <a:avLst/>
              <a:gdLst>
                <a:gd name="T0" fmla="*/ 0 w 477"/>
                <a:gd name="T1" fmla="*/ 213 h 419"/>
                <a:gd name="T2" fmla="*/ 26 w 477"/>
                <a:gd name="T3" fmla="*/ 183 h 419"/>
                <a:gd name="T4" fmla="*/ 57 w 477"/>
                <a:gd name="T5" fmla="*/ 168 h 419"/>
                <a:gd name="T6" fmla="*/ 103 w 477"/>
                <a:gd name="T7" fmla="*/ 186 h 419"/>
                <a:gd name="T8" fmla="*/ 124 w 477"/>
                <a:gd name="T9" fmla="*/ 211 h 419"/>
                <a:gd name="T10" fmla="*/ 157 w 477"/>
                <a:gd name="T11" fmla="*/ 273 h 419"/>
                <a:gd name="T12" fmla="*/ 230 w 477"/>
                <a:gd name="T13" fmla="*/ 171 h 419"/>
                <a:gd name="T14" fmla="*/ 277 w 477"/>
                <a:gd name="T15" fmla="*/ 111 h 419"/>
                <a:gd name="T16" fmla="*/ 378 w 477"/>
                <a:gd name="T17" fmla="*/ 24 h 419"/>
                <a:gd name="T18" fmla="*/ 413 w 477"/>
                <a:gd name="T19" fmla="*/ 8 h 419"/>
                <a:gd name="T20" fmla="*/ 445 w 477"/>
                <a:gd name="T21" fmla="*/ 0 h 419"/>
                <a:gd name="T22" fmla="*/ 477 w 477"/>
                <a:gd name="T23" fmla="*/ 5 h 419"/>
                <a:gd name="T24" fmla="*/ 295 w 477"/>
                <a:gd name="T25" fmla="*/ 191 h 419"/>
                <a:gd name="T26" fmla="*/ 235 w 477"/>
                <a:gd name="T27" fmla="*/ 288 h 419"/>
                <a:gd name="T28" fmla="*/ 190 w 477"/>
                <a:gd name="T29" fmla="*/ 377 h 419"/>
                <a:gd name="T30" fmla="*/ 134 w 477"/>
                <a:gd name="T31" fmla="*/ 419 h 419"/>
                <a:gd name="T32" fmla="*/ 112 w 477"/>
                <a:gd name="T33" fmla="*/ 413 h 419"/>
                <a:gd name="T34" fmla="*/ 101 w 477"/>
                <a:gd name="T35" fmla="*/ 374 h 419"/>
                <a:gd name="T36" fmla="*/ 85 w 477"/>
                <a:gd name="T37" fmla="*/ 331 h 419"/>
                <a:gd name="T38" fmla="*/ 51 w 477"/>
                <a:gd name="T39" fmla="*/ 261 h 419"/>
                <a:gd name="T40" fmla="*/ 16 w 477"/>
                <a:gd name="T41" fmla="*/ 222 h 419"/>
                <a:gd name="T42" fmla="*/ 0 w 477"/>
                <a:gd name="T43" fmla="*/ 213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7" h="419">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solidFill>
                  <a:schemeClr val="bg1"/>
                </a:solidFill>
              </a:endParaRPr>
            </a:p>
          </p:txBody>
        </p:sp>
      </p:grpSp>
      <p:grpSp>
        <p:nvGrpSpPr>
          <p:cNvPr id="13" name="Grupo 12">
            <a:extLst>
              <a:ext uri="{FF2B5EF4-FFF2-40B4-BE49-F238E27FC236}">
                <a16:creationId xmlns:a16="http://schemas.microsoft.com/office/drawing/2014/main" id="{89A3C6A9-3C21-41FD-9D3D-DA147416E06A}"/>
              </a:ext>
            </a:extLst>
          </p:cNvPr>
          <p:cNvGrpSpPr/>
          <p:nvPr/>
        </p:nvGrpSpPr>
        <p:grpSpPr>
          <a:xfrm>
            <a:off x="6611553" y="3448758"/>
            <a:ext cx="503047" cy="505874"/>
            <a:chOff x="3406095" y="4975824"/>
            <a:chExt cx="282575" cy="284163"/>
          </a:xfrm>
          <a:solidFill>
            <a:srgbClr val="FF0000"/>
          </a:solidFill>
        </p:grpSpPr>
        <p:sp>
          <p:nvSpPr>
            <p:cNvPr id="14" name="Oval 99">
              <a:extLst>
                <a:ext uri="{FF2B5EF4-FFF2-40B4-BE49-F238E27FC236}">
                  <a16:creationId xmlns:a16="http://schemas.microsoft.com/office/drawing/2014/main" id="{49F8E3C4-D3CE-4156-A7D1-63E9CDBF79EE}"/>
                </a:ext>
              </a:extLst>
            </p:cNvPr>
            <p:cNvSpPr>
              <a:spLocks noChangeArrowheads="1"/>
            </p:cNvSpPr>
            <p:nvPr/>
          </p:nvSpPr>
          <p:spPr bwMode="auto">
            <a:xfrm>
              <a:off x="3406095" y="4975824"/>
              <a:ext cx="282575" cy="284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solidFill>
                  <a:schemeClr val="bg1"/>
                </a:solidFill>
              </a:endParaRPr>
            </a:p>
          </p:txBody>
        </p:sp>
        <p:sp>
          <p:nvSpPr>
            <p:cNvPr id="15" name="Freeform 100">
              <a:extLst>
                <a:ext uri="{FF2B5EF4-FFF2-40B4-BE49-F238E27FC236}">
                  <a16:creationId xmlns:a16="http://schemas.microsoft.com/office/drawing/2014/main" id="{F989A26F-9268-4574-9E3F-B1B7CDC52D9C}"/>
                </a:ext>
              </a:extLst>
            </p:cNvPr>
            <p:cNvSpPr>
              <a:spLocks/>
            </p:cNvSpPr>
            <p:nvPr/>
          </p:nvSpPr>
          <p:spPr bwMode="auto">
            <a:xfrm>
              <a:off x="3445782" y="5028212"/>
              <a:ext cx="204788" cy="179388"/>
            </a:xfrm>
            <a:custGeom>
              <a:avLst/>
              <a:gdLst>
                <a:gd name="T0" fmla="*/ 0 w 477"/>
                <a:gd name="T1" fmla="*/ 213 h 419"/>
                <a:gd name="T2" fmla="*/ 26 w 477"/>
                <a:gd name="T3" fmla="*/ 183 h 419"/>
                <a:gd name="T4" fmla="*/ 57 w 477"/>
                <a:gd name="T5" fmla="*/ 168 h 419"/>
                <a:gd name="T6" fmla="*/ 103 w 477"/>
                <a:gd name="T7" fmla="*/ 186 h 419"/>
                <a:gd name="T8" fmla="*/ 124 w 477"/>
                <a:gd name="T9" fmla="*/ 211 h 419"/>
                <a:gd name="T10" fmla="*/ 157 w 477"/>
                <a:gd name="T11" fmla="*/ 273 h 419"/>
                <a:gd name="T12" fmla="*/ 230 w 477"/>
                <a:gd name="T13" fmla="*/ 171 h 419"/>
                <a:gd name="T14" fmla="*/ 277 w 477"/>
                <a:gd name="T15" fmla="*/ 111 h 419"/>
                <a:gd name="T16" fmla="*/ 378 w 477"/>
                <a:gd name="T17" fmla="*/ 24 h 419"/>
                <a:gd name="T18" fmla="*/ 413 w 477"/>
                <a:gd name="T19" fmla="*/ 8 h 419"/>
                <a:gd name="T20" fmla="*/ 445 w 477"/>
                <a:gd name="T21" fmla="*/ 0 h 419"/>
                <a:gd name="T22" fmla="*/ 477 w 477"/>
                <a:gd name="T23" fmla="*/ 5 h 419"/>
                <a:gd name="T24" fmla="*/ 295 w 477"/>
                <a:gd name="T25" fmla="*/ 191 h 419"/>
                <a:gd name="T26" fmla="*/ 235 w 477"/>
                <a:gd name="T27" fmla="*/ 288 h 419"/>
                <a:gd name="T28" fmla="*/ 190 w 477"/>
                <a:gd name="T29" fmla="*/ 377 h 419"/>
                <a:gd name="T30" fmla="*/ 134 w 477"/>
                <a:gd name="T31" fmla="*/ 419 h 419"/>
                <a:gd name="T32" fmla="*/ 112 w 477"/>
                <a:gd name="T33" fmla="*/ 413 h 419"/>
                <a:gd name="T34" fmla="*/ 101 w 477"/>
                <a:gd name="T35" fmla="*/ 374 h 419"/>
                <a:gd name="T36" fmla="*/ 85 w 477"/>
                <a:gd name="T37" fmla="*/ 331 h 419"/>
                <a:gd name="T38" fmla="*/ 51 w 477"/>
                <a:gd name="T39" fmla="*/ 261 h 419"/>
                <a:gd name="T40" fmla="*/ 16 w 477"/>
                <a:gd name="T41" fmla="*/ 222 h 419"/>
                <a:gd name="T42" fmla="*/ 0 w 477"/>
                <a:gd name="T43" fmla="*/ 213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7" h="419">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solidFill>
                  <a:schemeClr val="bg1"/>
                </a:solidFill>
              </a:endParaRPr>
            </a:p>
          </p:txBody>
        </p:sp>
      </p:grpSp>
      <p:grpSp>
        <p:nvGrpSpPr>
          <p:cNvPr id="16" name="Grupo 15">
            <a:extLst>
              <a:ext uri="{FF2B5EF4-FFF2-40B4-BE49-F238E27FC236}">
                <a16:creationId xmlns:a16="http://schemas.microsoft.com/office/drawing/2014/main" id="{67D023A0-1642-44CD-8EEF-D4ED7A861F1B}"/>
              </a:ext>
            </a:extLst>
          </p:cNvPr>
          <p:cNvGrpSpPr/>
          <p:nvPr/>
        </p:nvGrpSpPr>
        <p:grpSpPr>
          <a:xfrm>
            <a:off x="6611553" y="4624596"/>
            <a:ext cx="503047" cy="505874"/>
            <a:chOff x="3406095" y="4975824"/>
            <a:chExt cx="282575" cy="284163"/>
          </a:xfrm>
          <a:solidFill>
            <a:srgbClr val="FF0000"/>
          </a:solidFill>
        </p:grpSpPr>
        <p:sp>
          <p:nvSpPr>
            <p:cNvPr id="17" name="Oval 99">
              <a:extLst>
                <a:ext uri="{FF2B5EF4-FFF2-40B4-BE49-F238E27FC236}">
                  <a16:creationId xmlns:a16="http://schemas.microsoft.com/office/drawing/2014/main" id="{58E4AFF1-484E-4A97-9DE5-560415B83350}"/>
                </a:ext>
              </a:extLst>
            </p:cNvPr>
            <p:cNvSpPr>
              <a:spLocks noChangeArrowheads="1"/>
            </p:cNvSpPr>
            <p:nvPr/>
          </p:nvSpPr>
          <p:spPr bwMode="auto">
            <a:xfrm>
              <a:off x="3406095" y="4975824"/>
              <a:ext cx="282575" cy="284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solidFill>
                  <a:schemeClr val="bg1"/>
                </a:solidFill>
              </a:endParaRPr>
            </a:p>
          </p:txBody>
        </p:sp>
        <p:sp>
          <p:nvSpPr>
            <p:cNvPr id="18" name="Freeform 100">
              <a:extLst>
                <a:ext uri="{FF2B5EF4-FFF2-40B4-BE49-F238E27FC236}">
                  <a16:creationId xmlns:a16="http://schemas.microsoft.com/office/drawing/2014/main" id="{5BD87C6C-B5C8-43F7-9900-4C3F35E855FE}"/>
                </a:ext>
              </a:extLst>
            </p:cNvPr>
            <p:cNvSpPr>
              <a:spLocks/>
            </p:cNvSpPr>
            <p:nvPr/>
          </p:nvSpPr>
          <p:spPr bwMode="auto">
            <a:xfrm>
              <a:off x="3445782" y="5028212"/>
              <a:ext cx="204788" cy="179388"/>
            </a:xfrm>
            <a:custGeom>
              <a:avLst/>
              <a:gdLst>
                <a:gd name="T0" fmla="*/ 0 w 477"/>
                <a:gd name="T1" fmla="*/ 213 h 419"/>
                <a:gd name="T2" fmla="*/ 26 w 477"/>
                <a:gd name="T3" fmla="*/ 183 h 419"/>
                <a:gd name="T4" fmla="*/ 57 w 477"/>
                <a:gd name="T5" fmla="*/ 168 h 419"/>
                <a:gd name="T6" fmla="*/ 103 w 477"/>
                <a:gd name="T7" fmla="*/ 186 h 419"/>
                <a:gd name="T8" fmla="*/ 124 w 477"/>
                <a:gd name="T9" fmla="*/ 211 h 419"/>
                <a:gd name="T10" fmla="*/ 157 w 477"/>
                <a:gd name="T11" fmla="*/ 273 h 419"/>
                <a:gd name="T12" fmla="*/ 230 w 477"/>
                <a:gd name="T13" fmla="*/ 171 h 419"/>
                <a:gd name="T14" fmla="*/ 277 w 477"/>
                <a:gd name="T15" fmla="*/ 111 h 419"/>
                <a:gd name="T16" fmla="*/ 378 w 477"/>
                <a:gd name="T17" fmla="*/ 24 h 419"/>
                <a:gd name="T18" fmla="*/ 413 w 477"/>
                <a:gd name="T19" fmla="*/ 8 h 419"/>
                <a:gd name="T20" fmla="*/ 445 w 477"/>
                <a:gd name="T21" fmla="*/ 0 h 419"/>
                <a:gd name="T22" fmla="*/ 477 w 477"/>
                <a:gd name="T23" fmla="*/ 5 h 419"/>
                <a:gd name="T24" fmla="*/ 295 w 477"/>
                <a:gd name="T25" fmla="*/ 191 h 419"/>
                <a:gd name="T26" fmla="*/ 235 w 477"/>
                <a:gd name="T27" fmla="*/ 288 h 419"/>
                <a:gd name="T28" fmla="*/ 190 w 477"/>
                <a:gd name="T29" fmla="*/ 377 h 419"/>
                <a:gd name="T30" fmla="*/ 134 w 477"/>
                <a:gd name="T31" fmla="*/ 419 h 419"/>
                <a:gd name="T32" fmla="*/ 112 w 477"/>
                <a:gd name="T33" fmla="*/ 413 h 419"/>
                <a:gd name="T34" fmla="*/ 101 w 477"/>
                <a:gd name="T35" fmla="*/ 374 h 419"/>
                <a:gd name="T36" fmla="*/ 85 w 477"/>
                <a:gd name="T37" fmla="*/ 331 h 419"/>
                <a:gd name="T38" fmla="*/ 51 w 477"/>
                <a:gd name="T39" fmla="*/ 261 h 419"/>
                <a:gd name="T40" fmla="*/ 16 w 477"/>
                <a:gd name="T41" fmla="*/ 222 h 419"/>
                <a:gd name="T42" fmla="*/ 0 w 477"/>
                <a:gd name="T43" fmla="*/ 213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7" h="419">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solidFill>
                  <a:schemeClr val="bg1"/>
                </a:solidFill>
              </a:endParaRPr>
            </a:p>
          </p:txBody>
        </p:sp>
      </p:grpSp>
      <p:grpSp>
        <p:nvGrpSpPr>
          <p:cNvPr id="19" name="Grupo 18">
            <a:extLst>
              <a:ext uri="{FF2B5EF4-FFF2-40B4-BE49-F238E27FC236}">
                <a16:creationId xmlns:a16="http://schemas.microsoft.com/office/drawing/2014/main" id="{494DDA67-78CF-4F5A-8E95-619EDF7B2B9B}"/>
              </a:ext>
            </a:extLst>
          </p:cNvPr>
          <p:cNvGrpSpPr/>
          <p:nvPr/>
        </p:nvGrpSpPr>
        <p:grpSpPr>
          <a:xfrm>
            <a:off x="6611553" y="5708930"/>
            <a:ext cx="503047" cy="505874"/>
            <a:chOff x="3406095" y="4975824"/>
            <a:chExt cx="282575" cy="284163"/>
          </a:xfrm>
          <a:solidFill>
            <a:srgbClr val="FF0000"/>
          </a:solidFill>
        </p:grpSpPr>
        <p:sp>
          <p:nvSpPr>
            <p:cNvPr id="20" name="Oval 99">
              <a:extLst>
                <a:ext uri="{FF2B5EF4-FFF2-40B4-BE49-F238E27FC236}">
                  <a16:creationId xmlns:a16="http://schemas.microsoft.com/office/drawing/2014/main" id="{F5F98653-759F-4427-A7F0-4816D2AE7C24}"/>
                </a:ext>
              </a:extLst>
            </p:cNvPr>
            <p:cNvSpPr>
              <a:spLocks noChangeArrowheads="1"/>
            </p:cNvSpPr>
            <p:nvPr/>
          </p:nvSpPr>
          <p:spPr bwMode="auto">
            <a:xfrm>
              <a:off x="3406095" y="4975824"/>
              <a:ext cx="282575" cy="284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solidFill>
                  <a:schemeClr val="bg1"/>
                </a:solidFill>
              </a:endParaRPr>
            </a:p>
          </p:txBody>
        </p:sp>
        <p:sp>
          <p:nvSpPr>
            <p:cNvPr id="21" name="Freeform 100">
              <a:extLst>
                <a:ext uri="{FF2B5EF4-FFF2-40B4-BE49-F238E27FC236}">
                  <a16:creationId xmlns:a16="http://schemas.microsoft.com/office/drawing/2014/main" id="{2FC07EAF-524F-49F3-9F77-9BC17104EEB1}"/>
                </a:ext>
              </a:extLst>
            </p:cNvPr>
            <p:cNvSpPr>
              <a:spLocks/>
            </p:cNvSpPr>
            <p:nvPr/>
          </p:nvSpPr>
          <p:spPr bwMode="auto">
            <a:xfrm>
              <a:off x="3445782" y="5028212"/>
              <a:ext cx="204788" cy="179388"/>
            </a:xfrm>
            <a:custGeom>
              <a:avLst/>
              <a:gdLst>
                <a:gd name="T0" fmla="*/ 0 w 477"/>
                <a:gd name="T1" fmla="*/ 213 h 419"/>
                <a:gd name="T2" fmla="*/ 26 w 477"/>
                <a:gd name="T3" fmla="*/ 183 h 419"/>
                <a:gd name="T4" fmla="*/ 57 w 477"/>
                <a:gd name="T5" fmla="*/ 168 h 419"/>
                <a:gd name="T6" fmla="*/ 103 w 477"/>
                <a:gd name="T7" fmla="*/ 186 h 419"/>
                <a:gd name="T8" fmla="*/ 124 w 477"/>
                <a:gd name="T9" fmla="*/ 211 h 419"/>
                <a:gd name="T10" fmla="*/ 157 w 477"/>
                <a:gd name="T11" fmla="*/ 273 h 419"/>
                <a:gd name="T12" fmla="*/ 230 w 477"/>
                <a:gd name="T13" fmla="*/ 171 h 419"/>
                <a:gd name="T14" fmla="*/ 277 w 477"/>
                <a:gd name="T15" fmla="*/ 111 h 419"/>
                <a:gd name="T16" fmla="*/ 378 w 477"/>
                <a:gd name="T17" fmla="*/ 24 h 419"/>
                <a:gd name="T18" fmla="*/ 413 w 477"/>
                <a:gd name="T19" fmla="*/ 8 h 419"/>
                <a:gd name="T20" fmla="*/ 445 w 477"/>
                <a:gd name="T21" fmla="*/ 0 h 419"/>
                <a:gd name="T22" fmla="*/ 477 w 477"/>
                <a:gd name="T23" fmla="*/ 5 h 419"/>
                <a:gd name="T24" fmla="*/ 295 w 477"/>
                <a:gd name="T25" fmla="*/ 191 h 419"/>
                <a:gd name="T26" fmla="*/ 235 w 477"/>
                <a:gd name="T27" fmla="*/ 288 h 419"/>
                <a:gd name="T28" fmla="*/ 190 w 477"/>
                <a:gd name="T29" fmla="*/ 377 h 419"/>
                <a:gd name="T30" fmla="*/ 134 w 477"/>
                <a:gd name="T31" fmla="*/ 419 h 419"/>
                <a:gd name="T32" fmla="*/ 112 w 477"/>
                <a:gd name="T33" fmla="*/ 413 h 419"/>
                <a:gd name="T34" fmla="*/ 101 w 477"/>
                <a:gd name="T35" fmla="*/ 374 h 419"/>
                <a:gd name="T36" fmla="*/ 85 w 477"/>
                <a:gd name="T37" fmla="*/ 331 h 419"/>
                <a:gd name="T38" fmla="*/ 51 w 477"/>
                <a:gd name="T39" fmla="*/ 261 h 419"/>
                <a:gd name="T40" fmla="*/ 16 w 477"/>
                <a:gd name="T41" fmla="*/ 222 h 419"/>
                <a:gd name="T42" fmla="*/ 0 w 477"/>
                <a:gd name="T43" fmla="*/ 213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7" h="419">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solidFill>
                  <a:schemeClr val="bg1"/>
                </a:solidFill>
              </a:endParaRPr>
            </a:p>
          </p:txBody>
        </p:sp>
      </p:grpSp>
      <p:sp>
        <p:nvSpPr>
          <p:cNvPr id="22" name="CuadroTexto 21">
            <a:extLst>
              <a:ext uri="{FF2B5EF4-FFF2-40B4-BE49-F238E27FC236}">
                <a16:creationId xmlns:a16="http://schemas.microsoft.com/office/drawing/2014/main" id="{1D9553DE-BD69-4F6F-B9B9-D169E64AF74A}"/>
              </a:ext>
            </a:extLst>
          </p:cNvPr>
          <p:cNvSpPr txBox="1"/>
          <p:nvPr/>
        </p:nvSpPr>
        <p:spPr>
          <a:xfrm>
            <a:off x="6453605" y="1631005"/>
            <a:ext cx="4881779" cy="523220"/>
          </a:xfrm>
          <a:prstGeom prst="rect">
            <a:avLst/>
          </a:prstGeom>
          <a:noFill/>
        </p:spPr>
        <p:txBody>
          <a:bodyPr wrap="square" rtlCol="0">
            <a:spAutoFit/>
          </a:bodyPr>
          <a:lstStyle/>
          <a:p>
            <a:r>
              <a:rPr lang="es-PE" sz="2800" dirty="0">
                <a:solidFill>
                  <a:schemeClr val="bg1"/>
                </a:solidFill>
                <a:latin typeface="Arial Black" panose="020B0A04020102020204" pitchFamily="34" charset="0"/>
              </a:rPr>
              <a:t>Conclusiones</a:t>
            </a:r>
          </a:p>
        </p:txBody>
      </p:sp>
      <p:sp>
        <p:nvSpPr>
          <p:cNvPr id="23" name="CuadroTexto 22">
            <a:extLst>
              <a:ext uri="{FF2B5EF4-FFF2-40B4-BE49-F238E27FC236}">
                <a16:creationId xmlns:a16="http://schemas.microsoft.com/office/drawing/2014/main" id="{89FD3BD1-9BB3-4C59-A023-8A53344D97F0}"/>
              </a:ext>
            </a:extLst>
          </p:cNvPr>
          <p:cNvSpPr txBox="1"/>
          <p:nvPr/>
        </p:nvSpPr>
        <p:spPr>
          <a:xfrm>
            <a:off x="7185252" y="2348187"/>
            <a:ext cx="4290381" cy="584775"/>
          </a:xfrm>
          <a:prstGeom prst="rect">
            <a:avLst/>
          </a:prstGeom>
          <a:noFill/>
        </p:spPr>
        <p:txBody>
          <a:bodyPr wrap="square" rtlCol="0">
            <a:spAutoFit/>
          </a:bodyPr>
          <a:lstStyle/>
          <a:p>
            <a:r>
              <a:rPr lang="en-US" sz="1600" dirty="0">
                <a:solidFill>
                  <a:schemeClr val="bg1"/>
                </a:solidFill>
              </a:rPr>
              <a:t>There are many variations of passages of Lorem Ipsum available, but the majority have suffered</a:t>
            </a:r>
            <a:endParaRPr lang="en-US" sz="1600" dirty="0">
              <a:solidFill>
                <a:schemeClr val="bg1"/>
              </a:solidFill>
              <a:latin typeface="Times New Roman" panose="02020603050405020304" pitchFamily="18" charset="0"/>
              <a:cs typeface="Times New Roman" panose="02020603050405020304" pitchFamily="18" charset="0"/>
            </a:endParaRPr>
          </a:p>
        </p:txBody>
      </p:sp>
      <p:sp>
        <p:nvSpPr>
          <p:cNvPr id="24" name="CuadroTexto 23">
            <a:extLst>
              <a:ext uri="{FF2B5EF4-FFF2-40B4-BE49-F238E27FC236}">
                <a16:creationId xmlns:a16="http://schemas.microsoft.com/office/drawing/2014/main" id="{1A12CF03-DDC9-41C3-81FB-3A1B75C664F3}"/>
              </a:ext>
            </a:extLst>
          </p:cNvPr>
          <p:cNvSpPr txBox="1"/>
          <p:nvPr/>
        </p:nvSpPr>
        <p:spPr>
          <a:xfrm>
            <a:off x="7202951" y="3388248"/>
            <a:ext cx="4290381" cy="584775"/>
          </a:xfrm>
          <a:prstGeom prst="rect">
            <a:avLst/>
          </a:prstGeom>
          <a:noFill/>
        </p:spPr>
        <p:txBody>
          <a:bodyPr wrap="square" rtlCol="0">
            <a:spAutoFit/>
          </a:bodyPr>
          <a:lstStyle/>
          <a:p>
            <a:r>
              <a:rPr lang="en-US" sz="1600" dirty="0">
                <a:solidFill>
                  <a:schemeClr val="bg1"/>
                </a:solidFill>
              </a:rPr>
              <a:t>There are many variations of passages of Lorem Ipsum available, but the majority have suffered</a:t>
            </a:r>
            <a:endParaRPr lang="en-US" sz="1600" dirty="0">
              <a:solidFill>
                <a:schemeClr val="bg1"/>
              </a:solidFill>
              <a:latin typeface="Times New Roman" panose="02020603050405020304" pitchFamily="18" charset="0"/>
              <a:cs typeface="Times New Roman" panose="02020603050405020304" pitchFamily="18" charset="0"/>
            </a:endParaRPr>
          </a:p>
        </p:txBody>
      </p:sp>
      <p:sp>
        <p:nvSpPr>
          <p:cNvPr id="25" name="CuadroTexto 24">
            <a:extLst>
              <a:ext uri="{FF2B5EF4-FFF2-40B4-BE49-F238E27FC236}">
                <a16:creationId xmlns:a16="http://schemas.microsoft.com/office/drawing/2014/main" id="{540F85C9-D567-4B1E-A8DF-33E3538DCC86}"/>
              </a:ext>
            </a:extLst>
          </p:cNvPr>
          <p:cNvSpPr txBox="1"/>
          <p:nvPr/>
        </p:nvSpPr>
        <p:spPr>
          <a:xfrm>
            <a:off x="7235735" y="4485901"/>
            <a:ext cx="4290381" cy="584775"/>
          </a:xfrm>
          <a:prstGeom prst="rect">
            <a:avLst/>
          </a:prstGeom>
          <a:noFill/>
        </p:spPr>
        <p:txBody>
          <a:bodyPr wrap="square" rtlCol="0">
            <a:spAutoFit/>
          </a:bodyPr>
          <a:lstStyle/>
          <a:p>
            <a:r>
              <a:rPr lang="en-US" sz="1600" dirty="0">
                <a:solidFill>
                  <a:schemeClr val="bg1"/>
                </a:solidFill>
              </a:rPr>
              <a:t>There are many variations of passages of Lorem Ipsum available, but the majority have suffered</a:t>
            </a:r>
            <a:endParaRPr lang="en-US" sz="1600" dirty="0">
              <a:solidFill>
                <a:schemeClr val="bg1"/>
              </a:solidFill>
              <a:latin typeface="Times New Roman" panose="02020603050405020304" pitchFamily="18" charset="0"/>
              <a:cs typeface="Times New Roman" panose="02020603050405020304" pitchFamily="18" charset="0"/>
            </a:endParaRPr>
          </a:p>
        </p:txBody>
      </p:sp>
      <p:sp>
        <p:nvSpPr>
          <p:cNvPr id="26" name="CuadroTexto 25">
            <a:extLst>
              <a:ext uri="{FF2B5EF4-FFF2-40B4-BE49-F238E27FC236}">
                <a16:creationId xmlns:a16="http://schemas.microsoft.com/office/drawing/2014/main" id="{A60387CF-9D4A-4EB0-AA6E-553C0796E910}"/>
              </a:ext>
            </a:extLst>
          </p:cNvPr>
          <p:cNvSpPr txBox="1"/>
          <p:nvPr/>
        </p:nvSpPr>
        <p:spPr>
          <a:xfrm>
            <a:off x="7255824" y="5549527"/>
            <a:ext cx="4290381" cy="584775"/>
          </a:xfrm>
          <a:prstGeom prst="rect">
            <a:avLst/>
          </a:prstGeom>
          <a:noFill/>
        </p:spPr>
        <p:txBody>
          <a:bodyPr wrap="square" rtlCol="0">
            <a:spAutoFit/>
          </a:bodyPr>
          <a:lstStyle/>
          <a:p>
            <a:r>
              <a:rPr lang="en-US" sz="1600" dirty="0">
                <a:solidFill>
                  <a:schemeClr val="bg1"/>
                </a:solidFill>
              </a:rPr>
              <a:t>There are many variations of passages of Lorem Ipsum available, but the majority have suffered</a:t>
            </a:r>
            <a:endParaRPr lang="en-US" sz="1600" dirty="0">
              <a:solidFill>
                <a:schemeClr val="bg1"/>
              </a:solidFill>
              <a:latin typeface="Times New Roman" panose="02020603050405020304" pitchFamily="18" charset="0"/>
              <a:cs typeface="Times New Roman" panose="02020603050405020304" pitchFamily="18" charset="0"/>
            </a:endParaRPr>
          </a:p>
        </p:txBody>
      </p:sp>
      <p:grpSp>
        <p:nvGrpSpPr>
          <p:cNvPr id="27" name="Grupo 26">
            <a:extLst>
              <a:ext uri="{FF2B5EF4-FFF2-40B4-BE49-F238E27FC236}">
                <a16:creationId xmlns:a16="http://schemas.microsoft.com/office/drawing/2014/main" id="{A8DEC861-F910-7F72-E7A3-D4C2AAC7F077}"/>
              </a:ext>
            </a:extLst>
          </p:cNvPr>
          <p:cNvGrpSpPr/>
          <p:nvPr/>
        </p:nvGrpSpPr>
        <p:grpSpPr>
          <a:xfrm>
            <a:off x="557213" y="2892425"/>
            <a:ext cx="4886325" cy="3287713"/>
            <a:chOff x="557213" y="2892425"/>
            <a:chExt cx="4886325" cy="3287713"/>
          </a:xfrm>
        </p:grpSpPr>
        <p:sp>
          <p:nvSpPr>
            <p:cNvPr id="34" name="Freeform 5">
              <a:extLst>
                <a:ext uri="{FF2B5EF4-FFF2-40B4-BE49-F238E27FC236}">
                  <a16:creationId xmlns:a16="http://schemas.microsoft.com/office/drawing/2014/main" id="{15C26632-0FAB-4F94-B25E-CAAF594D6D2F}"/>
                </a:ext>
              </a:extLst>
            </p:cNvPr>
            <p:cNvSpPr>
              <a:spLocks noEditPoints="1"/>
            </p:cNvSpPr>
            <p:nvPr/>
          </p:nvSpPr>
          <p:spPr bwMode="auto">
            <a:xfrm>
              <a:off x="557213" y="2892425"/>
              <a:ext cx="4886325" cy="3287713"/>
            </a:xfrm>
            <a:custGeom>
              <a:avLst/>
              <a:gdLst>
                <a:gd name="T0" fmla="*/ 296 w 296"/>
                <a:gd name="T1" fmla="*/ 0 h 198"/>
                <a:gd name="T2" fmla="*/ 296 w 296"/>
                <a:gd name="T3" fmla="*/ 175 h 198"/>
                <a:gd name="T4" fmla="*/ 227 w 296"/>
                <a:gd name="T5" fmla="*/ 175 h 198"/>
                <a:gd name="T6" fmla="*/ 157 w 296"/>
                <a:gd name="T7" fmla="*/ 175 h 198"/>
                <a:gd name="T8" fmla="*/ 159 w 296"/>
                <a:gd name="T9" fmla="*/ 183 h 198"/>
                <a:gd name="T10" fmla="*/ 163 w 296"/>
                <a:gd name="T11" fmla="*/ 184 h 198"/>
                <a:gd name="T12" fmla="*/ 207 w 296"/>
                <a:gd name="T13" fmla="*/ 184 h 198"/>
                <a:gd name="T14" fmla="*/ 216 w 296"/>
                <a:gd name="T15" fmla="*/ 188 h 198"/>
                <a:gd name="T16" fmla="*/ 226 w 296"/>
                <a:gd name="T17" fmla="*/ 197 h 198"/>
                <a:gd name="T18" fmla="*/ 225 w 296"/>
                <a:gd name="T19" fmla="*/ 198 h 198"/>
                <a:gd name="T20" fmla="*/ 70 w 296"/>
                <a:gd name="T21" fmla="*/ 198 h 198"/>
                <a:gd name="T22" fmla="*/ 76 w 296"/>
                <a:gd name="T23" fmla="*/ 193 h 198"/>
                <a:gd name="T24" fmla="*/ 97 w 296"/>
                <a:gd name="T25" fmla="*/ 184 h 198"/>
                <a:gd name="T26" fmla="*/ 130 w 296"/>
                <a:gd name="T27" fmla="*/ 185 h 198"/>
                <a:gd name="T28" fmla="*/ 137 w 296"/>
                <a:gd name="T29" fmla="*/ 179 h 198"/>
                <a:gd name="T30" fmla="*/ 138 w 296"/>
                <a:gd name="T31" fmla="*/ 175 h 198"/>
                <a:gd name="T32" fmla="*/ 0 w 296"/>
                <a:gd name="T33" fmla="*/ 175 h 198"/>
                <a:gd name="T34" fmla="*/ 0 w 296"/>
                <a:gd name="T35" fmla="*/ 0 h 198"/>
                <a:gd name="T36" fmla="*/ 296 w 296"/>
                <a:gd name="T37" fmla="*/ 0 h 198"/>
                <a:gd name="T38" fmla="*/ 283 w 296"/>
                <a:gd name="T39" fmla="*/ 163 h 198"/>
                <a:gd name="T40" fmla="*/ 283 w 296"/>
                <a:gd name="T41" fmla="*/ 12 h 198"/>
                <a:gd name="T42" fmla="*/ 13 w 296"/>
                <a:gd name="T43" fmla="*/ 12 h 198"/>
                <a:gd name="T44" fmla="*/ 13 w 296"/>
                <a:gd name="T45" fmla="*/ 163 h 198"/>
                <a:gd name="T46" fmla="*/ 283 w 296"/>
                <a:gd name="T47" fmla="*/ 163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6" h="198">
                  <a:moveTo>
                    <a:pt x="296" y="0"/>
                  </a:moveTo>
                  <a:cubicBezTo>
                    <a:pt x="296" y="59"/>
                    <a:pt x="296" y="116"/>
                    <a:pt x="296" y="175"/>
                  </a:cubicBezTo>
                  <a:cubicBezTo>
                    <a:pt x="273" y="175"/>
                    <a:pt x="250" y="175"/>
                    <a:pt x="227" y="175"/>
                  </a:cubicBezTo>
                  <a:cubicBezTo>
                    <a:pt x="203" y="175"/>
                    <a:pt x="180" y="175"/>
                    <a:pt x="157" y="175"/>
                  </a:cubicBezTo>
                  <a:cubicBezTo>
                    <a:pt x="157" y="178"/>
                    <a:pt x="158" y="180"/>
                    <a:pt x="159" y="183"/>
                  </a:cubicBezTo>
                  <a:cubicBezTo>
                    <a:pt x="159" y="184"/>
                    <a:pt x="161" y="184"/>
                    <a:pt x="163" y="184"/>
                  </a:cubicBezTo>
                  <a:cubicBezTo>
                    <a:pt x="178" y="184"/>
                    <a:pt x="193" y="185"/>
                    <a:pt x="207" y="184"/>
                  </a:cubicBezTo>
                  <a:cubicBezTo>
                    <a:pt x="211" y="184"/>
                    <a:pt x="214" y="185"/>
                    <a:pt x="216" y="188"/>
                  </a:cubicBezTo>
                  <a:cubicBezTo>
                    <a:pt x="219" y="191"/>
                    <a:pt x="222" y="194"/>
                    <a:pt x="226" y="197"/>
                  </a:cubicBezTo>
                  <a:cubicBezTo>
                    <a:pt x="225" y="198"/>
                    <a:pt x="225" y="198"/>
                    <a:pt x="225" y="198"/>
                  </a:cubicBezTo>
                  <a:cubicBezTo>
                    <a:pt x="174" y="198"/>
                    <a:pt x="122" y="198"/>
                    <a:pt x="70" y="198"/>
                  </a:cubicBezTo>
                  <a:cubicBezTo>
                    <a:pt x="72" y="196"/>
                    <a:pt x="74" y="194"/>
                    <a:pt x="76" y="193"/>
                  </a:cubicBezTo>
                  <a:cubicBezTo>
                    <a:pt x="81" y="186"/>
                    <a:pt x="88" y="184"/>
                    <a:pt x="97" y="184"/>
                  </a:cubicBezTo>
                  <a:cubicBezTo>
                    <a:pt x="108" y="185"/>
                    <a:pt x="119" y="184"/>
                    <a:pt x="130" y="185"/>
                  </a:cubicBezTo>
                  <a:cubicBezTo>
                    <a:pt x="135" y="185"/>
                    <a:pt x="137" y="184"/>
                    <a:pt x="137" y="179"/>
                  </a:cubicBezTo>
                  <a:cubicBezTo>
                    <a:pt x="137" y="178"/>
                    <a:pt x="138" y="177"/>
                    <a:pt x="138" y="175"/>
                  </a:cubicBezTo>
                  <a:cubicBezTo>
                    <a:pt x="92" y="175"/>
                    <a:pt x="46" y="175"/>
                    <a:pt x="0" y="175"/>
                  </a:cubicBezTo>
                  <a:cubicBezTo>
                    <a:pt x="0" y="117"/>
                    <a:pt x="0" y="59"/>
                    <a:pt x="0" y="0"/>
                  </a:cubicBezTo>
                  <a:cubicBezTo>
                    <a:pt x="99" y="0"/>
                    <a:pt x="197" y="0"/>
                    <a:pt x="296" y="0"/>
                  </a:cubicBezTo>
                  <a:close/>
                  <a:moveTo>
                    <a:pt x="283" y="163"/>
                  </a:moveTo>
                  <a:cubicBezTo>
                    <a:pt x="283" y="113"/>
                    <a:pt x="283" y="62"/>
                    <a:pt x="283" y="12"/>
                  </a:cubicBezTo>
                  <a:cubicBezTo>
                    <a:pt x="193" y="12"/>
                    <a:pt x="103" y="12"/>
                    <a:pt x="13" y="12"/>
                  </a:cubicBezTo>
                  <a:cubicBezTo>
                    <a:pt x="13" y="63"/>
                    <a:pt x="13" y="113"/>
                    <a:pt x="13" y="163"/>
                  </a:cubicBezTo>
                  <a:cubicBezTo>
                    <a:pt x="103" y="163"/>
                    <a:pt x="193" y="163"/>
                    <a:pt x="283" y="163"/>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6">
              <a:extLst>
                <a:ext uri="{FF2B5EF4-FFF2-40B4-BE49-F238E27FC236}">
                  <a16:creationId xmlns:a16="http://schemas.microsoft.com/office/drawing/2014/main" id="{0FEE3820-F984-42AC-B82F-533DB97FA0F9}"/>
                </a:ext>
              </a:extLst>
            </p:cNvPr>
            <p:cNvSpPr>
              <a:spLocks/>
            </p:cNvSpPr>
            <p:nvPr/>
          </p:nvSpPr>
          <p:spPr bwMode="auto">
            <a:xfrm>
              <a:off x="2620963" y="3887788"/>
              <a:ext cx="776288" cy="914400"/>
            </a:xfrm>
            <a:custGeom>
              <a:avLst/>
              <a:gdLst>
                <a:gd name="T0" fmla="*/ 47 w 47"/>
                <a:gd name="T1" fmla="*/ 28 h 55"/>
                <a:gd name="T2" fmla="*/ 0 w 47"/>
                <a:gd name="T3" fmla="*/ 55 h 55"/>
                <a:gd name="T4" fmla="*/ 0 w 47"/>
                <a:gd name="T5" fmla="*/ 0 h 55"/>
                <a:gd name="T6" fmla="*/ 47 w 47"/>
                <a:gd name="T7" fmla="*/ 28 h 55"/>
              </a:gdLst>
              <a:ahLst/>
              <a:cxnLst>
                <a:cxn ang="0">
                  <a:pos x="T0" y="T1"/>
                </a:cxn>
                <a:cxn ang="0">
                  <a:pos x="T2" y="T3"/>
                </a:cxn>
                <a:cxn ang="0">
                  <a:pos x="T4" y="T5"/>
                </a:cxn>
                <a:cxn ang="0">
                  <a:pos x="T6" y="T7"/>
                </a:cxn>
              </a:cxnLst>
              <a:rect l="0" t="0" r="r" b="b"/>
              <a:pathLst>
                <a:path w="47" h="55">
                  <a:moveTo>
                    <a:pt x="47" y="28"/>
                  </a:moveTo>
                  <a:cubicBezTo>
                    <a:pt x="31" y="37"/>
                    <a:pt x="16" y="46"/>
                    <a:pt x="0" y="55"/>
                  </a:cubicBezTo>
                  <a:cubicBezTo>
                    <a:pt x="0" y="36"/>
                    <a:pt x="0" y="19"/>
                    <a:pt x="0" y="0"/>
                  </a:cubicBezTo>
                  <a:cubicBezTo>
                    <a:pt x="16" y="9"/>
                    <a:pt x="31" y="18"/>
                    <a:pt x="47" y="28"/>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3415195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7">
            <a:extLst>
              <a:ext uri="{FF2B5EF4-FFF2-40B4-BE49-F238E27FC236}">
                <a16:creationId xmlns:a16="http://schemas.microsoft.com/office/drawing/2014/main" id="{D4FE02AE-7FAC-4091-81FA-912AE622A0D2}"/>
              </a:ext>
            </a:extLst>
          </p:cNvPr>
          <p:cNvCxnSpPr>
            <a:cxnSpLocks/>
          </p:cNvCxnSpPr>
          <p:nvPr/>
        </p:nvCxnSpPr>
        <p:spPr>
          <a:xfrm>
            <a:off x="-1588" y="6579069"/>
            <a:ext cx="1219488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Rectangle 36">
            <a:extLst>
              <a:ext uri="{FF2B5EF4-FFF2-40B4-BE49-F238E27FC236}">
                <a16:creationId xmlns:a16="http://schemas.microsoft.com/office/drawing/2014/main" id="{EDE67F91-6CEB-4F8C-B1D6-EC53864E539B}"/>
              </a:ext>
            </a:extLst>
          </p:cNvPr>
          <p:cNvSpPr>
            <a:spLocks noChangeArrowheads="1"/>
          </p:cNvSpPr>
          <p:nvPr/>
        </p:nvSpPr>
        <p:spPr bwMode="auto">
          <a:xfrm>
            <a:off x="1" y="6631499"/>
            <a:ext cx="12193468" cy="226501"/>
          </a:xfrm>
          <a:prstGeom prst="rect">
            <a:avLst/>
          </a:prstGeom>
          <a:solidFill>
            <a:srgbClr val="FF0000"/>
          </a:solidFill>
          <a:ln>
            <a:noFill/>
          </a:ln>
        </p:spPr>
        <p:txBody>
          <a:bodyPr vert="horz" wrap="square" lIns="91440" tIns="45720" rIns="91440" bIns="45720" numCol="1" anchor="t" anchorCtr="0" compatLnSpc="1">
            <a:prstTxWarp prst="textNoShape">
              <a:avLst/>
            </a:prstTxWarp>
          </a:bodyPr>
          <a:lstStyle/>
          <a:p>
            <a:endParaRPr lang="es-PE" dirty="0"/>
          </a:p>
        </p:txBody>
      </p:sp>
      <p:grpSp>
        <p:nvGrpSpPr>
          <p:cNvPr id="10" name="Grupo 9">
            <a:extLst>
              <a:ext uri="{FF2B5EF4-FFF2-40B4-BE49-F238E27FC236}">
                <a16:creationId xmlns:a16="http://schemas.microsoft.com/office/drawing/2014/main" id="{4A86A0A8-E8CE-7D1F-043F-6DC282445DD5}"/>
              </a:ext>
            </a:extLst>
          </p:cNvPr>
          <p:cNvGrpSpPr/>
          <p:nvPr/>
        </p:nvGrpSpPr>
        <p:grpSpPr>
          <a:xfrm>
            <a:off x="26672" y="0"/>
            <a:ext cx="12165328" cy="1004360"/>
            <a:chOff x="26672" y="0"/>
            <a:chExt cx="12165328" cy="1004360"/>
          </a:xfrm>
        </p:grpSpPr>
        <p:sp>
          <p:nvSpPr>
            <p:cNvPr id="3" name="Rectangle 5">
              <a:extLst>
                <a:ext uri="{FF2B5EF4-FFF2-40B4-BE49-F238E27FC236}">
                  <a16:creationId xmlns:a16="http://schemas.microsoft.com/office/drawing/2014/main" id="{64F028BA-9C2B-46B0-B8A4-CE30A2A43864}"/>
                </a:ext>
              </a:extLst>
            </p:cNvPr>
            <p:cNvSpPr>
              <a:spLocks noChangeArrowheads="1"/>
            </p:cNvSpPr>
            <p:nvPr/>
          </p:nvSpPr>
          <p:spPr bwMode="auto">
            <a:xfrm>
              <a:off x="26672" y="0"/>
              <a:ext cx="346077" cy="1004360"/>
            </a:xfrm>
            <a:prstGeom prst="rect">
              <a:avLst/>
            </a:prstGeom>
            <a:solidFill>
              <a:srgbClr val="FF0000"/>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5" name="Forma libre: forma 4">
              <a:extLst>
                <a:ext uri="{FF2B5EF4-FFF2-40B4-BE49-F238E27FC236}">
                  <a16:creationId xmlns:a16="http://schemas.microsoft.com/office/drawing/2014/main" id="{F6E7419C-B631-468D-96C5-D2CBFF84A77F}"/>
                </a:ext>
              </a:extLst>
            </p:cNvPr>
            <p:cNvSpPr/>
            <p:nvPr/>
          </p:nvSpPr>
          <p:spPr>
            <a:xfrm>
              <a:off x="11546205" y="0"/>
              <a:ext cx="508635" cy="902208"/>
            </a:xfrm>
            <a:custGeom>
              <a:avLst/>
              <a:gdLst>
                <a:gd name="connsiteX0" fmla="*/ 0 w 508635"/>
                <a:gd name="connsiteY0" fmla="*/ 902208 h 902208"/>
                <a:gd name="connsiteX1" fmla="*/ 0 w 508635"/>
                <a:gd name="connsiteY1" fmla="*/ 0 h 902208"/>
                <a:gd name="connsiteX2" fmla="*/ 171069 w 508635"/>
                <a:gd name="connsiteY2" fmla="*/ 0 h 902208"/>
                <a:gd name="connsiteX3" fmla="*/ 339852 w 508635"/>
                <a:gd name="connsiteY3" fmla="*/ 453263 h 902208"/>
                <a:gd name="connsiteX4" fmla="*/ 339852 w 508635"/>
                <a:gd name="connsiteY4" fmla="*/ 0 h 902208"/>
                <a:gd name="connsiteX5" fmla="*/ 508636 w 508635"/>
                <a:gd name="connsiteY5" fmla="*/ 0 h 902208"/>
                <a:gd name="connsiteX6" fmla="*/ 508636 w 508635"/>
                <a:gd name="connsiteY6" fmla="*/ 902208 h 902208"/>
                <a:gd name="connsiteX7" fmla="*/ 339217 w 508635"/>
                <a:gd name="connsiteY7" fmla="*/ 902208 h 902208"/>
                <a:gd name="connsiteX8" fmla="*/ 169037 w 508635"/>
                <a:gd name="connsiteY8" fmla="*/ 451104 h 902208"/>
                <a:gd name="connsiteX9" fmla="*/ 169037 w 508635"/>
                <a:gd name="connsiteY9" fmla="*/ 902208 h 9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8635" h="902208">
                  <a:moveTo>
                    <a:pt x="0" y="902208"/>
                  </a:moveTo>
                  <a:lnTo>
                    <a:pt x="0" y="0"/>
                  </a:lnTo>
                  <a:lnTo>
                    <a:pt x="171069" y="0"/>
                  </a:lnTo>
                  <a:lnTo>
                    <a:pt x="339852" y="453263"/>
                  </a:lnTo>
                  <a:lnTo>
                    <a:pt x="339852" y="0"/>
                  </a:lnTo>
                  <a:lnTo>
                    <a:pt x="508636" y="0"/>
                  </a:lnTo>
                  <a:lnTo>
                    <a:pt x="508636" y="902208"/>
                  </a:lnTo>
                  <a:lnTo>
                    <a:pt x="339217" y="902208"/>
                  </a:lnTo>
                  <a:lnTo>
                    <a:pt x="169037" y="451104"/>
                  </a:lnTo>
                  <a:lnTo>
                    <a:pt x="169037" y="902208"/>
                  </a:lnTo>
                  <a:close/>
                </a:path>
              </a:pathLst>
            </a:custGeom>
            <a:solidFill>
              <a:srgbClr val="FF0000"/>
            </a:solidFill>
            <a:ln w="12700" cap="flat">
              <a:noFill/>
              <a:prstDash val="solid"/>
              <a:miter/>
            </a:ln>
          </p:spPr>
          <p:txBody>
            <a:bodyPr rtlCol="0" anchor="ctr"/>
            <a:lstStyle/>
            <a:p>
              <a:endParaRPr lang="es-PE"/>
            </a:p>
          </p:txBody>
        </p:sp>
        <p:sp>
          <p:nvSpPr>
            <p:cNvPr id="6" name="Forma libre: forma 5">
              <a:extLst>
                <a:ext uri="{FF2B5EF4-FFF2-40B4-BE49-F238E27FC236}">
                  <a16:creationId xmlns:a16="http://schemas.microsoft.com/office/drawing/2014/main" id="{8C2809CC-0D36-48AF-9570-363AB0D22BFB}"/>
                </a:ext>
              </a:extLst>
            </p:cNvPr>
            <p:cNvSpPr/>
            <p:nvPr/>
          </p:nvSpPr>
          <p:spPr>
            <a:xfrm>
              <a:off x="395288" y="914399"/>
              <a:ext cx="11796712" cy="89961"/>
            </a:xfrm>
            <a:custGeom>
              <a:avLst/>
              <a:gdLst>
                <a:gd name="connsiteX0" fmla="*/ 0 w 11795506"/>
                <a:gd name="connsiteY0" fmla="*/ 0 h 179704"/>
                <a:gd name="connsiteX1" fmla="*/ 11795507 w 11795506"/>
                <a:gd name="connsiteY1" fmla="*/ 0 h 179704"/>
                <a:gd name="connsiteX2" fmla="*/ 11795507 w 11795506"/>
                <a:gd name="connsiteY2" fmla="*/ 179705 h 179704"/>
                <a:gd name="connsiteX3" fmla="*/ 0 w 11795506"/>
                <a:gd name="connsiteY3" fmla="*/ 179705 h 179704"/>
              </a:gdLst>
              <a:ahLst/>
              <a:cxnLst>
                <a:cxn ang="0">
                  <a:pos x="connsiteX0" y="connsiteY0"/>
                </a:cxn>
                <a:cxn ang="0">
                  <a:pos x="connsiteX1" y="connsiteY1"/>
                </a:cxn>
                <a:cxn ang="0">
                  <a:pos x="connsiteX2" y="connsiteY2"/>
                </a:cxn>
                <a:cxn ang="0">
                  <a:pos x="connsiteX3" y="connsiteY3"/>
                </a:cxn>
              </a:cxnLst>
              <a:rect l="l" t="t" r="r" b="b"/>
              <a:pathLst>
                <a:path w="11795506" h="179704">
                  <a:moveTo>
                    <a:pt x="0" y="0"/>
                  </a:moveTo>
                  <a:lnTo>
                    <a:pt x="11795507" y="0"/>
                  </a:lnTo>
                  <a:lnTo>
                    <a:pt x="11795507" y="179705"/>
                  </a:lnTo>
                  <a:lnTo>
                    <a:pt x="0" y="179705"/>
                  </a:lnTo>
                  <a:close/>
                </a:path>
              </a:pathLst>
            </a:custGeom>
            <a:solidFill>
              <a:srgbClr val="FF0000"/>
            </a:solidFill>
            <a:ln w="12700" cap="flat">
              <a:noFill/>
              <a:prstDash val="solid"/>
              <a:miter/>
            </a:ln>
          </p:spPr>
          <p:txBody>
            <a:bodyPr rtlCol="0" anchor="ctr"/>
            <a:lstStyle/>
            <a:p>
              <a:endParaRPr lang="es-PE"/>
            </a:p>
          </p:txBody>
        </p:sp>
      </p:grpSp>
      <p:sp>
        <p:nvSpPr>
          <p:cNvPr id="7" name="CuadroTexto 6">
            <a:extLst>
              <a:ext uri="{FF2B5EF4-FFF2-40B4-BE49-F238E27FC236}">
                <a16:creationId xmlns:a16="http://schemas.microsoft.com/office/drawing/2014/main" id="{FC4C7793-6781-4554-BE6D-494B57D75533}"/>
              </a:ext>
            </a:extLst>
          </p:cNvPr>
          <p:cNvSpPr txBox="1"/>
          <p:nvPr/>
        </p:nvSpPr>
        <p:spPr>
          <a:xfrm>
            <a:off x="713378" y="204832"/>
            <a:ext cx="6081759" cy="707886"/>
          </a:xfrm>
          <a:prstGeom prst="rect">
            <a:avLst/>
          </a:prstGeom>
          <a:noFill/>
        </p:spPr>
        <p:txBody>
          <a:bodyPr wrap="square" rtlCol="0">
            <a:spAutoFit/>
          </a:bodyPr>
          <a:lstStyle/>
          <a:p>
            <a:r>
              <a:rPr lang="es-PE" sz="4000" b="1" dirty="0">
                <a:solidFill>
                  <a:schemeClr val="bg1"/>
                </a:solidFill>
                <a:latin typeface="Arial" panose="020B0604020202020204" pitchFamily="34" charset="0"/>
                <a:cs typeface="Arial" panose="020B0604020202020204" pitchFamily="34" charset="0"/>
              </a:rPr>
              <a:t>Escribe un subtítulo</a:t>
            </a:r>
          </a:p>
        </p:txBody>
      </p:sp>
      <p:cxnSp>
        <p:nvCxnSpPr>
          <p:cNvPr id="8" name="Straight Connector 7">
            <a:extLst>
              <a:ext uri="{FF2B5EF4-FFF2-40B4-BE49-F238E27FC236}">
                <a16:creationId xmlns:a16="http://schemas.microsoft.com/office/drawing/2014/main" id="{A8E0D5D3-A399-483C-8A4E-D9F2ECA23BD8}"/>
              </a:ext>
            </a:extLst>
          </p:cNvPr>
          <p:cNvCxnSpPr>
            <a:cxnSpLocks/>
          </p:cNvCxnSpPr>
          <p:nvPr/>
        </p:nvCxnSpPr>
        <p:spPr>
          <a:xfrm>
            <a:off x="-1588" y="6579069"/>
            <a:ext cx="1219488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31" name="Chart 4">
            <a:extLst>
              <a:ext uri="{FF2B5EF4-FFF2-40B4-BE49-F238E27FC236}">
                <a16:creationId xmlns:a16="http://schemas.microsoft.com/office/drawing/2014/main" id="{7E429855-B84A-4CD0-91CB-EE5A15D980A9}"/>
              </a:ext>
            </a:extLst>
          </p:cNvPr>
          <p:cNvGraphicFramePr/>
          <p:nvPr>
            <p:extLst>
              <p:ext uri="{D42A27DB-BD31-4B8C-83A1-F6EECF244321}">
                <p14:modId xmlns:p14="http://schemas.microsoft.com/office/powerpoint/2010/main" val="2182937557"/>
              </p:ext>
            </p:extLst>
          </p:nvPr>
        </p:nvGraphicFramePr>
        <p:xfrm>
          <a:off x="1421725" y="3746246"/>
          <a:ext cx="2096285" cy="2016224"/>
        </p:xfrm>
        <a:graphic>
          <a:graphicData uri="http://schemas.openxmlformats.org/drawingml/2006/chart">
            <c:chart xmlns:c="http://schemas.openxmlformats.org/drawingml/2006/chart" xmlns:r="http://schemas.openxmlformats.org/officeDocument/2006/relationships" r:id="rId3"/>
          </a:graphicData>
        </a:graphic>
      </p:graphicFrame>
      <p:sp>
        <p:nvSpPr>
          <p:cNvPr id="36" name="Heart 3">
            <a:extLst>
              <a:ext uri="{FF2B5EF4-FFF2-40B4-BE49-F238E27FC236}">
                <a16:creationId xmlns:a16="http://schemas.microsoft.com/office/drawing/2014/main" id="{60FB693A-4955-49AB-BCB6-4A1824B8815A}"/>
              </a:ext>
            </a:extLst>
          </p:cNvPr>
          <p:cNvSpPr/>
          <p:nvPr/>
        </p:nvSpPr>
        <p:spPr>
          <a:xfrm>
            <a:off x="2013792" y="4355951"/>
            <a:ext cx="912149" cy="825480"/>
          </a:xfrm>
          <a:custGeom>
            <a:avLst/>
            <a:gdLst/>
            <a:ahLst/>
            <a:cxnLst/>
            <a:rect l="l" t="t" r="r" b="b"/>
            <a:pathLst>
              <a:path w="3971393" h="3594045">
                <a:moveTo>
                  <a:pt x="2284446" y="942229"/>
                </a:moveTo>
                <a:cubicBezTo>
                  <a:pt x="2231718" y="946666"/>
                  <a:pt x="2184212" y="981897"/>
                  <a:pt x="2166723" y="1035351"/>
                </a:cubicBezTo>
                <a:lnTo>
                  <a:pt x="1818705" y="2099054"/>
                </a:lnTo>
                <a:lnTo>
                  <a:pt x="1630896" y="1461099"/>
                </a:lnTo>
                <a:cubicBezTo>
                  <a:pt x="1625536" y="1442893"/>
                  <a:pt x="1616698" y="1426659"/>
                  <a:pt x="1605222" y="1412988"/>
                </a:cubicBezTo>
                <a:cubicBezTo>
                  <a:pt x="1592838" y="1372092"/>
                  <a:pt x="1559535" y="1339590"/>
                  <a:pt x="1515200" y="1327710"/>
                </a:cubicBezTo>
                <a:cubicBezTo>
                  <a:pt x="1442764" y="1308302"/>
                  <a:pt x="1368310" y="1351289"/>
                  <a:pt x="1348901" y="1423723"/>
                </a:cubicBezTo>
                <a:lnTo>
                  <a:pt x="1175574" y="2070589"/>
                </a:lnTo>
                <a:lnTo>
                  <a:pt x="887391" y="2070589"/>
                </a:lnTo>
                <a:cubicBezTo>
                  <a:pt x="812401" y="2070589"/>
                  <a:pt x="751610" y="2131382"/>
                  <a:pt x="751610" y="2206372"/>
                </a:cubicBezTo>
                <a:cubicBezTo>
                  <a:pt x="751609" y="2281361"/>
                  <a:pt x="812402" y="2342153"/>
                  <a:pt x="887391" y="2342154"/>
                </a:cubicBezTo>
                <a:lnTo>
                  <a:pt x="1266160" y="2342154"/>
                </a:lnTo>
                <a:cubicBezTo>
                  <a:pt x="1309243" y="2342153"/>
                  <a:pt x="1347639" y="2322088"/>
                  <a:pt x="1370869" y="2289485"/>
                </a:cubicBezTo>
                <a:cubicBezTo>
                  <a:pt x="1392914" y="2274134"/>
                  <a:pt x="1408463" y="2250677"/>
                  <a:pt x="1415910" y="2222885"/>
                </a:cubicBezTo>
                <a:lnTo>
                  <a:pt x="1490320" y="1945186"/>
                </a:lnTo>
                <a:lnTo>
                  <a:pt x="1661817" y="2527729"/>
                </a:lnTo>
                <a:cubicBezTo>
                  <a:pt x="1680716" y="2591927"/>
                  <a:pt x="1742866" y="2631605"/>
                  <a:pt x="1806849" y="2621696"/>
                </a:cubicBezTo>
                <a:cubicBezTo>
                  <a:pt x="1873057" y="2637495"/>
                  <a:pt x="1940784" y="2599243"/>
                  <a:pt x="1962449" y="2533025"/>
                </a:cubicBezTo>
                <a:lnTo>
                  <a:pt x="2291633" y="1526890"/>
                </a:lnTo>
                <a:lnTo>
                  <a:pt x="2478124" y="2222886"/>
                </a:lnTo>
                <a:cubicBezTo>
                  <a:pt x="2491725" y="2273643"/>
                  <a:pt x="2532355" y="2309941"/>
                  <a:pt x="2580723" y="2318869"/>
                </a:cubicBezTo>
                <a:cubicBezTo>
                  <a:pt x="2600453" y="2334375"/>
                  <a:pt x="2625460" y="2342152"/>
                  <a:pt x="2652283" y="2342153"/>
                </a:cubicBezTo>
                <a:lnTo>
                  <a:pt x="3058108" y="2342153"/>
                </a:lnTo>
                <a:cubicBezTo>
                  <a:pt x="3133099" y="2342153"/>
                  <a:pt x="3193891" y="2281360"/>
                  <a:pt x="3193891" y="2206371"/>
                </a:cubicBezTo>
                <a:cubicBezTo>
                  <a:pt x="3193890" y="2131381"/>
                  <a:pt x="3133099" y="2070589"/>
                  <a:pt x="3058108" y="2070588"/>
                </a:cubicBezTo>
                <a:lnTo>
                  <a:pt x="2718460" y="2070589"/>
                </a:lnTo>
                <a:lnTo>
                  <a:pt x="2455970" y="1090961"/>
                </a:lnTo>
                <a:cubicBezTo>
                  <a:pt x="2449895" y="1068289"/>
                  <a:pt x="2438427" y="1048501"/>
                  <a:pt x="2421928" y="1033927"/>
                </a:cubicBezTo>
                <a:cubicBezTo>
                  <a:pt x="2410672" y="994460"/>
                  <a:pt x="2379946" y="962248"/>
                  <a:pt x="2337996" y="948523"/>
                </a:cubicBezTo>
                <a:cubicBezTo>
                  <a:pt x="2320178" y="942693"/>
                  <a:pt x="2302022" y="940751"/>
                  <a:pt x="2284446" y="942229"/>
                </a:cubicBezTo>
                <a:close/>
                <a:moveTo>
                  <a:pt x="941190" y="119"/>
                </a:moveTo>
                <a:cubicBezTo>
                  <a:pt x="1335246" y="6449"/>
                  <a:pt x="1754682" y="267656"/>
                  <a:pt x="1985697" y="864700"/>
                </a:cubicBezTo>
                <a:cubicBezTo>
                  <a:pt x="2807082" y="-1258124"/>
                  <a:pt x="6010484" y="864700"/>
                  <a:pt x="1985697" y="3594045"/>
                </a:cubicBezTo>
                <a:cubicBezTo>
                  <a:pt x="-907119" y="1632328"/>
                  <a:pt x="-65842" y="-16059"/>
                  <a:pt x="941190" y="11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bg1"/>
              </a:solidFill>
            </a:endParaRPr>
          </a:p>
        </p:txBody>
      </p:sp>
      <p:sp>
        <p:nvSpPr>
          <p:cNvPr id="37" name="Heart 3">
            <a:extLst>
              <a:ext uri="{FF2B5EF4-FFF2-40B4-BE49-F238E27FC236}">
                <a16:creationId xmlns:a16="http://schemas.microsoft.com/office/drawing/2014/main" id="{F770232F-CCC0-4BB4-B037-FD09AC3B4C9C}"/>
              </a:ext>
            </a:extLst>
          </p:cNvPr>
          <p:cNvSpPr/>
          <p:nvPr/>
        </p:nvSpPr>
        <p:spPr>
          <a:xfrm>
            <a:off x="9239688" y="4355951"/>
            <a:ext cx="912149" cy="825480"/>
          </a:xfrm>
          <a:custGeom>
            <a:avLst/>
            <a:gdLst/>
            <a:ahLst/>
            <a:cxnLst/>
            <a:rect l="l" t="t" r="r" b="b"/>
            <a:pathLst>
              <a:path w="3971393" h="3594045">
                <a:moveTo>
                  <a:pt x="2284446" y="942229"/>
                </a:moveTo>
                <a:cubicBezTo>
                  <a:pt x="2231718" y="946666"/>
                  <a:pt x="2184212" y="981897"/>
                  <a:pt x="2166723" y="1035351"/>
                </a:cubicBezTo>
                <a:lnTo>
                  <a:pt x="1818705" y="2099054"/>
                </a:lnTo>
                <a:lnTo>
                  <a:pt x="1630896" y="1461099"/>
                </a:lnTo>
                <a:cubicBezTo>
                  <a:pt x="1625536" y="1442893"/>
                  <a:pt x="1616698" y="1426659"/>
                  <a:pt x="1605222" y="1412988"/>
                </a:cubicBezTo>
                <a:cubicBezTo>
                  <a:pt x="1592838" y="1372092"/>
                  <a:pt x="1559535" y="1339590"/>
                  <a:pt x="1515200" y="1327710"/>
                </a:cubicBezTo>
                <a:cubicBezTo>
                  <a:pt x="1442764" y="1308302"/>
                  <a:pt x="1368310" y="1351289"/>
                  <a:pt x="1348901" y="1423723"/>
                </a:cubicBezTo>
                <a:lnTo>
                  <a:pt x="1175574" y="2070589"/>
                </a:lnTo>
                <a:lnTo>
                  <a:pt x="887391" y="2070589"/>
                </a:lnTo>
                <a:cubicBezTo>
                  <a:pt x="812401" y="2070589"/>
                  <a:pt x="751610" y="2131382"/>
                  <a:pt x="751610" y="2206372"/>
                </a:cubicBezTo>
                <a:cubicBezTo>
                  <a:pt x="751609" y="2281361"/>
                  <a:pt x="812402" y="2342153"/>
                  <a:pt x="887391" y="2342154"/>
                </a:cubicBezTo>
                <a:lnTo>
                  <a:pt x="1266160" y="2342154"/>
                </a:lnTo>
                <a:cubicBezTo>
                  <a:pt x="1309243" y="2342153"/>
                  <a:pt x="1347639" y="2322088"/>
                  <a:pt x="1370869" y="2289485"/>
                </a:cubicBezTo>
                <a:cubicBezTo>
                  <a:pt x="1392914" y="2274134"/>
                  <a:pt x="1408463" y="2250677"/>
                  <a:pt x="1415910" y="2222885"/>
                </a:cubicBezTo>
                <a:lnTo>
                  <a:pt x="1490320" y="1945186"/>
                </a:lnTo>
                <a:lnTo>
                  <a:pt x="1661817" y="2527729"/>
                </a:lnTo>
                <a:cubicBezTo>
                  <a:pt x="1680716" y="2591927"/>
                  <a:pt x="1742866" y="2631605"/>
                  <a:pt x="1806849" y="2621696"/>
                </a:cubicBezTo>
                <a:cubicBezTo>
                  <a:pt x="1873057" y="2637495"/>
                  <a:pt x="1940784" y="2599243"/>
                  <a:pt x="1962449" y="2533025"/>
                </a:cubicBezTo>
                <a:lnTo>
                  <a:pt x="2291633" y="1526890"/>
                </a:lnTo>
                <a:lnTo>
                  <a:pt x="2478124" y="2222886"/>
                </a:lnTo>
                <a:cubicBezTo>
                  <a:pt x="2491725" y="2273643"/>
                  <a:pt x="2532355" y="2309941"/>
                  <a:pt x="2580723" y="2318869"/>
                </a:cubicBezTo>
                <a:cubicBezTo>
                  <a:pt x="2600453" y="2334375"/>
                  <a:pt x="2625460" y="2342152"/>
                  <a:pt x="2652283" y="2342153"/>
                </a:cubicBezTo>
                <a:lnTo>
                  <a:pt x="3058108" y="2342153"/>
                </a:lnTo>
                <a:cubicBezTo>
                  <a:pt x="3133099" y="2342153"/>
                  <a:pt x="3193891" y="2281360"/>
                  <a:pt x="3193891" y="2206371"/>
                </a:cubicBezTo>
                <a:cubicBezTo>
                  <a:pt x="3193890" y="2131381"/>
                  <a:pt x="3133099" y="2070589"/>
                  <a:pt x="3058108" y="2070588"/>
                </a:cubicBezTo>
                <a:lnTo>
                  <a:pt x="2718460" y="2070589"/>
                </a:lnTo>
                <a:lnTo>
                  <a:pt x="2455970" y="1090961"/>
                </a:lnTo>
                <a:cubicBezTo>
                  <a:pt x="2449895" y="1068289"/>
                  <a:pt x="2438427" y="1048501"/>
                  <a:pt x="2421928" y="1033927"/>
                </a:cubicBezTo>
                <a:cubicBezTo>
                  <a:pt x="2410672" y="994460"/>
                  <a:pt x="2379946" y="962248"/>
                  <a:pt x="2337996" y="948523"/>
                </a:cubicBezTo>
                <a:cubicBezTo>
                  <a:pt x="2320178" y="942693"/>
                  <a:pt x="2302022" y="940751"/>
                  <a:pt x="2284446" y="942229"/>
                </a:cubicBezTo>
                <a:close/>
                <a:moveTo>
                  <a:pt x="941190" y="119"/>
                </a:moveTo>
                <a:cubicBezTo>
                  <a:pt x="1335246" y="6449"/>
                  <a:pt x="1754682" y="267656"/>
                  <a:pt x="1985697" y="864700"/>
                </a:cubicBezTo>
                <a:cubicBezTo>
                  <a:pt x="2807082" y="-1258124"/>
                  <a:pt x="6010484" y="864700"/>
                  <a:pt x="1985697" y="3594045"/>
                </a:cubicBezTo>
                <a:cubicBezTo>
                  <a:pt x="-907119" y="1632328"/>
                  <a:pt x="-65842" y="-16059"/>
                  <a:pt x="941190" y="11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bg1"/>
              </a:solidFill>
            </a:endParaRPr>
          </a:p>
        </p:txBody>
      </p:sp>
      <p:grpSp>
        <p:nvGrpSpPr>
          <p:cNvPr id="38" name="Group 7">
            <a:extLst>
              <a:ext uri="{FF2B5EF4-FFF2-40B4-BE49-F238E27FC236}">
                <a16:creationId xmlns:a16="http://schemas.microsoft.com/office/drawing/2014/main" id="{483A5EA5-1DE3-49C8-A34B-76BF7B911C26}"/>
              </a:ext>
            </a:extLst>
          </p:cNvPr>
          <p:cNvGrpSpPr/>
          <p:nvPr/>
        </p:nvGrpSpPr>
        <p:grpSpPr>
          <a:xfrm>
            <a:off x="843134" y="2230788"/>
            <a:ext cx="3301597" cy="1078329"/>
            <a:chOff x="4830996" y="1683047"/>
            <a:chExt cx="1574762" cy="1078329"/>
          </a:xfrm>
          <a:noFill/>
        </p:grpSpPr>
        <p:sp>
          <p:nvSpPr>
            <p:cNvPr id="39" name="Rectangle 8">
              <a:extLst>
                <a:ext uri="{FF2B5EF4-FFF2-40B4-BE49-F238E27FC236}">
                  <a16:creationId xmlns:a16="http://schemas.microsoft.com/office/drawing/2014/main" id="{B512E43E-27E6-4F7D-9517-86A735698AEB}"/>
                </a:ext>
              </a:extLst>
            </p:cNvPr>
            <p:cNvSpPr/>
            <p:nvPr/>
          </p:nvSpPr>
          <p:spPr>
            <a:xfrm>
              <a:off x="4830996" y="1930379"/>
              <a:ext cx="1574762" cy="830997"/>
            </a:xfrm>
            <a:prstGeom prst="rect">
              <a:avLst/>
            </a:prstGeom>
            <a:grpFill/>
          </p:spPr>
          <p:txBody>
            <a:bodyPr wrap="square">
              <a:spAutoFit/>
            </a:bodyPr>
            <a:lstStyle/>
            <a:p>
              <a:pPr algn="ctr"/>
              <a:r>
                <a:rPr lang="en-US" altLang="ko-KR" sz="1200" dirty="0">
                  <a:solidFill>
                    <a:schemeClr val="bg1"/>
                  </a:solidFill>
                  <a:cs typeface="Arial" pitchFamily="34" charset="0"/>
                </a:rPr>
                <a:t>I hope and I believe that this Template will your Time, Money and Reputation. Get a modern PowerPoint  Presentation that is beautifully designed. Easy to change colors, photos and Text.</a:t>
              </a:r>
              <a:endParaRPr lang="ko-KR" altLang="en-US" sz="1200" dirty="0">
                <a:solidFill>
                  <a:schemeClr val="bg1"/>
                </a:solidFill>
                <a:cs typeface="Arial" pitchFamily="34" charset="0"/>
              </a:endParaRPr>
            </a:p>
          </p:txBody>
        </p:sp>
        <p:sp>
          <p:nvSpPr>
            <p:cNvPr id="40" name="TextBox 9">
              <a:extLst>
                <a:ext uri="{FF2B5EF4-FFF2-40B4-BE49-F238E27FC236}">
                  <a16:creationId xmlns:a16="http://schemas.microsoft.com/office/drawing/2014/main" id="{9D759877-E2F7-43C5-997D-AF2C32C64EAD}"/>
                </a:ext>
              </a:extLst>
            </p:cNvPr>
            <p:cNvSpPr txBox="1"/>
            <p:nvPr/>
          </p:nvSpPr>
          <p:spPr>
            <a:xfrm>
              <a:off x="4830996" y="1683047"/>
              <a:ext cx="1574762" cy="276999"/>
            </a:xfrm>
            <a:prstGeom prst="rect">
              <a:avLst/>
            </a:prstGeom>
            <a:grpFill/>
          </p:spPr>
          <p:txBody>
            <a:bodyPr wrap="square" rtlCol="0" anchor="ctr">
              <a:spAutoFit/>
            </a:bodyPr>
            <a:lstStyle/>
            <a:p>
              <a:pPr algn="ctr"/>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grpSp>
      <p:grpSp>
        <p:nvGrpSpPr>
          <p:cNvPr id="41" name="Group 10">
            <a:extLst>
              <a:ext uri="{FF2B5EF4-FFF2-40B4-BE49-F238E27FC236}">
                <a16:creationId xmlns:a16="http://schemas.microsoft.com/office/drawing/2014/main" id="{38D86D0D-C9E8-47DA-881E-C9AEB26847CB}"/>
              </a:ext>
            </a:extLst>
          </p:cNvPr>
          <p:cNvGrpSpPr/>
          <p:nvPr/>
        </p:nvGrpSpPr>
        <p:grpSpPr>
          <a:xfrm>
            <a:off x="8044962" y="2230788"/>
            <a:ext cx="3301597" cy="1078329"/>
            <a:chOff x="4830996" y="1683047"/>
            <a:chExt cx="1574762" cy="1078329"/>
          </a:xfrm>
          <a:noFill/>
        </p:grpSpPr>
        <p:sp>
          <p:nvSpPr>
            <p:cNvPr id="42" name="Rectangle 11">
              <a:extLst>
                <a:ext uri="{FF2B5EF4-FFF2-40B4-BE49-F238E27FC236}">
                  <a16:creationId xmlns:a16="http://schemas.microsoft.com/office/drawing/2014/main" id="{D35277E6-3909-467D-9807-1B72534C34C2}"/>
                </a:ext>
              </a:extLst>
            </p:cNvPr>
            <p:cNvSpPr/>
            <p:nvPr/>
          </p:nvSpPr>
          <p:spPr>
            <a:xfrm>
              <a:off x="4830996" y="1930379"/>
              <a:ext cx="1574762" cy="830997"/>
            </a:xfrm>
            <a:prstGeom prst="rect">
              <a:avLst/>
            </a:prstGeom>
            <a:grpFill/>
          </p:spPr>
          <p:txBody>
            <a:bodyPr wrap="square">
              <a:spAutoFit/>
            </a:bodyPr>
            <a:lstStyle/>
            <a:p>
              <a:pPr algn="ctr"/>
              <a:r>
                <a:rPr lang="en-US" altLang="ko-KR" sz="1200" dirty="0">
                  <a:solidFill>
                    <a:schemeClr val="bg1"/>
                  </a:solidFill>
                  <a:cs typeface="Arial" pitchFamily="34" charset="0"/>
                </a:rPr>
                <a:t>I hope and I believe that this Template will your Time, Money and Reputation. Get a modern PowerPoint  Presentation that is beautifully designed. Easy to change colors, photos and Text.</a:t>
              </a:r>
              <a:endParaRPr lang="ko-KR" altLang="en-US" sz="1200" dirty="0">
                <a:solidFill>
                  <a:schemeClr val="bg1"/>
                </a:solidFill>
                <a:cs typeface="Arial" pitchFamily="34" charset="0"/>
              </a:endParaRPr>
            </a:p>
          </p:txBody>
        </p:sp>
        <p:sp>
          <p:nvSpPr>
            <p:cNvPr id="43" name="TextBox 12">
              <a:extLst>
                <a:ext uri="{FF2B5EF4-FFF2-40B4-BE49-F238E27FC236}">
                  <a16:creationId xmlns:a16="http://schemas.microsoft.com/office/drawing/2014/main" id="{387F8F4F-821A-4869-8989-6E01C3DDC8A9}"/>
                </a:ext>
              </a:extLst>
            </p:cNvPr>
            <p:cNvSpPr txBox="1"/>
            <p:nvPr/>
          </p:nvSpPr>
          <p:spPr>
            <a:xfrm>
              <a:off x="4830996" y="1683047"/>
              <a:ext cx="1574762" cy="276999"/>
            </a:xfrm>
            <a:prstGeom prst="rect">
              <a:avLst/>
            </a:prstGeom>
            <a:grpFill/>
          </p:spPr>
          <p:txBody>
            <a:bodyPr wrap="square" rtlCol="0" anchor="ctr">
              <a:spAutoFit/>
            </a:bodyPr>
            <a:lstStyle/>
            <a:p>
              <a:pPr algn="ctr"/>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grpSp>
      <p:graphicFrame>
        <p:nvGraphicFramePr>
          <p:cNvPr id="44" name="Chart 2">
            <a:extLst>
              <a:ext uri="{FF2B5EF4-FFF2-40B4-BE49-F238E27FC236}">
                <a16:creationId xmlns:a16="http://schemas.microsoft.com/office/drawing/2014/main" id="{3C243BA9-C59D-4D56-9489-80D321651993}"/>
              </a:ext>
            </a:extLst>
          </p:cNvPr>
          <p:cNvGraphicFramePr/>
          <p:nvPr>
            <p:extLst>
              <p:ext uri="{D42A27DB-BD31-4B8C-83A1-F6EECF244321}">
                <p14:modId xmlns:p14="http://schemas.microsoft.com/office/powerpoint/2010/main" val="1482090178"/>
              </p:ext>
            </p:extLst>
          </p:nvPr>
        </p:nvGraphicFramePr>
        <p:xfrm>
          <a:off x="8647617" y="3741115"/>
          <a:ext cx="2096285" cy="2016224"/>
        </p:xfrm>
        <a:graphic>
          <a:graphicData uri="http://schemas.openxmlformats.org/drawingml/2006/chart">
            <c:chart xmlns:c="http://schemas.openxmlformats.org/drawingml/2006/chart" xmlns:r="http://schemas.openxmlformats.org/officeDocument/2006/relationships" r:id="rId4"/>
          </a:graphicData>
        </a:graphic>
      </p:graphicFrame>
      <p:grpSp>
        <p:nvGrpSpPr>
          <p:cNvPr id="9" name="Grupo 8">
            <a:extLst>
              <a:ext uri="{FF2B5EF4-FFF2-40B4-BE49-F238E27FC236}">
                <a16:creationId xmlns:a16="http://schemas.microsoft.com/office/drawing/2014/main" id="{2611E33C-06AC-946B-0E1E-CEFED34B658A}"/>
              </a:ext>
            </a:extLst>
          </p:cNvPr>
          <p:cNvGrpSpPr/>
          <p:nvPr/>
        </p:nvGrpSpPr>
        <p:grpSpPr>
          <a:xfrm>
            <a:off x="3949700" y="3100388"/>
            <a:ext cx="4598988" cy="3336926"/>
            <a:chOff x="3949700" y="3100388"/>
            <a:chExt cx="4598988" cy="3336926"/>
          </a:xfrm>
        </p:grpSpPr>
        <p:sp>
          <p:nvSpPr>
            <p:cNvPr id="29" name="Freeform 5">
              <a:extLst>
                <a:ext uri="{FF2B5EF4-FFF2-40B4-BE49-F238E27FC236}">
                  <a16:creationId xmlns:a16="http://schemas.microsoft.com/office/drawing/2014/main" id="{631ABE48-57B6-49B5-B123-B1E05C6070DC}"/>
                </a:ext>
              </a:extLst>
            </p:cNvPr>
            <p:cNvSpPr>
              <a:spLocks noEditPoints="1"/>
            </p:cNvSpPr>
            <p:nvPr/>
          </p:nvSpPr>
          <p:spPr bwMode="auto">
            <a:xfrm>
              <a:off x="4694238" y="3100388"/>
              <a:ext cx="3127375" cy="1938338"/>
            </a:xfrm>
            <a:custGeom>
              <a:avLst/>
              <a:gdLst>
                <a:gd name="T0" fmla="*/ 999 w 1218"/>
                <a:gd name="T1" fmla="*/ 754 h 755"/>
                <a:gd name="T2" fmla="*/ 788 w 1218"/>
                <a:gd name="T3" fmla="*/ 754 h 755"/>
                <a:gd name="T4" fmla="*/ 773 w 1218"/>
                <a:gd name="T5" fmla="*/ 743 h 755"/>
                <a:gd name="T6" fmla="*/ 505 w 1218"/>
                <a:gd name="T7" fmla="*/ 743 h 755"/>
                <a:gd name="T8" fmla="*/ 491 w 1218"/>
                <a:gd name="T9" fmla="*/ 754 h 755"/>
                <a:gd name="T10" fmla="*/ 185 w 1218"/>
                <a:gd name="T11" fmla="*/ 754 h 755"/>
                <a:gd name="T12" fmla="*/ 241 w 1218"/>
                <a:gd name="T13" fmla="*/ 436 h 755"/>
                <a:gd name="T14" fmla="*/ 1 w 1218"/>
                <a:gd name="T15" fmla="*/ 349 h 755"/>
                <a:gd name="T16" fmla="*/ 1 w 1218"/>
                <a:gd name="T17" fmla="*/ 306 h 755"/>
                <a:gd name="T18" fmla="*/ 1 w 1218"/>
                <a:gd name="T19" fmla="*/ 132 h 755"/>
                <a:gd name="T20" fmla="*/ 124 w 1218"/>
                <a:gd name="T21" fmla="*/ 1 h 755"/>
                <a:gd name="T22" fmla="*/ 158 w 1218"/>
                <a:gd name="T23" fmla="*/ 0 h 755"/>
                <a:gd name="T24" fmla="*/ 1065 w 1218"/>
                <a:gd name="T25" fmla="*/ 0 h 755"/>
                <a:gd name="T26" fmla="*/ 1192 w 1218"/>
                <a:gd name="T27" fmla="*/ 60 h 755"/>
                <a:gd name="T28" fmla="*/ 1215 w 1218"/>
                <a:gd name="T29" fmla="*/ 133 h 755"/>
                <a:gd name="T30" fmla="*/ 1216 w 1218"/>
                <a:gd name="T31" fmla="*/ 423 h 755"/>
                <a:gd name="T32" fmla="*/ 1215 w 1218"/>
                <a:gd name="T33" fmla="*/ 432 h 755"/>
                <a:gd name="T34" fmla="*/ 997 w 1218"/>
                <a:gd name="T35" fmla="*/ 517 h 755"/>
                <a:gd name="T36" fmla="*/ 999 w 1218"/>
                <a:gd name="T37" fmla="*/ 754 h 755"/>
                <a:gd name="T38" fmla="*/ 505 w 1218"/>
                <a:gd name="T39" fmla="*/ 378 h 755"/>
                <a:gd name="T40" fmla="*/ 505 w 1218"/>
                <a:gd name="T41" fmla="*/ 486 h 755"/>
                <a:gd name="T42" fmla="*/ 532 w 1218"/>
                <a:gd name="T43" fmla="*/ 503 h 755"/>
                <a:gd name="T44" fmla="*/ 720 w 1218"/>
                <a:gd name="T45" fmla="*/ 394 h 755"/>
                <a:gd name="T46" fmla="*/ 720 w 1218"/>
                <a:gd name="T47" fmla="*/ 361 h 755"/>
                <a:gd name="T48" fmla="*/ 677 w 1218"/>
                <a:gd name="T49" fmla="*/ 336 h 755"/>
                <a:gd name="T50" fmla="*/ 541 w 1218"/>
                <a:gd name="T51" fmla="*/ 256 h 755"/>
                <a:gd name="T52" fmla="*/ 505 w 1218"/>
                <a:gd name="T53" fmla="*/ 276 h 755"/>
                <a:gd name="T54" fmla="*/ 505 w 1218"/>
                <a:gd name="T55" fmla="*/ 378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18" h="755">
                  <a:moveTo>
                    <a:pt x="999" y="754"/>
                  </a:moveTo>
                  <a:cubicBezTo>
                    <a:pt x="925" y="754"/>
                    <a:pt x="856" y="755"/>
                    <a:pt x="788" y="754"/>
                  </a:cubicBezTo>
                  <a:cubicBezTo>
                    <a:pt x="783" y="754"/>
                    <a:pt x="776" y="748"/>
                    <a:pt x="773" y="743"/>
                  </a:cubicBezTo>
                  <a:cubicBezTo>
                    <a:pt x="707" y="636"/>
                    <a:pt x="570" y="636"/>
                    <a:pt x="505" y="743"/>
                  </a:cubicBezTo>
                  <a:cubicBezTo>
                    <a:pt x="503" y="748"/>
                    <a:pt x="496" y="754"/>
                    <a:pt x="491" y="754"/>
                  </a:cubicBezTo>
                  <a:cubicBezTo>
                    <a:pt x="390" y="754"/>
                    <a:pt x="289" y="754"/>
                    <a:pt x="185" y="754"/>
                  </a:cubicBezTo>
                  <a:cubicBezTo>
                    <a:pt x="287" y="661"/>
                    <a:pt x="316" y="554"/>
                    <a:pt x="241" y="436"/>
                  </a:cubicBezTo>
                  <a:cubicBezTo>
                    <a:pt x="186" y="350"/>
                    <a:pt x="102" y="326"/>
                    <a:pt x="1" y="349"/>
                  </a:cubicBezTo>
                  <a:cubicBezTo>
                    <a:pt x="1" y="334"/>
                    <a:pt x="1" y="320"/>
                    <a:pt x="1" y="306"/>
                  </a:cubicBezTo>
                  <a:cubicBezTo>
                    <a:pt x="1" y="248"/>
                    <a:pt x="0" y="190"/>
                    <a:pt x="1" y="132"/>
                  </a:cubicBezTo>
                  <a:cubicBezTo>
                    <a:pt x="1" y="62"/>
                    <a:pt x="55" y="6"/>
                    <a:pt x="124" y="1"/>
                  </a:cubicBezTo>
                  <a:cubicBezTo>
                    <a:pt x="135" y="0"/>
                    <a:pt x="146" y="0"/>
                    <a:pt x="158" y="0"/>
                  </a:cubicBezTo>
                  <a:cubicBezTo>
                    <a:pt x="460" y="0"/>
                    <a:pt x="763" y="1"/>
                    <a:pt x="1065" y="0"/>
                  </a:cubicBezTo>
                  <a:cubicBezTo>
                    <a:pt x="1118" y="0"/>
                    <a:pt x="1164" y="13"/>
                    <a:pt x="1192" y="60"/>
                  </a:cubicBezTo>
                  <a:cubicBezTo>
                    <a:pt x="1205" y="81"/>
                    <a:pt x="1214" y="108"/>
                    <a:pt x="1215" y="133"/>
                  </a:cubicBezTo>
                  <a:cubicBezTo>
                    <a:pt x="1218" y="230"/>
                    <a:pt x="1216" y="326"/>
                    <a:pt x="1216" y="423"/>
                  </a:cubicBezTo>
                  <a:cubicBezTo>
                    <a:pt x="1216" y="425"/>
                    <a:pt x="1215" y="428"/>
                    <a:pt x="1215" y="432"/>
                  </a:cubicBezTo>
                  <a:cubicBezTo>
                    <a:pt x="1123" y="413"/>
                    <a:pt x="1048" y="440"/>
                    <a:pt x="997" y="517"/>
                  </a:cubicBezTo>
                  <a:cubicBezTo>
                    <a:pt x="947" y="593"/>
                    <a:pt x="950" y="673"/>
                    <a:pt x="999" y="754"/>
                  </a:cubicBezTo>
                  <a:close/>
                  <a:moveTo>
                    <a:pt x="505" y="378"/>
                  </a:moveTo>
                  <a:cubicBezTo>
                    <a:pt x="505" y="414"/>
                    <a:pt x="505" y="450"/>
                    <a:pt x="505" y="486"/>
                  </a:cubicBezTo>
                  <a:cubicBezTo>
                    <a:pt x="505" y="505"/>
                    <a:pt x="516" y="512"/>
                    <a:pt x="532" y="503"/>
                  </a:cubicBezTo>
                  <a:cubicBezTo>
                    <a:pt x="595" y="467"/>
                    <a:pt x="658" y="430"/>
                    <a:pt x="720" y="394"/>
                  </a:cubicBezTo>
                  <a:cubicBezTo>
                    <a:pt x="738" y="384"/>
                    <a:pt x="737" y="372"/>
                    <a:pt x="720" y="361"/>
                  </a:cubicBezTo>
                  <a:cubicBezTo>
                    <a:pt x="706" y="352"/>
                    <a:pt x="691" y="344"/>
                    <a:pt x="677" y="336"/>
                  </a:cubicBezTo>
                  <a:cubicBezTo>
                    <a:pt x="632" y="309"/>
                    <a:pt x="587" y="282"/>
                    <a:pt x="541" y="256"/>
                  </a:cubicBezTo>
                  <a:cubicBezTo>
                    <a:pt x="516" y="242"/>
                    <a:pt x="505" y="248"/>
                    <a:pt x="505" y="276"/>
                  </a:cubicBezTo>
                  <a:cubicBezTo>
                    <a:pt x="505" y="310"/>
                    <a:pt x="505" y="344"/>
                    <a:pt x="505" y="37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PE">
                <a:solidFill>
                  <a:schemeClr val="bg1"/>
                </a:solidFill>
              </a:endParaRPr>
            </a:p>
          </p:txBody>
        </p:sp>
        <p:sp>
          <p:nvSpPr>
            <p:cNvPr id="30" name="Freeform 6">
              <a:extLst>
                <a:ext uri="{FF2B5EF4-FFF2-40B4-BE49-F238E27FC236}">
                  <a16:creationId xmlns:a16="http://schemas.microsoft.com/office/drawing/2014/main" id="{90A7D457-C2CB-41E4-B6D9-5D5791EC5B69}"/>
                </a:ext>
              </a:extLst>
            </p:cNvPr>
            <p:cNvSpPr>
              <a:spLocks/>
            </p:cNvSpPr>
            <p:nvPr/>
          </p:nvSpPr>
          <p:spPr bwMode="auto">
            <a:xfrm>
              <a:off x="3949700" y="5283201"/>
              <a:ext cx="1863725" cy="1154113"/>
            </a:xfrm>
            <a:custGeom>
              <a:avLst/>
              <a:gdLst>
                <a:gd name="T0" fmla="*/ 726 w 726"/>
                <a:gd name="T1" fmla="*/ 449 h 450"/>
                <a:gd name="T2" fmla="*/ 699 w 726"/>
                <a:gd name="T3" fmla="*/ 449 h 450"/>
                <a:gd name="T4" fmla="*/ 331 w 726"/>
                <a:gd name="T5" fmla="*/ 450 h 450"/>
                <a:gd name="T6" fmla="*/ 52 w 726"/>
                <a:gd name="T7" fmla="*/ 448 h 450"/>
                <a:gd name="T8" fmla="*/ 1 w 726"/>
                <a:gd name="T9" fmla="*/ 400 h 450"/>
                <a:gd name="T10" fmla="*/ 64 w 726"/>
                <a:gd name="T11" fmla="*/ 116 h 450"/>
                <a:gd name="T12" fmla="*/ 244 w 726"/>
                <a:gd name="T13" fmla="*/ 3 h 450"/>
                <a:gd name="T14" fmla="*/ 378 w 726"/>
                <a:gd name="T15" fmla="*/ 1 h 450"/>
                <a:gd name="T16" fmla="*/ 484 w 726"/>
                <a:gd name="T17" fmla="*/ 3 h 450"/>
                <a:gd name="T18" fmla="*/ 655 w 726"/>
                <a:gd name="T19" fmla="*/ 130 h 450"/>
                <a:gd name="T20" fmla="*/ 718 w 726"/>
                <a:gd name="T21" fmla="*/ 353 h 450"/>
                <a:gd name="T22" fmla="*/ 726 w 726"/>
                <a:gd name="T23" fmla="*/ 449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6" h="450">
                  <a:moveTo>
                    <a:pt x="726" y="449"/>
                  </a:moveTo>
                  <a:cubicBezTo>
                    <a:pt x="716" y="449"/>
                    <a:pt x="707" y="449"/>
                    <a:pt x="699" y="449"/>
                  </a:cubicBezTo>
                  <a:cubicBezTo>
                    <a:pt x="576" y="449"/>
                    <a:pt x="454" y="450"/>
                    <a:pt x="331" y="450"/>
                  </a:cubicBezTo>
                  <a:cubicBezTo>
                    <a:pt x="238" y="449"/>
                    <a:pt x="145" y="449"/>
                    <a:pt x="52" y="448"/>
                  </a:cubicBezTo>
                  <a:cubicBezTo>
                    <a:pt x="16" y="448"/>
                    <a:pt x="0" y="435"/>
                    <a:pt x="1" y="400"/>
                  </a:cubicBezTo>
                  <a:cubicBezTo>
                    <a:pt x="4" y="301"/>
                    <a:pt x="17" y="204"/>
                    <a:pt x="64" y="116"/>
                  </a:cubicBezTo>
                  <a:cubicBezTo>
                    <a:pt x="102" y="44"/>
                    <a:pt x="158" y="0"/>
                    <a:pt x="244" y="3"/>
                  </a:cubicBezTo>
                  <a:cubicBezTo>
                    <a:pt x="289" y="4"/>
                    <a:pt x="333" y="1"/>
                    <a:pt x="378" y="1"/>
                  </a:cubicBezTo>
                  <a:cubicBezTo>
                    <a:pt x="413" y="1"/>
                    <a:pt x="449" y="2"/>
                    <a:pt x="484" y="3"/>
                  </a:cubicBezTo>
                  <a:cubicBezTo>
                    <a:pt x="568" y="8"/>
                    <a:pt x="618" y="60"/>
                    <a:pt x="655" y="130"/>
                  </a:cubicBezTo>
                  <a:cubicBezTo>
                    <a:pt x="691" y="200"/>
                    <a:pt x="709" y="275"/>
                    <a:pt x="718" y="353"/>
                  </a:cubicBezTo>
                  <a:cubicBezTo>
                    <a:pt x="722" y="384"/>
                    <a:pt x="723" y="415"/>
                    <a:pt x="726" y="44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PE">
                <a:solidFill>
                  <a:schemeClr val="bg1"/>
                </a:solidFill>
              </a:endParaRPr>
            </a:p>
          </p:txBody>
        </p:sp>
        <p:sp>
          <p:nvSpPr>
            <p:cNvPr id="46" name="Freeform 7">
              <a:extLst>
                <a:ext uri="{FF2B5EF4-FFF2-40B4-BE49-F238E27FC236}">
                  <a16:creationId xmlns:a16="http://schemas.microsoft.com/office/drawing/2014/main" id="{2A29C44E-0384-4CA3-A423-DC03ED5BF494}"/>
                </a:ext>
              </a:extLst>
            </p:cNvPr>
            <p:cNvSpPr>
              <a:spLocks/>
            </p:cNvSpPr>
            <p:nvPr/>
          </p:nvSpPr>
          <p:spPr bwMode="auto">
            <a:xfrm>
              <a:off x="6840538" y="5384801"/>
              <a:ext cx="1708150" cy="1050925"/>
            </a:xfrm>
            <a:custGeom>
              <a:avLst/>
              <a:gdLst>
                <a:gd name="T0" fmla="*/ 1 w 665"/>
                <a:gd name="T1" fmla="*/ 409 h 409"/>
                <a:gd name="T2" fmla="*/ 18 w 665"/>
                <a:gd name="T3" fmla="*/ 221 h 409"/>
                <a:gd name="T4" fmla="*/ 75 w 665"/>
                <a:gd name="T5" fmla="*/ 79 h 409"/>
                <a:gd name="T6" fmla="*/ 221 w 665"/>
                <a:gd name="T7" fmla="*/ 0 h 409"/>
                <a:gd name="T8" fmla="*/ 429 w 665"/>
                <a:gd name="T9" fmla="*/ 0 h 409"/>
                <a:gd name="T10" fmla="*/ 577 w 665"/>
                <a:gd name="T11" fmla="*/ 78 h 409"/>
                <a:gd name="T12" fmla="*/ 652 w 665"/>
                <a:gd name="T13" fmla="*/ 278 h 409"/>
                <a:gd name="T14" fmla="*/ 663 w 665"/>
                <a:gd name="T15" fmla="*/ 355 h 409"/>
                <a:gd name="T16" fmla="*/ 617 w 665"/>
                <a:gd name="T17" fmla="*/ 408 h 409"/>
                <a:gd name="T18" fmla="*/ 481 w 665"/>
                <a:gd name="T19" fmla="*/ 409 h 409"/>
                <a:gd name="T20" fmla="*/ 117 w 665"/>
                <a:gd name="T21" fmla="*/ 409 h 409"/>
                <a:gd name="T22" fmla="*/ 1 w 665"/>
                <a:gd name="T23" fmla="*/ 409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65" h="409">
                  <a:moveTo>
                    <a:pt x="1" y="409"/>
                  </a:moveTo>
                  <a:cubicBezTo>
                    <a:pt x="0" y="343"/>
                    <a:pt x="5" y="282"/>
                    <a:pt x="18" y="221"/>
                  </a:cubicBezTo>
                  <a:cubicBezTo>
                    <a:pt x="29" y="171"/>
                    <a:pt x="45" y="122"/>
                    <a:pt x="75" y="79"/>
                  </a:cubicBezTo>
                  <a:cubicBezTo>
                    <a:pt x="110" y="28"/>
                    <a:pt x="158" y="0"/>
                    <a:pt x="221" y="0"/>
                  </a:cubicBezTo>
                  <a:cubicBezTo>
                    <a:pt x="290" y="1"/>
                    <a:pt x="360" y="0"/>
                    <a:pt x="429" y="0"/>
                  </a:cubicBezTo>
                  <a:cubicBezTo>
                    <a:pt x="492" y="0"/>
                    <a:pt x="540" y="27"/>
                    <a:pt x="577" y="78"/>
                  </a:cubicBezTo>
                  <a:cubicBezTo>
                    <a:pt x="619" y="138"/>
                    <a:pt x="639" y="206"/>
                    <a:pt x="652" y="278"/>
                  </a:cubicBezTo>
                  <a:cubicBezTo>
                    <a:pt x="657" y="303"/>
                    <a:pt x="660" y="329"/>
                    <a:pt x="663" y="355"/>
                  </a:cubicBezTo>
                  <a:cubicBezTo>
                    <a:pt x="665" y="388"/>
                    <a:pt x="650" y="407"/>
                    <a:pt x="617" y="408"/>
                  </a:cubicBezTo>
                  <a:cubicBezTo>
                    <a:pt x="572" y="409"/>
                    <a:pt x="526" y="409"/>
                    <a:pt x="481" y="409"/>
                  </a:cubicBezTo>
                  <a:cubicBezTo>
                    <a:pt x="360" y="409"/>
                    <a:pt x="238" y="409"/>
                    <a:pt x="117" y="409"/>
                  </a:cubicBezTo>
                  <a:cubicBezTo>
                    <a:pt x="79" y="409"/>
                    <a:pt x="42" y="409"/>
                    <a:pt x="1" y="40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PE">
                <a:solidFill>
                  <a:schemeClr val="bg1"/>
                </a:solidFill>
              </a:endParaRPr>
            </a:p>
          </p:txBody>
        </p:sp>
        <p:sp>
          <p:nvSpPr>
            <p:cNvPr id="47" name="Freeform 8">
              <a:extLst>
                <a:ext uri="{FF2B5EF4-FFF2-40B4-BE49-F238E27FC236}">
                  <a16:creationId xmlns:a16="http://schemas.microsoft.com/office/drawing/2014/main" id="{F7671B67-47D2-4584-B2C1-66E02A5A13A8}"/>
                </a:ext>
              </a:extLst>
            </p:cNvPr>
            <p:cNvSpPr>
              <a:spLocks/>
            </p:cNvSpPr>
            <p:nvPr/>
          </p:nvSpPr>
          <p:spPr bwMode="auto">
            <a:xfrm>
              <a:off x="4386263" y="4054476"/>
              <a:ext cx="949325" cy="984250"/>
            </a:xfrm>
            <a:custGeom>
              <a:avLst/>
              <a:gdLst>
                <a:gd name="T0" fmla="*/ 184 w 370"/>
                <a:gd name="T1" fmla="*/ 1 h 383"/>
                <a:gd name="T2" fmla="*/ 369 w 370"/>
                <a:gd name="T3" fmla="*/ 195 h 383"/>
                <a:gd name="T4" fmla="*/ 183 w 370"/>
                <a:gd name="T5" fmla="*/ 383 h 383"/>
                <a:gd name="T6" fmla="*/ 1 w 370"/>
                <a:gd name="T7" fmla="*/ 191 h 383"/>
                <a:gd name="T8" fmla="*/ 184 w 370"/>
                <a:gd name="T9" fmla="*/ 1 h 383"/>
              </a:gdLst>
              <a:ahLst/>
              <a:cxnLst>
                <a:cxn ang="0">
                  <a:pos x="T0" y="T1"/>
                </a:cxn>
                <a:cxn ang="0">
                  <a:pos x="T2" y="T3"/>
                </a:cxn>
                <a:cxn ang="0">
                  <a:pos x="T4" y="T5"/>
                </a:cxn>
                <a:cxn ang="0">
                  <a:pos x="T6" y="T7"/>
                </a:cxn>
                <a:cxn ang="0">
                  <a:pos x="T8" y="T9"/>
                </a:cxn>
              </a:cxnLst>
              <a:rect l="0" t="0" r="r" b="b"/>
              <a:pathLst>
                <a:path w="370" h="383">
                  <a:moveTo>
                    <a:pt x="184" y="1"/>
                  </a:moveTo>
                  <a:cubicBezTo>
                    <a:pt x="290" y="1"/>
                    <a:pt x="370" y="86"/>
                    <a:pt x="369" y="195"/>
                  </a:cubicBezTo>
                  <a:cubicBezTo>
                    <a:pt x="368" y="299"/>
                    <a:pt x="285" y="383"/>
                    <a:pt x="183" y="383"/>
                  </a:cubicBezTo>
                  <a:cubicBezTo>
                    <a:pt x="82" y="382"/>
                    <a:pt x="0" y="296"/>
                    <a:pt x="1" y="191"/>
                  </a:cubicBezTo>
                  <a:cubicBezTo>
                    <a:pt x="1" y="86"/>
                    <a:pt x="84" y="0"/>
                    <a:pt x="184"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PE">
                <a:solidFill>
                  <a:schemeClr val="bg1"/>
                </a:solidFill>
              </a:endParaRPr>
            </a:p>
          </p:txBody>
        </p:sp>
        <p:sp>
          <p:nvSpPr>
            <p:cNvPr id="48" name="Freeform 9">
              <a:extLst>
                <a:ext uri="{FF2B5EF4-FFF2-40B4-BE49-F238E27FC236}">
                  <a16:creationId xmlns:a16="http://schemas.microsoft.com/office/drawing/2014/main" id="{A44C6EC8-39D3-4AB5-9E14-E82F9F00A38F}"/>
                </a:ext>
              </a:extLst>
            </p:cNvPr>
            <p:cNvSpPr>
              <a:spLocks/>
            </p:cNvSpPr>
            <p:nvPr/>
          </p:nvSpPr>
          <p:spPr bwMode="auto">
            <a:xfrm>
              <a:off x="5824538" y="5667376"/>
              <a:ext cx="998538" cy="765175"/>
            </a:xfrm>
            <a:custGeom>
              <a:avLst/>
              <a:gdLst>
                <a:gd name="T0" fmla="*/ 362 w 389"/>
                <a:gd name="T1" fmla="*/ 298 h 298"/>
                <a:gd name="T2" fmla="*/ 28 w 389"/>
                <a:gd name="T3" fmla="*/ 298 h 298"/>
                <a:gd name="T4" fmla="*/ 21 w 389"/>
                <a:gd name="T5" fmla="*/ 212 h 298"/>
                <a:gd name="T6" fmla="*/ 1 w 389"/>
                <a:gd name="T7" fmla="*/ 90 h 298"/>
                <a:gd name="T8" fmla="*/ 3 w 389"/>
                <a:gd name="T9" fmla="*/ 68 h 298"/>
                <a:gd name="T10" fmla="*/ 111 w 389"/>
                <a:gd name="T11" fmla="*/ 1 h 298"/>
                <a:gd name="T12" fmla="*/ 285 w 389"/>
                <a:gd name="T13" fmla="*/ 1 h 298"/>
                <a:gd name="T14" fmla="*/ 385 w 389"/>
                <a:gd name="T15" fmla="*/ 65 h 298"/>
                <a:gd name="T16" fmla="*/ 388 w 389"/>
                <a:gd name="T17" fmla="*/ 80 h 298"/>
                <a:gd name="T18" fmla="*/ 363 w 389"/>
                <a:gd name="T19" fmla="*/ 290 h 298"/>
                <a:gd name="T20" fmla="*/ 362 w 389"/>
                <a:gd name="T21" fmla="*/ 298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9" h="298">
                  <a:moveTo>
                    <a:pt x="362" y="298"/>
                  </a:moveTo>
                  <a:cubicBezTo>
                    <a:pt x="250" y="298"/>
                    <a:pt x="140" y="298"/>
                    <a:pt x="28" y="298"/>
                  </a:cubicBezTo>
                  <a:cubicBezTo>
                    <a:pt x="26" y="269"/>
                    <a:pt x="25" y="240"/>
                    <a:pt x="21" y="212"/>
                  </a:cubicBezTo>
                  <a:cubicBezTo>
                    <a:pt x="16" y="171"/>
                    <a:pt x="7" y="131"/>
                    <a:pt x="1" y="90"/>
                  </a:cubicBezTo>
                  <a:cubicBezTo>
                    <a:pt x="0" y="83"/>
                    <a:pt x="0" y="74"/>
                    <a:pt x="3" y="68"/>
                  </a:cubicBezTo>
                  <a:cubicBezTo>
                    <a:pt x="27" y="27"/>
                    <a:pt x="61" y="1"/>
                    <a:pt x="111" y="1"/>
                  </a:cubicBezTo>
                  <a:cubicBezTo>
                    <a:pt x="169" y="1"/>
                    <a:pt x="227" y="0"/>
                    <a:pt x="285" y="1"/>
                  </a:cubicBezTo>
                  <a:cubicBezTo>
                    <a:pt x="331" y="2"/>
                    <a:pt x="362" y="28"/>
                    <a:pt x="385" y="65"/>
                  </a:cubicBezTo>
                  <a:cubicBezTo>
                    <a:pt x="388" y="69"/>
                    <a:pt x="389" y="75"/>
                    <a:pt x="388" y="80"/>
                  </a:cubicBezTo>
                  <a:cubicBezTo>
                    <a:pt x="370" y="148"/>
                    <a:pt x="366" y="219"/>
                    <a:pt x="363" y="290"/>
                  </a:cubicBezTo>
                  <a:cubicBezTo>
                    <a:pt x="363" y="292"/>
                    <a:pt x="363" y="295"/>
                    <a:pt x="362" y="29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PE">
                <a:solidFill>
                  <a:schemeClr val="bg1"/>
                </a:solidFill>
              </a:endParaRPr>
            </a:p>
          </p:txBody>
        </p:sp>
        <p:sp>
          <p:nvSpPr>
            <p:cNvPr id="49" name="Freeform 10">
              <a:extLst>
                <a:ext uri="{FF2B5EF4-FFF2-40B4-BE49-F238E27FC236}">
                  <a16:creationId xmlns:a16="http://schemas.microsoft.com/office/drawing/2014/main" id="{8B919A0A-32EB-4CF2-BE8E-4F4C051B7D69}"/>
                </a:ext>
              </a:extLst>
            </p:cNvPr>
            <p:cNvSpPr>
              <a:spLocks/>
            </p:cNvSpPr>
            <p:nvPr/>
          </p:nvSpPr>
          <p:spPr bwMode="auto">
            <a:xfrm>
              <a:off x="7243763" y="4275138"/>
              <a:ext cx="865188" cy="901700"/>
            </a:xfrm>
            <a:custGeom>
              <a:avLst/>
              <a:gdLst>
                <a:gd name="T0" fmla="*/ 337 w 337"/>
                <a:gd name="T1" fmla="*/ 174 h 351"/>
                <a:gd name="T2" fmla="*/ 169 w 337"/>
                <a:gd name="T3" fmla="*/ 350 h 351"/>
                <a:gd name="T4" fmla="*/ 0 w 337"/>
                <a:gd name="T5" fmla="*/ 175 h 351"/>
                <a:gd name="T6" fmla="*/ 168 w 337"/>
                <a:gd name="T7" fmla="*/ 0 h 351"/>
                <a:gd name="T8" fmla="*/ 337 w 337"/>
                <a:gd name="T9" fmla="*/ 174 h 351"/>
              </a:gdLst>
              <a:ahLst/>
              <a:cxnLst>
                <a:cxn ang="0">
                  <a:pos x="T0" y="T1"/>
                </a:cxn>
                <a:cxn ang="0">
                  <a:pos x="T2" y="T3"/>
                </a:cxn>
                <a:cxn ang="0">
                  <a:pos x="T4" y="T5"/>
                </a:cxn>
                <a:cxn ang="0">
                  <a:pos x="T6" y="T7"/>
                </a:cxn>
                <a:cxn ang="0">
                  <a:pos x="T8" y="T9"/>
                </a:cxn>
              </a:cxnLst>
              <a:rect l="0" t="0" r="r" b="b"/>
              <a:pathLst>
                <a:path w="337" h="351">
                  <a:moveTo>
                    <a:pt x="337" y="174"/>
                  </a:moveTo>
                  <a:cubicBezTo>
                    <a:pt x="337" y="270"/>
                    <a:pt x="260" y="351"/>
                    <a:pt x="169" y="350"/>
                  </a:cubicBezTo>
                  <a:cubicBezTo>
                    <a:pt x="77" y="348"/>
                    <a:pt x="0" y="269"/>
                    <a:pt x="0" y="175"/>
                  </a:cubicBezTo>
                  <a:cubicBezTo>
                    <a:pt x="0" y="79"/>
                    <a:pt x="76" y="0"/>
                    <a:pt x="168" y="0"/>
                  </a:cubicBezTo>
                  <a:cubicBezTo>
                    <a:pt x="262" y="0"/>
                    <a:pt x="336" y="77"/>
                    <a:pt x="337" y="17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PE">
                <a:solidFill>
                  <a:schemeClr val="bg1"/>
                </a:solidFill>
              </a:endParaRPr>
            </a:p>
          </p:txBody>
        </p:sp>
        <p:sp>
          <p:nvSpPr>
            <p:cNvPr id="50" name="Freeform 11">
              <a:extLst>
                <a:ext uri="{FF2B5EF4-FFF2-40B4-BE49-F238E27FC236}">
                  <a16:creationId xmlns:a16="http://schemas.microsoft.com/office/drawing/2014/main" id="{80D1A22F-E427-49F4-9D85-53527624CA60}"/>
                </a:ext>
              </a:extLst>
            </p:cNvPr>
            <p:cNvSpPr>
              <a:spLocks/>
            </p:cNvSpPr>
            <p:nvPr/>
          </p:nvSpPr>
          <p:spPr bwMode="auto">
            <a:xfrm>
              <a:off x="6019800" y="4881563"/>
              <a:ext cx="631825" cy="660400"/>
            </a:xfrm>
            <a:custGeom>
              <a:avLst/>
              <a:gdLst>
                <a:gd name="T0" fmla="*/ 245 w 246"/>
                <a:gd name="T1" fmla="*/ 130 h 257"/>
                <a:gd name="T2" fmla="*/ 121 w 246"/>
                <a:gd name="T3" fmla="*/ 256 h 257"/>
                <a:gd name="T4" fmla="*/ 1 w 246"/>
                <a:gd name="T5" fmla="*/ 127 h 257"/>
                <a:gd name="T6" fmla="*/ 122 w 246"/>
                <a:gd name="T7" fmla="*/ 1 h 257"/>
                <a:gd name="T8" fmla="*/ 245 w 246"/>
                <a:gd name="T9" fmla="*/ 130 h 257"/>
              </a:gdLst>
              <a:ahLst/>
              <a:cxnLst>
                <a:cxn ang="0">
                  <a:pos x="T0" y="T1"/>
                </a:cxn>
                <a:cxn ang="0">
                  <a:pos x="T2" y="T3"/>
                </a:cxn>
                <a:cxn ang="0">
                  <a:pos x="T4" y="T5"/>
                </a:cxn>
                <a:cxn ang="0">
                  <a:pos x="T6" y="T7"/>
                </a:cxn>
                <a:cxn ang="0">
                  <a:pos x="T8" y="T9"/>
                </a:cxn>
              </a:cxnLst>
              <a:rect l="0" t="0" r="r" b="b"/>
              <a:pathLst>
                <a:path w="246" h="257">
                  <a:moveTo>
                    <a:pt x="245" y="130"/>
                  </a:moveTo>
                  <a:cubicBezTo>
                    <a:pt x="245" y="201"/>
                    <a:pt x="190" y="257"/>
                    <a:pt x="121" y="256"/>
                  </a:cubicBezTo>
                  <a:cubicBezTo>
                    <a:pt x="54" y="255"/>
                    <a:pt x="0" y="197"/>
                    <a:pt x="1" y="127"/>
                  </a:cubicBezTo>
                  <a:cubicBezTo>
                    <a:pt x="1" y="59"/>
                    <a:pt x="57" y="0"/>
                    <a:pt x="122" y="1"/>
                  </a:cubicBezTo>
                  <a:cubicBezTo>
                    <a:pt x="192" y="1"/>
                    <a:pt x="246" y="58"/>
                    <a:pt x="245" y="13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PE">
                <a:solidFill>
                  <a:schemeClr val="bg1"/>
                </a:solidFill>
              </a:endParaRPr>
            </a:p>
          </p:txBody>
        </p:sp>
        <p:sp>
          <p:nvSpPr>
            <p:cNvPr id="51" name="Freeform 12">
              <a:extLst>
                <a:ext uri="{FF2B5EF4-FFF2-40B4-BE49-F238E27FC236}">
                  <a16:creationId xmlns:a16="http://schemas.microsoft.com/office/drawing/2014/main" id="{674BD7A2-3E0C-4DA1-8EE9-DB4AB43E8B77}"/>
                </a:ext>
              </a:extLst>
            </p:cNvPr>
            <p:cNvSpPr>
              <a:spLocks/>
            </p:cNvSpPr>
            <p:nvPr/>
          </p:nvSpPr>
          <p:spPr bwMode="auto">
            <a:xfrm>
              <a:off x="6075363" y="3852863"/>
              <a:ext cx="377825" cy="433388"/>
            </a:xfrm>
            <a:custGeom>
              <a:avLst/>
              <a:gdLst>
                <a:gd name="T0" fmla="*/ 147 w 147"/>
                <a:gd name="T1" fmla="*/ 84 h 169"/>
                <a:gd name="T2" fmla="*/ 0 w 147"/>
                <a:gd name="T3" fmla="*/ 169 h 169"/>
                <a:gd name="T4" fmla="*/ 0 w 147"/>
                <a:gd name="T5" fmla="*/ 0 h 169"/>
                <a:gd name="T6" fmla="*/ 147 w 147"/>
                <a:gd name="T7" fmla="*/ 84 h 169"/>
              </a:gdLst>
              <a:ahLst/>
              <a:cxnLst>
                <a:cxn ang="0">
                  <a:pos x="T0" y="T1"/>
                </a:cxn>
                <a:cxn ang="0">
                  <a:pos x="T2" y="T3"/>
                </a:cxn>
                <a:cxn ang="0">
                  <a:pos x="T4" y="T5"/>
                </a:cxn>
                <a:cxn ang="0">
                  <a:pos x="T6" y="T7"/>
                </a:cxn>
              </a:cxnLst>
              <a:rect l="0" t="0" r="r" b="b"/>
              <a:pathLst>
                <a:path w="147" h="169">
                  <a:moveTo>
                    <a:pt x="147" y="84"/>
                  </a:moveTo>
                  <a:cubicBezTo>
                    <a:pt x="97" y="114"/>
                    <a:pt x="50" y="141"/>
                    <a:pt x="0" y="169"/>
                  </a:cubicBezTo>
                  <a:cubicBezTo>
                    <a:pt x="0" y="112"/>
                    <a:pt x="0" y="57"/>
                    <a:pt x="0" y="0"/>
                  </a:cubicBezTo>
                  <a:cubicBezTo>
                    <a:pt x="49" y="28"/>
                    <a:pt x="96" y="55"/>
                    <a:pt x="147" y="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PE">
                <a:solidFill>
                  <a:schemeClr val="bg1"/>
                </a:solidFill>
              </a:endParaRPr>
            </a:p>
          </p:txBody>
        </p:sp>
      </p:grpSp>
    </p:spTree>
    <p:extLst>
      <p:ext uri="{BB962C8B-B14F-4D97-AF65-F5344CB8AC3E}">
        <p14:creationId xmlns:p14="http://schemas.microsoft.com/office/powerpoint/2010/main" val="2700831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Conector recto 12">
            <a:extLst>
              <a:ext uri="{FF2B5EF4-FFF2-40B4-BE49-F238E27FC236}">
                <a16:creationId xmlns:a16="http://schemas.microsoft.com/office/drawing/2014/main" id="{707C43D8-9F4F-4CA5-8436-A7D0619A0C89}"/>
              </a:ext>
            </a:extLst>
          </p:cNvPr>
          <p:cNvCxnSpPr/>
          <p:nvPr/>
        </p:nvCxnSpPr>
        <p:spPr>
          <a:xfrm>
            <a:off x="1422888" y="914400"/>
            <a:ext cx="0" cy="1047750"/>
          </a:xfrm>
          <a:prstGeom prst="line">
            <a:avLst/>
          </a:prstGeom>
          <a:ln w="12700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CuadroTexto 13">
            <a:extLst>
              <a:ext uri="{FF2B5EF4-FFF2-40B4-BE49-F238E27FC236}">
                <a16:creationId xmlns:a16="http://schemas.microsoft.com/office/drawing/2014/main" id="{EBEE857A-0358-455C-BD85-394562AC3822}"/>
              </a:ext>
            </a:extLst>
          </p:cNvPr>
          <p:cNvSpPr txBox="1"/>
          <p:nvPr/>
        </p:nvSpPr>
        <p:spPr>
          <a:xfrm>
            <a:off x="1619250" y="914400"/>
            <a:ext cx="6986054" cy="707886"/>
          </a:xfrm>
          <a:prstGeom prst="rect">
            <a:avLst/>
          </a:prstGeom>
          <a:noFill/>
        </p:spPr>
        <p:txBody>
          <a:bodyPr wrap="square" rtlCol="0">
            <a:spAutoFit/>
          </a:bodyPr>
          <a:lstStyle/>
          <a:p>
            <a:r>
              <a:rPr lang="es-PE" sz="4000" b="1" dirty="0">
                <a:solidFill>
                  <a:schemeClr val="bg1"/>
                </a:solidFill>
                <a:latin typeface="Arial" panose="020B0604020202020204" pitchFamily="34" charset="0"/>
                <a:cs typeface="Arial" panose="020B0604020202020204" pitchFamily="34" charset="0"/>
              </a:rPr>
              <a:t>TÍTULO O SUBTÍTULO</a:t>
            </a:r>
          </a:p>
        </p:txBody>
      </p:sp>
      <p:sp>
        <p:nvSpPr>
          <p:cNvPr id="15" name="CuadroTexto 14">
            <a:extLst>
              <a:ext uri="{FF2B5EF4-FFF2-40B4-BE49-F238E27FC236}">
                <a16:creationId xmlns:a16="http://schemas.microsoft.com/office/drawing/2014/main" id="{2BE7B1E8-476C-446F-B0DE-786294C63F93}"/>
              </a:ext>
            </a:extLst>
          </p:cNvPr>
          <p:cNvSpPr txBox="1"/>
          <p:nvPr/>
        </p:nvSpPr>
        <p:spPr>
          <a:xfrm>
            <a:off x="1228804" y="1605467"/>
            <a:ext cx="4133850" cy="461665"/>
          </a:xfrm>
          <a:prstGeom prst="rect">
            <a:avLst/>
          </a:prstGeom>
          <a:noFill/>
        </p:spPr>
        <p:txBody>
          <a:bodyPr wrap="square" rtlCol="0">
            <a:spAutoFit/>
          </a:bodyPr>
          <a:lstStyle/>
          <a:p>
            <a:pPr algn="ctr"/>
            <a:r>
              <a:rPr lang="es-PE" sz="2400" spc="300" dirty="0">
                <a:solidFill>
                  <a:schemeClr val="bg1"/>
                </a:solidFill>
              </a:rPr>
              <a:t>AGREGA UN TÍTULO</a:t>
            </a:r>
          </a:p>
        </p:txBody>
      </p:sp>
      <p:sp>
        <p:nvSpPr>
          <p:cNvPr id="16" name="CuadroTexto 15">
            <a:extLst>
              <a:ext uri="{FF2B5EF4-FFF2-40B4-BE49-F238E27FC236}">
                <a16:creationId xmlns:a16="http://schemas.microsoft.com/office/drawing/2014/main" id="{9EA89409-7378-44C0-82CA-E6A896AFDBCB}"/>
              </a:ext>
            </a:extLst>
          </p:cNvPr>
          <p:cNvSpPr txBox="1"/>
          <p:nvPr/>
        </p:nvSpPr>
        <p:spPr>
          <a:xfrm>
            <a:off x="5556738" y="1957491"/>
            <a:ext cx="5726166" cy="1631216"/>
          </a:xfrm>
          <a:prstGeom prst="rect">
            <a:avLst/>
          </a:prstGeom>
          <a:noFill/>
        </p:spPr>
        <p:txBody>
          <a:bodyPr wrap="square" rtlCol="0">
            <a:spAutoFit/>
          </a:bodyPr>
          <a:lstStyle/>
          <a:p>
            <a:pPr algn="just"/>
            <a:r>
              <a:rPr lang="es-PE" sz="2000" dirty="0">
                <a:solidFill>
                  <a:schemeClr val="bg1"/>
                </a:solidFill>
                <a:latin typeface="Arial" panose="020B0604020202020204" pitchFamily="34" charset="0"/>
                <a:cs typeface="Arial" panose="020B0604020202020204" pitchFamily="34" charset="0"/>
              </a:rPr>
              <a:t>Escribe aquí una breve introducción/explicación de lo que trata el tema del que estás hablando. Escribe aquí una breve introducción/explicación de lo que trata el tema del que estás hablando.  Escribe aquí una breve introducción/explicación.</a:t>
            </a:r>
            <a:endParaRPr lang="es-PE" dirty="0">
              <a:solidFill>
                <a:schemeClr val="bg1"/>
              </a:solidFill>
              <a:latin typeface="Arial" panose="020B0604020202020204" pitchFamily="34" charset="0"/>
              <a:cs typeface="Arial" panose="020B0604020202020204" pitchFamily="34" charset="0"/>
            </a:endParaRPr>
          </a:p>
        </p:txBody>
      </p:sp>
      <p:sp>
        <p:nvSpPr>
          <p:cNvPr id="17" name="CuadroTexto 16">
            <a:extLst>
              <a:ext uri="{FF2B5EF4-FFF2-40B4-BE49-F238E27FC236}">
                <a16:creationId xmlns:a16="http://schemas.microsoft.com/office/drawing/2014/main" id="{3BC35C3C-F545-490D-8175-47CE0A7113C2}"/>
              </a:ext>
            </a:extLst>
          </p:cNvPr>
          <p:cNvSpPr txBox="1"/>
          <p:nvPr/>
        </p:nvSpPr>
        <p:spPr>
          <a:xfrm>
            <a:off x="5556736" y="3927083"/>
            <a:ext cx="5726167" cy="1631216"/>
          </a:xfrm>
          <a:prstGeom prst="rect">
            <a:avLst/>
          </a:prstGeom>
          <a:noFill/>
        </p:spPr>
        <p:txBody>
          <a:bodyPr wrap="square" rtlCol="0">
            <a:spAutoFit/>
          </a:bodyPr>
          <a:lstStyle/>
          <a:p>
            <a:pPr algn="just"/>
            <a:r>
              <a:rPr lang="es-PE" sz="2000" dirty="0">
                <a:solidFill>
                  <a:schemeClr val="bg1"/>
                </a:solidFill>
                <a:latin typeface="Arial" panose="020B0604020202020204" pitchFamily="34" charset="0"/>
                <a:cs typeface="Arial" panose="020B0604020202020204" pitchFamily="34" charset="0"/>
              </a:rPr>
              <a:t>Escribe aquí una breve introducción/explicación de lo que trata el tema del que estás hablando. Escribe aquí una breve introducción/explicación de lo que trata el tema del que estás hablando.  Escribe aquí una breve introducción/explicación.</a:t>
            </a:r>
            <a:endParaRPr lang="es-PE" dirty="0">
              <a:solidFill>
                <a:schemeClr val="bg1"/>
              </a:solidFill>
              <a:latin typeface="Arial" panose="020B0604020202020204" pitchFamily="34" charset="0"/>
              <a:cs typeface="Arial" panose="020B0604020202020204" pitchFamily="34" charset="0"/>
            </a:endParaRPr>
          </a:p>
        </p:txBody>
      </p:sp>
      <p:sp>
        <p:nvSpPr>
          <p:cNvPr id="18" name="Right Triangle 1">
            <a:extLst>
              <a:ext uri="{FF2B5EF4-FFF2-40B4-BE49-F238E27FC236}">
                <a16:creationId xmlns:a16="http://schemas.microsoft.com/office/drawing/2014/main" id="{EB6F7F4D-B1E0-4CC5-A1AF-1562A8752B93}"/>
              </a:ext>
            </a:extLst>
          </p:cNvPr>
          <p:cNvSpPr/>
          <p:nvPr/>
        </p:nvSpPr>
        <p:spPr>
          <a:xfrm rot="16200000">
            <a:off x="4044025" y="4374604"/>
            <a:ext cx="1068252" cy="1068252"/>
          </a:xfrm>
          <a:prstGeom prst="r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bg1"/>
              </a:solidFill>
            </a:endParaRPr>
          </a:p>
        </p:txBody>
      </p:sp>
      <p:sp>
        <p:nvSpPr>
          <p:cNvPr id="19" name="Right Triangle 6">
            <a:extLst>
              <a:ext uri="{FF2B5EF4-FFF2-40B4-BE49-F238E27FC236}">
                <a16:creationId xmlns:a16="http://schemas.microsoft.com/office/drawing/2014/main" id="{7EA55150-6674-4869-A79B-48977037232F}"/>
              </a:ext>
            </a:extLst>
          </p:cNvPr>
          <p:cNvSpPr/>
          <p:nvPr/>
        </p:nvSpPr>
        <p:spPr>
          <a:xfrm rot="5400000">
            <a:off x="1822780" y="2067131"/>
            <a:ext cx="1068252" cy="1068252"/>
          </a:xfrm>
          <a:prstGeom prst="r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bg1"/>
              </a:solidFill>
            </a:endParaRPr>
          </a:p>
        </p:txBody>
      </p:sp>
      <p:sp>
        <p:nvSpPr>
          <p:cNvPr id="20" name="그림 개체 틀 2">
            <a:extLst>
              <a:ext uri="{FF2B5EF4-FFF2-40B4-BE49-F238E27FC236}">
                <a16:creationId xmlns:a16="http://schemas.microsoft.com/office/drawing/2014/main" id="{560F2A78-4F10-4B01-BD97-AF3AEBBCBF69}"/>
              </a:ext>
            </a:extLst>
          </p:cNvPr>
          <p:cNvSpPr txBox="1">
            <a:spLocks/>
          </p:cNvSpPr>
          <p:nvPr/>
        </p:nvSpPr>
        <p:spPr>
          <a:xfrm>
            <a:off x="1928384" y="2153043"/>
            <a:ext cx="3091910" cy="3176787"/>
          </a:xfrm>
          <a:prstGeom prst="rect">
            <a:avLst/>
          </a:prstGeom>
          <a:solidFill>
            <a:schemeClr val="bg1">
              <a:lumMod val="95000"/>
            </a:schemeClr>
          </a:solidFill>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ko-KR">
                <a:solidFill>
                  <a:schemeClr val="bg1"/>
                </a:solidFill>
              </a:rPr>
              <a:t>Place Your Picture Here</a:t>
            </a:r>
            <a:endParaRPr lang="ko-KR" altLang="en-US" dirty="0">
              <a:solidFill>
                <a:schemeClr val="bg1"/>
              </a:solidFill>
            </a:endParaRPr>
          </a:p>
        </p:txBody>
      </p:sp>
      <p:pic>
        <p:nvPicPr>
          <p:cNvPr id="21" name="Picture 2">
            <a:extLst>
              <a:ext uri="{FF2B5EF4-FFF2-40B4-BE49-F238E27FC236}">
                <a16:creationId xmlns:a16="http://schemas.microsoft.com/office/drawing/2014/main" id="{5C50321D-9BA8-40C4-AC0B-86070E6DBF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928383" y="2141876"/>
            <a:ext cx="3091910" cy="3187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9548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CF1889E-9E6C-4564-BAB6-19FA5104BDBE}"/>
              </a:ext>
            </a:extLst>
          </p:cNvPr>
          <p:cNvSpPr txBox="1"/>
          <p:nvPr/>
        </p:nvSpPr>
        <p:spPr>
          <a:xfrm>
            <a:off x="438150" y="2190750"/>
            <a:ext cx="4133850" cy="523220"/>
          </a:xfrm>
          <a:prstGeom prst="rect">
            <a:avLst/>
          </a:prstGeom>
          <a:noFill/>
        </p:spPr>
        <p:txBody>
          <a:bodyPr wrap="square" rtlCol="0">
            <a:spAutoFit/>
          </a:bodyPr>
          <a:lstStyle/>
          <a:p>
            <a:r>
              <a:rPr lang="es-PE" sz="2800" spc="300" dirty="0">
                <a:solidFill>
                  <a:schemeClr val="bg1"/>
                </a:solidFill>
              </a:rPr>
              <a:t>AGREGA UN TÍTULO</a:t>
            </a:r>
          </a:p>
        </p:txBody>
      </p:sp>
      <p:sp>
        <p:nvSpPr>
          <p:cNvPr id="3" name="CuadroTexto 2">
            <a:extLst>
              <a:ext uri="{FF2B5EF4-FFF2-40B4-BE49-F238E27FC236}">
                <a16:creationId xmlns:a16="http://schemas.microsoft.com/office/drawing/2014/main" id="{35E65D42-9A93-46A7-A250-BDFE5A737F56}"/>
              </a:ext>
            </a:extLst>
          </p:cNvPr>
          <p:cNvSpPr txBox="1"/>
          <p:nvPr/>
        </p:nvSpPr>
        <p:spPr>
          <a:xfrm>
            <a:off x="438150" y="2697481"/>
            <a:ext cx="5657850" cy="1446550"/>
          </a:xfrm>
          <a:prstGeom prst="rect">
            <a:avLst/>
          </a:prstGeom>
          <a:noFill/>
        </p:spPr>
        <p:txBody>
          <a:bodyPr wrap="square" rtlCol="0">
            <a:spAutoFit/>
          </a:bodyPr>
          <a:lstStyle/>
          <a:p>
            <a:r>
              <a:rPr lang="es-PE" sz="4400" b="1" spc="300" dirty="0">
                <a:solidFill>
                  <a:schemeClr val="bg1"/>
                </a:solidFill>
                <a:latin typeface="Arial" panose="020B0604020202020204" pitchFamily="34" charset="0"/>
                <a:cs typeface="Arial" panose="020B0604020202020204" pitchFamily="34" charset="0"/>
              </a:rPr>
              <a:t>GRACIAS POR SU ATENCIÓN</a:t>
            </a:r>
          </a:p>
        </p:txBody>
      </p:sp>
      <p:sp>
        <p:nvSpPr>
          <p:cNvPr id="6" name="Rectángulo 5">
            <a:extLst>
              <a:ext uri="{FF2B5EF4-FFF2-40B4-BE49-F238E27FC236}">
                <a16:creationId xmlns:a16="http://schemas.microsoft.com/office/drawing/2014/main" id="{C227ACFB-A70B-435D-9FE9-13A829070A31}"/>
              </a:ext>
            </a:extLst>
          </p:cNvPr>
          <p:cNvSpPr/>
          <p:nvPr/>
        </p:nvSpPr>
        <p:spPr>
          <a:xfrm>
            <a:off x="654001" y="4484144"/>
            <a:ext cx="1847850" cy="52322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400" b="1" spc="300" dirty="0">
                <a:latin typeface="Abadi" panose="020B0604020104020204" pitchFamily="34" charset="0"/>
              </a:rPr>
              <a:t>   PLAY</a:t>
            </a:r>
            <a:endParaRPr lang="es-PE" b="1" spc="300" dirty="0">
              <a:latin typeface="Abadi" panose="020B0604020104020204" pitchFamily="34" charset="0"/>
            </a:endParaRPr>
          </a:p>
        </p:txBody>
      </p:sp>
      <p:sp>
        <p:nvSpPr>
          <p:cNvPr id="7" name="Triángulo isósceles 6">
            <a:extLst>
              <a:ext uri="{FF2B5EF4-FFF2-40B4-BE49-F238E27FC236}">
                <a16:creationId xmlns:a16="http://schemas.microsoft.com/office/drawing/2014/main" id="{BA2F5008-7768-4569-BC2B-301F2C73E0BB}"/>
              </a:ext>
            </a:extLst>
          </p:cNvPr>
          <p:cNvSpPr/>
          <p:nvPr/>
        </p:nvSpPr>
        <p:spPr>
          <a:xfrm rot="5400000">
            <a:off x="923876" y="4636271"/>
            <a:ext cx="254000" cy="21896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grpSp>
        <p:nvGrpSpPr>
          <p:cNvPr id="8" name="Grupo 7">
            <a:extLst>
              <a:ext uri="{FF2B5EF4-FFF2-40B4-BE49-F238E27FC236}">
                <a16:creationId xmlns:a16="http://schemas.microsoft.com/office/drawing/2014/main" id="{CFB6B2A9-5855-417E-BE9E-A99E4FA2201F}"/>
              </a:ext>
            </a:extLst>
          </p:cNvPr>
          <p:cNvGrpSpPr/>
          <p:nvPr/>
        </p:nvGrpSpPr>
        <p:grpSpPr>
          <a:xfrm>
            <a:off x="2720926" y="4484144"/>
            <a:ext cx="1946324" cy="523220"/>
            <a:chOff x="2724150" y="4265982"/>
            <a:chExt cx="1946324" cy="523220"/>
          </a:xfrm>
        </p:grpSpPr>
        <p:sp>
          <p:nvSpPr>
            <p:cNvPr id="9" name="Rectángulo 8">
              <a:extLst>
                <a:ext uri="{FF2B5EF4-FFF2-40B4-BE49-F238E27FC236}">
                  <a16:creationId xmlns:a16="http://schemas.microsoft.com/office/drawing/2014/main" id="{B046BBAC-C0CF-4FBF-B3FF-27949090E5D8}"/>
                </a:ext>
              </a:extLst>
            </p:cNvPr>
            <p:cNvSpPr/>
            <p:nvPr/>
          </p:nvSpPr>
          <p:spPr>
            <a:xfrm>
              <a:off x="2724150" y="4265982"/>
              <a:ext cx="1946324" cy="52322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400" b="1" spc="300" dirty="0">
                  <a:latin typeface="Abadi" panose="020B0604020104020204" pitchFamily="34" charset="0"/>
                </a:rPr>
                <a:t>   MY LIST</a:t>
              </a:r>
              <a:endParaRPr lang="es-PE" b="1" spc="300" dirty="0">
                <a:latin typeface="Abadi" panose="020B0604020104020204" pitchFamily="34" charset="0"/>
              </a:endParaRPr>
            </a:p>
          </p:txBody>
        </p:sp>
        <p:sp>
          <p:nvSpPr>
            <p:cNvPr id="10" name="Forma libre: forma 9">
              <a:extLst>
                <a:ext uri="{FF2B5EF4-FFF2-40B4-BE49-F238E27FC236}">
                  <a16:creationId xmlns:a16="http://schemas.microsoft.com/office/drawing/2014/main" id="{314C589E-615B-448C-BCC9-2974330E137A}"/>
                </a:ext>
              </a:extLst>
            </p:cNvPr>
            <p:cNvSpPr/>
            <p:nvPr/>
          </p:nvSpPr>
          <p:spPr>
            <a:xfrm>
              <a:off x="2918399" y="4386524"/>
              <a:ext cx="242377" cy="250170"/>
            </a:xfrm>
            <a:custGeom>
              <a:avLst/>
              <a:gdLst>
                <a:gd name="connsiteX0" fmla="*/ 0 w 393700"/>
                <a:gd name="connsiteY0" fmla="*/ 304800 h 472073"/>
                <a:gd name="connsiteX1" fmla="*/ 25400 w 393700"/>
                <a:gd name="connsiteY1" fmla="*/ 419100 h 472073"/>
                <a:gd name="connsiteX2" fmla="*/ 38100 w 393700"/>
                <a:gd name="connsiteY2" fmla="*/ 469900 h 472073"/>
                <a:gd name="connsiteX3" fmla="*/ 76200 w 393700"/>
                <a:gd name="connsiteY3" fmla="*/ 457200 h 472073"/>
                <a:gd name="connsiteX4" fmla="*/ 190500 w 393700"/>
                <a:gd name="connsiteY4" fmla="*/ 304800 h 472073"/>
                <a:gd name="connsiteX5" fmla="*/ 330200 w 393700"/>
                <a:gd name="connsiteY5" fmla="*/ 88900 h 472073"/>
                <a:gd name="connsiteX6" fmla="*/ 393700 w 393700"/>
                <a:gd name="connsiteY6" fmla="*/ 0 h 472073"/>
                <a:gd name="connsiteX0" fmla="*/ 0 w 393700"/>
                <a:gd name="connsiteY0" fmla="*/ 304800 h 473983"/>
                <a:gd name="connsiteX1" fmla="*/ 25400 w 393700"/>
                <a:gd name="connsiteY1" fmla="*/ 419100 h 473983"/>
                <a:gd name="connsiteX2" fmla="*/ 38100 w 393700"/>
                <a:gd name="connsiteY2" fmla="*/ 469900 h 473983"/>
                <a:gd name="connsiteX3" fmla="*/ 190500 w 393700"/>
                <a:gd name="connsiteY3" fmla="*/ 304800 h 473983"/>
                <a:gd name="connsiteX4" fmla="*/ 330200 w 393700"/>
                <a:gd name="connsiteY4" fmla="*/ 88900 h 473983"/>
                <a:gd name="connsiteX5" fmla="*/ 393700 w 393700"/>
                <a:gd name="connsiteY5" fmla="*/ 0 h 473983"/>
                <a:gd name="connsiteX0" fmla="*/ 0 w 393700"/>
                <a:gd name="connsiteY0" fmla="*/ 304800 h 469900"/>
                <a:gd name="connsiteX1" fmla="*/ 38100 w 393700"/>
                <a:gd name="connsiteY1" fmla="*/ 469900 h 469900"/>
                <a:gd name="connsiteX2" fmla="*/ 190500 w 393700"/>
                <a:gd name="connsiteY2" fmla="*/ 304800 h 469900"/>
                <a:gd name="connsiteX3" fmla="*/ 330200 w 393700"/>
                <a:gd name="connsiteY3" fmla="*/ 88900 h 469900"/>
                <a:gd name="connsiteX4" fmla="*/ 393700 w 393700"/>
                <a:gd name="connsiteY4" fmla="*/ 0 h 469900"/>
                <a:gd name="connsiteX0" fmla="*/ 0 w 393700"/>
                <a:gd name="connsiteY0" fmla="*/ 304800 h 474956"/>
                <a:gd name="connsiteX1" fmla="*/ 38100 w 393700"/>
                <a:gd name="connsiteY1" fmla="*/ 469900 h 474956"/>
                <a:gd name="connsiteX2" fmla="*/ 330200 w 393700"/>
                <a:gd name="connsiteY2" fmla="*/ 88900 h 474956"/>
                <a:gd name="connsiteX3" fmla="*/ 393700 w 393700"/>
                <a:gd name="connsiteY3" fmla="*/ 0 h 474956"/>
                <a:gd name="connsiteX0" fmla="*/ 2591 w 396291"/>
                <a:gd name="connsiteY0" fmla="*/ 304800 h 478809"/>
                <a:gd name="connsiteX1" fmla="*/ 40691 w 396291"/>
                <a:gd name="connsiteY1" fmla="*/ 469900 h 478809"/>
                <a:gd name="connsiteX2" fmla="*/ 396291 w 396291"/>
                <a:gd name="connsiteY2" fmla="*/ 0 h 478809"/>
                <a:gd name="connsiteX0" fmla="*/ 0 w 450850"/>
                <a:gd name="connsiteY0" fmla="*/ 304800 h 478809"/>
                <a:gd name="connsiteX1" fmla="*/ 95250 w 450850"/>
                <a:gd name="connsiteY1" fmla="*/ 469900 h 478809"/>
                <a:gd name="connsiteX2" fmla="*/ 450850 w 450850"/>
                <a:gd name="connsiteY2" fmla="*/ 0 h 478809"/>
                <a:gd name="connsiteX0" fmla="*/ 0 w 450850"/>
                <a:gd name="connsiteY0" fmla="*/ 304800 h 480642"/>
                <a:gd name="connsiteX1" fmla="*/ 95250 w 450850"/>
                <a:gd name="connsiteY1" fmla="*/ 469900 h 480642"/>
                <a:gd name="connsiteX2" fmla="*/ 450850 w 450850"/>
                <a:gd name="connsiteY2" fmla="*/ 0 h 480642"/>
              </a:gdLst>
              <a:ahLst/>
              <a:cxnLst>
                <a:cxn ang="0">
                  <a:pos x="connsiteX0" y="connsiteY0"/>
                </a:cxn>
                <a:cxn ang="0">
                  <a:pos x="connsiteX1" y="connsiteY1"/>
                </a:cxn>
                <a:cxn ang="0">
                  <a:pos x="connsiteX2" y="connsiteY2"/>
                </a:cxn>
              </a:cxnLst>
              <a:rect l="l" t="t" r="r" b="b"/>
              <a:pathLst>
                <a:path w="450850" h="480642">
                  <a:moveTo>
                    <a:pt x="0" y="304800"/>
                  </a:moveTo>
                  <a:cubicBezTo>
                    <a:pt x="7937" y="339196"/>
                    <a:pt x="64558" y="527050"/>
                    <a:pt x="95250" y="469900"/>
                  </a:cubicBezTo>
                  <a:cubicBezTo>
                    <a:pt x="138164" y="389992"/>
                    <a:pt x="376767" y="97896"/>
                    <a:pt x="450850" y="0"/>
                  </a:cubicBez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grpSp>
      <p:sp>
        <p:nvSpPr>
          <p:cNvPr id="32" name="Rectángulo 31">
            <a:extLst>
              <a:ext uri="{FF2B5EF4-FFF2-40B4-BE49-F238E27FC236}">
                <a16:creationId xmlns:a16="http://schemas.microsoft.com/office/drawing/2014/main" id="{65F212B5-8B79-4DB3-9906-5B12270E327C}"/>
              </a:ext>
            </a:extLst>
          </p:cNvPr>
          <p:cNvSpPr/>
          <p:nvPr/>
        </p:nvSpPr>
        <p:spPr>
          <a:xfrm>
            <a:off x="-1524" y="0"/>
            <a:ext cx="12193524" cy="100436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33" name="Gráfico 32" descr="Lupa con relleno sólido">
            <a:extLst>
              <a:ext uri="{FF2B5EF4-FFF2-40B4-BE49-F238E27FC236}">
                <a16:creationId xmlns:a16="http://schemas.microsoft.com/office/drawing/2014/main" id="{5555E32B-9A26-4321-9853-6610DE3B3009}"/>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0392231" y="309844"/>
            <a:ext cx="360000" cy="360000"/>
          </a:xfrm>
          <a:prstGeom prst="rect">
            <a:avLst/>
          </a:prstGeom>
        </p:spPr>
      </p:pic>
      <p:pic>
        <p:nvPicPr>
          <p:cNvPr id="34" name="Picture 12" descr="Old Penguin on Twitter: &quot;Still missing the old #Netflix penguin. Bring it  back, please!&quot;">
            <a:extLst>
              <a:ext uri="{FF2B5EF4-FFF2-40B4-BE49-F238E27FC236}">
                <a16:creationId xmlns:a16="http://schemas.microsoft.com/office/drawing/2014/main" id="{C3F290F8-8439-4733-83AD-62CCFA0270D0}"/>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1450026" y="247582"/>
            <a:ext cx="466625" cy="466625"/>
          </a:xfrm>
          <a:prstGeom prst="rect">
            <a:avLst/>
          </a:prstGeom>
          <a:noFill/>
          <a:extLst>
            <a:ext uri="{909E8E84-426E-40DD-AFC4-6F175D3DCCD1}">
              <a14:hiddenFill xmlns:a14="http://schemas.microsoft.com/office/drawing/2010/main">
                <a:solidFill>
                  <a:srgbClr val="FFFFFF"/>
                </a:solidFill>
              </a14:hiddenFill>
            </a:ext>
          </a:extLst>
        </p:spPr>
      </p:pic>
      <p:pic>
        <p:nvPicPr>
          <p:cNvPr id="35" name="Gráfico 34" descr="Timbre con relleno sólido">
            <a:extLst>
              <a:ext uri="{FF2B5EF4-FFF2-40B4-BE49-F238E27FC236}">
                <a16:creationId xmlns:a16="http://schemas.microsoft.com/office/drawing/2014/main" id="{FCD8B04D-2D80-4830-8B5F-0D4C4B1907D3}"/>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10921129" y="291944"/>
            <a:ext cx="360000" cy="360000"/>
          </a:xfrm>
          <a:prstGeom prst="rect">
            <a:avLst/>
          </a:prstGeom>
        </p:spPr>
      </p:pic>
      <p:sp>
        <p:nvSpPr>
          <p:cNvPr id="36" name="Forma libre: forma 35">
            <a:extLst>
              <a:ext uri="{FF2B5EF4-FFF2-40B4-BE49-F238E27FC236}">
                <a16:creationId xmlns:a16="http://schemas.microsoft.com/office/drawing/2014/main" id="{B20D0B84-25B7-4AD7-884D-3F75EC975D38}"/>
              </a:ext>
            </a:extLst>
          </p:cNvPr>
          <p:cNvSpPr/>
          <p:nvPr/>
        </p:nvSpPr>
        <p:spPr>
          <a:xfrm>
            <a:off x="389099" y="102152"/>
            <a:ext cx="508635" cy="902208"/>
          </a:xfrm>
          <a:custGeom>
            <a:avLst/>
            <a:gdLst>
              <a:gd name="connsiteX0" fmla="*/ 0 w 508635"/>
              <a:gd name="connsiteY0" fmla="*/ 902208 h 902208"/>
              <a:gd name="connsiteX1" fmla="*/ 0 w 508635"/>
              <a:gd name="connsiteY1" fmla="*/ 0 h 902208"/>
              <a:gd name="connsiteX2" fmla="*/ 171069 w 508635"/>
              <a:gd name="connsiteY2" fmla="*/ 0 h 902208"/>
              <a:gd name="connsiteX3" fmla="*/ 339852 w 508635"/>
              <a:gd name="connsiteY3" fmla="*/ 453263 h 902208"/>
              <a:gd name="connsiteX4" fmla="*/ 339852 w 508635"/>
              <a:gd name="connsiteY4" fmla="*/ 0 h 902208"/>
              <a:gd name="connsiteX5" fmla="*/ 508636 w 508635"/>
              <a:gd name="connsiteY5" fmla="*/ 0 h 902208"/>
              <a:gd name="connsiteX6" fmla="*/ 508636 w 508635"/>
              <a:gd name="connsiteY6" fmla="*/ 902208 h 902208"/>
              <a:gd name="connsiteX7" fmla="*/ 339217 w 508635"/>
              <a:gd name="connsiteY7" fmla="*/ 902208 h 902208"/>
              <a:gd name="connsiteX8" fmla="*/ 169037 w 508635"/>
              <a:gd name="connsiteY8" fmla="*/ 451104 h 902208"/>
              <a:gd name="connsiteX9" fmla="*/ 169037 w 508635"/>
              <a:gd name="connsiteY9" fmla="*/ 902208 h 9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8635" h="902208">
                <a:moveTo>
                  <a:pt x="0" y="902208"/>
                </a:moveTo>
                <a:lnTo>
                  <a:pt x="0" y="0"/>
                </a:lnTo>
                <a:lnTo>
                  <a:pt x="171069" y="0"/>
                </a:lnTo>
                <a:lnTo>
                  <a:pt x="339852" y="453263"/>
                </a:lnTo>
                <a:lnTo>
                  <a:pt x="339852" y="0"/>
                </a:lnTo>
                <a:lnTo>
                  <a:pt x="508636" y="0"/>
                </a:lnTo>
                <a:lnTo>
                  <a:pt x="508636" y="902208"/>
                </a:lnTo>
                <a:lnTo>
                  <a:pt x="339217" y="902208"/>
                </a:lnTo>
                <a:lnTo>
                  <a:pt x="169037" y="451104"/>
                </a:lnTo>
                <a:lnTo>
                  <a:pt x="169037" y="902208"/>
                </a:lnTo>
                <a:close/>
              </a:path>
            </a:pathLst>
          </a:custGeom>
          <a:solidFill>
            <a:schemeClr val="bg1"/>
          </a:solidFill>
          <a:ln w="12700" cap="flat">
            <a:noFill/>
            <a:prstDash val="solid"/>
            <a:miter/>
          </a:ln>
        </p:spPr>
        <p:txBody>
          <a:bodyPr rtlCol="0" anchor="ctr"/>
          <a:lstStyle/>
          <a:p>
            <a:endParaRPr lang="es-PE"/>
          </a:p>
        </p:txBody>
      </p:sp>
    </p:spTree>
    <p:extLst>
      <p:ext uri="{BB962C8B-B14F-4D97-AF65-F5344CB8AC3E}">
        <p14:creationId xmlns:p14="http://schemas.microsoft.com/office/powerpoint/2010/main" val="3884872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0-#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nodeType="with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par>
                                <p:cTn id="20" presetID="10" presetClass="entr" presetSubtype="0" fill="hold"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par>
                                <p:cTn id="23" presetID="10" presetClass="entr" presetSubtype="0" fill="hold" nodeType="with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fade">
                                      <p:cBhvr>
                                        <p:cTn id="2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9" name="Google Shape;18;p3">
            <a:extLst>
              <a:ext uri="{FF2B5EF4-FFF2-40B4-BE49-F238E27FC236}">
                <a16:creationId xmlns:a16="http://schemas.microsoft.com/office/drawing/2014/main" id="{D6A7E46D-912B-4500-A5CD-CA90CC6A1CD8}"/>
              </a:ext>
            </a:extLst>
          </p:cNvPr>
          <p:cNvGrpSpPr/>
          <p:nvPr/>
        </p:nvGrpSpPr>
        <p:grpSpPr>
          <a:xfrm>
            <a:off x="-8781" y="-53967"/>
            <a:ext cx="12240768" cy="1845696"/>
            <a:chOff x="0" y="-40481"/>
            <a:chExt cx="9144000" cy="1384272"/>
          </a:xfrm>
          <a:solidFill>
            <a:schemeClr val="tx1"/>
          </a:solidFill>
        </p:grpSpPr>
        <p:sp>
          <p:nvSpPr>
            <p:cNvPr id="20" name="Google Shape;19;p3">
              <a:extLst>
                <a:ext uri="{FF2B5EF4-FFF2-40B4-BE49-F238E27FC236}">
                  <a16:creationId xmlns:a16="http://schemas.microsoft.com/office/drawing/2014/main" id="{6210F90B-28AC-4DCA-B3D0-54BC9C5C944D}"/>
                </a:ext>
              </a:extLst>
            </p:cNvPr>
            <p:cNvSpPr/>
            <p:nvPr/>
          </p:nvSpPr>
          <p:spPr>
            <a:xfrm rot="10800000">
              <a:off x="1200" y="799890"/>
              <a:ext cx="9142800" cy="543900"/>
            </a:xfrm>
            <a:prstGeom prst="triangle">
              <a:avLst>
                <a:gd name="adj" fmla="val 50000"/>
              </a:avLst>
            </a:prstGeom>
            <a:grp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0;p3">
              <a:extLst>
                <a:ext uri="{FF2B5EF4-FFF2-40B4-BE49-F238E27FC236}">
                  <a16:creationId xmlns:a16="http://schemas.microsoft.com/office/drawing/2014/main" id="{602B303C-9441-4251-B980-D0DE09264DEF}"/>
                </a:ext>
              </a:extLst>
            </p:cNvPr>
            <p:cNvSpPr/>
            <p:nvPr/>
          </p:nvSpPr>
          <p:spPr>
            <a:xfrm>
              <a:off x="0" y="-40481"/>
              <a:ext cx="9144000" cy="8562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 name="Google Shape;263;p42"/>
          <p:cNvSpPr txBox="1">
            <a:spLocks/>
          </p:cNvSpPr>
          <p:nvPr/>
        </p:nvSpPr>
        <p:spPr>
          <a:xfrm>
            <a:off x="3383800" y="204676"/>
            <a:ext cx="54244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1"/>
              </a:buClr>
              <a:buSzPts val="4800"/>
              <a:buFont typeface="DM Sans"/>
              <a:buNone/>
              <a:defRPr sz="3600" b="1" i="0" u="none" strike="noStrike" cap="none">
                <a:solidFill>
                  <a:srgbClr val="27348B"/>
                </a:solidFill>
                <a:latin typeface="DM Sans"/>
                <a:ea typeface="DM Sans"/>
                <a:cs typeface="DM Sans"/>
                <a:sym typeface="DM Sans"/>
              </a:defRPr>
            </a:lvl1pPr>
            <a:lvl2pPr marR="0" lvl="1"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2pPr>
            <a:lvl3pPr marR="0" lvl="2"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3pPr>
            <a:lvl4pPr marR="0" lvl="3"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4pPr>
            <a:lvl5pPr marR="0" lvl="4"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5pPr>
            <a:lvl6pPr marR="0" lvl="5"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6pPr>
            <a:lvl7pPr marR="0" lvl="6"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7pPr>
            <a:lvl8pPr marR="0" lvl="7"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8pPr>
            <a:lvl9pPr marR="0" lvl="8"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9pPr>
          </a:lstStyle>
          <a:p>
            <a:r>
              <a:rPr lang="es-PE" sz="6600" b="0" dirty="0">
                <a:solidFill>
                  <a:schemeClr val="bg1"/>
                </a:solidFill>
                <a:latin typeface="Roboto Black" panose="02000000000000000000" pitchFamily="2" charset="0"/>
                <a:ea typeface="Roboto Black" panose="02000000000000000000" pitchFamily="2" charset="0"/>
                <a:cs typeface="Rubik" panose="020B0604020202020204" charset="-79"/>
              </a:rPr>
              <a:t>Fuentes</a:t>
            </a:r>
          </a:p>
        </p:txBody>
      </p:sp>
      <p:sp>
        <p:nvSpPr>
          <p:cNvPr id="12" name="Google Shape;270;p42"/>
          <p:cNvSpPr txBox="1"/>
          <p:nvPr/>
        </p:nvSpPr>
        <p:spPr>
          <a:xfrm>
            <a:off x="1169899" y="1991024"/>
            <a:ext cx="5543552" cy="565400"/>
          </a:xfrm>
          <a:prstGeom prst="rect">
            <a:avLst/>
          </a:prstGeom>
          <a:noFill/>
          <a:ln>
            <a:noFill/>
          </a:ln>
        </p:spPr>
        <p:txBody>
          <a:bodyPr spcFirstLastPara="1" wrap="square" lIns="121900" tIns="121900" rIns="121900" bIns="121900" anchor="t" anchorCtr="0">
            <a:noAutofit/>
          </a:bodyPr>
          <a:lstStyle/>
          <a:p>
            <a:r>
              <a:rPr lang="es-PE" sz="2133" b="1" dirty="0">
                <a:latin typeface="Bevan" panose="020B0604020202020204" charset="0"/>
                <a:ea typeface="Rubik"/>
                <a:cs typeface="Rubik"/>
                <a:sym typeface="Rubik"/>
              </a:rPr>
              <a:t>ELABORADO POR </a:t>
            </a:r>
            <a:r>
              <a:rPr lang="es-PE" sz="2133" b="1" dirty="0" smtClean="0">
                <a:latin typeface="Bevan" panose="020B0604020202020204" charset="0"/>
                <a:ea typeface="Rubik"/>
                <a:cs typeface="Rubik"/>
                <a:sym typeface="Rubik"/>
              </a:rPr>
              <a:t>: </a:t>
            </a:r>
            <a:r>
              <a:rPr lang="es-PE" sz="2133" dirty="0" smtClean="0">
                <a:latin typeface="Montserrat"/>
                <a:ea typeface="Montserrat"/>
                <a:cs typeface="Montserrat"/>
                <a:sym typeface="Montserrat"/>
              </a:rPr>
              <a:t/>
            </a:r>
            <a:br>
              <a:rPr lang="es-PE" sz="2133" dirty="0" smtClean="0">
                <a:latin typeface="Montserrat"/>
                <a:ea typeface="Montserrat"/>
                <a:cs typeface="Montserrat"/>
                <a:sym typeface="Montserrat"/>
              </a:rPr>
            </a:br>
            <a:r>
              <a:rPr lang="es-PE" sz="2133" dirty="0" smtClean="0">
                <a:latin typeface="Montserrat"/>
                <a:ea typeface="Montserrat"/>
                <a:cs typeface="Montserrat"/>
                <a:sym typeface="Montserrat"/>
              </a:rPr>
              <a:t>plantillaspowerpoin</a:t>
            </a:r>
            <a:r>
              <a:rPr lang="es-PE" sz="2133" dirty="0" smtClean="0">
                <a:latin typeface="Montserrat"/>
                <a:ea typeface="Montserrat"/>
                <a:cs typeface="Montserrat"/>
                <a:sym typeface="Montserrat"/>
              </a:rPr>
              <a:t>t.org</a:t>
            </a:r>
            <a:endParaRPr lang="es-PE" sz="2133" dirty="0">
              <a:latin typeface="Montserrat"/>
              <a:ea typeface="Montserrat"/>
              <a:cs typeface="Montserrat"/>
              <a:sym typeface="Montserrat"/>
            </a:endParaRPr>
          </a:p>
          <a:p>
            <a:pPr lvl="0"/>
            <a:endParaRPr sz="2133" b="1" dirty="0">
              <a:solidFill>
                <a:srgbClr val="C00000"/>
              </a:solidFill>
              <a:latin typeface="Bevan" panose="020B0604020202020204" charset="0"/>
              <a:ea typeface="Rubik"/>
              <a:cs typeface="Rubik"/>
              <a:sym typeface="Rubik"/>
            </a:endParaRPr>
          </a:p>
        </p:txBody>
      </p:sp>
      <p:grpSp>
        <p:nvGrpSpPr>
          <p:cNvPr id="4" name="Grupo 3">
            <a:extLst>
              <a:ext uri="{FF2B5EF4-FFF2-40B4-BE49-F238E27FC236}">
                <a16:creationId xmlns:a16="http://schemas.microsoft.com/office/drawing/2014/main" id="{ADD76EE0-86EE-4091-9946-7B9B8D3CFA51}"/>
              </a:ext>
            </a:extLst>
          </p:cNvPr>
          <p:cNvGrpSpPr/>
          <p:nvPr/>
        </p:nvGrpSpPr>
        <p:grpSpPr>
          <a:xfrm>
            <a:off x="1169899" y="2996865"/>
            <a:ext cx="3985576" cy="2126071"/>
            <a:chOff x="877424" y="2601843"/>
            <a:chExt cx="2989182" cy="1594553"/>
          </a:xfrm>
        </p:grpSpPr>
        <p:sp>
          <p:nvSpPr>
            <p:cNvPr id="14" name="Google Shape;272;p42"/>
            <p:cNvSpPr txBox="1"/>
            <p:nvPr/>
          </p:nvSpPr>
          <p:spPr>
            <a:xfrm>
              <a:off x="877424" y="2601843"/>
              <a:ext cx="2117100" cy="308700"/>
            </a:xfrm>
            <a:prstGeom prst="rect">
              <a:avLst/>
            </a:prstGeom>
            <a:noFill/>
            <a:ln>
              <a:noFill/>
            </a:ln>
          </p:spPr>
          <p:txBody>
            <a:bodyPr spcFirstLastPara="1" wrap="square" lIns="121900" tIns="121900" rIns="121900" bIns="121900" anchor="t" anchorCtr="0">
              <a:noAutofit/>
            </a:bodyPr>
            <a:lstStyle/>
            <a:p>
              <a:pPr lvl="0"/>
              <a:r>
                <a:rPr lang="es-PE" sz="2133" b="1" dirty="0">
                  <a:latin typeface="Bevan" panose="020B0604020202020204" charset="0"/>
                  <a:ea typeface="Rubik"/>
                  <a:cs typeface="Rubik"/>
                  <a:sym typeface="Rubik"/>
                </a:rPr>
                <a:t>IMAGES</a:t>
              </a:r>
              <a:r>
                <a:rPr lang="en" sz="2133" b="1" dirty="0">
                  <a:latin typeface="Bevan" panose="020B0604020202020204" charset="0"/>
                  <a:ea typeface="Rubik"/>
                  <a:cs typeface="Rubik"/>
                  <a:sym typeface="Rubik"/>
                </a:rPr>
                <a:t> :</a:t>
              </a:r>
              <a:endParaRPr sz="2133" b="1" dirty="0">
                <a:latin typeface="Bevan" panose="020B0604020202020204" charset="0"/>
                <a:ea typeface="Rubik"/>
                <a:cs typeface="Rubik"/>
                <a:sym typeface="Rubik"/>
              </a:endParaRPr>
            </a:p>
          </p:txBody>
        </p:sp>
        <p:sp>
          <p:nvSpPr>
            <p:cNvPr id="15" name="Google Shape;273;p42"/>
            <p:cNvSpPr txBox="1"/>
            <p:nvPr/>
          </p:nvSpPr>
          <p:spPr>
            <a:xfrm>
              <a:off x="877424" y="2910468"/>
              <a:ext cx="2989182" cy="1285928"/>
            </a:xfrm>
            <a:prstGeom prst="rect">
              <a:avLst/>
            </a:prstGeom>
            <a:noFill/>
            <a:ln>
              <a:noFill/>
            </a:ln>
          </p:spPr>
          <p:txBody>
            <a:bodyPr spcFirstLastPara="1" wrap="square" lIns="121900" tIns="121900" rIns="121900" bIns="121900" anchor="t" anchorCtr="0">
              <a:noAutofit/>
            </a:bodyPr>
            <a:lstStyle/>
            <a:p>
              <a:pPr marL="380981" indent="-380981">
                <a:buFont typeface="Arial" panose="020B0604020202020204" pitchFamily="34" charset="0"/>
                <a:buChar char="•"/>
              </a:pPr>
              <a:r>
                <a:rPr lang="es-PE" sz="2000" dirty="0">
                  <a:latin typeface="Montserrat"/>
                  <a:ea typeface="Montserrat"/>
                  <a:cs typeface="Montserrat"/>
                  <a:sym typeface="Montserrat"/>
                </a:rPr>
                <a:t>unsplash.com</a:t>
              </a:r>
            </a:p>
            <a:p>
              <a:pPr marL="380981" indent="-380981">
                <a:buFont typeface="Arial" panose="020B0604020202020204" pitchFamily="34" charset="0"/>
                <a:buChar char="•"/>
              </a:pPr>
              <a:r>
                <a:rPr lang="es-PE" sz="2000" dirty="0">
                  <a:latin typeface="Montserrat"/>
                  <a:ea typeface="Montserrat"/>
                  <a:cs typeface="Montserrat"/>
                  <a:sym typeface="Montserrat"/>
                </a:rPr>
                <a:t>pixabay.com</a:t>
              </a:r>
            </a:p>
          </p:txBody>
        </p:sp>
      </p:grpSp>
      <p:sp>
        <p:nvSpPr>
          <p:cNvPr id="16" name="Google Shape;274;p42"/>
          <p:cNvSpPr txBox="1"/>
          <p:nvPr/>
        </p:nvSpPr>
        <p:spPr>
          <a:xfrm>
            <a:off x="1169899" y="4947224"/>
            <a:ext cx="2822800" cy="411600"/>
          </a:xfrm>
          <a:prstGeom prst="rect">
            <a:avLst/>
          </a:prstGeom>
          <a:noFill/>
          <a:ln>
            <a:noFill/>
          </a:ln>
        </p:spPr>
        <p:txBody>
          <a:bodyPr spcFirstLastPara="1" wrap="square" lIns="121900" tIns="121900" rIns="121900" bIns="121900" anchor="t" anchorCtr="0">
            <a:noAutofit/>
          </a:bodyPr>
          <a:lstStyle/>
          <a:p>
            <a:r>
              <a:rPr lang="en" sz="2133" b="1" dirty="0">
                <a:latin typeface="Bevan" panose="020B0604020202020204" charset="0"/>
                <a:ea typeface="Rubik"/>
                <a:cs typeface="Rubik"/>
                <a:sym typeface="Rubik"/>
              </a:rPr>
              <a:t>FONTS :</a:t>
            </a:r>
            <a:endParaRPr sz="2133" b="1" dirty="0">
              <a:latin typeface="Bevan" panose="020B0604020202020204" charset="0"/>
              <a:ea typeface="Rubik"/>
              <a:cs typeface="Rubik"/>
              <a:sym typeface="Rubik"/>
            </a:endParaRPr>
          </a:p>
        </p:txBody>
      </p:sp>
      <p:sp>
        <p:nvSpPr>
          <p:cNvPr id="17" name="Google Shape;275;p42"/>
          <p:cNvSpPr txBox="1"/>
          <p:nvPr/>
        </p:nvSpPr>
        <p:spPr>
          <a:xfrm>
            <a:off x="1169899" y="5358724"/>
            <a:ext cx="3527168" cy="912800"/>
          </a:xfrm>
          <a:prstGeom prst="rect">
            <a:avLst/>
          </a:prstGeom>
          <a:noFill/>
          <a:ln>
            <a:noFill/>
          </a:ln>
        </p:spPr>
        <p:txBody>
          <a:bodyPr spcFirstLastPara="1" wrap="square" lIns="121900" tIns="121900" rIns="121900" bIns="121900" anchor="t" anchorCtr="0">
            <a:noAutofit/>
          </a:bodyPr>
          <a:lstStyle/>
          <a:p>
            <a:pPr marL="342900" indent="-342900">
              <a:buFont typeface="Arial" panose="020B0604020202020204" pitchFamily="34" charset="0"/>
              <a:buChar char="•"/>
            </a:pPr>
            <a:r>
              <a:rPr lang="es-PE" sz="2000" dirty="0">
                <a:latin typeface="Montserrat"/>
                <a:ea typeface="Montserrat"/>
                <a:cs typeface="Montserrat"/>
                <a:sym typeface="Montserrat"/>
              </a:rPr>
              <a:t>Arial</a:t>
            </a:r>
          </a:p>
          <a:p>
            <a:pPr marL="342900" indent="-342900">
              <a:buFont typeface="Arial" panose="020B0604020202020204" pitchFamily="34" charset="0"/>
              <a:buChar char="•"/>
            </a:pPr>
            <a:r>
              <a:rPr lang="es-PE" sz="2000" dirty="0">
                <a:latin typeface="Montserrat"/>
                <a:ea typeface="Montserrat"/>
                <a:cs typeface="Montserrat"/>
                <a:sym typeface="Montserrat"/>
              </a:rPr>
              <a:t>Calibri (Cuerpo)</a:t>
            </a:r>
            <a:endParaRPr sz="2000" dirty="0">
              <a:latin typeface="Montserrat"/>
              <a:ea typeface="Montserrat"/>
              <a:cs typeface="Montserrat"/>
              <a:sym typeface="Montserrat"/>
            </a:endParaRPr>
          </a:p>
        </p:txBody>
      </p:sp>
      <p:grpSp>
        <p:nvGrpSpPr>
          <p:cNvPr id="22" name="Grupo 21">
            <a:extLst>
              <a:ext uri="{FF2B5EF4-FFF2-40B4-BE49-F238E27FC236}">
                <a16:creationId xmlns:a16="http://schemas.microsoft.com/office/drawing/2014/main" id="{533CA208-0682-4DAB-9ECB-D7F0EF371881}"/>
              </a:ext>
            </a:extLst>
          </p:cNvPr>
          <p:cNvGrpSpPr/>
          <p:nvPr/>
        </p:nvGrpSpPr>
        <p:grpSpPr>
          <a:xfrm>
            <a:off x="881742" y="6563893"/>
            <a:ext cx="9764486" cy="160608"/>
            <a:chOff x="0" y="768748"/>
            <a:chExt cx="9143997" cy="150402"/>
          </a:xfrm>
          <a:solidFill>
            <a:srgbClr val="FF0000"/>
          </a:solidFill>
        </p:grpSpPr>
        <p:sp>
          <p:nvSpPr>
            <p:cNvPr id="23" name="Rectángulo 1">
              <a:extLst>
                <a:ext uri="{FF2B5EF4-FFF2-40B4-BE49-F238E27FC236}">
                  <a16:creationId xmlns:a16="http://schemas.microsoft.com/office/drawing/2014/main" id="{2D9EEAA5-B40E-498B-BC60-1E8682E9D36C}"/>
                </a:ext>
              </a:extLst>
            </p:cNvPr>
            <p:cNvSpPr/>
            <p:nvPr/>
          </p:nvSpPr>
          <p:spPr>
            <a:xfrm>
              <a:off x="0" y="768748"/>
              <a:ext cx="2521903" cy="98084"/>
            </a:xfrm>
            <a:custGeom>
              <a:avLst/>
              <a:gdLst>
                <a:gd name="connsiteX0" fmla="*/ 0 w 2131610"/>
                <a:gd name="connsiteY0" fmla="*/ 0 h 447600"/>
                <a:gd name="connsiteX1" fmla="*/ 2131610 w 2131610"/>
                <a:gd name="connsiteY1" fmla="*/ 0 h 447600"/>
                <a:gd name="connsiteX2" fmla="*/ 2131610 w 2131610"/>
                <a:gd name="connsiteY2" fmla="*/ 447600 h 447600"/>
                <a:gd name="connsiteX3" fmla="*/ 0 w 2131610"/>
                <a:gd name="connsiteY3" fmla="*/ 447600 h 447600"/>
                <a:gd name="connsiteX4" fmla="*/ 0 w 2131610"/>
                <a:gd name="connsiteY4" fmla="*/ 0 h 447600"/>
                <a:gd name="connsiteX0" fmla="*/ 0 w 2332332"/>
                <a:gd name="connsiteY0" fmla="*/ 0 h 447600"/>
                <a:gd name="connsiteX1" fmla="*/ 2332332 w 2332332"/>
                <a:gd name="connsiteY1" fmla="*/ 0 h 447600"/>
                <a:gd name="connsiteX2" fmla="*/ 2131610 w 2332332"/>
                <a:gd name="connsiteY2" fmla="*/ 447600 h 447600"/>
                <a:gd name="connsiteX3" fmla="*/ 0 w 2332332"/>
                <a:gd name="connsiteY3" fmla="*/ 447600 h 447600"/>
                <a:gd name="connsiteX4" fmla="*/ 0 w 2332332"/>
                <a:gd name="connsiteY4" fmla="*/ 0 h 447600"/>
                <a:gd name="connsiteX0" fmla="*/ 189571 w 2521903"/>
                <a:gd name="connsiteY0" fmla="*/ 0 h 469903"/>
                <a:gd name="connsiteX1" fmla="*/ 2521903 w 2521903"/>
                <a:gd name="connsiteY1" fmla="*/ 0 h 469903"/>
                <a:gd name="connsiteX2" fmla="*/ 2321181 w 2521903"/>
                <a:gd name="connsiteY2" fmla="*/ 447600 h 469903"/>
                <a:gd name="connsiteX3" fmla="*/ 0 w 2521903"/>
                <a:gd name="connsiteY3" fmla="*/ 469903 h 469903"/>
                <a:gd name="connsiteX4" fmla="*/ 189571 w 2521903"/>
                <a:gd name="connsiteY4" fmla="*/ 0 h 469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1903" h="469903">
                  <a:moveTo>
                    <a:pt x="189571" y="0"/>
                  </a:moveTo>
                  <a:lnTo>
                    <a:pt x="2521903" y="0"/>
                  </a:lnTo>
                  <a:lnTo>
                    <a:pt x="2321181" y="447600"/>
                  </a:lnTo>
                  <a:lnTo>
                    <a:pt x="0" y="469903"/>
                  </a:lnTo>
                  <a:lnTo>
                    <a:pt x="18957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27" name="Rectángulo 1">
              <a:extLst>
                <a:ext uri="{FF2B5EF4-FFF2-40B4-BE49-F238E27FC236}">
                  <a16:creationId xmlns:a16="http://schemas.microsoft.com/office/drawing/2014/main" id="{BCC28EA2-C9CD-49E7-B060-00D78C52ABF6}"/>
                </a:ext>
              </a:extLst>
            </p:cNvPr>
            <p:cNvSpPr/>
            <p:nvPr/>
          </p:nvSpPr>
          <p:spPr>
            <a:xfrm>
              <a:off x="2421542" y="820428"/>
              <a:ext cx="4472964" cy="98722"/>
            </a:xfrm>
            <a:custGeom>
              <a:avLst/>
              <a:gdLst>
                <a:gd name="connsiteX0" fmla="*/ 0 w 2131610"/>
                <a:gd name="connsiteY0" fmla="*/ 0 h 447600"/>
                <a:gd name="connsiteX1" fmla="*/ 2131610 w 2131610"/>
                <a:gd name="connsiteY1" fmla="*/ 0 h 447600"/>
                <a:gd name="connsiteX2" fmla="*/ 2131610 w 2131610"/>
                <a:gd name="connsiteY2" fmla="*/ 447600 h 447600"/>
                <a:gd name="connsiteX3" fmla="*/ 0 w 2131610"/>
                <a:gd name="connsiteY3" fmla="*/ 447600 h 447600"/>
                <a:gd name="connsiteX4" fmla="*/ 0 w 2131610"/>
                <a:gd name="connsiteY4" fmla="*/ 0 h 447600"/>
                <a:gd name="connsiteX0" fmla="*/ 0 w 2332332"/>
                <a:gd name="connsiteY0" fmla="*/ 0 h 447600"/>
                <a:gd name="connsiteX1" fmla="*/ 2332332 w 2332332"/>
                <a:gd name="connsiteY1" fmla="*/ 0 h 447600"/>
                <a:gd name="connsiteX2" fmla="*/ 2131610 w 2332332"/>
                <a:gd name="connsiteY2" fmla="*/ 447600 h 447600"/>
                <a:gd name="connsiteX3" fmla="*/ 0 w 2332332"/>
                <a:gd name="connsiteY3" fmla="*/ 447600 h 447600"/>
                <a:gd name="connsiteX4" fmla="*/ 0 w 2332332"/>
                <a:gd name="connsiteY4" fmla="*/ 0 h 447600"/>
                <a:gd name="connsiteX0" fmla="*/ 189571 w 2521903"/>
                <a:gd name="connsiteY0" fmla="*/ 0 h 469903"/>
                <a:gd name="connsiteX1" fmla="*/ 2521903 w 2521903"/>
                <a:gd name="connsiteY1" fmla="*/ 0 h 469903"/>
                <a:gd name="connsiteX2" fmla="*/ 2321181 w 2521903"/>
                <a:gd name="connsiteY2" fmla="*/ 447600 h 469903"/>
                <a:gd name="connsiteX3" fmla="*/ 0 w 2521903"/>
                <a:gd name="connsiteY3" fmla="*/ 469903 h 469903"/>
                <a:gd name="connsiteX4" fmla="*/ 189571 w 2521903"/>
                <a:gd name="connsiteY4" fmla="*/ 0 h 469903"/>
                <a:gd name="connsiteX0" fmla="*/ 189571 w 2337045"/>
                <a:gd name="connsiteY0" fmla="*/ 0 h 469903"/>
                <a:gd name="connsiteX1" fmla="*/ 2337045 w 2337045"/>
                <a:gd name="connsiteY1" fmla="*/ 0 h 469903"/>
                <a:gd name="connsiteX2" fmla="*/ 2321181 w 2337045"/>
                <a:gd name="connsiteY2" fmla="*/ 447600 h 469903"/>
                <a:gd name="connsiteX3" fmla="*/ 0 w 2337045"/>
                <a:gd name="connsiteY3" fmla="*/ 469903 h 469903"/>
                <a:gd name="connsiteX4" fmla="*/ 189571 w 2337045"/>
                <a:gd name="connsiteY4" fmla="*/ 0 h 469903"/>
                <a:gd name="connsiteX0" fmla="*/ 189571 w 2509812"/>
                <a:gd name="connsiteY0" fmla="*/ 0 h 562539"/>
                <a:gd name="connsiteX1" fmla="*/ 2337045 w 2509812"/>
                <a:gd name="connsiteY1" fmla="*/ 0 h 562539"/>
                <a:gd name="connsiteX2" fmla="*/ 2509812 w 2509812"/>
                <a:gd name="connsiteY2" fmla="*/ 562539 h 562539"/>
                <a:gd name="connsiteX3" fmla="*/ 0 w 2509812"/>
                <a:gd name="connsiteY3" fmla="*/ 469903 h 562539"/>
                <a:gd name="connsiteX4" fmla="*/ 189571 w 2509812"/>
                <a:gd name="connsiteY4" fmla="*/ 0 h 5625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9812" h="562539">
                  <a:moveTo>
                    <a:pt x="189571" y="0"/>
                  </a:moveTo>
                  <a:lnTo>
                    <a:pt x="2337045" y="0"/>
                  </a:lnTo>
                  <a:lnTo>
                    <a:pt x="2509812" y="562539"/>
                  </a:lnTo>
                  <a:lnTo>
                    <a:pt x="0" y="469903"/>
                  </a:lnTo>
                  <a:lnTo>
                    <a:pt x="189571"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28" name="Rectángulo 1">
              <a:extLst>
                <a:ext uri="{FF2B5EF4-FFF2-40B4-BE49-F238E27FC236}">
                  <a16:creationId xmlns:a16="http://schemas.microsoft.com/office/drawing/2014/main" id="{2621F81E-19EE-43C0-9874-592D9218B1A8}"/>
                </a:ext>
              </a:extLst>
            </p:cNvPr>
            <p:cNvSpPr/>
            <p:nvPr/>
          </p:nvSpPr>
          <p:spPr>
            <a:xfrm flipH="1">
              <a:off x="6876810" y="768749"/>
              <a:ext cx="2267187" cy="98084"/>
            </a:xfrm>
            <a:custGeom>
              <a:avLst/>
              <a:gdLst>
                <a:gd name="connsiteX0" fmla="*/ 0 w 2131610"/>
                <a:gd name="connsiteY0" fmla="*/ 0 h 447600"/>
                <a:gd name="connsiteX1" fmla="*/ 2131610 w 2131610"/>
                <a:gd name="connsiteY1" fmla="*/ 0 h 447600"/>
                <a:gd name="connsiteX2" fmla="*/ 2131610 w 2131610"/>
                <a:gd name="connsiteY2" fmla="*/ 447600 h 447600"/>
                <a:gd name="connsiteX3" fmla="*/ 0 w 2131610"/>
                <a:gd name="connsiteY3" fmla="*/ 447600 h 447600"/>
                <a:gd name="connsiteX4" fmla="*/ 0 w 2131610"/>
                <a:gd name="connsiteY4" fmla="*/ 0 h 447600"/>
                <a:gd name="connsiteX0" fmla="*/ 0 w 2332332"/>
                <a:gd name="connsiteY0" fmla="*/ 0 h 447600"/>
                <a:gd name="connsiteX1" fmla="*/ 2332332 w 2332332"/>
                <a:gd name="connsiteY1" fmla="*/ 0 h 447600"/>
                <a:gd name="connsiteX2" fmla="*/ 2131610 w 2332332"/>
                <a:gd name="connsiteY2" fmla="*/ 447600 h 447600"/>
                <a:gd name="connsiteX3" fmla="*/ 0 w 2332332"/>
                <a:gd name="connsiteY3" fmla="*/ 447600 h 447600"/>
                <a:gd name="connsiteX4" fmla="*/ 0 w 2332332"/>
                <a:gd name="connsiteY4" fmla="*/ 0 h 447600"/>
                <a:gd name="connsiteX0" fmla="*/ 189571 w 2521903"/>
                <a:gd name="connsiteY0" fmla="*/ 0 h 469903"/>
                <a:gd name="connsiteX1" fmla="*/ 2521903 w 2521903"/>
                <a:gd name="connsiteY1" fmla="*/ 0 h 469903"/>
                <a:gd name="connsiteX2" fmla="*/ 2321181 w 2521903"/>
                <a:gd name="connsiteY2" fmla="*/ 447600 h 469903"/>
                <a:gd name="connsiteX3" fmla="*/ 0 w 2521903"/>
                <a:gd name="connsiteY3" fmla="*/ 469903 h 469903"/>
                <a:gd name="connsiteX4" fmla="*/ 189571 w 2521903"/>
                <a:gd name="connsiteY4" fmla="*/ 0 h 469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1903" h="469903">
                  <a:moveTo>
                    <a:pt x="189571" y="0"/>
                  </a:moveTo>
                  <a:lnTo>
                    <a:pt x="2521903" y="0"/>
                  </a:lnTo>
                  <a:lnTo>
                    <a:pt x="2321181" y="447600"/>
                  </a:lnTo>
                  <a:lnTo>
                    <a:pt x="0" y="469903"/>
                  </a:lnTo>
                  <a:lnTo>
                    <a:pt x="18957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grpSp>
      <p:grpSp>
        <p:nvGrpSpPr>
          <p:cNvPr id="29" name="Grupo 28">
            <a:extLst>
              <a:ext uri="{FF2B5EF4-FFF2-40B4-BE49-F238E27FC236}">
                <a16:creationId xmlns:a16="http://schemas.microsoft.com/office/drawing/2014/main" id="{876E9EED-C762-42B3-8361-8C4C32D8CF94}"/>
              </a:ext>
            </a:extLst>
          </p:cNvPr>
          <p:cNvGrpSpPr/>
          <p:nvPr/>
        </p:nvGrpSpPr>
        <p:grpSpPr>
          <a:xfrm>
            <a:off x="5155475" y="3641633"/>
            <a:ext cx="5048145" cy="1384259"/>
            <a:chOff x="1666875" y="3963988"/>
            <a:chExt cx="2819401" cy="773112"/>
          </a:xfrm>
        </p:grpSpPr>
        <p:sp>
          <p:nvSpPr>
            <p:cNvPr id="30" name="Freeform 16">
              <a:extLst>
                <a:ext uri="{FF2B5EF4-FFF2-40B4-BE49-F238E27FC236}">
                  <a16:creationId xmlns:a16="http://schemas.microsoft.com/office/drawing/2014/main" id="{25708E38-4DAC-41DB-8AA4-08BAC1BABE6E}"/>
                </a:ext>
              </a:extLst>
            </p:cNvPr>
            <p:cNvSpPr>
              <a:spLocks/>
            </p:cNvSpPr>
            <p:nvPr/>
          </p:nvSpPr>
          <p:spPr bwMode="auto">
            <a:xfrm>
              <a:off x="3979863" y="3971925"/>
              <a:ext cx="506413" cy="765175"/>
            </a:xfrm>
            <a:custGeom>
              <a:avLst/>
              <a:gdLst>
                <a:gd name="T0" fmla="*/ 315 w 322"/>
                <a:gd name="T1" fmla="*/ 468 h 484"/>
                <a:gd name="T2" fmla="*/ 209 w 322"/>
                <a:gd name="T3" fmla="*/ 240 h 484"/>
                <a:gd name="T4" fmla="*/ 209 w 322"/>
                <a:gd name="T5" fmla="*/ 240 h 484"/>
                <a:gd name="T6" fmla="*/ 227 w 322"/>
                <a:gd name="T7" fmla="*/ 187 h 484"/>
                <a:gd name="T8" fmla="*/ 227 w 322"/>
                <a:gd name="T9" fmla="*/ 187 h 484"/>
                <a:gd name="T10" fmla="*/ 227 w 322"/>
                <a:gd name="T11" fmla="*/ 187 h 484"/>
                <a:gd name="T12" fmla="*/ 246 w 322"/>
                <a:gd name="T13" fmla="*/ 146 h 484"/>
                <a:gd name="T14" fmla="*/ 314 w 322"/>
                <a:gd name="T15" fmla="*/ 14 h 484"/>
                <a:gd name="T16" fmla="*/ 306 w 322"/>
                <a:gd name="T17" fmla="*/ 0 h 484"/>
                <a:gd name="T18" fmla="*/ 268 w 322"/>
                <a:gd name="T19" fmla="*/ 0 h 484"/>
                <a:gd name="T20" fmla="*/ 198 w 322"/>
                <a:gd name="T21" fmla="*/ 46 h 484"/>
                <a:gd name="T22" fmla="*/ 197 w 322"/>
                <a:gd name="T23" fmla="*/ 49 h 484"/>
                <a:gd name="T24" fmla="*/ 175 w 322"/>
                <a:gd name="T25" fmla="*/ 94 h 484"/>
                <a:gd name="T26" fmla="*/ 164 w 322"/>
                <a:gd name="T27" fmla="*/ 113 h 484"/>
                <a:gd name="T28" fmla="*/ 153 w 322"/>
                <a:gd name="T29" fmla="*/ 117 h 484"/>
                <a:gd name="T30" fmla="*/ 153 w 322"/>
                <a:gd name="T31" fmla="*/ 117 h 484"/>
                <a:gd name="T32" fmla="*/ 153 w 322"/>
                <a:gd name="T33" fmla="*/ 117 h 484"/>
                <a:gd name="T34" fmla="*/ 105 w 322"/>
                <a:gd name="T35" fmla="*/ 13 h 484"/>
                <a:gd name="T36" fmla="*/ 85 w 322"/>
                <a:gd name="T37" fmla="*/ 1 h 484"/>
                <a:gd name="T38" fmla="*/ 20 w 322"/>
                <a:gd name="T39" fmla="*/ 1 h 484"/>
                <a:gd name="T40" fmla="*/ 9 w 322"/>
                <a:gd name="T41" fmla="*/ 20 h 484"/>
                <a:gd name="T42" fmla="*/ 108 w 322"/>
                <a:gd name="T43" fmla="*/ 225 h 484"/>
                <a:gd name="T44" fmla="*/ 108 w 322"/>
                <a:gd name="T45" fmla="*/ 225 h 484"/>
                <a:gd name="T46" fmla="*/ 108 w 322"/>
                <a:gd name="T47" fmla="*/ 225 h 484"/>
                <a:gd name="T48" fmla="*/ 85 w 322"/>
                <a:gd name="T49" fmla="*/ 273 h 484"/>
                <a:gd name="T50" fmla="*/ 85 w 322"/>
                <a:gd name="T51" fmla="*/ 273 h 484"/>
                <a:gd name="T52" fmla="*/ 67 w 322"/>
                <a:gd name="T53" fmla="*/ 310 h 484"/>
                <a:gd name="T54" fmla="*/ 62 w 322"/>
                <a:gd name="T55" fmla="*/ 321 h 484"/>
                <a:gd name="T56" fmla="*/ 8 w 322"/>
                <a:gd name="T57" fmla="*/ 425 h 484"/>
                <a:gd name="T58" fmla="*/ 17 w 322"/>
                <a:gd name="T59" fmla="*/ 441 h 484"/>
                <a:gd name="T60" fmla="*/ 65 w 322"/>
                <a:gd name="T61" fmla="*/ 447 h 484"/>
                <a:gd name="T62" fmla="*/ 108 w 322"/>
                <a:gd name="T63" fmla="*/ 426 h 484"/>
                <a:gd name="T64" fmla="*/ 119 w 322"/>
                <a:gd name="T65" fmla="*/ 401 h 484"/>
                <a:gd name="T66" fmla="*/ 138 w 322"/>
                <a:gd name="T67" fmla="*/ 363 h 484"/>
                <a:gd name="T68" fmla="*/ 150 w 322"/>
                <a:gd name="T69" fmla="*/ 341 h 484"/>
                <a:gd name="T70" fmla="*/ 163 w 322"/>
                <a:gd name="T71" fmla="*/ 338 h 484"/>
                <a:gd name="T72" fmla="*/ 163 w 322"/>
                <a:gd name="T73" fmla="*/ 338 h 484"/>
                <a:gd name="T74" fmla="*/ 222 w 322"/>
                <a:gd name="T75" fmla="*/ 460 h 484"/>
                <a:gd name="T76" fmla="*/ 237 w 322"/>
                <a:gd name="T77" fmla="*/ 473 h 484"/>
                <a:gd name="T78" fmla="*/ 305 w 322"/>
                <a:gd name="T79" fmla="*/ 482 h 484"/>
                <a:gd name="T80" fmla="*/ 315 w 322"/>
                <a:gd name="T81" fmla="*/ 468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2" h="484">
                  <a:moveTo>
                    <a:pt x="315" y="468"/>
                  </a:moveTo>
                  <a:cubicBezTo>
                    <a:pt x="280" y="392"/>
                    <a:pt x="245" y="316"/>
                    <a:pt x="209" y="240"/>
                  </a:cubicBezTo>
                  <a:cubicBezTo>
                    <a:pt x="209" y="240"/>
                    <a:pt x="209" y="240"/>
                    <a:pt x="209" y="240"/>
                  </a:cubicBezTo>
                  <a:cubicBezTo>
                    <a:pt x="205" y="219"/>
                    <a:pt x="222" y="205"/>
                    <a:pt x="227" y="187"/>
                  </a:cubicBezTo>
                  <a:cubicBezTo>
                    <a:pt x="227" y="187"/>
                    <a:pt x="227" y="187"/>
                    <a:pt x="227" y="187"/>
                  </a:cubicBezTo>
                  <a:cubicBezTo>
                    <a:pt x="227" y="187"/>
                    <a:pt x="227" y="187"/>
                    <a:pt x="227" y="187"/>
                  </a:cubicBezTo>
                  <a:cubicBezTo>
                    <a:pt x="234" y="174"/>
                    <a:pt x="243" y="161"/>
                    <a:pt x="246" y="146"/>
                  </a:cubicBezTo>
                  <a:cubicBezTo>
                    <a:pt x="269" y="102"/>
                    <a:pt x="291" y="58"/>
                    <a:pt x="314" y="14"/>
                  </a:cubicBezTo>
                  <a:cubicBezTo>
                    <a:pt x="319" y="5"/>
                    <a:pt x="318" y="0"/>
                    <a:pt x="306" y="0"/>
                  </a:cubicBezTo>
                  <a:cubicBezTo>
                    <a:pt x="293" y="1"/>
                    <a:pt x="281" y="0"/>
                    <a:pt x="268" y="0"/>
                  </a:cubicBezTo>
                  <a:cubicBezTo>
                    <a:pt x="219" y="0"/>
                    <a:pt x="219" y="0"/>
                    <a:pt x="198" y="46"/>
                  </a:cubicBezTo>
                  <a:cubicBezTo>
                    <a:pt x="198" y="47"/>
                    <a:pt x="198" y="48"/>
                    <a:pt x="197" y="49"/>
                  </a:cubicBezTo>
                  <a:cubicBezTo>
                    <a:pt x="189" y="64"/>
                    <a:pt x="179" y="78"/>
                    <a:pt x="175" y="94"/>
                  </a:cubicBezTo>
                  <a:cubicBezTo>
                    <a:pt x="172" y="100"/>
                    <a:pt x="168" y="107"/>
                    <a:pt x="164" y="113"/>
                  </a:cubicBezTo>
                  <a:cubicBezTo>
                    <a:pt x="161" y="119"/>
                    <a:pt x="158" y="120"/>
                    <a:pt x="153" y="117"/>
                  </a:cubicBezTo>
                  <a:cubicBezTo>
                    <a:pt x="153" y="117"/>
                    <a:pt x="153" y="117"/>
                    <a:pt x="153" y="117"/>
                  </a:cubicBezTo>
                  <a:cubicBezTo>
                    <a:pt x="153" y="117"/>
                    <a:pt x="153" y="117"/>
                    <a:pt x="153" y="117"/>
                  </a:cubicBezTo>
                  <a:cubicBezTo>
                    <a:pt x="137" y="82"/>
                    <a:pt x="121" y="48"/>
                    <a:pt x="105" y="13"/>
                  </a:cubicBezTo>
                  <a:cubicBezTo>
                    <a:pt x="101" y="4"/>
                    <a:pt x="96" y="0"/>
                    <a:pt x="85" y="1"/>
                  </a:cubicBezTo>
                  <a:cubicBezTo>
                    <a:pt x="64" y="1"/>
                    <a:pt x="42" y="1"/>
                    <a:pt x="20" y="1"/>
                  </a:cubicBezTo>
                  <a:cubicBezTo>
                    <a:pt x="0" y="1"/>
                    <a:pt x="0" y="1"/>
                    <a:pt x="9" y="20"/>
                  </a:cubicBezTo>
                  <a:cubicBezTo>
                    <a:pt x="42" y="88"/>
                    <a:pt x="75" y="157"/>
                    <a:pt x="108" y="225"/>
                  </a:cubicBezTo>
                  <a:cubicBezTo>
                    <a:pt x="108" y="225"/>
                    <a:pt x="108" y="225"/>
                    <a:pt x="108" y="225"/>
                  </a:cubicBezTo>
                  <a:cubicBezTo>
                    <a:pt x="108" y="225"/>
                    <a:pt x="108" y="225"/>
                    <a:pt x="108" y="225"/>
                  </a:cubicBezTo>
                  <a:cubicBezTo>
                    <a:pt x="100" y="241"/>
                    <a:pt x="92" y="257"/>
                    <a:pt x="85" y="273"/>
                  </a:cubicBezTo>
                  <a:cubicBezTo>
                    <a:pt x="85" y="273"/>
                    <a:pt x="85" y="273"/>
                    <a:pt x="85" y="273"/>
                  </a:cubicBezTo>
                  <a:cubicBezTo>
                    <a:pt x="79" y="285"/>
                    <a:pt x="73" y="298"/>
                    <a:pt x="67" y="310"/>
                  </a:cubicBezTo>
                  <a:cubicBezTo>
                    <a:pt x="61" y="312"/>
                    <a:pt x="63" y="318"/>
                    <a:pt x="62" y="321"/>
                  </a:cubicBezTo>
                  <a:cubicBezTo>
                    <a:pt x="44" y="356"/>
                    <a:pt x="26" y="391"/>
                    <a:pt x="8" y="425"/>
                  </a:cubicBezTo>
                  <a:cubicBezTo>
                    <a:pt x="2" y="436"/>
                    <a:pt x="5" y="440"/>
                    <a:pt x="17" y="441"/>
                  </a:cubicBezTo>
                  <a:cubicBezTo>
                    <a:pt x="33" y="443"/>
                    <a:pt x="49" y="445"/>
                    <a:pt x="65" y="447"/>
                  </a:cubicBezTo>
                  <a:cubicBezTo>
                    <a:pt x="93" y="452"/>
                    <a:pt x="95" y="451"/>
                    <a:pt x="108" y="426"/>
                  </a:cubicBezTo>
                  <a:cubicBezTo>
                    <a:pt x="112" y="418"/>
                    <a:pt x="115" y="409"/>
                    <a:pt x="119" y="401"/>
                  </a:cubicBezTo>
                  <a:cubicBezTo>
                    <a:pt x="129" y="390"/>
                    <a:pt x="132" y="375"/>
                    <a:pt x="138" y="363"/>
                  </a:cubicBezTo>
                  <a:cubicBezTo>
                    <a:pt x="145" y="357"/>
                    <a:pt x="146" y="348"/>
                    <a:pt x="150" y="341"/>
                  </a:cubicBezTo>
                  <a:cubicBezTo>
                    <a:pt x="153" y="333"/>
                    <a:pt x="157" y="332"/>
                    <a:pt x="163" y="338"/>
                  </a:cubicBezTo>
                  <a:cubicBezTo>
                    <a:pt x="163" y="338"/>
                    <a:pt x="163" y="338"/>
                    <a:pt x="163" y="338"/>
                  </a:cubicBezTo>
                  <a:cubicBezTo>
                    <a:pt x="183" y="379"/>
                    <a:pt x="203" y="419"/>
                    <a:pt x="222" y="460"/>
                  </a:cubicBezTo>
                  <a:cubicBezTo>
                    <a:pt x="225" y="467"/>
                    <a:pt x="229" y="472"/>
                    <a:pt x="237" y="473"/>
                  </a:cubicBezTo>
                  <a:cubicBezTo>
                    <a:pt x="260" y="476"/>
                    <a:pt x="282" y="479"/>
                    <a:pt x="305" y="482"/>
                  </a:cubicBezTo>
                  <a:cubicBezTo>
                    <a:pt x="318" y="484"/>
                    <a:pt x="322" y="481"/>
                    <a:pt x="315" y="468"/>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sp>
          <p:nvSpPr>
            <p:cNvPr id="31" name="Freeform 17">
              <a:extLst>
                <a:ext uri="{FF2B5EF4-FFF2-40B4-BE49-F238E27FC236}">
                  <a16:creationId xmlns:a16="http://schemas.microsoft.com/office/drawing/2014/main" id="{F17CD07E-F3A7-4A56-85D7-234B09F6C10E}"/>
                </a:ext>
              </a:extLst>
            </p:cNvPr>
            <p:cNvSpPr>
              <a:spLocks/>
            </p:cNvSpPr>
            <p:nvPr/>
          </p:nvSpPr>
          <p:spPr bwMode="auto">
            <a:xfrm>
              <a:off x="3771900" y="3970338"/>
              <a:ext cx="149225" cy="703263"/>
            </a:xfrm>
            <a:custGeom>
              <a:avLst/>
              <a:gdLst>
                <a:gd name="T0" fmla="*/ 77 w 95"/>
                <a:gd name="T1" fmla="*/ 1 h 445"/>
                <a:gd name="T2" fmla="*/ 31 w 95"/>
                <a:gd name="T3" fmla="*/ 1 h 445"/>
                <a:gd name="T4" fmla="*/ 8 w 95"/>
                <a:gd name="T5" fmla="*/ 23 h 445"/>
                <a:gd name="T6" fmla="*/ 10 w 95"/>
                <a:gd name="T7" fmla="*/ 377 h 445"/>
                <a:gd name="T8" fmla="*/ 15 w 95"/>
                <a:gd name="T9" fmla="*/ 434 h 445"/>
                <a:gd name="T10" fmla="*/ 73 w 95"/>
                <a:gd name="T11" fmla="*/ 441 h 445"/>
                <a:gd name="T12" fmla="*/ 92 w 95"/>
                <a:gd name="T13" fmla="*/ 422 h 445"/>
                <a:gd name="T14" fmla="*/ 92 w 95"/>
                <a:gd name="T15" fmla="*/ 221 h 445"/>
                <a:gd name="T16" fmla="*/ 95 w 95"/>
                <a:gd name="T17" fmla="*/ 221 h 445"/>
                <a:gd name="T18" fmla="*/ 95 w 95"/>
                <a:gd name="T19" fmla="*/ 19 h 445"/>
                <a:gd name="T20" fmla="*/ 77 w 95"/>
                <a:gd name="T21" fmla="*/ 1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445">
                  <a:moveTo>
                    <a:pt x="77" y="1"/>
                  </a:moveTo>
                  <a:cubicBezTo>
                    <a:pt x="62" y="2"/>
                    <a:pt x="46" y="2"/>
                    <a:pt x="31" y="1"/>
                  </a:cubicBezTo>
                  <a:cubicBezTo>
                    <a:pt x="14" y="0"/>
                    <a:pt x="8" y="5"/>
                    <a:pt x="8" y="23"/>
                  </a:cubicBezTo>
                  <a:cubicBezTo>
                    <a:pt x="9" y="141"/>
                    <a:pt x="9" y="259"/>
                    <a:pt x="10" y="377"/>
                  </a:cubicBezTo>
                  <a:cubicBezTo>
                    <a:pt x="10" y="397"/>
                    <a:pt x="0" y="422"/>
                    <a:pt x="15" y="434"/>
                  </a:cubicBezTo>
                  <a:cubicBezTo>
                    <a:pt x="28" y="445"/>
                    <a:pt x="53" y="440"/>
                    <a:pt x="73" y="441"/>
                  </a:cubicBezTo>
                  <a:cubicBezTo>
                    <a:pt x="87" y="441"/>
                    <a:pt x="92" y="438"/>
                    <a:pt x="92" y="422"/>
                  </a:cubicBezTo>
                  <a:cubicBezTo>
                    <a:pt x="91" y="355"/>
                    <a:pt x="92" y="288"/>
                    <a:pt x="92" y="221"/>
                  </a:cubicBezTo>
                  <a:cubicBezTo>
                    <a:pt x="93" y="221"/>
                    <a:pt x="94" y="221"/>
                    <a:pt x="95" y="221"/>
                  </a:cubicBezTo>
                  <a:cubicBezTo>
                    <a:pt x="95" y="153"/>
                    <a:pt x="94" y="86"/>
                    <a:pt x="95" y="19"/>
                  </a:cubicBezTo>
                  <a:cubicBezTo>
                    <a:pt x="95" y="5"/>
                    <a:pt x="92" y="0"/>
                    <a:pt x="77" y="1"/>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sp>
          <p:nvSpPr>
            <p:cNvPr id="32" name="Freeform 18">
              <a:extLst>
                <a:ext uri="{FF2B5EF4-FFF2-40B4-BE49-F238E27FC236}">
                  <a16:creationId xmlns:a16="http://schemas.microsoft.com/office/drawing/2014/main" id="{8A1D0715-88C0-4F82-B7BE-8B51F1D4E3ED}"/>
                </a:ext>
              </a:extLst>
            </p:cNvPr>
            <p:cNvSpPr>
              <a:spLocks/>
            </p:cNvSpPr>
            <p:nvPr/>
          </p:nvSpPr>
          <p:spPr bwMode="auto">
            <a:xfrm>
              <a:off x="2249488" y="3967163"/>
              <a:ext cx="300038" cy="709613"/>
            </a:xfrm>
            <a:custGeom>
              <a:avLst/>
              <a:gdLst>
                <a:gd name="T0" fmla="*/ 174 w 191"/>
                <a:gd name="T1" fmla="*/ 340 h 449"/>
                <a:gd name="T2" fmla="*/ 103 w 191"/>
                <a:gd name="T3" fmla="*/ 343 h 449"/>
                <a:gd name="T4" fmla="*/ 86 w 191"/>
                <a:gd name="T5" fmla="*/ 327 h 449"/>
                <a:gd name="T6" fmla="*/ 86 w 191"/>
                <a:gd name="T7" fmla="*/ 266 h 449"/>
                <a:gd name="T8" fmla="*/ 86 w 191"/>
                <a:gd name="T9" fmla="*/ 266 h 449"/>
                <a:gd name="T10" fmla="*/ 131 w 191"/>
                <a:gd name="T11" fmla="*/ 264 h 449"/>
                <a:gd name="T12" fmla="*/ 172 w 191"/>
                <a:gd name="T13" fmla="*/ 258 h 449"/>
                <a:gd name="T14" fmla="*/ 172 w 191"/>
                <a:gd name="T15" fmla="*/ 183 h 449"/>
                <a:gd name="T16" fmla="*/ 172 w 191"/>
                <a:gd name="T17" fmla="*/ 183 h 449"/>
                <a:gd name="T18" fmla="*/ 161 w 191"/>
                <a:gd name="T19" fmla="*/ 168 h 449"/>
                <a:gd name="T20" fmla="*/ 138 w 191"/>
                <a:gd name="T21" fmla="*/ 168 h 449"/>
                <a:gd name="T22" fmla="*/ 86 w 191"/>
                <a:gd name="T23" fmla="*/ 117 h 449"/>
                <a:gd name="T24" fmla="*/ 97 w 191"/>
                <a:gd name="T25" fmla="*/ 98 h 449"/>
                <a:gd name="T26" fmla="*/ 102 w 191"/>
                <a:gd name="T27" fmla="*/ 98 h 449"/>
                <a:gd name="T28" fmla="*/ 153 w 191"/>
                <a:gd name="T29" fmla="*/ 97 h 449"/>
                <a:gd name="T30" fmla="*/ 153 w 191"/>
                <a:gd name="T31" fmla="*/ 97 h 449"/>
                <a:gd name="T32" fmla="*/ 153 w 191"/>
                <a:gd name="T33" fmla="*/ 97 h 449"/>
                <a:gd name="T34" fmla="*/ 164 w 191"/>
                <a:gd name="T35" fmla="*/ 98 h 449"/>
                <a:gd name="T36" fmla="*/ 188 w 191"/>
                <a:gd name="T37" fmla="*/ 74 h 449"/>
                <a:gd name="T38" fmla="*/ 187 w 191"/>
                <a:gd name="T39" fmla="*/ 15 h 449"/>
                <a:gd name="T40" fmla="*/ 171 w 191"/>
                <a:gd name="T41" fmla="*/ 4 h 449"/>
                <a:gd name="T42" fmla="*/ 22 w 191"/>
                <a:gd name="T43" fmla="*/ 2 h 449"/>
                <a:gd name="T44" fmla="*/ 0 w 191"/>
                <a:gd name="T45" fmla="*/ 24 h 449"/>
                <a:gd name="T46" fmla="*/ 0 w 191"/>
                <a:gd name="T47" fmla="*/ 408 h 449"/>
                <a:gd name="T48" fmla="*/ 42 w 191"/>
                <a:gd name="T49" fmla="*/ 442 h 449"/>
                <a:gd name="T50" fmla="*/ 42 w 191"/>
                <a:gd name="T51" fmla="*/ 442 h 449"/>
                <a:gd name="T52" fmla="*/ 180 w 191"/>
                <a:gd name="T53" fmla="*/ 434 h 449"/>
                <a:gd name="T54" fmla="*/ 190 w 191"/>
                <a:gd name="T55" fmla="*/ 420 h 449"/>
                <a:gd name="T56" fmla="*/ 191 w 191"/>
                <a:gd name="T57" fmla="*/ 355 h 449"/>
                <a:gd name="T58" fmla="*/ 174 w 191"/>
                <a:gd name="T59" fmla="*/ 340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1" h="449">
                  <a:moveTo>
                    <a:pt x="174" y="340"/>
                  </a:moveTo>
                  <a:cubicBezTo>
                    <a:pt x="150" y="342"/>
                    <a:pt x="127" y="342"/>
                    <a:pt x="103" y="343"/>
                  </a:cubicBezTo>
                  <a:cubicBezTo>
                    <a:pt x="90" y="344"/>
                    <a:pt x="85" y="341"/>
                    <a:pt x="86" y="327"/>
                  </a:cubicBezTo>
                  <a:cubicBezTo>
                    <a:pt x="87" y="307"/>
                    <a:pt x="86" y="286"/>
                    <a:pt x="86" y="266"/>
                  </a:cubicBezTo>
                  <a:cubicBezTo>
                    <a:pt x="86" y="266"/>
                    <a:pt x="86" y="266"/>
                    <a:pt x="86" y="266"/>
                  </a:cubicBezTo>
                  <a:cubicBezTo>
                    <a:pt x="101" y="265"/>
                    <a:pt x="116" y="266"/>
                    <a:pt x="131" y="264"/>
                  </a:cubicBezTo>
                  <a:cubicBezTo>
                    <a:pt x="145" y="262"/>
                    <a:pt x="159" y="267"/>
                    <a:pt x="172" y="258"/>
                  </a:cubicBezTo>
                  <a:cubicBezTo>
                    <a:pt x="174" y="233"/>
                    <a:pt x="173" y="208"/>
                    <a:pt x="172" y="183"/>
                  </a:cubicBezTo>
                  <a:cubicBezTo>
                    <a:pt x="172" y="183"/>
                    <a:pt x="172" y="183"/>
                    <a:pt x="172" y="183"/>
                  </a:cubicBezTo>
                  <a:cubicBezTo>
                    <a:pt x="175" y="173"/>
                    <a:pt x="172" y="167"/>
                    <a:pt x="161" y="168"/>
                  </a:cubicBezTo>
                  <a:cubicBezTo>
                    <a:pt x="153" y="169"/>
                    <a:pt x="146" y="168"/>
                    <a:pt x="138" y="168"/>
                  </a:cubicBezTo>
                  <a:cubicBezTo>
                    <a:pt x="86" y="168"/>
                    <a:pt x="87" y="168"/>
                    <a:pt x="86" y="117"/>
                  </a:cubicBezTo>
                  <a:cubicBezTo>
                    <a:pt x="86" y="107"/>
                    <a:pt x="89" y="101"/>
                    <a:pt x="97" y="98"/>
                  </a:cubicBezTo>
                  <a:cubicBezTo>
                    <a:pt x="99" y="98"/>
                    <a:pt x="100" y="98"/>
                    <a:pt x="102" y="98"/>
                  </a:cubicBezTo>
                  <a:cubicBezTo>
                    <a:pt x="119" y="97"/>
                    <a:pt x="136" y="97"/>
                    <a:pt x="153" y="97"/>
                  </a:cubicBezTo>
                  <a:cubicBezTo>
                    <a:pt x="153" y="97"/>
                    <a:pt x="153" y="97"/>
                    <a:pt x="153" y="97"/>
                  </a:cubicBezTo>
                  <a:cubicBezTo>
                    <a:pt x="153" y="97"/>
                    <a:pt x="153" y="97"/>
                    <a:pt x="153" y="97"/>
                  </a:cubicBezTo>
                  <a:cubicBezTo>
                    <a:pt x="157" y="97"/>
                    <a:pt x="161" y="97"/>
                    <a:pt x="164" y="98"/>
                  </a:cubicBezTo>
                  <a:cubicBezTo>
                    <a:pt x="184" y="101"/>
                    <a:pt x="189" y="93"/>
                    <a:pt x="188" y="74"/>
                  </a:cubicBezTo>
                  <a:cubicBezTo>
                    <a:pt x="186" y="55"/>
                    <a:pt x="187" y="35"/>
                    <a:pt x="187" y="15"/>
                  </a:cubicBezTo>
                  <a:cubicBezTo>
                    <a:pt x="189" y="0"/>
                    <a:pt x="178" y="4"/>
                    <a:pt x="171" y="4"/>
                  </a:cubicBezTo>
                  <a:cubicBezTo>
                    <a:pt x="121" y="3"/>
                    <a:pt x="72" y="4"/>
                    <a:pt x="22" y="2"/>
                  </a:cubicBezTo>
                  <a:cubicBezTo>
                    <a:pt x="5" y="2"/>
                    <a:pt x="0" y="7"/>
                    <a:pt x="0" y="24"/>
                  </a:cubicBezTo>
                  <a:cubicBezTo>
                    <a:pt x="1" y="152"/>
                    <a:pt x="0" y="280"/>
                    <a:pt x="0" y="408"/>
                  </a:cubicBezTo>
                  <a:cubicBezTo>
                    <a:pt x="0" y="449"/>
                    <a:pt x="0" y="449"/>
                    <a:pt x="42" y="442"/>
                  </a:cubicBezTo>
                  <a:cubicBezTo>
                    <a:pt x="42" y="442"/>
                    <a:pt x="42" y="442"/>
                    <a:pt x="42" y="442"/>
                  </a:cubicBezTo>
                  <a:cubicBezTo>
                    <a:pt x="88" y="439"/>
                    <a:pt x="134" y="436"/>
                    <a:pt x="180" y="434"/>
                  </a:cubicBezTo>
                  <a:cubicBezTo>
                    <a:pt x="189" y="433"/>
                    <a:pt x="191" y="428"/>
                    <a:pt x="190" y="420"/>
                  </a:cubicBezTo>
                  <a:cubicBezTo>
                    <a:pt x="190" y="398"/>
                    <a:pt x="190" y="377"/>
                    <a:pt x="191" y="355"/>
                  </a:cubicBezTo>
                  <a:cubicBezTo>
                    <a:pt x="191" y="342"/>
                    <a:pt x="185" y="340"/>
                    <a:pt x="174" y="34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sp>
          <p:nvSpPr>
            <p:cNvPr id="33" name="Freeform 19">
              <a:extLst>
                <a:ext uri="{FF2B5EF4-FFF2-40B4-BE49-F238E27FC236}">
                  <a16:creationId xmlns:a16="http://schemas.microsoft.com/office/drawing/2014/main" id="{9287B6F0-96B1-4F13-A48D-3593467E6278}"/>
                </a:ext>
              </a:extLst>
            </p:cNvPr>
            <p:cNvSpPr>
              <a:spLocks/>
            </p:cNvSpPr>
            <p:nvPr/>
          </p:nvSpPr>
          <p:spPr bwMode="auto">
            <a:xfrm>
              <a:off x="2601913" y="3973513"/>
              <a:ext cx="377825" cy="669925"/>
            </a:xfrm>
            <a:custGeom>
              <a:avLst/>
              <a:gdLst>
                <a:gd name="T0" fmla="*/ 239 w 240"/>
                <a:gd name="T1" fmla="*/ 15 h 424"/>
                <a:gd name="T2" fmla="*/ 224 w 240"/>
                <a:gd name="T3" fmla="*/ 0 h 424"/>
                <a:gd name="T4" fmla="*/ 15 w 240"/>
                <a:gd name="T5" fmla="*/ 0 h 424"/>
                <a:gd name="T6" fmla="*/ 0 w 240"/>
                <a:gd name="T7" fmla="*/ 15 h 424"/>
                <a:gd name="T8" fmla="*/ 0 w 240"/>
                <a:gd name="T9" fmla="*/ 75 h 424"/>
                <a:gd name="T10" fmla="*/ 17 w 240"/>
                <a:gd name="T11" fmla="*/ 90 h 424"/>
                <a:gd name="T12" fmla="*/ 60 w 240"/>
                <a:gd name="T13" fmla="*/ 90 h 424"/>
                <a:gd name="T14" fmla="*/ 71 w 240"/>
                <a:gd name="T15" fmla="*/ 92 h 424"/>
                <a:gd name="T16" fmla="*/ 77 w 240"/>
                <a:gd name="T17" fmla="*/ 114 h 424"/>
                <a:gd name="T18" fmla="*/ 76 w 240"/>
                <a:gd name="T19" fmla="*/ 132 h 424"/>
                <a:gd name="T20" fmla="*/ 76 w 240"/>
                <a:gd name="T21" fmla="*/ 404 h 424"/>
                <a:gd name="T22" fmla="*/ 79 w 240"/>
                <a:gd name="T23" fmla="*/ 421 h 424"/>
                <a:gd name="T24" fmla="*/ 151 w 240"/>
                <a:gd name="T25" fmla="*/ 419 h 424"/>
                <a:gd name="T26" fmla="*/ 151 w 240"/>
                <a:gd name="T27" fmla="*/ 419 h 424"/>
                <a:gd name="T28" fmla="*/ 157 w 240"/>
                <a:gd name="T29" fmla="*/ 418 h 424"/>
                <a:gd name="T30" fmla="*/ 157 w 240"/>
                <a:gd name="T31" fmla="*/ 418 h 424"/>
                <a:gd name="T32" fmla="*/ 157 w 240"/>
                <a:gd name="T33" fmla="*/ 418 h 424"/>
                <a:gd name="T34" fmla="*/ 161 w 240"/>
                <a:gd name="T35" fmla="*/ 408 h 424"/>
                <a:gd name="T36" fmla="*/ 161 w 240"/>
                <a:gd name="T37" fmla="*/ 138 h 424"/>
                <a:gd name="T38" fmla="*/ 161 w 240"/>
                <a:gd name="T39" fmla="*/ 138 h 424"/>
                <a:gd name="T40" fmla="*/ 161 w 240"/>
                <a:gd name="T41" fmla="*/ 138 h 424"/>
                <a:gd name="T42" fmla="*/ 162 w 240"/>
                <a:gd name="T43" fmla="*/ 132 h 424"/>
                <a:gd name="T44" fmla="*/ 164 w 240"/>
                <a:gd name="T45" fmla="*/ 96 h 424"/>
                <a:gd name="T46" fmla="*/ 168 w 240"/>
                <a:gd name="T47" fmla="*/ 93 h 424"/>
                <a:gd name="T48" fmla="*/ 183 w 240"/>
                <a:gd name="T49" fmla="*/ 91 h 424"/>
                <a:gd name="T50" fmla="*/ 199 w 240"/>
                <a:gd name="T51" fmla="*/ 91 h 424"/>
                <a:gd name="T52" fmla="*/ 203 w 240"/>
                <a:gd name="T53" fmla="*/ 90 h 424"/>
                <a:gd name="T54" fmla="*/ 203 w 240"/>
                <a:gd name="T55" fmla="*/ 90 h 424"/>
                <a:gd name="T56" fmla="*/ 220 w 240"/>
                <a:gd name="T57" fmla="*/ 90 h 424"/>
                <a:gd name="T58" fmla="*/ 239 w 240"/>
                <a:gd name="T59" fmla="*/ 70 h 424"/>
                <a:gd name="T60" fmla="*/ 239 w 240"/>
                <a:gd name="T61" fmla="*/ 15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40" h="424">
                  <a:moveTo>
                    <a:pt x="239" y="15"/>
                  </a:moveTo>
                  <a:cubicBezTo>
                    <a:pt x="239" y="3"/>
                    <a:pt x="235" y="0"/>
                    <a:pt x="224" y="0"/>
                  </a:cubicBezTo>
                  <a:cubicBezTo>
                    <a:pt x="154" y="0"/>
                    <a:pt x="84" y="0"/>
                    <a:pt x="15" y="0"/>
                  </a:cubicBezTo>
                  <a:cubicBezTo>
                    <a:pt x="3" y="0"/>
                    <a:pt x="0" y="4"/>
                    <a:pt x="0" y="15"/>
                  </a:cubicBezTo>
                  <a:cubicBezTo>
                    <a:pt x="1" y="35"/>
                    <a:pt x="1" y="55"/>
                    <a:pt x="0" y="75"/>
                  </a:cubicBezTo>
                  <a:cubicBezTo>
                    <a:pt x="0" y="88"/>
                    <a:pt x="5" y="91"/>
                    <a:pt x="17" y="90"/>
                  </a:cubicBezTo>
                  <a:cubicBezTo>
                    <a:pt x="31" y="89"/>
                    <a:pt x="45" y="90"/>
                    <a:pt x="60" y="90"/>
                  </a:cubicBezTo>
                  <a:cubicBezTo>
                    <a:pt x="63" y="91"/>
                    <a:pt x="67" y="92"/>
                    <a:pt x="71" y="92"/>
                  </a:cubicBezTo>
                  <a:cubicBezTo>
                    <a:pt x="78" y="96"/>
                    <a:pt x="80" y="102"/>
                    <a:pt x="77" y="114"/>
                  </a:cubicBezTo>
                  <a:cubicBezTo>
                    <a:pt x="75" y="120"/>
                    <a:pt x="76" y="126"/>
                    <a:pt x="76" y="132"/>
                  </a:cubicBezTo>
                  <a:cubicBezTo>
                    <a:pt x="76" y="223"/>
                    <a:pt x="76" y="313"/>
                    <a:pt x="76" y="404"/>
                  </a:cubicBezTo>
                  <a:cubicBezTo>
                    <a:pt x="76" y="410"/>
                    <a:pt x="73" y="417"/>
                    <a:pt x="79" y="421"/>
                  </a:cubicBezTo>
                  <a:cubicBezTo>
                    <a:pt x="103" y="422"/>
                    <a:pt x="127" y="424"/>
                    <a:pt x="151" y="419"/>
                  </a:cubicBezTo>
                  <a:cubicBezTo>
                    <a:pt x="151" y="419"/>
                    <a:pt x="151" y="419"/>
                    <a:pt x="151" y="419"/>
                  </a:cubicBezTo>
                  <a:cubicBezTo>
                    <a:pt x="153" y="418"/>
                    <a:pt x="155" y="418"/>
                    <a:pt x="157" y="418"/>
                  </a:cubicBezTo>
                  <a:cubicBezTo>
                    <a:pt x="157" y="418"/>
                    <a:pt x="157" y="418"/>
                    <a:pt x="157" y="418"/>
                  </a:cubicBezTo>
                  <a:cubicBezTo>
                    <a:pt x="157" y="418"/>
                    <a:pt x="157" y="418"/>
                    <a:pt x="157" y="418"/>
                  </a:cubicBezTo>
                  <a:cubicBezTo>
                    <a:pt x="161" y="415"/>
                    <a:pt x="161" y="411"/>
                    <a:pt x="161" y="408"/>
                  </a:cubicBezTo>
                  <a:cubicBezTo>
                    <a:pt x="161" y="318"/>
                    <a:pt x="161" y="228"/>
                    <a:pt x="161" y="138"/>
                  </a:cubicBezTo>
                  <a:cubicBezTo>
                    <a:pt x="161" y="138"/>
                    <a:pt x="161" y="138"/>
                    <a:pt x="161" y="138"/>
                  </a:cubicBezTo>
                  <a:cubicBezTo>
                    <a:pt x="161" y="138"/>
                    <a:pt x="161" y="138"/>
                    <a:pt x="161" y="138"/>
                  </a:cubicBezTo>
                  <a:cubicBezTo>
                    <a:pt x="162" y="136"/>
                    <a:pt x="162" y="134"/>
                    <a:pt x="162" y="132"/>
                  </a:cubicBezTo>
                  <a:cubicBezTo>
                    <a:pt x="163" y="120"/>
                    <a:pt x="157" y="105"/>
                    <a:pt x="164" y="96"/>
                  </a:cubicBezTo>
                  <a:cubicBezTo>
                    <a:pt x="165" y="95"/>
                    <a:pt x="167" y="93"/>
                    <a:pt x="168" y="93"/>
                  </a:cubicBezTo>
                  <a:cubicBezTo>
                    <a:pt x="173" y="92"/>
                    <a:pt x="178" y="92"/>
                    <a:pt x="183" y="91"/>
                  </a:cubicBezTo>
                  <a:cubicBezTo>
                    <a:pt x="189" y="92"/>
                    <a:pt x="194" y="93"/>
                    <a:pt x="199" y="91"/>
                  </a:cubicBezTo>
                  <a:cubicBezTo>
                    <a:pt x="201" y="91"/>
                    <a:pt x="202" y="90"/>
                    <a:pt x="203" y="90"/>
                  </a:cubicBezTo>
                  <a:cubicBezTo>
                    <a:pt x="203" y="90"/>
                    <a:pt x="203" y="90"/>
                    <a:pt x="203" y="90"/>
                  </a:cubicBezTo>
                  <a:cubicBezTo>
                    <a:pt x="208" y="90"/>
                    <a:pt x="214" y="89"/>
                    <a:pt x="220" y="90"/>
                  </a:cubicBezTo>
                  <a:cubicBezTo>
                    <a:pt x="236" y="93"/>
                    <a:pt x="240" y="86"/>
                    <a:pt x="239" y="70"/>
                  </a:cubicBezTo>
                  <a:cubicBezTo>
                    <a:pt x="238" y="52"/>
                    <a:pt x="238" y="33"/>
                    <a:pt x="239" y="15"/>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sp>
          <p:nvSpPr>
            <p:cNvPr id="34" name="Freeform 20">
              <a:extLst>
                <a:ext uri="{FF2B5EF4-FFF2-40B4-BE49-F238E27FC236}">
                  <a16:creationId xmlns:a16="http://schemas.microsoft.com/office/drawing/2014/main" id="{3336BD11-CF6B-4B11-BD7D-6C20C7CFBE5D}"/>
                </a:ext>
              </a:extLst>
            </p:cNvPr>
            <p:cNvSpPr>
              <a:spLocks/>
            </p:cNvSpPr>
            <p:nvPr/>
          </p:nvSpPr>
          <p:spPr bwMode="auto">
            <a:xfrm>
              <a:off x="3041650" y="3971925"/>
              <a:ext cx="301625" cy="663575"/>
            </a:xfrm>
            <a:custGeom>
              <a:avLst/>
              <a:gdLst>
                <a:gd name="T0" fmla="*/ 188 w 192"/>
                <a:gd name="T1" fmla="*/ 4 h 420"/>
                <a:gd name="T2" fmla="*/ 184 w 192"/>
                <a:gd name="T3" fmla="*/ 1 h 420"/>
                <a:gd name="T4" fmla="*/ 14 w 192"/>
                <a:gd name="T5" fmla="*/ 0 h 420"/>
                <a:gd name="T6" fmla="*/ 4 w 192"/>
                <a:gd name="T7" fmla="*/ 8 h 420"/>
                <a:gd name="T8" fmla="*/ 4 w 192"/>
                <a:gd name="T9" fmla="*/ 86 h 420"/>
                <a:gd name="T10" fmla="*/ 4 w 192"/>
                <a:gd name="T11" fmla="*/ 86 h 420"/>
                <a:gd name="T12" fmla="*/ 4 w 192"/>
                <a:gd name="T13" fmla="*/ 90 h 420"/>
                <a:gd name="T14" fmla="*/ 2 w 192"/>
                <a:gd name="T15" fmla="*/ 406 h 420"/>
                <a:gd name="T16" fmla="*/ 8 w 192"/>
                <a:gd name="T17" fmla="*/ 419 h 420"/>
                <a:gd name="T18" fmla="*/ 8 w 192"/>
                <a:gd name="T19" fmla="*/ 419 h 420"/>
                <a:gd name="T20" fmla="*/ 8 w 192"/>
                <a:gd name="T21" fmla="*/ 419 h 420"/>
                <a:gd name="T22" fmla="*/ 8 w 192"/>
                <a:gd name="T23" fmla="*/ 419 h 420"/>
                <a:gd name="T24" fmla="*/ 8 w 192"/>
                <a:gd name="T25" fmla="*/ 419 h 420"/>
                <a:gd name="T26" fmla="*/ 70 w 192"/>
                <a:gd name="T27" fmla="*/ 419 h 420"/>
                <a:gd name="T28" fmla="*/ 87 w 192"/>
                <a:gd name="T29" fmla="*/ 403 h 420"/>
                <a:gd name="T30" fmla="*/ 87 w 192"/>
                <a:gd name="T31" fmla="*/ 263 h 420"/>
                <a:gd name="T32" fmla="*/ 155 w 192"/>
                <a:gd name="T33" fmla="*/ 259 h 420"/>
                <a:gd name="T34" fmla="*/ 169 w 192"/>
                <a:gd name="T35" fmla="*/ 259 h 420"/>
                <a:gd name="T36" fmla="*/ 176 w 192"/>
                <a:gd name="T37" fmla="*/ 252 h 420"/>
                <a:gd name="T38" fmla="*/ 176 w 192"/>
                <a:gd name="T39" fmla="*/ 174 h 420"/>
                <a:gd name="T40" fmla="*/ 164 w 192"/>
                <a:gd name="T41" fmla="*/ 165 h 420"/>
                <a:gd name="T42" fmla="*/ 106 w 192"/>
                <a:gd name="T43" fmla="*/ 166 h 420"/>
                <a:gd name="T44" fmla="*/ 87 w 192"/>
                <a:gd name="T45" fmla="*/ 154 h 420"/>
                <a:gd name="T46" fmla="*/ 87 w 192"/>
                <a:gd name="T47" fmla="*/ 154 h 420"/>
                <a:gd name="T48" fmla="*/ 87 w 192"/>
                <a:gd name="T49" fmla="*/ 154 h 420"/>
                <a:gd name="T50" fmla="*/ 87 w 192"/>
                <a:gd name="T51" fmla="*/ 154 h 420"/>
                <a:gd name="T52" fmla="*/ 87 w 192"/>
                <a:gd name="T53" fmla="*/ 154 h 420"/>
                <a:gd name="T54" fmla="*/ 87 w 192"/>
                <a:gd name="T55" fmla="*/ 154 h 420"/>
                <a:gd name="T56" fmla="*/ 87 w 192"/>
                <a:gd name="T57" fmla="*/ 154 h 420"/>
                <a:gd name="T58" fmla="*/ 87 w 192"/>
                <a:gd name="T59" fmla="*/ 111 h 420"/>
                <a:gd name="T60" fmla="*/ 94 w 192"/>
                <a:gd name="T61" fmla="*/ 97 h 420"/>
                <a:gd name="T62" fmla="*/ 104 w 192"/>
                <a:gd name="T63" fmla="*/ 97 h 420"/>
                <a:gd name="T64" fmla="*/ 144 w 192"/>
                <a:gd name="T65" fmla="*/ 95 h 420"/>
                <a:gd name="T66" fmla="*/ 144 w 192"/>
                <a:gd name="T67" fmla="*/ 95 h 420"/>
                <a:gd name="T68" fmla="*/ 177 w 192"/>
                <a:gd name="T69" fmla="*/ 95 h 420"/>
                <a:gd name="T70" fmla="*/ 190 w 192"/>
                <a:gd name="T71" fmla="*/ 83 h 420"/>
                <a:gd name="T72" fmla="*/ 188 w 192"/>
                <a:gd name="T73" fmla="*/ 4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92" h="420">
                  <a:moveTo>
                    <a:pt x="188" y="4"/>
                  </a:moveTo>
                  <a:cubicBezTo>
                    <a:pt x="186" y="3"/>
                    <a:pt x="185" y="1"/>
                    <a:pt x="184" y="1"/>
                  </a:cubicBezTo>
                  <a:cubicBezTo>
                    <a:pt x="127" y="1"/>
                    <a:pt x="70" y="0"/>
                    <a:pt x="14" y="0"/>
                  </a:cubicBezTo>
                  <a:cubicBezTo>
                    <a:pt x="8" y="0"/>
                    <a:pt x="3" y="2"/>
                    <a:pt x="4" y="8"/>
                  </a:cubicBezTo>
                  <a:cubicBezTo>
                    <a:pt x="5" y="34"/>
                    <a:pt x="0" y="60"/>
                    <a:pt x="4" y="86"/>
                  </a:cubicBezTo>
                  <a:cubicBezTo>
                    <a:pt x="4" y="86"/>
                    <a:pt x="4" y="86"/>
                    <a:pt x="4" y="86"/>
                  </a:cubicBezTo>
                  <a:cubicBezTo>
                    <a:pt x="4" y="88"/>
                    <a:pt x="4" y="89"/>
                    <a:pt x="4" y="90"/>
                  </a:cubicBezTo>
                  <a:cubicBezTo>
                    <a:pt x="0" y="196"/>
                    <a:pt x="3" y="301"/>
                    <a:pt x="2" y="406"/>
                  </a:cubicBezTo>
                  <a:cubicBezTo>
                    <a:pt x="2" y="411"/>
                    <a:pt x="0" y="418"/>
                    <a:pt x="8" y="419"/>
                  </a:cubicBezTo>
                  <a:cubicBezTo>
                    <a:pt x="8" y="419"/>
                    <a:pt x="8" y="419"/>
                    <a:pt x="8" y="419"/>
                  </a:cubicBezTo>
                  <a:cubicBezTo>
                    <a:pt x="8" y="419"/>
                    <a:pt x="8" y="419"/>
                    <a:pt x="8" y="419"/>
                  </a:cubicBezTo>
                  <a:cubicBezTo>
                    <a:pt x="8" y="419"/>
                    <a:pt x="8" y="419"/>
                    <a:pt x="8" y="419"/>
                  </a:cubicBezTo>
                  <a:cubicBezTo>
                    <a:pt x="8" y="419"/>
                    <a:pt x="8" y="419"/>
                    <a:pt x="8" y="419"/>
                  </a:cubicBezTo>
                  <a:cubicBezTo>
                    <a:pt x="29" y="419"/>
                    <a:pt x="49" y="419"/>
                    <a:pt x="70" y="419"/>
                  </a:cubicBezTo>
                  <a:cubicBezTo>
                    <a:pt x="83" y="420"/>
                    <a:pt x="87" y="416"/>
                    <a:pt x="87" y="403"/>
                  </a:cubicBezTo>
                  <a:cubicBezTo>
                    <a:pt x="86" y="356"/>
                    <a:pt x="87" y="309"/>
                    <a:pt x="87" y="263"/>
                  </a:cubicBezTo>
                  <a:cubicBezTo>
                    <a:pt x="110" y="259"/>
                    <a:pt x="132" y="265"/>
                    <a:pt x="155" y="259"/>
                  </a:cubicBezTo>
                  <a:cubicBezTo>
                    <a:pt x="159" y="259"/>
                    <a:pt x="164" y="259"/>
                    <a:pt x="169" y="259"/>
                  </a:cubicBezTo>
                  <a:cubicBezTo>
                    <a:pt x="174" y="259"/>
                    <a:pt x="176" y="256"/>
                    <a:pt x="176" y="252"/>
                  </a:cubicBezTo>
                  <a:cubicBezTo>
                    <a:pt x="176" y="226"/>
                    <a:pt x="176" y="200"/>
                    <a:pt x="176" y="174"/>
                  </a:cubicBezTo>
                  <a:cubicBezTo>
                    <a:pt x="176" y="165"/>
                    <a:pt x="170" y="165"/>
                    <a:pt x="164" y="165"/>
                  </a:cubicBezTo>
                  <a:cubicBezTo>
                    <a:pt x="145" y="165"/>
                    <a:pt x="125" y="165"/>
                    <a:pt x="106" y="166"/>
                  </a:cubicBezTo>
                  <a:cubicBezTo>
                    <a:pt x="96" y="166"/>
                    <a:pt x="90" y="163"/>
                    <a:pt x="87" y="154"/>
                  </a:cubicBezTo>
                  <a:cubicBezTo>
                    <a:pt x="87" y="154"/>
                    <a:pt x="87" y="154"/>
                    <a:pt x="87" y="154"/>
                  </a:cubicBezTo>
                  <a:cubicBezTo>
                    <a:pt x="87" y="154"/>
                    <a:pt x="87" y="154"/>
                    <a:pt x="87" y="154"/>
                  </a:cubicBezTo>
                  <a:cubicBezTo>
                    <a:pt x="87" y="154"/>
                    <a:pt x="87" y="154"/>
                    <a:pt x="87" y="154"/>
                  </a:cubicBezTo>
                  <a:cubicBezTo>
                    <a:pt x="87" y="154"/>
                    <a:pt x="87" y="154"/>
                    <a:pt x="87" y="154"/>
                  </a:cubicBezTo>
                  <a:cubicBezTo>
                    <a:pt x="87" y="154"/>
                    <a:pt x="87" y="154"/>
                    <a:pt x="87" y="154"/>
                  </a:cubicBezTo>
                  <a:cubicBezTo>
                    <a:pt x="87" y="154"/>
                    <a:pt x="87" y="154"/>
                    <a:pt x="87" y="154"/>
                  </a:cubicBezTo>
                  <a:cubicBezTo>
                    <a:pt x="87" y="140"/>
                    <a:pt x="88" y="125"/>
                    <a:pt x="87" y="111"/>
                  </a:cubicBezTo>
                  <a:cubicBezTo>
                    <a:pt x="87" y="103"/>
                    <a:pt x="89" y="99"/>
                    <a:pt x="94" y="97"/>
                  </a:cubicBezTo>
                  <a:cubicBezTo>
                    <a:pt x="97" y="97"/>
                    <a:pt x="101" y="97"/>
                    <a:pt x="104" y="97"/>
                  </a:cubicBezTo>
                  <a:cubicBezTo>
                    <a:pt x="117" y="97"/>
                    <a:pt x="131" y="99"/>
                    <a:pt x="144" y="95"/>
                  </a:cubicBezTo>
                  <a:cubicBezTo>
                    <a:pt x="144" y="95"/>
                    <a:pt x="144" y="95"/>
                    <a:pt x="144" y="95"/>
                  </a:cubicBezTo>
                  <a:cubicBezTo>
                    <a:pt x="155" y="95"/>
                    <a:pt x="166" y="94"/>
                    <a:pt x="177" y="95"/>
                  </a:cubicBezTo>
                  <a:cubicBezTo>
                    <a:pt x="185" y="95"/>
                    <a:pt x="190" y="93"/>
                    <a:pt x="190" y="83"/>
                  </a:cubicBezTo>
                  <a:cubicBezTo>
                    <a:pt x="189" y="57"/>
                    <a:pt x="192" y="31"/>
                    <a:pt x="188" y="4"/>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sp>
          <p:nvSpPr>
            <p:cNvPr id="35" name="Freeform 21">
              <a:extLst>
                <a:ext uri="{FF2B5EF4-FFF2-40B4-BE49-F238E27FC236}">
                  <a16:creationId xmlns:a16="http://schemas.microsoft.com/office/drawing/2014/main" id="{DEDCA34B-2ACB-4C67-880D-BE7125EA31B0}"/>
                </a:ext>
              </a:extLst>
            </p:cNvPr>
            <p:cNvSpPr>
              <a:spLocks noEditPoints="1"/>
            </p:cNvSpPr>
            <p:nvPr/>
          </p:nvSpPr>
          <p:spPr bwMode="auto">
            <a:xfrm>
              <a:off x="1666875" y="3963988"/>
              <a:ext cx="490538" cy="771525"/>
            </a:xfrm>
            <a:custGeom>
              <a:avLst/>
              <a:gdLst>
                <a:gd name="T0" fmla="*/ 297 w 312"/>
                <a:gd name="T1" fmla="*/ 5 h 488"/>
                <a:gd name="T2" fmla="*/ 237 w 312"/>
                <a:gd name="T3" fmla="*/ 5 h 488"/>
                <a:gd name="T4" fmla="*/ 223 w 312"/>
                <a:gd name="T5" fmla="*/ 21 h 488"/>
                <a:gd name="T6" fmla="*/ 224 w 312"/>
                <a:gd name="T7" fmla="*/ 181 h 488"/>
                <a:gd name="T8" fmla="*/ 224 w 312"/>
                <a:gd name="T9" fmla="*/ 258 h 488"/>
                <a:gd name="T10" fmla="*/ 217 w 312"/>
                <a:gd name="T11" fmla="*/ 267 h 488"/>
                <a:gd name="T12" fmla="*/ 142 w 312"/>
                <a:gd name="T13" fmla="*/ 112 h 488"/>
                <a:gd name="T14" fmla="*/ 90 w 312"/>
                <a:gd name="T15" fmla="*/ 6 h 488"/>
                <a:gd name="T16" fmla="*/ 7 w 312"/>
                <a:gd name="T17" fmla="*/ 5 h 488"/>
                <a:gd name="T18" fmla="*/ 7 w 312"/>
                <a:gd name="T19" fmla="*/ 5 h 488"/>
                <a:gd name="T20" fmla="*/ 7 w 312"/>
                <a:gd name="T21" fmla="*/ 6 h 488"/>
                <a:gd name="T22" fmla="*/ 7 w 312"/>
                <a:gd name="T23" fmla="*/ 6 h 488"/>
                <a:gd name="T24" fmla="*/ 4 w 312"/>
                <a:gd name="T25" fmla="*/ 21 h 488"/>
                <a:gd name="T26" fmla="*/ 3 w 312"/>
                <a:gd name="T27" fmla="*/ 469 h 488"/>
                <a:gd name="T28" fmla="*/ 7 w 312"/>
                <a:gd name="T29" fmla="*/ 488 h 488"/>
                <a:gd name="T30" fmla="*/ 7 w 312"/>
                <a:gd name="T31" fmla="*/ 488 h 488"/>
                <a:gd name="T32" fmla="*/ 86 w 312"/>
                <a:gd name="T33" fmla="*/ 477 h 488"/>
                <a:gd name="T34" fmla="*/ 86 w 312"/>
                <a:gd name="T35" fmla="*/ 477 h 488"/>
                <a:gd name="T36" fmla="*/ 86 w 312"/>
                <a:gd name="T37" fmla="*/ 477 h 488"/>
                <a:gd name="T38" fmla="*/ 89 w 312"/>
                <a:gd name="T39" fmla="*/ 457 h 488"/>
                <a:gd name="T40" fmla="*/ 89 w 312"/>
                <a:gd name="T41" fmla="*/ 214 h 488"/>
                <a:gd name="T42" fmla="*/ 93 w 312"/>
                <a:gd name="T43" fmla="*/ 193 h 488"/>
                <a:gd name="T44" fmla="*/ 93 w 312"/>
                <a:gd name="T45" fmla="*/ 193 h 488"/>
                <a:gd name="T46" fmla="*/ 113 w 312"/>
                <a:gd name="T47" fmla="*/ 233 h 488"/>
                <a:gd name="T48" fmla="*/ 216 w 312"/>
                <a:gd name="T49" fmla="*/ 448 h 488"/>
                <a:gd name="T50" fmla="*/ 234 w 312"/>
                <a:gd name="T51" fmla="*/ 462 h 488"/>
                <a:gd name="T52" fmla="*/ 288 w 312"/>
                <a:gd name="T53" fmla="*/ 454 h 488"/>
                <a:gd name="T54" fmla="*/ 288 w 312"/>
                <a:gd name="T55" fmla="*/ 454 h 488"/>
                <a:gd name="T56" fmla="*/ 288 w 312"/>
                <a:gd name="T57" fmla="*/ 454 h 488"/>
                <a:gd name="T58" fmla="*/ 307 w 312"/>
                <a:gd name="T59" fmla="*/ 437 h 488"/>
                <a:gd name="T60" fmla="*/ 306 w 312"/>
                <a:gd name="T61" fmla="*/ 361 h 488"/>
                <a:gd name="T62" fmla="*/ 306 w 312"/>
                <a:gd name="T63" fmla="*/ 361 h 488"/>
                <a:gd name="T64" fmla="*/ 306 w 312"/>
                <a:gd name="T65" fmla="*/ 361 h 488"/>
                <a:gd name="T66" fmla="*/ 307 w 312"/>
                <a:gd name="T67" fmla="*/ 275 h 488"/>
                <a:gd name="T68" fmla="*/ 307 w 312"/>
                <a:gd name="T69" fmla="*/ 275 h 488"/>
                <a:gd name="T70" fmla="*/ 307 w 312"/>
                <a:gd name="T71" fmla="*/ 275 h 488"/>
                <a:gd name="T72" fmla="*/ 307 w 312"/>
                <a:gd name="T73" fmla="*/ 242 h 488"/>
                <a:gd name="T74" fmla="*/ 310 w 312"/>
                <a:gd name="T75" fmla="*/ 14 h 488"/>
                <a:gd name="T76" fmla="*/ 297 w 312"/>
                <a:gd name="T77" fmla="*/ 5 h 488"/>
                <a:gd name="T78" fmla="*/ 249 w 312"/>
                <a:gd name="T79" fmla="*/ 7 h 488"/>
                <a:gd name="T80" fmla="*/ 255 w 312"/>
                <a:gd name="T81" fmla="*/ 8 h 488"/>
                <a:gd name="T82" fmla="*/ 249 w 312"/>
                <a:gd name="T83" fmla="*/ 7 h 488"/>
                <a:gd name="T84" fmla="*/ 226 w 312"/>
                <a:gd name="T85" fmla="*/ 27 h 488"/>
                <a:gd name="T86" fmla="*/ 226 w 312"/>
                <a:gd name="T87" fmla="*/ 39 h 488"/>
                <a:gd name="T88" fmla="*/ 226 w 312"/>
                <a:gd name="T89" fmla="*/ 27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12" h="488">
                  <a:moveTo>
                    <a:pt x="297" y="5"/>
                  </a:moveTo>
                  <a:cubicBezTo>
                    <a:pt x="277" y="5"/>
                    <a:pt x="257" y="5"/>
                    <a:pt x="237" y="5"/>
                  </a:cubicBezTo>
                  <a:cubicBezTo>
                    <a:pt x="225" y="4"/>
                    <a:pt x="223" y="10"/>
                    <a:pt x="223" y="21"/>
                  </a:cubicBezTo>
                  <a:cubicBezTo>
                    <a:pt x="224" y="74"/>
                    <a:pt x="224" y="128"/>
                    <a:pt x="224" y="181"/>
                  </a:cubicBezTo>
                  <a:cubicBezTo>
                    <a:pt x="224" y="207"/>
                    <a:pt x="224" y="232"/>
                    <a:pt x="224" y="258"/>
                  </a:cubicBezTo>
                  <a:cubicBezTo>
                    <a:pt x="224" y="262"/>
                    <a:pt x="228" y="271"/>
                    <a:pt x="217" y="267"/>
                  </a:cubicBezTo>
                  <a:cubicBezTo>
                    <a:pt x="192" y="216"/>
                    <a:pt x="168" y="164"/>
                    <a:pt x="142" y="112"/>
                  </a:cubicBezTo>
                  <a:cubicBezTo>
                    <a:pt x="125" y="77"/>
                    <a:pt x="110" y="40"/>
                    <a:pt x="90" y="6"/>
                  </a:cubicBezTo>
                  <a:cubicBezTo>
                    <a:pt x="62" y="0"/>
                    <a:pt x="35" y="1"/>
                    <a:pt x="7" y="5"/>
                  </a:cubicBezTo>
                  <a:cubicBezTo>
                    <a:pt x="7" y="5"/>
                    <a:pt x="7" y="5"/>
                    <a:pt x="7" y="5"/>
                  </a:cubicBezTo>
                  <a:cubicBezTo>
                    <a:pt x="7" y="6"/>
                    <a:pt x="7" y="6"/>
                    <a:pt x="7" y="6"/>
                  </a:cubicBezTo>
                  <a:cubicBezTo>
                    <a:pt x="7" y="6"/>
                    <a:pt x="7" y="6"/>
                    <a:pt x="7" y="6"/>
                  </a:cubicBezTo>
                  <a:cubicBezTo>
                    <a:pt x="2" y="10"/>
                    <a:pt x="4" y="16"/>
                    <a:pt x="4" y="21"/>
                  </a:cubicBezTo>
                  <a:cubicBezTo>
                    <a:pt x="4" y="170"/>
                    <a:pt x="3" y="320"/>
                    <a:pt x="3" y="469"/>
                  </a:cubicBezTo>
                  <a:cubicBezTo>
                    <a:pt x="3" y="475"/>
                    <a:pt x="0" y="483"/>
                    <a:pt x="7" y="488"/>
                  </a:cubicBezTo>
                  <a:cubicBezTo>
                    <a:pt x="7" y="488"/>
                    <a:pt x="7" y="488"/>
                    <a:pt x="7" y="488"/>
                  </a:cubicBezTo>
                  <a:cubicBezTo>
                    <a:pt x="34" y="487"/>
                    <a:pt x="60" y="482"/>
                    <a:pt x="86" y="477"/>
                  </a:cubicBezTo>
                  <a:cubicBezTo>
                    <a:pt x="86" y="477"/>
                    <a:pt x="86" y="477"/>
                    <a:pt x="86" y="477"/>
                  </a:cubicBezTo>
                  <a:cubicBezTo>
                    <a:pt x="86" y="477"/>
                    <a:pt x="86" y="477"/>
                    <a:pt x="86" y="477"/>
                  </a:cubicBezTo>
                  <a:cubicBezTo>
                    <a:pt x="92" y="471"/>
                    <a:pt x="89" y="464"/>
                    <a:pt x="89" y="457"/>
                  </a:cubicBezTo>
                  <a:cubicBezTo>
                    <a:pt x="89" y="376"/>
                    <a:pt x="89" y="295"/>
                    <a:pt x="89" y="214"/>
                  </a:cubicBezTo>
                  <a:cubicBezTo>
                    <a:pt x="89" y="207"/>
                    <a:pt x="87" y="199"/>
                    <a:pt x="93" y="193"/>
                  </a:cubicBezTo>
                  <a:cubicBezTo>
                    <a:pt x="93" y="193"/>
                    <a:pt x="93" y="193"/>
                    <a:pt x="93" y="193"/>
                  </a:cubicBezTo>
                  <a:cubicBezTo>
                    <a:pt x="100" y="206"/>
                    <a:pt x="107" y="219"/>
                    <a:pt x="113" y="233"/>
                  </a:cubicBezTo>
                  <a:cubicBezTo>
                    <a:pt x="147" y="304"/>
                    <a:pt x="182" y="376"/>
                    <a:pt x="216" y="448"/>
                  </a:cubicBezTo>
                  <a:cubicBezTo>
                    <a:pt x="220" y="456"/>
                    <a:pt x="223" y="463"/>
                    <a:pt x="234" y="462"/>
                  </a:cubicBezTo>
                  <a:cubicBezTo>
                    <a:pt x="252" y="459"/>
                    <a:pt x="270" y="456"/>
                    <a:pt x="288" y="454"/>
                  </a:cubicBezTo>
                  <a:cubicBezTo>
                    <a:pt x="288" y="454"/>
                    <a:pt x="288" y="454"/>
                    <a:pt x="288" y="454"/>
                  </a:cubicBezTo>
                  <a:cubicBezTo>
                    <a:pt x="288" y="454"/>
                    <a:pt x="288" y="454"/>
                    <a:pt x="288" y="454"/>
                  </a:cubicBezTo>
                  <a:cubicBezTo>
                    <a:pt x="302" y="457"/>
                    <a:pt x="308" y="453"/>
                    <a:pt x="307" y="437"/>
                  </a:cubicBezTo>
                  <a:cubicBezTo>
                    <a:pt x="306" y="411"/>
                    <a:pt x="306" y="386"/>
                    <a:pt x="306" y="361"/>
                  </a:cubicBezTo>
                  <a:cubicBezTo>
                    <a:pt x="306" y="361"/>
                    <a:pt x="306" y="361"/>
                    <a:pt x="306" y="361"/>
                  </a:cubicBezTo>
                  <a:cubicBezTo>
                    <a:pt x="306" y="361"/>
                    <a:pt x="306" y="361"/>
                    <a:pt x="306" y="361"/>
                  </a:cubicBezTo>
                  <a:cubicBezTo>
                    <a:pt x="306" y="332"/>
                    <a:pt x="306" y="303"/>
                    <a:pt x="307" y="275"/>
                  </a:cubicBezTo>
                  <a:cubicBezTo>
                    <a:pt x="307" y="275"/>
                    <a:pt x="307" y="275"/>
                    <a:pt x="307" y="275"/>
                  </a:cubicBezTo>
                  <a:cubicBezTo>
                    <a:pt x="307" y="275"/>
                    <a:pt x="307" y="275"/>
                    <a:pt x="307" y="275"/>
                  </a:cubicBezTo>
                  <a:cubicBezTo>
                    <a:pt x="307" y="264"/>
                    <a:pt x="307" y="253"/>
                    <a:pt x="307" y="242"/>
                  </a:cubicBezTo>
                  <a:cubicBezTo>
                    <a:pt x="312" y="166"/>
                    <a:pt x="309" y="90"/>
                    <a:pt x="310" y="14"/>
                  </a:cubicBezTo>
                  <a:cubicBezTo>
                    <a:pt x="310" y="5"/>
                    <a:pt x="304" y="5"/>
                    <a:pt x="297" y="5"/>
                  </a:cubicBezTo>
                  <a:close/>
                  <a:moveTo>
                    <a:pt x="249" y="7"/>
                  </a:moveTo>
                  <a:cubicBezTo>
                    <a:pt x="251" y="7"/>
                    <a:pt x="253" y="7"/>
                    <a:pt x="255" y="8"/>
                  </a:cubicBezTo>
                  <a:cubicBezTo>
                    <a:pt x="253" y="8"/>
                    <a:pt x="251" y="7"/>
                    <a:pt x="249" y="7"/>
                  </a:cubicBezTo>
                  <a:close/>
                  <a:moveTo>
                    <a:pt x="226" y="27"/>
                  </a:moveTo>
                  <a:cubicBezTo>
                    <a:pt x="226" y="31"/>
                    <a:pt x="226" y="35"/>
                    <a:pt x="226" y="39"/>
                  </a:cubicBezTo>
                  <a:cubicBezTo>
                    <a:pt x="226" y="35"/>
                    <a:pt x="226" y="31"/>
                    <a:pt x="226" y="27"/>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sp>
          <p:nvSpPr>
            <p:cNvPr id="36" name="Freeform 22">
              <a:extLst>
                <a:ext uri="{FF2B5EF4-FFF2-40B4-BE49-F238E27FC236}">
                  <a16:creationId xmlns:a16="http://schemas.microsoft.com/office/drawing/2014/main" id="{ECA877DA-5BC2-4E0F-81F2-BB5BEF2163F2}"/>
                </a:ext>
              </a:extLst>
            </p:cNvPr>
            <p:cNvSpPr>
              <a:spLocks/>
            </p:cNvSpPr>
            <p:nvPr/>
          </p:nvSpPr>
          <p:spPr bwMode="auto">
            <a:xfrm>
              <a:off x="3424238" y="3971925"/>
              <a:ext cx="298450" cy="682625"/>
            </a:xfrm>
            <a:custGeom>
              <a:avLst/>
              <a:gdLst>
                <a:gd name="T0" fmla="*/ 189 w 190"/>
                <a:gd name="T1" fmla="*/ 355 h 432"/>
                <a:gd name="T2" fmla="*/ 173 w 190"/>
                <a:gd name="T3" fmla="*/ 338 h 432"/>
                <a:gd name="T4" fmla="*/ 84 w 190"/>
                <a:gd name="T5" fmla="*/ 333 h 432"/>
                <a:gd name="T6" fmla="*/ 84 w 190"/>
                <a:gd name="T7" fmla="*/ 333 h 432"/>
                <a:gd name="T8" fmla="*/ 83 w 190"/>
                <a:gd name="T9" fmla="*/ 292 h 432"/>
                <a:gd name="T10" fmla="*/ 83 w 190"/>
                <a:gd name="T11" fmla="*/ 292 h 432"/>
                <a:gd name="T12" fmla="*/ 84 w 190"/>
                <a:gd name="T13" fmla="*/ 259 h 432"/>
                <a:gd name="T14" fmla="*/ 85 w 190"/>
                <a:gd name="T15" fmla="*/ 256 h 432"/>
                <a:gd name="T16" fmla="*/ 87 w 190"/>
                <a:gd name="T17" fmla="*/ 11 h 432"/>
                <a:gd name="T18" fmla="*/ 74 w 190"/>
                <a:gd name="T19" fmla="*/ 0 h 432"/>
                <a:gd name="T20" fmla="*/ 14 w 190"/>
                <a:gd name="T21" fmla="*/ 0 h 432"/>
                <a:gd name="T22" fmla="*/ 0 w 190"/>
                <a:gd name="T23" fmla="*/ 14 h 432"/>
                <a:gd name="T24" fmla="*/ 1 w 190"/>
                <a:gd name="T25" fmla="*/ 292 h 432"/>
                <a:gd name="T26" fmla="*/ 1 w 190"/>
                <a:gd name="T27" fmla="*/ 292 h 432"/>
                <a:gd name="T28" fmla="*/ 1 w 190"/>
                <a:gd name="T29" fmla="*/ 363 h 432"/>
                <a:gd name="T30" fmla="*/ 0 w 190"/>
                <a:gd name="T31" fmla="*/ 412 h 432"/>
                <a:gd name="T32" fmla="*/ 12 w 190"/>
                <a:gd name="T33" fmla="*/ 424 h 432"/>
                <a:gd name="T34" fmla="*/ 176 w 190"/>
                <a:gd name="T35" fmla="*/ 431 h 432"/>
                <a:gd name="T36" fmla="*/ 189 w 190"/>
                <a:gd name="T37" fmla="*/ 417 h 432"/>
                <a:gd name="T38" fmla="*/ 189 w 190"/>
                <a:gd name="T39" fmla="*/ 355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0" h="432">
                  <a:moveTo>
                    <a:pt x="189" y="355"/>
                  </a:moveTo>
                  <a:cubicBezTo>
                    <a:pt x="190" y="343"/>
                    <a:pt x="186" y="338"/>
                    <a:pt x="173" y="338"/>
                  </a:cubicBezTo>
                  <a:cubicBezTo>
                    <a:pt x="143" y="337"/>
                    <a:pt x="113" y="335"/>
                    <a:pt x="84" y="333"/>
                  </a:cubicBezTo>
                  <a:cubicBezTo>
                    <a:pt x="84" y="333"/>
                    <a:pt x="84" y="333"/>
                    <a:pt x="84" y="333"/>
                  </a:cubicBezTo>
                  <a:cubicBezTo>
                    <a:pt x="83" y="319"/>
                    <a:pt x="83" y="306"/>
                    <a:pt x="83" y="292"/>
                  </a:cubicBezTo>
                  <a:cubicBezTo>
                    <a:pt x="83" y="292"/>
                    <a:pt x="83" y="292"/>
                    <a:pt x="83" y="292"/>
                  </a:cubicBezTo>
                  <a:cubicBezTo>
                    <a:pt x="83" y="281"/>
                    <a:pt x="83" y="270"/>
                    <a:pt x="84" y="259"/>
                  </a:cubicBezTo>
                  <a:cubicBezTo>
                    <a:pt x="84" y="258"/>
                    <a:pt x="85" y="257"/>
                    <a:pt x="85" y="256"/>
                  </a:cubicBezTo>
                  <a:cubicBezTo>
                    <a:pt x="86" y="174"/>
                    <a:pt x="86" y="93"/>
                    <a:pt x="87" y="11"/>
                  </a:cubicBezTo>
                  <a:cubicBezTo>
                    <a:pt x="87" y="1"/>
                    <a:pt x="82" y="0"/>
                    <a:pt x="74" y="0"/>
                  </a:cubicBezTo>
                  <a:cubicBezTo>
                    <a:pt x="54" y="0"/>
                    <a:pt x="34" y="0"/>
                    <a:pt x="14" y="0"/>
                  </a:cubicBezTo>
                  <a:cubicBezTo>
                    <a:pt x="4" y="0"/>
                    <a:pt x="0" y="4"/>
                    <a:pt x="0" y="14"/>
                  </a:cubicBezTo>
                  <a:cubicBezTo>
                    <a:pt x="1" y="107"/>
                    <a:pt x="1" y="199"/>
                    <a:pt x="1" y="292"/>
                  </a:cubicBezTo>
                  <a:cubicBezTo>
                    <a:pt x="1" y="292"/>
                    <a:pt x="1" y="292"/>
                    <a:pt x="1" y="292"/>
                  </a:cubicBezTo>
                  <a:cubicBezTo>
                    <a:pt x="1" y="316"/>
                    <a:pt x="1" y="340"/>
                    <a:pt x="1" y="363"/>
                  </a:cubicBezTo>
                  <a:cubicBezTo>
                    <a:pt x="1" y="379"/>
                    <a:pt x="1" y="396"/>
                    <a:pt x="0" y="412"/>
                  </a:cubicBezTo>
                  <a:cubicBezTo>
                    <a:pt x="0" y="420"/>
                    <a:pt x="3" y="424"/>
                    <a:pt x="12" y="424"/>
                  </a:cubicBezTo>
                  <a:cubicBezTo>
                    <a:pt x="67" y="426"/>
                    <a:pt x="121" y="429"/>
                    <a:pt x="176" y="431"/>
                  </a:cubicBezTo>
                  <a:cubicBezTo>
                    <a:pt x="187" y="432"/>
                    <a:pt x="190" y="427"/>
                    <a:pt x="189" y="417"/>
                  </a:cubicBezTo>
                  <a:cubicBezTo>
                    <a:pt x="189" y="396"/>
                    <a:pt x="188" y="376"/>
                    <a:pt x="189" y="355"/>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3706150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7">
            <a:extLst>
              <a:ext uri="{FF2B5EF4-FFF2-40B4-BE49-F238E27FC236}">
                <a16:creationId xmlns:a16="http://schemas.microsoft.com/office/drawing/2014/main" id="{2B98D254-E9E1-400C-BF2B-59E635CBA4A9}"/>
              </a:ext>
            </a:extLst>
          </p:cNvPr>
          <p:cNvCxnSpPr>
            <a:cxnSpLocks/>
          </p:cNvCxnSpPr>
          <p:nvPr/>
        </p:nvCxnSpPr>
        <p:spPr>
          <a:xfrm>
            <a:off x="-1588" y="6579069"/>
            <a:ext cx="1219488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
            <a:extLst>
              <a:ext uri="{FF2B5EF4-FFF2-40B4-BE49-F238E27FC236}">
                <a16:creationId xmlns:a16="http://schemas.microsoft.com/office/drawing/2014/main" id="{0DD6444A-BB11-447B-9D39-AFDD6C0F45BE}"/>
              </a:ext>
            </a:extLst>
          </p:cNvPr>
          <p:cNvSpPr>
            <a:spLocks noChangeArrowheads="1"/>
          </p:cNvSpPr>
          <p:nvPr/>
        </p:nvSpPr>
        <p:spPr bwMode="auto">
          <a:xfrm>
            <a:off x="1" y="6631499"/>
            <a:ext cx="12193468" cy="226501"/>
          </a:xfrm>
          <a:prstGeom prst="rect">
            <a:avLst/>
          </a:prstGeom>
          <a:solidFill>
            <a:srgbClr val="FF0000"/>
          </a:solidFill>
          <a:ln>
            <a:noFill/>
          </a:ln>
        </p:spPr>
        <p:txBody>
          <a:bodyPr vert="horz" wrap="square" lIns="91440" tIns="45720" rIns="91440" bIns="45720" numCol="1" anchor="t" anchorCtr="0" compatLnSpc="1">
            <a:prstTxWarp prst="textNoShape">
              <a:avLst/>
            </a:prstTxWarp>
          </a:bodyPr>
          <a:lstStyle/>
          <a:p>
            <a:endParaRPr lang="es-PE" dirty="0"/>
          </a:p>
        </p:txBody>
      </p:sp>
      <p:grpSp>
        <p:nvGrpSpPr>
          <p:cNvPr id="10" name="Grupo 9">
            <a:extLst>
              <a:ext uri="{FF2B5EF4-FFF2-40B4-BE49-F238E27FC236}">
                <a16:creationId xmlns:a16="http://schemas.microsoft.com/office/drawing/2014/main" id="{8568131E-15F9-D582-A462-206928847379}"/>
              </a:ext>
            </a:extLst>
          </p:cNvPr>
          <p:cNvGrpSpPr/>
          <p:nvPr/>
        </p:nvGrpSpPr>
        <p:grpSpPr>
          <a:xfrm>
            <a:off x="26672" y="0"/>
            <a:ext cx="12165328" cy="1004360"/>
            <a:chOff x="26672" y="0"/>
            <a:chExt cx="12165328" cy="1004360"/>
          </a:xfrm>
        </p:grpSpPr>
        <p:sp>
          <p:nvSpPr>
            <p:cNvPr id="6" name="Rectangle 5">
              <a:extLst>
                <a:ext uri="{FF2B5EF4-FFF2-40B4-BE49-F238E27FC236}">
                  <a16:creationId xmlns:a16="http://schemas.microsoft.com/office/drawing/2014/main" id="{40979CB5-7DDE-48D7-8B52-C5A9060A2190}"/>
                </a:ext>
              </a:extLst>
            </p:cNvPr>
            <p:cNvSpPr>
              <a:spLocks noChangeArrowheads="1"/>
            </p:cNvSpPr>
            <p:nvPr/>
          </p:nvSpPr>
          <p:spPr bwMode="auto">
            <a:xfrm>
              <a:off x="26672" y="0"/>
              <a:ext cx="346077" cy="1004360"/>
            </a:xfrm>
            <a:prstGeom prst="rect">
              <a:avLst/>
            </a:prstGeom>
            <a:solidFill>
              <a:srgbClr val="FF0000"/>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19" name="Forma libre: forma 18">
              <a:extLst>
                <a:ext uri="{FF2B5EF4-FFF2-40B4-BE49-F238E27FC236}">
                  <a16:creationId xmlns:a16="http://schemas.microsoft.com/office/drawing/2014/main" id="{9B770F88-0262-4E8D-975C-F1EB8A729F17}"/>
                </a:ext>
              </a:extLst>
            </p:cNvPr>
            <p:cNvSpPr/>
            <p:nvPr/>
          </p:nvSpPr>
          <p:spPr>
            <a:xfrm>
              <a:off x="11546205" y="0"/>
              <a:ext cx="508635" cy="902208"/>
            </a:xfrm>
            <a:custGeom>
              <a:avLst/>
              <a:gdLst>
                <a:gd name="connsiteX0" fmla="*/ 0 w 508635"/>
                <a:gd name="connsiteY0" fmla="*/ 902208 h 902208"/>
                <a:gd name="connsiteX1" fmla="*/ 0 w 508635"/>
                <a:gd name="connsiteY1" fmla="*/ 0 h 902208"/>
                <a:gd name="connsiteX2" fmla="*/ 171069 w 508635"/>
                <a:gd name="connsiteY2" fmla="*/ 0 h 902208"/>
                <a:gd name="connsiteX3" fmla="*/ 339852 w 508635"/>
                <a:gd name="connsiteY3" fmla="*/ 453263 h 902208"/>
                <a:gd name="connsiteX4" fmla="*/ 339852 w 508635"/>
                <a:gd name="connsiteY4" fmla="*/ 0 h 902208"/>
                <a:gd name="connsiteX5" fmla="*/ 508636 w 508635"/>
                <a:gd name="connsiteY5" fmla="*/ 0 h 902208"/>
                <a:gd name="connsiteX6" fmla="*/ 508636 w 508635"/>
                <a:gd name="connsiteY6" fmla="*/ 902208 h 902208"/>
                <a:gd name="connsiteX7" fmla="*/ 339217 w 508635"/>
                <a:gd name="connsiteY7" fmla="*/ 902208 h 902208"/>
                <a:gd name="connsiteX8" fmla="*/ 169037 w 508635"/>
                <a:gd name="connsiteY8" fmla="*/ 451104 h 902208"/>
                <a:gd name="connsiteX9" fmla="*/ 169037 w 508635"/>
                <a:gd name="connsiteY9" fmla="*/ 902208 h 9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8635" h="902208">
                  <a:moveTo>
                    <a:pt x="0" y="902208"/>
                  </a:moveTo>
                  <a:lnTo>
                    <a:pt x="0" y="0"/>
                  </a:lnTo>
                  <a:lnTo>
                    <a:pt x="171069" y="0"/>
                  </a:lnTo>
                  <a:lnTo>
                    <a:pt x="339852" y="453263"/>
                  </a:lnTo>
                  <a:lnTo>
                    <a:pt x="339852" y="0"/>
                  </a:lnTo>
                  <a:lnTo>
                    <a:pt x="508636" y="0"/>
                  </a:lnTo>
                  <a:lnTo>
                    <a:pt x="508636" y="902208"/>
                  </a:lnTo>
                  <a:lnTo>
                    <a:pt x="339217" y="902208"/>
                  </a:lnTo>
                  <a:lnTo>
                    <a:pt x="169037" y="451104"/>
                  </a:lnTo>
                  <a:lnTo>
                    <a:pt x="169037" y="902208"/>
                  </a:lnTo>
                  <a:close/>
                </a:path>
              </a:pathLst>
            </a:custGeom>
            <a:solidFill>
              <a:srgbClr val="FF0000"/>
            </a:solidFill>
            <a:ln w="12700" cap="flat">
              <a:noFill/>
              <a:prstDash val="solid"/>
              <a:miter/>
            </a:ln>
          </p:spPr>
          <p:txBody>
            <a:bodyPr rtlCol="0" anchor="ctr"/>
            <a:lstStyle/>
            <a:p>
              <a:endParaRPr lang="es-PE"/>
            </a:p>
          </p:txBody>
        </p:sp>
        <p:sp>
          <p:nvSpPr>
            <p:cNvPr id="20" name="Forma libre: forma 19">
              <a:extLst>
                <a:ext uri="{FF2B5EF4-FFF2-40B4-BE49-F238E27FC236}">
                  <a16:creationId xmlns:a16="http://schemas.microsoft.com/office/drawing/2014/main" id="{9DC32380-7A40-4CA3-8C35-5E3C61AAC17A}"/>
                </a:ext>
              </a:extLst>
            </p:cNvPr>
            <p:cNvSpPr/>
            <p:nvPr/>
          </p:nvSpPr>
          <p:spPr>
            <a:xfrm>
              <a:off x="395288" y="914399"/>
              <a:ext cx="11796712" cy="89961"/>
            </a:xfrm>
            <a:custGeom>
              <a:avLst/>
              <a:gdLst>
                <a:gd name="connsiteX0" fmla="*/ 0 w 11795506"/>
                <a:gd name="connsiteY0" fmla="*/ 0 h 179704"/>
                <a:gd name="connsiteX1" fmla="*/ 11795507 w 11795506"/>
                <a:gd name="connsiteY1" fmla="*/ 0 h 179704"/>
                <a:gd name="connsiteX2" fmla="*/ 11795507 w 11795506"/>
                <a:gd name="connsiteY2" fmla="*/ 179705 h 179704"/>
                <a:gd name="connsiteX3" fmla="*/ 0 w 11795506"/>
                <a:gd name="connsiteY3" fmla="*/ 179705 h 179704"/>
              </a:gdLst>
              <a:ahLst/>
              <a:cxnLst>
                <a:cxn ang="0">
                  <a:pos x="connsiteX0" y="connsiteY0"/>
                </a:cxn>
                <a:cxn ang="0">
                  <a:pos x="connsiteX1" y="connsiteY1"/>
                </a:cxn>
                <a:cxn ang="0">
                  <a:pos x="connsiteX2" y="connsiteY2"/>
                </a:cxn>
                <a:cxn ang="0">
                  <a:pos x="connsiteX3" y="connsiteY3"/>
                </a:cxn>
              </a:cxnLst>
              <a:rect l="l" t="t" r="r" b="b"/>
              <a:pathLst>
                <a:path w="11795506" h="179704">
                  <a:moveTo>
                    <a:pt x="0" y="0"/>
                  </a:moveTo>
                  <a:lnTo>
                    <a:pt x="11795507" y="0"/>
                  </a:lnTo>
                  <a:lnTo>
                    <a:pt x="11795507" y="179705"/>
                  </a:lnTo>
                  <a:lnTo>
                    <a:pt x="0" y="179705"/>
                  </a:lnTo>
                  <a:close/>
                </a:path>
              </a:pathLst>
            </a:custGeom>
            <a:solidFill>
              <a:srgbClr val="FF0000"/>
            </a:solidFill>
            <a:ln w="12700" cap="flat">
              <a:noFill/>
              <a:prstDash val="solid"/>
              <a:miter/>
            </a:ln>
          </p:spPr>
          <p:txBody>
            <a:bodyPr rtlCol="0" anchor="ctr"/>
            <a:lstStyle/>
            <a:p>
              <a:endParaRPr lang="es-PE"/>
            </a:p>
          </p:txBody>
        </p:sp>
      </p:grpSp>
      <p:sp>
        <p:nvSpPr>
          <p:cNvPr id="58" name="Rectángulo 57">
            <a:extLst>
              <a:ext uri="{FF2B5EF4-FFF2-40B4-BE49-F238E27FC236}">
                <a16:creationId xmlns:a16="http://schemas.microsoft.com/office/drawing/2014/main" id="{001E5334-05ED-4B93-83F0-0EDB84D2EAEF}"/>
              </a:ext>
            </a:extLst>
          </p:cNvPr>
          <p:cNvSpPr/>
          <p:nvPr/>
        </p:nvSpPr>
        <p:spPr>
          <a:xfrm>
            <a:off x="5873892" y="1692083"/>
            <a:ext cx="90703" cy="4784834"/>
          </a:xfrm>
          <a:prstGeom prst="rect">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grpSp>
        <p:nvGrpSpPr>
          <p:cNvPr id="59" name="Grupo 58">
            <a:extLst>
              <a:ext uri="{FF2B5EF4-FFF2-40B4-BE49-F238E27FC236}">
                <a16:creationId xmlns:a16="http://schemas.microsoft.com/office/drawing/2014/main" id="{71448C79-1935-4D5D-A809-76F6C78493B8}"/>
              </a:ext>
            </a:extLst>
          </p:cNvPr>
          <p:cNvGrpSpPr/>
          <p:nvPr/>
        </p:nvGrpSpPr>
        <p:grpSpPr>
          <a:xfrm>
            <a:off x="6611553" y="2386854"/>
            <a:ext cx="503047" cy="505874"/>
            <a:chOff x="3406095" y="4975824"/>
            <a:chExt cx="282575" cy="284163"/>
          </a:xfrm>
          <a:solidFill>
            <a:srgbClr val="FF0000"/>
          </a:solidFill>
        </p:grpSpPr>
        <p:sp>
          <p:nvSpPr>
            <p:cNvPr id="60" name="Oval 99">
              <a:extLst>
                <a:ext uri="{FF2B5EF4-FFF2-40B4-BE49-F238E27FC236}">
                  <a16:creationId xmlns:a16="http://schemas.microsoft.com/office/drawing/2014/main" id="{A4ACA849-B1C8-4BBD-84F5-DCBA5DE70700}"/>
                </a:ext>
              </a:extLst>
            </p:cNvPr>
            <p:cNvSpPr>
              <a:spLocks noChangeArrowheads="1"/>
            </p:cNvSpPr>
            <p:nvPr/>
          </p:nvSpPr>
          <p:spPr bwMode="auto">
            <a:xfrm>
              <a:off x="3406095" y="4975824"/>
              <a:ext cx="282575" cy="284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61" name="Freeform 100">
              <a:extLst>
                <a:ext uri="{FF2B5EF4-FFF2-40B4-BE49-F238E27FC236}">
                  <a16:creationId xmlns:a16="http://schemas.microsoft.com/office/drawing/2014/main" id="{19ADF703-A329-4593-8B3F-32C584EC4C64}"/>
                </a:ext>
              </a:extLst>
            </p:cNvPr>
            <p:cNvSpPr>
              <a:spLocks/>
            </p:cNvSpPr>
            <p:nvPr/>
          </p:nvSpPr>
          <p:spPr bwMode="auto">
            <a:xfrm>
              <a:off x="3445782" y="5028212"/>
              <a:ext cx="204788" cy="179388"/>
            </a:xfrm>
            <a:custGeom>
              <a:avLst/>
              <a:gdLst>
                <a:gd name="T0" fmla="*/ 0 w 477"/>
                <a:gd name="T1" fmla="*/ 213 h 419"/>
                <a:gd name="T2" fmla="*/ 26 w 477"/>
                <a:gd name="T3" fmla="*/ 183 h 419"/>
                <a:gd name="T4" fmla="*/ 57 w 477"/>
                <a:gd name="T5" fmla="*/ 168 h 419"/>
                <a:gd name="T6" fmla="*/ 103 w 477"/>
                <a:gd name="T7" fmla="*/ 186 h 419"/>
                <a:gd name="T8" fmla="*/ 124 w 477"/>
                <a:gd name="T9" fmla="*/ 211 h 419"/>
                <a:gd name="T10" fmla="*/ 157 w 477"/>
                <a:gd name="T11" fmla="*/ 273 h 419"/>
                <a:gd name="T12" fmla="*/ 230 w 477"/>
                <a:gd name="T13" fmla="*/ 171 h 419"/>
                <a:gd name="T14" fmla="*/ 277 w 477"/>
                <a:gd name="T15" fmla="*/ 111 h 419"/>
                <a:gd name="T16" fmla="*/ 378 w 477"/>
                <a:gd name="T17" fmla="*/ 24 h 419"/>
                <a:gd name="T18" fmla="*/ 413 w 477"/>
                <a:gd name="T19" fmla="*/ 8 h 419"/>
                <a:gd name="T20" fmla="*/ 445 w 477"/>
                <a:gd name="T21" fmla="*/ 0 h 419"/>
                <a:gd name="T22" fmla="*/ 477 w 477"/>
                <a:gd name="T23" fmla="*/ 5 h 419"/>
                <a:gd name="T24" fmla="*/ 295 w 477"/>
                <a:gd name="T25" fmla="*/ 191 h 419"/>
                <a:gd name="T26" fmla="*/ 235 w 477"/>
                <a:gd name="T27" fmla="*/ 288 h 419"/>
                <a:gd name="T28" fmla="*/ 190 w 477"/>
                <a:gd name="T29" fmla="*/ 377 h 419"/>
                <a:gd name="T30" fmla="*/ 134 w 477"/>
                <a:gd name="T31" fmla="*/ 419 h 419"/>
                <a:gd name="T32" fmla="*/ 112 w 477"/>
                <a:gd name="T33" fmla="*/ 413 h 419"/>
                <a:gd name="T34" fmla="*/ 101 w 477"/>
                <a:gd name="T35" fmla="*/ 374 h 419"/>
                <a:gd name="T36" fmla="*/ 85 w 477"/>
                <a:gd name="T37" fmla="*/ 331 h 419"/>
                <a:gd name="T38" fmla="*/ 51 w 477"/>
                <a:gd name="T39" fmla="*/ 261 h 419"/>
                <a:gd name="T40" fmla="*/ 16 w 477"/>
                <a:gd name="T41" fmla="*/ 222 h 419"/>
                <a:gd name="T42" fmla="*/ 0 w 477"/>
                <a:gd name="T43" fmla="*/ 213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7" h="419">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grpSp>
      <p:grpSp>
        <p:nvGrpSpPr>
          <p:cNvPr id="62" name="Grupo 61">
            <a:extLst>
              <a:ext uri="{FF2B5EF4-FFF2-40B4-BE49-F238E27FC236}">
                <a16:creationId xmlns:a16="http://schemas.microsoft.com/office/drawing/2014/main" id="{8DFAED4C-5330-4EE1-8B78-106E4C0A3F20}"/>
              </a:ext>
            </a:extLst>
          </p:cNvPr>
          <p:cNvGrpSpPr/>
          <p:nvPr/>
        </p:nvGrpSpPr>
        <p:grpSpPr>
          <a:xfrm>
            <a:off x="6611553" y="3448758"/>
            <a:ext cx="503047" cy="505874"/>
            <a:chOff x="3406095" y="4975824"/>
            <a:chExt cx="282575" cy="284163"/>
          </a:xfrm>
          <a:solidFill>
            <a:srgbClr val="FF0000"/>
          </a:solidFill>
        </p:grpSpPr>
        <p:sp>
          <p:nvSpPr>
            <p:cNvPr id="63" name="Oval 99">
              <a:extLst>
                <a:ext uri="{FF2B5EF4-FFF2-40B4-BE49-F238E27FC236}">
                  <a16:creationId xmlns:a16="http://schemas.microsoft.com/office/drawing/2014/main" id="{EFF5BE5B-2746-4DB3-A738-BE300418C27D}"/>
                </a:ext>
              </a:extLst>
            </p:cNvPr>
            <p:cNvSpPr>
              <a:spLocks noChangeArrowheads="1"/>
            </p:cNvSpPr>
            <p:nvPr/>
          </p:nvSpPr>
          <p:spPr bwMode="auto">
            <a:xfrm>
              <a:off x="3406095" y="4975824"/>
              <a:ext cx="282575" cy="284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64" name="Freeform 100">
              <a:extLst>
                <a:ext uri="{FF2B5EF4-FFF2-40B4-BE49-F238E27FC236}">
                  <a16:creationId xmlns:a16="http://schemas.microsoft.com/office/drawing/2014/main" id="{CB7C2B10-FB0E-4810-B9CC-D9D142D5C796}"/>
                </a:ext>
              </a:extLst>
            </p:cNvPr>
            <p:cNvSpPr>
              <a:spLocks/>
            </p:cNvSpPr>
            <p:nvPr/>
          </p:nvSpPr>
          <p:spPr bwMode="auto">
            <a:xfrm>
              <a:off x="3445782" y="5028212"/>
              <a:ext cx="204788" cy="179388"/>
            </a:xfrm>
            <a:custGeom>
              <a:avLst/>
              <a:gdLst>
                <a:gd name="T0" fmla="*/ 0 w 477"/>
                <a:gd name="T1" fmla="*/ 213 h 419"/>
                <a:gd name="T2" fmla="*/ 26 w 477"/>
                <a:gd name="T3" fmla="*/ 183 h 419"/>
                <a:gd name="T4" fmla="*/ 57 w 477"/>
                <a:gd name="T5" fmla="*/ 168 h 419"/>
                <a:gd name="T6" fmla="*/ 103 w 477"/>
                <a:gd name="T7" fmla="*/ 186 h 419"/>
                <a:gd name="T8" fmla="*/ 124 w 477"/>
                <a:gd name="T9" fmla="*/ 211 h 419"/>
                <a:gd name="T10" fmla="*/ 157 w 477"/>
                <a:gd name="T11" fmla="*/ 273 h 419"/>
                <a:gd name="T12" fmla="*/ 230 w 477"/>
                <a:gd name="T13" fmla="*/ 171 h 419"/>
                <a:gd name="T14" fmla="*/ 277 w 477"/>
                <a:gd name="T15" fmla="*/ 111 h 419"/>
                <a:gd name="T16" fmla="*/ 378 w 477"/>
                <a:gd name="T17" fmla="*/ 24 h 419"/>
                <a:gd name="T18" fmla="*/ 413 w 477"/>
                <a:gd name="T19" fmla="*/ 8 h 419"/>
                <a:gd name="T20" fmla="*/ 445 w 477"/>
                <a:gd name="T21" fmla="*/ 0 h 419"/>
                <a:gd name="T22" fmla="*/ 477 w 477"/>
                <a:gd name="T23" fmla="*/ 5 h 419"/>
                <a:gd name="T24" fmla="*/ 295 w 477"/>
                <a:gd name="T25" fmla="*/ 191 h 419"/>
                <a:gd name="T26" fmla="*/ 235 w 477"/>
                <a:gd name="T27" fmla="*/ 288 h 419"/>
                <a:gd name="T28" fmla="*/ 190 w 477"/>
                <a:gd name="T29" fmla="*/ 377 h 419"/>
                <a:gd name="T30" fmla="*/ 134 w 477"/>
                <a:gd name="T31" fmla="*/ 419 h 419"/>
                <a:gd name="T32" fmla="*/ 112 w 477"/>
                <a:gd name="T33" fmla="*/ 413 h 419"/>
                <a:gd name="T34" fmla="*/ 101 w 477"/>
                <a:gd name="T35" fmla="*/ 374 h 419"/>
                <a:gd name="T36" fmla="*/ 85 w 477"/>
                <a:gd name="T37" fmla="*/ 331 h 419"/>
                <a:gd name="T38" fmla="*/ 51 w 477"/>
                <a:gd name="T39" fmla="*/ 261 h 419"/>
                <a:gd name="T40" fmla="*/ 16 w 477"/>
                <a:gd name="T41" fmla="*/ 222 h 419"/>
                <a:gd name="T42" fmla="*/ 0 w 477"/>
                <a:gd name="T43" fmla="*/ 213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7" h="419">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grpSp>
      <p:grpSp>
        <p:nvGrpSpPr>
          <p:cNvPr id="65" name="Grupo 64">
            <a:extLst>
              <a:ext uri="{FF2B5EF4-FFF2-40B4-BE49-F238E27FC236}">
                <a16:creationId xmlns:a16="http://schemas.microsoft.com/office/drawing/2014/main" id="{5A7E8D84-5853-41D2-BE29-2637449CB53B}"/>
              </a:ext>
            </a:extLst>
          </p:cNvPr>
          <p:cNvGrpSpPr/>
          <p:nvPr/>
        </p:nvGrpSpPr>
        <p:grpSpPr>
          <a:xfrm>
            <a:off x="6611553" y="4624596"/>
            <a:ext cx="503047" cy="505874"/>
            <a:chOff x="3406095" y="4975824"/>
            <a:chExt cx="282575" cy="284163"/>
          </a:xfrm>
          <a:solidFill>
            <a:srgbClr val="FF0000"/>
          </a:solidFill>
        </p:grpSpPr>
        <p:sp>
          <p:nvSpPr>
            <p:cNvPr id="66" name="Oval 99">
              <a:extLst>
                <a:ext uri="{FF2B5EF4-FFF2-40B4-BE49-F238E27FC236}">
                  <a16:creationId xmlns:a16="http://schemas.microsoft.com/office/drawing/2014/main" id="{C95FCA8D-CBC5-4F2D-BB73-A412D92B03BA}"/>
                </a:ext>
              </a:extLst>
            </p:cNvPr>
            <p:cNvSpPr>
              <a:spLocks noChangeArrowheads="1"/>
            </p:cNvSpPr>
            <p:nvPr/>
          </p:nvSpPr>
          <p:spPr bwMode="auto">
            <a:xfrm>
              <a:off x="3406095" y="4975824"/>
              <a:ext cx="282575" cy="284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67" name="Freeform 100">
              <a:extLst>
                <a:ext uri="{FF2B5EF4-FFF2-40B4-BE49-F238E27FC236}">
                  <a16:creationId xmlns:a16="http://schemas.microsoft.com/office/drawing/2014/main" id="{53CF061C-D6E2-41B0-A152-3F4E5FDC2D47}"/>
                </a:ext>
              </a:extLst>
            </p:cNvPr>
            <p:cNvSpPr>
              <a:spLocks/>
            </p:cNvSpPr>
            <p:nvPr/>
          </p:nvSpPr>
          <p:spPr bwMode="auto">
            <a:xfrm>
              <a:off x="3445782" y="5028212"/>
              <a:ext cx="204788" cy="179388"/>
            </a:xfrm>
            <a:custGeom>
              <a:avLst/>
              <a:gdLst>
                <a:gd name="T0" fmla="*/ 0 w 477"/>
                <a:gd name="T1" fmla="*/ 213 h 419"/>
                <a:gd name="T2" fmla="*/ 26 w 477"/>
                <a:gd name="T3" fmla="*/ 183 h 419"/>
                <a:gd name="T4" fmla="*/ 57 w 477"/>
                <a:gd name="T5" fmla="*/ 168 h 419"/>
                <a:gd name="T6" fmla="*/ 103 w 477"/>
                <a:gd name="T7" fmla="*/ 186 h 419"/>
                <a:gd name="T8" fmla="*/ 124 w 477"/>
                <a:gd name="T9" fmla="*/ 211 h 419"/>
                <a:gd name="T10" fmla="*/ 157 w 477"/>
                <a:gd name="T11" fmla="*/ 273 h 419"/>
                <a:gd name="T12" fmla="*/ 230 w 477"/>
                <a:gd name="T13" fmla="*/ 171 h 419"/>
                <a:gd name="T14" fmla="*/ 277 w 477"/>
                <a:gd name="T15" fmla="*/ 111 h 419"/>
                <a:gd name="T16" fmla="*/ 378 w 477"/>
                <a:gd name="T17" fmla="*/ 24 h 419"/>
                <a:gd name="T18" fmla="*/ 413 w 477"/>
                <a:gd name="T19" fmla="*/ 8 h 419"/>
                <a:gd name="T20" fmla="*/ 445 w 477"/>
                <a:gd name="T21" fmla="*/ 0 h 419"/>
                <a:gd name="T22" fmla="*/ 477 w 477"/>
                <a:gd name="T23" fmla="*/ 5 h 419"/>
                <a:gd name="T24" fmla="*/ 295 w 477"/>
                <a:gd name="T25" fmla="*/ 191 h 419"/>
                <a:gd name="T26" fmla="*/ 235 w 477"/>
                <a:gd name="T27" fmla="*/ 288 h 419"/>
                <a:gd name="T28" fmla="*/ 190 w 477"/>
                <a:gd name="T29" fmla="*/ 377 h 419"/>
                <a:gd name="T30" fmla="*/ 134 w 477"/>
                <a:gd name="T31" fmla="*/ 419 h 419"/>
                <a:gd name="T32" fmla="*/ 112 w 477"/>
                <a:gd name="T33" fmla="*/ 413 h 419"/>
                <a:gd name="T34" fmla="*/ 101 w 477"/>
                <a:gd name="T35" fmla="*/ 374 h 419"/>
                <a:gd name="T36" fmla="*/ 85 w 477"/>
                <a:gd name="T37" fmla="*/ 331 h 419"/>
                <a:gd name="T38" fmla="*/ 51 w 477"/>
                <a:gd name="T39" fmla="*/ 261 h 419"/>
                <a:gd name="T40" fmla="*/ 16 w 477"/>
                <a:gd name="T41" fmla="*/ 222 h 419"/>
                <a:gd name="T42" fmla="*/ 0 w 477"/>
                <a:gd name="T43" fmla="*/ 213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7" h="419">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grpSp>
      <p:grpSp>
        <p:nvGrpSpPr>
          <p:cNvPr id="68" name="Grupo 67">
            <a:extLst>
              <a:ext uri="{FF2B5EF4-FFF2-40B4-BE49-F238E27FC236}">
                <a16:creationId xmlns:a16="http://schemas.microsoft.com/office/drawing/2014/main" id="{6AC92A18-012B-4EED-9D0B-FD8BB4CBEC45}"/>
              </a:ext>
            </a:extLst>
          </p:cNvPr>
          <p:cNvGrpSpPr/>
          <p:nvPr/>
        </p:nvGrpSpPr>
        <p:grpSpPr>
          <a:xfrm>
            <a:off x="6611553" y="5708930"/>
            <a:ext cx="503047" cy="505874"/>
            <a:chOff x="3406095" y="4975824"/>
            <a:chExt cx="282575" cy="284163"/>
          </a:xfrm>
          <a:solidFill>
            <a:srgbClr val="FF0000"/>
          </a:solidFill>
        </p:grpSpPr>
        <p:sp>
          <p:nvSpPr>
            <p:cNvPr id="69" name="Oval 99">
              <a:extLst>
                <a:ext uri="{FF2B5EF4-FFF2-40B4-BE49-F238E27FC236}">
                  <a16:creationId xmlns:a16="http://schemas.microsoft.com/office/drawing/2014/main" id="{DC955DF7-0A05-4217-A3CB-EC28DD0CC777}"/>
                </a:ext>
              </a:extLst>
            </p:cNvPr>
            <p:cNvSpPr>
              <a:spLocks noChangeArrowheads="1"/>
            </p:cNvSpPr>
            <p:nvPr/>
          </p:nvSpPr>
          <p:spPr bwMode="auto">
            <a:xfrm>
              <a:off x="3406095" y="4975824"/>
              <a:ext cx="282575" cy="284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70" name="Freeform 100">
              <a:extLst>
                <a:ext uri="{FF2B5EF4-FFF2-40B4-BE49-F238E27FC236}">
                  <a16:creationId xmlns:a16="http://schemas.microsoft.com/office/drawing/2014/main" id="{309986F6-7CDA-4993-B28F-C2F6C5F3B78C}"/>
                </a:ext>
              </a:extLst>
            </p:cNvPr>
            <p:cNvSpPr>
              <a:spLocks/>
            </p:cNvSpPr>
            <p:nvPr/>
          </p:nvSpPr>
          <p:spPr bwMode="auto">
            <a:xfrm>
              <a:off x="3445782" y="5028212"/>
              <a:ext cx="204788" cy="179388"/>
            </a:xfrm>
            <a:custGeom>
              <a:avLst/>
              <a:gdLst>
                <a:gd name="T0" fmla="*/ 0 w 477"/>
                <a:gd name="T1" fmla="*/ 213 h 419"/>
                <a:gd name="T2" fmla="*/ 26 w 477"/>
                <a:gd name="T3" fmla="*/ 183 h 419"/>
                <a:gd name="T4" fmla="*/ 57 w 477"/>
                <a:gd name="T5" fmla="*/ 168 h 419"/>
                <a:gd name="T6" fmla="*/ 103 w 477"/>
                <a:gd name="T7" fmla="*/ 186 h 419"/>
                <a:gd name="T8" fmla="*/ 124 w 477"/>
                <a:gd name="T9" fmla="*/ 211 h 419"/>
                <a:gd name="T10" fmla="*/ 157 w 477"/>
                <a:gd name="T11" fmla="*/ 273 h 419"/>
                <a:gd name="T12" fmla="*/ 230 w 477"/>
                <a:gd name="T13" fmla="*/ 171 h 419"/>
                <a:gd name="T14" fmla="*/ 277 w 477"/>
                <a:gd name="T15" fmla="*/ 111 h 419"/>
                <a:gd name="T16" fmla="*/ 378 w 477"/>
                <a:gd name="T17" fmla="*/ 24 h 419"/>
                <a:gd name="T18" fmla="*/ 413 w 477"/>
                <a:gd name="T19" fmla="*/ 8 h 419"/>
                <a:gd name="T20" fmla="*/ 445 w 477"/>
                <a:gd name="T21" fmla="*/ 0 h 419"/>
                <a:gd name="T22" fmla="*/ 477 w 477"/>
                <a:gd name="T23" fmla="*/ 5 h 419"/>
                <a:gd name="T24" fmla="*/ 295 w 477"/>
                <a:gd name="T25" fmla="*/ 191 h 419"/>
                <a:gd name="T26" fmla="*/ 235 w 477"/>
                <a:gd name="T27" fmla="*/ 288 h 419"/>
                <a:gd name="T28" fmla="*/ 190 w 477"/>
                <a:gd name="T29" fmla="*/ 377 h 419"/>
                <a:gd name="T30" fmla="*/ 134 w 477"/>
                <a:gd name="T31" fmla="*/ 419 h 419"/>
                <a:gd name="T32" fmla="*/ 112 w 477"/>
                <a:gd name="T33" fmla="*/ 413 h 419"/>
                <a:gd name="T34" fmla="*/ 101 w 477"/>
                <a:gd name="T35" fmla="*/ 374 h 419"/>
                <a:gd name="T36" fmla="*/ 85 w 477"/>
                <a:gd name="T37" fmla="*/ 331 h 419"/>
                <a:gd name="T38" fmla="*/ 51 w 477"/>
                <a:gd name="T39" fmla="*/ 261 h 419"/>
                <a:gd name="T40" fmla="*/ 16 w 477"/>
                <a:gd name="T41" fmla="*/ 222 h 419"/>
                <a:gd name="T42" fmla="*/ 0 w 477"/>
                <a:gd name="T43" fmla="*/ 213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7" h="419">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grpSp>
      <p:sp>
        <p:nvSpPr>
          <p:cNvPr id="71" name="CuadroTexto 70">
            <a:extLst>
              <a:ext uri="{FF2B5EF4-FFF2-40B4-BE49-F238E27FC236}">
                <a16:creationId xmlns:a16="http://schemas.microsoft.com/office/drawing/2014/main" id="{7DEB9F64-2CE3-466D-A801-4DC87686CC21}"/>
              </a:ext>
            </a:extLst>
          </p:cNvPr>
          <p:cNvSpPr txBox="1"/>
          <p:nvPr/>
        </p:nvSpPr>
        <p:spPr>
          <a:xfrm>
            <a:off x="6453605" y="1631005"/>
            <a:ext cx="4881779" cy="523220"/>
          </a:xfrm>
          <a:prstGeom prst="rect">
            <a:avLst/>
          </a:prstGeom>
          <a:noFill/>
        </p:spPr>
        <p:txBody>
          <a:bodyPr wrap="square" rtlCol="0">
            <a:spAutoFit/>
          </a:bodyPr>
          <a:lstStyle/>
          <a:p>
            <a:r>
              <a:rPr lang="es-PE" sz="2800" dirty="0">
                <a:solidFill>
                  <a:srgbClr val="FF0000"/>
                </a:solidFill>
                <a:latin typeface="Arial Black" panose="020B0A04020102020204" pitchFamily="34" charset="0"/>
              </a:rPr>
              <a:t>Conclusiones</a:t>
            </a:r>
          </a:p>
        </p:txBody>
      </p:sp>
      <p:sp>
        <p:nvSpPr>
          <p:cNvPr id="72" name="CuadroTexto 71">
            <a:extLst>
              <a:ext uri="{FF2B5EF4-FFF2-40B4-BE49-F238E27FC236}">
                <a16:creationId xmlns:a16="http://schemas.microsoft.com/office/drawing/2014/main" id="{3672A83E-DA52-4531-A3AE-DE0566865A24}"/>
              </a:ext>
            </a:extLst>
          </p:cNvPr>
          <p:cNvSpPr txBox="1"/>
          <p:nvPr/>
        </p:nvSpPr>
        <p:spPr>
          <a:xfrm>
            <a:off x="7185252" y="2348187"/>
            <a:ext cx="4290381" cy="830997"/>
          </a:xfrm>
          <a:prstGeom prst="rect">
            <a:avLst/>
          </a:prstGeom>
          <a:noFill/>
        </p:spPr>
        <p:txBody>
          <a:bodyPr wrap="square" rtlCol="0">
            <a:spAutoFit/>
          </a:bodyPr>
          <a:lstStyle/>
          <a:p>
            <a:r>
              <a:rPr lang="en-US" sz="1600" dirty="0"/>
              <a:t>There are many variations of passages of Lorem Ipsum available, but the majority have suffered</a:t>
            </a:r>
            <a:endParaRPr lang="en-US" sz="1600" dirty="0">
              <a:latin typeface="Times New Roman" panose="02020603050405020304" pitchFamily="18" charset="0"/>
              <a:cs typeface="Times New Roman" panose="02020603050405020304" pitchFamily="18" charset="0"/>
            </a:endParaRPr>
          </a:p>
        </p:txBody>
      </p:sp>
      <p:sp>
        <p:nvSpPr>
          <p:cNvPr id="73" name="CuadroTexto 72">
            <a:extLst>
              <a:ext uri="{FF2B5EF4-FFF2-40B4-BE49-F238E27FC236}">
                <a16:creationId xmlns:a16="http://schemas.microsoft.com/office/drawing/2014/main" id="{FE0ECDF3-6262-4105-8840-5717DF9C0C51}"/>
              </a:ext>
            </a:extLst>
          </p:cNvPr>
          <p:cNvSpPr txBox="1"/>
          <p:nvPr/>
        </p:nvSpPr>
        <p:spPr>
          <a:xfrm>
            <a:off x="7202951" y="3388248"/>
            <a:ext cx="4290381" cy="830997"/>
          </a:xfrm>
          <a:prstGeom prst="rect">
            <a:avLst/>
          </a:prstGeom>
          <a:noFill/>
        </p:spPr>
        <p:txBody>
          <a:bodyPr wrap="square" rtlCol="0">
            <a:spAutoFit/>
          </a:bodyPr>
          <a:lstStyle/>
          <a:p>
            <a:r>
              <a:rPr lang="en-US" sz="1600" dirty="0"/>
              <a:t>There are many variations of passages of Lorem Ipsum available, but the majority have suffered</a:t>
            </a:r>
            <a:endParaRPr lang="en-US" sz="1600" dirty="0">
              <a:latin typeface="Times New Roman" panose="02020603050405020304" pitchFamily="18" charset="0"/>
              <a:cs typeface="Times New Roman" panose="02020603050405020304" pitchFamily="18" charset="0"/>
            </a:endParaRPr>
          </a:p>
        </p:txBody>
      </p:sp>
      <p:sp>
        <p:nvSpPr>
          <p:cNvPr id="74" name="CuadroTexto 73">
            <a:extLst>
              <a:ext uri="{FF2B5EF4-FFF2-40B4-BE49-F238E27FC236}">
                <a16:creationId xmlns:a16="http://schemas.microsoft.com/office/drawing/2014/main" id="{10209FD2-1E05-40E7-B396-4F46D5568D34}"/>
              </a:ext>
            </a:extLst>
          </p:cNvPr>
          <p:cNvSpPr txBox="1"/>
          <p:nvPr/>
        </p:nvSpPr>
        <p:spPr>
          <a:xfrm>
            <a:off x="7235735" y="4485901"/>
            <a:ext cx="4290381" cy="830997"/>
          </a:xfrm>
          <a:prstGeom prst="rect">
            <a:avLst/>
          </a:prstGeom>
          <a:noFill/>
        </p:spPr>
        <p:txBody>
          <a:bodyPr wrap="square" rtlCol="0">
            <a:spAutoFit/>
          </a:bodyPr>
          <a:lstStyle/>
          <a:p>
            <a:r>
              <a:rPr lang="en-US" sz="1600" dirty="0"/>
              <a:t>There are many variations of passages of Lorem Ipsum available, but the majority have suffered</a:t>
            </a:r>
            <a:endParaRPr lang="en-US" sz="1600" dirty="0">
              <a:latin typeface="Times New Roman" panose="02020603050405020304" pitchFamily="18" charset="0"/>
              <a:cs typeface="Times New Roman" panose="02020603050405020304" pitchFamily="18" charset="0"/>
            </a:endParaRPr>
          </a:p>
        </p:txBody>
      </p:sp>
      <p:sp>
        <p:nvSpPr>
          <p:cNvPr id="75" name="CuadroTexto 74">
            <a:extLst>
              <a:ext uri="{FF2B5EF4-FFF2-40B4-BE49-F238E27FC236}">
                <a16:creationId xmlns:a16="http://schemas.microsoft.com/office/drawing/2014/main" id="{636672FF-6225-4364-B1BD-B8F2E810BA97}"/>
              </a:ext>
            </a:extLst>
          </p:cNvPr>
          <p:cNvSpPr txBox="1"/>
          <p:nvPr/>
        </p:nvSpPr>
        <p:spPr>
          <a:xfrm>
            <a:off x="7255824" y="5549527"/>
            <a:ext cx="4290381" cy="830997"/>
          </a:xfrm>
          <a:prstGeom prst="rect">
            <a:avLst/>
          </a:prstGeom>
          <a:noFill/>
        </p:spPr>
        <p:txBody>
          <a:bodyPr wrap="square" rtlCol="0">
            <a:spAutoFit/>
          </a:bodyPr>
          <a:lstStyle/>
          <a:p>
            <a:r>
              <a:rPr lang="en-US" sz="1600" dirty="0"/>
              <a:t>There are many variations of passages of Lorem Ipsum available, but the majority have suffered</a:t>
            </a:r>
            <a:endParaRPr lang="en-US" sz="1600" dirty="0">
              <a:latin typeface="Times New Roman" panose="02020603050405020304" pitchFamily="18" charset="0"/>
              <a:cs typeface="Times New Roman" panose="02020603050405020304" pitchFamily="18" charset="0"/>
            </a:endParaRPr>
          </a:p>
        </p:txBody>
      </p:sp>
      <p:sp>
        <p:nvSpPr>
          <p:cNvPr id="77" name="CuadroTexto 76">
            <a:extLst>
              <a:ext uri="{FF2B5EF4-FFF2-40B4-BE49-F238E27FC236}">
                <a16:creationId xmlns:a16="http://schemas.microsoft.com/office/drawing/2014/main" id="{9FB4F1F4-37CB-417A-91D6-E62A94DC8AA5}"/>
              </a:ext>
            </a:extLst>
          </p:cNvPr>
          <p:cNvSpPr txBox="1"/>
          <p:nvPr/>
        </p:nvSpPr>
        <p:spPr>
          <a:xfrm>
            <a:off x="713378" y="204832"/>
            <a:ext cx="6081759" cy="707886"/>
          </a:xfrm>
          <a:prstGeom prst="rect">
            <a:avLst/>
          </a:prstGeom>
          <a:noFill/>
        </p:spPr>
        <p:txBody>
          <a:bodyPr wrap="square" rtlCol="0">
            <a:spAutoFit/>
          </a:bodyPr>
          <a:lstStyle/>
          <a:p>
            <a:r>
              <a:rPr lang="es-PE" sz="4000" b="1" dirty="0">
                <a:latin typeface="Arial" panose="020B0604020202020204" pitchFamily="34" charset="0"/>
                <a:cs typeface="Arial" panose="020B0604020202020204" pitchFamily="34" charset="0"/>
              </a:rPr>
              <a:t>Escribe un subtítulo</a:t>
            </a:r>
          </a:p>
        </p:txBody>
      </p:sp>
      <p:grpSp>
        <p:nvGrpSpPr>
          <p:cNvPr id="8" name="Grupo 7">
            <a:extLst>
              <a:ext uri="{FF2B5EF4-FFF2-40B4-BE49-F238E27FC236}">
                <a16:creationId xmlns:a16="http://schemas.microsoft.com/office/drawing/2014/main" id="{ACEE3651-65D8-B7B4-1D36-AC94A6A4D3D9}"/>
              </a:ext>
            </a:extLst>
          </p:cNvPr>
          <p:cNvGrpSpPr/>
          <p:nvPr/>
        </p:nvGrpSpPr>
        <p:grpSpPr>
          <a:xfrm>
            <a:off x="557213" y="2892425"/>
            <a:ext cx="4886325" cy="3287713"/>
            <a:chOff x="557213" y="2892425"/>
            <a:chExt cx="4886325" cy="3287713"/>
          </a:xfrm>
        </p:grpSpPr>
        <p:sp>
          <p:nvSpPr>
            <p:cNvPr id="4" name="Freeform 5">
              <a:extLst>
                <a:ext uri="{FF2B5EF4-FFF2-40B4-BE49-F238E27FC236}">
                  <a16:creationId xmlns:a16="http://schemas.microsoft.com/office/drawing/2014/main" id="{AF9FDD94-8EB2-41DC-B43E-89C1C175EEA3}"/>
                </a:ext>
              </a:extLst>
            </p:cNvPr>
            <p:cNvSpPr>
              <a:spLocks noEditPoints="1"/>
            </p:cNvSpPr>
            <p:nvPr/>
          </p:nvSpPr>
          <p:spPr bwMode="auto">
            <a:xfrm>
              <a:off x="557213" y="2892425"/>
              <a:ext cx="4886325" cy="3287713"/>
            </a:xfrm>
            <a:custGeom>
              <a:avLst/>
              <a:gdLst>
                <a:gd name="T0" fmla="*/ 296 w 296"/>
                <a:gd name="T1" fmla="*/ 0 h 198"/>
                <a:gd name="T2" fmla="*/ 296 w 296"/>
                <a:gd name="T3" fmla="*/ 175 h 198"/>
                <a:gd name="T4" fmla="*/ 227 w 296"/>
                <a:gd name="T5" fmla="*/ 175 h 198"/>
                <a:gd name="T6" fmla="*/ 157 w 296"/>
                <a:gd name="T7" fmla="*/ 175 h 198"/>
                <a:gd name="T8" fmla="*/ 159 w 296"/>
                <a:gd name="T9" fmla="*/ 183 h 198"/>
                <a:gd name="T10" fmla="*/ 163 w 296"/>
                <a:gd name="T11" fmla="*/ 184 h 198"/>
                <a:gd name="T12" fmla="*/ 207 w 296"/>
                <a:gd name="T13" fmla="*/ 184 h 198"/>
                <a:gd name="T14" fmla="*/ 216 w 296"/>
                <a:gd name="T15" fmla="*/ 188 h 198"/>
                <a:gd name="T16" fmla="*/ 226 w 296"/>
                <a:gd name="T17" fmla="*/ 197 h 198"/>
                <a:gd name="T18" fmla="*/ 225 w 296"/>
                <a:gd name="T19" fmla="*/ 198 h 198"/>
                <a:gd name="T20" fmla="*/ 70 w 296"/>
                <a:gd name="T21" fmla="*/ 198 h 198"/>
                <a:gd name="T22" fmla="*/ 76 w 296"/>
                <a:gd name="T23" fmla="*/ 193 h 198"/>
                <a:gd name="T24" fmla="*/ 97 w 296"/>
                <a:gd name="T25" fmla="*/ 184 h 198"/>
                <a:gd name="T26" fmla="*/ 130 w 296"/>
                <a:gd name="T27" fmla="*/ 185 h 198"/>
                <a:gd name="T28" fmla="*/ 137 w 296"/>
                <a:gd name="T29" fmla="*/ 179 h 198"/>
                <a:gd name="T30" fmla="*/ 138 w 296"/>
                <a:gd name="T31" fmla="*/ 175 h 198"/>
                <a:gd name="T32" fmla="*/ 0 w 296"/>
                <a:gd name="T33" fmla="*/ 175 h 198"/>
                <a:gd name="T34" fmla="*/ 0 w 296"/>
                <a:gd name="T35" fmla="*/ 0 h 198"/>
                <a:gd name="T36" fmla="*/ 296 w 296"/>
                <a:gd name="T37" fmla="*/ 0 h 198"/>
                <a:gd name="T38" fmla="*/ 283 w 296"/>
                <a:gd name="T39" fmla="*/ 163 h 198"/>
                <a:gd name="T40" fmla="*/ 283 w 296"/>
                <a:gd name="T41" fmla="*/ 12 h 198"/>
                <a:gd name="T42" fmla="*/ 13 w 296"/>
                <a:gd name="T43" fmla="*/ 12 h 198"/>
                <a:gd name="T44" fmla="*/ 13 w 296"/>
                <a:gd name="T45" fmla="*/ 163 h 198"/>
                <a:gd name="T46" fmla="*/ 283 w 296"/>
                <a:gd name="T47" fmla="*/ 163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6" h="198">
                  <a:moveTo>
                    <a:pt x="296" y="0"/>
                  </a:moveTo>
                  <a:cubicBezTo>
                    <a:pt x="296" y="59"/>
                    <a:pt x="296" y="116"/>
                    <a:pt x="296" y="175"/>
                  </a:cubicBezTo>
                  <a:cubicBezTo>
                    <a:pt x="273" y="175"/>
                    <a:pt x="250" y="175"/>
                    <a:pt x="227" y="175"/>
                  </a:cubicBezTo>
                  <a:cubicBezTo>
                    <a:pt x="203" y="175"/>
                    <a:pt x="180" y="175"/>
                    <a:pt x="157" y="175"/>
                  </a:cubicBezTo>
                  <a:cubicBezTo>
                    <a:pt x="157" y="178"/>
                    <a:pt x="158" y="180"/>
                    <a:pt x="159" y="183"/>
                  </a:cubicBezTo>
                  <a:cubicBezTo>
                    <a:pt x="159" y="184"/>
                    <a:pt x="161" y="184"/>
                    <a:pt x="163" y="184"/>
                  </a:cubicBezTo>
                  <a:cubicBezTo>
                    <a:pt x="178" y="184"/>
                    <a:pt x="193" y="185"/>
                    <a:pt x="207" y="184"/>
                  </a:cubicBezTo>
                  <a:cubicBezTo>
                    <a:pt x="211" y="184"/>
                    <a:pt x="214" y="185"/>
                    <a:pt x="216" y="188"/>
                  </a:cubicBezTo>
                  <a:cubicBezTo>
                    <a:pt x="219" y="191"/>
                    <a:pt x="222" y="194"/>
                    <a:pt x="226" y="197"/>
                  </a:cubicBezTo>
                  <a:cubicBezTo>
                    <a:pt x="225" y="198"/>
                    <a:pt x="225" y="198"/>
                    <a:pt x="225" y="198"/>
                  </a:cubicBezTo>
                  <a:cubicBezTo>
                    <a:pt x="174" y="198"/>
                    <a:pt x="122" y="198"/>
                    <a:pt x="70" y="198"/>
                  </a:cubicBezTo>
                  <a:cubicBezTo>
                    <a:pt x="72" y="196"/>
                    <a:pt x="74" y="194"/>
                    <a:pt x="76" y="193"/>
                  </a:cubicBezTo>
                  <a:cubicBezTo>
                    <a:pt x="81" y="186"/>
                    <a:pt x="88" y="184"/>
                    <a:pt x="97" y="184"/>
                  </a:cubicBezTo>
                  <a:cubicBezTo>
                    <a:pt x="108" y="185"/>
                    <a:pt x="119" y="184"/>
                    <a:pt x="130" y="185"/>
                  </a:cubicBezTo>
                  <a:cubicBezTo>
                    <a:pt x="135" y="185"/>
                    <a:pt x="137" y="184"/>
                    <a:pt x="137" y="179"/>
                  </a:cubicBezTo>
                  <a:cubicBezTo>
                    <a:pt x="137" y="178"/>
                    <a:pt x="138" y="177"/>
                    <a:pt x="138" y="175"/>
                  </a:cubicBezTo>
                  <a:cubicBezTo>
                    <a:pt x="92" y="175"/>
                    <a:pt x="46" y="175"/>
                    <a:pt x="0" y="175"/>
                  </a:cubicBezTo>
                  <a:cubicBezTo>
                    <a:pt x="0" y="117"/>
                    <a:pt x="0" y="59"/>
                    <a:pt x="0" y="0"/>
                  </a:cubicBezTo>
                  <a:cubicBezTo>
                    <a:pt x="99" y="0"/>
                    <a:pt x="197" y="0"/>
                    <a:pt x="296" y="0"/>
                  </a:cubicBezTo>
                  <a:close/>
                  <a:moveTo>
                    <a:pt x="283" y="163"/>
                  </a:moveTo>
                  <a:cubicBezTo>
                    <a:pt x="283" y="113"/>
                    <a:pt x="283" y="62"/>
                    <a:pt x="283" y="12"/>
                  </a:cubicBezTo>
                  <a:cubicBezTo>
                    <a:pt x="193" y="12"/>
                    <a:pt x="103" y="12"/>
                    <a:pt x="13" y="12"/>
                  </a:cubicBezTo>
                  <a:cubicBezTo>
                    <a:pt x="13" y="63"/>
                    <a:pt x="13" y="113"/>
                    <a:pt x="13" y="163"/>
                  </a:cubicBezTo>
                  <a:cubicBezTo>
                    <a:pt x="103" y="163"/>
                    <a:pt x="193" y="163"/>
                    <a:pt x="283" y="163"/>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6">
              <a:extLst>
                <a:ext uri="{FF2B5EF4-FFF2-40B4-BE49-F238E27FC236}">
                  <a16:creationId xmlns:a16="http://schemas.microsoft.com/office/drawing/2014/main" id="{3BC8B886-A27F-43B7-AC29-676ACD53504A}"/>
                </a:ext>
              </a:extLst>
            </p:cNvPr>
            <p:cNvSpPr>
              <a:spLocks/>
            </p:cNvSpPr>
            <p:nvPr/>
          </p:nvSpPr>
          <p:spPr bwMode="auto">
            <a:xfrm>
              <a:off x="2620963" y="3887788"/>
              <a:ext cx="776288" cy="914400"/>
            </a:xfrm>
            <a:custGeom>
              <a:avLst/>
              <a:gdLst>
                <a:gd name="T0" fmla="*/ 47 w 47"/>
                <a:gd name="T1" fmla="*/ 28 h 55"/>
                <a:gd name="T2" fmla="*/ 0 w 47"/>
                <a:gd name="T3" fmla="*/ 55 h 55"/>
                <a:gd name="T4" fmla="*/ 0 w 47"/>
                <a:gd name="T5" fmla="*/ 0 h 55"/>
                <a:gd name="T6" fmla="*/ 47 w 47"/>
                <a:gd name="T7" fmla="*/ 28 h 55"/>
              </a:gdLst>
              <a:ahLst/>
              <a:cxnLst>
                <a:cxn ang="0">
                  <a:pos x="T0" y="T1"/>
                </a:cxn>
                <a:cxn ang="0">
                  <a:pos x="T2" y="T3"/>
                </a:cxn>
                <a:cxn ang="0">
                  <a:pos x="T4" y="T5"/>
                </a:cxn>
                <a:cxn ang="0">
                  <a:pos x="T6" y="T7"/>
                </a:cxn>
              </a:cxnLst>
              <a:rect l="0" t="0" r="r" b="b"/>
              <a:pathLst>
                <a:path w="47" h="55">
                  <a:moveTo>
                    <a:pt x="47" y="28"/>
                  </a:moveTo>
                  <a:cubicBezTo>
                    <a:pt x="31" y="37"/>
                    <a:pt x="16" y="46"/>
                    <a:pt x="0" y="55"/>
                  </a:cubicBezTo>
                  <a:cubicBezTo>
                    <a:pt x="0" y="36"/>
                    <a:pt x="0" y="19"/>
                    <a:pt x="0" y="0"/>
                  </a:cubicBezTo>
                  <a:cubicBezTo>
                    <a:pt x="16" y="9"/>
                    <a:pt x="31" y="18"/>
                    <a:pt x="47" y="28"/>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905675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fade">
                                      <p:cBhvr>
                                        <p:cTn id="7" dur="1000"/>
                                        <p:tgtEl>
                                          <p:spTgt spid="77"/>
                                        </p:tgtEl>
                                      </p:cBhvr>
                                    </p:animEffect>
                                    <p:anim calcmode="lin" valueType="num">
                                      <p:cBhvr>
                                        <p:cTn id="8" dur="1000" fill="hold"/>
                                        <p:tgtEl>
                                          <p:spTgt spid="77"/>
                                        </p:tgtEl>
                                        <p:attrNameLst>
                                          <p:attrName>ppt_x</p:attrName>
                                        </p:attrNameLst>
                                      </p:cBhvr>
                                      <p:tavLst>
                                        <p:tav tm="0">
                                          <p:val>
                                            <p:strVal val="#ppt_x"/>
                                          </p:val>
                                        </p:tav>
                                        <p:tav tm="100000">
                                          <p:val>
                                            <p:strVal val="#ppt_x"/>
                                          </p:val>
                                        </p:tav>
                                      </p:tavLst>
                                    </p:anim>
                                    <p:anim calcmode="lin" valueType="num">
                                      <p:cBhvr>
                                        <p:cTn id="9" dur="1000" fill="hold"/>
                                        <p:tgtEl>
                                          <p:spTgt spid="7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par>
                          <p:cTn id="14" fill="hold">
                            <p:stCondLst>
                              <p:cond delay="1500"/>
                            </p:stCondLst>
                            <p:childTnLst>
                              <p:par>
                                <p:cTn id="15" presetID="16" presetClass="entr" presetSubtype="21"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par>
                          <p:cTn id="18" fill="hold">
                            <p:stCondLst>
                              <p:cond delay="2000"/>
                            </p:stCondLst>
                            <p:childTnLst>
                              <p:par>
                                <p:cTn id="19" presetID="42" presetClass="entr" presetSubtype="0" fill="hold" grpId="0" nodeType="afterEffect">
                                  <p:stCondLst>
                                    <p:cond delay="0"/>
                                  </p:stCondLst>
                                  <p:childTnLst>
                                    <p:set>
                                      <p:cBhvr>
                                        <p:cTn id="20" dur="1" fill="hold">
                                          <p:stCondLst>
                                            <p:cond delay="0"/>
                                          </p:stCondLst>
                                        </p:cTn>
                                        <p:tgtEl>
                                          <p:spTgt spid="58"/>
                                        </p:tgtEl>
                                        <p:attrNameLst>
                                          <p:attrName>style.visibility</p:attrName>
                                        </p:attrNameLst>
                                      </p:cBhvr>
                                      <p:to>
                                        <p:strVal val="visible"/>
                                      </p:to>
                                    </p:set>
                                    <p:animEffect transition="in" filter="fade">
                                      <p:cBhvr>
                                        <p:cTn id="21" dur="1000"/>
                                        <p:tgtEl>
                                          <p:spTgt spid="58"/>
                                        </p:tgtEl>
                                      </p:cBhvr>
                                    </p:animEffect>
                                    <p:anim calcmode="lin" valueType="num">
                                      <p:cBhvr>
                                        <p:cTn id="22" dur="1000" fill="hold"/>
                                        <p:tgtEl>
                                          <p:spTgt spid="58"/>
                                        </p:tgtEl>
                                        <p:attrNameLst>
                                          <p:attrName>ppt_x</p:attrName>
                                        </p:attrNameLst>
                                      </p:cBhvr>
                                      <p:tavLst>
                                        <p:tav tm="0">
                                          <p:val>
                                            <p:strVal val="#ppt_x"/>
                                          </p:val>
                                        </p:tav>
                                        <p:tav tm="100000">
                                          <p:val>
                                            <p:strVal val="#ppt_x"/>
                                          </p:val>
                                        </p:tav>
                                      </p:tavLst>
                                    </p:anim>
                                    <p:anim calcmode="lin" valueType="num">
                                      <p:cBhvr>
                                        <p:cTn id="23" dur="1000" fill="hold"/>
                                        <p:tgtEl>
                                          <p:spTgt spid="58"/>
                                        </p:tgtEl>
                                        <p:attrNameLst>
                                          <p:attrName>ppt_y</p:attrName>
                                        </p:attrNameLst>
                                      </p:cBhvr>
                                      <p:tavLst>
                                        <p:tav tm="0">
                                          <p:val>
                                            <p:strVal val="#ppt_y+.1"/>
                                          </p:val>
                                        </p:tav>
                                        <p:tav tm="100000">
                                          <p:val>
                                            <p:strVal val="#ppt_y"/>
                                          </p:val>
                                        </p:tav>
                                      </p:tavLst>
                                    </p:anim>
                                  </p:childTnLst>
                                </p:cTn>
                              </p:par>
                            </p:childTnLst>
                          </p:cTn>
                        </p:par>
                        <p:par>
                          <p:cTn id="24" fill="hold">
                            <p:stCondLst>
                              <p:cond delay="3000"/>
                            </p:stCondLst>
                            <p:childTnLst>
                              <p:par>
                                <p:cTn id="25" presetID="42" presetClass="entr" presetSubtype="0" fill="hold" nodeType="afterEffect">
                                  <p:stCondLst>
                                    <p:cond delay="0"/>
                                  </p:stCondLst>
                                  <p:childTnLst>
                                    <p:set>
                                      <p:cBhvr>
                                        <p:cTn id="26" dur="1" fill="hold">
                                          <p:stCondLst>
                                            <p:cond delay="0"/>
                                          </p:stCondLst>
                                        </p:cTn>
                                        <p:tgtEl>
                                          <p:spTgt spid="59"/>
                                        </p:tgtEl>
                                        <p:attrNameLst>
                                          <p:attrName>style.visibility</p:attrName>
                                        </p:attrNameLst>
                                      </p:cBhvr>
                                      <p:to>
                                        <p:strVal val="visible"/>
                                      </p:to>
                                    </p:set>
                                    <p:animEffect transition="in" filter="fade">
                                      <p:cBhvr>
                                        <p:cTn id="27" dur="1000"/>
                                        <p:tgtEl>
                                          <p:spTgt spid="59"/>
                                        </p:tgtEl>
                                      </p:cBhvr>
                                    </p:animEffect>
                                    <p:anim calcmode="lin" valueType="num">
                                      <p:cBhvr>
                                        <p:cTn id="28" dur="1000" fill="hold"/>
                                        <p:tgtEl>
                                          <p:spTgt spid="59"/>
                                        </p:tgtEl>
                                        <p:attrNameLst>
                                          <p:attrName>ppt_x</p:attrName>
                                        </p:attrNameLst>
                                      </p:cBhvr>
                                      <p:tavLst>
                                        <p:tav tm="0">
                                          <p:val>
                                            <p:strVal val="#ppt_x"/>
                                          </p:val>
                                        </p:tav>
                                        <p:tav tm="100000">
                                          <p:val>
                                            <p:strVal val="#ppt_x"/>
                                          </p:val>
                                        </p:tav>
                                      </p:tavLst>
                                    </p:anim>
                                    <p:anim calcmode="lin" valueType="num">
                                      <p:cBhvr>
                                        <p:cTn id="29" dur="1000" fill="hold"/>
                                        <p:tgtEl>
                                          <p:spTgt spid="59"/>
                                        </p:tgtEl>
                                        <p:attrNameLst>
                                          <p:attrName>ppt_y</p:attrName>
                                        </p:attrNameLst>
                                      </p:cBhvr>
                                      <p:tavLst>
                                        <p:tav tm="0">
                                          <p:val>
                                            <p:strVal val="#ppt_y+.1"/>
                                          </p:val>
                                        </p:tav>
                                        <p:tav tm="100000">
                                          <p:val>
                                            <p:strVal val="#ppt_y"/>
                                          </p:val>
                                        </p:tav>
                                      </p:tavLst>
                                    </p:anim>
                                  </p:childTnLst>
                                </p:cTn>
                              </p:par>
                            </p:childTnLst>
                          </p:cTn>
                        </p:par>
                        <p:par>
                          <p:cTn id="30" fill="hold">
                            <p:stCondLst>
                              <p:cond delay="4000"/>
                            </p:stCondLst>
                            <p:childTnLst>
                              <p:par>
                                <p:cTn id="31" presetID="42" presetClass="entr" presetSubtype="0" fill="hold" nodeType="afterEffect">
                                  <p:stCondLst>
                                    <p:cond delay="0"/>
                                  </p:stCondLst>
                                  <p:childTnLst>
                                    <p:set>
                                      <p:cBhvr>
                                        <p:cTn id="32" dur="1" fill="hold">
                                          <p:stCondLst>
                                            <p:cond delay="0"/>
                                          </p:stCondLst>
                                        </p:cTn>
                                        <p:tgtEl>
                                          <p:spTgt spid="62"/>
                                        </p:tgtEl>
                                        <p:attrNameLst>
                                          <p:attrName>style.visibility</p:attrName>
                                        </p:attrNameLst>
                                      </p:cBhvr>
                                      <p:to>
                                        <p:strVal val="visible"/>
                                      </p:to>
                                    </p:set>
                                    <p:animEffect transition="in" filter="fade">
                                      <p:cBhvr>
                                        <p:cTn id="33" dur="1000"/>
                                        <p:tgtEl>
                                          <p:spTgt spid="62"/>
                                        </p:tgtEl>
                                      </p:cBhvr>
                                    </p:animEffect>
                                    <p:anim calcmode="lin" valueType="num">
                                      <p:cBhvr>
                                        <p:cTn id="34" dur="1000" fill="hold"/>
                                        <p:tgtEl>
                                          <p:spTgt spid="62"/>
                                        </p:tgtEl>
                                        <p:attrNameLst>
                                          <p:attrName>ppt_x</p:attrName>
                                        </p:attrNameLst>
                                      </p:cBhvr>
                                      <p:tavLst>
                                        <p:tav tm="0">
                                          <p:val>
                                            <p:strVal val="#ppt_x"/>
                                          </p:val>
                                        </p:tav>
                                        <p:tav tm="100000">
                                          <p:val>
                                            <p:strVal val="#ppt_x"/>
                                          </p:val>
                                        </p:tav>
                                      </p:tavLst>
                                    </p:anim>
                                    <p:anim calcmode="lin" valueType="num">
                                      <p:cBhvr>
                                        <p:cTn id="35" dur="1000" fill="hold"/>
                                        <p:tgtEl>
                                          <p:spTgt spid="62"/>
                                        </p:tgtEl>
                                        <p:attrNameLst>
                                          <p:attrName>ppt_y</p:attrName>
                                        </p:attrNameLst>
                                      </p:cBhvr>
                                      <p:tavLst>
                                        <p:tav tm="0">
                                          <p:val>
                                            <p:strVal val="#ppt_y+.1"/>
                                          </p:val>
                                        </p:tav>
                                        <p:tav tm="100000">
                                          <p:val>
                                            <p:strVal val="#ppt_y"/>
                                          </p:val>
                                        </p:tav>
                                      </p:tavLst>
                                    </p:anim>
                                  </p:childTnLst>
                                </p:cTn>
                              </p:par>
                            </p:childTnLst>
                          </p:cTn>
                        </p:par>
                        <p:par>
                          <p:cTn id="36" fill="hold">
                            <p:stCondLst>
                              <p:cond delay="5000"/>
                            </p:stCondLst>
                            <p:childTnLst>
                              <p:par>
                                <p:cTn id="37" presetID="42" presetClass="entr" presetSubtype="0" fill="hold" nodeType="afterEffect">
                                  <p:stCondLst>
                                    <p:cond delay="0"/>
                                  </p:stCondLst>
                                  <p:childTnLst>
                                    <p:set>
                                      <p:cBhvr>
                                        <p:cTn id="38" dur="1" fill="hold">
                                          <p:stCondLst>
                                            <p:cond delay="0"/>
                                          </p:stCondLst>
                                        </p:cTn>
                                        <p:tgtEl>
                                          <p:spTgt spid="65"/>
                                        </p:tgtEl>
                                        <p:attrNameLst>
                                          <p:attrName>style.visibility</p:attrName>
                                        </p:attrNameLst>
                                      </p:cBhvr>
                                      <p:to>
                                        <p:strVal val="visible"/>
                                      </p:to>
                                    </p:set>
                                    <p:animEffect transition="in" filter="fade">
                                      <p:cBhvr>
                                        <p:cTn id="39" dur="1000"/>
                                        <p:tgtEl>
                                          <p:spTgt spid="65"/>
                                        </p:tgtEl>
                                      </p:cBhvr>
                                    </p:animEffect>
                                    <p:anim calcmode="lin" valueType="num">
                                      <p:cBhvr>
                                        <p:cTn id="40" dur="1000" fill="hold"/>
                                        <p:tgtEl>
                                          <p:spTgt spid="65"/>
                                        </p:tgtEl>
                                        <p:attrNameLst>
                                          <p:attrName>ppt_x</p:attrName>
                                        </p:attrNameLst>
                                      </p:cBhvr>
                                      <p:tavLst>
                                        <p:tav tm="0">
                                          <p:val>
                                            <p:strVal val="#ppt_x"/>
                                          </p:val>
                                        </p:tav>
                                        <p:tav tm="100000">
                                          <p:val>
                                            <p:strVal val="#ppt_x"/>
                                          </p:val>
                                        </p:tav>
                                      </p:tavLst>
                                    </p:anim>
                                    <p:anim calcmode="lin" valueType="num">
                                      <p:cBhvr>
                                        <p:cTn id="41" dur="1000" fill="hold"/>
                                        <p:tgtEl>
                                          <p:spTgt spid="65"/>
                                        </p:tgtEl>
                                        <p:attrNameLst>
                                          <p:attrName>ppt_y</p:attrName>
                                        </p:attrNameLst>
                                      </p:cBhvr>
                                      <p:tavLst>
                                        <p:tav tm="0">
                                          <p:val>
                                            <p:strVal val="#ppt_y+.1"/>
                                          </p:val>
                                        </p:tav>
                                        <p:tav tm="100000">
                                          <p:val>
                                            <p:strVal val="#ppt_y"/>
                                          </p:val>
                                        </p:tav>
                                      </p:tavLst>
                                    </p:anim>
                                  </p:childTnLst>
                                </p:cTn>
                              </p:par>
                            </p:childTnLst>
                          </p:cTn>
                        </p:par>
                        <p:par>
                          <p:cTn id="42" fill="hold">
                            <p:stCondLst>
                              <p:cond delay="6000"/>
                            </p:stCondLst>
                            <p:childTnLst>
                              <p:par>
                                <p:cTn id="43" presetID="42" presetClass="entr" presetSubtype="0" fill="hold" nodeType="afterEffect">
                                  <p:stCondLst>
                                    <p:cond delay="0"/>
                                  </p:stCondLst>
                                  <p:childTnLst>
                                    <p:set>
                                      <p:cBhvr>
                                        <p:cTn id="44" dur="1" fill="hold">
                                          <p:stCondLst>
                                            <p:cond delay="0"/>
                                          </p:stCondLst>
                                        </p:cTn>
                                        <p:tgtEl>
                                          <p:spTgt spid="68"/>
                                        </p:tgtEl>
                                        <p:attrNameLst>
                                          <p:attrName>style.visibility</p:attrName>
                                        </p:attrNameLst>
                                      </p:cBhvr>
                                      <p:to>
                                        <p:strVal val="visible"/>
                                      </p:to>
                                    </p:set>
                                    <p:animEffect transition="in" filter="fade">
                                      <p:cBhvr>
                                        <p:cTn id="45" dur="1000"/>
                                        <p:tgtEl>
                                          <p:spTgt spid="68"/>
                                        </p:tgtEl>
                                      </p:cBhvr>
                                    </p:animEffect>
                                    <p:anim calcmode="lin" valueType="num">
                                      <p:cBhvr>
                                        <p:cTn id="46" dur="1000" fill="hold"/>
                                        <p:tgtEl>
                                          <p:spTgt spid="68"/>
                                        </p:tgtEl>
                                        <p:attrNameLst>
                                          <p:attrName>ppt_x</p:attrName>
                                        </p:attrNameLst>
                                      </p:cBhvr>
                                      <p:tavLst>
                                        <p:tav tm="0">
                                          <p:val>
                                            <p:strVal val="#ppt_x"/>
                                          </p:val>
                                        </p:tav>
                                        <p:tav tm="100000">
                                          <p:val>
                                            <p:strVal val="#ppt_x"/>
                                          </p:val>
                                        </p:tav>
                                      </p:tavLst>
                                    </p:anim>
                                    <p:anim calcmode="lin" valueType="num">
                                      <p:cBhvr>
                                        <p:cTn id="47" dur="1000" fill="hold"/>
                                        <p:tgtEl>
                                          <p:spTgt spid="68"/>
                                        </p:tgtEl>
                                        <p:attrNameLst>
                                          <p:attrName>ppt_y</p:attrName>
                                        </p:attrNameLst>
                                      </p:cBhvr>
                                      <p:tavLst>
                                        <p:tav tm="0">
                                          <p:val>
                                            <p:strVal val="#ppt_y+.1"/>
                                          </p:val>
                                        </p:tav>
                                        <p:tav tm="100000">
                                          <p:val>
                                            <p:strVal val="#ppt_y"/>
                                          </p:val>
                                        </p:tav>
                                      </p:tavLst>
                                    </p:anim>
                                  </p:childTnLst>
                                </p:cTn>
                              </p:par>
                            </p:childTnLst>
                          </p:cTn>
                        </p:par>
                        <p:par>
                          <p:cTn id="48" fill="hold">
                            <p:stCondLst>
                              <p:cond delay="7000"/>
                            </p:stCondLst>
                            <p:childTnLst>
                              <p:par>
                                <p:cTn id="49" presetID="42" presetClass="entr" presetSubtype="0" fill="hold" grpId="0" nodeType="afterEffect">
                                  <p:stCondLst>
                                    <p:cond delay="0"/>
                                  </p:stCondLst>
                                  <p:childTnLst>
                                    <p:set>
                                      <p:cBhvr>
                                        <p:cTn id="50" dur="1" fill="hold">
                                          <p:stCondLst>
                                            <p:cond delay="0"/>
                                          </p:stCondLst>
                                        </p:cTn>
                                        <p:tgtEl>
                                          <p:spTgt spid="71"/>
                                        </p:tgtEl>
                                        <p:attrNameLst>
                                          <p:attrName>style.visibility</p:attrName>
                                        </p:attrNameLst>
                                      </p:cBhvr>
                                      <p:to>
                                        <p:strVal val="visible"/>
                                      </p:to>
                                    </p:set>
                                    <p:animEffect transition="in" filter="fade">
                                      <p:cBhvr>
                                        <p:cTn id="51" dur="1000"/>
                                        <p:tgtEl>
                                          <p:spTgt spid="71"/>
                                        </p:tgtEl>
                                      </p:cBhvr>
                                    </p:animEffect>
                                    <p:anim calcmode="lin" valueType="num">
                                      <p:cBhvr>
                                        <p:cTn id="52" dur="1000" fill="hold"/>
                                        <p:tgtEl>
                                          <p:spTgt spid="71"/>
                                        </p:tgtEl>
                                        <p:attrNameLst>
                                          <p:attrName>ppt_x</p:attrName>
                                        </p:attrNameLst>
                                      </p:cBhvr>
                                      <p:tavLst>
                                        <p:tav tm="0">
                                          <p:val>
                                            <p:strVal val="#ppt_x"/>
                                          </p:val>
                                        </p:tav>
                                        <p:tav tm="100000">
                                          <p:val>
                                            <p:strVal val="#ppt_x"/>
                                          </p:val>
                                        </p:tav>
                                      </p:tavLst>
                                    </p:anim>
                                    <p:anim calcmode="lin" valueType="num">
                                      <p:cBhvr>
                                        <p:cTn id="53" dur="1000" fill="hold"/>
                                        <p:tgtEl>
                                          <p:spTgt spid="71"/>
                                        </p:tgtEl>
                                        <p:attrNameLst>
                                          <p:attrName>ppt_y</p:attrName>
                                        </p:attrNameLst>
                                      </p:cBhvr>
                                      <p:tavLst>
                                        <p:tav tm="0">
                                          <p:val>
                                            <p:strVal val="#ppt_y+.1"/>
                                          </p:val>
                                        </p:tav>
                                        <p:tav tm="100000">
                                          <p:val>
                                            <p:strVal val="#ppt_y"/>
                                          </p:val>
                                        </p:tav>
                                      </p:tavLst>
                                    </p:anim>
                                  </p:childTnLst>
                                </p:cTn>
                              </p:par>
                            </p:childTnLst>
                          </p:cTn>
                        </p:par>
                        <p:par>
                          <p:cTn id="54" fill="hold">
                            <p:stCondLst>
                              <p:cond delay="8000"/>
                            </p:stCondLst>
                            <p:childTnLst>
                              <p:par>
                                <p:cTn id="55" presetID="42" presetClass="entr" presetSubtype="0" fill="hold" grpId="0" nodeType="afterEffect">
                                  <p:stCondLst>
                                    <p:cond delay="0"/>
                                  </p:stCondLst>
                                  <p:childTnLst>
                                    <p:set>
                                      <p:cBhvr>
                                        <p:cTn id="56" dur="1" fill="hold">
                                          <p:stCondLst>
                                            <p:cond delay="0"/>
                                          </p:stCondLst>
                                        </p:cTn>
                                        <p:tgtEl>
                                          <p:spTgt spid="72"/>
                                        </p:tgtEl>
                                        <p:attrNameLst>
                                          <p:attrName>style.visibility</p:attrName>
                                        </p:attrNameLst>
                                      </p:cBhvr>
                                      <p:to>
                                        <p:strVal val="visible"/>
                                      </p:to>
                                    </p:set>
                                    <p:animEffect transition="in" filter="fade">
                                      <p:cBhvr>
                                        <p:cTn id="57" dur="1000"/>
                                        <p:tgtEl>
                                          <p:spTgt spid="72"/>
                                        </p:tgtEl>
                                      </p:cBhvr>
                                    </p:animEffect>
                                    <p:anim calcmode="lin" valueType="num">
                                      <p:cBhvr>
                                        <p:cTn id="58" dur="1000" fill="hold"/>
                                        <p:tgtEl>
                                          <p:spTgt spid="72"/>
                                        </p:tgtEl>
                                        <p:attrNameLst>
                                          <p:attrName>ppt_x</p:attrName>
                                        </p:attrNameLst>
                                      </p:cBhvr>
                                      <p:tavLst>
                                        <p:tav tm="0">
                                          <p:val>
                                            <p:strVal val="#ppt_x"/>
                                          </p:val>
                                        </p:tav>
                                        <p:tav tm="100000">
                                          <p:val>
                                            <p:strVal val="#ppt_x"/>
                                          </p:val>
                                        </p:tav>
                                      </p:tavLst>
                                    </p:anim>
                                    <p:anim calcmode="lin" valueType="num">
                                      <p:cBhvr>
                                        <p:cTn id="59" dur="1000" fill="hold"/>
                                        <p:tgtEl>
                                          <p:spTgt spid="72"/>
                                        </p:tgtEl>
                                        <p:attrNameLst>
                                          <p:attrName>ppt_y</p:attrName>
                                        </p:attrNameLst>
                                      </p:cBhvr>
                                      <p:tavLst>
                                        <p:tav tm="0">
                                          <p:val>
                                            <p:strVal val="#ppt_y+.1"/>
                                          </p:val>
                                        </p:tav>
                                        <p:tav tm="100000">
                                          <p:val>
                                            <p:strVal val="#ppt_y"/>
                                          </p:val>
                                        </p:tav>
                                      </p:tavLst>
                                    </p:anim>
                                  </p:childTnLst>
                                </p:cTn>
                              </p:par>
                            </p:childTnLst>
                          </p:cTn>
                        </p:par>
                        <p:par>
                          <p:cTn id="60" fill="hold">
                            <p:stCondLst>
                              <p:cond delay="9000"/>
                            </p:stCondLst>
                            <p:childTnLst>
                              <p:par>
                                <p:cTn id="61" presetID="42" presetClass="entr" presetSubtype="0" fill="hold" grpId="0" nodeType="afterEffect">
                                  <p:stCondLst>
                                    <p:cond delay="0"/>
                                  </p:stCondLst>
                                  <p:childTnLst>
                                    <p:set>
                                      <p:cBhvr>
                                        <p:cTn id="62" dur="1" fill="hold">
                                          <p:stCondLst>
                                            <p:cond delay="0"/>
                                          </p:stCondLst>
                                        </p:cTn>
                                        <p:tgtEl>
                                          <p:spTgt spid="73"/>
                                        </p:tgtEl>
                                        <p:attrNameLst>
                                          <p:attrName>style.visibility</p:attrName>
                                        </p:attrNameLst>
                                      </p:cBhvr>
                                      <p:to>
                                        <p:strVal val="visible"/>
                                      </p:to>
                                    </p:set>
                                    <p:animEffect transition="in" filter="fade">
                                      <p:cBhvr>
                                        <p:cTn id="63" dur="1000"/>
                                        <p:tgtEl>
                                          <p:spTgt spid="73"/>
                                        </p:tgtEl>
                                      </p:cBhvr>
                                    </p:animEffect>
                                    <p:anim calcmode="lin" valueType="num">
                                      <p:cBhvr>
                                        <p:cTn id="64" dur="1000" fill="hold"/>
                                        <p:tgtEl>
                                          <p:spTgt spid="73"/>
                                        </p:tgtEl>
                                        <p:attrNameLst>
                                          <p:attrName>ppt_x</p:attrName>
                                        </p:attrNameLst>
                                      </p:cBhvr>
                                      <p:tavLst>
                                        <p:tav tm="0">
                                          <p:val>
                                            <p:strVal val="#ppt_x"/>
                                          </p:val>
                                        </p:tav>
                                        <p:tav tm="100000">
                                          <p:val>
                                            <p:strVal val="#ppt_x"/>
                                          </p:val>
                                        </p:tav>
                                      </p:tavLst>
                                    </p:anim>
                                    <p:anim calcmode="lin" valueType="num">
                                      <p:cBhvr>
                                        <p:cTn id="65" dur="1000" fill="hold"/>
                                        <p:tgtEl>
                                          <p:spTgt spid="73"/>
                                        </p:tgtEl>
                                        <p:attrNameLst>
                                          <p:attrName>ppt_y</p:attrName>
                                        </p:attrNameLst>
                                      </p:cBhvr>
                                      <p:tavLst>
                                        <p:tav tm="0">
                                          <p:val>
                                            <p:strVal val="#ppt_y+.1"/>
                                          </p:val>
                                        </p:tav>
                                        <p:tav tm="100000">
                                          <p:val>
                                            <p:strVal val="#ppt_y"/>
                                          </p:val>
                                        </p:tav>
                                      </p:tavLst>
                                    </p:anim>
                                  </p:childTnLst>
                                </p:cTn>
                              </p:par>
                            </p:childTnLst>
                          </p:cTn>
                        </p:par>
                        <p:par>
                          <p:cTn id="66" fill="hold">
                            <p:stCondLst>
                              <p:cond delay="10000"/>
                            </p:stCondLst>
                            <p:childTnLst>
                              <p:par>
                                <p:cTn id="67" presetID="42" presetClass="entr" presetSubtype="0" fill="hold" grpId="0" nodeType="afterEffect">
                                  <p:stCondLst>
                                    <p:cond delay="0"/>
                                  </p:stCondLst>
                                  <p:childTnLst>
                                    <p:set>
                                      <p:cBhvr>
                                        <p:cTn id="68" dur="1" fill="hold">
                                          <p:stCondLst>
                                            <p:cond delay="0"/>
                                          </p:stCondLst>
                                        </p:cTn>
                                        <p:tgtEl>
                                          <p:spTgt spid="74"/>
                                        </p:tgtEl>
                                        <p:attrNameLst>
                                          <p:attrName>style.visibility</p:attrName>
                                        </p:attrNameLst>
                                      </p:cBhvr>
                                      <p:to>
                                        <p:strVal val="visible"/>
                                      </p:to>
                                    </p:set>
                                    <p:animEffect transition="in" filter="fade">
                                      <p:cBhvr>
                                        <p:cTn id="69" dur="1000"/>
                                        <p:tgtEl>
                                          <p:spTgt spid="74"/>
                                        </p:tgtEl>
                                      </p:cBhvr>
                                    </p:animEffect>
                                    <p:anim calcmode="lin" valueType="num">
                                      <p:cBhvr>
                                        <p:cTn id="70" dur="1000" fill="hold"/>
                                        <p:tgtEl>
                                          <p:spTgt spid="74"/>
                                        </p:tgtEl>
                                        <p:attrNameLst>
                                          <p:attrName>ppt_x</p:attrName>
                                        </p:attrNameLst>
                                      </p:cBhvr>
                                      <p:tavLst>
                                        <p:tav tm="0">
                                          <p:val>
                                            <p:strVal val="#ppt_x"/>
                                          </p:val>
                                        </p:tav>
                                        <p:tav tm="100000">
                                          <p:val>
                                            <p:strVal val="#ppt_x"/>
                                          </p:val>
                                        </p:tav>
                                      </p:tavLst>
                                    </p:anim>
                                    <p:anim calcmode="lin" valueType="num">
                                      <p:cBhvr>
                                        <p:cTn id="71" dur="1000" fill="hold"/>
                                        <p:tgtEl>
                                          <p:spTgt spid="74"/>
                                        </p:tgtEl>
                                        <p:attrNameLst>
                                          <p:attrName>ppt_y</p:attrName>
                                        </p:attrNameLst>
                                      </p:cBhvr>
                                      <p:tavLst>
                                        <p:tav tm="0">
                                          <p:val>
                                            <p:strVal val="#ppt_y+.1"/>
                                          </p:val>
                                        </p:tav>
                                        <p:tav tm="100000">
                                          <p:val>
                                            <p:strVal val="#ppt_y"/>
                                          </p:val>
                                        </p:tav>
                                      </p:tavLst>
                                    </p:anim>
                                  </p:childTnLst>
                                </p:cTn>
                              </p:par>
                            </p:childTnLst>
                          </p:cTn>
                        </p:par>
                        <p:par>
                          <p:cTn id="72" fill="hold">
                            <p:stCondLst>
                              <p:cond delay="11000"/>
                            </p:stCondLst>
                            <p:childTnLst>
                              <p:par>
                                <p:cTn id="73" presetID="42" presetClass="entr" presetSubtype="0" fill="hold" grpId="0" nodeType="afterEffect">
                                  <p:stCondLst>
                                    <p:cond delay="0"/>
                                  </p:stCondLst>
                                  <p:childTnLst>
                                    <p:set>
                                      <p:cBhvr>
                                        <p:cTn id="74" dur="1" fill="hold">
                                          <p:stCondLst>
                                            <p:cond delay="0"/>
                                          </p:stCondLst>
                                        </p:cTn>
                                        <p:tgtEl>
                                          <p:spTgt spid="75"/>
                                        </p:tgtEl>
                                        <p:attrNameLst>
                                          <p:attrName>style.visibility</p:attrName>
                                        </p:attrNameLst>
                                      </p:cBhvr>
                                      <p:to>
                                        <p:strVal val="visible"/>
                                      </p:to>
                                    </p:set>
                                    <p:animEffect transition="in" filter="fade">
                                      <p:cBhvr>
                                        <p:cTn id="75" dur="1000"/>
                                        <p:tgtEl>
                                          <p:spTgt spid="75"/>
                                        </p:tgtEl>
                                      </p:cBhvr>
                                    </p:animEffect>
                                    <p:anim calcmode="lin" valueType="num">
                                      <p:cBhvr>
                                        <p:cTn id="76" dur="1000" fill="hold"/>
                                        <p:tgtEl>
                                          <p:spTgt spid="75"/>
                                        </p:tgtEl>
                                        <p:attrNameLst>
                                          <p:attrName>ppt_x</p:attrName>
                                        </p:attrNameLst>
                                      </p:cBhvr>
                                      <p:tavLst>
                                        <p:tav tm="0">
                                          <p:val>
                                            <p:strVal val="#ppt_x"/>
                                          </p:val>
                                        </p:tav>
                                        <p:tav tm="100000">
                                          <p:val>
                                            <p:strVal val="#ppt_x"/>
                                          </p:val>
                                        </p:tav>
                                      </p:tavLst>
                                    </p:anim>
                                    <p:anim calcmode="lin" valueType="num">
                                      <p:cBhvr>
                                        <p:cTn id="77" dur="1000" fill="hold"/>
                                        <p:tgtEl>
                                          <p:spTgt spid="7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8" grpId="0" animBg="1"/>
      <p:bldP spid="71" grpId="0"/>
      <p:bldP spid="72" grpId="0"/>
      <p:bldP spid="73" grpId="0"/>
      <p:bldP spid="74" grpId="0"/>
      <p:bldP spid="75" grpId="0"/>
      <p:bldP spid="77"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lnSpcReduction="10000"/>
          </a:bodyPr>
          <a:lstStyle/>
          <a:p>
            <a:r>
              <a:rPr lang="en-US" sz="4800" b="1" dirty="0">
                <a:solidFill>
                  <a:schemeClr val="tx1"/>
                </a:solidFill>
                <a:latin typeface="Arial" panose="020B0604020202020204" pitchFamily="34" charset="0"/>
              </a:rPr>
              <a:t>Fully Editable Icon Sets: A</a:t>
            </a:r>
          </a:p>
        </p:txBody>
      </p:sp>
      <p:sp>
        <p:nvSpPr>
          <p:cNvPr id="54" name="Diamond 5">
            <a:extLst>
              <a:ext uri="{FF2B5EF4-FFF2-40B4-BE49-F238E27FC236}">
                <a16:creationId xmlns:a16="http://schemas.microsoft.com/office/drawing/2014/main" id="{AEDEE15B-09BE-4416-8D55-46095E20C00D}"/>
              </a:ext>
            </a:extLst>
          </p:cNvPr>
          <p:cNvSpPr/>
          <p:nvPr/>
        </p:nvSpPr>
        <p:spPr>
          <a:xfrm>
            <a:off x="6112070" y="1492153"/>
            <a:ext cx="523149" cy="524695"/>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55" name="Isosceles Triangle 51">
            <a:extLst>
              <a:ext uri="{FF2B5EF4-FFF2-40B4-BE49-F238E27FC236}">
                <a16:creationId xmlns:a16="http://schemas.microsoft.com/office/drawing/2014/main" id="{2296D13E-298C-4F01-A77D-43547A7AEFA9}"/>
              </a:ext>
            </a:extLst>
          </p:cNvPr>
          <p:cNvSpPr/>
          <p:nvPr/>
        </p:nvSpPr>
        <p:spPr>
          <a:xfrm>
            <a:off x="5273316" y="1562685"/>
            <a:ext cx="523147" cy="383627"/>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56" name="Isosceles Triangle 57">
            <a:extLst>
              <a:ext uri="{FF2B5EF4-FFF2-40B4-BE49-F238E27FC236}">
                <a16:creationId xmlns:a16="http://schemas.microsoft.com/office/drawing/2014/main" id="{4E76B488-B2CD-463B-861A-27D4912FE160}"/>
              </a:ext>
            </a:extLst>
          </p:cNvPr>
          <p:cNvSpPr/>
          <p:nvPr/>
        </p:nvSpPr>
        <p:spPr>
          <a:xfrm>
            <a:off x="6114156" y="4520205"/>
            <a:ext cx="313133" cy="707899"/>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dirty="0"/>
          </a:p>
        </p:txBody>
      </p:sp>
      <p:sp>
        <p:nvSpPr>
          <p:cNvPr id="57" name="Rectangle 7">
            <a:extLst>
              <a:ext uri="{FF2B5EF4-FFF2-40B4-BE49-F238E27FC236}">
                <a16:creationId xmlns:a16="http://schemas.microsoft.com/office/drawing/2014/main" id="{84693C49-05C6-4CD0-A900-4B843CF3016D}"/>
              </a:ext>
            </a:extLst>
          </p:cNvPr>
          <p:cNvSpPr/>
          <p:nvPr/>
        </p:nvSpPr>
        <p:spPr>
          <a:xfrm rot="18900000">
            <a:off x="9585735" y="3654559"/>
            <a:ext cx="225664" cy="502732"/>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58" name="Parallelogram 15">
            <a:extLst>
              <a:ext uri="{FF2B5EF4-FFF2-40B4-BE49-F238E27FC236}">
                <a16:creationId xmlns:a16="http://schemas.microsoft.com/office/drawing/2014/main" id="{7A9FBE9D-EE5A-4F1B-8EDD-3D011F43183E}"/>
              </a:ext>
            </a:extLst>
          </p:cNvPr>
          <p:cNvSpPr/>
          <p:nvPr/>
        </p:nvSpPr>
        <p:spPr>
          <a:xfrm flipH="1">
            <a:off x="5267026" y="4641908"/>
            <a:ext cx="464493" cy="464493"/>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59" name="Freeform 19">
            <a:extLst>
              <a:ext uri="{FF2B5EF4-FFF2-40B4-BE49-F238E27FC236}">
                <a16:creationId xmlns:a16="http://schemas.microsoft.com/office/drawing/2014/main" id="{DD59881D-26FD-493B-8AE1-06C59DF34840}"/>
              </a:ext>
            </a:extLst>
          </p:cNvPr>
          <p:cNvSpPr/>
          <p:nvPr/>
        </p:nvSpPr>
        <p:spPr>
          <a:xfrm>
            <a:off x="7745409" y="3642506"/>
            <a:ext cx="460779" cy="453389"/>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60" name="Rectangle 30">
            <a:extLst>
              <a:ext uri="{FF2B5EF4-FFF2-40B4-BE49-F238E27FC236}">
                <a16:creationId xmlns:a16="http://schemas.microsoft.com/office/drawing/2014/main" id="{3BFEE74E-183A-4C32-9BDF-AC2573B061E0}"/>
              </a:ext>
            </a:extLst>
          </p:cNvPr>
          <p:cNvSpPr/>
          <p:nvPr/>
        </p:nvSpPr>
        <p:spPr>
          <a:xfrm>
            <a:off x="11063700" y="3600566"/>
            <a:ext cx="464493" cy="463135"/>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61" name="Rectangle 7">
            <a:extLst>
              <a:ext uri="{FF2B5EF4-FFF2-40B4-BE49-F238E27FC236}">
                <a16:creationId xmlns:a16="http://schemas.microsoft.com/office/drawing/2014/main" id="{A2454068-D6A0-42C7-BCE1-D03833DCF2E4}"/>
              </a:ext>
            </a:extLst>
          </p:cNvPr>
          <p:cNvSpPr/>
          <p:nvPr/>
        </p:nvSpPr>
        <p:spPr>
          <a:xfrm>
            <a:off x="6950825" y="1518717"/>
            <a:ext cx="471567" cy="471567"/>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62" name="Rectangle 15">
            <a:extLst>
              <a:ext uri="{FF2B5EF4-FFF2-40B4-BE49-F238E27FC236}">
                <a16:creationId xmlns:a16="http://schemas.microsoft.com/office/drawing/2014/main" id="{ECBB7944-2021-44C3-960E-8480CFC6DEF9}"/>
              </a:ext>
            </a:extLst>
          </p:cNvPr>
          <p:cNvSpPr/>
          <p:nvPr/>
        </p:nvSpPr>
        <p:spPr>
          <a:xfrm rot="5400000">
            <a:off x="7737684" y="1518715"/>
            <a:ext cx="472195" cy="471568"/>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63" name="Pie 24">
            <a:extLst>
              <a:ext uri="{FF2B5EF4-FFF2-40B4-BE49-F238E27FC236}">
                <a16:creationId xmlns:a16="http://schemas.microsoft.com/office/drawing/2014/main" id="{DB38F196-AF37-4B00-AA3E-183F9372FBAD}"/>
              </a:ext>
            </a:extLst>
          </p:cNvPr>
          <p:cNvSpPr/>
          <p:nvPr/>
        </p:nvSpPr>
        <p:spPr>
          <a:xfrm>
            <a:off x="6809927" y="4618983"/>
            <a:ext cx="513183" cy="510343"/>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65" name="Block Arc 14">
            <a:extLst>
              <a:ext uri="{FF2B5EF4-FFF2-40B4-BE49-F238E27FC236}">
                <a16:creationId xmlns:a16="http://schemas.microsoft.com/office/drawing/2014/main" id="{F84CC100-88A8-4E3E-8091-D49E44C308ED}"/>
              </a:ext>
            </a:extLst>
          </p:cNvPr>
          <p:cNvSpPr/>
          <p:nvPr/>
        </p:nvSpPr>
        <p:spPr>
          <a:xfrm rot="16200000">
            <a:off x="8525359" y="1470613"/>
            <a:ext cx="567400" cy="567775"/>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66" name="Block Arc 41">
            <a:extLst>
              <a:ext uri="{FF2B5EF4-FFF2-40B4-BE49-F238E27FC236}">
                <a16:creationId xmlns:a16="http://schemas.microsoft.com/office/drawing/2014/main" id="{39949893-05ED-44C7-999C-84CE9B52D118}"/>
              </a:ext>
            </a:extLst>
          </p:cNvPr>
          <p:cNvSpPr/>
          <p:nvPr/>
        </p:nvSpPr>
        <p:spPr>
          <a:xfrm>
            <a:off x="9408551" y="1424301"/>
            <a:ext cx="473301" cy="660395"/>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67" name="Right Triangle 17">
            <a:extLst>
              <a:ext uri="{FF2B5EF4-FFF2-40B4-BE49-F238E27FC236}">
                <a16:creationId xmlns:a16="http://schemas.microsoft.com/office/drawing/2014/main" id="{6ADCC979-BA1C-4251-B6F5-CE5AA2B72FD0}"/>
              </a:ext>
            </a:extLst>
          </p:cNvPr>
          <p:cNvSpPr/>
          <p:nvPr/>
        </p:nvSpPr>
        <p:spPr>
          <a:xfrm>
            <a:off x="7705746" y="4600959"/>
            <a:ext cx="385791" cy="546392"/>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81" name="Oval 66">
            <a:extLst>
              <a:ext uri="{FF2B5EF4-FFF2-40B4-BE49-F238E27FC236}">
                <a16:creationId xmlns:a16="http://schemas.microsoft.com/office/drawing/2014/main" id="{64136ECC-E882-4D1E-8298-06A6A02A6E1A}"/>
              </a:ext>
            </a:extLst>
          </p:cNvPr>
          <p:cNvSpPr/>
          <p:nvPr/>
        </p:nvSpPr>
        <p:spPr>
          <a:xfrm rot="20700000">
            <a:off x="6137536" y="3634207"/>
            <a:ext cx="548680" cy="469988"/>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89" name="Rectangle 9">
            <a:extLst>
              <a:ext uri="{FF2B5EF4-FFF2-40B4-BE49-F238E27FC236}">
                <a16:creationId xmlns:a16="http://schemas.microsoft.com/office/drawing/2014/main" id="{444E6227-4972-4DE6-BEB0-C3FC42991182}"/>
              </a:ext>
            </a:extLst>
          </p:cNvPr>
          <p:cNvSpPr/>
          <p:nvPr/>
        </p:nvSpPr>
        <p:spPr>
          <a:xfrm>
            <a:off x="4401174" y="3545248"/>
            <a:ext cx="527335" cy="49363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1" name="Frame 17">
            <a:extLst>
              <a:ext uri="{FF2B5EF4-FFF2-40B4-BE49-F238E27FC236}">
                <a16:creationId xmlns:a16="http://schemas.microsoft.com/office/drawing/2014/main" id="{1278BF84-DDF3-43F8-88E4-A0F28E4079EF}"/>
              </a:ext>
            </a:extLst>
          </p:cNvPr>
          <p:cNvSpPr/>
          <p:nvPr/>
        </p:nvSpPr>
        <p:spPr>
          <a:xfrm>
            <a:off x="4376236" y="4613417"/>
            <a:ext cx="508153" cy="508153"/>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3" name="Teardrop 1">
            <a:extLst>
              <a:ext uri="{FF2B5EF4-FFF2-40B4-BE49-F238E27FC236}">
                <a16:creationId xmlns:a16="http://schemas.microsoft.com/office/drawing/2014/main" id="{45BBC696-75E7-44AB-A411-9B80C52FFE5A}"/>
              </a:ext>
            </a:extLst>
          </p:cNvPr>
          <p:cNvSpPr/>
          <p:nvPr/>
        </p:nvSpPr>
        <p:spPr>
          <a:xfrm rot="18805991">
            <a:off x="10126692" y="1539347"/>
            <a:ext cx="551843" cy="546087"/>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94" name="Rectangle 130">
            <a:extLst>
              <a:ext uri="{FF2B5EF4-FFF2-40B4-BE49-F238E27FC236}">
                <a16:creationId xmlns:a16="http://schemas.microsoft.com/office/drawing/2014/main" id="{F7759672-254A-46D2-98DF-B919494C603A}"/>
              </a:ext>
            </a:extLst>
          </p:cNvPr>
          <p:cNvSpPr/>
          <p:nvPr/>
        </p:nvSpPr>
        <p:spPr>
          <a:xfrm>
            <a:off x="10932821" y="1539414"/>
            <a:ext cx="544577" cy="547049"/>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5" name="Right Triangle 17">
            <a:extLst>
              <a:ext uri="{FF2B5EF4-FFF2-40B4-BE49-F238E27FC236}">
                <a16:creationId xmlns:a16="http://schemas.microsoft.com/office/drawing/2014/main" id="{5B989D8F-E127-48E7-B329-C52CA522C191}"/>
              </a:ext>
            </a:extLst>
          </p:cNvPr>
          <p:cNvSpPr>
            <a:spLocks noChangeAspect="1"/>
          </p:cNvSpPr>
          <p:nvPr/>
        </p:nvSpPr>
        <p:spPr>
          <a:xfrm>
            <a:off x="9363474" y="4578027"/>
            <a:ext cx="478148" cy="569324"/>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96" name="Right Triangle 17">
            <a:extLst>
              <a:ext uri="{FF2B5EF4-FFF2-40B4-BE49-F238E27FC236}">
                <a16:creationId xmlns:a16="http://schemas.microsoft.com/office/drawing/2014/main" id="{D61B263F-9E2B-4D6D-AE92-C6B011C62C98}"/>
              </a:ext>
            </a:extLst>
          </p:cNvPr>
          <p:cNvSpPr>
            <a:spLocks noChangeAspect="1"/>
          </p:cNvSpPr>
          <p:nvPr/>
        </p:nvSpPr>
        <p:spPr>
          <a:xfrm>
            <a:off x="8488431" y="4578027"/>
            <a:ext cx="478148" cy="569324"/>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97" name="Right Triangle 17">
            <a:extLst>
              <a:ext uri="{FF2B5EF4-FFF2-40B4-BE49-F238E27FC236}">
                <a16:creationId xmlns:a16="http://schemas.microsoft.com/office/drawing/2014/main" id="{5E5AE7B0-988E-44BF-89EA-013033086F96}"/>
              </a:ext>
            </a:extLst>
          </p:cNvPr>
          <p:cNvSpPr>
            <a:spLocks noChangeAspect="1"/>
          </p:cNvSpPr>
          <p:nvPr/>
        </p:nvSpPr>
        <p:spPr>
          <a:xfrm>
            <a:off x="10238515" y="4578027"/>
            <a:ext cx="478148" cy="569324"/>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98" name="Oval 44">
            <a:extLst>
              <a:ext uri="{FF2B5EF4-FFF2-40B4-BE49-F238E27FC236}">
                <a16:creationId xmlns:a16="http://schemas.microsoft.com/office/drawing/2014/main" id="{94195A6D-E3B2-4E10-BD54-AC5E4FED7A15}"/>
              </a:ext>
            </a:extLst>
          </p:cNvPr>
          <p:cNvSpPr>
            <a:spLocks noChangeAspect="1"/>
          </p:cNvSpPr>
          <p:nvPr/>
        </p:nvSpPr>
        <p:spPr>
          <a:xfrm>
            <a:off x="11113557" y="4578027"/>
            <a:ext cx="478148" cy="569324"/>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122" name="Google Shape;6000;p67"/>
          <p:cNvSpPr/>
          <p:nvPr/>
        </p:nvSpPr>
        <p:spPr>
          <a:xfrm>
            <a:off x="4351195" y="1478770"/>
            <a:ext cx="604245" cy="61647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FF0000"/>
          </a:solidFill>
          <a:ln>
            <a:noFill/>
          </a:ln>
        </p:spPr>
        <p:txBody>
          <a:bodyPr spcFirstLastPara="1" wrap="square" lIns="91425" tIns="91425" rIns="91425" bIns="91425" anchor="ctr" anchorCtr="0">
            <a:noAutofit/>
          </a:bodyPr>
          <a:lstStyle/>
          <a:p>
            <a:endParaRPr sz="1400"/>
          </a:p>
        </p:txBody>
      </p:sp>
      <p:grpSp>
        <p:nvGrpSpPr>
          <p:cNvPr id="151" name="Google Shape;6029;p67"/>
          <p:cNvGrpSpPr/>
          <p:nvPr/>
        </p:nvGrpSpPr>
        <p:grpSpPr>
          <a:xfrm>
            <a:off x="9367813" y="5419900"/>
            <a:ext cx="404147" cy="560241"/>
            <a:chOff x="-38860325" y="3221750"/>
            <a:chExt cx="228425" cy="316650"/>
          </a:xfrm>
          <a:solidFill>
            <a:srgbClr val="FF0000"/>
          </a:solidFill>
        </p:grpSpPr>
        <p:sp>
          <p:nvSpPr>
            <p:cNvPr id="152" name="Google Shape;6030;p67"/>
            <p:cNvSpPr/>
            <p:nvPr/>
          </p:nvSpPr>
          <p:spPr>
            <a:xfrm>
              <a:off x="-38735875"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grpFill/>
            <a:ln>
              <a:noFill/>
            </a:ln>
          </p:spPr>
          <p:txBody>
            <a:bodyPr spcFirstLastPara="1" wrap="square" lIns="91425" tIns="91425" rIns="91425" bIns="91425" anchor="ctr" anchorCtr="0">
              <a:noAutofit/>
            </a:bodyPr>
            <a:lstStyle/>
            <a:p>
              <a:endParaRPr sz="1400"/>
            </a:p>
          </p:txBody>
        </p:sp>
        <p:sp>
          <p:nvSpPr>
            <p:cNvPr id="153" name="Google Shape;6031;p67"/>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grpFill/>
            <a:ln>
              <a:noFill/>
            </a:ln>
          </p:spPr>
          <p:txBody>
            <a:bodyPr spcFirstLastPara="1" wrap="square" lIns="91425" tIns="91425" rIns="91425" bIns="91425" anchor="ctr" anchorCtr="0">
              <a:noAutofit/>
            </a:bodyPr>
            <a:lstStyle/>
            <a:p>
              <a:endParaRPr sz="1400"/>
            </a:p>
          </p:txBody>
        </p:sp>
        <p:sp>
          <p:nvSpPr>
            <p:cNvPr id="154" name="Google Shape;6032;p67"/>
            <p:cNvSpPr/>
            <p:nvPr/>
          </p:nvSpPr>
          <p:spPr>
            <a:xfrm>
              <a:off x="-38859550"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grpFill/>
            <a:ln>
              <a:noFill/>
            </a:ln>
          </p:spPr>
          <p:txBody>
            <a:bodyPr spcFirstLastPara="1" wrap="square" lIns="91425" tIns="91425" rIns="91425" bIns="91425" anchor="ctr" anchorCtr="0">
              <a:noAutofit/>
            </a:bodyPr>
            <a:lstStyle/>
            <a:p>
              <a:endParaRPr sz="1400"/>
            </a:p>
          </p:txBody>
        </p:sp>
        <p:sp>
          <p:nvSpPr>
            <p:cNvPr id="155" name="Google Shape;6033;p67"/>
            <p:cNvSpPr/>
            <p:nvPr/>
          </p:nvSpPr>
          <p:spPr>
            <a:xfrm>
              <a:off x="-38860325"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88" name="Google Shape;6066;p67"/>
          <p:cNvGrpSpPr/>
          <p:nvPr/>
        </p:nvGrpSpPr>
        <p:grpSpPr>
          <a:xfrm>
            <a:off x="4313800" y="2400894"/>
            <a:ext cx="644203" cy="641015"/>
            <a:chOff x="-38538975" y="3954250"/>
            <a:chExt cx="318225" cy="316650"/>
          </a:xfrm>
          <a:solidFill>
            <a:srgbClr val="FF0000"/>
          </a:solidFill>
        </p:grpSpPr>
        <p:sp>
          <p:nvSpPr>
            <p:cNvPr id="189" name="Google Shape;6067;p67"/>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91425" tIns="91425" rIns="91425" bIns="91425" anchor="ctr" anchorCtr="0">
              <a:noAutofit/>
            </a:bodyPr>
            <a:lstStyle/>
            <a:p>
              <a:endParaRPr sz="1400"/>
            </a:p>
          </p:txBody>
        </p:sp>
        <p:sp>
          <p:nvSpPr>
            <p:cNvPr id="190" name="Google Shape;6068;p67"/>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3" name="Google Shape;5976;p67"/>
          <p:cNvGrpSpPr/>
          <p:nvPr/>
        </p:nvGrpSpPr>
        <p:grpSpPr>
          <a:xfrm>
            <a:off x="4399885" y="5618923"/>
            <a:ext cx="495395" cy="442067"/>
            <a:chOff x="-42996150" y="3612600"/>
            <a:chExt cx="323750" cy="288900"/>
          </a:xfrm>
          <a:solidFill>
            <a:srgbClr val="FF0000"/>
          </a:solidFill>
        </p:grpSpPr>
        <p:sp>
          <p:nvSpPr>
            <p:cNvPr id="99" name="Google Shape;5977;p67"/>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grpFill/>
            <a:ln>
              <a:noFill/>
            </a:ln>
          </p:spPr>
          <p:txBody>
            <a:bodyPr spcFirstLastPara="1" wrap="square" lIns="91425" tIns="91425" rIns="91425" bIns="91425" anchor="ctr" anchorCtr="0">
              <a:noAutofit/>
            </a:bodyPr>
            <a:lstStyle/>
            <a:p>
              <a:endParaRPr sz="1400"/>
            </a:p>
          </p:txBody>
        </p:sp>
        <p:sp>
          <p:nvSpPr>
            <p:cNvPr id="100" name="Google Shape;5978;p67"/>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grpFill/>
            <a:ln>
              <a:noFill/>
            </a:ln>
          </p:spPr>
          <p:txBody>
            <a:bodyPr spcFirstLastPara="1" wrap="square" lIns="91425" tIns="91425" rIns="91425" bIns="91425" anchor="ctr" anchorCtr="0">
              <a:noAutofit/>
            </a:bodyPr>
            <a:lstStyle/>
            <a:p>
              <a:endParaRPr sz="1400"/>
            </a:p>
          </p:txBody>
        </p:sp>
        <p:sp>
          <p:nvSpPr>
            <p:cNvPr id="101" name="Google Shape;5979;p67"/>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grpFill/>
            <a:ln>
              <a:noFill/>
            </a:ln>
          </p:spPr>
          <p:txBody>
            <a:bodyPr spcFirstLastPara="1" wrap="square" lIns="91425" tIns="91425" rIns="91425" bIns="91425" anchor="ctr" anchorCtr="0">
              <a:noAutofit/>
            </a:bodyPr>
            <a:lstStyle/>
            <a:p>
              <a:endParaRPr sz="1400"/>
            </a:p>
          </p:txBody>
        </p:sp>
      </p:grpSp>
      <p:grpSp>
        <p:nvGrpSpPr>
          <p:cNvPr id="111" name="Google Shape;5989;p67"/>
          <p:cNvGrpSpPr/>
          <p:nvPr/>
        </p:nvGrpSpPr>
        <p:grpSpPr>
          <a:xfrm>
            <a:off x="8432704" y="5501959"/>
            <a:ext cx="496541" cy="485831"/>
            <a:chOff x="-41117650" y="3605525"/>
            <a:chExt cx="324500" cy="317500"/>
          </a:xfrm>
          <a:solidFill>
            <a:srgbClr val="FF0000"/>
          </a:solidFill>
        </p:grpSpPr>
        <p:sp>
          <p:nvSpPr>
            <p:cNvPr id="112" name="Google Shape;5990;p67"/>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grpFill/>
            <a:ln>
              <a:noFill/>
            </a:ln>
          </p:spPr>
          <p:txBody>
            <a:bodyPr spcFirstLastPara="1" wrap="square" lIns="91425" tIns="91425" rIns="91425" bIns="91425" anchor="ctr" anchorCtr="0">
              <a:noAutofit/>
            </a:bodyPr>
            <a:lstStyle/>
            <a:p>
              <a:endParaRPr sz="1400"/>
            </a:p>
          </p:txBody>
        </p:sp>
        <p:sp>
          <p:nvSpPr>
            <p:cNvPr id="113" name="Google Shape;5991;p67"/>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grpFill/>
            <a:ln>
              <a:noFill/>
            </a:ln>
          </p:spPr>
          <p:txBody>
            <a:bodyPr spcFirstLastPara="1" wrap="square" lIns="91425" tIns="91425" rIns="91425" bIns="91425" anchor="ctr" anchorCtr="0">
              <a:noAutofit/>
            </a:bodyPr>
            <a:lstStyle/>
            <a:p>
              <a:endParaRPr sz="1400"/>
            </a:p>
          </p:txBody>
        </p:sp>
        <p:sp>
          <p:nvSpPr>
            <p:cNvPr id="114" name="Google Shape;5992;p67"/>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grpFill/>
            <a:ln>
              <a:noFill/>
            </a:ln>
          </p:spPr>
          <p:txBody>
            <a:bodyPr spcFirstLastPara="1" wrap="square" lIns="91425" tIns="91425" rIns="91425" bIns="91425" anchor="ctr" anchorCtr="0">
              <a:noAutofit/>
            </a:bodyPr>
            <a:lstStyle/>
            <a:p>
              <a:endParaRPr sz="1400"/>
            </a:p>
          </p:txBody>
        </p:sp>
      </p:grpSp>
      <p:grpSp>
        <p:nvGrpSpPr>
          <p:cNvPr id="129" name="Google Shape;6007;p67"/>
          <p:cNvGrpSpPr/>
          <p:nvPr/>
        </p:nvGrpSpPr>
        <p:grpSpPr>
          <a:xfrm>
            <a:off x="5285550" y="5542721"/>
            <a:ext cx="469687" cy="475692"/>
            <a:chOff x="-42617300" y="3587775"/>
            <a:chExt cx="306950" cy="310875"/>
          </a:xfrm>
          <a:solidFill>
            <a:srgbClr val="FF0000"/>
          </a:solidFill>
        </p:grpSpPr>
        <p:sp>
          <p:nvSpPr>
            <p:cNvPr id="130" name="Google Shape;6008;p67"/>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grpFill/>
            <a:ln>
              <a:noFill/>
            </a:ln>
          </p:spPr>
          <p:txBody>
            <a:bodyPr spcFirstLastPara="1" wrap="square" lIns="91425" tIns="91425" rIns="91425" bIns="91425" anchor="ctr" anchorCtr="0">
              <a:noAutofit/>
            </a:bodyPr>
            <a:lstStyle/>
            <a:p>
              <a:endParaRPr sz="1400"/>
            </a:p>
          </p:txBody>
        </p:sp>
        <p:sp>
          <p:nvSpPr>
            <p:cNvPr id="131" name="Google Shape;6009;p67"/>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40" name="Google Shape;6018;p67"/>
          <p:cNvGrpSpPr/>
          <p:nvPr/>
        </p:nvGrpSpPr>
        <p:grpSpPr>
          <a:xfrm>
            <a:off x="10221236" y="5564679"/>
            <a:ext cx="486939" cy="443559"/>
            <a:chOff x="-40745125" y="3632900"/>
            <a:chExt cx="318225" cy="289875"/>
          </a:xfrm>
          <a:solidFill>
            <a:srgbClr val="FF0000"/>
          </a:solidFill>
        </p:grpSpPr>
        <p:sp>
          <p:nvSpPr>
            <p:cNvPr id="141" name="Google Shape;6019;p67"/>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grpFill/>
            <a:ln>
              <a:noFill/>
            </a:ln>
          </p:spPr>
          <p:txBody>
            <a:bodyPr spcFirstLastPara="1" wrap="square" lIns="91425" tIns="91425" rIns="91425" bIns="91425" anchor="ctr" anchorCtr="0">
              <a:noAutofit/>
            </a:bodyPr>
            <a:lstStyle/>
            <a:p>
              <a:endParaRPr sz="1400"/>
            </a:p>
          </p:txBody>
        </p:sp>
        <p:sp>
          <p:nvSpPr>
            <p:cNvPr id="142" name="Google Shape;6020;p67"/>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grpFill/>
            <a:ln>
              <a:noFill/>
            </a:ln>
          </p:spPr>
          <p:txBody>
            <a:bodyPr spcFirstLastPara="1" wrap="square" lIns="91425" tIns="91425" rIns="91425" bIns="91425" anchor="ctr" anchorCtr="0">
              <a:noAutofit/>
            </a:bodyPr>
            <a:lstStyle/>
            <a:p>
              <a:endParaRPr sz="1400"/>
            </a:p>
          </p:txBody>
        </p:sp>
        <p:sp>
          <p:nvSpPr>
            <p:cNvPr id="143" name="Google Shape;6021;p67"/>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grpFill/>
            <a:ln>
              <a:noFill/>
            </a:ln>
          </p:spPr>
          <p:txBody>
            <a:bodyPr spcFirstLastPara="1" wrap="square" lIns="91425" tIns="91425" rIns="91425" bIns="91425" anchor="ctr" anchorCtr="0">
              <a:noAutofit/>
            </a:bodyPr>
            <a:lstStyle/>
            <a:p>
              <a:endParaRPr sz="1400"/>
            </a:p>
          </p:txBody>
        </p:sp>
        <p:sp>
          <p:nvSpPr>
            <p:cNvPr id="144" name="Google Shape;6022;p67"/>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grpFill/>
            <a:ln>
              <a:noFill/>
            </a:ln>
          </p:spPr>
          <p:txBody>
            <a:bodyPr spcFirstLastPara="1" wrap="square" lIns="91425" tIns="91425" rIns="91425" bIns="91425" anchor="ctr" anchorCtr="0">
              <a:noAutofit/>
            </a:bodyPr>
            <a:lstStyle/>
            <a:p>
              <a:endParaRPr sz="1400"/>
            </a:p>
          </p:txBody>
        </p:sp>
        <p:sp>
          <p:nvSpPr>
            <p:cNvPr id="145" name="Google Shape;6023;p67"/>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grpFill/>
            <a:ln>
              <a:noFill/>
            </a:ln>
          </p:spPr>
          <p:txBody>
            <a:bodyPr spcFirstLastPara="1" wrap="square" lIns="91425" tIns="91425" rIns="91425" bIns="91425" anchor="ctr" anchorCtr="0">
              <a:noAutofit/>
            </a:bodyPr>
            <a:lstStyle/>
            <a:p>
              <a:endParaRPr sz="1400"/>
            </a:p>
          </p:txBody>
        </p:sp>
        <p:sp>
          <p:nvSpPr>
            <p:cNvPr id="146" name="Google Shape;6024;p67"/>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grpFill/>
            <a:ln>
              <a:noFill/>
            </a:ln>
          </p:spPr>
          <p:txBody>
            <a:bodyPr spcFirstLastPara="1" wrap="square" lIns="91425" tIns="91425" rIns="91425" bIns="91425" anchor="ctr" anchorCtr="0">
              <a:noAutofit/>
            </a:bodyPr>
            <a:lstStyle/>
            <a:p>
              <a:endParaRPr sz="1400"/>
            </a:p>
          </p:txBody>
        </p:sp>
        <p:sp>
          <p:nvSpPr>
            <p:cNvPr id="147" name="Google Shape;6025;p67"/>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grpFill/>
            <a:ln>
              <a:noFill/>
            </a:ln>
          </p:spPr>
          <p:txBody>
            <a:bodyPr spcFirstLastPara="1" wrap="square" lIns="91425" tIns="91425" rIns="91425" bIns="91425" anchor="ctr" anchorCtr="0">
              <a:noAutofit/>
            </a:bodyPr>
            <a:lstStyle/>
            <a:p>
              <a:endParaRPr sz="1400"/>
            </a:p>
          </p:txBody>
        </p:sp>
      </p:grpSp>
      <p:sp>
        <p:nvSpPr>
          <p:cNvPr id="165" name="Google Shape;6043;p67"/>
          <p:cNvSpPr/>
          <p:nvPr/>
        </p:nvSpPr>
        <p:spPr>
          <a:xfrm>
            <a:off x="6077466" y="5543601"/>
            <a:ext cx="412229" cy="486939"/>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rgbClr val="FF0000"/>
          </a:solidFill>
          <a:ln>
            <a:noFill/>
          </a:ln>
        </p:spPr>
        <p:txBody>
          <a:bodyPr spcFirstLastPara="1" wrap="square" lIns="91425" tIns="91425" rIns="91425" bIns="91425" anchor="ctr" anchorCtr="0">
            <a:noAutofit/>
          </a:bodyPr>
          <a:lstStyle/>
          <a:p>
            <a:endParaRPr sz="1400"/>
          </a:p>
        </p:txBody>
      </p:sp>
      <p:grpSp>
        <p:nvGrpSpPr>
          <p:cNvPr id="174" name="Google Shape;6052;p67"/>
          <p:cNvGrpSpPr/>
          <p:nvPr/>
        </p:nvGrpSpPr>
        <p:grpSpPr>
          <a:xfrm>
            <a:off x="11105260" y="5521085"/>
            <a:ext cx="476115" cy="484531"/>
            <a:chOff x="-40372575" y="3604550"/>
            <a:chExt cx="311150" cy="316650"/>
          </a:xfrm>
          <a:solidFill>
            <a:srgbClr val="FF0000"/>
          </a:solidFill>
        </p:grpSpPr>
        <p:sp>
          <p:nvSpPr>
            <p:cNvPr id="175" name="Google Shape;6053;p67"/>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grpFill/>
            <a:ln>
              <a:noFill/>
            </a:ln>
          </p:spPr>
          <p:txBody>
            <a:bodyPr spcFirstLastPara="1" wrap="square" lIns="91425" tIns="91425" rIns="91425" bIns="91425" anchor="ctr" anchorCtr="0">
              <a:noAutofit/>
            </a:bodyPr>
            <a:lstStyle/>
            <a:p>
              <a:endParaRPr sz="1400"/>
            </a:p>
          </p:txBody>
        </p:sp>
        <p:sp>
          <p:nvSpPr>
            <p:cNvPr id="176" name="Google Shape;6054;p67"/>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grpFill/>
            <a:ln>
              <a:noFill/>
            </a:ln>
          </p:spPr>
          <p:txBody>
            <a:bodyPr spcFirstLastPara="1" wrap="square" lIns="91425" tIns="91425" rIns="91425" bIns="91425" anchor="ctr" anchorCtr="0">
              <a:noAutofit/>
            </a:bodyPr>
            <a:lstStyle/>
            <a:p>
              <a:endParaRPr sz="1400"/>
            </a:p>
          </p:txBody>
        </p:sp>
        <p:sp>
          <p:nvSpPr>
            <p:cNvPr id="177" name="Google Shape;6055;p67"/>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grpFill/>
            <a:ln>
              <a:noFill/>
            </a:ln>
          </p:spPr>
          <p:txBody>
            <a:bodyPr spcFirstLastPara="1" wrap="square" lIns="91425" tIns="91425" rIns="91425" bIns="91425" anchor="ctr" anchorCtr="0">
              <a:noAutofit/>
            </a:bodyPr>
            <a:lstStyle/>
            <a:p>
              <a:endParaRPr sz="1400"/>
            </a:p>
          </p:txBody>
        </p:sp>
      </p:grpSp>
      <p:grpSp>
        <p:nvGrpSpPr>
          <p:cNvPr id="200" name="Google Shape;6078;p67"/>
          <p:cNvGrpSpPr/>
          <p:nvPr/>
        </p:nvGrpSpPr>
        <p:grpSpPr>
          <a:xfrm>
            <a:off x="6835000" y="5544804"/>
            <a:ext cx="486939" cy="484531"/>
            <a:chOff x="-41893475" y="3584850"/>
            <a:chExt cx="318225" cy="316650"/>
          </a:xfrm>
          <a:solidFill>
            <a:srgbClr val="FF0000"/>
          </a:solidFill>
        </p:grpSpPr>
        <p:sp>
          <p:nvSpPr>
            <p:cNvPr id="201" name="Google Shape;6079;p67"/>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grpFill/>
            <a:ln>
              <a:noFill/>
            </a:ln>
          </p:spPr>
          <p:txBody>
            <a:bodyPr spcFirstLastPara="1" wrap="square" lIns="91425" tIns="91425" rIns="91425" bIns="91425" anchor="ctr" anchorCtr="0">
              <a:noAutofit/>
            </a:bodyPr>
            <a:lstStyle/>
            <a:p>
              <a:endParaRPr sz="1400"/>
            </a:p>
          </p:txBody>
        </p:sp>
        <p:sp>
          <p:nvSpPr>
            <p:cNvPr id="202" name="Google Shape;6080;p67"/>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grpFill/>
            <a:ln>
              <a:noFill/>
            </a:ln>
          </p:spPr>
          <p:txBody>
            <a:bodyPr spcFirstLastPara="1" wrap="square" lIns="91425" tIns="91425" rIns="91425" bIns="91425" anchor="ctr" anchorCtr="0">
              <a:noAutofit/>
            </a:bodyPr>
            <a:lstStyle/>
            <a:p>
              <a:endParaRPr sz="1400"/>
            </a:p>
          </p:txBody>
        </p:sp>
        <p:sp>
          <p:nvSpPr>
            <p:cNvPr id="203" name="Google Shape;6081;p67"/>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grpFill/>
            <a:ln>
              <a:noFill/>
            </a:ln>
          </p:spPr>
          <p:txBody>
            <a:bodyPr spcFirstLastPara="1" wrap="square" lIns="91425" tIns="91425" rIns="91425" bIns="91425" anchor="ctr" anchorCtr="0">
              <a:noAutofit/>
            </a:bodyPr>
            <a:lstStyle/>
            <a:p>
              <a:endParaRPr sz="1400"/>
            </a:p>
          </p:txBody>
        </p:sp>
        <p:sp>
          <p:nvSpPr>
            <p:cNvPr id="204" name="Google Shape;6082;p67"/>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31" name="Google Shape;6110;p67"/>
          <p:cNvGrpSpPr/>
          <p:nvPr/>
        </p:nvGrpSpPr>
        <p:grpSpPr>
          <a:xfrm>
            <a:off x="7644050" y="5591322"/>
            <a:ext cx="483343" cy="378489"/>
            <a:chOff x="-41526450" y="3653375"/>
            <a:chExt cx="315875" cy="247350"/>
          </a:xfrm>
          <a:solidFill>
            <a:srgbClr val="FF0000"/>
          </a:solidFill>
        </p:grpSpPr>
        <p:sp>
          <p:nvSpPr>
            <p:cNvPr id="232" name="Google Shape;6111;p67"/>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grpFill/>
            <a:ln>
              <a:noFill/>
            </a:ln>
          </p:spPr>
          <p:txBody>
            <a:bodyPr spcFirstLastPara="1" wrap="square" lIns="91425" tIns="91425" rIns="91425" bIns="91425" anchor="ctr" anchorCtr="0">
              <a:noAutofit/>
            </a:bodyPr>
            <a:lstStyle/>
            <a:p>
              <a:endParaRPr sz="1400"/>
            </a:p>
          </p:txBody>
        </p:sp>
        <p:sp>
          <p:nvSpPr>
            <p:cNvPr id="233" name="Google Shape;6112;p67"/>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56" name="Google Shape;5972;p67"/>
          <p:cNvGrpSpPr/>
          <p:nvPr/>
        </p:nvGrpSpPr>
        <p:grpSpPr>
          <a:xfrm>
            <a:off x="5231489" y="2522326"/>
            <a:ext cx="480672" cy="552945"/>
            <a:chOff x="-42971725" y="3217825"/>
            <a:chExt cx="275675" cy="317125"/>
          </a:xfrm>
          <a:solidFill>
            <a:srgbClr val="FF0000"/>
          </a:solidFill>
        </p:grpSpPr>
        <p:sp>
          <p:nvSpPr>
            <p:cNvPr id="257" name="Google Shape;5973;p67"/>
            <p:cNvSpPr/>
            <p:nvPr/>
          </p:nvSpPr>
          <p:spPr>
            <a:xfrm>
              <a:off x="-42951250"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grpFill/>
            <a:ln>
              <a:noFill/>
            </a:ln>
          </p:spPr>
          <p:txBody>
            <a:bodyPr spcFirstLastPara="1" wrap="square" lIns="91425" tIns="91425" rIns="91425" bIns="91425" anchor="ctr" anchorCtr="0">
              <a:noAutofit/>
            </a:bodyPr>
            <a:lstStyle/>
            <a:p>
              <a:endParaRPr sz="1400"/>
            </a:p>
          </p:txBody>
        </p:sp>
        <p:sp>
          <p:nvSpPr>
            <p:cNvPr id="258" name="Google Shape;5974;p67"/>
            <p:cNvSpPr/>
            <p:nvPr/>
          </p:nvSpPr>
          <p:spPr>
            <a:xfrm>
              <a:off x="-42971725"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grpFill/>
            <a:ln>
              <a:noFill/>
            </a:ln>
          </p:spPr>
          <p:txBody>
            <a:bodyPr spcFirstLastPara="1" wrap="square" lIns="91425" tIns="91425" rIns="91425" bIns="91425" anchor="ctr" anchorCtr="0">
              <a:noAutofit/>
            </a:bodyPr>
            <a:lstStyle/>
            <a:p>
              <a:endParaRPr sz="1400"/>
            </a:p>
          </p:txBody>
        </p:sp>
        <p:sp>
          <p:nvSpPr>
            <p:cNvPr id="259" name="Google Shape;5975;p67"/>
            <p:cNvSpPr/>
            <p:nvPr/>
          </p:nvSpPr>
          <p:spPr>
            <a:xfrm>
              <a:off x="-42866975"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60" name="Google Shape;5984;p67"/>
          <p:cNvGrpSpPr/>
          <p:nvPr/>
        </p:nvGrpSpPr>
        <p:grpSpPr>
          <a:xfrm>
            <a:off x="9324640" y="2518240"/>
            <a:ext cx="554819" cy="553467"/>
            <a:chOff x="-41111350" y="3239100"/>
            <a:chExt cx="318200" cy="317425"/>
          </a:xfrm>
          <a:solidFill>
            <a:srgbClr val="FF0000"/>
          </a:solidFill>
        </p:grpSpPr>
        <p:sp>
          <p:nvSpPr>
            <p:cNvPr id="261" name="Google Shape;5985;p67"/>
            <p:cNvSpPr/>
            <p:nvPr/>
          </p:nvSpPr>
          <p:spPr>
            <a:xfrm>
              <a:off x="-41111350"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grpFill/>
            <a:ln>
              <a:noFill/>
            </a:ln>
          </p:spPr>
          <p:txBody>
            <a:bodyPr spcFirstLastPara="1" wrap="square" lIns="91425" tIns="91425" rIns="91425" bIns="91425" anchor="ctr" anchorCtr="0">
              <a:noAutofit/>
            </a:bodyPr>
            <a:lstStyle/>
            <a:p>
              <a:endParaRPr sz="1400"/>
            </a:p>
          </p:txBody>
        </p:sp>
        <p:sp>
          <p:nvSpPr>
            <p:cNvPr id="262" name="Google Shape;5986;p67"/>
            <p:cNvSpPr/>
            <p:nvPr/>
          </p:nvSpPr>
          <p:spPr>
            <a:xfrm>
              <a:off x="-41110575"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grpFill/>
            <a:ln>
              <a:noFill/>
            </a:ln>
          </p:spPr>
          <p:txBody>
            <a:bodyPr spcFirstLastPara="1" wrap="square" lIns="91425" tIns="91425" rIns="91425" bIns="91425" anchor="ctr" anchorCtr="0">
              <a:noAutofit/>
            </a:bodyPr>
            <a:lstStyle/>
            <a:p>
              <a:endParaRPr sz="1400"/>
            </a:p>
          </p:txBody>
        </p:sp>
        <p:sp>
          <p:nvSpPr>
            <p:cNvPr id="263" name="Google Shape;5987;p67"/>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grpFill/>
            <a:ln>
              <a:noFill/>
            </a:ln>
          </p:spPr>
          <p:txBody>
            <a:bodyPr spcFirstLastPara="1" wrap="square" lIns="91425" tIns="91425" rIns="91425" bIns="91425" anchor="ctr" anchorCtr="0">
              <a:noAutofit/>
            </a:bodyPr>
            <a:lstStyle/>
            <a:p>
              <a:endParaRPr sz="1400"/>
            </a:p>
          </p:txBody>
        </p:sp>
        <p:sp>
          <p:nvSpPr>
            <p:cNvPr id="264" name="Google Shape;5988;p67"/>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65" name="Google Shape;6002;p67"/>
          <p:cNvGrpSpPr/>
          <p:nvPr/>
        </p:nvGrpSpPr>
        <p:grpSpPr>
          <a:xfrm>
            <a:off x="6093083" y="2522325"/>
            <a:ext cx="640955" cy="553467"/>
            <a:chOff x="-42651700" y="3217825"/>
            <a:chExt cx="367600" cy="317425"/>
          </a:xfrm>
          <a:solidFill>
            <a:srgbClr val="FF0000"/>
          </a:solidFill>
        </p:grpSpPr>
        <p:sp>
          <p:nvSpPr>
            <p:cNvPr id="266" name="Google Shape;6003;p67"/>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grpFill/>
            <a:ln>
              <a:noFill/>
            </a:ln>
          </p:spPr>
          <p:txBody>
            <a:bodyPr spcFirstLastPara="1" wrap="square" lIns="91425" tIns="91425" rIns="91425" bIns="91425" anchor="ctr" anchorCtr="0">
              <a:noAutofit/>
            </a:bodyPr>
            <a:lstStyle/>
            <a:p>
              <a:endParaRPr sz="1400"/>
            </a:p>
          </p:txBody>
        </p:sp>
        <p:sp>
          <p:nvSpPr>
            <p:cNvPr id="267" name="Google Shape;6004;p67"/>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grpFill/>
            <a:ln>
              <a:noFill/>
            </a:ln>
          </p:spPr>
          <p:txBody>
            <a:bodyPr spcFirstLastPara="1" wrap="square" lIns="91425" tIns="91425" rIns="91425" bIns="91425" anchor="ctr" anchorCtr="0">
              <a:noAutofit/>
            </a:bodyPr>
            <a:lstStyle/>
            <a:p>
              <a:endParaRPr sz="1400"/>
            </a:p>
          </p:txBody>
        </p:sp>
        <p:sp>
          <p:nvSpPr>
            <p:cNvPr id="268" name="Google Shape;6005;p67"/>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grpFill/>
            <a:ln>
              <a:noFill/>
            </a:ln>
          </p:spPr>
          <p:txBody>
            <a:bodyPr spcFirstLastPara="1" wrap="square" lIns="91425" tIns="91425" rIns="91425" bIns="91425" anchor="ctr" anchorCtr="0">
              <a:noAutofit/>
            </a:bodyPr>
            <a:lstStyle/>
            <a:p>
              <a:endParaRPr sz="1400"/>
            </a:p>
          </p:txBody>
        </p:sp>
        <p:sp>
          <p:nvSpPr>
            <p:cNvPr id="269" name="Google Shape;6006;p67"/>
            <p:cNvSpPr/>
            <p:nvPr/>
          </p:nvSpPr>
          <p:spPr>
            <a:xfrm>
              <a:off x="-42561375"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70" name="Google Shape;6011;p67"/>
          <p:cNvGrpSpPr/>
          <p:nvPr/>
        </p:nvGrpSpPr>
        <p:grpSpPr>
          <a:xfrm>
            <a:off x="10113537" y="2490018"/>
            <a:ext cx="562491" cy="552639"/>
            <a:chOff x="-40748275" y="3238700"/>
            <a:chExt cx="322600" cy="316950"/>
          </a:xfrm>
          <a:solidFill>
            <a:srgbClr val="FF0000"/>
          </a:solidFill>
        </p:grpSpPr>
        <p:sp>
          <p:nvSpPr>
            <p:cNvPr id="271" name="Google Shape;6012;p67"/>
            <p:cNvSpPr/>
            <p:nvPr/>
          </p:nvSpPr>
          <p:spPr>
            <a:xfrm>
              <a:off x="-40709675"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grpFill/>
            <a:ln>
              <a:noFill/>
            </a:ln>
          </p:spPr>
          <p:txBody>
            <a:bodyPr spcFirstLastPara="1" wrap="square" lIns="91425" tIns="91425" rIns="91425" bIns="91425" anchor="ctr" anchorCtr="0">
              <a:noAutofit/>
            </a:bodyPr>
            <a:lstStyle/>
            <a:p>
              <a:endParaRPr sz="1400"/>
            </a:p>
          </p:txBody>
        </p:sp>
        <p:sp>
          <p:nvSpPr>
            <p:cNvPr id="272" name="Google Shape;6013;p67"/>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grpFill/>
            <a:ln>
              <a:noFill/>
            </a:ln>
          </p:spPr>
          <p:txBody>
            <a:bodyPr spcFirstLastPara="1" wrap="square" lIns="91425" tIns="91425" rIns="91425" bIns="91425" anchor="ctr" anchorCtr="0">
              <a:noAutofit/>
            </a:bodyPr>
            <a:lstStyle/>
            <a:p>
              <a:endParaRPr sz="1400"/>
            </a:p>
          </p:txBody>
        </p:sp>
        <p:sp>
          <p:nvSpPr>
            <p:cNvPr id="273" name="Google Shape;6014;p67"/>
            <p:cNvSpPr/>
            <p:nvPr/>
          </p:nvSpPr>
          <p:spPr>
            <a:xfrm>
              <a:off x="-40678175"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grpFill/>
            <a:ln>
              <a:noFill/>
            </a:ln>
          </p:spPr>
          <p:txBody>
            <a:bodyPr spcFirstLastPara="1" wrap="square" lIns="91425" tIns="91425" rIns="91425" bIns="91425" anchor="ctr" anchorCtr="0">
              <a:noAutofit/>
            </a:bodyPr>
            <a:lstStyle/>
            <a:p>
              <a:endParaRPr sz="1400"/>
            </a:p>
          </p:txBody>
        </p:sp>
        <p:sp>
          <p:nvSpPr>
            <p:cNvPr id="274" name="Google Shape;6015;p67"/>
            <p:cNvSpPr/>
            <p:nvPr/>
          </p:nvSpPr>
          <p:spPr>
            <a:xfrm>
              <a:off x="-40513550"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grpFill/>
            <a:ln>
              <a:noFill/>
            </a:ln>
          </p:spPr>
          <p:txBody>
            <a:bodyPr spcFirstLastPara="1" wrap="square" lIns="91425" tIns="91425" rIns="91425" bIns="91425" anchor="ctr" anchorCtr="0">
              <a:noAutofit/>
            </a:bodyPr>
            <a:lstStyle/>
            <a:p>
              <a:endParaRPr sz="1400"/>
            </a:p>
          </p:txBody>
        </p:sp>
        <p:sp>
          <p:nvSpPr>
            <p:cNvPr id="275" name="Google Shape;6016;p67"/>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grpFill/>
            <a:ln>
              <a:noFill/>
            </a:ln>
          </p:spPr>
          <p:txBody>
            <a:bodyPr spcFirstLastPara="1" wrap="square" lIns="91425" tIns="91425" rIns="91425" bIns="91425" anchor="ctr" anchorCtr="0">
              <a:noAutofit/>
            </a:bodyPr>
            <a:lstStyle/>
            <a:p>
              <a:endParaRPr sz="1400"/>
            </a:p>
          </p:txBody>
        </p:sp>
        <p:sp>
          <p:nvSpPr>
            <p:cNvPr id="276" name="Google Shape;6017;p67"/>
            <p:cNvSpPr/>
            <p:nvPr/>
          </p:nvSpPr>
          <p:spPr>
            <a:xfrm>
              <a:off x="-40748275" y="3238700"/>
              <a:ext cx="92175" cy="87850"/>
            </a:xfrm>
            <a:custGeom>
              <a:avLst/>
              <a:gdLst/>
              <a:ahLst/>
              <a:cxn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grpFill/>
            <a:ln>
              <a:noFill/>
            </a:ln>
          </p:spPr>
          <p:txBody>
            <a:bodyPr spcFirstLastPara="1" wrap="square" lIns="91425" tIns="91425" rIns="91425" bIns="91425" anchor="ctr" anchorCtr="0">
              <a:noAutofit/>
            </a:bodyPr>
            <a:lstStyle/>
            <a:p>
              <a:endParaRPr sz="1400"/>
            </a:p>
          </p:txBody>
        </p:sp>
      </p:grpSp>
      <p:sp>
        <p:nvSpPr>
          <p:cNvPr id="277" name="Google Shape;6042;p67"/>
          <p:cNvSpPr/>
          <p:nvPr/>
        </p:nvSpPr>
        <p:spPr>
          <a:xfrm>
            <a:off x="6935788" y="2523415"/>
            <a:ext cx="543877" cy="551288"/>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rgbClr val="FF0000"/>
          </a:solidFill>
          <a:ln>
            <a:noFill/>
          </a:ln>
        </p:spPr>
        <p:txBody>
          <a:bodyPr spcFirstLastPara="1" wrap="square" lIns="91425" tIns="91425" rIns="91425" bIns="91425" anchor="ctr" anchorCtr="0">
            <a:noAutofit/>
          </a:bodyPr>
          <a:lstStyle/>
          <a:p>
            <a:endParaRPr sz="1400"/>
          </a:p>
        </p:txBody>
      </p:sp>
      <p:grpSp>
        <p:nvGrpSpPr>
          <p:cNvPr id="278" name="Google Shape;6047;p67"/>
          <p:cNvGrpSpPr/>
          <p:nvPr/>
        </p:nvGrpSpPr>
        <p:grpSpPr>
          <a:xfrm>
            <a:off x="10973889" y="2490314"/>
            <a:ext cx="553467" cy="504036"/>
            <a:chOff x="-40378075" y="3267450"/>
            <a:chExt cx="317425" cy="289075"/>
          </a:xfrm>
          <a:solidFill>
            <a:srgbClr val="FF0000"/>
          </a:solidFill>
        </p:grpSpPr>
        <p:sp>
          <p:nvSpPr>
            <p:cNvPr id="279" name="Google Shape;6048;p67"/>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91425" tIns="91425" rIns="91425" bIns="91425" anchor="ctr" anchorCtr="0">
              <a:noAutofit/>
            </a:bodyPr>
            <a:lstStyle/>
            <a:p>
              <a:endParaRPr sz="1400"/>
            </a:p>
          </p:txBody>
        </p:sp>
        <p:sp>
          <p:nvSpPr>
            <p:cNvPr id="280" name="Google Shape;6049;p67"/>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91425" tIns="91425" rIns="91425" bIns="91425" anchor="ctr" anchorCtr="0">
              <a:noAutofit/>
            </a:bodyPr>
            <a:lstStyle/>
            <a:p>
              <a:endParaRPr sz="1400"/>
            </a:p>
          </p:txBody>
        </p:sp>
        <p:sp>
          <p:nvSpPr>
            <p:cNvPr id="281" name="Google Shape;6050;p67"/>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91425" tIns="91425" rIns="91425" bIns="91425" anchor="ctr" anchorCtr="0">
              <a:noAutofit/>
            </a:bodyPr>
            <a:lstStyle/>
            <a:p>
              <a:endParaRPr sz="1400"/>
            </a:p>
          </p:txBody>
        </p:sp>
        <p:sp>
          <p:nvSpPr>
            <p:cNvPr id="282" name="Google Shape;6051;p67"/>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91425" tIns="91425" rIns="91425" bIns="91425" anchor="ctr" anchorCtr="0">
              <a:noAutofit/>
            </a:bodyPr>
            <a:lstStyle/>
            <a:p>
              <a:endParaRPr sz="1400"/>
            </a:p>
          </p:txBody>
        </p:sp>
      </p:grpSp>
      <p:grpSp>
        <p:nvGrpSpPr>
          <p:cNvPr id="283" name="Google Shape;6072;p67"/>
          <p:cNvGrpSpPr/>
          <p:nvPr/>
        </p:nvGrpSpPr>
        <p:grpSpPr>
          <a:xfrm>
            <a:off x="7701993" y="2496465"/>
            <a:ext cx="553512" cy="553163"/>
            <a:chOff x="-41895050" y="3217225"/>
            <a:chExt cx="317450" cy="317250"/>
          </a:xfrm>
          <a:solidFill>
            <a:srgbClr val="FF0000"/>
          </a:solidFill>
        </p:grpSpPr>
        <p:sp>
          <p:nvSpPr>
            <p:cNvPr id="284" name="Google Shape;6073;p67"/>
            <p:cNvSpPr/>
            <p:nvPr/>
          </p:nvSpPr>
          <p:spPr>
            <a:xfrm>
              <a:off x="-41895050" y="3273750"/>
              <a:ext cx="41775" cy="245750"/>
            </a:xfrm>
            <a:custGeom>
              <a:avLst/>
              <a:gdLst/>
              <a:ahLst/>
              <a:cxnLst/>
              <a:rect l="l" t="t" r="r" b="b"/>
              <a:pathLst>
                <a:path w="1671" h="9830" extrusionOk="0">
                  <a:moveTo>
                    <a:pt x="1" y="0"/>
                  </a:moveTo>
                  <a:lnTo>
                    <a:pt x="1" y="9830"/>
                  </a:lnTo>
                  <a:lnTo>
                    <a:pt x="1670" y="8192"/>
                  </a:lnTo>
                  <a:lnTo>
                    <a:pt x="1670" y="1639"/>
                  </a:lnTo>
                  <a:lnTo>
                    <a:pt x="1" y="0"/>
                  </a:lnTo>
                  <a:close/>
                </a:path>
              </a:pathLst>
            </a:custGeom>
            <a:grpFill/>
            <a:ln>
              <a:noFill/>
            </a:ln>
          </p:spPr>
          <p:txBody>
            <a:bodyPr spcFirstLastPara="1" wrap="square" lIns="91425" tIns="91425" rIns="91425" bIns="91425" anchor="ctr" anchorCtr="0">
              <a:noAutofit/>
            </a:bodyPr>
            <a:lstStyle/>
            <a:p>
              <a:endParaRPr sz="1400"/>
            </a:p>
          </p:txBody>
        </p:sp>
        <p:sp>
          <p:nvSpPr>
            <p:cNvPr id="285" name="Google Shape;6074;p67"/>
            <p:cNvSpPr/>
            <p:nvPr/>
          </p:nvSpPr>
          <p:spPr>
            <a:xfrm>
              <a:off x="-41619375" y="3273750"/>
              <a:ext cx="41775" cy="245750"/>
            </a:xfrm>
            <a:custGeom>
              <a:avLst/>
              <a:gdLst/>
              <a:ahLst/>
              <a:cxnLst/>
              <a:rect l="l" t="t" r="r" b="b"/>
              <a:pathLst>
                <a:path w="1671" h="9830" extrusionOk="0">
                  <a:moveTo>
                    <a:pt x="1670" y="0"/>
                  </a:moveTo>
                  <a:lnTo>
                    <a:pt x="0" y="1639"/>
                  </a:lnTo>
                  <a:lnTo>
                    <a:pt x="0" y="8192"/>
                  </a:lnTo>
                  <a:lnTo>
                    <a:pt x="1670" y="9830"/>
                  </a:lnTo>
                  <a:lnTo>
                    <a:pt x="1670" y="0"/>
                  </a:lnTo>
                  <a:close/>
                </a:path>
              </a:pathLst>
            </a:custGeom>
            <a:grpFill/>
            <a:ln>
              <a:noFill/>
            </a:ln>
          </p:spPr>
          <p:txBody>
            <a:bodyPr spcFirstLastPara="1" wrap="square" lIns="91425" tIns="91425" rIns="91425" bIns="91425" anchor="ctr" anchorCtr="0">
              <a:noAutofit/>
            </a:bodyPr>
            <a:lstStyle/>
            <a:p>
              <a:endParaRPr sz="1400"/>
            </a:p>
          </p:txBody>
        </p:sp>
        <p:sp>
          <p:nvSpPr>
            <p:cNvPr id="286" name="Google Shape;6075;p67"/>
            <p:cNvSpPr/>
            <p:nvPr/>
          </p:nvSpPr>
          <p:spPr>
            <a:xfrm>
              <a:off x="-41832825" y="3321000"/>
              <a:ext cx="193000" cy="151250"/>
            </a:xfrm>
            <a:custGeom>
              <a:avLst/>
              <a:gdLst/>
              <a:ahLst/>
              <a:cxnLst/>
              <a:rect l="l" t="t" r="r" b="b"/>
              <a:pathLst>
                <a:path w="7720"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grpFill/>
            <a:ln>
              <a:noFill/>
            </a:ln>
          </p:spPr>
          <p:txBody>
            <a:bodyPr spcFirstLastPara="1" wrap="square" lIns="91425" tIns="91425" rIns="91425" bIns="91425" anchor="ctr" anchorCtr="0">
              <a:noAutofit/>
            </a:bodyPr>
            <a:lstStyle/>
            <a:p>
              <a:endParaRPr sz="1400"/>
            </a:p>
          </p:txBody>
        </p:sp>
        <p:sp>
          <p:nvSpPr>
            <p:cNvPr id="287" name="Google Shape;6076;p67"/>
            <p:cNvSpPr/>
            <p:nvPr/>
          </p:nvSpPr>
          <p:spPr>
            <a:xfrm>
              <a:off x="-41880075" y="3493500"/>
              <a:ext cx="287500" cy="40975"/>
            </a:xfrm>
            <a:custGeom>
              <a:avLst/>
              <a:gdLst/>
              <a:ahLst/>
              <a:cxnLst/>
              <a:rect l="l" t="t" r="r" b="b"/>
              <a:pathLst>
                <a:path w="11500" h="1639" extrusionOk="0">
                  <a:moveTo>
                    <a:pt x="1639" y="0"/>
                  </a:moveTo>
                  <a:lnTo>
                    <a:pt x="0" y="1638"/>
                  </a:lnTo>
                  <a:lnTo>
                    <a:pt x="11500" y="1638"/>
                  </a:lnTo>
                  <a:lnTo>
                    <a:pt x="9830" y="0"/>
                  </a:lnTo>
                  <a:close/>
                </a:path>
              </a:pathLst>
            </a:custGeom>
            <a:grpFill/>
            <a:ln>
              <a:noFill/>
            </a:ln>
          </p:spPr>
          <p:txBody>
            <a:bodyPr spcFirstLastPara="1" wrap="square" lIns="91425" tIns="91425" rIns="91425" bIns="91425" anchor="ctr" anchorCtr="0">
              <a:noAutofit/>
            </a:bodyPr>
            <a:lstStyle/>
            <a:p>
              <a:endParaRPr sz="1400"/>
            </a:p>
          </p:txBody>
        </p:sp>
        <p:sp>
          <p:nvSpPr>
            <p:cNvPr id="288" name="Google Shape;6077;p67"/>
            <p:cNvSpPr/>
            <p:nvPr/>
          </p:nvSpPr>
          <p:spPr>
            <a:xfrm>
              <a:off x="-41880875" y="3217225"/>
              <a:ext cx="288300" cy="83325"/>
            </a:xfrm>
            <a:custGeom>
              <a:avLst/>
              <a:gdLst/>
              <a:ahLst/>
              <a:cxnLst/>
              <a:rect l="l" t="t" r="r" b="b"/>
              <a:pathLst>
                <a:path w="11532" h="3333"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89" name="Google Shape;6107;p67"/>
          <p:cNvGrpSpPr/>
          <p:nvPr/>
        </p:nvGrpSpPr>
        <p:grpSpPr>
          <a:xfrm>
            <a:off x="8529347" y="2475150"/>
            <a:ext cx="557608" cy="550765"/>
            <a:chOff x="-41530375" y="3218800"/>
            <a:chExt cx="319800" cy="315875"/>
          </a:xfrm>
          <a:solidFill>
            <a:srgbClr val="FF0000"/>
          </a:solidFill>
        </p:grpSpPr>
        <p:sp>
          <p:nvSpPr>
            <p:cNvPr id="290" name="Google Shape;6108;p67"/>
            <p:cNvSpPr/>
            <p:nvPr/>
          </p:nvSpPr>
          <p:spPr>
            <a:xfrm>
              <a:off x="-41530375" y="3337550"/>
              <a:ext cx="199300" cy="197125"/>
            </a:xfrm>
            <a:custGeom>
              <a:avLst/>
              <a:gdLst/>
              <a:ahLst/>
              <a:cxnLst/>
              <a:rect l="l" t="t" r="r" b="b"/>
              <a:pathLst>
                <a:path w="7972"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grpFill/>
            <a:ln>
              <a:noFill/>
            </a:ln>
          </p:spPr>
          <p:txBody>
            <a:bodyPr spcFirstLastPara="1" wrap="square" lIns="91425" tIns="91425" rIns="91425" bIns="91425" anchor="ctr" anchorCtr="0">
              <a:noAutofit/>
            </a:bodyPr>
            <a:lstStyle/>
            <a:p>
              <a:endParaRPr sz="1400"/>
            </a:p>
          </p:txBody>
        </p:sp>
        <p:sp>
          <p:nvSpPr>
            <p:cNvPr id="291" name="Google Shape;6109;p67"/>
            <p:cNvSpPr/>
            <p:nvPr/>
          </p:nvSpPr>
          <p:spPr>
            <a:xfrm>
              <a:off x="-41435075"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27" name="Google Shape;5593;p66"/>
          <p:cNvGrpSpPr/>
          <p:nvPr/>
        </p:nvGrpSpPr>
        <p:grpSpPr>
          <a:xfrm>
            <a:off x="5180728" y="3466335"/>
            <a:ext cx="669093" cy="669093"/>
            <a:chOff x="5049725" y="249400"/>
            <a:chExt cx="481825" cy="481825"/>
          </a:xfrm>
          <a:solidFill>
            <a:srgbClr val="FF0000"/>
          </a:solidFill>
        </p:grpSpPr>
        <p:sp>
          <p:nvSpPr>
            <p:cNvPr id="328" name="Google Shape;5594;p66"/>
            <p:cNvSpPr/>
            <p:nvPr/>
          </p:nvSpPr>
          <p:spPr>
            <a:xfrm>
              <a:off x="5191775" y="560925"/>
              <a:ext cx="197625" cy="170300"/>
            </a:xfrm>
            <a:custGeom>
              <a:avLst/>
              <a:gdLst/>
              <a:ahLst/>
              <a:cxnLst/>
              <a:rect l="l" t="t" r="r" b="b"/>
              <a:pathLst>
                <a:path w="7905"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29" name="Google Shape;5595;p66"/>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grpSp>
      <p:grpSp>
        <p:nvGrpSpPr>
          <p:cNvPr id="330" name="Google Shape;5596;p66"/>
          <p:cNvGrpSpPr/>
          <p:nvPr/>
        </p:nvGrpSpPr>
        <p:grpSpPr>
          <a:xfrm>
            <a:off x="6907677" y="3560867"/>
            <a:ext cx="526700" cy="526700"/>
            <a:chOff x="5660400" y="238125"/>
            <a:chExt cx="481825" cy="481825"/>
          </a:xfrm>
          <a:solidFill>
            <a:srgbClr val="FF0000"/>
          </a:solidFill>
        </p:grpSpPr>
        <p:sp>
          <p:nvSpPr>
            <p:cNvPr id="331" name="Google Shape;5597;p66"/>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32" name="Google Shape;5598;p66"/>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grpSp>
      <p:grpSp>
        <p:nvGrpSpPr>
          <p:cNvPr id="385" name="Google Shape;5651;p66"/>
          <p:cNvGrpSpPr/>
          <p:nvPr/>
        </p:nvGrpSpPr>
        <p:grpSpPr>
          <a:xfrm>
            <a:off x="10124371" y="3635895"/>
            <a:ext cx="588395" cy="379268"/>
            <a:chOff x="1492675" y="1520750"/>
            <a:chExt cx="481825" cy="310575"/>
          </a:xfrm>
          <a:solidFill>
            <a:srgbClr val="FF0000"/>
          </a:solidFill>
        </p:grpSpPr>
        <p:sp>
          <p:nvSpPr>
            <p:cNvPr id="386" name="Google Shape;5652;p66"/>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7" name="Google Shape;5653;p66"/>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grpSp>
      <p:grpSp>
        <p:nvGrpSpPr>
          <p:cNvPr id="509" name="Google Shape;5775;p66"/>
          <p:cNvGrpSpPr/>
          <p:nvPr/>
        </p:nvGrpSpPr>
        <p:grpSpPr>
          <a:xfrm>
            <a:off x="8576543" y="3664413"/>
            <a:ext cx="451911" cy="423656"/>
            <a:chOff x="4456875" y="2635825"/>
            <a:chExt cx="481825" cy="451700"/>
          </a:xfrm>
          <a:solidFill>
            <a:srgbClr val="FF0000"/>
          </a:solidFill>
        </p:grpSpPr>
        <p:sp>
          <p:nvSpPr>
            <p:cNvPr id="510" name="Google Shape;5776;p66"/>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511" name="Google Shape;5777;p66"/>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512" name="Google Shape;5778;p66"/>
            <p:cNvSpPr/>
            <p:nvPr/>
          </p:nvSpPr>
          <p:spPr>
            <a:xfrm>
              <a:off x="4741225" y="2861675"/>
              <a:ext cx="169400" cy="141175"/>
            </a:xfrm>
            <a:custGeom>
              <a:avLst/>
              <a:gdLst/>
              <a:ahLst/>
              <a:cxnLst/>
              <a:rect l="l" t="t" r="r" b="b"/>
              <a:pathLst>
                <a:path w="6776" h="5647" extrusionOk="0">
                  <a:moveTo>
                    <a:pt x="0" y="0"/>
                  </a:moveTo>
                  <a:lnTo>
                    <a:pt x="0" y="5646"/>
                  </a:lnTo>
                  <a:lnTo>
                    <a:pt x="6775" y="5646"/>
                  </a:lnTo>
                  <a:lnTo>
                    <a:pt x="6775" y="0"/>
                  </a:ln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513" name="Google Shape;5779;p66"/>
            <p:cNvSpPr/>
            <p:nvPr/>
          </p:nvSpPr>
          <p:spPr>
            <a:xfrm>
              <a:off x="4741225" y="3031050"/>
              <a:ext cx="169400" cy="42400"/>
            </a:xfrm>
            <a:custGeom>
              <a:avLst/>
              <a:gdLst/>
              <a:ahLst/>
              <a:cxnLst/>
              <a:rect l="l" t="t" r="r" b="b"/>
              <a:pathLst>
                <a:path w="6776" h="1696"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514" name="Google Shape;5780;p66"/>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515" name="Google Shape;5781;p66"/>
            <p:cNvSpPr/>
            <p:nvPr/>
          </p:nvSpPr>
          <p:spPr>
            <a:xfrm>
              <a:off x="4741225" y="2791125"/>
              <a:ext cx="169400" cy="42325"/>
            </a:xfrm>
            <a:custGeom>
              <a:avLst/>
              <a:gdLst/>
              <a:ahLst/>
              <a:cxnLst/>
              <a:rect l="l" t="t" r="r" b="b"/>
              <a:pathLst>
                <a:path w="6776"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grpSp>
    </p:spTree>
    <p:extLst>
      <p:ext uri="{BB962C8B-B14F-4D97-AF65-F5344CB8AC3E}">
        <p14:creationId xmlns:p14="http://schemas.microsoft.com/office/powerpoint/2010/main" val="34618504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lnSpcReduction="10000"/>
          </a:bodyPr>
          <a:lstStyle/>
          <a:p>
            <a:r>
              <a:rPr lang="en-US" sz="4800" b="1" dirty="0">
                <a:solidFill>
                  <a:schemeClr val="tx1"/>
                </a:solidFill>
                <a:latin typeface="Arial" panose="020B0604020202020204" pitchFamily="34" charset="0"/>
              </a:rPr>
              <a:t>Fully Editable Icon Sets: B</a:t>
            </a:r>
          </a:p>
        </p:txBody>
      </p:sp>
      <p:grpSp>
        <p:nvGrpSpPr>
          <p:cNvPr id="4" name="Grupo 3"/>
          <p:cNvGrpSpPr/>
          <p:nvPr/>
        </p:nvGrpSpPr>
        <p:grpSpPr>
          <a:xfrm>
            <a:off x="4171827" y="1572827"/>
            <a:ext cx="7724899" cy="4479755"/>
            <a:chOff x="4171826" y="1572826"/>
            <a:chExt cx="8233076" cy="4479755"/>
          </a:xfrm>
          <a:solidFill>
            <a:srgbClr val="FF0000"/>
          </a:solidFill>
        </p:grpSpPr>
        <p:sp>
          <p:nvSpPr>
            <p:cNvPr id="70" name="Freeform 108">
              <a:extLst>
                <a:ext uri="{FF2B5EF4-FFF2-40B4-BE49-F238E27FC236}">
                  <a16:creationId xmlns:a16="http://schemas.microsoft.com/office/drawing/2014/main" id="{6A02011B-41CE-4E20-9214-001F7D847E12}"/>
                </a:ext>
              </a:extLst>
            </p:cNvPr>
            <p:cNvSpPr/>
            <p:nvPr/>
          </p:nvSpPr>
          <p:spPr>
            <a:xfrm>
              <a:off x="6164041" y="1656593"/>
              <a:ext cx="590309" cy="652294"/>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71" name="Oval 8">
              <a:extLst>
                <a:ext uri="{FF2B5EF4-FFF2-40B4-BE49-F238E27FC236}">
                  <a16:creationId xmlns:a16="http://schemas.microsoft.com/office/drawing/2014/main" id="{E3D5639C-49CF-43D9-965F-7653D69F451F}"/>
                </a:ext>
              </a:extLst>
            </p:cNvPr>
            <p:cNvSpPr/>
            <p:nvPr/>
          </p:nvSpPr>
          <p:spPr>
            <a:xfrm>
              <a:off x="7148965" y="1671110"/>
              <a:ext cx="620063" cy="62326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grpSp>
          <p:nvGrpSpPr>
            <p:cNvPr id="72" name="Group 110">
              <a:extLst>
                <a:ext uri="{FF2B5EF4-FFF2-40B4-BE49-F238E27FC236}">
                  <a16:creationId xmlns:a16="http://schemas.microsoft.com/office/drawing/2014/main" id="{D519BD50-C580-4623-8810-E04695FA5F45}"/>
                </a:ext>
              </a:extLst>
            </p:cNvPr>
            <p:cNvGrpSpPr/>
            <p:nvPr/>
          </p:nvGrpSpPr>
          <p:grpSpPr>
            <a:xfrm>
              <a:off x="5178360" y="1656593"/>
              <a:ext cx="590309" cy="652294"/>
              <a:chOff x="4835382" y="73243"/>
              <a:chExt cx="2920830" cy="3227535"/>
            </a:xfrm>
            <a:grpFill/>
          </p:grpSpPr>
          <p:sp>
            <p:nvSpPr>
              <p:cNvPr id="73" name="Freeform 111">
                <a:extLst>
                  <a:ext uri="{FF2B5EF4-FFF2-40B4-BE49-F238E27FC236}">
                    <a16:creationId xmlns:a16="http://schemas.microsoft.com/office/drawing/2014/main" id="{BBCCCC44-B257-423A-BB40-01303C1A40E8}"/>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74" name="Oval 37">
                <a:extLst>
                  <a:ext uri="{FF2B5EF4-FFF2-40B4-BE49-F238E27FC236}">
                    <a16:creationId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grpSp>
        <p:sp>
          <p:nvSpPr>
            <p:cNvPr id="75" name="Rectangle 19">
              <a:extLst>
                <a:ext uri="{FF2B5EF4-FFF2-40B4-BE49-F238E27FC236}">
                  <a16:creationId xmlns:a16="http://schemas.microsoft.com/office/drawing/2014/main" id="{8025BC4E-7A4E-42D9-9569-8844F8906CE5}"/>
                </a:ext>
              </a:extLst>
            </p:cNvPr>
            <p:cNvSpPr/>
            <p:nvPr/>
          </p:nvSpPr>
          <p:spPr>
            <a:xfrm>
              <a:off x="4212742" y="1691988"/>
              <a:ext cx="529020" cy="581503"/>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78" name="Oval 47">
              <a:extLst>
                <a:ext uri="{FF2B5EF4-FFF2-40B4-BE49-F238E27FC236}">
                  <a16:creationId xmlns:a16="http://schemas.microsoft.com/office/drawing/2014/main" id="{2A7B72D2-455E-4647-BA7D-2D9A0D0187FB}"/>
                </a:ext>
              </a:extLst>
            </p:cNvPr>
            <p:cNvSpPr>
              <a:spLocks noChangeAspect="1"/>
            </p:cNvSpPr>
            <p:nvPr/>
          </p:nvSpPr>
          <p:spPr>
            <a:xfrm>
              <a:off x="11781710" y="1671144"/>
              <a:ext cx="623192" cy="62319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7" name="Rounded Rectangle 2">
              <a:extLst>
                <a:ext uri="{FF2B5EF4-FFF2-40B4-BE49-F238E27FC236}">
                  <a16:creationId xmlns:a16="http://schemas.microsoft.com/office/drawing/2014/main" id="{2CB3F902-7F51-468E-928D-DF8ED92CA432}"/>
                </a:ext>
              </a:extLst>
            </p:cNvPr>
            <p:cNvSpPr/>
            <p:nvPr/>
          </p:nvSpPr>
          <p:spPr>
            <a:xfrm>
              <a:off x="5168121" y="5441795"/>
              <a:ext cx="610786" cy="610786"/>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98" name="Rounded Rectangle 8">
              <a:extLst>
                <a:ext uri="{FF2B5EF4-FFF2-40B4-BE49-F238E27FC236}">
                  <a16:creationId xmlns:a16="http://schemas.microsoft.com/office/drawing/2014/main" id="{CF999092-51D0-4040-A441-EE93FB3BE0AB}"/>
                </a:ext>
              </a:extLst>
            </p:cNvPr>
            <p:cNvSpPr/>
            <p:nvPr/>
          </p:nvSpPr>
          <p:spPr>
            <a:xfrm>
              <a:off x="4171826" y="5441795"/>
              <a:ext cx="610854" cy="610786"/>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99" name="Rounded Rectangle 2">
              <a:extLst>
                <a:ext uri="{FF2B5EF4-FFF2-40B4-BE49-F238E27FC236}">
                  <a16:creationId xmlns:a16="http://schemas.microsoft.com/office/drawing/2014/main" id="{5394194E-40CF-4800-82F4-DA12261F9012}"/>
                </a:ext>
              </a:extLst>
            </p:cNvPr>
            <p:cNvSpPr/>
            <p:nvPr/>
          </p:nvSpPr>
          <p:spPr>
            <a:xfrm>
              <a:off x="7153603" y="5441795"/>
              <a:ext cx="610786" cy="610786"/>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100" name="Rounded Rectangle 3">
              <a:extLst>
                <a:ext uri="{FF2B5EF4-FFF2-40B4-BE49-F238E27FC236}">
                  <a16:creationId xmlns:a16="http://schemas.microsoft.com/office/drawing/2014/main" id="{C2FE4DD9-BD0F-42FA-8558-1E2788EACC02}"/>
                </a:ext>
              </a:extLst>
            </p:cNvPr>
            <p:cNvSpPr>
              <a:spLocks noChangeAspect="1"/>
            </p:cNvSpPr>
            <p:nvPr/>
          </p:nvSpPr>
          <p:spPr>
            <a:xfrm>
              <a:off x="6153802" y="5441795"/>
              <a:ext cx="610786" cy="610786"/>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101" name="Rounded Rectangle 10">
              <a:extLst>
                <a:ext uri="{FF2B5EF4-FFF2-40B4-BE49-F238E27FC236}">
                  <a16:creationId xmlns:a16="http://schemas.microsoft.com/office/drawing/2014/main" id="{798E328E-1056-4BD6-8D0A-FEC675AE63E6}"/>
                </a:ext>
              </a:extLst>
            </p:cNvPr>
            <p:cNvSpPr>
              <a:spLocks noChangeAspect="1"/>
            </p:cNvSpPr>
            <p:nvPr/>
          </p:nvSpPr>
          <p:spPr>
            <a:xfrm>
              <a:off x="8171512" y="5429389"/>
              <a:ext cx="612962"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102" name="Block Arc 6">
              <a:extLst>
                <a:ext uri="{FF2B5EF4-FFF2-40B4-BE49-F238E27FC236}">
                  <a16:creationId xmlns:a16="http://schemas.microsoft.com/office/drawing/2014/main" id="{62965521-2EFF-4BE9-866C-3D9369FA5C74}"/>
                </a:ext>
              </a:extLst>
            </p:cNvPr>
            <p:cNvSpPr/>
            <p:nvPr/>
          </p:nvSpPr>
          <p:spPr>
            <a:xfrm>
              <a:off x="9120000" y="5472311"/>
              <a:ext cx="574617" cy="580270"/>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grpSp>
          <p:nvGrpSpPr>
            <p:cNvPr id="106" name="Google Shape;10001;p74"/>
            <p:cNvGrpSpPr/>
            <p:nvPr/>
          </p:nvGrpSpPr>
          <p:grpSpPr>
            <a:xfrm>
              <a:off x="10882933" y="5417608"/>
              <a:ext cx="583830" cy="583829"/>
              <a:chOff x="-65145700" y="3727425"/>
              <a:chExt cx="317425" cy="317425"/>
            </a:xfrm>
            <a:grpFill/>
          </p:grpSpPr>
          <p:sp>
            <p:nvSpPr>
              <p:cNvPr id="107" name="Google Shape;10002;p74"/>
              <p:cNvSpPr/>
              <p:nvPr/>
            </p:nvSpPr>
            <p:spPr>
              <a:xfrm>
                <a:off x="-65145700"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grpFill/>
              <a:ln>
                <a:noFill/>
              </a:ln>
            </p:spPr>
            <p:txBody>
              <a:bodyPr spcFirstLastPara="1" wrap="square" lIns="91425" tIns="91425" rIns="91425" bIns="91425" anchor="ctr" anchorCtr="0">
                <a:noAutofit/>
              </a:bodyPr>
              <a:lstStyle/>
              <a:p>
                <a:endParaRPr sz="1400"/>
              </a:p>
            </p:txBody>
          </p:sp>
          <p:sp>
            <p:nvSpPr>
              <p:cNvPr id="108" name="Google Shape;10003;p74"/>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32" name="Google Shape;10027;p74"/>
            <p:cNvGrpSpPr/>
            <p:nvPr/>
          </p:nvGrpSpPr>
          <p:grpSpPr>
            <a:xfrm>
              <a:off x="5386424" y="3702820"/>
              <a:ext cx="558124" cy="508110"/>
              <a:chOff x="-61354875" y="3751050"/>
              <a:chExt cx="316650" cy="288275"/>
            </a:xfrm>
            <a:grpFill/>
          </p:grpSpPr>
          <p:sp>
            <p:nvSpPr>
              <p:cNvPr id="133" name="Google Shape;10028;p74"/>
              <p:cNvSpPr/>
              <p:nvPr/>
            </p:nvSpPr>
            <p:spPr>
              <a:xfrm>
                <a:off x="-61200500" y="3875475"/>
                <a:ext cx="41775" cy="41000"/>
              </a:xfrm>
              <a:custGeom>
                <a:avLst/>
                <a:gdLst/>
                <a:ahLst/>
                <a:cxnLst/>
                <a:rect l="l" t="t" r="r" b="b"/>
                <a:pathLst>
                  <a:path w="1671"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grpFill/>
              <a:ln>
                <a:noFill/>
              </a:ln>
            </p:spPr>
            <p:txBody>
              <a:bodyPr spcFirstLastPara="1" wrap="square" lIns="91425" tIns="91425" rIns="91425" bIns="91425" anchor="ctr" anchorCtr="0">
                <a:noAutofit/>
              </a:bodyPr>
              <a:lstStyle/>
              <a:p>
                <a:endParaRPr sz="1400"/>
              </a:p>
            </p:txBody>
          </p:sp>
          <p:sp>
            <p:nvSpPr>
              <p:cNvPr id="134" name="Google Shape;10029;p74"/>
              <p:cNvSpPr/>
              <p:nvPr/>
            </p:nvSpPr>
            <p:spPr>
              <a:xfrm>
                <a:off x="-61293425" y="3813275"/>
                <a:ext cx="192975" cy="165425"/>
              </a:xfrm>
              <a:custGeom>
                <a:avLst/>
                <a:gdLst/>
                <a:ahLst/>
                <a:cxnLst/>
                <a:rect l="l" t="t" r="r" b="b"/>
                <a:pathLst>
                  <a:path w="7719"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grpFill/>
              <a:ln>
                <a:noFill/>
              </a:ln>
            </p:spPr>
            <p:txBody>
              <a:bodyPr spcFirstLastPara="1" wrap="square" lIns="91425" tIns="91425" rIns="91425" bIns="91425" anchor="ctr" anchorCtr="0">
                <a:noAutofit/>
              </a:bodyPr>
              <a:lstStyle/>
              <a:p>
                <a:endParaRPr sz="1400"/>
              </a:p>
            </p:txBody>
          </p:sp>
          <p:sp>
            <p:nvSpPr>
              <p:cNvPr id="135" name="Google Shape;10030;p74"/>
              <p:cNvSpPr/>
              <p:nvPr/>
            </p:nvSpPr>
            <p:spPr>
              <a:xfrm>
                <a:off x="-61354875"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79" name="Google Shape;10074;p74"/>
            <p:cNvGrpSpPr/>
            <p:nvPr/>
          </p:nvGrpSpPr>
          <p:grpSpPr>
            <a:xfrm>
              <a:off x="6231395" y="3669063"/>
              <a:ext cx="558124" cy="547020"/>
              <a:chOff x="-60988625" y="3740800"/>
              <a:chExt cx="316650" cy="310350"/>
            </a:xfrm>
            <a:grpFill/>
          </p:grpSpPr>
          <p:sp>
            <p:nvSpPr>
              <p:cNvPr id="180" name="Google Shape;10075;p74"/>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grpFill/>
              <a:ln>
                <a:noFill/>
              </a:ln>
            </p:spPr>
            <p:txBody>
              <a:bodyPr spcFirstLastPara="1" wrap="square" lIns="91425" tIns="91425" rIns="91425" bIns="91425" anchor="ctr" anchorCtr="0">
                <a:noAutofit/>
              </a:bodyPr>
              <a:lstStyle/>
              <a:p>
                <a:endParaRPr sz="1400"/>
              </a:p>
            </p:txBody>
          </p:sp>
          <p:sp>
            <p:nvSpPr>
              <p:cNvPr id="181" name="Google Shape;10076;p74"/>
              <p:cNvSpPr/>
              <p:nvPr/>
            </p:nvSpPr>
            <p:spPr>
              <a:xfrm>
                <a:off x="-60742100"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grpFill/>
              <a:ln>
                <a:noFill/>
              </a:ln>
            </p:spPr>
            <p:txBody>
              <a:bodyPr spcFirstLastPara="1" wrap="square" lIns="91425" tIns="91425" rIns="91425" bIns="91425" anchor="ctr" anchorCtr="0">
                <a:noAutofit/>
              </a:bodyPr>
              <a:lstStyle/>
              <a:p>
                <a:endParaRPr sz="1400"/>
              </a:p>
            </p:txBody>
          </p:sp>
          <p:sp>
            <p:nvSpPr>
              <p:cNvPr id="182" name="Google Shape;10077;p74"/>
              <p:cNvSpPr/>
              <p:nvPr/>
            </p:nvSpPr>
            <p:spPr>
              <a:xfrm>
                <a:off x="-60740525"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89" name="Google Shape;10084;p74"/>
            <p:cNvGrpSpPr/>
            <p:nvPr/>
          </p:nvGrpSpPr>
          <p:grpSpPr>
            <a:xfrm>
              <a:off x="9857793" y="3681088"/>
              <a:ext cx="511097" cy="494716"/>
              <a:chOff x="-59447250" y="3706150"/>
              <a:chExt cx="319000" cy="308775"/>
            </a:xfrm>
            <a:grpFill/>
          </p:grpSpPr>
          <p:sp>
            <p:nvSpPr>
              <p:cNvPr id="190" name="Google Shape;10085;p74"/>
              <p:cNvSpPr/>
              <p:nvPr/>
            </p:nvSpPr>
            <p:spPr>
              <a:xfrm>
                <a:off x="-59381875"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grpFill/>
              <a:ln>
                <a:noFill/>
              </a:ln>
            </p:spPr>
            <p:txBody>
              <a:bodyPr spcFirstLastPara="1" wrap="square" lIns="91425" tIns="91425" rIns="91425" bIns="91425" anchor="ctr" anchorCtr="0">
                <a:noAutofit/>
              </a:bodyPr>
              <a:lstStyle/>
              <a:p>
                <a:endParaRPr sz="1400"/>
              </a:p>
            </p:txBody>
          </p:sp>
          <p:sp>
            <p:nvSpPr>
              <p:cNvPr id="191" name="Google Shape;10086;p74"/>
              <p:cNvSpPr/>
              <p:nvPr/>
            </p:nvSpPr>
            <p:spPr>
              <a:xfrm>
                <a:off x="-59364550" y="3861525"/>
                <a:ext cx="43350" cy="40900"/>
              </a:xfrm>
              <a:custGeom>
                <a:avLst/>
                <a:gdLst/>
                <a:ahLst/>
                <a:cxnLst/>
                <a:rect l="l" t="t" r="r" b="b"/>
                <a:pathLst>
                  <a:path w="1734"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grpFill/>
              <a:ln>
                <a:noFill/>
              </a:ln>
            </p:spPr>
            <p:txBody>
              <a:bodyPr spcFirstLastPara="1" wrap="square" lIns="91425" tIns="91425" rIns="91425" bIns="91425" anchor="ctr" anchorCtr="0">
                <a:noAutofit/>
              </a:bodyPr>
              <a:lstStyle/>
              <a:p>
                <a:endParaRPr sz="1400"/>
              </a:p>
            </p:txBody>
          </p:sp>
          <p:sp>
            <p:nvSpPr>
              <p:cNvPr id="192" name="Google Shape;10087;p74"/>
              <p:cNvSpPr/>
              <p:nvPr/>
            </p:nvSpPr>
            <p:spPr>
              <a:xfrm>
                <a:off x="-59447250" y="3706150"/>
                <a:ext cx="319000" cy="308775"/>
              </a:xfrm>
              <a:custGeom>
                <a:avLst/>
                <a:gdLst/>
                <a:ahLst/>
                <a:cxnLst/>
                <a:rect l="l" t="t" r="r" b="b"/>
                <a:pathLst>
                  <a:path w="12760"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grpFill/>
              <a:ln>
                <a:noFill/>
              </a:ln>
            </p:spPr>
            <p:txBody>
              <a:bodyPr spcFirstLastPara="1" wrap="square" lIns="91425" tIns="91425" rIns="91425" bIns="91425" anchor="ctr" anchorCtr="0">
                <a:noAutofit/>
              </a:bodyPr>
              <a:lstStyle/>
              <a:p>
                <a:endParaRPr sz="1400"/>
              </a:p>
            </p:txBody>
          </p:sp>
          <p:sp>
            <p:nvSpPr>
              <p:cNvPr id="193" name="Google Shape;10088;p74"/>
              <p:cNvSpPr/>
              <p:nvPr/>
            </p:nvSpPr>
            <p:spPr>
              <a:xfrm>
                <a:off x="-59293650"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94" name="Google Shape;10089;p74"/>
            <p:cNvGrpSpPr/>
            <p:nvPr/>
          </p:nvGrpSpPr>
          <p:grpSpPr>
            <a:xfrm>
              <a:off x="8825251" y="1572826"/>
              <a:ext cx="732560" cy="724676"/>
              <a:chOff x="-64406125" y="3362225"/>
              <a:chExt cx="318225" cy="314800"/>
            </a:xfrm>
            <a:grpFill/>
          </p:grpSpPr>
          <p:sp>
            <p:nvSpPr>
              <p:cNvPr id="195" name="Google Shape;10090;p74"/>
              <p:cNvSpPr/>
              <p:nvPr/>
            </p:nvSpPr>
            <p:spPr>
              <a:xfrm>
                <a:off x="-64332100"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grpFill/>
              <a:ln>
                <a:noFill/>
              </a:ln>
            </p:spPr>
            <p:txBody>
              <a:bodyPr spcFirstLastPara="1" wrap="square" lIns="91425" tIns="91425" rIns="91425" bIns="91425" anchor="ctr" anchorCtr="0">
                <a:noAutofit/>
              </a:bodyPr>
              <a:lstStyle/>
              <a:p>
                <a:endParaRPr sz="1400"/>
              </a:p>
            </p:txBody>
          </p:sp>
          <p:sp>
            <p:nvSpPr>
              <p:cNvPr id="196" name="Google Shape;10091;p74"/>
              <p:cNvSpPr/>
              <p:nvPr/>
            </p:nvSpPr>
            <p:spPr>
              <a:xfrm>
                <a:off x="-64406125"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grpFill/>
              <a:ln>
                <a:noFill/>
              </a:ln>
            </p:spPr>
            <p:txBody>
              <a:bodyPr spcFirstLastPara="1" wrap="square" lIns="91425" tIns="91425" rIns="91425" bIns="91425" anchor="ctr" anchorCtr="0">
                <a:noAutofit/>
              </a:bodyPr>
              <a:lstStyle/>
              <a:p>
                <a:endParaRPr sz="1400"/>
              </a:p>
            </p:txBody>
          </p:sp>
        </p:grpSp>
        <p:sp>
          <p:nvSpPr>
            <p:cNvPr id="218" name="Google Shape;10113;p74"/>
            <p:cNvSpPr/>
            <p:nvPr/>
          </p:nvSpPr>
          <p:spPr>
            <a:xfrm>
              <a:off x="7156894" y="3640883"/>
              <a:ext cx="562265" cy="556052"/>
            </a:xfrm>
            <a:custGeom>
              <a:avLst/>
              <a:gdLst/>
              <a:ahLst/>
              <a:cxnLst/>
              <a:rect l="l" t="t" r="r" b="b"/>
              <a:pathLst>
                <a:path w="12760"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grpFill/>
            <a:ln>
              <a:noFill/>
            </a:ln>
          </p:spPr>
          <p:txBody>
            <a:bodyPr spcFirstLastPara="1" wrap="square" lIns="91425" tIns="91425" rIns="91425" bIns="91425" anchor="ctr" anchorCtr="0">
              <a:noAutofit/>
            </a:bodyPr>
            <a:lstStyle/>
            <a:p>
              <a:endParaRPr sz="1400"/>
            </a:p>
          </p:txBody>
        </p:sp>
        <p:grpSp>
          <p:nvGrpSpPr>
            <p:cNvPr id="223" name="Google Shape;10118;p74"/>
            <p:cNvGrpSpPr/>
            <p:nvPr/>
          </p:nvGrpSpPr>
          <p:grpSpPr>
            <a:xfrm>
              <a:off x="11767951" y="2764178"/>
              <a:ext cx="498284" cy="505891"/>
              <a:chOff x="-59400775" y="4084200"/>
              <a:chExt cx="311125" cy="315875"/>
            </a:xfrm>
            <a:grpFill/>
          </p:grpSpPr>
          <p:sp>
            <p:nvSpPr>
              <p:cNvPr id="224" name="Google Shape;10119;p74"/>
              <p:cNvSpPr/>
              <p:nvPr/>
            </p:nvSpPr>
            <p:spPr>
              <a:xfrm>
                <a:off x="-59400775"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grpFill/>
              <a:ln>
                <a:noFill/>
              </a:ln>
            </p:spPr>
            <p:txBody>
              <a:bodyPr spcFirstLastPara="1" wrap="square" lIns="91425" tIns="91425" rIns="91425" bIns="91425" anchor="ctr" anchorCtr="0">
                <a:noAutofit/>
              </a:bodyPr>
              <a:lstStyle/>
              <a:p>
                <a:endParaRPr sz="1400"/>
              </a:p>
            </p:txBody>
          </p:sp>
          <p:sp>
            <p:nvSpPr>
              <p:cNvPr id="225" name="Google Shape;10120;p74"/>
              <p:cNvSpPr/>
              <p:nvPr/>
            </p:nvSpPr>
            <p:spPr>
              <a:xfrm>
                <a:off x="-59400000"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grpFill/>
              <a:ln>
                <a:noFill/>
              </a:ln>
            </p:spPr>
            <p:txBody>
              <a:bodyPr spcFirstLastPara="1" wrap="square" lIns="91425" tIns="91425" rIns="91425" bIns="91425" anchor="ctr" anchorCtr="0">
                <a:noAutofit/>
              </a:bodyPr>
              <a:lstStyle/>
              <a:p>
                <a:endParaRPr sz="1400"/>
              </a:p>
            </p:txBody>
          </p:sp>
          <p:sp>
            <p:nvSpPr>
              <p:cNvPr id="226" name="Google Shape;10121;p74"/>
              <p:cNvSpPr/>
              <p:nvPr/>
            </p:nvSpPr>
            <p:spPr>
              <a:xfrm>
                <a:off x="-59290500"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grpFill/>
              <a:ln>
                <a:noFill/>
              </a:ln>
            </p:spPr>
            <p:txBody>
              <a:bodyPr spcFirstLastPara="1" wrap="square" lIns="91425" tIns="91425" rIns="91425" bIns="91425" anchor="ctr" anchorCtr="0">
                <a:noAutofit/>
              </a:bodyPr>
              <a:lstStyle/>
              <a:p>
                <a:endParaRPr sz="1400"/>
              </a:p>
            </p:txBody>
          </p:sp>
          <p:sp>
            <p:nvSpPr>
              <p:cNvPr id="227" name="Google Shape;10122;p74"/>
              <p:cNvSpPr/>
              <p:nvPr/>
            </p:nvSpPr>
            <p:spPr>
              <a:xfrm>
                <a:off x="-59290500"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grpFill/>
              <a:ln>
                <a:noFill/>
              </a:ln>
            </p:spPr>
            <p:txBody>
              <a:bodyPr spcFirstLastPara="1" wrap="square" lIns="91425" tIns="91425" rIns="91425" bIns="91425" anchor="ctr" anchorCtr="0">
                <a:noAutofit/>
              </a:bodyPr>
              <a:lstStyle/>
              <a:p>
                <a:endParaRPr sz="1400"/>
              </a:p>
            </p:txBody>
          </p:sp>
          <p:sp>
            <p:nvSpPr>
              <p:cNvPr id="228" name="Google Shape;10123;p74"/>
              <p:cNvSpPr/>
              <p:nvPr/>
            </p:nvSpPr>
            <p:spPr>
              <a:xfrm>
                <a:off x="-59181025"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grpFill/>
              <a:ln>
                <a:noFill/>
              </a:ln>
            </p:spPr>
            <p:txBody>
              <a:bodyPr spcFirstLastPara="1" wrap="square" lIns="91425" tIns="91425" rIns="91425" bIns="91425" anchor="ctr" anchorCtr="0">
                <a:noAutofit/>
              </a:bodyPr>
              <a:lstStyle/>
              <a:p>
                <a:endParaRPr sz="1400"/>
              </a:p>
            </p:txBody>
          </p:sp>
          <p:sp>
            <p:nvSpPr>
              <p:cNvPr id="229" name="Google Shape;10124;p74"/>
              <p:cNvSpPr/>
              <p:nvPr/>
            </p:nvSpPr>
            <p:spPr>
              <a:xfrm>
                <a:off x="-59179450"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34" name="Google Shape;10129;p74"/>
            <p:cNvGrpSpPr/>
            <p:nvPr/>
          </p:nvGrpSpPr>
          <p:grpSpPr>
            <a:xfrm>
              <a:off x="8061811" y="1613794"/>
              <a:ext cx="607772" cy="714064"/>
              <a:chOff x="-64022550" y="3727425"/>
              <a:chExt cx="270175" cy="317425"/>
            </a:xfrm>
            <a:grpFill/>
          </p:grpSpPr>
          <p:sp>
            <p:nvSpPr>
              <p:cNvPr id="235" name="Google Shape;10130;p74"/>
              <p:cNvSpPr/>
              <p:nvPr/>
            </p:nvSpPr>
            <p:spPr>
              <a:xfrm>
                <a:off x="-64022550" y="3912500"/>
                <a:ext cx="270175" cy="90600"/>
              </a:xfrm>
              <a:custGeom>
                <a:avLst/>
                <a:gdLst/>
                <a:ahLst/>
                <a:cxnLst/>
                <a:rect l="l" t="t" r="r" b="b"/>
                <a:pathLst>
                  <a:path w="10807" h="3624"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grpFill/>
              <a:ln>
                <a:noFill/>
              </a:ln>
            </p:spPr>
            <p:txBody>
              <a:bodyPr spcFirstLastPara="1" wrap="square" lIns="91425" tIns="91425" rIns="91425" bIns="91425" anchor="ctr" anchorCtr="0">
                <a:noAutofit/>
              </a:bodyPr>
              <a:lstStyle/>
              <a:p>
                <a:endParaRPr sz="1400"/>
              </a:p>
            </p:txBody>
          </p:sp>
          <p:sp>
            <p:nvSpPr>
              <p:cNvPr id="236" name="Google Shape;10131;p74"/>
              <p:cNvSpPr/>
              <p:nvPr/>
            </p:nvSpPr>
            <p:spPr>
              <a:xfrm>
                <a:off x="-64000500"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grpFill/>
              <a:ln>
                <a:noFill/>
              </a:ln>
            </p:spPr>
            <p:txBody>
              <a:bodyPr spcFirstLastPara="1" wrap="square" lIns="91425" tIns="91425" rIns="91425" bIns="91425" anchor="ctr" anchorCtr="0">
                <a:noAutofit/>
              </a:bodyPr>
              <a:lstStyle/>
              <a:p>
                <a:endParaRPr sz="1400"/>
              </a:p>
            </p:txBody>
          </p:sp>
          <p:sp>
            <p:nvSpPr>
              <p:cNvPr id="237" name="Google Shape;10132;p74"/>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59" name="Google Shape;10154;p74"/>
            <p:cNvGrpSpPr/>
            <p:nvPr/>
          </p:nvGrpSpPr>
          <p:grpSpPr>
            <a:xfrm>
              <a:off x="8171512" y="3640450"/>
              <a:ext cx="558124" cy="557947"/>
              <a:chOff x="-60255350" y="3733825"/>
              <a:chExt cx="316650" cy="316550"/>
            </a:xfrm>
            <a:grpFill/>
          </p:grpSpPr>
          <p:sp>
            <p:nvSpPr>
              <p:cNvPr id="260" name="Google Shape;10155;p74"/>
              <p:cNvSpPr/>
              <p:nvPr/>
            </p:nvSpPr>
            <p:spPr>
              <a:xfrm>
                <a:off x="-60218325"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grpFill/>
              <a:ln>
                <a:noFill/>
              </a:ln>
            </p:spPr>
            <p:txBody>
              <a:bodyPr spcFirstLastPara="1" wrap="square" lIns="91425" tIns="91425" rIns="91425" bIns="91425" anchor="ctr" anchorCtr="0">
                <a:noAutofit/>
              </a:bodyPr>
              <a:lstStyle/>
              <a:p>
                <a:endParaRPr sz="1400"/>
              </a:p>
            </p:txBody>
          </p:sp>
          <p:sp>
            <p:nvSpPr>
              <p:cNvPr id="261" name="Google Shape;10156;p74"/>
              <p:cNvSpPr/>
              <p:nvPr/>
            </p:nvSpPr>
            <p:spPr>
              <a:xfrm>
                <a:off x="-60255350"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grpFill/>
              <a:ln>
                <a:noFill/>
              </a:ln>
            </p:spPr>
            <p:txBody>
              <a:bodyPr spcFirstLastPara="1" wrap="square" lIns="91425" tIns="91425" rIns="91425" bIns="91425" anchor="ctr" anchorCtr="0">
                <a:noAutofit/>
              </a:bodyPr>
              <a:lstStyle/>
              <a:p>
                <a:endParaRPr sz="1400"/>
              </a:p>
            </p:txBody>
          </p:sp>
          <p:sp>
            <p:nvSpPr>
              <p:cNvPr id="262" name="Google Shape;10157;p74"/>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grpFill/>
              <a:ln>
                <a:noFill/>
              </a:ln>
            </p:spPr>
            <p:txBody>
              <a:bodyPr spcFirstLastPara="1" wrap="square" lIns="91425" tIns="91425" rIns="91425" bIns="91425" anchor="ctr" anchorCtr="0">
                <a:noAutofit/>
              </a:bodyPr>
              <a:lstStyle/>
              <a:p>
                <a:endParaRPr sz="1400"/>
              </a:p>
            </p:txBody>
          </p:sp>
          <p:sp>
            <p:nvSpPr>
              <p:cNvPr id="263" name="Google Shape;10158;p74"/>
              <p:cNvSpPr/>
              <p:nvPr/>
            </p:nvSpPr>
            <p:spPr>
              <a:xfrm>
                <a:off x="-60212825"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grpFill/>
              <a:ln>
                <a:noFill/>
              </a:ln>
            </p:spPr>
            <p:txBody>
              <a:bodyPr spcFirstLastPara="1" wrap="square" lIns="91425" tIns="91425" rIns="91425" bIns="91425" anchor="ctr" anchorCtr="0">
                <a:noAutofit/>
              </a:bodyPr>
              <a:lstStyle/>
              <a:p>
                <a:endParaRPr sz="1400"/>
              </a:p>
            </p:txBody>
          </p:sp>
          <p:sp>
            <p:nvSpPr>
              <p:cNvPr id="264" name="Google Shape;10159;p74"/>
              <p:cNvSpPr/>
              <p:nvPr/>
            </p:nvSpPr>
            <p:spPr>
              <a:xfrm>
                <a:off x="-60012750"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grpFill/>
              <a:ln>
                <a:noFill/>
              </a:ln>
            </p:spPr>
            <p:txBody>
              <a:bodyPr spcFirstLastPara="1" wrap="square" lIns="91425" tIns="91425" rIns="91425" bIns="91425" anchor="ctr" anchorCtr="0">
                <a:noAutofit/>
              </a:bodyPr>
              <a:lstStyle/>
              <a:p>
                <a:endParaRPr sz="1400"/>
              </a:p>
            </p:txBody>
          </p:sp>
          <p:sp>
            <p:nvSpPr>
              <p:cNvPr id="265" name="Google Shape;10160;p74"/>
              <p:cNvSpPr/>
              <p:nvPr/>
            </p:nvSpPr>
            <p:spPr>
              <a:xfrm>
                <a:off x="-60012750"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grpFill/>
              <a:ln>
                <a:noFill/>
              </a:ln>
            </p:spPr>
            <p:txBody>
              <a:bodyPr spcFirstLastPara="1" wrap="square" lIns="91425" tIns="91425" rIns="91425" bIns="91425" anchor="ctr" anchorCtr="0">
                <a:noAutofit/>
              </a:bodyPr>
              <a:lstStyle/>
              <a:p>
                <a:endParaRPr sz="1400"/>
              </a:p>
            </p:txBody>
          </p:sp>
          <p:sp>
            <p:nvSpPr>
              <p:cNvPr id="266" name="Google Shape;10161;p74"/>
              <p:cNvSpPr/>
              <p:nvPr/>
            </p:nvSpPr>
            <p:spPr>
              <a:xfrm>
                <a:off x="-60212825"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77" name="Google Shape;10172;p74"/>
            <p:cNvGrpSpPr/>
            <p:nvPr/>
          </p:nvGrpSpPr>
          <p:grpSpPr>
            <a:xfrm>
              <a:off x="9770540" y="1631794"/>
              <a:ext cx="728986" cy="722278"/>
              <a:chOff x="-63679950" y="4093450"/>
              <a:chExt cx="320600" cy="317650"/>
            </a:xfrm>
            <a:grpFill/>
          </p:grpSpPr>
          <p:sp>
            <p:nvSpPr>
              <p:cNvPr id="278" name="Google Shape;10173;p74"/>
              <p:cNvSpPr/>
              <p:nvPr/>
            </p:nvSpPr>
            <p:spPr>
              <a:xfrm>
                <a:off x="-63595650"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grpFill/>
              <a:ln>
                <a:noFill/>
              </a:ln>
            </p:spPr>
            <p:txBody>
              <a:bodyPr spcFirstLastPara="1" wrap="square" lIns="91425" tIns="91425" rIns="91425" bIns="91425" anchor="ctr" anchorCtr="0">
                <a:noAutofit/>
              </a:bodyPr>
              <a:lstStyle/>
              <a:p>
                <a:endParaRPr sz="1400"/>
              </a:p>
            </p:txBody>
          </p:sp>
          <p:sp>
            <p:nvSpPr>
              <p:cNvPr id="279" name="Google Shape;10174;p74"/>
              <p:cNvSpPr/>
              <p:nvPr/>
            </p:nvSpPr>
            <p:spPr>
              <a:xfrm>
                <a:off x="-63679950"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grpFill/>
              <a:ln>
                <a:noFill/>
              </a:ln>
            </p:spPr>
            <p:txBody>
              <a:bodyPr spcFirstLastPara="1" wrap="square" lIns="91425" tIns="91425" rIns="91425" bIns="91425" anchor="ctr" anchorCtr="0">
                <a:noAutofit/>
              </a:bodyPr>
              <a:lstStyle/>
              <a:p>
                <a:endParaRPr sz="1400"/>
              </a:p>
            </p:txBody>
          </p:sp>
          <p:sp>
            <p:nvSpPr>
              <p:cNvPr id="280" name="Google Shape;10175;p74"/>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89" name="Google Shape;10184;p74"/>
            <p:cNvGrpSpPr/>
            <p:nvPr/>
          </p:nvGrpSpPr>
          <p:grpSpPr>
            <a:xfrm>
              <a:off x="4282682" y="3638745"/>
              <a:ext cx="558124" cy="559534"/>
              <a:chOff x="-61783350" y="3743950"/>
              <a:chExt cx="316650" cy="317450"/>
            </a:xfrm>
            <a:grpFill/>
          </p:grpSpPr>
          <p:sp>
            <p:nvSpPr>
              <p:cNvPr id="290" name="Google Shape;10185;p74"/>
              <p:cNvSpPr/>
              <p:nvPr/>
            </p:nvSpPr>
            <p:spPr>
              <a:xfrm>
                <a:off x="-61783350"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grpFill/>
              <a:ln>
                <a:noFill/>
              </a:ln>
            </p:spPr>
            <p:txBody>
              <a:bodyPr spcFirstLastPara="1" wrap="square" lIns="91425" tIns="91425" rIns="91425" bIns="91425" anchor="ctr" anchorCtr="0">
                <a:noAutofit/>
              </a:bodyPr>
              <a:lstStyle/>
              <a:p>
                <a:endParaRPr sz="1400"/>
              </a:p>
            </p:txBody>
          </p:sp>
          <p:sp>
            <p:nvSpPr>
              <p:cNvPr id="291" name="Google Shape;10186;p74"/>
              <p:cNvSpPr/>
              <p:nvPr/>
            </p:nvSpPr>
            <p:spPr>
              <a:xfrm>
                <a:off x="-61739225"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grpFill/>
              <a:ln>
                <a:noFill/>
              </a:ln>
            </p:spPr>
            <p:txBody>
              <a:bodyPr spcFirstLastPara="1" wrap="square" lIns="91425" tIns="91425" rIns="91425" bIns="91425" anchor="ctr" anchorCtr="0">
                <a:noAutofit/>
              </a:bodyPr>
              <a:lstStyle/>
              <a:p>
                <a:endParaRPr sz="1400"/>
              </a:p>
            </p:txBody>
          </p:sp>
        </p:grpSp>
        <p:sp>
          <p:nvSpPr>
            <p:cNvPr id="294" name="Google Shape;10189;p74"/>
            <p:cNvSpPr/>
            <p:nvPr/>
          </p:nvSpPr>
          <p:spPr>
            <a:xfrm>
              <a:off x="9048985" y="3717609"/>
              <a:ext cx="560900" cy="437343"/>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grpFill/>
            <a:ln>
              <a:noFill/>
            </a:ln>
          </p:spPr>
          <p:txBody>
            <a:bodyPr spcFirstLastPara="1" wrap="square" lIns="91425" tIns="91425" rIns="91425" bIns="91425" anchor="ctr" anchorCtr="0">
              <a:noAutofit/>
            </a:bodyPr>
            <a:lstStyle/>
            <a:p>
              <a:endParaRPr sz="1400"/>
            </a:p>
          </p:txBody>
        </p:sp>
        <p:grpSp>
          <p:nvGrpSpPr>
            <p:cNvPr id="295" name="Google Shape;10190;p74"/>
            <p:cNvGrpSpPr/>
            <p:nvPr/>
          </p:nvGrpSpPr>
          <p:grpSpPr>
            <a:xfrm>
              <a:off x="10898037" y="3656980"/>
              <a:ext cx="511138" cy="504969"/>
              <a:chOff x="-59869425" y="4102225"/>
              <a:chExt cx="319025" cy="315175"/>
            </a:xfrm>
            <a:grpFill/>
          </p:grpSpPr>
          <p:sp>
            <p:nvSpPr>
              <p:cNvPr id="296" name="Google Shape;10191;p74"/>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grpFill/>
              <a:ln>
                <a:noFill/>
              </a:ln>
            </p:spPr>
            <p:txBody>
              <a:bodyPr spcFirstLastPara="1" wrap="square" lIns="91425" tIns="91425" rIns="91425" bIns="91425" anchor="ctr" anchorCtr="0">
                <a:noAutofit/>
              </a:bodyPr>
              <a:lstStyle/>
              <a:p>
                <a:endParaRPr sz="1400"/>
              </a:p>
            </p:txBody>
          </p:sp>
          <p:sp>
            <p:nvSpPr>
              <p:cNvPr id="297" name="Google Shape;10192;p74"/>
              <p:cNvSpPr/>
              <p:nvPr/>
            </p:nvSpPr>
            <p:spPr>
              <a:xfrm>
                <a:off x="-59811125" y="4322075"/>
                <a:ext cx="201650" cy="95325"/>
              </a:xfrm>
              <a:custGeom>
                <a:avLst/>
                <a:gdLst/>
                <a:ahLst/>
                <a:cxnLst/>
                <a:rect l="l" t="t" r="r" b="b"/>
                <a:pathLst>
                  <a:path w="8066" h="3813"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grpFill/>
              <a:ln>
                <a:noFill/>
              </a:ln>
            </p:spPr>
            <p:txBody>
              <a:bodyPr spcFirstLastPara="1" wrap="square" lIns="91425" tIns="91425" rIns="91425" bIns="91425" anchor="ctr" anchorCtr="0">
                <a:noAutofit/>
              </a:bodyPr>
              <a:lstStyle/>
              <a:p>
                <a:endParaRPr sz="1400"/>
              </a:p>
            </p:txBody>
          </p:sp>
          <p:sp>
            <p:nvSpPr>
              <p:cNvPr id="298" name="Google Shape;10193;p74"/>
              <p:cNvSpPr/>
              <p:nvPr/>
            </p:nvSpPr>
            <p:spPr>
              <a:xfrm>
                <a:off x="-59700075"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grpFill/>
              <a:ln>
                <a:noFill/>
              </a:ln>
            </p:spPr>
            <p:txBody>
              <a:bodyPr spcFirstLastPara="1" wrap="square" lIns="91425" tIns="91425" rIns="91425" bIns="91425" anchor="ctr" anchorCtr="0">
                <a:noAutofit/>
              </a:bodyPr>
              <a:lstStyle/>
              <a:p>
                <a:endParaRPr sz="1400"/>
              </a:p>
            </p:txBody>
          </p:sp>
          <p:sp>
            <p:nvSpPr>
              <p:cNvPr id="299" name="Google Shape;10194;p74"/>
              <p:cNvSpPr/>
              <p:nvPr/>
            </p:nvSpPr>
            <p:spPr>
              <a:xfrm>
                <a:off x="-59742600"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26" name="Google Shape;10221;p74"/>
            <p:cNvGrpSpPr/>
            <p:nvPr/>
          </p:nvGrpSpPr>
          <p:grpSpPr>
            <a:xfrm>
              <a:off x="5175939" y="4622596"/>
              <a:ext cx="450426" cy="511209"/>
              <a:chOff x="2423775" y="3226875"/>
              <a:chExt cx="259925" cy="295000"/>
            </a:xfrm>
            <a:grpFill/>
          </p:grpSpPr>
          <p:sp>
            <p:nvSpPr>
              <p:cNvPr id="327" name="Google Shape;10222;p74"/>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grpFill/>
              <a:ln>
                <a:noFill/>
              </a:ln>
            </p:spPr>
            <p:txBody>
              <a:bodyPr spcFirstLastPara="1" wrap="square" lIns="91425" tIns="91425" rIns="91425" bIns="91425" anchor="ctr" anchorCtr="0">
                <a:noAutofit/>
              </a:bodyPr>
              <a:lstStyle/>
              <a:p>
                <a:endParaRPr sz="1400"/>
              </a:p>
            </p:txBody>
          </p:sp>
          <p:sp>
            <p:nvSpPr>
              <p:cNvPr id="328" name="Google Shape;10223;p74"/>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91425" tIns="91425" rIns="91425" bIns="91425" anchor="ctr" anchorCtr="0">
                <a:noAutofit/>
              </a:bodyPr>
              <a:lstStyle/>
              <a:p>
                <a:endParaRPr sz="1400"/>
              </a:p>
            </p:txBody>
          </p:sp>
          <p:sp>
            <p:nvSpPr>
              <p:cNvPr id="329" name="Google Shape;10224;p74"/>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45" name="Google Shape;10240;p74"/>
            <p:cNvGrpSpPr/>
            <p:nvPr/>
          </p:nvGrpSpPr>
          <p:grpSpPr>
            <a:xfrm>
              <a:off x="7149309" y="4627475"/>
              <a:ext cx="518704" cy="480494"/>
              <a:chOff x="4266025" y="3609275"/>
              <a:chExt cx="299325" cy="277275"/>
            </a:xfrm>
            <a:grpFill/>
          </p:grpSpPr>
          <p:sp>
            <p:nvSpPr>
              <p:cNvPr id="346" name="Google Shape;10241;p74"/>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91425" tIns="91425" rIns="91425" bIns="91425" anchor="ctr" anchorCtr="0">
                <a:noAutofit/>
              </a:bodyPr>
              <a:lstStyle/>
              <a:p>
                <a:endParaRPr sz="1400"/>
              </a:p>
            </p:txBody>
          </p:sp>
          <p:sp>
            <p:nvSpPr>
              <p:cNvPr id="347" name="Google Shape;10242;p74"/>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08" name="Google Shape;10303;p74"/>
            <p:cNvGrpSpPr/>
            <p:nvPr/>
          </p:nvGrpSpPr>
          <p:grpSpPr>
            <a:xfrm>
              <a:off x="8144669" y="4585628"/>
              <a:ext cx="511903" cy="511859"/>
              <a:chOff x="4628325" y="3599825"/>
              <a:chExt cx="295400" cy="295375"/>
            </a:xfrm>
            <a:grpFill/>
          </p:grpSpPr>
          <p:sp>
            <p:nvSpPr>
              <p:cNvPr id="409" name="Google Shape;10304;p74"/>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grpFill/>
              <a:ln>
                <a:noFill/>
              </a:ln>
            </p:spPr>
            <p:txBody>
              <a:bodyPr spcFirstLastPara="1" wrap="square" lIns="91425" tIns="91425" rIns="91425" bIns="91425" anchor="ctr" anchorCtr="0">
                <a:noAutofit/>
              </a:bodyPr>
              <a:lstStyle/>
              <a:p>
                <a:endParaRPr sz="1400"/>
              </a:p>
            </p:txBody>
          </p:sp>
          <p:sp>
            <p:nvSpPr>
              <p:cNvPr id="410" name="Google Shape;10305;p74"/>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grpFill/>
              <a:ln>
                <a:noFill/>
              </a:ln>
            </p:spPr>
            <p:txBody>
              <a:bodyPr spcFirstLastPara="1" wrap="square" lIns="91425" tIns="91425" rIns="91425" bIns="91425" anchor="ctr" anchorCtr="0">
                <a:noAutofit/>
              </a:bodyPr>
              <a:lstStyle/>
              <a:p>
                <a:endParaRPr sz="1400"/>
              </a:p>
            </p:txBody>
          </p:sp>
          <p:sp>
            <p:nvSpPr>
              <p:cNvPr id="411" name="Google Shape;10306;p74"/>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grpFill/>
              <a:ln>
                <a:noFill/>
              </a:ln>
            </p:spPr>
            <p:txBody>
              <a:bodyPr spcFirstLastPara="1" wrap="square" lIns="91425" tIns="91425" rIns="91425" bIns="91425" anchor="ctr" anchorCtr="0">
                <a:noAutofit/>
              </a:bodyPr>
              <a:lstStyle/>
              <a:p>
                <a:endParaRPr sz="1400"/>
              </a:p>
            </p:txBody>
          </p:sp>
          <p:sp>
            <p:nvSpPr>
              <p:cNvPr id="412" name="Google Shape;10307;p74"/>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grpFill/>
              <a:ln>
                <a:noFill/>
              </a:ln>
            </p:spPr>
            <p:txBody>
              <a:bodyPr spcFirstLastPara="1" wrap="square" lIns="91425" tIns="91425" rIns="91425" bIns="91425" anchor="ctr" anchorCtr="0">
                <a:noAutofit/>
              </a:bodyPr>
              <a:lstStyle/>
              <a:p>
                <a:endParaRPr sz="1400"/>
              </a:p>
            </p:txBody>
          </p:sp>
          <p:sp>
            <p:nvSpPr>
              <p:cNvPr id="413" name="Google Shape;10308;p74"/>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grpFill/>
              <a:ln>
                <a:noFill/>
              </a:ln>
            </p:spPr>
            <p:txBody>
              <a:bodyPr spcFirstLastPara="1" wrap="square" lIns="91425" tIns="91425" rIns="91425" bIns="91425" anchor="ctr" anchorCtr="0">
                <a:noAutofit/>
              </a:bodyPr>
              <a:lstStyle/>
              <a:p>
                <a:endParaRPr sz="1400"/>
              </a:p>
            </p:txBody>
          </p:sp>
          <p:sp>
            <p:nvSpPr>
              <p:cNvPr id="414" name="Google Shape;10309;p74"/>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grpFill/>
              <a:ln>
                <a:noFill/>
              </a:ln>
            </p:spPr>
            <p:txBody>
              <a:bodyPr spcFirstLastPara="1" wrap="square" lIns="91425" tIns="91425" rIns="91425" bIns="91425" anchor="ctr" anchorCtr="0">
                <a:noAutofit/>
              </a:bodyPr>
              <a:lstStyle/>
              <a:p>
                <a:endParaRPr sz="1400"/>
              </a:p>
            </p:txBody>
          </p:sp>
          <p:sp>
            <p:nvSpPr>
              <p:cNvPr id="415" name="Google Shape;10310;p74"/>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grpFill/>
              <a:ln>
                <a:noFill/>
              </a:ln>
            </p:spPr>
            <p:txBody>
              <a:bodyPr spcFirstLastPara="1" wrap="square" lIns="91425" tIns="91425" rIns="91425" bIns="91425" anchor="ctr" anchorCtr="0">
                <a:noAutofit/>
              </a:bodyPr>
              <a:lstStyle/>
              <a:p>
                <a:endParaRPr sz="1400"/>
              </a:p>
            </p:txBody>
          </p:sp>
          <p:sp>
            <p:nvSpPr>
              <p:cNvPr id="416" name="Google Shape;10311;p74"/>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grpFill/>
              <a:ln>
                <a:noFill/>
              </a:ln>
            </p:spPr>
            <p:txBody>
              <a:bodyPr spcFirstLastPara="1" wrap="square" lIns="91425" tIns="91425" rIns="91425" bIns="91425" anchor="ctr" anchorCtr="0">
                <a:noAutofit/>
              </a:bodyPr>
              <a:lstStyle/>
              <a:p>
                <a:endParaRPr sz="1400"/>
              </a:p>
            </p:txBody>
          </p:sp>
          <p:sp>
            <p:nvSpPr>
              <p:cNvPr id="417" name="Google Shape;10312;p74"/>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grpFill/>
              <a:ln>
                <a:noFill/>
              </a:ln>
            </p:spPr>
            <p:txBody>
              <a:bodyPr spcFirstLastPara="1" wrap="square" lIns="91425" tIns="91425" rIns="91425" bIns="91425" anchor="ctr" anchorCtr="0">
                <a:noAutofit/>
              </a:bodyPr>
              <a:lstStyle/>
              <a:p>
                <a:endParaRPr sz="1400"/>
              </a:p>
            </p:txBody>
          </p:sp>
          <p:sp>
            <p:nvSpPr>
              <p:cNvPr id="418" name="Google Shape;10313;p74"/>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grpFill/>
              <a:ln>
                <a:noFill/>
              </a:ln>
            </p:spPr>
            <p:txBody>
              <a:bodyPr spcFirstLastPara="1" wrap="square" lIns="91425" tIns="91425" rIns="91425" bIns="91425" anchor="ctr" anchorCtr="0">
                <a:noAutofit/>
              </a:bodyPr>
              <a:lstStyle/>
              <a:p>
                <a:endParaRPr sz="1400"/>
              </a:p>
            </p:txBody>
          </p:sp>
          <p:sp>
            <p:nvSpPr>
              <p:cNvPr id="419" name="Google Shape;10314;p74"/>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grpFill/>
              <a:ln>
                <a:noFill/>
              </a:ln>
            </p:spPr>
            <p:txBody>
              <a:bodyPr spcFirstLastPara="1" wrap="square" lIns="91425" tIns="91425" rIns="91425" bIns="91425" anchor="ctr" anchorCtr="0">
                <a:noAutofit/>
              </a:bodyPr>
              <a:lstStyle/>
              <a:p>
                <a:endParaRPr sz="1400"/>
              </a:p>
            </p:txBody>
          </p:sp>
          <p:sp>
            <p:nvSpPr>
              <p:cNvPr id="420" name="Google Shape;10315;p74"/>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38" name="Google Shape;10341;p74"/>
            <p:cNvGrpSpPr/>
            <p:nvPr/>
          </p:nvGrpSpPr>
          <p:grpSpPr>
            <a:xfrm>
              <a:off x="11843807" y="3665355"/>
              <a:ext cx="368772" cy="483471"/>
              <a:chOff x="3167275" y="3227275"/>
              <a:chExt cx="225300" cy="295375"/>
            </a:xfrm>
            <a:grpFill/>
          </p:grpSpPr>
          <p:sp>
            <p:nvSpPr>
              <p:cNvPr id="439" name="Google Shape;10342;p74"/>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grpFill/>
              <a:ln>
                <a:noFill/>
              </a:ln>
            </p:spPr>
            <p:txBody>
              <a:bodyPr spcFirstLastPara="1" wrap="square" lIns="91425" tIns="91425" rIns="91425" bIns="91425" anchor="ctr" anchorCtr="0">
                <a:noAutofit/>
              </a:bodyPr>
              <a:lstStyle/>
              <a:p>
                <a:endParaRPr sz="1400"/>
              </a:p>
            </p:txBody>
          </p:sp>
          <p:sp>
            <p:nvSpPr>
              <p:cNvPr id="440" name="Google Shape;10343;p74"/>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91425" tIns="91425" rIns="91425" bIns="91425" anchor="ctr" anchorCtr="0">
                <a:noAutofit/>
              </a:bodyPr>
              <a:lstStyle/>
              <a:p>
                <a:endParaRPr sz="1400"/>
              </a:p>
            </p:txBody>
          </p:sp>
          <p:sp>
            <p:nvSpPr>
              <p:cNvPr id="441" name="Google Shape;10344;p74"/>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grpFill/>
              <a:ln>
                <a:noFill/>
              </a:ln>
            </p:spPr>
            <p:txBody>
              <a:bodyPr spcFirstLastPara="1" wrap="square" lIns="91425" tIns="91425" rIns="91425" bIns="91425" anchor="ctr" anchorCtr="0">
                <a:noAutofit/>
              </a:bodyPr>
              <a:lstStyle/>
              <a:p>
                <a:endParaRPr sz="1400"/>
              </a:p>
            </p:txBody>
          </p:sp>
          <p:sp>
            <p:nvSpPr>
              <p:cNvPr id="442" name="Google Shape;10345;p74"/>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grpFill/>
              <a:ln>
                <a:noFill/>
              </a:ln>
            </p:spPr>
            <p:txBody>
              <a:bodyPr spcFirstLastPara="1" wrap="square" lIns="91425" tIns="91425" rIns="91425" bIns="91425" anchor="ctr" anchorCtr="0">
                <a:noAutofit/>
              </a:bodyPr>
              <a:lstStyle/>
              <a:p>
                <a:endParaRPr sz="1400"/>
              </a:p>
            </p:txBody>
          </p:sp>
          <p:sp>
            <p:nvSpPr>
              <p:cNvPr id="443" name="Google Shape;10346;p74"/>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51" name="Google Shape;10359;p74"/>
            <p:cNvGrpSpPr/>
            <p:nvPr/>
          </p:nvGrpSpPr>
          <p:grpSpPr>
            <a:xfrm>
              <a:off x="9082787" y="4641757"/>
              <a:ext cx="513246" cy="451814"/>
              <a:chOff x="4991425" y="3617150"/>
              <a:chExt cx="296175" cy="260725"/>
            </a:xfrm>
            <a:grpFill/>
          </p:grpSpPr>
          <p:sp>
            <p:nvSpPr>
              <p:cNvPr id="452" name="Google Shape;10360;p74"/>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grpFill/>
              <a:ln>
                <a:noFill/>
              </a:ln>
            </p:spPr>
            <p:txBody>
              <a:bodyPr spcFirstLastPara="1" wrap="square" lIns="91425" tIns="91425" rIns="91425" bIns="91425" anchor="ctr" anchorCtr="0">
                <a:noAutofit/>
              </a:bodyPr>
              <a:lstStyle/>
              <a:p>
                <a:endParaRPr sz="1400"/>
              </a:p>
            </p:txBody>
          </p:sp>
          <p:sp>
            <p:nvSpPr>
              <p:cNvPr id="453" name="Google Shape;10361;p74"/>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grpFill/>
              <a:ln>
                <a:noFill/>
              </a:ln>
            </p:spPr>
            <p:txBody>
              <a:bodyPr spcFirstLastPara="1" wrap="square" lIns="91425" tIns="91425" rIns="91425" bIns="91425" anchor="ctr" anchorCtr="0">
                <a:noAutofit/>
              </a:bodyPr>
              <a:lstStyle/>
              <a:p>
                <a:endParaRPr sz="1400"/>
              </a:p>
            </p:txBody>
          </p:sp>
          <p:sp>
            <p:nvSpPr>
              <p:cNvPr id="454" name="Google Shape;10362;p74"/>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grpFill/>
              <a:ln>
                <a:noFill/>
              </a:ln>
            </p:spPr>
            <p:txBody>
              <a:bodyPr spcFirstLastPara="1" wrap="square" lIns="91425" tIns="91425" rIns="91425" bIns="91425" anchor="ctr" anchorCtr="0">
                <a:noAutofit/>
              </a:bodyPr>
              <a:lstStyle/>
              <a:p>
                <a:endParaRPr sz="1400"/>
              </a:p>
            </p:txBody>
          </p:sp>
          <p:sp>
            <p:nvSpPr>
              <p:cNvPr id="455" name="Google Shape;10363;p74"/>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grpFill/>
              <a:ln>
                <a:noFill/>
              </a:ln>
            </p:spPr>
            <p:txBody>
              <a:bodyPr spcFirstLastPara="1" wrap="square" lIns="91425" tIns="91425" rIns="91425" bIns="91425" anchor="ctr" anchorCtr="0">
                <a:noAutofit/>
              </a:bodyPr>
              <a:lstStyle/>
              <a:p>
                <a:endParaRPr sz="1400"/>
              </a:p>
            </p:txBody>
          </p:sp>
          <p:sp>
            <p:nvSpPr>
              <p:cNvPr id="456" name="Google Shape;10364;p74"/>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grpFill/>
              <a:ln>
                <a:noFill/>
              </a:ln>
            </p:spPr>
            <p:txBody>
              <a:bodyPr spcFirstLastPara="1" wrap="square" lIns="91425" tIns="91425" rIns="91425" bIns="91425" anchor="ctr" anchorCtr="0">
                <a:noAutofit/>
              </a:bodyPr>
              <a:lstStyle/>
              <a:p>
                <a:endParaRPr sz="1400"/>
              </a:p>
            </p:txBody>
          </p:sp>
          <p:sp>
            <p:nvSpPr>
              <p:cNvPr id="457" name="Google Shape;10365;p74"/>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grpFill/>
              <a:ln>
                <a:noFill/>
              </a:ln>
            </p:spPr>
            <p:txBody>
              <a:bodyPr spcFirstLastPara="1" wrap="square" lIns="91425" tIns="91425" rIns="91425" bIns="91425" anchor="ctr" anchorCtr="0">
                <a:noAutofit/>
              </a:bodyPr>
              <a:lstStyle/>
              <a:p>
                <a:endParaRPr sz="1400"/>
              </a:p>
            </p:txBody>
          </p:sp>
          <p:sp>
            <p:nvSpPr>
              <p:cNvPr id="458" name="Google Shape;10366;p74"/>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84" name="Google Shape;10399;p74"/>
            <p:cNvGrpSpPr/>
            <p:nvPr/>
          </p:nvGrpSpPr>
          <p:grpSpPr>
            <a:xfrm>
              <a:off x="4176693" y="4547342"/>
              <a:ext cx="511859" cy="509131"/>
              <a:chOff x="3497300" y="3591950"/>
              <a:chExt cx="295375" cy="293800"/>
            </a:xfrm>
            <a:grpFill/>
          </p:grpSpPr>
          <p:sp>
            <p:nvSpPr>
              <p:cNvPr id="485" name="Google Shape;10400;p74"/>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grpFill/>
              <a:ln>
                <a:noFill/>
              </a:ln>
            </p:spPr>
            <p:txBody>
              <a:bodyPr spcFirstLastPara="1" wrap="square" lIns="91425" tIns="91425" rIns="91425" bIns="91425" anchor="ctr" anchorCtr="0">
                <a:noAutofit/>
              </a:bodyPr>
              <a:lstStyle/>
              <a:p>
                <a:endParaRPr sz="1400"/>
              </a:p>
            </p:txBody>
          </p:sp>
          <p:sp>
            <p:nvSpPr>
              <p:cNvPr id="486" name="Google Shape;10401;p74"/>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grpFill/>
              <a:ln>
                <a:noFill/>
              </a:ln>
            </p:spPr>
            <p:txBody>
              <a:bodyPr spcFirstLastPara="1" wrap="square" lIns="91425" tIns="91425" rIns="91425" bIns="91425" anchor="ctr" anchorCtr="0">
                <a:noAutofit/>
              </a:bodyPr>
              <a:lstStyle/>
              <a:p>
                <a:endParaRPr sz="1400"/>
              </a:p>
            </p:txBody>
          </p:sp>
          <p:sp>
            <p:nvSpPr>
              <p:cNvPr id="487" name="Google Shape;10402;p74"/>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grpFill/>
              <a:ln>
                <a:noFill/>
              </a:ln>
            </p:spPr>
            <p:txBody>
              <a:bodyPr spcFirstLastPara="1" wrap="square" lIns="91425" tIns="91425" rIns="91425" bIns="91425" anchor="ctr" anchorCtr="0">
                <a:noAutofit/>
              </a:bodyPr>
              <a:lstStyle/>
              <a:p>
                <a:endParaRPr sz="1400"/>
              </a:p>
            </p:txBody>
          </p:sp>
          <p:sp>
            <p:nvSpPr>
              <p:cNvPr id="488" name="Google Shape;10403;p74"/>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grpFill/>
              <a:ln>
                <a:noFill/>
              </a:ln>
            </p:spPr>
            <p:txBody>
              <a:bodyPr spcFirstLastPara="1" wrap="square" lIns="91425" tIns="91425" rIns="91425" bIns="91425" anchor="ctr" anchorCtr="0">
                <a:noAutofit/>
              </a:bodyPr>
              <a:lstStyle/>
              <a:p>
                <a:endParaRPr sz="1400"/>
              </a:p>
            </p:txBody>
          </p:sp>
          <p:sp>
            <p:nvSpPr>
              <p:cNvPr id="489" name="Google Shape;10404;p74"/>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grpFill/>
              <a:ln>
                <a:noFill/>
              </a:ln>
            </p:spPr>
            <p:txBody>
              <a:bodyPr spcFirstLastPara="1" wrap="square" lIns="91425" tIns="91425" rIns="91425" bIns="91425" anchor="ctr" anchorCtr="0">
                <a:noAutofit/>
              </a:bodyPr>
              <a:lstStyle/>
              <a:p>
                <a:endParaRPr sz="1400"/>
              </a:p>
            </p:txBody>
          </p:sp>
          <p:sp>
            <p:nvSpPr>
              <p:cNvPr id="490" name="Google Shape;10405;p74"/>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grpFill/>
              <a:ln>
                <a:noFill/>
              </a:ln>
            </p:spPr>
            <p:txBody>
              <a:bodyPr spcFirstLastPara="1" wrap="square" lIns="91425" tIns="91425" rIns="91425" bIns="91425" anchor="ctr" anchorCtr="0">
                <a:noAutofit/>
              </a:bodyPr>
              <a:lstStyle/>
              <a:p>
                <a:endParaRPr sz="1400"/>
              </a:p>
            </p:txBody>
          </p:sp>
          <p:sp>
            <p:nvSpPr>
              <p:cNvPr id="491" name="Google Shape;10406;p74"/>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grpFill/>
              <a:ln>
                <a:noFill/>
              </a:ln>
            </p:spPr>
            <p:txBody>
              <a:bodyPr spcFirstLastPara="1" wrap="square" lIns="91425" tIns="91425" rIns="91425" bIns="91425" anchor="ctr" anchorCtr="0">
                <a:noAutofit/>
              </a:bodyPr>
              <a:lstStyle/>
              <a:p>
                <a:endParaRPr sz="1400"/>
              </a:p>
            </p:txBody>
          </p:sp>
          <p:sp>
            <p:nvSpPr>
              <p:cNvPr id="492" name="Google Shape;10407;p74"/>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06" name="Google Shape;10421;p74"/>
            <p:cNvGrpSpPr/>
            <p:nvPr/>
          </p:nvGrpSpPr>
          <p:grpSpPr>
            <a:xfrm>
              <a:off x="9866876" y="4559054"/>
              <a:ext cx="514631" cy="515974"/>
              <a:chOff x="5355300" y="3598250"/>
              <a:chExt cx="296975" cy="297750"/>
            </a:xfrm>
            <a:grpFill/>
          </p:grpSpPr>
          <p:sp>
            <p:nvSpPr>
              <p:cNvPr id="507" name="Google Shape;10422;p74"/>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grpFill/>
              <a:ln>
                <a:noFill/>
              </a:ln>
            </p:spPr>
            <p:txBody>
              <a:bodyPr spcFirstLastPara="1" wrap="square" lIns="91425" tIns="91425" rIns="91425" bIns="91425" anchor="ctr" anchorCtr="0">
                <a:noAutofit/>
              </a:bodyPr>
              <a:lstStyle/>
              <a:p>
                <a:endParaRPr sz="1400"/>
              </a:p>
            </p:txBody>
          </p:sp>
          <p:sp>
            <p:nvSpPr>
              <p:cNvPr id="508" name="Google Shape;10423;p74"/>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grpFill/>
              <a:ln>
                <a:noFill/>
              </a:ln>
            </p:spPr>
            <p:txBody>
              <a:bodyPr spcFirstLastPara="1" wrap="square" lIns="91425" tIns="91425" rIns="91425" bIns="91425" anchor="ctr" anchorCtr="0">
                <a:noAutofit/>
              </a:bodyPr>
              <a:lstStyle/>
              <a:p>
                <a:endParaRPr sz="1400"/>
              </a:p>
            </p:txBody>
          </p:sp>
          <p:sp>
            <p:nvSpPr>
              <p:cNvPr id="509" name="Google Shape;10424;p74"/>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grpFill/>
              <a:ln>
                <a:noFill/>
              </a:ln>
            </p:spPr>
            <p:txBody>
              <a:bodyPr spcFirstLastPara="1" wrap="square" lIns="91425" tIns="91425" rIns="91425" bIns="91425" anchor="ctr" anchorCtr="0">
                <a:noAutofit/>
              </a:bodyPr>
              <a:lstStyle/>
              <a:p>
                <a:endParaRPr sz="1400"/>
              </a:p>
            </p:txBody>
          </p:sp>
          <p:sp>
            <p:nvSpPr>
              <p:cNvPr id="510" name="Google Shape;10425;p74"/>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grpFill/>
              <a:ln>
                <a:noFill/>
              </a:ln>
            </p:spPr>
            <p:txBody>
              <a:bodyPr spcFirstLastPara="1" wrap="square" lIns="91425" tIns="91425" rIns="91425" bIns="91425" anchor="ctr" anchorCtr="0">
                <a:noAutofit/>
              </a:bodyPr>
              <a:lstStyle/>
              <a:p>
                <a:endParaRPr sz="1400"/>
              </a:p>
            </p:txBody>
          </p:sp>
          <p:sp>
            <p:nvSpPr>
              <p:cNvPr id="511" name="Google Shape;10426;p74"/>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grpFill/>
              <a:ln>
                <a:noFill/>
              </a:ln>
            </p:spPr>
            <p:txBody>
              <a:bodyPr spcFirstLastPara="1" wrap="square" lIns="91425" tIns="91425" rIns="91425" bIns="91425" anchor="ctr" anchorCtr="0">
                <a:noAutofit/>
              </a:bodyPr>
              <a:lstStyle/>
              <a:p>
                <a:endParaRPr sz="1400"/>
              </a:p>
            </p:txBody>
          </p:sp>
          <p:sp>
            <p:nvSpPr>
              <p:cNvPr id="512" name="Google Shape;10427;p74"/>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grpFill/>
              <a:ln>
                <a:noFill/>
              </a:ln>
            </p:spPr>
            <p:txBody>
              <a:bodyPr spcFirstLastPara="1" wrap="square" lIns="91425" tIns="91425" rIns="91425" bIns="91425" anchor="ctr" anchorCtr="0">
                <a:noAutofit/>
              </a:bodyPr>
              <a:lstStyle/>
              <a:p>
                <a:endParaRPr sz="1400"/>
              </a:p>
            </p:txBody>
          </p:sp>
          <p:sp>
            <p:nvSpPr>
              <p:cNvPr id="513" name="Google Shape;10428;p74"/>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grpFill/>
              <a:ln>
                <a:noFill/>
              </a:ln>
            </p:spPr>
            <p:txBody>
              <a:bodyPr spcFirstLastPara="1" wrap="square" lIns="91425" tIns="91425" rIns="91425" bIns="91425" anchor="ctr" anchorCtr="0">
                <a:noAutofit/>
              </a:bodyPr>
              <a:lstStyle/>
              <a:p>
                <a:endParaRPr sz="1400"/>
              </a:p>
            </p:txBody>
          </p:sp>
          <p:sp>
            <p:nvSpPr>
              <p:cNvPr id="514" name="Google Shape;10429;p74"/>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20" name="Google Shape;10435;p74"/>
            <p:cNvGrpSpPr/>
            <p:nvPr/>
          </p:nvGrpSpPr>
          <p:grpSpPr>
            <a:xfrm>
              <a:off x="9836626" y="5286301"/>
              <a:ext cx="756325" cy="701253"/>
              <a:chOff x="6543825" y="3202075"/>
              <a:chExt cx="296975" cy="275350"/>
            </a:xfrm>
            <a:grpFill/>
          </p:grpSpPr>
          <p:sp>
            <p:nvSpPr>
              <p:cNvPr id="521" name="Google Shape;10436;p74"/>
              <p:cNvSpPr/>
              <p:nvPr/>
            </p:nvSpPr>
            <p:spPr>
              <a:xfrm>
                <a:off x="6683250" y="3202075"/>
                <a:ext cx="17350" cy="43350"/>
              </a:xfrm>
              <a:custGeom>
                <a:avLst/>
                <a:gdLst/>
                <a:ahLst/>
                <a:cxnLst/>
                <a:rect l="l" t="t" r="r" b="b"/>
                <a:pathLst>
                  <a:path w="694" h="1734"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grpFill/>
              <a:ln>
                <a:noFill/>
              </a:ln>
            </p:spPr>
            <p:txBody>
              <a:bodyPr spcFirstLastPara="1" wrap="square" lIns="91425" tIns="91425" rIns="91425" bIns="91425" anchor="ctr" anchorCtr="0">
                <a:noAutofit/>
              </a:bodyPr>
              <a:lstStyle/>
              <a:p>
                <a:endParaRPr sz="1400"/>
              </a:p>
            </p:txBody>
          </p:sp>
          <p:sp>
            <p:nvSpPr>
              <p:cNvPr id="522" name="Google Shape;10437;p74"/>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grpFill/>
              <a:ln>
                <a:noFill/>
              </a:ln>
            </p:spPr>
            <p:txBody>
              <a:bodyPr spcFirstLastPara="1" wrap="square" lIns="91425" tIns="91425" rIns="91425" bIns="91425" anchor="ctr" anchorCtr="0">
                <a:noAutofit/>
              </a:bodyPr>
              <a:lstStyle/>
              <a:p>
                <a:endParaRPr sz="1400"/>
              </a:p>
            </p:txBody>
          </p:sp>
          <p:sp>
            <p:nvSpPr>
              <p:cNvPr id="523" name="Google Shape;10438;p74"/>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grpFill/>
              <a:ln>
                <a:noFill/>
              </a:ln>
            </p:spPr>
            <p:txBody>
              <a:bodyPr spcFirstLastPara="1" wrap="square" lIns="91425" tIns="91425" rIns="91425" bIns="91425" anchor="ctr" anchorCtr="0">
                <a:noAutofit/>
              </a:bodyPr>
              <a:lstStyle/>
              <a:p>
                <a:endParaRPr sz="1400"/>
              </a:p>
            </p:txBody>
          </p:sp>
          <p:sp>
            <p:nvSpPr>
              <p:cNvPr id="524" name="Google Shape;10439;p74"/>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grpFill/>
              <a:ln>
                <a:noFill/>
              </a:ln>
            </p:spPr>
            <p:txBody>
              <a:bodyPr spcFirstLastPara="1" wrap="square" lIns="91425" tIns="91425" rIns="91425" bIns="91425" anchor="ctr" anchorCtr="0">
                <a:noAutofit/>
              </a:bodyPr>
              <a:lstStyle/>
              <a:p>
                <a:endParaRPr sz="1400"/>
              </a:p>
            </p:txBody>
          </p:sp>
          <p:sp>
            <p:nvSpPr>
              <p:cNvPr id="525" name="Google Shape;10440;p74"/>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grpFill/>
              <a:ln>
                <a:noFill/>
              </a:ln>
            </p:spPr>
            <p:txBody>
              <a:bodyPr spcFirstLastPara="1" wrap="square" lIns="91425" tIns="91425" rIns="91425" bIns="91425" anchor="ctr" anchorCtr="0">
                <a:noAutofit/>
              </a:bodyPr>
              <a:lstStyle/>
              <a:p>
                <a:endParaRPr sz="1400"/>
              </a:p>
            </p:txBody>
          </p:sp>
          <p:sp>
            <p:nvSpPr>
              <p:cNvPr id="526" name="Google Shape;10441;p74"/>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grpFill/>
              <a:ln>
                <a:noFill/>
              </a:ln>
            </p:spPr>
            <p:txBody>
              <a:bodyPr spcFirstLastPara="1" wrap="square" lIns="91425" tIns="91425" rIns="91425" bIns="91425" anchor="ctr" anchorCtr="0">
                <a:noAutofit/>
              </a:bodyPr>
              <a:lstStyle/>
              <a:p>
                <a:endParaRPr sz="1400"/>
              </a:p>
            </p:txBody>
          </p:sp>
          <p:sp>
            <p:nvSpPr>
              <p:cNvPr id="527" name="Google Shape;10442;p74"/>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28" name="Google Shape;10443;p74"/>
            <p:cNvGrpSpPr/>
            <p:nvPr/>
          </p:nvGrpSpPr>
          <p:grpSpPr>
            <a:xfrm>
              <a:off x="11784256" y="4449565"/>
              <a:ext cx="587394" cy="587394"/>
              <a:chOff x="2037825" y="3254050"/>
              <a:chExt cx="296175" cy="296175"/>
            </a:xfrm>
            <a:grpFill/>
          </p:grpSpPr>
          <p:sp>
            <p:nvSpPr>
              <p:cNvPr id="529" name="Google Shape;10444;p74"/>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endParaRPr sz="1400"/>
              </a:p>
            </p:txBody>
          </p:sp>
          <p:sp>
            <p:nvSpPr>
              <p:cNvPr id="530" name="Google Shape;10445;p74"/>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grpFill/>
              <a:ln>
                <a:noFill/>
              </a:ln>
            </p:spPr>
            <p:txBody>
              <a:bodyPr spcFirstLastPara="1" wrap="square" lIns="91425" tIns="91425" rIns="91425" bIns="91425" anchor="ctr" anchorCtr="0">
                <a:noAutofit/>
              </a:bodyPr>
              <a:lstStyle/>
              <a:p>
                <a:endParaRPr sz="1400"/>
              </a:p>
            </p:txBody>
          </p:sp>
          <p:sp>
            <p:nvSpPr>
              <p:cNvPr id="531" name="Google Shape;10446;p74"/>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grpFill/>
              <a:ln>
                <a:noFill/>
              </a:ln>
            </p:spPr>
            <p:txBody>
              <a:bodyPr spcFirstLastPara="1" wrap="square" lIns="91425" tIns="91425" rIns="91425" bIns="91425" anchor="ctr" anchorCtr="0">
                <a:noAutofit/>
              </a:bodyPr>
              <a:lstStyle/>
              <a:p>
                <a:endParaRPr sz="1400"/>
              </a:p>
            </p:txBody>
          </p:sp>
          <p:sp>
            <p:nvSpPr>
              <p:cNvPr id="532" name="Google Shape;10447;p74"/>
              <p:cNvSpPr/>
              <p:nvPr/>
            </p:nvSpPr>
            <p:spPr>
              <a:xfrm>
                <a:off x="2219775" y="3375350"/>
                <a:ext cx="89025" cy="85875"/>
              </a:xfrm>
              <a:custGeom>
                <a:avLst/>
                <a:gdLst/>
                <a:ahLst/>
                <a:cxnLst/>
                <a:rect l="l" t="t" r="r" b="b"/>
                <a:pathLst>
                  <a:path w="3561"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grpFill/>
              <a:ln>
                <a:noFill/>
              </a:ln>
            </p:spPr>
            <p:txBody>
              <a:bodyPr spcFirstLastPara="1" wrap="square" lIns="91425" tIns="91425" rIns="91425" bIns="91425" anchor="ctr" anchorCtr="0">
                <a:noAutofit/>
              </a:bodyPr>
              <a:lstStyle/>
              <a:p>
                <a:endParaRPr sz="1400"/>
              </a:p>
            </p:txBody>
          </p:sp>
          <p:sp>
            <p:nvSpPr>
              <p:cNvPr id="533" name="Google Shape;10448;p74"/>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grpFill/>
              <a:ln>
                <a:noFill/>
              </a:ln>
            </p:spPr>
            <p:txBody>
              <a:bodyPr spcFirstLastPara="1" wrap="square" lIns="91425" tIns="91425" rIns="91425" bIns="91425" anchor="ctr" anchorCtr="0">
                <a:noAutofit/>
              </a:bodyPr>
              <a:lstStyle/>
              <a:p>
                <a:endParaRPr sz="1400"/>
              </a:p>
            </p:txBody>
          </p:sp>
          <p:sp>
            <p:nvSpPr>
              <p:cNvPr id="534" name="Google Shape;10449;p74"/>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53" name="Google Shape;10468;p74"/>
            <p:cNvGrpSpPr/>
            <p:nvPr/>
          </p:nvGrpSpPr>
          <p:grpSpPr>
            <a:xfrm>
              <a:off x="6146576" y="4673825"/>
              <a:ext cx="514632" cy="513246"/>
              <a:chOff x="3859600" y="3591950"/>
              <a:chExt cx="296975" cy="296175"/>
            </a:xfrm>
            <a:grpFill/>
          </p:grpSpPr>
          <p:sp>
            <p:nvSpPr>
              <p:cNvPr id="554" name="Google Shape;10469;p74"/>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grpFill/>
              <a:ln>
                <a:noFill/>
              </a:ln>
            </p:spPr>
            <p:txBody>
              <a:bodyPr spcFirstLastPara="1" wrap="square" lIns="91425" tIns="91425" rIns="91425" bIns="91425" anchor="ctr" anchorCtr="0">
                <a:noAutofit/>
              </a:bodyPr>
              <a:lstStyle/>
              <a:p>
                <a:endParaRPr sz="1400"/>
              </a:p>
            </p:txBody>
          </p:sp>
          <p:sp>
            <p:nvSpPr>
              <p:cNvPr id="555" name="Google Shape;10470;p74"/>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grpFill/>
              <a:ln>
                <a:noFill/>
              </a:ln>
            </p:spPr>
            <p:txBody>
              <a:bodyPr spcFirstLastPara="1" wrap="square" lIns="91425" tIns="91425" rIns="91425" bIns="91425" anchor="ctr" anchorCtr="0">
                <a:noAutofit/>
              </a:bodyPr>
              <a:lstStyle/>
              <a:p>
                <a:endParaRPr sz="1400"/>
              </a:p>
            </p:txBody>
          </p:sp>
          <p:sp>
            <p:nvSpPr>
              <p:cNvPr id="556" name="Google Shape;10471;p74"/>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68" name="Google Shape;10483;p74"/>
            <p:cNvGrpSpPr/>
            <p:nvPr/>
          </p:nvGrpSpPr>
          <p:grpSpPr>
            <a:xfrm>
              <a:off x="10897117" y="4540369"/>
              <a:ext cx="483224" cy="480494"/>
              <a:chOff x="5727850" y="3609275"/>
              <a:chExt cx="278850" cy="277275"/>
            </a:xfrm>
            <a:grpFill/>
          </p:grpSpPr>
          <p:sp>
            <p:nvSpPr>
              <p:cNvPr id="569" name="Google Shape;10484;p74"/>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grpFill/>
              <a:ln>
                <a:noFill/>
              </a:ln>
            </p:spPr>
            <p:txBody>
              <a:bodyPr spcFirstLastPara="1" wrap="square" lIns="91425" tIns="91425" rIns="91425" bIns="91425" anchor="ctr" anchorCtr="0">
                <a:noAutofit/>
              </a:bodyPr>
              <a:lstStyle/>
              <a:p>
                <a:endParaRPr sz="1400"/>
              </a:p>
            </p:txBody>
          </p:sp>
          <p:sp>
            <p:nvSpPr>
              <p:cNvPr id="570" name="Google Shape;10485;p74"/>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grpFill/>
              <a:ln>
                <a:noFill/>
              </a:ln>
            </p:spPr>
            <p:txBody>
              <a:bodyPr spcFirstLastPara="1" wrap="square" lIns="91425" tIns="91425" rIns="91425" bIns="91425" anchor="ctr" anchorCtr="0">
                <a:noAutofit/>
              </a:bodyPr>
              <a:lstStyle/>
              <a:p>
                <a:endParaRPr sz="1400"/>
              </a:p>
            </p:txBody>
          </p:sp>
          <p:sp>
            <p:nvSpPr>
              <p:cNvPr id="571" name="Google Shape;10486;p74"/>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grpFill/>
              <a:ln>
                <a:noFill/>
              </a:ln>
            </p:spPr>
            <p:txBody>
              <a:bodyPr spcFirstLastPara="1" wrap="square" lIns="91425" tIns="91425" rIns="91425" bIns="91425" anchor="ctr" anchorCtr="0">
                <a:noAutofit/>
              </a:bodyPr>
              <a:lstStyle/>
              <a:p>
                <a:endParaRPr sz="1400"/>
              </a:p>
            </p:txBody>
          </p:sp>
          <p:sp>
            <p:nvSpPr>
              <p:cNvPr id="572" name="Google Shape;10487;p74"/>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grpFill/>
              <a:ln>
                <a:noFill/>
              </a:ln>
            </p:spPr>
            <p:txBody>
              <a:bodyPr spcFirstLastPara="1" wrap="square" lIns="91425" tIns="91425" rIns="91425" bIns="91425" anchor="ctr" anchorCtr="0">
                <a:noAutofit/>
              </a:bodyPr>
              <a:lstStyle/>
              <a:p>
                <a:endParaRPr sz="1400"/>
              </a:p>
            </p:txBody>
          </p:sp>
          <p:sp>
            <p:nvSpPr>
              <p:cNvPr id="573" name="Google Shape;10488;p74"/>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82" name="Google Shape;10497;p74"/>
            <p:cNvGrpSpPr/>
            <p:nvPr/>
          </p:nvGrpSpPr>
          <p:grpSpPr>
            <a:xfrm>
              <a:off x="10782129" y="2606104"/>
              <a:ext cx="671873" cy="670064"/>
              <a:chOff x="6553275" y="3604550"/>
              <a:chExt cx="296975" cy="296175"/>
            </a:xfrm>
            <a:grpFill/>
          </p:grpSpPr>
          <p:sp>
            <p:nvSpPr>
              <p:cNvPr id="583" name="Google Shape;10498;p74"/>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grpFill/>
              <a:ln>
                <a:noFill/>
              </a:ln>
            </p:spPr>
            <p:txBody>
              <a:bodyPr spcFirstLastPara="1" wrap="square" lIns="91425" tIns="91425" rIns="91425" bIns="91425" anchor="ctr" anchorCtr="0">
                <a:noAutofit/>
              </a:bodyPr>
              <a:lstStyle/>
              <a:p>
                <a:endParaRPr sz="1400"/>
              </a:p>
            </p:txBody>
          </p:sp>
          <p:sp>
            <p:nvSpPr>
              <p:cNvPr id="584" name="Google Shape;10499;p74"/>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grpFill/>
              <a:ln>
                <a:noFill/>
              </a:ln>
            </p:spPr>
            <p:txBody>
              <a:bodyPr spcFirstLastPara="1" wrap="square" lIns="91425" tIns="91425" rIns="91425" bIns="91425" anchor="ctr" anchorCtr="0">
                <a:noAutofit/>
              </a:bodyPr>
              <a:lstStyle/>
              <a:p>
                <a:endParaRPr sz="1400"/>
              </a:p>
            </p:txBody>
          </p:sp>
          <p:sp>
            <p:nvSpPr>
              <p:cNvPr id="585" name="Google Shape;10500;p74"/>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grpFill/>
              <a:ln>
                <a:noFill/>
              </a:ln>
            </p:spPr>
            <p:txBody>
              <a:bodyPr spcFirstLastPara="1" wrap="square" lIns="91425" tIns="91425" rIns="91425" bIns="91425" anchor="ctr" anchorCtr="0">
                <a:noAutofit/>
              </a:bodyPr>
              <a:lstStyle/>
              <a:p>
                <a:endParaRPr sz="1400"/>
              </a:p>
            </p:txBody>
          </p:sp>
          <p:sp>
            <p:nvSpPr>
              <p:cNvPr id="586" name="Google Shape;10501;p74"/>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grpFill/>
              <a:ln>
                <a:noFill/>
              </a:ln>
            </p:spPr>
            <p:txBody>
              <a:bodyPr spcFirstLastPara="1" wrap="square" lIns="91425" tIns="91425" rIns="91425" bIns="91425" anchor="ctr" anchorCtr="0">
                <a:noAutofit/>
              </a:bodyPr>
              <a:lstStyle/>
              <a:p>
                <a:endParaRPr sz="1400"/>
              </a:p>
            </p:txBody>
          </p:sp>
          <p:sp>
            <p:nvSpPr>
              <p:cNvPr id="587" name="Google Shape;10502;p74"/>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grpFill/>
              <a:ln>
                <a:noFill/>
              </a:ln>
            </p:spPr>
            <p:txBody>
              <a:bodyPr spcFirstLastPara="1" wrap="square" lIns="91425" tIns="91425" rIns="91425" bIns="91425" anchor="ctr" anchorCtr="0">
                <a:noAutofit/>
              </a:bodyPr>
              <a:lstStyle/>
              <a:p>
                <a:endParaRPr sz="1400"/>
              </a:p>
            </p:txBody>
          </p:sp>
          <p:sp>
            <p:nvSpPr>
              <p:cNvPr id="588" name="Google Shape;10503;p74"/>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89" name="Google Shape;10234;p74"/>
            <p:cNvGrpSpPr/>
            <p:nvPr/>
          </p:nvGrpSpPr>
          <p:grpSpPr>
            <a:xfrm>
              <a:off x="5106979" y="2654319"/>
              <a:ext cx="668310" cy="670064"/>
              <a:chOff x="4263650" y="3235150"/>
              <a:chExt cx="295400" cy="296175"/>
            </a:xfrm>
            <a:grpFill/>
          </p:grpSpPr>
          <p:sp>
            <p:nvSpPr>
              <p:cNvPr id="590" name="Google Shape;10235;p74"/>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endParaRPr sz="1400"/>
              </a:p>
            </p:txBody>
          </p:sp>
          <p:sp>
            <p:nvSpPr>
              <p:cNvPr id="591" name="Google Shape;10236;p74"/>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grpFill/>
              <a:ln>
                <a:noFill/>
              </a:ln>
            </p:spPr>
            <p:txBody>
              <a:bodyPr spcFirstLastPara="1" wrap="square" lIns="91425" tIns="91425" rIns="91425" bIns="91425" anchor="ctr" anchorCtr="0">
                <a:noAutofit/>
              </a:bodyPr>
              <a:lstStyle/>
              <a:p>
                <a:endParaRPr sz="1400"/>
              </a:p>
            </p:txBody>
          </p:sp>
          <p:sp>
            <p:nvSpPr>
              <p:cNvPr id="592" name="Google Shape;10237;p74"/>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grpFill/>
              <a:ln>
                <a:noFill/>
              </a:ln>
            </p:spPr>
            <p:txBody>
              <a:bodyPr spcFirstLastPara="1" wrap="square" lIns="91425" tIns="91425" rIns="91425" bIns="91425" anchor="ctr" anchorCtr="0">
                <a:noAutofit/>
              </a:bodyPr>
              <a:lstStyle/>
              <a:p>
                <a:endParaRPr sz="1400"/>
              </a:p>
            </p:txBody>
          </p:sp>
          <p:sp>
            <p:nvSpPr>
              <p:cNvPr id="593" name="Google Shape;10238;p74"/>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grpFill/>
              <a:ln>
                <a:noFill/>
              </a:ln>
            </p:spPr>
            <p:txBody>
              <a:bodyPr spcFirstLastPara="1" wrap="square" lIns="91425" tIns="91425" rIns="91425" bIns="91425" anchor="ctr" anchorCtr="0">
                <a:noAutofit/>
              </a:bodyPr>
              <a:lstStyle/>
              <a:p>
                <a:endParaRPr sz="1400"/>
              </a:p>
            </p:txBody>
          </p:sp>
          <p:sp>
            <p:nvSpPr>
              <p:cNvPr id="594" name="Google Shape;10239;p74"/>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95" name="Google Shape;10251;p74"/>
            <p:cNvGrpSpPr/>
            <p:nvPr/>
          </p:nvGrpSpPr>
          <p:grpSpPr>
            <a:xfrm>
              <a:off x="9851053" y="2659875"/>
              <a:ext cx="433078" cy="670064"/>
              <a:chOff x="6164975" y="3211525"/>
              <a:chExt cx="191425" cy="296175"/>
            </a:xfrm>
            <a:grpFill/>
          </p:grpSpPr>
          <p:sp>
            <p:nvSpPr>
              <p:cNvPr id="596" name="Google Shape;10252;p74"/>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grpFill/>
              <a:ln>
                <a:noFill/>
              </a:ln>
            </p:spPr>
            <p:txBody>
              <a:bodyPr spcFirstLastPara="1" wrap="square" lIns="91425" tIns="91425" rIns="91425" bIns="91425" anchor="ctr" anchorCtr="0">
                <a:noAutofit/>
              </a:bodyPr>
              <a:lstStyle/>
              <a:p>
                <a:endParaRPr sz="1400"/>
              </a:p>
            </p:txBody>
          </p:sp>
          <p:sp>
            <p:nvSpPr>
              <p:cNvPr id="597" name="Google Shape;10253;p74"/>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grpFill/>
              <a:ln>
                <a:noFill/>
              </a:ln>
            </p:spPr>
            <p:txBody>
              <a:bodyPr spcFirstLastPara="1" wrap="square" lIns="91425" tIns="91425" rIns="91425" bIns="91425" anchor="ctr" anchorCtr="0">
                <a:noAutofit/>
              </a:bodyPr>
              <a:lstStyle/>
              <a:p>
                <a:endParaRPr sz="1400"/>
              </a:p>
            </p:txBody>
          </p:sp>
          <p:sp>
            <p:nvSpPr>
              <p:cNvPr id="598" name="Google Shape;10254;p74"/>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grpFill/>
              <a:ln>
                <a:noFill/>
              </a:ln>
            </p:spPr>
            <p:txBody>
              <a:bodyPr spcFirstLastPara="1" wrap="square" lIns="91425" tIns="91425" rIns="91425" bIns="91425" anchor="ctr" anchorCtr="0">
                <a:noAutofit/>
              </a:bodyPr>
              <a:lstStyle/>
              <a:p>
                <a:endParaRPr sz="1400"/>
              </a:p>
            </p:txBody>
          </p:sp>
          <p:sp>
            <p:nvSpPr>
              <p:cNvPr id="599" name="Google Shape;10255;p74"/>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grpFill/>
              <a:ln>
                <a:noFill/>
              </a:ln>
            </p:spPr>
            <p:txBody>
              <a:bodyPr spcFirstLastPara="1" wrap="square" lIns="91425" tIns="91425" rIns="91425" bIns="91425" anchor="ctr" anchorCtr="0">
                <a:noAutofit/>
              </a:bodyPr>
              <a:lstStyle/>
              <a:p>
                <a:endParaRPr sz="1400"/>
              </a:p>
            </p:txBody>
          </p:sp>
          <p:sp>
            <p:nvSpPr>
              <p:cNvPr id="600" name="Google Shape;10256;p74"/>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grpFill/>
              <a:ln>
                <a:noFill/>
              </a:ln>
            </p:spPr>
            <p:txBody>
              <a:bodyPr spcFirstLastPara="1" wrap="square" lIns="91425" tIns="91425" rIns="91425" bIns="91425" anchor="ctr" anchorCtr="0">
                <a:noAutofit/>
              </a:bodyPr>
              <a:lstStyle/>
              <a:p>
                <a:endParaRPr sz="1400"/>
              </a:p>
            </p:txBody>
          </p:sp>
          <p:sp>
            <p:nvSpPr>
              <p:cNvPr id="601" name="Google Shape;10257;p74"/>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grpFill/>
              <a:ln>
                <a:noFill/>
              </a:ln>
            </p:spPr>
            <p:txBody>
              <a:bodyPr spcFirstLastPara="1" wrap="square" lIns="91425" tIns="91425" rIns="91425" bIns="91425" anchor="ctr" anchorCtr="0">
                <a:noAutofit/>
              </a:bodyPr>
              <a:lstStyle/>
              <a:p>
                <a:endParaRPr sz="1400"/>
              </a:p>
            </p:txBody>
          </p:sp>
          <p:sp>
            <p:nvSpPr>
              <p:cNvPr id="602" name="Google Shape;10258;p74"/>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grpFill/>
              <a:ln>
                <a:noFill/>
              </a:ln>
            </p:spPr>
            <p:txBody>
              <a:bodyPr spcFirstLastPara="1" wrap="square" lIns="91425" tIns="91425" rIns="91425" bIns="91425" anchor="ctr" anchorCtr="0">
                <a:noAutofit/>
              </a:bodyPr>
              <a:lstStyle/>
              <a:p>
                <a:endParaRPr sz="1400"/>
              </a:p>
            </p:txBody>
          </p:sp>
        </p:grpSp>
        <p:grpSp>
          <p:nvGrpSpPr>
            <p:cNvPr id="603" name="Google Shape;10297;p74"/>
            <p:cNvGrpSpPr/>
            <p:nvPr/>
          </p:nvGrpSpPr>
          <p:grpSpPr>
            <a:xfrm>
              <a:off x="6139658" y="2642088"/>
              <a:ext cx="668254" cy="666500"/>
              <a:chOff x="4629125" y="3235150"/>
              <a:chExt cx="295375" cy="294600"/>
            </a:xfrm>
            <a:grpFill/>
          </p:grpSpPr>
          <p:sp>
            <p:nvSpPr>
              <p:cNvPr id="604" name="Google Shape;10298;p74"/>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endParaRPr sz="1400"/>
              </a:p>
            </p:txBody>
          </p:sp>
          <p:sp>
            <p:nvSpPr>
              <p:cNvPr id="605" name="Google Shape;10299;p74"/>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grpFill/>
              <a:ln>
                <a:noFill/>
              </a:ln>
            </p:spPr>
            <p:txBody>
              <a:bodyPr spcFirstLastPara="1" wrap="square" lIns="91425" tIns="91425" rIns="91425" bIns="91425" anchor="ctr" anchorCtr="0">
                <a:noAutofit/>
              </a:bodyPr>
              <a:lstStyle/>
              <a:p>
                <a:endParaRPr sz="1400"/>
              </a:p>
            </p:txBody>
          </p:sp>
          <p:sp>
            <p:nvSpPr>
              <p:cNvPr id="606" name="Google Shape;10300;p74"/>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grpFill/>
              <a:ln>
                <a:noFill/>
              </a:ln>
            </p:spPr>
            <p:txBody>
              <a:bodyPr spcFirstLastPara="1" wrap="square" lIns="91425" tIns="91425" rIns="91425" bIns="91425" anchor="ctr" anchorCtr="0">
                <a:noAutofit/>
              </a:bodyPr>
              <a:lstStyle/>
              <a:p>
                <a:endParaRPr sz="1400"/>
              </a:p>
            </p:txBody>
          </p:sp>
          <p:sp>
            <p:nvSpPr>
              <p:cNvPr id="607" name="Google Shape;10301;p74"/>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grpFill/>
              <a:ln>
                <a:noFill/>
              </a:ln>
            </p:spPr>
            <p:txBody>
              <a:bodyPr spcFirstLastPara="1" wrap="square" lIns="91425" tIns="91425" rIns="91425" bIns="91425" anchor="ctr" anchorCtr="0">
                <a:noAutofit/>
              </a:bodyPr>
              <a:lstStyle/>
              <a:p>
                <a:endParaRPr sz="1400"/>
              </a:p>
            </p:txBody>
          </p:sp>
          <p:sp>
            <p:nvSpPr>
              <p:cNvPr id="608" name="Google Shape;10302;p74"/>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09" name="Google Shape;10352;p74"/>
            <p:cNvGrpSpPr/>
            <p:nvPr/>
          </p:nvGrpSpPr>
          <p:grpSpPr>
            <a:xfrm>
              <a:off x="7091248" y="2653393"/>
              <a:ext cx="670064" cy="672439"/>
              <a:chOff x="4991425" y="3234750"/>
              <a:chExt cx="296175" cy="297225"/>
            </a:xfrm>
            <a:grpFill/>
          </p:grpSpPr>
          <p:sp>
            <p:nvSpPr>
              <p:cNvPr id="610" name="Google Shape;10353;p74"/>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grpFill/>
              <a:ln>
                <a:noFill/>
              </a:ln>
            </p:spPr>
            <p:txBody>
              <a:bodyPr spcFirstLastPara="1" wrap="square" lIns="91425" tIns="91425" rIns="91425" bIns="91425" anchor="ctr" anchorCtr="0">
                <a:noAutofit/>
              </a:bodyPr>
              <a:lstStyle/>
              <a:p>
                <a:endParaRPr sz="1400"/>
              </a:p>
            </p:txBody>
          </p:sp>
          <p:sp>
            <p:nvSpPr>
              <p:cNvPr id="611" name="Google Shape;10354;p74"/>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endParaRPr sz="1400"/>
              </a:p>
            </p:txBody>
          </p:sp>
          <p:sp>
            <p:nvSpPr>
              <p:cNvPr id="612" name="Google Shape;10355;p74"/>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grpFill/>
              <a:ln>
                <a:noFill/>
              </a:ln>
            </p:spPr>
            <p:txBody>
              <a:bodyPr spcFirstLastPara="1" wrap="square" lIns="91425" tIns="91425" rIns="91425" bIns="91425" anchor="ctr" anchorCtr="0">
                <a:noAutofit/>
              </a:bodyPr>
              <a:lstStyle/>
              <a:p>
                <a:endParaRPr sz="1400"/>
              </a:p>
            </p:txBody>
          </p:sp>
          <p:sp>
            <p:nvSpPr>
              <p:cNvPr id="613" name="Google Shape;10356;p74"/>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grpFill/>
              <a:ln>
                <a:noFill/>
              </a:ln>
            </p:spPr>
            <p:txBody>
              <a:bodyPr spcFirstLastPara="1" wrap="square" lIns="91425" tIns="91425" rIns="91425" bIns="91425" anchor="ctr" anchorCtr="0">
                <a:noAutofit/>
              </a:bodyPr>
              <a:lstStyle/>
              <a:p>
                <a:endParaRPr sz="1400"/>
              </a:p>
            </p:txBody>
          </p:sp>
          <p:sp>
            <p:nvSpPr>
              <p:cNvPr id="614" name="Google Shape;10357;p74"/>
              <p:cNvSpPr/>
              <p:nvPr/>
            </p:nvSpPr>
            <p:spPr>
              <a:xfrm>
                <a:off x="5192275" y="3443075"/>
                <a:ext cx="95325" cy="86975"/>
              </a:xfrm>
              <a:custGeom>
                <a:avLst/>
                <a:gdLst/>
                <a:ahLst/>
                <a:cxnLst/>
                <a:rect l="l" t="t" r="r" b="b"/>
                <a:pathLst>
                  <a:path w="3813"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grpFill/>
              <a:ln>
                <a:noFill/>
              </a:ln>
            </p:spPr>
            <p:txBody>
              <a:bodyPr spcFirstLastPara="1" wrap="square" lIns="91425" tIns="91425" rIns="91425" bIns="91425" anchor="ctr" anchorCtr="0">
                <a:noAutofit/>
              </a:bodyPr>
              <a:lstStyle/>
              <a:p>
                <a:endParaRPr sz="1400"/>
              </a:p>
            </p:txBody>
          </p:sp>
          <p:sp>
            <p:nvSpPr>
              <p:cNvPr id="615" name="Google Shape;10358;p74"/>
              <p:cNvSpPr/>
              <p:nvPr/>
            </p:nvSpPr>
            <p:spPr>
              <a:xfrm>
                <a:off x="4991425" y="3444650"/>
                <a:ext cx="95325" cy="87325"/>
              </a:xfrm>
              <a:custGeom>
                <a:avLst/>
                <a:gdLst/>
                <a:ahLst/>
                <a:cxnLst/>
                <a:rect l="l" t="t" r="r" b="b"/>
                <a:pathLst>
                  <a:path w="3813" h="3493"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16" name="Google Shape;10390;p74"/>
            <p:cNvGrpSpPr/>
            <p:nvPr/>
          </p:nvGrpSpPr>
          <p:grpSpPr>
            <a:xfrm>
              <a:off x="4171826" y="2668927"/>
              <a:ext cx="670064" cy="670064"/>
              <a:chOff x="3497300" y="3227275"/>
              <a:chExt cx="296175" cy="296175"/>
            </a:xfrm>
            <a:grpFill/>
          </p:grpSpPr>
          <p:sp>
            <p:nvSpPr>
              <p:cNvPr id="617" name="Google Shape;10391;p74"/>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618" name="Google Shape;10392;p74"/>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endParaRPr sz="1400"/>
              </a:p>
            </p:txBody>
          </p:sp>
          <p:sp>
            <p:nvSpPr>
              <p:cNvPr id="619" name="Google Shape;10393;p74"/>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endParaRPr sz="1400"/>
              </a:p>
            </p:txBody>
          </p:sp>
          <p:sp>
            <p:nvSpPr>
              <p:cNvPr id="620" name="Google Shape;10394;p74"/>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endParaRPr sz="1400"/>
              </a:p>
            </p:txBody>
          </p:sp>
          <p:sp>
            <p:nvSpPr>
              <p:cNvPr id="621" name="Google Shape;10395;p74"/>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endParaRPr sz="1400"/>
              </a:p>
            </p:txBody>
          </p:sp>
          <p:sp>
            <p:nvSpPr>
              <p:cNvPr id="622" name="Google Shape;10396;p74"/>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endParaRPr sz="1400"/>
              </a:p>
            </p:txBody>
          </p:sp>
          <p:sp>
            <p:nvSpPr>
              <p:cNvPr id="623" name="Google Shape;10397;p74"/>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endParaRPr sz="1400"/>
              </a:p>
            </p:txBody>
          </p:sp>
          <p:sp>
            <p:nvSpPr>
              <p:cNvPr id="624" name="Google Shape;10398;p74"/>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25" name="Google Shape;10412;p74"/>
            <p:cNvGrpSpPr/>
            <p:nvPr/>
          </p:nvGrpSpPr>
          <p:grpSpPr>
            <a:xfrm>
              <a:off x="8102331" y="2653873"/>
              <a:ext cx="627305" cy="667293"/>
              <a:chOff x="5364750" y="3235150"/>
              <a:chExt cx="277275" cy="294950"/>
            </a:xfrm>
            <a:grpFill/>
          </p:grpSpPr>
          <p:sp>
            <p:nvSpPr>
              <p:cNvPr id="626" name="Google Shape;10413;p74"/>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p>
                <a:endParaRPr sz="1400"/>
              </a:p>
            </p:txBody>
          </p:sp>
          <p:sp>
            <p:nvSpPr>
              <p:cNvPr id="627" name="Google Shape;10414;p74"/>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grpFill/>
              <a:ln>
                <a:noFill/>
              </a:ln>
            </p:spPr>
            <p:txBody>
              <a:bodyPr spcFirstLastPara="1" wrap="square" lIns="91425" tIns="91425" rIns="91425" bIns="91425" anchor="ctr" anchorCtr="0">
                <a:noAutofit/>
              </a:bodyPr>
              <a:lstStyle/>
              <a:p>
                <a:endParaRPr sz="1400"/>
              </a:p>
            </p:txBody>
          </p:sp>
          <p:sp>
            <p:nvSpPr>
              <p:cNvPr id="628" name="Google Shape;10415;p74"/>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grpFill/>
              <a:ln>
                <a:noFill/>
              </a:ln>
            </p:spPr>
            <p:txBody>
              <a:bodyPr spcFirstLastPara="1" wrap="square" lIns="91425" tIns="91425" rIns="91425" bIns="91425" anchor="ctr" anchorCtr="0">
                <a:noAutofit/>
              </a:bodyPr>
              <a:lstStyle/>
              <a:p>
                <a:endParaRPr sz="1400"/>
              </a:p>
            </p:txBody>
          </p:sp>
          <p:sp>
            <p:nvSpPr>
              <p:cNvPr id="629" name="Google Shape;10416;p74"/>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grpFill/>
              <a:ln>
                <a:noFill/>
              </a:ln>
            </p:spPr>
            <p:txBody>
              <a:bodyPr spcFirstLastPara="1" wrap="square" lIns="91425" tIns="91425" rIns="91425" bIns="91425" anchor="ctr" anchorCtr="0">
                <a:noAutofit/>
              </a:bodyPr>
              <a:lstStyle/>
              <a:p>
                <a:endParaRPr sz="1400"/>
              </a:p>
            </p:txBody>
          </p:sp>
          <p:sp>
            <p:nvSpPr>
              <p:cNvPr id="630" name="Google Shape;10417;p74"/>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grpFill/>
              <a:ln>
                <a:noFill/>
              </a:ln>
            </p:spPr>
            <p:txBody>
              <a:bodyPr spcFirstLastPara="1" wrap="square" lIns="91425" tIns="91425" rIns="91425" bIns="91425" anchor="ctr" anchorCtr="0">
                <a:noAutofit/>
              </a:bodyPr>
              <a:lstStyle/>
              <a:p>
                <a:endParaRPr sz="1400"/>
              </a:p>
            </p:txBody>
          </p:sp>
          <p:sp>
            <p:nvSpPr>
              <p:cNvPr id="631" name="Google Shape;10418;p74"/>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grpFill/>
              <a:ln>
                <a:noFill/>
              </a:ln>
            </p:spPr>
            <p:txBody>
              <a:bodyPr spcFirstLastPara="1" wrap="square" lIns="91425" tIns="91425" rIns="91425" bIns="91425" anchor="ctr" anchorCtr="0">
                <a:noAutofit/>
              </a:bodyPr>
              <a:lstStyle/>
              <a:p>
                <a:endParaRPr sz="1400"/>
              </a:p>
            </p:txBody>
          </p:sp>
          <p:sp>
            <p:nvSpPr>
              <p:cNvPr id="632" name="Google Shape;10419;p74"/>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grpFill/>
              <a:ln>
                <a:noFill/>
              </a:ln>
            </p:spPr>
            <p:txBody>
              <a:bodyPr spcFirstLastPara="1" wrap="square" lIns="91425" tIns="91425" rIns="91425" bIns="91425" anchor="ctr" anchorCtr="0">
                <a:noAutofit/>
              </a:bodyPr>
              <a:lstStyle/>
              <a:p>
                <a:endParaRPr sz="1400"/>
              </a:p>
            </p:txBody>
          </p:sp>
          <p:sp>
            <p:nvSpPr>
              <p:cNvPr id="633" name="Google Shape;10420;p74"/>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42" name="Google Shape;10478;p74"/>
            <p:cNvGrpSpPr/>
            <p:nvPr/>
          </p:nvGrpSpPr>
          <p:grpSpPr>
            <a:xfrm>
              <a:off x="8893927" y="2653654"/>
              <a:ext cx="680754" cy="668254"/>
              <a:chOff x="5716825" y="3235950"/>
              <a:chExt cx="300900" cy="295375"/>
            </a:xfrm>
            <a:grpFill/>
          </p:grpSpPr>
          <p:sp>
            <p:nvSpPr>
              <p:cNvPr id="643" name="Google Shape;10479;p74"/>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grpFill/>
              <a:ln>
                <a:noFill/>
              </a:ln>
            </p:spPr>
            <p:txBody>
              <a:bodyPr spcFirstLastPara="1" wrap="square" lIns="91425" tIns="91425" rIns="91425" bIns="91425" anchor="ctr" anchorCtr="0">
                <a:noAutofit/>
              </a:bodyPr>
              <a:lstStyle/>
              <a:p>
                <a:endParaRPr sz="1400"/>
              </a:p>
            </p:txBody>
          </p:sp>
          <p:sp>
            <p:nvSpPr>
              <p:cNvPr id="644" name="Google Shape;10480;p74"/>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grpFill/>
              <a:ln>
                <a:noFill/>
              </a:ln>
            </p:spPr>
            <p:txBody>
              <a:bodyPr spcFirstLastPara="1" wrap="square" lIns="91425" tIns="91425" rIns="91425" bIns="91425" anchor="ctr" anchorCtr="0">
                <a:noAutofit/>
              </a:bodyPr>
              <a:lstStyle/>
              <a:p>
                <a:endParaRPr sz="1400"/>
              </a:p>
            </p:txBody>
          </p:sp>
          <p:sp>
            <p:nvSpPr>
              <p:cNvPr id="645" name="Google Shape;10481;p74"/>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grpFill/>
              <a:ln>
                <a:noFill/>
              </a:ln>
            </p:spPr>
            <p:txBody>
              <a:bodyPr spcFirstLastPara="1" wrap="square" lIns="91425" tIns="91425" rIns="91425" bIns="91425" anchor="ctr" anchorCtr="0">
                <a:noAutofit/>
              </a:bodyPr>
              <a:lstStyle/>
              <a:p>
                <a:endParaRPr sz="1400"/>
              </a:p>
            </p:txBody>
          </p:sp>
          <p:sp>
            <p:nvSpPr>
              <p:cNvPr id="646" name="Google Shape;10482;p74"/>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grpFill/>
              <a:ln>
                <a:noFill/>
              </a:ln>
            </p:spPr>
            <p:txBody>
              <a:bodyPr spcFirstLastPara="1" wrap="square" lIns="91425" tIns="91425" rIns="91425" bIns="91425" anchor="ctr" anchorCtr="0">
                <a:noAutofit/>
              </a:bodyPr>
              <a:lstStyle/>
              <a:p>
                <a:endParaRPr sz="1400"/>
              </a:p>
            </p:txBody>
          </p:sp>
        </p:grpSp>
        <p:grpSp>
          <p:nvGrpSpPr>
            <p:cNvPr id="647" name="Google Shape;10101;p74"/>
            <p:cNvGrpSpPr/>
            <p:nvPr/>
          </p:nvGrpSpPr>
          <p:grpSpPr>
            <a:xfrm>
              <a:off x="11859078" y="5555346"/>
              <a:ext cx="466003" cy="432208"/>
              <a:chOff x="-62511900" y="4129100"/>
              <a:chExt cx="304050" cy="282000"/>
            </a:xfrm>
            <a:grpFill/>
          </p:grpSpPr>
          <p:sp>
            <p:nvSpPr>
              <p:cNvPr id="648" name="Google Shape;10102;p74"/>
              <p:cNvSpPr/>
              <p:nvPr/>
            </p:nvSpPr>
            <p:spPr>
              <a:xfrm>
                <a:off x="-62414225"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grpFill/>
              <a:ln>
                <a:noFill/>
              </a:ln>
            </p:spPr>
            <p:txBody>
              <a:bodyPr spcFirstLastPara="1" wrap="square" lIns="91425" tIns="91425" rIns="91425" bIns="91425" anchor="ctr" anchorCtr="0">
                <a:noAutofit/>
              </a:bodyPr>
              <a:lstStyle/>
              <a:p>
                <a:endParaRPr sz="1400"/>
              </a:p>
            </p:txBody>
          </p:sp>
          <p:sp>
            <p:nvSpPr>
              <p:cNvPr id="649" name="Google Shape;10103;p74"/>
              <p:cNvSpPr/>
              <p:nvPr/>
            </p:nvSpPr>
            <p:spPr>
              <a:xfrm>
                <a:off x="-62511100"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grpFill/>
              <a:ln>
                <a:noFill/>
              </a:ln>
            </p:spPr>
            <p:txBody>
              <a:bodyPr spcFirstLastPara="1" wrap="square" lIns="91425" tIns="91425" rIns="91425" bIns="91425" anchor="ctr" anchorCtr="0">
                <a:noAutofit/>
              </a:bodyPr>
              <a:lstStyle/>
              <a:p>
                <a:endParaRPr sz="1400"/>
              </a:p>
            </p:txBody>
          </p:sp>
          <p:sp>
            <p:nvSpPr>
              <p:cNvPr id="650" name="Google Shape;10104;p74"/>
              <p:cNvSpPr/>
              <p:nvPr/>
            </p:nvSpPr>
            <p:spPr>
              <a:xfrm>
                <a:off x="-62511100"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grpFill/>
              <a:ln>
                <a:noFill/>
              </a:ln>
            </p:spPr>
            <p:txBody>
              <a:bodyPr spcFirstLastPara="1" wrap="square" lIns="91425" tIns="91425" rIns="91425" bIns="91425" anchor="ctr" anchorCtr="0">
                <a:noAutofit/>
              </a:bodyPr>
              <a:lstStyle/>
              <a:p>
                <a:endParaRPr sz="1400"/>
              </a:p>
            </p:txBody>
          </p:sp>
          <p:sp>
            <p:nvSpPr>
              <p:cNvPr id="651" name="Google Shape;10105;p74"/>
              <p:cNvSpPr/>
              <p:nvPr/>
            </p:nvSpPr>
            <p:spPr>
              <a:xfrm>
                <a:off x="-62511100"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grpFill/>
              <a:ln>
                <a:noFill/>
              </a:ln>
            </p:spPr>
            <p:txBody>
              <a:bodyPr spcFirstLastPara="1" wrap="square" lIns="91425" tIns="91425" rIns="91425" bIns="91425" anchor="ctr" anchorCtr="0">
                <a:noAutofit/>
              </a:bodyPr>
              <a:lstStyle/>
              <a:p>
                <a:endParaRPr sz="1400"/>
              </a:p>
            </p:txBody>
          </p:sp>
          <p:sp>
            <p:nvSpPr>
              <p:cNvPr id="652" name="Google Shape;10106;p74"/>
              <p:cNvSpPr/>
              <p:nvPr/>
            </p:nvSpPr>
            <p:spPr>
              <a:xfrm>
                <a:off x="-62511900"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57" name="Google Shape;10125;p74"/>
            <p:cNvGrpSpPr/>
            <p:nvPr/>
          </p:nvGrpSpPr>
          <p:grpSpPr>
            <a:xfrm>
              <a:off x="10823979" y="1752179"/>
              <a:ext cx="633089" cy="634693"/>
              <a:chOff x="-64044600" y="3360375"/>
              <a:chExt cx="315850" cy="316650"/>
            </a:xfrm>
            <a:grpFill/>
          </p:grpSpPr>
          <p:sp>
            <p:nvSpPr>
              <p:cNvPr id="658" name="Google Shape;10126;p74"/>
              <p:cNvSpPr/>
              <p:nvPr/>
            </p:nvSpPr>
            <p:spPr>
              <a:xfrm>
                <a:off x="-63980025"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grpFill/>
              <a:ln>
                <a:noFill/>
              </a:ln>
            </p:spPr>
            <p:txBody>
              <a:bodyPr spcFirstLastPara="1" wrap="square" lIns="91425" tIns="91425" rIns="91425" bIns="91425" anchor="ctr" anchorCtr="0">
                <a:noAutofit/>
              </a:bodyPr>
              <a:lstStyle/>
              <a:p>
                <a:endParaRPr sz="1400"/>
              </a:p>
            </p:txBody>
          </p:sp>
          <p:sp>
            <p:nvSpPr>
              <p:cNvPr id="659" name="Google Shape;10127;p74"/>
              <p:cNvSpPr/>
              <p:nvPr/>
            </p:nvSpPr>
            <p:spPr>
              <a:xfrm>
                <a:off x="-64044600"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grpFill/>
              <a:ln>
                <a:noFill/>
              </a:ln>
            </p:spPr>
            <p:txBody>
              <a:bodyPr spcFirstLastPara="1" wrap="square" lIns="91425" tIns="91425" rIns="91425" bIns="91425" anchor="ctr" anchorCtr="0">
                <a:noAutofit/>
              </a:bodyPr>
              <a:lstStyle/>
              <a:p>
                <a:endParaRPr sz="1400"/>
              </a:p>
            </p:txBody>
          </p:sp>
          <p:sp>
            <p:nvSpPr>
              <p:cNvPr id="660" name="Google Shape;10128;p74"/>
              <p:cNvSpPr/>
              <p:nvPr/>
            </p:nvSpPr>
            <p:spPr>
              <a:xfrm>
                <a:off x="-63945375"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grpFill/>
              <a:ln>
                <a:noFill/>
              </a:ln>
            </p:spPr>
            <p:txBody>
              <a:bodyPr spcFirstLastPara="1" wrap="square" lIns="91425" tIns="91425" rIns="91425" bIns="91425" anchor="ctr" anchorCtr="0">
                <a:noAutofit/>
              </a:bodyPr>
              <a:lstStyle/>
              <a:p>
                <a:endParaRPr sz="1400"/>
              </a:p>
            </p:txBody>
          </p:sp>
        </p:grpSp>
      </p:grpSp>
    </p:spTree>
    <p:extLst>
      <p:ext uri="{BB962C8B-B14F-4D97-AF65-F5344CB8AC3E}">
        <p14:creationId xmlns:p14="http://schemas.microsoft.com/office/powerpoint/2010/main" val="40187168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7182" y="166270"/>
            <a:ext cx="11573197" cy="724247"/>
          </a:xfrm>
        </p:spPr>
        <p:txBody>
          <a:bodyPr>
            <a:normAutofit lnSpcReduction="10000"/>
          </a:bodyPr>
          <a:lstStyle/>
          <a:p>
            <a:r>
              <a:rPr lang="en-US" sz="4800" b="1" dirty="0">
                <a:solidFill>
                  <a:schemeClr val="tx1"/>
                </a:solidFill>
                <a:latin typeface="Arial" panose="020B0604020202020204" pitchFamily="34" charset="0"/>
              </a:rPr>
              <a:t>Fully Editable Icon Sets: C</a:t>
            </a:r>
          </a:p>
        </p:txBody>
      </p:sp>
      <p:sp>
        <p:nvSpPr>
          <p:cNvPr id="54" name="Isosceles Triangle 68">
            <a:extLst>
              <a:ext uri="{FF2B5EF4-FFF2-40B4-BE49-F238E27FC236}">
                <a16:creationId xmlns:a16="http://schemas.microsoft.com/office/drawing/2014/main" id="{870C564B-4826-4504-AD55-BCA183FFA29B}"/>
              </a:ext>
            </a:extLst>
          </p:cNvPr>
          <p:cNvSpPr/>
          <p:nvPr/>
        </p:nvSpPr>
        <p:spPr>
          <a:xfrm rot="10800000">
            <a:off x="8394012" y="4492691"/>
            <a:ext cx="249709" cy="777639"/>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55" name="Rectangle 9">
            <a:extLst>
              <a:ext uri="{FF2B5EF4-FFF2-40B4-BE49-F238E27FC236}">
                <a16:creationId xmlns:a16="http://schemas.microsoft.com/office/drawing/2014/main" id="{F4DF7C3C-D955-465B-A7ED-DA6CEFF74209}"/>
              </a:ext>
            </a:extLst>
          </p:cNvPr>
          <p:cNvSpPr/>
          <p:nvPr/>
        </p:nvSpPr>
        <p:spPr>
          <a:xfrm>
            <a:off x="9031691" y="4582472"/>
            <a:ext cx="599051" cy="598077"/>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58" name="Freeform 18">
            <a:extLst>
              <a:ext uri="{FF2B5EF4-FFF2-40B4-BE49-F238E27FC236}">
                <a16:creationId xmlns:a16="http://schemas.microsoft.com/office/drawing/2014/main" id="{F57ADD61-A5C9-4BA6-A485-F46349246C4A}"/>
              </a:ext>
            </a:extLst>
          </p:cNvPr>
          <p:cNvSpPr/>
          <p:nvPr/>
        </p:nvSpPr>
        <p:spPr>
          <a:xfrm>
            <a:off x="10920490" y="4648057"/>
            <a:ext cx="578527" cy="466913"/>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61" name="Rounded Rectangle 25">
            <a:extLst>
              <a:ext uri="{FF2B5EF4-FFF2-40B4-BE49-F238E27FC236}">
                <a16:creationId xmlns:a16="http://schemas.microsoft.com/office/drawing/2014/main" id="{52251A18-A73B-4A26-9FEC-6B831E23205B}"/>
              </a:ext>
            </a:extLst>
          </p:cNvPr>
          <p:cNvSpPr/>
          <p:nvPr/>
        </p:nvSpPr>
        <p:spPr>
          <a:xfrm>
            <a:off x="10979052" y="5849480"/>
            <a:ext cx="664123" cy="486699"/>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64" name="Donut 39">
            <a:extLst>
              <a:ext uri="{FF2B5EF4-FFF2-40B4-BE49-F238E27FC236}">
                <a16:creationId xmlns:a16="http://schemas.microsoft.com/office/drawing/2014/main" id="{439297A1-2150-467C-8B3E-08A8C9E0E56F}"/>
              </a:ext>
            </a:extLst>
          </p:cNvPr>
          <p:cNvSpPr/>
          <p:nvPr/>
        </p:nvSpPr>
        <p:spPr>
          <a:xfrm>
            <a:off x="4185302" y="4555922"/>
            <a:ext cx="651175" cy="651175"/>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77" name="Chord 38">
            <a:extLst>
              <a:ext uri="{FF2B5EF4-FFF2-40B4-BE49-F238E27FC236}">
                <a16:creationId xmlns:a16="http://schemas.microsoft.com/office/drawing/2014/main" id="{284AD387-FD7A-4FAE-86E7-99768FD2F34F}"/>
              </a:ext>
            </a:extLst>
          </p:cNvPr>
          <p:cNvSpPr/>
          <p:nvPr/>
        </p:nvSpPr>
        <p:spPr>
          <a:xfrm>
            <a:off x="6671205" y="5636470"/>
            <a:ext cx="548659" cy="705543"/>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0" name="Oval 6">
            <a:extLst>
              <a:ext uri="{FF2B5EF4-FFF2-40B4-BE49-F238E27FC236}">
                <a16:creationId xmlns:a16="http://schemas.microsoft.com/office/drawing/2014/main" id="{319E467E-1F19-4CBB-A070-3B6CE4078D17}"/>
              </a:ext>
            </a:extLst>
          </p:cNvPr>
          <p:cNvSpPr/>
          <p:nvPr/>
        </p:nvSpPr>
        <p:spPr>
          <a:xfrm>
            <a:off x="7508642" y="5806836"/>
            <a:ext cx="574719" cy="568699"/>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1" name="Block Arc 25">
            <a:extLst>
              <a:ext uri="{FF2B5EF4-FFF2-40B4-BE49-F238E27FC236}">
                <a16:creationId xmlns:a16="http://schemas.microsoft.com/office/drawing/2014/main" id="{5F7FD4D6-1C06-4ABB-98F4-AC79D3C6A6D8}"/>
              </a:ext>
            </a:extLst>
          </p:cNvPr>
          <p:cNvSpPr/>
          <p:nvPr/>
        </p:nvSpPr>
        <p:spPr>
          <a:xfrm>
            <a:off x="5130207" y="5700914"/>
            <a:ext cx="395403" cy="571239"/>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2" name="Block Arc 31">
            <a:extLst>
              <a:ext uri="{FF2B5EF4-FFF2-40B4-BE49-F238E27FC236}">
                <a16:creationId xmlns:a16="http://schemas.microsoft.com/office/drawing/2014/main" id="{7D9DF903-DA8F-4191-AEDF-7DDF26A64847}"/>
              </a:ext>
            </a:extLst>
          </p:cNvPr>
          <p:cNvSpPr/>
          <p:nvPr/>
        </p:nvSpPr>
        <p:spPr>
          <a:xfrm>
            <a:off x="8354661" y="5743182"/>
            <a:ext cx="515883" cy="571239"/>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3" name="Freeform 53">
            <a:extLst>
              <a:ext uri="{FF2B5EF4-FFF2-40B4-BE49-F238E27FC236}">
                <a16:creationId xmlns:a16="http://schemas.microsoft.com/office/drawing/2014/main" id="{D57F2C4B-7240-41A7-B169-E1E9E5390396}"/>
              </a:ext>
            </a:extLst>
          </p:cNvPr>
          <p:cNvSpPr/>
          <p:nvPr/>
        </p:nvSpPr>
        <p:spPr>
          <a:xfrm>
            <a:off x="10081530" y="5778281"/>
            <a:ext cx="565332" cy="57963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4" name="Block Arc 10">
            <a:extLst>
              <a:ext uri="{FF2B5EF4-FFF2-40B4-BE49-F238E27FC236}">
                <a16:creationId xmlns:a16="http://schemas.microsoft.com/office/drawing/2014/main" id="{75C14C12-5F78-4BDD-B8A3-69BB465A2216}"/>
              </a:ext>
            </a:extLst>
          </p:cNvPr>
          <p:cNvSpPr/>
          <p:nvPr/>
        </p:nvSpPr>
        <p:spPr>
          <a:xfrm>
            <a:off x="4995575" y="4686443"/>
            <a:ext cx="695288" cy="470951"/>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5" name="Freeform 55">
            <a:extLst>
              <a:ext uri="{FF2B5EF4-FFF2-40B4-BE49-F238E27FC236}">
                <a16:creationId xmlns:a16="http://schemas.microsoft.com/office/drawing/2014/main" id="{E1F21ECA-3730-4E2A-BB32-69C99B2546BB}"/>
              </a:ext>
            </a:extLst>
          </p:cNvPr>
          <p:cNvSpPr/>
          <p:nvPr/>
        </p:nvSpPr>
        <p:spPr>
          <a:xfrm>
            <a:off x="4385169" y="5548272"/>
            <a:ext cx="357713" cy="876520"/>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6" name="Round Same Side Corner Rectangle 36">
            <a:extLst>
              <a:ext uri="{FF2B5EF4-FFF2-40B4-BE49-F238E27FC236}">
                <a16:creationId xmlns:a16="http://schemas.microsoft.com/office/drawing/2014/main" id="{E0C4F70F-DCCD-48F1-A750-DF4F32AC8F75}"/>
              </a:ext>
            </a:extLst>
          </p:cNvPr>
          <p:cNvSpPr/>
          <p:nvPr/>
        </p:nvSpPr>
        <p:spPr>
          <a:xfrm>
            <a:off x="9093901" y="5778279"/>
            <a:ext cx="655441" cy="518203"/>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7" name="Oval 21">
            <a:extLst>
              <a:ext uri="{FF2B5EF4-FFF2-40B4-BE49-F238E27FC236}">
                <a16:creationId xmlns:a16="http://schemas.microsoft.com/office/drawing/2014/main" id="{B92F2676-D90E-40BF-8AC5-C623D6EC5932}"/>
              </a:ext>
            </a:extLst>
          </p:cNvPr>
          <p:cNvSpPr>
            <a:spLocks noChangeAspect="1"/>
          </p:cNvSpPr>
          <p:nvPr/>
        </p:nvSpPr>
        <p:spPr>
          <a:xfrm>
            <a:off x="5899117" y="5752365"/>
            <a:ext cx="539611" cy="54411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98" name="Oval 32">
            <a:extLst>
              <a:ext uri="{FF2B5EF4-FFF2-40B4-BE49-F238E27FC236}">
                <a16:creationId xmlns:a16="http://schemas.microsoft.com/office/drawing/2014/main" id="{06C7F06B-394E-4FE3-88AA-93210AFF9C00}"/>
              </a:ext>
            </a:extLst>
          </p:cNvPr>
          <p:cNvSpPr/>
          <p:nvPr/>
        </p:nvSpPr>
        <p:spPr>
          <a:xfrm>
            <a:off x="10018709" y="4572449"/>
            <a:ext cx="513811" cy="618124"/>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grpSp>
        <p:nvGrpSpPr>
          <p:cNvPr id="116" name="Google Shape;6783;p88"/>
          <p:cNvGrpSpPr/>
          <p:nvPr/>
        </p:nvGrpSpPr>
        <p:grpSpPr>
          <a:xfrm>
            <a:off x="10948066" y="1235311"/>
            <a:ext cx="566855" cy="566467"/>
            <a:chOff x="-34004625" y="3585850"/>
            <a:chExt cx="292225" cy="292025"/>
          </a:xfrm>
          <a:solidFill>
            <a:srgbClr val="FF0000"/>
          </a:solidFill>
        </p:grpSpPr>
        <p:sp>
          <p:nvSpPr>
            <p:cNvPr id="117" name="Google Shape;6784;p88"/>
            <p:cNvSpPr/>
            <p:nvPr/>
          </p:nvSpPr>
          <p:spPr>
            <a:xfrm>
              <a:off x="-33832150" y="3585850"/>
              <a:ext cx="103200" cy="154200"/>
            </a:xfrm>
            <a:custGeom>
              <a:avLst/>
              <a:gdLst/>
              <a:ahLst/>
              <a:cxnLst/>
              <a:rect l="l" t="t" r="r" b="b"/>
              <a:pathLst>
                <a:path w="4128" h="6168" extrusionOk="0">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grpFill/>
            <a:ln>
              <a:noFill/>
            </a:ln>
          </p:spPr>
          <p:txBody>
            <a:bodyPr spcFirstLastPara="1" wrap="square" lIns="91425" tIns="91425" rIns="91425" bIns="91425" anchor="ctr" anchorCtr="0">
              <a:noAutofit/>
            </a:bodyPr>
            <a:lstStyle/>
            <a:p>
              <a:endParaRPr sz="1400"/>
            </a:p>
          </p:txBody>
        </p:sp>
        <p:sp>
          <p:nvSpPr>
            <p:cNvPr id="118" name="Google Shape;6785;p88"/>
            <p:cNvSpPr/>
            <p:nvPr/>
          </p:nvSpPr>
          <p:spPr>
            <a:xfrm>
              <a:off x="-34004625" y="3690400"/>
              <a:ext cx="155175" cy="187475"/>
            </a:xfrm>
            <a:custGeom>
              <a:avLst/>
              <a:gdLst/>
              <a:ahLst/>
              <a:cxnLst/>
              <a:rect l="l" t="t" r="r" b="b"/>
              <a:pathLst>
                <a:path w="6207" h="7499" extrusionOk="0">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grpFill/>
            <a:ln>
              <a:noFill/>
            </a:ln>
          </p:spPr>
          <p:txBody>
            <a:bodyPr spcFirstLastPara="1" wrap="square" lIns="91425" tIns="91425" rIns="91425" bIns="91425" anchor="ctr" anchorCtr="0">
              <a:noAutofit/>
            </a:bodyPr>
            <a:lstStyle/>
            <a:p>
              <a:endParaRPr sz="1400"/>
            </a:p>
          </p:txBody>
        </p:sp>
        <p:sp>
          <p:nvSpPr>
            <p:cNvPr id="119" name="Google Shape;6786;p88"/>
            <p:cNvSpPr/>
            <p:nvPr/>
          </p:nvSpPr>
          <p:spPr>
            <a:xfrm>
              <a:off x="-33936100" y="3621075"/>
              <a:ext cx="51200" cy="51225"/>
            </a:xfrm>
            <a:custGeom>
              <a:avLst/>
              <a:gdLst/>
              <a:ahLst/>
              <a:cxnLst/>
              <a:rect l="l" t="t" r="r" b="b"/>
              <a:pathLst>
                <a:path w="2048" h="2049" extrusionOk="0">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grpFill/>
            <a:ln>
              <a:noFill/>
            </a:ln>
          </p:spPr>
          <p:txBody>
            <a:bodyPr spcFirstLastPara="1" wrap="square" lIns="91425" tIns="91425" rIns="91425" bIns="91425" anchor="ctr" anchorCtr="0">
              <a:noAutofit/>
            </a:bodyPr>
            <a:lstStyle/>
            <a:p>
              <a:endParaRPr sz="1400"/>
            </a:p>
          </p:txBody>
        </p:sp>
        <p:sp>
          <p:nvSpPr>
            <p:cNvPr id="120" name="Google Shape;6787;p88"/>
            <p:cNvSpPr/>
            <p:nvPr/>
          </p:nvSpPr>
          <p:spPr>
            <a:xfrm>
              <a:off x="-33952650" y="3690125"/>
              <a:ext cx="155975" cy="186950"/>
            </a:xfrm>
            <a:custGeom>
              <a:avLst/>
              <a:gdLst/>
              <a:ahLst/>
              <a:cxnLst/>
              <a:rect l="l" t="t" r="r" b="b"/>
              <a:pathLst>
                <a:path w="6239" h="7478" extrusionOk="0">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grpFill/>
            <a:ln>
              <a:noFill/>
            </a:ln>
          </p:spPr>
          <p:txBody>
            <a:bodyPr spcFirstLastPara="1" wrap="square" lIns="91425" tIns="91425" rIns="91425" bIns="91425" anchor="ctr" anchorCtr="0">
              <a:noAutofit/>
            </a:bodyPr>
            <a:lstStyle/>
            <a:p>
              <a:endParaRPr sz="1400"/>
            </a:p>
          </p:txBody>
        </p:sp>
        <p:sp>
          <p:nvSpPr>
            <p:cNvPr id="121" name="Google Shape;6788;p88"/>
            <p:cNvSpPr/>
            <p:nvPr/>
          </p:nvSpPr>
          <p:spPr>
            <a:xfrm>
              <a:off x="-33849475" y="3758125"/>
              <a:ext cx="137075" cy="33100"/>
            </a:xfrm>
            <a:custGeom>
              <a:avLst/>
              <a:gdLst/>
              <a:ahLst/>
              <a:cxnLst/>
              <a:rect l="l" t="t" r="r" b="b"/>
              <a:pathLst>
                <a:path w="5483" h="1324" extrusionOk="0">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33" name="Google Shape;6800;p88"/>
          <p:cNvGrpSpPr/>
          <p:nvPr/>
        </p:nvGrpSpPr>
        <p:grpSpPr>
          <a:xfrm>
            <a:off x="9993553" y="2304727"/>
            <a:ext cx="552087" cy="550621"/>
            <a:chOff x="-30345325" y="3184750"/>
            <a:chExt cx="292225" cy="291450"/>
          </a:xfrm>
          <a:solidFill>
            <a:srgbClr val="FF0000"/>
          </a:solidFill>
        </p:grpSpPr>
        <p:sp>
          <p:nvSpPr>
            <p:cNvPr id="134" name="Google Shape;6801;p88"/>
            <p:cNvSpPr/>
            <p:nvPr/>
          </p:nvSpPr>
          <p:spPr>
            <a:xfrm>
              <a:off x="-30328000" y="3184750"/>
              <a:ext cx="258375" cy="120950"/>
            </a:xfrm>
            <a:custGeom>
              <a:avLst/>
              <a:gdLst/>
              <a:ahLst/>
              <a:cxnLst/>
              <a:rect l="l" t="t" r="r" b="b"/>
              <a:pathLst>
                <a:path w="10335" h="4838" extrusionOk="0">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grpFill/>
            <a:ln>
              <a:noFill/>
            </a:ln>
          </p:spPr>
          <p:txBody>
            <a:bodyPr spcFirstLastPara="1" wrap="square" lIns="91425" tIns="91425" rIns="91425" bIns="91425" anchor="ctr" anchorCtr="0">
              <a:noAutofit/>
            </a:bodyPr>
            <a:lstStyle/>
            <a:p>
              <a:endParaRPr sz="1400"/>
            </a:p>
          </p:txBody>
        </p:sp>
        <p:sp>
          <p:nvSpPr>
            <p:cNvPr id="135" name="Google Shape;6802;p88"/>
            <p:cNvSpPr/>
            <p:nvPr/>
          </p:nvSpPr>
          <p:spPr>
            <a:xfrm>
              <a:off x="-30310675" y="3322575"/>
              <a:ext cx="68550" cy="69350"/>
            </a:xfrm>
            <a:custGeom>
              <a:avLst/>
              <a:gdLst/>
              <a:ahLst/>
              <a:cxnLst/>
              <a:rect l="l" t="t" r="r" b="b"/>
              <a:pathLst>
                <a:path w="2742" h="2774" extrusionOk="0">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136" name="Google Shape;6803;p88"/>
            <p:cNvSpPr/>
            <p:nvPr/>
          </p:nvSpPr>
          <p:spPr>
            <a:xfrm>
              <a:off x="-30345325" y="3408425"/>
              <a:ext cx="137075" cy="67775"/>
            </a:xfrm>
            <a:custGeom>
              <a:avLst/>
              <a:gdLst/>
              <a:ahLst/>
              <a:cxnLst/>
              <a:rect l="l" t="t" r="r" b="b"/>
              <a:pathLst>
                <a:path w="5483" h="2711" extrusionOk="0">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grpFill/>
            <a:ln>
              <a:noFill/>
            </a:ln>
          </p:spPr>
          <p:txBody>
            <a:bodyPr spcFirstLastPara="1" wrap="square" lIns="91425" tIns="91425" rIns="91425" bIns="91425" anchor="ctr" anchorCtr="0">
              <a:noAutofit/>
            </a:bodyPr>
            <a:lstStyle/>
            <a:p>
              <a:endParaRPr sz="1400"/>
            </a:p>
          </p:txBody>
        </p:sp>
        <p:sp>
          <p:nvSpPr>
            <p:cNvPr id="137" name="Google Shape;6804;p88"/>
            <p:cNvSpPr/>
            <p:nvPr/>
          </p:nvSpPr>
          <p:spPr>
            <a:xfrm>
              <a:off x="-30156300" y="3322575"/>
              <a:ext cx="68550" cy="69350"/>
            </a:xfrm>
            <a:custGeom>
              <a:avLst/>
              <a:gdLst/>
              <a:ahLst/>
              <a:cxnLst/>
              <a:rect l="l" t="t" r="r" b="b"/>
              <a:pathLst>
                <a:path w="2742" h="2774" extrusionOk="0">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138" name="Google Shape;6805;p88"/>
            <p:cNvSpPr/>
            <p:nvPr/>
          </p:nvSpPr>
          <p:spPr>
            <a:xfrm>
              <a:off x="-30190950" y="3408425"/>
              <a:ext cx="137850" cy="67775"/>
            </a:xfrm>
            <a:custGeom>
              <a:avLst/>
              <a:gdLst/>
              <a:ahLst/>
              <a:cxnLst/>
              <a:rect l="l" t="t" r="r" b="b"/>
              <a:pathLst>
                <a:path w="5514" h="2711" extrusionOk="0">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99" name="Google Shape;6866;p88"/>
          <p:cNvGrpSpPr/>
          <p:nvPr/>
        </p:nvGrpSpPr>
        <p:grpSpPr>
          <a:xfrm>
            <a:off x="5913578" y="4644031"/>
            <a:ext cx="508855" cy="563067"/>
            <a:chOff x="-30354000" y="3569100"/>
            <a:chExt cx="292250" cy="292225"/>
          </a:xfrm>
          <a:solidFill>
            <a:srgbClr val="FF0000"/>
          </a:solidFill>
        </p:grpSpPr>
        <p:sp>
          <p:nvSpPr>
            <p:cNvPr id="200" name="Google Shape;6867;p88"/>
            <p:cNvSpPr/>
            <p:nvPr/>
          </p:nvSpPr>
          <p:spPr>
            <a:xfrm>
              <a:off x="-30354000"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grpFill/>
            <a:ln>
              <a:noFill/>
            </a:ln>
          </p:spPr>
          <p:txBody>
            <a:bodyPr spcFirstLastPara="1" wrap="square" lIns="91425" tIns="91425" rIns="91425" bIns="91425" anchor="ctr" anchorCtr="0">
              <a:noAutofit/>
            </a:bodyPr>
            <a:lstStyle/>
            <a:p>
              <a:endParaRPr sz="1400"/>
            </a:p>
          </p:txBody>
        </p:sp>
        <p:sp>
          <p:nvSpPr>
            <p:cNvPr id="201" name="Google Shape;6868;p88"/>
            <p:cNvSpPr/>
            <p:nvPr/>
          </p:nvSpPr>
          <p:spPr>
            <a:xfrm>
              <a:off x="-30198825"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grpFill/>
            <a:ln>
              <a:noFill/>
            </a:ln>
          </p:spPr>
          <p:txBody>
            <a:bodyPr spcFirstLastPara="1" wrap="square" lIns="91425" tIns="91425" rIns="91425" bIns="91425" anchor="ctr" anchorCtr="0">
              <a:noAutofit/>
            </a:bodyPr>
            <a:lstStyle/>
            <a:p>
              <a:endParaRPr sz="1400"/>
            </a:p>
          </p:txBody>
        </p:sp>
        <p:sp>
          <p:nvSpPr>
            <p:cNvPr id="202" name="Google Shape;6869;p88"/>
            <p:cNvSpPr/>
            <p:nvPr/>
          </p:nvSpPr>
          <p:spPr>
            <a:xfrm>
              <a:off x="-30139750"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grpFill/>
            <a:ln>
              <a:noFill/>
            </a:ln>
          </p:spPr>
          <p:txBody>
            <a:bodyPr spcFirstLastPara="1" wrap="square" lIns="91425" tIns="91425" rIns="91425" bIns="91425" anchor="ctr" anchorCtr="0">
              <a:noAutofit/>
            </a:bodyPr>
            <a:lstStyle/>
            <a:p>
              <a:endParaRPr sz="1400"/>
            </a:p>
          </p:txBody>
        </p:sp>
        <p:sp>
          <p:nvSpPr>
            <p:cNvPr id="203" name="Google Shape;6870;p88"/>
            <p:cNvSpPr/>
            <p:nvPr/>
          </p:nvSpPr>
          <p:spPr>
            <a:xfrm>
              <a:off x="-30302800"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grpFill/>
            <a:ln>
              <a:noFill/>
            </a:ln>
          </p:spPr>
          <p:txBody>
            <a:bodyPr spcFirstLastPara="1" wrap="square" lIns="91425" tIns="91425" rIns="91425" bIns="91425" anchor="ctr" anchorCtr="0">
              <a:noAutofit/>
            </a:bodyPr>
            <a:lstStyle/>
            <a:p>
              <a:endParaRPr sz="1400"/>
            </a:p>
          </p:txBody>
        </p:sp>
        <p:sp>
          <p:nvSpPr>
            <p:cNvPr id="204" name="Google Shape;6871;p88"/>
            <p:cNvSpPr/>
            <p:nvPr/>
          </p:nvSpPr>
          <p:spPr>
            <a:xfrm>
              <a:off x="-30242925"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grpFill/>
            <a:ln>
              <a:noFill/>
            </a:ln>
          </p:spPr>
          <p:txBody>
            <a:bodyPr spcFirstLastPara="1" wrap="square" lIns="91425" tIns="91425" rIns="91425" bIns="91425" anchor="ctr" anchorCtr="0">
              <a:noAutofit/>
            </a:bodyPr>
            <a:lstStyle/>
            <a:p>
              <a:endParaRPr sz="1400"/>
            </a:p>
          </p:txBody>
        </p:sp>
        <p:sp>
          <p:nvSpPr>
            <p:cNvPr id="205" name="Google Shape;6872;p88"/>
            <p:cNvSpPr/>
            <p:nvPr/>
          </p:nvSpPr>
          <p:spPr>
            <a:xfrm>
              <a:off x="-30262625"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90" name="Google Shape;6957;p88"/>
          <p:cNvGrpSpPr/>
          <p:nvPr/>
        </p:nvGrpSpPr>
        <p:grpSpPr>
          <a:xfrm>
            <a:off x="4974595" y="1314740"/>
            <a:ext cx="498088" cy="497107"/>
            <a:chOff x="-31094350" y="3194000"/>
            <a:chExt cx="292225" cy="291650"/>
          </a:xfrm>
          <a:solidFill>
            <a:srgbClr val="FF0000"/>
          </a:solidFill>
        </p:grpSpPr>
        <p:sp>
          <p:nvSpPr>
            <p:cNvPr id="291" name="Google Shape;6958;p88"/>
            <p:cNvSpPr/>
            <p:nvPr/>
          </p:nvSpPr>
          <p:spPr>
            <a:xfrm>
              <a:off x="-31033700" y="3194000"/>
              <a:ext cx="103200" cy="34100"/>
            </a:xfrm>
            <a:custGeom>
              <a:avLst/>
              <a:gdLst/>
              <a:ahLst/>
              <a:cxnLst/>
              <a:rect l="l" t="t" r="r" b="b"/>
              <a:pathLst>
                <a:path w="4128" h="1364" extrusionOk="0">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grpFill/>
            <a:ln>
              <a:noFill/>
            </a:ln>
          </p:spPr>
          <p:txBody>
            <a:bodyPr spcFirstLastPara="1" wrap="square" lIns="91425" tIns="91425" rIns="91425" bIns="91425" anchor="ctr" anchorCtr="0">
              <a:noAutofit/>
            </a:bodyPr>
            <a:lstStyle/>
            <a:p>
              <a:endParaRPr sz="1400"/>
            </a:p>
          </p:txBody>
        </p:sp>
        <p:sp>
          <p:nvSpPr>
            <p:cNvPr id="292" name="Google Shape;6959;p88"/>
            <p:cNvSpPr/>
            <p:nvPr/>
          </p:nvSpPr>
          <p:spPr>
            <a:xfrm>
              <a:off x="-31042375" y="3346200"/>
              <a:ext cx="16550" cy="18150"/>
            </a:xfrm>
            <a:custGeom>
              <a:avLst/>
              <a:gdLst/>
              <a:ahLst/>
              <a:cxnLst/>
              <a:rect l="l" t="t" r="r" b="b"/>
              <a:pathLst>
                <a:path w="662" h="726" extrusionOk="0">
                  <a:moveTo>
                    <a:pt x="1" y="1"/>
                  </a:moveTo>
                  <a:lnTo>
                    <a:pt x="1" y="725"/>
                  </a:lnTo>
                  <a:lnTo>
                    <a:pt x="662" y="725"/>
                  </a:lnTo>
                  <a:lnTo>
                    <a:pt x="662" y="1"/>
                  </a:lnTo>
                  <a:close/>
                </a:path>
              </a:pathLst>
            </a:custGeom>
            <a:grpFill/>
            <a:ln>
              <a:noFill/>
            </a:ln>
          </p:spPr>
          <p:txBody>
            <a:bodyPr spcFirstLastPara="1" wrap="square" lIns="91425" tIns="91425" rIns="91425" bIns="91425" anchor="ctr" anchorCtr="0">
              <a:noAutofit/>
            </a:bodyPr>
            <a:lstStyle/>
            <a:p>
              <a:endParaRPr sz="1400"/>
            </a:p>
          </p:txBody>
        </p:sp>
        <p:sp>
          <p:nvSpPr>
            <p:cNvPr id="293" name="Google Shape;6960;p88"/>
            <p:cNvSpPr/>
            <p:nvPr/>
          </p:nvSpPr>
          <p:spPr>
            <a:xfrm>
              <a:off x="-31042375" y="3278475"/>
              <a:ext cx="16550" cy="16550"/>
            </a:xfrm>
            <a:custGeom>
              <a:avLst/>
              <a:gdLst/>
              <a:ahLst/>
              <a:cxnLst/>
              <a:rect l="l" t="t" r="r" b="b"/>
              <a:pathLst>
                <a:path w="662" h="662" extrusionOk="0">
                  <a:moveTo>
                    <a:pt x="1" y="0"/>
                  </a:moveTo>
                  <a:lnTo>
                    <a:pt x="1" y="662"/>
                  </a:lnTo>
                  <a:lnTo>
                    <a:pt x="662" y="662"/>
                  </a:lnTo>
                  <a:lnTo>
                    <a:pt x="662" y="0"/>
                  </a:lnTo>
                  <a:close/>
                </a:path>
              </a:pathLst>
            </a:custGeom>
            <a:grpFill/>
            <a:ln>
              <a:noFill/>
            </a:ln>
          </p:spPr>
          <p:txBody>
            <a:bodyPr spcFirstLastPara="1" wrap="square" lIns="91425" tIns="91425" rIns="91425" bIns="91425" anchor="ctr" anchorCtr="0">
              <a:noAutofit/>
            </a:bodyPr>
            <a:lstStyle/>
            <a:p>
              <a:endParaRPr sz="1400"/>
            </a:p>
          </p:txBody>
        </p:sp>
        <p:sp>
          <p:nvSpPr>
            <p:cNvPr id="294" name="Google Shape;6961;p88"/>
            <p:cNvSpPr/>
            <p:nvPr/>
          </p:nvSpPr>
          <p:spPr>
            <a:xfrm>
              <a:off x="-31042375" y="3416300"/>
              <a:ext cx="16550" cy="16575"/>
            </a:xfrm>
            <a:custGeom>
              <a:avLst/>
              <a:gdLst/>
              <a:ahLst/>
              <a:cxnLst/>
              <a:rect l="l" t="t" r="r" b="b"/>
              <a:pathLst>
                <a:path w="662" h="663" extrusionOk="0">
                  <a:moveTo>
                    <a:pt x="1" y="1"/>
                  </a:moveTo>
                  <a:lnTo>
                    <a:pt x="1" y="662"/>
                  </a:lnTo>
                  <a:lnTo>
                    <a:pt x="662" y="662"/>
                  </a:lnTo>
                  <a:lnTo>
                    <a:pt x="662" y="1"/>
                  </a:lnTo>
                  <a:close/>
                </a:path>
              </a:pathLst>
            </a:custGeom>
            <a:grpFill/>
            <a:ln>
              <a:noFill/>
            </a:ln>
          </p:spPr>
          <p:txBody>
            <a:bodyPr spcFirstLastPara="1" wrap="square" lIns="91425" tIns="91425" rIns="91425" bIns="91425" anchor="ctr" anchorCtr="0">
              <a:noAutofit/>
            </a:bodyPr>
            <a:lstStyle/>
            <a:p>
              <a:endParaRPr sz="1400"/>
            </a:p>
          </p:txBody>
        </p:sp>
        <p:sp>
          <p:nvSpPr>
            <p:cNvPr id="295" name="Google Shape;6962;p88"/>
            <p:cNvSpPr/>
            <p:nvPr/>
          </p:nvSpPr>
          <p:spPr>
            <a:xfrm>
              <a:off x="-31094350" y="3210725"/>
              <a:ext cx="222900" cy="274925"/>
            </a:xfrm>
            <a:custGeom>
              <a:avLst/>
              <a:gdLst/>
              <a:ahLst/>
              <a:cxnLst/>
              <a:rect l="l" t="t" r="r" b="b"/>
              <a:pathLst>
                <a:path w="8916" h="10997" extrusionOk="0">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grpFill/>
            <a:ln>
              <a:noFill/>
            </a:ln>
          </p:spPr>
          <p:txBody>
            <a:bodyPr spcFirstLastPara="1" wrap="square" lIns="91425" tIns="91425" rIns="91425" bIns="91425" anchor="ctr" anchorCtr="0">
              <a:noAutofit/>
            </a:bodyPr>
            <a:lstStyle/>
            <a:p>
              <a:endParaRPr sz="1400"/>
            </a:p>
          </p:txBody>
        </p:sp>
        <p:sp>
          <p:nvSpPr>
            <p:cNvPr id="296" name="Google Shape;6963;p88"/>
            <p:cNvSpPr/>
            <p:nvPr/>
          </p:nvSpPr>
          <p:spPr>
            <a:xfrm>
              <a:off x="-30853350" y="3295000"/>
              <a:ext cx="51225" cy="104000"/>
            </a:xfrm>
            <a:custGeom>
              <a:avLst/>
              <a:gdLst/>
              <a:ahLst/>
              <a:cxnLst/>
              <a:rect l="l" t="t" r="r" b="b"/>
              <a:pathLst>
                <a:path w="2049" h="4160" extrusionOk="0">
                  <a:moveTo>
                    <a:pt x="1" y="1"/>
                  </a:moveTo>
                  <a:lnTo>
                    <a:pt x="1" y="4160"/>
                  </a:lnTo>
                  <a:lnTo>
                    <a:pt x="2049" y="4160"/>
                  </a:lnTo>
                  <a:lnTo>
                    <a:pt x="2049" y="1"/>
                  </a:lnTo>
                  <a:close/>
                </a:path>
              </a:pathLst>
            </a:custGeom>
            <a:grpFill/>
            <a:ln>
              <a:noFill/>
            </a:ln>
          </p:spPr>
          <p:txBody>
            <a:bodyPr spcFirstLastPara="1" wrap="square" lIns="91425" tIns="91425" rIns="91425" bIns="91425" anchor="ctr" anchorCtr="0">
              <a:noAutofit/>
            </a:bodyPr>
            <a:lstStyle/>
            <a:p>
              <a:endParaRPr sz="1400"/>
            </a:p>
          </p:txBody>
        </p:sp>
        <p:sp>
          <p:nvSpPr>
            <p:cNvPr id="297" name="Google Shape;6964;p88"/>
            <p:cNvSpPr/>
            <p:nvPr/>
          </p:nvSpPr>
          <p:spPr>
            <a:xfrm>
              <a:off x="-30853350" y="3227275"/>
              <a:ext cx="51225" cy="51225"/>
            </a:xfrm>
            <a:custGeom>
              <a:avLst/>
              <a:gdLst/>
              <a:ahLst/>
              <a:cxnLst/>
              <a:rect l="l" t="t" r="r" b="b"/>
              <a:pathLst>
                <a:path w="2049" h="2049" extrusionOk="0">
                  <a:moveTo>
                    <a:pt x="1009" y="1"/>
                  </a:moveTo>
                  <a:cubicBezTo>
                    <a:pt x="473" y="1"/>
                    <a:pt x="1" y="473"/>
                    <a:pt x="1" y="1040"/>
                  </a:cubicBezTo>
                  <a:lnTo>
                    <a:pt x="1" y="2048"/>
                  </a:lnTo>
                  <a:lnTo>
                    <a:pt x="2049" y="2048"/>
                  </a:lnTo>
                  <a:lnTo>
                    <a:pt x="2049" y="1040"/>
                  </a:lnTo>
                  <a:cubicBezTo>
                    <a:pt x="2049" y="473"/>
                    <a:pt x="1576" y="1"/>
                    <a:pt x="1009" y="1"/>
                  </a:cubicBezTo>
                  <a:close/>
                </a:path>
              </a:pathLst>
            </a:custGeom>
            <a:grpFill/>
            <a:ln>
              <a:noFill/>
            </a:ln>
          </p:spPr>
          <p:txBody>
            <a:bodyPr spcFirstLastPara="1" wrap="square" lIns="91425" tIns="91425" rIns="91425" bIns="91425" anchor="ctr" anchorCtr="0">
              <a:noAutofit/>
            </a:bodyPr>
            <a:lstStyle/>
            <a:p>
              <a:endParaRPr sz="1400"/>
            </a:p>
          </p:txBody>
        </p:sp>
        <p:sp>
          <p:nvSpPr>
            <p:cNvPr id="298" name="Google Shape;6965;p88"/>
            <p:cNvSpPr/>
            <p:nvPr/>
          </p:nvSpPr>
          <p:spPr>
            <a:xfrm>
              <a:off x="-30851775" y="3416300"/>
              <a:ext cx="46500" cy="51225"/>
            </a:xfrm>
            <a:custGeom>
              <a:avLst/>
              <a:gdLst/>
              <a:ahLst/>
              <a:cxnLst/>
              <a:rect l="l" t="t" r="r" b="b"/>
              <a:pathLst>
                <a:path w="1860" h="2049" extrusionOk="0">
                  <a:moveTo>
                    <a:pt x="1" y="1"/>
                  </a:moveTo>
                  <a:lnTo>
                    <a:pt x="599" y="1796"/>
                  </a:lnTo>
                  <a:cubicBezTo>
                    <a:pt x="694" y="1985"/>
                    <a:pt x="788" y="2048"/>
                    <a:pt x="946" y="2048"/>
                  </a:cubicBezTo>
                  <a:cubicBezTo>
                    <a:pt x="1103" y="2048"/>
                    <a:pt x="1229" y="1985"/>
                    <a:pt x="1261" y="1796"/>
                  </a:cubicBezTo>
                  <a:lnTo>
                    <a:pt x="1860" y="1"/>
                  </a:lnTo>
                  <a:close/>
                </a:path>
              </a:pathLst>
            </a:custGeom>
            <a:grpFill/>
            <a:ln>
              <a:noFill/>
            </a:ln>
          </p:spPr>
          <p:txBody>
            <a:bodyPr spcFirstLastPara="1" wrap="square" lIns="91425" tIns="91425" rIns="91425" bIns="91425" anchor="ctr" anchorCtr="0">
              <a:noAutofit/>
            </a:bodyPr>
            <a:lstStyle/>
            <a:p>
              <a:endParaRPr sz="1400"/>
            </a:p>
          </p:txBody>
        </p:sp>
      </p:grpSp>
      <p:grpSp>
        <p:nvGrpSpPr>
          <p:cNvPr id="299" name="Google Shape;6966;p88"/>
          <p:cNvGrpSpPr/>
          <p:nvPr/>
        </p:nvGrpSpPr>
        <p:grpSpPr>
          <a:xfrm>
            <a:off x="10919514" y="3411171"/>
            <a:ext cx="604881" cy="605815"/>
            <a:chOff x="-31093575" y="3552550"/>
            <a:chExt cx="291450" cy="291900"/>
          </a:xfrm>
          <a:solidFill>
            <a:srgbClr val="FF0000"/>
          </a:solidFill>
        </p:grpSpPr>
        <p:sp>
          <p:nvSpPr>
            <p:cNvPr id="300" name="Google Shape;6967;p88"/>
            <p:cNvSpPr/>
            <p:nvPr/>
          </p:nvSpPr>
          <p:spPr>
            <a:xfrm>
              <a:off x="-31011650" y="3745525"/>
              <a:ext cx="7900" cy="12625"/>
            </a:xfrm>
            <a:custGeom>
              <a:avLst/>
              <a:gdLst/>
              <a:ahLst/>
              <a:cxnLst/>
              <a:rect l="l" t="t" r="r" b="b"/>
              <a:pathLst>
                <a:path w="316" h="505" extrusionOk="0">
                  <a:moveTo>
                    <a:pt x="158" y="1"/>
                  </a:moveTo>
                  <a:lnTo>
                    <a:pt x="0" y="505"/>
                  </a:lnTo>
                  <a:lnTo>
                    <a:pt x="315" y="505"/>
                  </a:lnTo>
                  <a:lnTo>
                    <a:pt x="158" y="1"/>
                  </a:lnTo>
                  <a:close/>
                </a:path>
              </a:pathLst>
            </a:custGeom>
            <a:grpFill/>
            <a:ln>
              <a:noFill/>
            </a:ln>
          </p:spPr>
          <p:txBody>
            <a:bodyPr spcFirstLastPara="1" wrap="square" lIns="91425" tIns="91425" rIns="91425" bIns="91425" anchor="ctr" anchorCtr="0">
              <a:noAutofit/>
            </a:bodyPr>
            <a:lstStyle/>
            <a:p>
              <a:endParaRPr sz="1400"/>
            </a:p>
          </p:txBody>
        </p:sp>
        <p:sp>
          <p:nvSpPr>
            <p:cNvPr id="301" name="Google Shape;6968;p88"/>
            <p:cNvSpPr/>
            <p:nvPr/>
          </p:nvSpPr>
          <p:spPr>
            <a:xfrm>
              <a:off x="-31093575" y="3671500"/>
              <a:ext cx="171725" cy="172950"/>
            </a:xfrm>
            <a:custGeom>
              <a:avLst/>
              <a:gdLst/>
              <a:ahLst/>
              <a:cxnLst/>
              <a:rect l="l" t="t" r="r" b="b"/>
              <a:pathLst>
                <a:path w="6869"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grpFill/>
            <a:ln>
              <a:noFill/>
            </a:ln>
          </p:spPr>
          <p:txBody>
            <a:bodyPr spcFirstLastPara="1" wrap="square" lIns="91425" tIns="91425" rIns="91425" bIns="91425" anchor="ctr" anchorCtr="0">
              <a:noAutofit/>
            </a:bodyPr>
            <a:lstStyle/>
            <a:p>
              <a:endParaRPr sz="1400"/>
            </a:p>
          </p:txBody>
        </p:sp>
        <p:sp>
          <p:nvSpPr>
            <p:cNvPr id="302" name="Google Shape;6969;p88"/>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grpFill/>
            <a:ln>
              <a:noFill/>
            </a:ln>
          </p:spPr>
          <p:txBody>
            <a:bodyPr spcFirstLastPara="1" wrap="square" lIns="91425" tIns="91425" rIns="91425" bIns="91425" anchor="ctr" anchorCtr="0">
              <a:noAutofit/>
            </a:bodyPr>
            <a:lstStyle/>
            <a:p>
              <a:endParaRPr sz="1400"/>
            </a:p>
          </p:txBody>
        </p:sp>
        <p:sp>
          <p:nvSpPr>
            <p:cNvPr id="303" name="Google Shape;6970;p88"/>
            <p:cNvSpPr/>
            <p:nvPr/>
          </p:nvSpPr>
          <p:spPr>
            <a:xfrm>
              <a:off x="-30974650"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8" name="Google Shape;6760;p88"/>
          <p:cNvGrpSpPr/>
          <p:nvPr/>
        </p:nvGrpSpPr>
        <p:grpSpPr>
          <a:xfrm>
            <a:off x="4202881" y="1247009"/>
            <a:ext cx="499953" cy="600563"/>
            <a:chOff x="-35814600" y="3202075"/>
            <a:chExt cx="242625" cy="291450"/>
          </a:xfrm>
          <a:solidFill>
            <a:srgbClr val="FF0000"/>
          </a:solidFill>
        </p:grpSpPr>
        <p:sp>
          <p:nvSpPr>
            <p:cNvPr id="49" name="Google Shape;6761;p88"/>
            <p:cNvSpPr/>
            <p:nvPr/>
          </p:nvSpPr>
          <p:spPr>
            <a:xfrm>
              <a:off x="-35814600" y="3202075"/>
              <a:ext cx="51225" cy="202450"/>
            </a:xfrm>
            <a:custGeom>
              <a:avLst/>
              <a:gdLst/>
              <a:ahLst/>
              <a:cxnLst/>
              <a:rect l="l" t="t" r="r" b="b"/>
              <a:pathLst>
                <a:path w="2049" h="8098" extrusionOk="0">
                  <a:moveTo>
                    <a:pt x="1702" y="0"/>
                  </a:moveTo>
                  <a:cubicBezTo>
                    <a:pt x="757" y="0"/>
                    <a:pt x="1" y="788"/>
                    <a:pt x="1" y="1733"/>
                  </a:cubicBezTo>
                  <a:lnTo>
                    <a:pt x="1" y="8097"/>
                  </a:lnTo>
                  <a:cubicBezTo>
                    <a:pt x="348" y="7782"/>
                    <a:pt x="820" y="7562"/>
                    <a:pt x="1387" y="7562"/>
                  </a:cubicBezTo>
                  <a:lnTo>
                    <a:pt x="2049" y="7562"/>
                  </a:lnTo>
                  <a:lnTo>
                    <a:pt x="2049" y="0"/>
                  </a:lnTo>
                  <a:close/>
                </a:path>
              </a:pathLst>
            </a:custGeom>
            <a:grpFill/>
            <a:ln>
              <a:noFill/>
            </a:ln>
          </p:spPr>
          <p:txBody>
            <a:bodyPr spcFirstLastPara="1" wrap="square" lIns="91425" tIns="91425" rIns="91425" bIns="91425" anchor="ctr" anchorCtr="0">
              <a:noAutofit/>
            </a:bodyPr>
            <a:lstStyle/>
            <a:p>
              <a:endParaRPr sz="1400"/>
            </a:p>
          </p:txBody>
        </p:sp>
        <p:sp>
          <p:nvSpPr>
            <p:cNvPr id="50" name="Google Shape;6762;p88"/>
            <p:cNvSpPr/>
            <p:nvPr/>
          </p:nvSpPr>
          <p:spPr>
            <a:xfrm>
              <a:off x="-35814600" y="3407650"/>
              <a:ext cx="242625" cy="68550"/>
            </a:xfrm>
            <a:custGeom>
              <a:avLst/>
              <a:gdLst/>
              <a:ahLst/>
              <a:cxnLst/>
              <a:rect l="l" t="t" r="r" b="b"/>
              <a:pathLst>
                <a:path w="9705" h="2742" extrusionOk="0">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grpFill/>
            <a:ln>
              <a:noFill/>
            </a:ln>
          </p:spPr>
          <p:txBody>
            <a:bodyPr spcFirstLastPara="1" wrap="square" lIns="91425" tIns="91425" rIns="91425" bIns="91425" anchor="ctr" anchorCtr="0">
              <a:noAutofit/>
            </a:bodyPr>
            <a:lstStyle/>
            <a:p>
              <a:endParaRPr sz="1400"/>
            </a:p>
          </p:txBody>
        </p:sp>
        <p:sp>
          <p:nvSpPr>
            <p:cNvPr id="51" name="Google Shape;6763;p88"/>
            <p:cNvSpPr/>
            <p:nvPr/>
          </p:nvSpPr>
          <p:spPr>
            <a:xfrm>
              <a:off x="-35627125" y="3450950"/>
              <a:ext cx="55150" cy="25250"/>
            </a:xfrm>
            <a:custGeom>
              <a:avLst/>
              <a:gdLst/>
              <a:ahLst/>
              <a:cxnLst/>
              <a:rect l="l" t="t" r="r" b="b"/>
              <a:pathLst>
                <a:path w="2206" h="1010" extrusionOk="0">
                  <a:moveTo>
                    <a:pt x="0" y="1"/>
                  </a:moveTo>
                  <a:lnTo>
                    <a:pt x="0" y="1009"/>
                  </a:lnTo>
                  <a:lnTo>
                    <a:pt x="1670" y="1009"/>
                  </a:lnTo>
                  <a:cubicBezTo>
                    <a:pt x="1953" y="1009"/>
                    <a:pt x="2205" y="788"/>
                    <a:pt x="1953" y="505"/>
                  </a:cubicBezTo>
                  <a:cubicBezTo>
                    <a:pt x="1827" y="347"/>
                    <a:pt x="1764" y="190"/>
                    <a:pt x="1670" y="1"/>
                  </a:cubicBezTo>
                  <a:close/>
                </a:path>
              </a:pathLst>
            </a:custGeom>
            <a:grpFill/>
            <a:ln>
              <a:noFill/>
            </a:ln>
          </p:spPr>
          <p:txBody>
            <a:bodyPr spcFirstLastPara="1" wrap="square" lIns="91425" tIns="91425" rIns="91425" bIns="91425" anchor="ctr" anchorCtr="0">
              <a:noAutofit/>
            </a:bodyPr>
            <a:lstStyle/>
            <a:p>
              <a:endParaRPr sz="1400"/>
            </a:p>
          </p:txBody>
        </p:sp>
        <p:sp>
          <p:nvSpPr>
            <p:cNvPr id="52" name="Google Shape;6764;p88"/>
            <p:cNvSpPr/>
            <p:nvPr/>
          </p:nvSpPr>
          <p:spPr>
            <a:xfrm>
              <a:off x="-35703525" y="3305250"/>
              <a:ext cx="84300" cy="34675"/>
            </a:xfrm>
            <a:custGeom>
              <a:avLst/>
              <a:gdLst/>
              <a:ahLst/>
              <a:cxnLst/>
              <a:rect l="l" t="t" r="r" b="b"/>
              <a:pathLst>
                <a:path w="3372" h="1387" extrusionOk="0">
                  <a:moveTo>
                    <a:pt x="1701" y="0"/>
                  </a:moveTo>
                  <a:cubicBezTo>
                    <a:pt x="882" y="0"/>
                    <a:pt x="221" y="599"/>
                    <a:pt x="0" y="1387"/>
                  </a:cubicBezTo>
                  <a:lnTo>
                    <a:pt x="3371" y="1387"/>
                  </a:lnTo>
                  <a:cubicBezTo>
                    <a:pt x="3214" y="599"/>
                    <a:pt x="2521" y="0"/>
                    <a:pt x="1701" y="0"/>
                  </a:cubicBezTo>
                  <a:close/>
                </a:path>
              </a:pathLst>
            </a:custGeom>
            <a:grpFill/>
            <a:ln>
              <a:noFill/>
            </a:ln>
          </p:spPr>
          <p:txBody>
            <a:bodyPr spcFirstLastPara="1" wrap="square" lIns="91425" tIns="91425" rIns="91425" bIns="91425" anchor="ctr" anchorCtr="0">
              <a:noAutofit/>
            </a:bodyPr>
            <a:lstStyle/>
            <a:p>
              <a:endParaRPr sz="1400"/>
            </a:p>
          </p:txBody>
        </p:sp>
        <p:sp>
          <p:nvSpPr>
            <p:cNvPr id="53" name="Google Shape;6765;p88"/>
            <p:cNvSpPr/>
            <p:nvPr/>
          </p:nvSpPr>
          <p:spPr>
            <a:xfrm>
              <a:off x="-35677550" y="3254050"/>
              <a:ext cx="33100" cy="33100"/>
            </a:xfrm>
            <a:custGeom>
              <a:avLst/>
              <a:gdLst/>
              <a:ahLst/>
              <a:cxnLst/>
              <a:rect l="l" t="t" r="r" b="b"/>
              <a:pathLst>
                <a:path w="1324" h="1324" extrusionOk="0">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grpFill/>
            <a:ln>
              <a:noFill/>
            </a:ln>
          </p:spPr>
          <p:txBody>
            <a:bodyPr spcFirstLastPara="1" wrap="square" lIns="91425" tIns="91425" rIns="91425" bIns="91425" anchor="ctr" anchorCtr="0">
              <a:noAutofit/>
            </a:bodyPr>
            <a:lstStyle/>
            <a:p>
              <a:endParaRPr sz="1400"/>
            </a:p>
          </p:txBody>
        </p:sp>
        <p:sp>
          <p:nvSpPr>
            <p:cNvPr id="99" name="Google Shape;6766;p88"/>
            <p:cNvSpPr/>
            <p:nvPr/>
          </p:nvSpPr>
          <p:spPr>
            <a:xfrm>
              <a:off x="-35746850" y="3202075"/>
              <a:ext cx="171725" cy="189050"/>
            </a:xfrm>
            <a:custGeom>
              <a:avLst/>
              <a:gdLst/>
              <a:ahLst/>
              <a:cxnLst/>
              <a:rect l="l" t="t" r="r" b="b"/>
              <a:pathLst>
                <a:path w="6869" h="7562" extrusionOk="0">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grpFill/>
            <a:ln>
              <a:noFill/>
            </a:ln>
          </p:spPr>
          <p:txBody>
            <a:bodyPr spcFirstLastPara="1" wrap="square" lIns="91425" tIns="91425" rIns="91425" bIns="91425" anchor="ctr" anchorCtr="0">
              <a:noAutofit/>
            </a:bodyPr>
            <a:lstStyle/>
            <a:p>
              <a:endParaRPr sz="1400"/>
            </a:p>
          </p:txBody>
        </p:sp>
        <p:sp>
          <p:nvSpPr>
            <p:cNvPr id="100" name="Google Shape;6767;p88"/>
            <p:cNvSpPr/>
            <p:nvPr/>
          </p:nvSpPr>
          <p:spPr>
            <a:xfrm>
              <a:off x="-35677550" y="3450950"/>
              <a:ext cx="34675" cy="42575"/>
            </a:xfrm>
            <a:custGeom>
              <a:avLst/>
              <a:gdLst/>
              <a:ahLst/>
              <a:cxnLst/>
              <a:rect l="l" t="t" r="r" b="b"/>
              <a:pathLst>
                <a:path w="1387" h="1703" extrusionOk="0">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grpFill/>
            <a:ln>
              <a:noFill/>
            </a:ln>
          </p:spPr>
          <p:txBody>
            <a:bodyPr spcFirstLastPara="1" wrap="square" lIns="91425" tIns="91425" rIns="91425" bIns="91425" anchor="ctr" anchorCtr="0">
              <a:noAutofit/>
            </a:bodyPr>
            <a:lstStyle/>
            <a:p>
              <a:endParaRPr sz="1400"/>
            </a:p>
          </p:txBody>
        </p:sp>
      </p:grpSp>
      <p:grpSp>
        <p:nvGrpSpPr>
          <p:cNvPr id="110" name="Google Shape;6777;p88"/>
          <p:cNvGrpSpPr/>
          <p:nvPr/>
        </p:nvGrpSpPr>
        <p:grpSpPr>
          <a:xfrm>
            <a:off x="8170298" y="1211284"/>
            <a:ext cx="600561" cy="600563"/>
            <a:chOff x="-34003850" y="3227275"/>
            <a:chExt cx="291450" cy="291450"/>
          </a:xfrm>
          <a:solidFill>
            <a:srgbClr val="FF0000"/>
          </a:solidFill>
        </p:grpSpPr>
        <p:sp>
          <p:nvSpPr>
            <p:cNvPr id="111" name="Google Shape;6778;p88"/>
            <p:cNvSpPr/>
            <p:nvPr/>
          </p:nvSpPr>
          <p:spPr>
            <a:xfrm>
              <a:off x="-33852625" y="3313925"/>
              <a:ext cx="128425" cy="49625"/>
            </a:xfrm>
            <a:custGeom>
              <a:avLst/>
              <a:gdLst/>
              <a:ahLst/>
              <a:cxnLst/>
              <a:rect l="l" t="t" r="r" b="b"/>
              <a:pathLst>
                <a:path w="5137" h="1985" extrusionOk="0">
                  <a:moveTo>
                    <a:pt x="473" y="0"/>
                  </a:moveTo>
                  <a:cubicBezTo>
                    <a:pt x="316" y="0"/>
                    <a:pt x="158" y="32"/>
                    <a:pt x="1" y="126"/>
                  </a:cubicBezTo>
                  <a:lnTo>
                    <a:pt x="2521" y="1985"/>
                  </a:lnTo>
                  <a:lnTo>
                    <a:pt x="5136" y="158"/>
                  </a:lnTo>
                  <a:cubicBezTo>
                    <a:pt x="4979" y="32"/>
                    <a:pt x="4790" y="0"/>
                    <a:pt x="4569" y="0"/>
                  </a:cubicBezTo>
                  <a:close/>
                </a:path>
              </a:pathLst>
            </a:custGeom>
            <a:grpFill/>
            <a:ln>
              <a:noFill/>
            </a:ln>
          </p:spPr>
          <p:txBody>
            <a:bodyPr spcFirstLastPara="1" wrap="square" lIns="91425" tIns="91425" rIns="91425" bIns="91425" anchor="ctr" anchorCtr="0">
              <a:noAutofit/>
            </a:bodyPr>
            <a:lstStyle/>
            <a:p>
              <a:endParaRPr sz="1400"/>
            </a:p>
          </p:txBody>
        </p:sp>
        <p:sp>
          <p:nvSpPr>
            <p:cNvPr id="112" name="Google Shape;6779;p88"/>
            <p:cNvSpPr/>
            <p:nvPr/>
          </p:nvSpPr>
          <p:spPr>
            <a:xfrm>
              <a:off x="-33866000" y="3328875"/>
              <a:ext cx="153600" cy="103200"/>
            </a:xfrm>
            <a:custGeom>
              <a:avLst/>
              <a:gdLst/>
              <a:ahLst/>
              <a:cxnLst/>
              <a:rect l="l" t="t" r="r" b="b"/>
              <a:pathLst>
                <a:path w="6144" h="4128" extrusionOk="0">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grpFill/>
            <a:ln>
              <a:noFill/>
            </a:ln>
          </p:spPr>
          <p:txBody>
            <a:bodyPr spcFirstLastPara="1" wrap="square" lIns="91425" tIns="91425" rIns="91425" bIns="91425" anchor="ctr" anchorCtr="0">
              <a:noAutofit/>
            </a:bodyPr>
            <a:lstStyle/>
            <a:p>
              <a:endParaRPr sz="1400"/>
            </a:p>
          </p:txBody>
        </p:sp>
        <p:sp>
          <p:nvSpPr>
            <p:cNvPr id="113" name="Google Shape;6780;p88"/>
            <p:cNvSpPr/>
            <p:nvPr/>
          </p:nvSpPr>
          <p:spPr>
            <a:xfrm>
              <a:off x="-34003850" y="3279250"/>
              <a:ext cx="189050" cy="188275"/>
            </a:xfrm>
            <a:custGeom>
              <a:avLst/>
              <a:gdLst/>
              <a:ahLst/>
              <a:cxnLst/>
              <a:rect l="l" t="t" r="r" b="b"/>
              <a:pathLst>
                <a:path w="7562" h="7531" extrusionOk="0">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grpFill/>
            <a:ln>
              <a:noFill/>
            </a:ln>
          </p:spPr>
          <p:txBody>
            <a:bodyPr spcFirstLastPara="1" wrap="square" lIns="91425" tIns="91425" rIns="91425" bIns="91425" anchor="ctr" anchorCtr="0">
              <a:noAutofit/>
            </a:bodyPr>
            <a:lstStyle/>
            <a:p>
              <a:endParaRPr sz="1400"/>
            </a:p>
          </p:txBody>
        </p:sp>
        <p:sp>
          <p:nvSpPr>
            <p:cNvPr id="114" name="Google Shape;6781;p88"/>
            <p:cNvSpPr/>
            <p:nvPr/>
          </p:nvSpPr>
          <p:spPr>
            <a:xfrm>
              <a:off x="-34003850" y="3227275"/>
              <a:ext cx="189050" cy="34675"/>
            </a:xfrm>
            <a:custGeom>
              <a:avLst/>
              <a:gdLst/>
              <a:ahLst/>
              <a:cxnLst/>
              <a:rect l="l" t="t" r="r" b="b"/>
              <a:pathLst>
                <a:path w="7562" h="1387" extrusionOk="0">
                  <a:moveTo>
                    <a:pt x="1009" y="1"/>
                  </a:moveTo>
                  <a:cubicBezTo>
                    <a:pt x="473" y="1"/>
                    <a:pt x="1" y="473"/>
                    <a:pt x="1" y="1040"/>
                  </a:cubicBezTo>
                  <a:lnTo>
                    <a:pt x="1" y="1387"/>
                  </a:lnTo>
                  <a:lnTo>
                    <a:pt x="7562" y="1387"/>
                  </a:lnTo>
                  <a:lnTo>
                    <a:pt x="7562" y="1040"/>
                  </a:lnTo>
                  <a:cubicBezTo>
                    <a:pt x="7562" y="473"/>
                    <a:pt x="7089" y="1"/>
                    <a:pt x="6522" y="1"/>
                  </a:cubicBezTo>
                  <a:close/>
                </a:path>
              </a:pathLst>
            </a:custGeom>
            <a:grpFill/>
            <a:ln>
              <a:noFill/>
            </a:ln>
          </p:spPr>
          <p:txBody>
            <a:bodyPr spcFirstLastPara="1" wrap="square" lIns="91425" tIns="91425" rIns="91425" bIns="91425" anchor="ctr" anchorCtr="0">
              <a:noAutofit/>
            </a:bodyPr>
            <a:lstStyle/>
            <a:p>
              <a:endParaRPr sz="1400"/>
            </a:p>
          </p:txBody>
        </p:sp>
        <p:sp>
          <p:nvSpPr>
            <p:cNvPr id="115" name="Google Shape;6782;p88"/>
            <p:cNvSpPr/>
            <p:nvPr/>
          </p:nvSpPr>
          <p:spPr>
            <a:xfrm>
              <a:off x="-34003850" y="3484050"/>
              <a:ext cx="189050" cy="34675"/>
            </a:xfrm>
            <a:custGeom>
              <a:avLst/>
              <a:gdLst/>
              <a:ahLst/>
              <a:cxnLst/>
              <a:rect l="l" t="t" r="r" b="b"/>
              <a:pathLst>
                <a:path w="7562" h="1387" extrusionOk="0">
                  <a:moveTo>
                    <a:pt x="1" y="0"/>
                  </a:moveTo>
                  <a:lnTo>
                    <a:pt x="1" y="347"/>
                  </a:lnTo>
                  <a:cubicBezTo>
                    <a:pt x="1" y="945"/>
                    <a:pt x="442" y="1386"/>
                    <a:pt x="1009" y="1386"/>
                  </a:cubicBezTo>
                  <a:lnTo>
                    <a:pt x="6522" y="1386"/>
                  </a:lnTo>
                  <a:cubicBezTo>
                    <a:pt x="7089" y="1386"/>
                    <a:pt x="7562" y="914"/>
                    <a:pt x="7562" y="347"/>
                  </a:cubicBezTo>
                  <a:lnTo>
                    <a:pt x="7562" y="0"/>
                  </a:lnTo>
                  <a:close/>
                </a:path>
              </a:pathLst>
            </a:custGeom>
            <a:grpFill/>
            <a:ln>
              <a:noFill/>
            </a:ln>
          </p:spPr>
          <p:txBody>
            <a:bodyPr spcFirstLastPara="1" wrap="square" lIns="91425" tIns="91425" rIns="91425" bIns="91425" anchor="ctr" anchorCtr="0">
              <a:noAutofit/>
            </a:bodyPr>
            <a:lstStyle/>
            <a:p>
              <a:endParaRPr sz="1400"/>
            </a:p>
          </p:txBody>
        </p:sp>
      </p:grpSp>
      <p:grpSp>
        <p:nvGrpSpPr>
          <p:cNvPr id="160" name="Google Shape;6827;p88"/>
          <p:cNvGrpSpPr/>
          <p:nvPr/>
        </p:nvGrpSpPr>
        <p:grpSpPr>
          <a:xfrm>
            <a:off x="8926587" y="1221807"/>
            <a:ext cx="607053" cy="598915"/>
            <a:chOff x="-33645475" y="3228075"/>
            <a:chExt cx="294600" cy="290650"/>
          </a:xfrm>
          <a:solidFill>
            <a:srgbClr val="FF0000"/>
          </a:solidFill>
        </p:grpSpPr>
        <p:sp>
          <p:nvSpPr>
            <p:cNvPr id="161" name="Google Shape;6828;p88"/>
            <p:cNvSpPr/>
            <p:nvPr/>
          </p:nvSpPr>
          <p:spPr>
            <a:xfrm>
              <a:off x="-33456450"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grpFill/>
            <a:ln>
              <a:noFill/>
            </a:ln>
          </p:spPr>
          <p:txBody>
            <a:bodyPr spcFirstLastPara="1" wrap="square" lIns="91425" tIns="91425" rIns="91425" bIns="91425" anchor="ctr" anchorCtr="0">
              <a:noAutofit/>
            </a:bodyPr>
            <a:lstStyle/>
            <a:p>
              <a:endParaRPr sz="1400"/>
            </a:p>
          </p:txBody>
        </p:sp>
        <p:sp>
          <p:nvSpPr>
            <p:cNvPr id="162" name="Google Shape;6829;p88"/>
            <p:cNvSpPr/>
            <p:nvPr/>
          </p:nvSpPr>
          <p:spPr>
            <a:xfrm>
              <a:off x="-33575375"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grpFill/>
            <a:ln>
              <a:noFill/>
            </a:ln>
          </p:spPr>
          <p:txBody>
            <a:bodyPr spcFirstLastPara="1" wrap="square" lIns="91425" tIns="91425" rIns="91425" bIns="91425" anchor="ctr" anchorCtr="0">
              <a:noAutofit/>
            </a:bodyPr>
            <a:lstStyle/>
            <a:p>
              <a:endParaRPr sz="1400"/>
            </a:p>
          </p:txBody>
        </p:sp>
        <p:sp>
          <p:nvSpPr>
            <p:cNvPr id="163" name="Google Shape;6830;p88"/>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grpFill/>
            <a:ln>
              <a:noFill/>
            </a:ln>
          </p:spPr>
          <p:txBody>
            <a:bodyPr spcFirstLastPara="1" wrap="square" lIns="91425" tIns="91425" rIns="91425" bIns="91425" anchor="ctr" anchorCtr="0">
              <a:noAutofit/>
            </a:bodyPr>
            <a:lstStyle/>
            <a:p>
              <a:endParaRPr sz="1400"/>
            </a:p>
          </p:txBody>
        </p:sp>
        <p:sp>
          <p:nvSpPr>
            <p:cNvPr id="164" name="Google Shape;6831;p88"/>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grpFill/>
            <a:ln>
              <a:noFill/>
            </a:ln>
          </p:spPr>
          <p:txBody>
            <a:bodyPr spcFirstLastPara="1" wrap="square" lIns="91425" tIns="91425" rIns="91425" bIns="91425" anchor="ctr" anchorCtr="0">
              <a:noAutofit/>
            </a:bodyPr>
            <a:lstStyle/>
            <a:p>
              <a:endParaRPr sz="1400"/>
            </a:p>
          </p:txBody>
        </p:sp>
        <p:sp>
          <p:nvSpPr>
            <p:cNvPr id="165" name="Google Shape;6832;p88"/>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grpFill/>
            <a:ln>
              <a:noFill/>
            </a:ln>
          </p:spPr>
          <p:txBody>
            <a:bodyPr spcFirstLastPara="1" wrap="square" lIns="91425" tIns="91425" rIns="91425" bIns="91425" anchor="ctr" anchorCtr="0">
              <a:noAutofit/>
            </a:bodyPr>
            <a:lstStyle/>
            <a:p>
              <a:endParaRPr sz="1400"/>
            </a:p>
          </p:txBody>
        </p:sp>
        <p:sp>
          <p:nvSpPr>
            <p:cNvPr id="166" name="Google Shape;6833;p88"/>
            <p:cNvSpPr/>
            <p:nvPr/>
          </p:nvSpPr>
          <p:spPr>
            <a:xfrm>
              <a:off x="-33455650"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grpFill/>
            <a:ln>
              <a:noFill/>
            </a:ln>
          </p:spPr>
          <p:txBody>
            <a:bodyPr spcFirstLastPara="1" wrap="square" lIns="91425" tIns="91425" rIns="91425" bIns="91425" anchor="ctr" anchorCtr="0">
              <a:noAutofit/>
            </a:bodyPr>
            <a:lstStyle/>
            <a:p>
              <a:endParaRPr sz="1400"/>
            </a:p>
          </p:txBody>
        </p:sp>
        <p:sp>
          <p:nvSpPr>
            <p:cNvPr id="167" name="Google Shape;6834;p88"/>
            <p:cNvSpPr/>
            <p:nvPr/>
          </p:nvSpPr>
          <p:spPr>
            <a:xfrm>
              <a:off x="-33456450"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06" name="Google Shape;6873;p88"/>
          <p:cNvGrpSpPr/>
          <p:nvPr/>
        </p:nvGrpSpPr>
        <p:grpSpPr>
          <a:xfrm>
            <a:off x="5860160" y="1222521"/>
            <a:ext cx="581037" cy="600563"/>
            <a:chOff x="-35118325" y="3202075"/>
            <a:chExt cx="281975" cy="291450"/>
          </a:xfrm>
          <a:solidFill>
            <a:srgbClr val="FF0000"/>
          </a:solidFill>
        </p:grpSpPr>
        <p:sp>
          <p:nvSpPr>
            <p:cNvPr id="207" name="Google Shape;6874;p88"/>
            <p:cNvSpPr/>
            <p:nvPr/>
          </p:nvSpPr>
          <p:spPr>
            <a:xfrm>
              <a:off x="-35008050" y="3202075"/>
              <a:ext cx="171700" cy="171250"/>
            </a:xfrm>
            <a:custGeom>
              <a:avLst/>
              <a:gdLst/>
              <a:ahLst/>
              <a:cxnLst/>
              <a:rect l="l" t="t" r="r" b="b"/>
              <a:pathLst>
                <a:path w="6868" h="6850" extrusionOk="0">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grpFill/>
            <a:ln>
              <a:noFill/>
            </a:ln>
          </p:spPr>
          <p:txBody>
            <a:bodyPr spcFirstLastPara="1" wrap="square" lIns="91425" tIns="91425" rIns="91425" bIns="91425" anchor="ctr" anchorCtr="0">
              <a:noAutofit/>
            </a:bodyPr>
            <a:lstStyle/>
            <a:p>
              <a:endParaRPr sz="1400"/>
            </a:p>
          </p:txBody>
        </p:sp>
        <p:sp>
          <p:nvSpPr>
            <p:cNvPr id="208" name="Google Shape;6875;p88"/>
            <p:cNvSpPr/>
            <p:nvPr/>
          </p:nvSpPr>
          <p:spPr>
            <a:xfrm>
              <a:off x="-34937975" y="3254050"/>
              <a:ext cx="33125" cy="67775"/>
            </a:xfrm>
            <a:custGeom>
              <a:avLst/>
              <a:gdLst/>
              <a:ahLst/>
              <a:cxnLst/>
              <a:rect l="l" t="t" r="r" b="b"/>
              <a:pathLst>
                <a:path w="1325" h="2711" extrusionOk="0">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grpFill/>
            <a:ln>
              <a:noFill/>
            </a:ln>
          </p:spPr>
          <p:txBody>
            <a:bodyPr spcFirstLastPara="1" wrap="square" lIns="91425" tIns="91425" rIns="91425" bIns="91425" anchor="ctr" anchorCtr="0">
              <a:noAutofit/>
            </a:bodyPr>
            <a:lstStyle/>
            <a:p>
              <a:endParaRPr sz="1400"/>
            </a:p>
          </p:txBody>
        </p:sp>
        <p:sp>
          <p:nvSpPr>
            <p:cNvPr id="209" name="Google Shape;6876;p88"/>
            <p:cNvSpPr/>
            <p:nvPr/>
          </p:nvSpPr>
          <p:spPr>
            <a:xfrm>
              <a:off x="-35085250" y="3338325"/>
              <a:ext cx="69325" cy="69350"/>
            </a:xfrm>
            <a:custGeom>
              <a:avLst/>
              <a:gdLst/>
              <a:ahLst/>
              <a:cxnLst/>
              <a:rect l="l" t="t" r="r" b="b"/>
              <a:pathLst>
                <a:path w="2773" h="2774" extrusionOk="0">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210" name="Google Shape;6877;p88"/>
            <p:cNvSpPr/>
            <p:nvPr/>
          </p:nvSpPr>
          <p:spPr>
            <a:xfrm>
              <a:off x="-35118325" y="3424175"/>
              <a:ext cx="137075" cy="69350"/>
            </a:xfrm>
            <a:custGeom>
              <a:avLst/>
              <a:gdLst/>
              <a:ahLst/>
              <a:cxnLst/>
              <a:rect l="l" t="t" r="r" b="b"/>
              <a:pathLst>
                <a:path w="5483" h="2774" extrusionOk="0">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17" name="Google Shape;6884;p88"/>
          <p:cNvGrpSpPr/>
          <p:nvPr/>
        </p:nvGrpSpPr>
        <p:grpSpPr>
          <a:xfrm>
            <a:off x="9993552" y="1221807"/>
            <a:ext cx="571352" cy="601387"/>
            <a:chOff x="-33277650" y="3226875"/>
            <a:chExt cx="277275" cy="291850"/>
          </a:xfrm>
          <a:solidFill>
            <a:srgbClr val="FF0000"/>
          </a:solidFill>
        </p:grpSpPr>
        <p:sp>
          <p:nvSpPr>
            <p:cNvPr id="218" name="Google Shape;6885;p88"/>
            <p:cNvSpPr/>
            <p:nvPr/>
          </p:nvSpPr>
          <p:spPr>
            <a:xfrm>
              <a:off x="-33071300" y="3440725"/>
              <a:ext cx="33100" cy="33900"/>
            </a:xfrm>
            <a:custGeom>
              <a:avLst/>
              <a:gdLst/>
              <a:ahLst/>
              <a:cxnLst/>
              <a:rect l="l" t="t" r="r" b="b"/>
              <a:pathLst>
                <a:path w="1324" h="1356" extrusionOk="0">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grpFill/>
            <a:ln>
              <a:noFill/>
            </a:ln>
          </p:spPr>
          <p:txBody>
            <a:bodyPr spcFirstLastPara="1" wrap="square" lIns="91425" tIns="91425" rIns="91425" bIns="91425" anchor="ctr" anchorCtr="0">
              <a:noAutofit/>
            </a:bodyPr>
            <a:lstStyle/>
            <a:p>
              <a:endParaRPr sz="1400"/>
            </a:p>
          </p:txBody>
        </p:sp>
        <p:sp>
          <p:nvSpPr>
            <p:cNvPr id="219" name="Google Shape;6886;p88"/>
            <p:cNvSpPr/>
            <p:nvPr/>
          </p:nvSpPr>
          <p:spPr>
            <a:xfrm>
              <a:off x="-33157925" y="3227275"/>
              <a:ext cx="17350" cy="103200"/>
            </a:xfrm>
            <a:custGeom>
              <a:avLst/>
              <a:gdLst/>
              <a:ahLst/>
              <a:cxnLst/>
              <a:rect l="l" t="t" r="r" b="b"/>
              <a:pathLst>
                <a:path w="694" h="4128" extrusionOk="0">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p>
              <a:endParaRPr sz="1400"/>
            </a:p>
          </p:txBody>
        </p:sp>
        <p:sp>
          <p:nvSpPr>
            <p:cNvPr id="220" name="Google Shape;6887;p88"/>
            <p:cNvSpPr/>
            <p:nvPr/>
          </p:nvSpPr>
          <p:spPr>
            <a:xfrm>
              <a:off x="-33175250" y="3347650"/>
              <a:ext cx="51200" cy="51350"/>
            </a:xfrm>
            <a:custGeom>
              <a:avLst/>
              <a:gdLst/>
              <a:ahLst/>
              <a:cxnLst/>
              <a:rect l="l" t="t" r="r" b="b"/>
              <a:pathLst>
                <a:path w="2048" h="2054" extrusionOk="0">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grpFill/>
            <a:ln>
              <a:noFill/>
            </a:ln>
          </p:spPr>
          <p:txBody>
            <a:bodyPr spcFirstLastPara="1" wrap="square" lIns="91425" tIns="91425" rIns="91425" bIns="91425" anchor="ctr" anchorCtr="0">
              <a:noAutofit/>
            </a:bodyPr>
            <a:lstStyle/>
            <a:p>
              <a:endParaRPr sz="1400"/>
            </a:p>
          </p:txBody>
        </p:sp>
        <p:sp>
          <p:nvSpPr>
            <p:cNvPr id="221" name="Google Shape;6888;p88"/>
            <p:cNvSpPr/>
            <p:nvPr/>
          </p:nvSpPr>
          <p:spPr>
            <a:xfrm>
              <a:off x="-33224875" y="3404500"/>
              <a:ext cx="159900" cy="114225"/>
            </a:xfrm>
            <a:custGeom>
              <a:avLst/>
              <a:gdLst/>
              <a:ahLst/>
              <a:cxnLst/>
              <a:rect l="l" t="t" r="r" b="b"/>
              <a:pathLst>
                <a:path w="6396" h="4569" extrusionOk="0">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grpFill/>
            <a:ln>
              <a:noFill/>
            </a:ln>
          </p:spPr>
          <p:txBody>
            <a:bodyPr spcFirstLastPara="1" wrap="square" lIns="91425" tIns="91425" rIns="91425" bIns="91425" anchor="ctr" anchorCtr="0">
              <a:noAutofit/>
            </a:bodyPr>
            <a:lstStyle/>
            <a:p>
              <a:endParaRPr sz="1400"/>
            </a:p>
          </p:txBody>
        </p:sp>
        <p:sp>
          <p:nvSpPr>
            <p:cNvPr id="222" name="Google Shape;6889;p88"/>
            <p:cNvSpPr/>
            <p:nvPr/>
          </p:nvSpPr>
          <p:spPr>
            <a:xfrm>
              <a:off x="-33141400" y="3312350"/>
              <a:ext cx="127625" cy="138625"/>
            </a:xfrm>
            <a:custGeom>
              <a:avLst/>
              <a:gdLst/>
              <a:ahLst/>
              <a:cxnLst/>
              <a:rect l="l" t="t" r="r" b="b"/>
              <a:pathLst>
                <a:path w="5105" h="5545" extrusionOk="0">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grpFill/>
            <a:ln>
              <a:noFill/>
            </a:ln>
          </p:spPr>
          <p:txBody>
            <a:bodyPr spcFirstLastPara="1" wrap="square" lIns="91425" tIns="91425" rIns="91425" bIns="91425" anchor="ctr" anchorCtr="0">
              <a:noAutofit/>
            </a:bodyPr>
            <a:lstStyle/>
            <a:p>
              <a:endParaRPr sz="1400"/>
            </a:p>
          </p:txBody>
        </p:sp>
        <p:sp>
          <p:nvSpPr>
            <p:cNvPr id="223" name="Google Shape;6890;p88"/>
            <p:cNvSpPr/>
            <p:nvPr/>
          </p:nvSpPr>
          <p:spPr>
            <a:xfrm>
              <a:off x="-33122500" y="3226875"/>
              <a:ext cx="122125" cy="83925"/>
            </a:xfrm>
            <a:custGeom>
              <a:avLst/>
              <a:gdLst/>
              <a:ahLst/>
              <a:cxnLst/>
              <a:rect l="l" t="t" r="r" b="b"/>
              <a:pathLst>
                <a:path w="4885" h="3357" extrusionOk="0">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grpFill/>
            <a:ln>
              <a:noFill/>
            </a:ln>
          </p:spPr>
          <p:txBody>
            <a:bodyPr spcFirstLastPara="1" wrap="square" lIns="91425" tIns="91425" rIns="91425" bIns="91425" anchor="ctr" anchorCtr="0">
              <a:noAutofit/>
            </a:bodyPr>
            <a:lstStyle/>
            <a:p>
              <a:endParaRPr sz="1400"/>
            </a:p>
          </p:txBody>
        </p:sp>
        <p:sp>
          <p:nvSpPr>
            <p:cNvPr id="224" name="Google Shape;6891;p88"/>
            <p:cNvSpPr/>
            <p:nvPr/>
          </p:nvSpPr>
          <p:spPr>
            <a:xfrm>
              <a:off x="-33277650" y="3245400"/>
              <a:ext cx="102400" cy="198500"/>
            </a:xfrm>
            <a:custGeom>
              <a:avLst/>
              <a:gdLst/>
              <a:ahLst/>
              <a:cxnLst/>
              <a:rect l="l" t="t" r="r" b="b"/>
              <a:pathLst>
                <a:path w="4096" h="7940" extrusionOk="0">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grpFill/>
            <a:ln>
              <a:noFill/>
            </a:ln>
          </p:spPr>
          <p:txBody>
            <a:bodyPr spcFirstLastPara="1" wrap="square" lIns="91425" tIns="91425" rIns="91425" bIns="91425" anchor="ctr" anchorCtr="0">
              <a:noAutofit/>
            </a:bodyPr>
            <a:lstStyle/>
            <a:p>
              <a:endParaRPr sz="1400"/>
            </a:p>
          </p:txBody>
        </p:sp>
      </p:grpSp>
      <p:grpSp>
        <p:nvGrpSpPr>
          <p:cNvPr id="255" name="Google Shape;6922;p88"/>
          <p:cNvGrpSpPr/>
          <p:nvPr/>
        </p:nvGrpSpPr>
        <p:grpSpPr>
          <a:xfrm>
            <a:off x="6627577" y="1222521"/>
            <a:ext cx="564811" cy="600563"/>
            <a:chOff x="-34755225" y="3202075"/>
            <a:chExt cx="274100" cy="291450"/>
          </a:xfrm>
          <a:solidFill>
            <a:srgbClr val="FF0000"/>
          </a:solidFill>
        </p:grpSpPr>
        <p:sp>
          <p:nvSpPr>
            <p:cNvPr id="256" name="Google Shape;6923;p88"/>
            <p:cNvSpPr/>
            <p:nvPr/>
          </p:nvSpPr>
          <p:spPr>
            <a:xfrm>
              <a:off x="-34703250" y="3389525"/>
              <a:ext cx="84300" cy="34675"/>
            </a:xfrm>
            <a:custGeom>
              <a:avLst/>
              <a:gdLst/>
              <a:ahLst/>
              <a:cxnLst/>
              <a:rect l="l" t="t" r="r" b="b"/>
              <a:pathLst>
                <a:path w="3372" h="1387" extrusionOk="0">
                  <a:moveTo>
                    <a:pt x="1670" y="1"/>
                  </a:moveTo>
                  <a:cubicBezTo>
                    <a:pt x="883" y="1"/>
                    <a:pt x="158" y="599"/>
                    <a:pt x="0" y="1387"/>
                  </a:cubicBezTo>
                  <a:lnTo>
                    <a:pt x="3371" y="1387"/>
                  </a:lnTo>
                  <a:cubicBezTo>
                    <a:pt x="3214" y="599"/>
                    <a:pt x="2489" y="1"/>
                    <a:pt x="1670" y="1"/>
                  </a:cubicBezTo>
                  <a:close/>
                </a:path>
              </a:pathLst>
            </a:custGeom>
            <a:grpFill/>
            <a:ln>
              <a:noFill/>
            </a:ln>
          </p:spPr>
          <p:txBody>
            <a:bodyPr spcFirstLastPara="1" wrap="square" lIns="91425" tIns="91425" rIns="91425" bIns="91425" anchor="ctr" anchorCtr="0">
              <a:noAutofit/>
            </a:bodyPr>
            <a:lstStyle/>
            <a:p>
              <a:endParaRPr sz="1400"/>
            </a:p>
          </p:txBody>
        </p:sp>
        <p:sp>
          <p:nvSpPr>
            <p:cNvPr id="257" name="Google Shape;6924;p88"/>
            <p:cNvSpPr/>
            <p:nvPr/>
          </p:nvSpPr>
          <p:spPr>
            <a:xfrm>
              <a:off x="-34636300" y="3348575"/>
              <a:ext cx="69325" cy="75625"/>
            </a:xfrm>
            <a:custGeom>
              <a:avLst/>
              <a:gdLst/>
              <a:ahLst/>
              <a:cxnLst/>
              <a:rect l="l" t="t" r="r" b="b"/>
              <a:pathLst>
                <a:path w="2773" h="3025" extrusionOk="0">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grpFill/>
            <a:ln>
              <a:noFill/>
            </a:ln>
          </p:spPr>
          <p:txBody>
            <a:bodyPr spcFirstLastPara="1" wrap="square" lIns="91425" tIns="91425" rIns="91425" bIns="91425" anchor="ctr" anchorCtr="0">
              <a:noAutofit/>
            </a:bodyPr>
            <a:lstStyle/>
            <a:p>
              <a:endParaRPr sz="1400"/>
            </a:p>
          </p:txBody>
        </p:sp>
        <p:sp>
          <p:nvSpPr>
            <p:cNvPr id="258" name="Google Shape;6925;p88"/>
            <p:cNvSpPr/>
            <p:nvPr/>
          </p:nvSpPr>
          <p:spPr>
            <a:xfrm>
              <a:off x="-34752875" y="3253275"/>
              <a:ext cx="126050" cy="170925"/>
            </a:xfrm>
            <a:custGeom>
              <a:avLst/>
              <a:gdLst/>
              <a:ahLst/>
              <a:cxnLst/>
              <a:rect l="l" t="t" r="r" b="b"/>
              <a:pathLst>
                <a:path w="5042" h="6837" extrusionOk="0">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grpFill/>
            <a:ln>
              <a:noFill/>
            </a:ln>
          </p:spPr>
          <p:txBody>
            <a:bodyPr spcFirstLastPara="1" wrap="square" lIns="91425" tIns="91425" rIns="91425" bIns="91425" anchor="ctr" anchorCtr="0">
              <a:noAutofit/>
            </a:bodyPr>
            <a:lstStyle/>
            <a:p>
              <a:endParaRPr sz="1400"/>
            </a:p>
          </p:txBody>
        </p:sp>
        <p:sp>
          <p:nvSpPr>
            <p:cNvPr id="259" name="Google Shape;6926;p88"/>
            <p:cNvSpPr/>
            <p:nvPr/>
          </p:nvSpPr>
          <p:spPr>
            <a:xfrm>
              <a:off x="-34677250" y="3338325"/>
              <a:ext cx="33875" cy="33900"/>
            </a:xfrm>
            <a:custGeom>
              <a:avLst/>
              <a:gdLst/>
              <a:ahLst/>
              <a:cxnLst/>
              <a:rect l="l" t="t" r="r" b="b"/>
              <a:pathLst>
                <a:path w="1355" h="1356" extrusionOk="0">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grpFill/>
            <a:ln>
              <a:noFill/>
            </a:ln>
          </p:spPr>
          <p:txBody>
            <a:bodyPr spcFirstLastPara="1" wrap="square" lIns="91425" tIns="91425" rIns="91425" bIns="91425" anchor="ctr" anchorCtr="0">
              <a:noAutofit/>
            </a:bodyPr>
            <a:lstStyle/>
            <a:p>
              <a:endParaRPr sz="1400"/>
            </a:p>
          </p:txBody>
        </p:sp>
        <p:sp>
          <p:nvSpPr>
            <p:cNvPr id="260" name="Google Shape;6927;p88"/>
            <p:cNvSpPr/>
            <p:nvPr/>
          </p:nvSpPr>
          <p:spPr>
            <a:xfrm>
              <a:off x="-34618200" y="3202500"/>
              <a:ext cx="137075" cy="135850"/>
            </a:xfrm>
            <a:custGeom>
              <a:avLst/>
              <a:gdLst/>
              <a:ahLst/>
              <a:cxnLst/>
              <a:rect l="l" t="t" r="r" b="b"/>
              <a:pathLst>
                <a:path w="5483" h="5434" extrusionOk="0">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grpFill/>
            <a:ln>
              <a:noFill/>
            </a:ln>
          </p:spPr>
          <p:txBody>
            <a:bodyPr spcFirstLastPara="1" wrap="square" lIns="91425" tIns="91425" rIns="91425" bIns="91425" anchor="ctr" anchorCtr="0">
              <a:noAutofit/>
            </a:bodyPr>
            <a:lstStyle/>
            <a:p>
              <a:endParaRPr sz="1400"/>
            </a:p>
          </p:txBody>
        </p:sp>
        <p:sp>
          <p:nvSpPr>
            <p:cNvPr id="261" name="Google Shape;6928;p88"/>
            <p:cNvSpPr/>
            <p:nvPr/>
          </p:nvSpPr>
          <p:spPr>
            <a:xfrm>
              <a:off x="-34755225" y="3440725"/>
              <a:ext cx="188250" cy="52800"/>
            </a:xfrm>
            <a:custGeom>
              <a:avLst/>
              <a:gdLst/>
              <a:ahLst/>
              <a:cxnLst/>
              <a:rect l="l" t="t" r="r" b="b"/>
              <a:pathLst>
                <a:path w="7530" h="2112" extrusionOk="0">
                  <a:moveTo>
                    <a:pt x="0" y="0"/>
                  </a:moveTo>
                  <a:lnTo>
                    <a:pt x="0" y="1071"/>
                  </a:lnTo>
                  <a:cubicBezTo>
                    <a:pt x="0" y="1670"/>
                    <a:pt x="473" y="2111"/>
                    <a:pt x="1040" y="2111"/>
                  </a:cubicBezTo>
                  <a:lnTo>
                    <a:pt x="6490" y="2111"/>
                  </a:lnTo>
                  <a:cubicBezTo>
                    <a:pt x="7057" y="2111"/>
                    <a:pt x="7530" y="1639"/>
                    <a:pt x="7530" y="1071"/>
                  </a:cubicBezTo>
                  <a:lnTo>
                    <a:pt x="7530" y="0"/>
                  </a:lnTo>
                  <a:close/>
                </a:path>
              </a:pathLst>
            </a:custGeom>
            <a:grpFill/>
            <a:ln>
              <a:noFill/>
            </a:ln>
          </p:spPr>
          <p:txBody>
            <a:bodyPr spcFirstLastPara="1" wrap="square" lIns="91425" tIns="91425" rIns="91425" bIns="91425" anchor="ctr" anchorCtr="0">
              <a:noAutofit/>
            </a:bodyPr>
            <a:lstStyle/>
            <a:p>
              <a:endParaRPr sz="1400"/>
            </a:p>
          </p:txBody>
        </p:sp>
        <p:sp>
          <p:nvSpPr>
            <p:cNvPr id="262" name="Google Shape;6929;p88"/>
            <p:cNvSpPr/>
            <p:nvPr/>
          </p:nvSpPr>
          <p:spPr>
            <a:xfrm>
              <a:off x="-34754450" y="3202075"/>
              <a:ext cx="153600" cy="33900"/>
            </a:xfrm>
            <a:custGeom>
              <a:avLst/>
              <a:gdLst/>
              <a:ahLst/>
              <a:cxnLst/>
              <a:rect l="l" t="t" r="r" b="b"/>
              <a:pathLst>
                <a:path w="6144" h="1356" extrusionOk="0">
                  <a:moveTo>
                    <a:pt x="1040" y="0"/>
                  </a:moveTo>
                  <a:cubicBezTo>
                    <a:pt x="473" y="0"/>
                    <a:pt x="1" y="473"/>
                    <a:pt x="1" y="1009"/>
                  </a:cubicBezTo>
                  <a:lnTo>
                    <a:pt x="1" y="1355"/>
                  </a:lnTo>
                  <a:lnTo>
                    <a:pt x="5104" y="1355"/>
                  </a:lnTo>
                  <a:cubicBezTo>
                    <a:pt x="5293" y="819"/>
                    <a:pt x="5672" y="347"/>
                    <a:pt x="614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14" name="Google Shape;6981;p88"/>
          <p:cNvGrpSpPr/>
          <p:nvPr/>
        </p:nvGrpSpPr>
        <p:grpSpPr>
          <a:xfrm>
            <a:off x="7353717" y="1222086"/>
            <a:ext cx="608651" cy="601439"/>
            <a:chOff x="-34408675" y="3202075"/>
            <a:chExt cx="295375" cy="291875"/>
          </a:xfrm>
          <a:solidFill>
            <a:srgbClr val="FF0000"/>
          </a:solidFill>
        </p:grpSpPr>
        <p:sp>
          <p:nvSpPr>
            <p:cNvPr id="315" name="Google Shape;6982;p88"/>
            <p:cNvSpPr/>
            <p:nvPr/>
          </p:nvSpPr>
          <p:spPr>
            <a:xfrm>
              <a:off x="-34274775" y="3202075"/>
              <a:ext cx="161475" cy="161475"/>
            </a:xfrm>
            <a:custGeom>
              <a:avLst/>
              <a:gdLst/>
              <a:ahLst/>
              <a:cxnLst/>
              <a:rect l="l" t="t" r="r" b="b"/>
              <a:pathLst>
                <a:path w="6459" h="6459" extrusionOk="0">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grpFill/>
            <a:ln>
              <a:noFill/>
            </a:ln>
          </p:spPr>
          <p:txBody>
            <a:bodyPr spcFirstLastPara="1" wrap="square" lIns="91425" tIns="91425" rIns="91425" bIns="91425" anchor="ctr" anchorCtr="0">
              <a:noAutofit/>
            </a:bodyPr>
            <a:lstStyle/>
            <a:p>
              <a:endParaRPr sz="1400"/>
            </a:p>
          </p:txBody>
        </p:sp>
        <p:sp>
          <p:nvSpPr>
            <p:cNvPr id="316" name="Google Shape;6983;p88"/>
            <p:cNvSpPr/>
            <p:nvPr/>
          </p:nvSpPr>
          <p:spPr>
            <a:xfrm>
              <a:off x="-34378750" y="3263175"/>
              <a:ext cx="76425" cy="73600"/>
            </a:xfrm>
            <a:custGeom>
              <a:avLst/>
              <a:gdLst/>
              <a:ahLst/>
              <a:cxnLst/>
              <a:rect l="l" t="t" r="r" b="b"/>
              <a:pathLst>
                <a:path w="3057" h="2944" extrusionOk="0">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grpFill/>
            <a:ln>
              <a:noFill/>
            </a:ln>
          </p:spPr>
          <p:txBody>
            <a:bodyPr spcFirstLastPara="1" wrap="square" lIns="91425" tIns="91425" rIns="91425" bIns="91425" anchor="ctr" anchorCtr="0">
              <a:noAutofit/>
            </a:bodyPr>
            <a:lstStyle/>
            <a:p>
              <a:endParaRPr sz="1400"/>
            </a:p>
          </p:txBody>
        </p:sp>
        <p:sp>
          <p:nvSpPr>
            <p:cNvPr id="317" name="Google Shape;6984;p88"/>
            <p:cNvSpPr/>
            <p:nvPr/>
          </p:nvSpPr>
          <p:spPr>
            <a:xfrm>
              <a:off x="-34250375" y="3392300"/>
              <a:ext cx="77225" cy="74425"/>
            </a:xfrm>
            <a:custGeom>
              <a:avLst/>
              <a:gdLst/>
              <a:ahLst/>
              <a:cxnLst/>
              <a:rect l="l" t="t" r="r" b="b"/>
              <a:pathLst>
                <a:path w="3089" h="2977" extrusionOk="0">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grpFill/>
            <a:ln>
              <a:noFill/>
            </a:ln>
          </p:spPr>
          <p:txBody>
            <a:bodyPr spcFirstLastPara="1" wrap="square" lIns="91425" tIns="91425" rIns="91425" bIns="91425" anchor="ctr" anchorCtr="0">
              <a:noAutofit/>
            </a:bodyPr>
            <a:lstStyle/>
            <a:p>
              <a:endParaRPr sz="1400"/>
            </a:p>
          </p:txBody>
        </p:sp>
        <p:sp>
          <p:nvSpPr>
            <p:cNvPr id="318" name="Google Shape;6985;p88"/>
            <p:cNvSpPr/>
            <p:nvPr/>
          </p:nvSpPr>
          <p:spPr>
            <a:xfrm>
              <a:off x="-34408675" y="3290275"/>
              <a:ext cx="207150" cy="203675"/>
            </a:xfrm>
            <a:custGeom>
              <a:avLst/>
              <a:gdLst/>
              <a:ahLst/>
              <a:cxnLst/>
              <a:rect l="l" t="t" r="r" b="b"/>
              <a:pathLst>
                <a:path w="8286" h="8147" extrusionOk="0">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grpFill/>
            <a:ln>
              <a:noFill/>
            </a:ln>
          </p:spPr>
          <p:txBody>
            <a:bodyPr spcFirstLastPara="1" wrap="square" lIns="91425" tIns="91425" rIns="91425" bIns="91425" anchor="ctr" anchorCtr="0">
              <a:noAutofit/>
            </a:bodyPr>
            <a:lstStyle/>
            <a:p>
              <a:endParaRPr sz="1400"/>
            </a:p>
          </p:txBody>
        </p:sp>
      </p:grpSp>
      <p:grpSp>
        <p:nvGrpSpPr>
          <p:cNvPr id="348" name="Google Shape;7015;p88"/>
          <p:cNvGrpSpPr/>
          <p:nvPr/>
        </p:nvGrpSpPr>
        <p:grpSpPr>
          <a:xfrm>
            <a:off x="10894400" y="2239460"/>
            <a:ext cx="664811" cy="661853"/>
            <a:chOff x="-30735200" y="3552550"/>
            <a:chExt cx="292225" cy="290925"/>
          </a:xfrm>
          <a:solidFill>
            <a:srgbClr val="FF0000"/>
          </a:solidFill>
        </p:grpSpPr>
        <p:sp>
          <p:nvSpPr>
            <p:cNvPr id="349" name="Google Shape;7016;p88"/>
            <p:cNvSpPr/>
            <p:nvPr/>
          </p:nvSpPr>
          <p:spPr>
            <a:xfrm>
              <a:off x="-30613900" y="3655750"/>
              <a:ext cx="170925" cy="187725"/>
            </a:xfrm>
            <a:custGeom>
              <a:avLst/>
              <a:gdLst/>
              <a:ahLst/>
              <a:cxnLst/>
              <a:rect l="l" t="t" r="r" b="b"/>
              <a:pathLst>
                <a:path w="6837" h="7509"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grpFill/>
            <a:ln>
              <a:noFill/>
            </a:ln>
          </p:spPr>
          <p:txBody>
            <a:bodyPr spcFirstLastPara="1" wrap="square" lIns="91425" tIns="91425" rIns="91425" bIns="91425" anchor="ctr" anchorCtr="0">
              <a:noAutofit/>
            </a:bodyPr>
            <a:lstStyle/>
            <a:p>
              <a:endParaRPr sz="1400"/>
            </a:p>
          </p:txBody>
        </p:sp>
        <p:sp>
          <p:nvSpPr>
            <p:cNvPr id="350" name="Google Shape;7017;p88"/>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grpFill/>
            <a:ln>
              <a:noFill/>
            </a:ln>
          </p:spPr>
          <p:txBody>
            <a:bodyPr spcFirstLastPara="1" wrap="square" lIns="91425" tIns="91425" rIns="91425" bIns="91425" anchor="ctr" anchorCtr="0">
              <a:noAutofit/>
            </a:bodyPr>
            <a:lstStyle/>
            <a:p>
              <a:endParaRPr sz="1400"/>
            </a:p>
          </p:txBody>
        </p:sp>
      </p:grpSp>
      <p:sp>
        <p:nvSpPr>
          <p:cNvPr id="132" name="Google Shape;6799;p88"/>
          <p:cNvSpPr/>
          <p:nvPr/>
        </p:nvSpPr>
        <p:spPr>
          <a:xfrm>
            <a:off x="5795467" y="2277202"/>
            <a:ext cx="593619" cy="595197"/>
          </a:xfrm>
          <a:custGeom>
            <a:avLst/>
            <a:gdLst/>
            <a:ahLst/>
            <a:cxnLst/>
            <a:rect l="l" t="t" r="r" b="b"/>
            <a:pathLst>
              <a:path w="11658" h="11689" extrusionOk="0">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rgbClr val="FF0000"/>
          </a:solidFill>
          <a:ln>
            <a:noFill/>
          </a:ln>
        </p:spPr>
        <p:txBody>
          <a:bodyPr spcFirstLastPara="1" wrap="square" lIns="91425" tIns="91425" rIns="91425" bIns="91425" anchor="ctr" anchorCtr="0">
            <a:noAutofit/>
          </a:bodyPr>
          <a:lstStyle/>
          <a:p>
            <a:endParaRPr sz="1400"/>
          </a:p>
        </p:txBody>
      </p:sp>
      <p:grpSp>
        <p:nvGrpSpPr>
          <p:cNvPr id="195" name="Google Shape;6862;p88"/>
          <p:cNvGrpSpPr/>
          <p:nvPr/>
        </p:nvGrpSpPr>
        <p:grpSpPr>
          <a:xfrm>
            <a:off x="6543578" y="2275185"/>
            <a:ext cx="614444" cy="598967"/>
            <a:chOff x="-31817400" y="3910025"/>
            <a:chExt cx="301675" cy="294075"/>
          </a:xfrm>
          <a:solidFill>
            <a:srgbClr val="FF0000"/>
          </a:solidFill>
        </p:grpSpPr>
        <p:sp>
          <p:nvSpPr>
            <p:cNvPr id="196" name="Google Shape;6863;p88"/>
            <p:cNvSpPr/>
            <p:nvPr/>
          </p:nvSpPr>
          <p:spPr>
            <a:xfrm>
              <a:off x="-31817400"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grpFill/>
            <a:ln>
              <a:noFill/>
            </a:ln>
          </p:spPr>
          <p:txBody>
            <a:bodyPr spcFirstLastPara="1" wrap="square" lIns="91425" tIns="91425" rIns="91425" bIns="91425" anchor="ctr" anchorCtr="0">
              <a:noAutofit/>
            </a:bodyPr>
            <a:lstStyle/>
            <a:p>
              <a:endParaRPr sz="1400"/>
            </a:p>
          </p:txBody>
        </p:sp>
        <p:sp>
          <p:nvSpPr>
            <p:cNvPr id="197" name="Google Shape;6864;p88"/>
            <p:cNvSpPr/>
            <p:nvPr/>
          </p:nvSpPr>
          <p:spPr>
            <a:xfrm>
              <a:off x="-31816600"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grpFill/>
            <a:ln>
              <a:noFill/>
            </a:ln>
          </p:spPr>
          <p:txBody>
            <a:bodyPr spcFirstLastPara="1" wrap="square" lIns="91425" tIns="91425" rIns="91425" bIns="91425" anchor="ctr" anchorCtr="0">
              <a:noAutofit/>
            </a:bodyPr>
            <a:lstStyle/>
            <a:p>
              <a:endParaRPr sz="1400"/>
            </a:p>
          </p:txBody>
        </p:sp>
        <p:sp>
          <p:nvSpPr>
            <p:cNvPr id="198" name="Google Shape;6865;p88"/>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46" name="Google Shape;6913;p88"/>
          <p:cNvGrpSpPr/>
          <p:nvPr/>
        </p:nvGrpSpPr>
        <p:grpSpPr>
          <a:xfrm>
            <a:off x="7300491" y="2275464"/>
            <a:ext cx="600035" cy="598405"/>
            <a:chOff x="-31455100" y="3909350"/>
            <a:chExt cx="294600" cy="293800"/>
          </a:xfrm>
          <a:solidFill>
            <a:srgbClr val="FF0000"/>
          </a:solidFill>
        </p:grpSpPr>
        <p:sp>
          <p:nvSpPr>
            <p:cNvPr id="247" name="Google Shape;6914;p88"/>
            <p:cNvSpPr/>
            <p:nvPr/>
          </p:nvSpPr>
          <p:spPr>
            <a:xfrm>
              <a:off x="-31455100" y="3909350"/>
              <a:ext cx="294600" cy="293800"/>
            </a:xfrm>
            <a:custGeom>
              <a:avLst/>
              <a:gdLst/>
              <a:ahLst/>
              <a:cxnLst/>
              <a:rect l="l" t="t" r="r" b="b"/>
              <a:pathLst>
                <a:path w="11784" h="11752" extrusionOk="0">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grpFill/>
            <a:ln>
              <a:noFill/>
            </a:ln>
          </p:spPr>
          <p:txBody>
            <a:bodyPr spcFirstLastPara="1" wrap="square" lIns="91425" tIns="91425" rIns="91425" bIns="91425" anchor="ctr" anchorCtr="0">
              <a:noAutofit/>
            </a:bodyPr>
            <a:lstStyle/>
            <a:p>
              <a:endParaRPr sz="1400"/>
            </a:p>
          </p:txBody>
        </p:sp>
        <p:sp>
          <p:nvSpPr>
            <p:cNvPr id="248" name="Google Shape;6915;p88"/>
            <p:cNvSpPr/>
            <p:nvPr/>
          </p:nvSpPr>
          <p:spPr>
            <a:xfrm>
              <a:off x="-31455100" y="3997350"/>
              <a:ext cx="215050" cy="205025"/>
            </a:xfrm>
            <a:custGeom>
              <a:avLst/>
              <a:gdLst/>
              <a:ahLst/>
              <a:cxnLst/>
              <a:rect l="l" t="t" r="r" b="b"/>
              <a:pathLst>
                <a:path w="8602" h="8201" extrusionOk="0">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80" name="Google Shape;6947;p88"/>
          <p:cNvGrpSpPr/>
          <p:nvPr/>
        </p:nvGrpSpPr>
        <p:grpSpPr>
          <a:xfrm>
            <a:off x="4197134" y="2301045"/>
            <a:ext cx="595197" cy="596827"/>
            <a:chOff x="-32927950" y="3944800"/>
            <a:chExt cx="292225" cy="293025"/>
          </a:xfrm>
          <a:solidFill>
            <a:srgbClr val="FF0000"/>
          </a:solidFill>
        </p:grpSpPr>
        <p:sp>
          <p:nvSpPr>
            <p:cNvPr id="281" name="Google Shape;6948;p88"/>
            <p:cNvSpPr/>
            <p:nvPr/>
          </p:nvSpPr>
          <p:spPr>
            <a:xfrm>
              <a:off x="-32927950" y="3944800"/>
              <a:ext cx="69325" cy="292225"/>
            </a:xfrm>
            <a:custGeom>
              <a:avLst/>
              <a:gdLst/>
              <a:ahLst/>
              <a:cxnLst/>
              <a:rect l="l" t="t" r="r" b="b"/>
              <a:pathLst>
                <a:path w="2773" h="11689" extrusionOk="0">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grpFill/>
            <a:ln>
              <a:noFill/>
            </a:ln>
          </p:spPr>
          <p:txBody>
            <a:bodyPr spcFirstLastPara="1" wrap="square" lIns="91425" tIns="91425" rIns="91425" bIns="91425" anchor="ctr" anchorCtr="0">
              <a:noAutofit/>
            </a:bodyPr>
            <a:lstStyle/>
            <a:p>
              <a:endParaRPr sz="1400"/>
            </a:p>
          </p:txBody>
        </p:sp>
        <p:sp>
          <p:nvSpPr>
            <p:cNvPr id="282" name="Google Shape;6949;p88"/>
            <p:cNvSpPr/>
            <p:nvPr/>
          </p:nvSpPr>
          <p:spPr>
            <a:xfrm>
              <a:off x="-32720800" y="4057425"/>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grpFill/>
            <a:ln>
              <a:noFill/>
            </a:ln>
          </p:spPr>
          <p:txBody>
            <a:bodyPr spcFirstLastPara="1" wrap="square" lIns="91425" tIns="91425" rIns="91425" bIns="91425" anchor="ctr" anchorCtr="0">
              <a:noAutofit/>
            </a:bodyPr>
            <a:lstStyle/>
            <a:p>
              <a:endParaRPr sz="1400"/>
            </a:p>
          </p:txBody>
        </p:sp>
        <p:sp>
          <p:nvSpPr>
            <p:cNvPr id="283" name="Google Shape;6950;p88"/>
            <p:cNvSpPr/>
            <p:nvPr/>
          </p:nvSpPr>
          <p:spPr>
            <a:xfrm>
              <a:off x="-32720800" y="4099950"/>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grpFill/>
            <a:ln>
              <a:noFill/>
            </a:ln>
          </p:spPr>
          <p:txBody>
            <a:bodyPr spcFirstLastPara="1" wrap="square" lIns="91425" tIns="91425" rIns="91425" bIns="91425" anchor="ctr" anchorCtr="0">
              <a:noAutofit/>
            </a:bodyPr>
            <a:lstStyle/>
            <a:p>
              <a:endParaRPr sz="1400"/>
            </a:p>
          </p:txBody>
        </p:sp>
        <p:sp>
          <p:nvSpPr>
            <p:cNvPr id="284" name="Google Shape;6951;p88"/>
            <p:cNvSpPr/>
            <p:nvPr/>
          </p:nvSpPr>
          <p:spPr>
            <a:xfrm>
              <a:off x="-32720800" y="4141700"/>
              <a:ext cx="67750" cy="26025"/>
            </a:xfrm>
            <a:custGeom>
              <a:avLst/>
              <a:gdLst/>
              <a:ahLst/>
              <a:cxnLst/>
              <a:rect l="l" t="t" r="r" b="b"/>
              <a:pathLst>
                <a:path w="2710" h="1041" extrusionOk="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grpFill/>
            <a:ln>
              <a:noFill/>
            </a:ln>
          </p:spPr>
          <p:txBody>
            <a:bodyPr spcFirstLastPara="1" wrap="square" lIns="91425" tIns="91425" rIns="91425" bIns="91425" anchor="ctr" anchorCtr="0">
              <a:noAutofit/>
            </a:bodyPr>
            <a:lstStyle/>
            <a:p>
              <a:endParaRPr sz="1400"/>
            </a:p>
          </p:txBody>
        </p:sp>
        <p:sp>
          <p:nvSpPr>
            <p:cNvPr id="285" name="Google Shape;6952;p88"/>
            <p:cNvSpPr/>
            <p:nvPr/>
          </p:nvSpPr>
          <p:spPr>
            <a:xfrm>
              <a:off x="-32754675" y="3944800"/>
              <a:ext cx="51225" cy="52000"/>
            </a:xfrm>
            <a:custGeom>
              <a:avLst/>
              <a:gdLst/>
              <a:ahLst/>
              <a:cxnLst/>
              <a:rect l="l" t="t" r="r" b="b"/>
              <a:pathLst>
                <a:path w="2049" h="2080" extrusionOk="0">
                  <a:moveTo>
                    <a:pt x="1702" y="0"/>
                  </a:moveTo>
                  <a:cubicBezTo>
                    <a:pt x="757" y="0"/>
                    <a:pt x="1" y="788"/>
                    <a:pt x="1" y="1733"/>
                  </a:cubicBezTo>
                  <a:lnTo>
                    <a:pt x="1" y="2080"/>
                  </a:lnTo>
                  <a:lnTo>
                    <a:pt x="2049" y="2080"/>
                  </a:lnTo>
                  <a:lnTo>
                    <a:pt x="2049" y="0"/>
                  </a:lnTo>
                  <a:close/>
                </a:path>
              </a:pathLst>
            </a:custGeom>
            <a:grpFill/>
            <a:ln>
              <a:noFill/>
            </a:ln>
          </p:spPr>
          <p:txBody>
            <a:bodyPr spcFirstLastPara="1" wrap="square" lIns="91425" tIns="91425" rIns="91425" bIns="91425" anchor="ctr" anchorCtr="0">
              <a:noAutofit/>
            </a:bodyPr>
            <a:lstStyle/>
            <a:p>
              <a:endParaRPr sz="1400"/>
            </a:p>
          </p:txBody>
        </p:sp>
        <p:sp>
          <p:nvSpPr>
            <p:cNvPr id="286" name="Google Shape;6953;p88"/>
            <p:cNvSpPr/>
            <p:nvPr/>
          </p:nvSpPr>
          <p:spPr>
            <a:xfrm>
              <a:off x="-32687725" y="3944800"/>
              <a:ext cx="34675" cy="55150"/>
            </a:xfrm>
            <a:custGeom>
              <a:avLst/>
              <a:gdLst/>
              <a:ahLst/>
              <a:cxnLst/>
              <a:rect l="l" t="t" r="r" b="b"/>
              <a:pathLst>
                <a:path w="1387" h="2206" extrusionOk="0">
                  <a:moveTo>
                    <a:pt x="1" y="0"/>
                  </a:moveTo>
                  <a:lnTo>
                    <a:pt x="1" y="2111"/>
                  </a:lnTo>
                  <a:lnTo>
                    <a:pt x="883" y="2111"/>
                  </a:lnTo>
                  <a:cubicBezTo>
                    <a:pt x="1072" y="2111"/>
                    <a:pt x="1261" y="2143"/>
                    <a:pt x="1387" y="2206"/>
                  </a:cubicBezTo>
                  <a:lnTo>
                    <a:pt x="1387" y="1040"/>
                  </a:lnTo>
                  <a:cubicBezTo>
                    <a:pt x="1387" y="473"/>
                    <a:pt x="914" y="0"/>
                    <a:pt x="347" y="0"/>
                  </a:cubicBezTo>
                  <a:close/>
                </a:path>
              </a:pathLst>
            </a:custGeom>
            <a:grpFill/>
            <a:ln>
              <a:noFill/>
            </a:ln>
          </p:spPr>
          <p:txBody>
            <a:bodyPr spcFirstLastPara="1" wrap="square" lIns="91425" tIns="91425" rIns="91425" bIns="91425" anchor="ctr" anchorCtr="0">
              <a:noAutofit/>
            </a:bodyPr>
            <a:lstStyle/>
            <a:p>
              <a:endParaRPr sz="1400"/>
            </a:p>
          </p:txBody>
        </p:sp>
        <p:sp>
          <p:nvSpPr>
            <p:cNvPr id="287" name="Google Shape;6954;p88"/>
            <p:cNvSpPr/>
            <p:nvPr/>
          </p:nvSpPr>
          <p:spPr>
            <a:xfrm>
              <a:off x="-32860200" y="4014100"/>
              <a:ext cx="207150" cy="153625"/>
            </a:xfrm>
            <a:custGeom>
              <a:avLst/>
              <a:gdLst/>
              <a:ahLst/>
              <a:cxnLst/>
              <a:rect l="l" t="t" r="r" b="b"/>
              <a:pathLst>
                <a:path w="8286" h="6145" extrusionOk="0">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grpFill/>
            <a:ln>
              <a:noFill/>
            </a:ln>
          </p:spPr>
          <p:txBody>
            <a:bodyPr spcFirstLastPara="1" wrap="square" lIns="91425" tIns="91425" rIns="91425" bIns="91425" anchor="ctr" anchorCtr="0">
              <a:noAutofit/>
            </a:bodyPr>
            <a:lstStyle/>
            <a:p>
              <a:endParaRPr sz="1400"/>
            </a:p>
          </p:txBody>
        </p:sp>
        <p:sp>
          <p:nvSpPr>
            <p:cNvPr id="288" name="Google Shape;6955;p88"/>
            <p:cNvSpPr/>
            <p:nvPr/>
          </p:nvSpPr>
          <p:spPr>
            <a:xfrm>
              <a:off x="-32755450" y="4055850"/>
              <a:ext cx="51200" cy="181175"/>
            </a:xfrm>
            <a:custGeom>
              <a:avLst/>
              <a:gdLst/>
              <a:ahLst/>
              <a:cxnLst/>
              <a:rect l="l" t="t" r="r" b="b"/>
              <a:pathLst>
                <a:path w="2048" h="7247" extrusionOk="0">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grpFill/>
            <a:ln>
              <a:noFill/>
            </a:ln>
          </p:spPr>
          <p:txBody>
            <a:bodyPr spcFirstLastPara="1" wrap="square" lIns="91425" tIns="91425" rIns="91425" bIns="91425" anchor="ctr" anchorCtr="0">
              <a:noAutofit/>
            </a:bodyPr>
            <a:lstStyle/>
            <a:p>
              <a:endParaRPr sz="1400"/>
            </a:p>
          </p:txBody>
        </p:sp>
        <p:sp>
          <p:nvSpPr>
            <p:cNvPr id="289" name="Google Shape;6956;p88"/>
            <p:cNvSpPr/>
            <p:nvPr/>
          </p:nvSpPr>
          <p:spPr>
            <a:xfrm>
              <a:off x="-32686925" y="4182650"/>
              <a:ext cx="34675" cy="55175"/>
            </a:xfrm>
            <a:custGeom>
              <a:avLst/>
              <a:gdLst/>
              <a:ahLst/>
              <a:cxnLst/>
              <a:rect l="l" t="t" r="r" b="b"/>
              <a:pathLst>
                <a:path w="1387" h="2207" extrusionOk="0">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grpFill/>
            <a:ln>
              <a:noFill/>
            </a:ln>
          </p:spPr>
          <p:txBody>
            <a:bodyPr spcFirstLastPara="1" wrap="square" lIns="91425" tIns="91425" rIns="91425" bIns="91425" anchor="ctr" anchorCtr="0">
              <a:noAutofit/>
            </a:bodyPr>
            <a:lstStyle/>
            <a:p>
              <a:endParaRPr sz="1400"/>
            </a:p>
          </p:txBody>
        </p:sp>
      </p:grpSp>
      <p:grpSp>
        <p:nvGrpSpPr>
          <p:cNvPr id="304" name="Google Shape;6971;p88"/>
          <p:cNvGrpSpPr/>
          <p:nvPr/>
        </p:nvGrpSpPr>
        <p:grpSpPr>
          <a:xfrm>
            <a:off x="8143664" y="2266959"/>
            <a:ext cx="593619" cy="593568"/>
            <a:chOff x="-31093575" y="3911725"/>
            <a:chExt cx="291450" cy="291425"/>
          </a:xfrm>
          <a:solidFill>
            <a:srgbClr val="FF0000"/>
          </a:solidFill>
        </p:grpSpPr>
        <p:sp>
          <p:nvSpPr>
            <p:cNvPr id="305" name="Google Shape;6972;p88"/>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grpFill/>
            <a:ln>
              <a:noFill/>
            </a:ln>
          </p:spPr>
          <p:txBody>
            <a:bodyPr spcFirstLastPara="1" wrap="square" lIns="91425" tIns="91425" rIns="91425" bIns="91425" anchor="ctr" anchorCtr="0">
              <a:noAutofit/>
            </a:bodyPr>
            <a:lstStyle/>
            <a:p>
              <a:endParaRPr sz="1400"/>
            </a:p>
          </p:txBody>
        </p:sp>
        <p:sp>
          <p:nvSpPr>
            <p:cNvPr id="306" name="Google Shape;6973;p88"/>
            <p:cNvSpPr/>
            <p:nvPr/>
          </p:nvSpPr>
          <p:spPr>
            <a:xfrm>
              <a:off x="-31025825"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37" name="Google Shape;7004;p88"/>
          <p:cNvGrpSpPr/>
          <p:nvPr/>
        </p:nvGrpSpPr>
        <p:grpSpPr>
          <a:xfrm>
            <a:off x="5042041" y="2277270"/>
            <a:ext cx="625697" cy="594791"/>
            <a:chOff x="-32576675" y="3944600"/>
            <a:chExt cx="307200" cy="292025"/>
          </a:xfrm>
          <a:solidFill>
            <a:srgbClr val="FF0000"/>
          </a:solidFill>
        </p:grpSpPr>
        <p:sp>
          <p:nvSpPr>
            <p:cNvPr id="338" name="Google Shape;7005;p88"/>
            <p:cNvSpPr/>
            <p:nvPr/>
          </p:nvSpPr>
          <p:spPr>
            <a:xfrm>
              <a:off x="-32482950" y="3944600"/>
              <a:ext cx="213475" cy="214650"/>
            </a:xfrm>
            <a:custGeom>
              <a:avLst/>
              <a:gdLst/>
              <a:ahLst/>
              <a:cxnLst/>
              <a:rect l="l" t="t" r="r" b="b"/>
              <a:pathLst>
                <a:path w="8539" h="8586" extrusionOk="0">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grpFill/>
            <a:ln>
              <a:noFill/>
            </a:ln>
          </p:spPr>
          <p:txBody>
            <a:bodyPr spcFirstLastPara="1" wrap="square" lIns="91425" tIns="91425" rIns="91425" bIns="91425" anchor="ctr" anchorCtr="0">
              <a:noAutofit/>
            </a:bodyPr>
            <a:lstStyle/>
            <a:p>
              <a:endParaRPr sz="1400"/>
            </a:p>
          </p:txBody>
        </p:sp>
        <p:sp>
          <p:nvSpPr>
            <p:cNvPr id="339" name="Google Shape;7006;p88"/>
            <p:cNvSpPr/>
            <p:nvPr/>
          </p:nvSpPr>
          <p:spPr>
            <a:xfrm>
              <a:off x="-32576675" y="4020200"/>
              <a:ext cx="215850" cy="216425"/>
            </a:xfrm>
            <a:custGeom>
              <a:avLst/>
              <a:gdLst/>
              <a:ahLst/>
              <a:cxnLst/>
              <a:rect l="l" t="t" r="r" b="b"/>
              <a:pathLst>
                <a:path w="8634" h="8657" extrusionOk="0">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51" name="Google Shape;7018;p88"/>
          <p:cNvGrpSpPr/>
          <p:nvPr/>
        </p:nvGrpSpPr>
        <p:grpSpPr>
          <a:xfrm>
            <a:off x="8973796" y="2276316"/>
            <a:ext cx="595197" cy="593619"/>
            <a:chOff x="-30735200" y="3910925"/>
            <a:chExt cx="292225" cy="291450"/>
          </a:xfrm>
          <a:solidFill>
            <a:srgbClr val="FF0000"/>
          </a:solidFill>
        </p:grpSpPr>
        <p:sp>
          <p:nvSpPr>
            <p:cNvPr id="352" name="Google Shape;7019;p88"/>
            <p:cNvSpPr/>
            <p:nvPr/>
          </p:nvSpPr>
          <p:spPr>
            <a:xfrm>
              <a:off x="-30683225" y="3962900"/>
              <a:ext cx="188275" cy="186700"/>
            </a:xfrm>
            <a:custGeom>
              <a:avLst/>
              <a:gdLst/>
              <a:ahLst/>
              <a:cxnLst/>
              <a:rect l="l" t="t" r="r" b="b"/>
              <a:pathLst>
                <a:path w="7531" h="7468" extrusionOk="0">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grpFill/>
            <a:ln>
              <a:noFill/>
            </a:ln>
          </p:spPr>
          <p:txBody>
            <a:bodyPr spcFirstLastPara="1" wrap="square" lIns="91425" tIns="91425" rIns="91425" bIns="91425" anchor="ctr" anchorCtr="0">
              <a:noAutofit/>
            </a:bodyPr>
            <a:lstStyle/>
            <a:p>
              <a:endParaRPr sz="1400"/>
            </a:p>
          </p:txBody>
        </p:sp>
        <p:sp>
          <p:nvSpPr>
            <p:cNvPr id="353" name="Google Shape;7020;p88"/>
            <p:cNvSpPr/>
            <p:nvPr/>
          </p:nvSpPr>
          <p:spPr>
            <a:xfrm>
              <a:off x="-30735200" y="3910925"/>
              <a:ext cx="292225" cy="291450"/>
            </a:xfrm>
            <a:custGeom>
              <a:avLst/>
              <a:gdLst/>
              <a:ahLst/>
              <a:cxnLst/>
              <a:rect l="l" t="t" r="r" b="b"/>
              <a:pathLst>
                <a:path w="11689" h="11658" extrusionOk="0">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grpFill/>
            <a:ln>
              <a:noFill/>
            </a:ln>
          </p:spPr>
          <p:txBody>
            <a:bodyPr spcFirstLastPara="1" wrap="square" lIns="91425" tIns="91425" rIns="91425" bIns="91425" anchor="ctr" anchorCtr="0">
              <a:noAutofit/>
            </a:bodyPr>
            <a:lstStyle/>
            <a:p>
              <a:endParaRPr sz="1400"/>
            </a:p>
          </p:txBody>
        </p:sp>
      </p:grpSp>
      <p:sp>
        <p:nvSpPr>
          <p:cNvPr id="355" name="Google Shape;5917;p86"/>
          <p:cNvSpPr/>
          <p:nvPr/>
        </p:nvSpPr>
        <p:spPr>
          <a:xfrm>
            <a:off x="5786364" y="3436129"/>
            <a:ext cx="601377" cy="617564"/>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FF0000"/>
          </a:solidFill>
          <a:ln>
            <a:noFill/>
          </a:ln>
        </p:spPr>
        <p:txBody>
          <a:bodyPr spcFirstLastPara="1" wrap="square" lIns="91425" tIns="91425" rIns="91425" bIns="91425" anchor="ctr" anchorCtr="0">
            <a:noAutofit/>
          </a:bodyPr>
          <a:lstStyle/>
          <a:p>
            <a:endParaRPr sz="1400"/>
          </a:p>
        </p:txBody>
      </p:sp>
      <p:sp>
        <p:nvSpPr>
          <p:cNvPr id="356" name="Google Shape;5955;p86"/>
          <p:cNvSpPr/>
          <p:nvPr/>
        </p:nvSpPr>
        <p:spPr>
          <a:xfrm>
            <a:off x="6505831" y="3532661"/>
            <a:ext cx="612007" cy="521024"/>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rgbClr val="FF0000"/>
          </a:solidFill>
          <a:ln>
            <a:noFill/>
          </a:ln>
        </p:spPr>
        <p:txBody>
          <a:bodyPr spcFirstLastPara="1" wrap="square" lIns="91425" tIns="91425" rIns="91425" bIns="91425" anchor="ctr" anchorCtr="0">
            <a:noAutofit/>
          </a:bodyPr>
          <a:lstStyle/>
          <a:p>
            <a:endParaRPr sz="1400"/>
          </a:p>
        </p:txBody>
      </p:sp>
      <p:grpSp>
        <p:nvGrpSpPr>
          <p:cNvPr id="357" name="Google Shape;5983;p86"/>
          <p:cNvGrpSpPr/>
          <p:nvPr/>
        </p:nvGrpSpPr>
        <p:grpSpPr>
          <a:xfrm>
            <a:off x="7369111" y="3452311"/>
            <a:ext cx="615051" cy="616007"/>
            <a:chOff x="-38538975" y="3954250"/>
            <a:chExt cx="318225" cy="316650"/>
          </a:xfrm>
          <a:solidFill>
            <a:srgbClr val="FF0000"/>
          </a:solidFill>
        </p:grpSpPr>
        <p:sp>
          <p:nvSpPr>
            <p:cNvPr id="358" name="Google Shape;5984;p86"/>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91425" tIns="91425" rIns="91425" bIns="91425" anchor="ctr" anchorCtr="0">
              <a:noAutofit/>
            </a:bodyPr>
            <a:lstStyle/>
            <a:p>
              <a:endParaRPr sz="1400"/>
            </a:p>
          </p:txBody>
        </p:sp>
        <p:sp>
          <p:nvSpPr>
            <p:cNvPr id="359" name="Google Shape;5985;p86"/>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60" name="Google Shape;5986;p86"/>
          <p:cNvGrpSpPr/>
          <p:nvPr/>
        </p:nvGrpSpPr>
        <p:grpSpPr>
          <a:xfrm>
            <a:off x="9805137" y="3428806"/>
            <a:ext cx="621091" cy="619071"/>
            <a:chOff x="-37385100" y="3949908"/>
            <a:chExt cx="321350" cy="318225"/>
          </a:xfrm>
          <a:solidFill>
            <a:srgbClr val="FF0000"/>
          </a:solidFill>
        </p:grpSpPr>
        <p:sp>
          <p:nvSpPr>
            <p:cNvPr id="361" name="Google Shape;5987;p86"/>
            <p:cNvSpPr/>
            <p:nvPr/>
          </p:nvSpPr>
          <p:spPr>
            <a:xfrm>
              <a:off x="-37190575"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grpFill/>
            <a:ln>
              <a:noFill/>
            </a:ln>
          </p:spPr>
          <p:txBody>
            <a:bodyPr spcFirstLastPara="1" wrap="square" lIns="91425" tIns="91425" rIns="91425" bIns="91425" anchor="ctr" anchorCtr="0">
              <a:noAutofit/>
            </a:bodyPr>
            <a:lstStyle/>
            <a:p>
              <a:endParaRPr sz="1400"/>
            </a:p>
          </p:txBody>
        </p:sp>
        <p:sp>
          <p:nvSpPr>
            <p:cNvPr id="362" name="Google Shape;5988;p86"/>
            <p:cNvSpPr/>
            <p:nvPr/>
          </p:nvSpPr>
          <p:spPr>
            <a:xfrm>
              <a:off x="-37385100"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63" name="Google Shape;6005;p86"/>
          <p:cNvGrpSpPr/>
          <p:nvPr/>
        </p:nvGrpSpPr>
        <p:grpSpPr>
          <a:xfrm>
            <a:off x="6535130" y="4660387"/>
            <a:ext cx="541719" cy="545216"/>
            <a:chOff x="-40011050" y="3972375"/>
            <a:chExt cx="316650" cy="316625"/>
          </a:xfrm>
          <a:solidFill>
            <a:srgbClr val="FF0000"/>
          </a:solidFill>
        </p:grpSpPr>
        <p:sp>
          <p:nvSpPr>
            <p:cNvPr id="364" name="Google Shape;6006;p86"/>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grpFill/>
            <a:ln>
              <a:noFill/>
            </a:ln>
          </p:spPr>
          <p:txBody>
            <a:bodyPr spcFirstLastPara="1" wrap="square" lIns="91425" tIns="91425" rIns="91425" bIns="91425" anchor="ctr" anchorCtr="0">
              <a:noAutofit/>
            </a:bodyPr>
            <a:lstStyle/>
            <a:p>
              <a:endParaRPr sz="1400"/>
            </a:p>
          </p:txBody>
        </p:sp>
        <p:sp>
          <p:nvSpPr>
            <p:cNvPr id="365" name="Google Shape;6007;p86"/>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grpFill/>
            <a:ln>
              <a:noFill/>
            </a:ln>
          </p:spPr>
          <p:txBody>
            <a:bodyPr spcFirstLastPara="1" wrap="square" lIns="91425" tIns="91425" rIns="91425" bIns="91425" anchor="ctr" anchorCtr="0">
              <a:noAutofit/>
            </a:bodyPr>
            <a:lstStyle/>
            <a:p>
              <a:endParaRPr sz="1400"/>
            </a:p>
          </p:txBody>
        </p:sp>
      </p:grpSp>
      <p:grpSp>
        <p:nvGrpSpPr>
          <p:cNvPr id="366" name="Google Shape;6020;p86"/>
          <p:cNvGrpSpPr/>
          <p:nvPr/>
        </p:nvGrpSpPr>
        <p:grpSpPr>
          <a:xfrm>
            <a:off x="8197748" y="3444011"/>
            <a:ext cx="363891" cy="616007"/>
            <a:chOff x="-38109725" y="3955025"/>
            <a:chExt cx="188275" cy="316650"/>
          </a:xfrm>
          <a:solidFill>
            <a:srgbClr val="FF0000"/>
          </a:solidFill>
        </p:grpSpPr>
        <p:sp>
          <p:nvSpPr>
            <p:cNvPr id="367" name="Google Shape;6021;p86"/>
            <p:cNvSpPr/>
            <p:nvPr/>
          </p:nvSpPr>
          <p:spPr>
            <a:xfrm>
              <a:off x="-38109725"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grpFill/>
            <a:ln>
              <a:noFill/>
            </a:ln>
          </p:spPr>
          <p:txBody>
            <a:bodyPr spcFirstLastPara="1" wrap="square" lIns="91425" tIns="91425" rIns="91425" bIns="91425" anchor="ctr" anchorCtr="0">
              <a:noAutofit/>
            </a:bodyPr>
            <a:lstStyle/>
            <a:p>
              <a:endParaRPr sz="1400"/>
            </a:p>
          </p:txBody>
        </p:sp>
        <p:sp>
          <p:nvSpPr>
            <p:cNvPr id="368" name="Google Shape;6022;p86"/>
            <p:cNvSpPr/>
            <p:nvPr/>
          </p:nvSpPr>
          <p:spPr>
            <a:xfrm>
              <a:off x="-38067200"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grpFill/>
            <a:ln>
              <a:noFill/>
            </a:ln>
          </p:spPr>
          <p:txBody>
            <a:bodyPr spcFirstLastPara="1" wrap="square" lIns="91425" tIns="91425" rIns="91425" bIns="91425" anchor="ctr" anchorCtr="0">
              <a:noAutofit/>
            </a:bodyPr>
            <a:lstStyle/>
            <a:p>
              <a:endParaRPr sz="1400"/>
            </a:p>
          </p:txBody>
        </p:sp>
      </p:grpSp>
      <p:grpSp>
        <p:nvGrpSpPr>
          <p:cNvPr id="369" name="Google Shape;6038;p86"/>
          <p:cNvGrpSpPr/>
          <p:nvPr/>
        </p:nvGrpSpPr>
        <p:grpSpPr>
          <a:xfrm>
            <a:off x="5061406" y="3472661"/>
            <a:ext cx="605919" cy="616785"/>
            <a:chOff x="-39647175" y="3972000"/>
            <a:chExt cx="313500" cy="317050"/>
          </a:xfrm>
          <a:solidFill>
            <a:srgbClr val="FF0000"/>
          </a:solidFill>
        </p:grpSpPr>
        <p:sp>
          <p:nvSpPr>
            <p:cNvPr id="370" name="Google Shape;6039;p86"/>
            <p:cNvSpPr/>
            <p:nvPr/>
          </p:nvSpPr>
          <p:spPr>
            <a:xfrm>
              <a:off x="-39647175" y="3972000"/>
              <a:ext cx="95325" cy="153975"/>
            </a:xfrm>
            <a:custGeom>
              <a:avLst/>
              <a:gdLst/>
              <a:ahLst/>
              <a:cxnLst/>
              <a:rect l="l" t="t" r="r" b="b"/>
              <a:pathLst>
                <a:path w="3813"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grpFill/>
            <a:ln>
              <a:noFill/>
            </a:ln>
          </p:spPr>
          <p:txBody>
            <a:bodyPr spcFirstLastPara="1" wrap="square" lIns="91425" tIns="91425" rIns="91425" bIns="91425" anchor="ctr" anchorCtr="0">
              <a:noAutofit/>
            </a:bodyPr>
            <a:lstStyle/>
            <a:p>
              <a:endParaRPr sz="1400"/>
            </a:p>
          </p:txBody>
        </p:sp>
        <p:sp>
          <p:nvSpPr>
            <p:cNvPr id="371" name="Google Shape;6040;p86"/>
            <p:cNvSpPr/>
            <p:nvPr/>
          </p:nvSpPr>
          <p:spPr>
            <a:xfrm>
              <a:off x="-39588875"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grpFill/>
            <a:ln>
              <a:noFill/>
            </a:ln>
          </p:spPr>
          <p:txBody>
            <a:bodyPr spcFirstLastPara="1" wrap="square" lIns="91425" tIns="91425" rIns="91425" bIns="91425" anchor="ctr" anchorCtr="0">
              <a:noAutofit/>
            </a:bodyPr>
            <a:lstStyle/>
            <a:p>
              <a:endParaRPr sz="1400"/>
            </a:p>
          </p:txBody>
        </p:sp>
        <p:sp>
          <p:nvSpPr>
            <p:cNvPr id="372" name="Google Shape;6041;p86"/>
            <p:cNvSpPr/>
            <p:nvPr/>
          </p:nvSpPr>
          <p:spPr>
            <a:xfrm>
              <a:off x="-39398275"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grpFill/>
            <a:ln>
              <a:noFill/>
            </a:ln>
          </p:spPr>
          <p:txBody>
            <a:bodyPr spcFirstLastPara="1" wrap="square" lIns="91425" tIns="91425" rIns="91425" bIns="91425" anchor="ctr" anchorCtr="0">
              <a:noAutofit/>
            </a:bodyPr>
            <a:lstStyle/>
            <a:p>
              <a:endParaRPr sz="1400"/>
            </a:p>
          </p:txBody>
        </p:sp>
      </p:grpSp>
      <p:grpSp>
        <p:nvGrpSpPr>
          <p:cNvPr id="373" name="Google Shape;6048;p86"/>
          <p:cNvGrpSpPr/>
          <p:nvPr/>
        </p:nvGrpSpPr>
        <p:grpSpPr>
          <a:xfrm>
            <a:off x="8940376" y="3435034"/>
            <a:ext cx="608963" cy="619071"/>
            <a:chOff x="-37804925" y="3953450"/>
            <a:chExt cx="315075" cy="318225"/>
          </a:xfrm>
          <a:solidFill>
            <a:srgbClr val="FF0000"/>
          </a:solidFill>
        </p:grpSpPr>
        <p:sp>
          <p:nvSpPr>
            <p:cNvPr id="374" name="Google Shape;6049;p86"/>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grpFill/>
            <a:ln>
              <a:noFill/>
            </a:ln>
          </p:spPr>
          <p:txBody>
            <a:bodyPr spcFirstLastPara="1" wrap="square" lIns="91425" tIns="91425" rIns="91425" bIns="91425" anchor="ctr" anchorCtr="0">
              <a:noAutofit/>
            </a:bodyPr>
            <a:lstStyle/>
            <a:p>
              <a:endParaRPr sz="1400"/>
            </a:p>
          </p:txBody>
        </p:sp>
        <p:sp>
          <p:nvSpPr>
            <p:cNvPr id="375" name="Google Shape;6050;p86"/>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grpFill/>
            <a:ln>
              <a:noFill/>
            </a:ln>
          </p:spPr>
          <p:txBody>
            <a:bodyPr spcFirstLastPara="1" wrap="square" lIns="91425" tIns="91425" rIns="91425" bIns="91425" anchor="ctr" anchorCtr="0">
              <a:noAutofit/>
            </a:bodyPr>
            <a:lstStyle/>
            <a:p>
              <a:endParaRPr sz="1400"/>
            </a:p>
          </p:txBody>
        </p:sp>
        <p:sp>
          <p:nvSpPr>
            <p:cNvPr id="376" name="Google Shape;6051;p86"/>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77" name="Google Shape;5717;p85"/>
          <p:cNvGrpSpPr/>
          <p:nvPr/>
        </p:nvGrpSpPr>
        <p:grpSpPr>
          <a:xfrm>
            <a:off x="7423788" y="4698062"/>
            <a:ext cx="656485" cy="517252"/>
            <a:chOff x="5629975" y="3255775"/>
            <a:chExt cx="504500" cy="397500"/>
          </a:xfrm>
          <a:solidFill>
            <a:srgbClr val="FF0000"/>
          </a:solidFill>
        </p:grpSpPr>
        <p:sp>
          <p:nvSpPr>
            <p:cNvPr id="378" name="Google Shape;5718;p85"/>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79" name="Google Shape;5719;p85"/>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0" name="Google Shape;5720;p85"/>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1" name="Google Shape;5721;p85"/>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2" name="Google Shape;5722;p85"/>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grpSp>
      <p:grpSp>
        <p:nvGrpSpPr>
          <p:cNvPr id="383" name="Google Shape;5723;p85"/>
          <p:cNvGrpSpPr/>
          <p:nvPr/>
        </p:nvGrpSpPr>
        <p:grpSpPr>
          <a:xfrm>
            <a:off x="4103926" y="3461123"/>
            <a:ext cx="741943" cy="609831"/>
            <a:chOff x="6234950" y="3255925"/>
            <a:chExt cx="483250" cy="397200"/>
          </a:xfrm>
          <a:solidFill>
            <a:srgbClr val="FF0000"/>
          </a:solidFill>
        </p:grpSpPr>
        <p:sp>
          <p:nvSpPr>
            <p:cNvPr id="384" name="Google Shape;5724;p85"/>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5" name="Google Shape;5725;p85"/>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6" name="Google Shape;5726;p85"/>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7" name="Google Shape;5727;p85"/>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8" name="Google Shape;5728;p85"/>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9" name="Google Shape;5729;p85"/>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grpSp>
    </p:spTree>
    <p:extLst>
      <p:ext uri="{BB962C8B-B14F-4D97-AF65-F5344CB8AC3E}">
        <p14:creationId xmlns:p14="http://schemas.microsoft.com/office/powerpoint/2010/main" val="3381781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a:extLst>
              <a:ext uri="{FF2B5EF4-FFF2-40B4-BE49-F238E27FC236}">
                <a16:creationId xmlns:a16="http://schemas.microsoft.com/office/drawing/2014/main" id="{148523CB-859F-42BB-8DBD-9199EA33057C}"/>
              </a:ext>
            </a:extLst>
          </p:cNvPr>
          <p:cNvSpPr>
            <a:spLocks noGrp="1"/>
          </p:cNvSpPr>
          <p:nvPr>
            <p:ph sz="quarter" idx="10"/>
          </p:nvPr>
        </p:nvSpPr>
        <p:spPr/>
        <p:txBody>
          <a:bodyPr>
            <a:normAutofit/>
          </a:bodyPr>
          <a:lstStyle/>
          <a:p>
            <a:r>
              <a:rPr lang="es-MX" dirty="0"/>
              <a:t>Alumno 1</a:t>
            </a:r>
          </a:p>
        </p:txBody>
      </p:sp>
      <p:sp>
        <p:nvSpPr>
          <p:cNvPr id="3" name="Marcador de contenido 2">
            <a:extLst>
              <a:ext uri="{FF2B5EF4-FFF2-40B4-BE49-F238E27FC236}">
                <a16:creationId xmlns:a16="http://schemas.microsoft.com/office/drawing/2014/main" id="{D077CE38-608B-4B00-8C52-418F534D5AAB}"/>
              </a:ext>
            </a:extLst>
          </p:cNvPr>
          <p:cNvSpPr>
            <a:spLocks noGrp="1"/>
          </p:cNvSpPr>
          <p:nvPr>
            <p:ph sz="quarter" idx="11"/>
          </p:nvPr>
        </p:nvSpPr>
        <p:spPr/>
        <p:txBody>
          <a:bodyPr/>
          <a:lstStyle/>
          <a:p>
            <a:r>
              <a:rPr lang="es-MX" dirty="0"/>
              <a:t>Alumno 2</a:t>
            </a:r>
          </a:p>
        </p:txBody>
      </p:sp>
      <p:sp>
        <p:nvSpPr>
          <p:cNvPr id="4" name="Marcador de contenido 3">
            <a:extLst>
              <a:ext uri="{FF2B5EF4-FFF2-40B4-BE49-F238E27FC236}">
                <a16:creationId xmlns:a16="http://schemas.microsoft.com/office/drawing/2014/main" id="{99BC0945-6034-4C9E-9484-5579FBE084FC}"/>
              </a:ext>
            </a:extLst>
          </p:cNvPr>
          <p:cNvSpPr>
            <a:spLocks noGrp="1"/>
          </p:cNvSpPr>
          <p:nvPr>
            <p:ph sz="quarter" idx="12"/>
          </p:nvPr>
        </p:nvSpPr>
        <p:spPr/>
        <p:txBody>
          <a:bodyPr/>
          <a:lstStyle/>
          <a:p>
            <a:r>
              <a:rPr lang="es-MX" dirty="0"/>
              <a:t>Alumno 3</a:t>
            </a:r>
          </a:p>
        </p:txBody>
      </p:sp>
      <p:sp>
        <p:nvSpPr>
          <p:cNvPr id="5" name="Marcador de contenido 4">
            <a:extLst>
              <a:ext uri="{FF2B5EF4-FFF2-40B4-BE49-F238E27FC236}">
                <a16:creationId xmlns:a16="http://schemas.microsoft.com/office/drawing/2014/main" id="{125D66BB-E5BE-4ACE-92C6-B273E0749276}"/>
              </a:ext>
            </a:extLst>
          </p:cNvPr>
          <p:cNvSpPr>
            <a:spLocks noGrp="1"/>
          </p:cNvSpPr>
          <p:nvPr>
            <p:ph sz="quarter" idx="13"/>
          </p:nvPr>
        </p:nvSpPr>
        <p:spPr/>
        <p:txBody>
          <a:bodyPr/>
          <a:lstStyle/>
          <a:p>
            <a:r>
              <a:rPr lang="es-MX" dirty="0"/>
              <a:t>Alumno 4</a:t>
            </a:r>
          </a:p>
        </p:txBody>
      </p:sp>
      <p:sp>
        <p:nvSpPr>
          <p:cNvPr id="6" name="Rectángulo: esquinas redondeadas 5">
            <a:extLst>
              <a:ext uri="{FF2B5EF4-FFF2-40B4-BE49-F238E27FC236}">
                <a16:creationId xmlns:a16="http://schemas.microsoft.com/office/drawing/2014/main" id="{49C455AB-C23A-432F-95AD-140842DDD29E}"/>
              </a:ext>
            </a:extLst>
          </p:cNvPr>
          <p:cNvSpPr/>
          <p:nvPr/>
        </p:nvSpPr>
        <p:spPr>
          <a:xfrm>
            <a:off x="1794259" y="2728340"/>
            <a:ext cx="1800000" cy="1800000"/>
          </a:xfrm>
          <a:prstGeom prst="roundRect">
            <a:avLst>
              <a:gd name="adj" fmla="val 7917"/>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Rectángulo: esquinas redondeadas 6">
            <a:extLst>
              <a:ext uri="{FF2B5EF4-FFF2-40B4-BE49-F238E27FC236}">
                <a16:creationId xmlns:a16="http://schemas.microsoft.com/office/drawing/2014/main" id="{C26C1094-43B5-437C-A62B-EA6855A46F7C}"/>
              </a:ext>
            </a:extLst>
          </p:cNvPr>
          <p:cNvSpPr/>
          <p:nvPr/>
        </p:nvSpPr>
        <p:spPr>
          <a:xfrm>
            <a:off x="4088187" y="2728340"/>
            <a:ext cx="1800000" cy="1800000"/>
          </a:xfrm>
          <a:prstGeom prst="roundRect">
            <a:avLst>
              <a:gd name="adj" fmla="val 7917"/>
            </a:avLst>
          </a:prstGeom>
          <a:gradFill flip="none" rotWithShape="1">
            <a:gsLst>
              <a:gs pos="0">
                <a:srgbClr val="6666FF">
                  <a:shade val="30000"/>
                  <a:satMod val="115000"/>
                </a:srgbClr>
              </a:gs>
              <a:gs pos="50000">
                <a:srgbClr val="6666FF">
                  <a:shade val="67500"/>
                  <a:satMod val="115000"/>
                </a:srgbClr>
              </a:gs>
              <a:gs pos="100000">
                <a:srgbClr val="6666FF">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Rectángulo: esquinas redondeadas 7">
            <a:extLst>
              <a:ext uri="{FF2B5EF4-FFF2-40B4-BE49-F238E27FC236}">
                <a16:creationId xmlns:a16="http://schemas.microsoft.com/office/drawing/2014/main" id="{40226D70-5BB0-4855-8D56-270B7D5E8913}"/>
              </a:ext>
            </a:extLst>
          </p:cNvPr>
          <p:cNvSpPr/>
          <p:nvPr/>
        </p:nvSpPr>
        <p:spPr>
          <a:xfrm>
            <a:off x="6303815" y="2728340"/>
            <a:ext cx="1800000" cy="1800000"/>
          </a:xfrm>
          <a:prstGeom prst="roundRect">
            <a:avLst>
              <a:gd name="adj" fmla="val 7917"/>
            </a:avLst>
          </a:prstGeom>
          <a:gradFill flip="none" rotWithShape="1">
            <a:gsLst>
              <a:gs pos="0">
                <a:srgbClr val="9933FF">
                  <a:shade val="30000"/>
                  <a:satMod val="115000"/>
                </a:srgbClr>
              </a:gs>
              <a:gs pos="50000">
                <a:srgbClr val="9933FF">
                  <a:shade val="67500"/>
                  <a:satMod val="115000"/>
                </a:srgbClr>
              </a:gs>
              <a:gs pos="100000">
                <a:srgbClr val="9933FF">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Rectángulo: esquinas redondeadas 8">
            <a:extLst>
              <a:ext uri="{FF2B5EF4-FFF2-40B4-BE49-F238E27FC236}">
                <a16:creationId xmlns:a16="http://schemas.microsoft.com/office/drawing/2014/main" id="{4A1546F8-FE84-4E3C-B099-E686B15584E0}"/>
              </a:ext>
            </a:extLst>
          </p:cNvPr>
          <p:cNvSpPr/>
          <p:nvPr/>
        </p:nvSpPr>
        <p:spPr>
          <a:xfrm>
            <a:off x="8597743" y="2728340"/>
            <a:ext cx="1800000" cy="1800000"/>
          </a:xfrm>
          <a:prstGeom prst="roundRect">
            <a:avLst>
              <a:gd name="adj" fmla="val 7917"/>
            </a:avLst>
          </a:prstGeom>
          <a:gradFill flip="none" rotWithShape="1">
            <a:gsLst>
              <a:gs pos="0">
                <a:srgbClr val="FF0066">
                  <a:shade val="30000"/>
                  <a:satMod val="115000"/>
                </a:srgbClr>
              </a:gs>
              <a:gs pos="50000">
                <a:srgbClr val="FF0066">
                  <a:shade val="67500"/>
                  <a:satMod val="115000"/>
                </a:srgbClr>
              </a:gs>
              <a:gs pos="100000">
                <a:srgbClr val="FF00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0" name="Imagen 9">
            <a:extLst>
              <a:ext uri="{FF2B5EF4-FFF2-40B4-BE49-F238E27FC236}">
                <a16:creationId xmlns:a16="http://schemas.microsoft.com/office/drawing/2014/main" id="{E6F7E60E-3F08-4795-8BD3-E32C9936364E}"/>
              </a:ext>
            </a:extLst>
          </p:cNvPr>
          <p:cNvPicPr>
            <a:picLocks noChangeAspect="1"/>
          </p:cNvPicPr>
          <p:nvPr/>
        </p:nvPicPr>
        <p:blipFill>
          <a:blip r:embed="rId3"/>
          <a:stretch>
            <a:fillRect/>
          </a:stretch>
        </p:blipFill>
        <p:spPr>
          <a:xfrm>
            <a:off x="4189541" y="2950203"/>
            <a:ext cx="1598737" cy="1592145"/>
          </a:xfrm>
          <a:prstGeom prst="rect">
            <a:avLst/>
          </a:prstGeom>
        </p:spPr>
      </p:pic>
      <p:pic>
        <p:nvPicPr>
          <p:cNvPr id="11" name="Imagen 10">
            <a:extLst>
              <a:ext uri="{FF2B5EF4-FFF2-40B4-BE49-F238E27FC236}">
                <a16:creationId xmlns:a16="http://schemas.microsoft.com/office/drawing/2014/main" id="{B43A800E-9AD7-4C19-BD80-941512024C84}"/>
              </a:ext>
            </a:extLst>
          </p:cNvPr>
          <p:cNvPicPr>
            <a:picLocks noChangeAspect="1"/>
          </p:cNvPicPr>
          <p:nvPr/>
        </p:nvPicPr>
        <p:blipFill>
          <a:blip r:embed="rId4"/>
          <a:stretch>
            <a:fillRect/>
          </a:stretch>
        </p:blipFill>
        <p:spPr>
          <a:xfrm>
            <a:off x="1723535" y="2601568"/>
            <a:ext cx="1923364" cy="1923364"/>
          </a:xfrm>
          <a:prstGeom prst="rect">
            <a:avLst/>
          </a:prstGeom>
        </p:spPr>
      </p:pic>
      <p:pic>
        <p:nvPicPr>
          <p:cNvPr id="12" name="Imagen 11">
            <a:extLst>
              <a:ext uri="{FF2B5EF4-FFF2-40B4-BE49-F238E27FC236}">
                <a16:creationId xmlns:a16="http://schemas.microsoft.com/office/drawing/2014/main" id="{AE2A3235-7DCB-4706-82E9-53BEA7939A2F}"/>
              </a:ext>
            </a:extLst>
          </p:cNvPr>
          <p:cNvPicPr>
            <a:picLocks noChangeAspect="1"/>
          </p:cNvPicPr>
          <p:nvPr/>
        </p:nvPicPr>
        <p:blipFill rotWithShape="1">
          <a:blip r:embed="rId5"/>
          <a:srcRect l="6822" r="5262"/>
          <a:stretch/>
        </p:blipFill>
        <p:spPr>
          <a:xfrm>
            <a:off x="6267613" y="2760998"/>
            <a:ext cx="1923364" cy="1842358"/>
          </a:xfrm>
          <a:prstGeom prst="rect">
            <a:avLst/>
          </a:prstGeom>
        </p:spPr>
      </p:pic>
      <p:pic>
        <p:nvPicPr>
          <p:cNvPr id="13" name="Picture 2" descr="Bella | Tonton Friends Wiki | Fandom">
            <a:extLst>
              <a:ext uri="{FF2B5EF4-FFF2-40B4-BE49-F238E27FC236}">
                <a16:creationId xmlns:a16="http://schemas.microsoft.com/office/drawing/2014/main" id="{66152F88-6F63-4DD8-8E5A-474845F0DF6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a:stretch/>
        </p:blipFill>
        <p:spPr bwMode="auto">
          <a:xfrm>
            <a:off x="8670311" y="2832093"/>
            <a:ext cx="1727429" cy="1683179"/>
          </a:xfrm>
          <a:prstGeom prst="rect">
            <a:avLst/>
          </a:prstGeom>
          <a:noFill/>
          <a:extLst>
            <a:ext uri="{909E8E84-426E-40DD-AFC4-6F175D3DCCD1}">
              <a14:hiddenFill xmlns:a14="http://schemas.microsoft.com/office/drawing/2010/main">
                <a:solidFill>
                  <a:srgbClr val="FFFFFF"/>
                </a:solidFill>
              </a14:hiddenFill>
            </a:ext>
          </a:extLst>
        </p:spPr>
      </p:pic>
      <p:sp>
        <p:nvSpPr>
          <p:cNvPr id="14" name="Rectángulo 13">
            <a:extLst>
              <a:ext uri="{FF2B5EF4-FFF2-40B4-BE49-F238E27FC236}">
                <a16:creationId xmlns:a16="http://schemas.microsoft.com/office/drawing/2014/main" id="{2213FF44-404E-4885-ABA0-7E5D3001FAAE}"/>
              </a:ext>
            </a:extLst>
          </p:cNvPr>
          <p:cNvSpPr/>
          <p:nvPr/>
        </p:nvSpPr>
        <p:spPr>
          <a:xfrm>
            <a:off x="3480648" y="1069105"/>
            <a:ext cx="4974568" cy="1107996"/>
          </a:xfrm>
          <a:prstGeom prst="rect">
            <a:avLst/>
          </a:prstGeom>
          <a:noFill/>
        </p:spPr>
        <p:txBody>
          <a:bodyPr wrap="none" lIns="91440" tIns="45720" rIns="91440" bIns="45720">
            <a:spAutoFit/>
          </a:bodyPr>
          <a:lstStyle/>
          <a:p>
            <a:pPr algn="ctr"/>
            <a:r>
              <a:rPr lang="es-ES" sz="6600" dirty="0">
                <a:ln w="0"/>
                <a:solidFill>
                  <a:schemeClr val="bg1"/>
                </a:solidFill>
                <a:latin typeface="Bebas Neue" panose="020B0606020202050201" pitchFamily="34" charset="0"/>
              </a:rPr>
              <a:t>¿</a:t>
            </a:r>
            <a:r>
              <a:rPr lang="es-MX" sz="6600" dirty="0">
                <a:ln w="0"/>
                <a:solidFill>
                  <a:schemeClr val="bg1"/>
                </a:solidFill>
                <a:latin typeface="Bebas Neue" panose="020B0606020202050201" pitchFamily="34" charset="0"/>
              </a:rPr>
              <a:t>Quién presenta?</a:t>
            </a:r>
            <a:endParaRPr lang="es-ES" sz="6600" b="0" cap="none" spc="0" dirty="0">
              <a:ln w="0"/>
              <a:solidFill>
                <a:schemeClr val="bg1"/>
              </a:solidFill>
              <a:latin typeface="Bebas Neue" panose="020B0606020202050201" pitchFamily="34" charset="0"/>
            </a:endParaRPr>
          </a:p>
        </p:txBody>
      </p:sp>
    </p:spTree>
    <p:extLst>
      <p:ext uri="{BB962C8B-B14F-4D97-AF65-F5344CB8AC3E}">
        <p14:creationId xmlns:p14="http://schemas.microsoft.com/office/powerpoint/2010/main" val="1137714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1+#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2"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1+#ppt_w/2"/>
                                          </p:val>
                                        </p:tav>
                                        <p:tav tm="100000">
                                          <p:val>
                                            <p:strVal val="#ppt_x"/>
                                          </p:val>
                                        </p:tav>
                                      </p:tavLst>
                                    </p:anim>
                                    <p:anim calcmode="lin" valueType="num">
                                      <p:cBhvr additive="base">
                                        <p:cTn id="17" dur="500" fill="hold"/>
                                        <p:tgtEl>
                                          <p:spTgt spid="7"/>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1+#ppt_w/2"/>
                                          </p:val>
                                        </p:tav>
                                        <p:tav tm="100000">
                                          <p:val>
                                            <p:strVal val="#ppt_x"/>
                                          </p:val>
                                        </p:tav>
                                      </p:tavLst>
                                    </p:anim>
                                    <p:anim calcmode="lin" valueType="num">
                                      <p:cBhvr additive="base">
                                        <p:cTn id="21" dur="500" fill="hold"/>
                                        <p:tgtEl>
                                          <p:spTgt spid="10"/>
                                        </p:tgtEl>
                                        <p:attrNameLst>
                                          <p:attrName>ppt_y</p:attrName>
                                        </p:attrNameLst>
                                      </p:cBhvr>
                                      <p:tavLst>
                                        <p:tav tm="0">
                                          <p:val>
                                            <p:strVal val="#ppt_y"/>
                                          </p:val>
                                        </p:tav>
                                        <p:tav tm="100000">
                                          <p:val>
                                            <p:strVal val="#ppt_y"/>
                                          </p:val>
                                        </p:tav>
                                      </p:tavLst>
                                    </p:anim>
                                  </p:childTnLst>
                                </p:cTn>
                              </p:par>
                            </p:childTnLst>
                          </p:cTn>
                        </p:par>
                        <p:par>
                          <p:cTn id="22" fill="hold">
                            <p:stCondLst>
                              <p:cond delay="1000"/>
                            </p:stCondLst>
                            <p:childTnLst>
                              <p:par>
                                <p:cTn id="23" presetID="2" presetClass="entr" presetSubtype="2"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1+#ppt_w/2"/>
                                          </p:val>
                                        </p:tav>
                                        <p:tav tm="100000">
                                          <p:val>
                                            <p:strVal val="#ppt_x"/>
                                          </p:val>
                                        </p:tav>
                                      </p:tavLst>
                                    </p:anim>
                                    <p:anim calcmode="lin" valueType="num">
                                      <p:cBhvr additive="base">
                                        <p:cTn id="26" dur="500" fill="hold"/>
                                        <p:tgtEl>
                                          <p:spTgt spid="8"/>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1+#ppt_w/2"/>
                                          </p:val>
                                        </p:tav>
                                        <p:tav tm="100000">
                                          <p:val>
                                            <p:strVal val="#ppt_x"/>
                                          </p:val>
                                        </p:tav>
                                      </p:tavLst>
                                    </p:anim>
                                    <p:anim calcmode="lin" valueType="num">
                                      <p:cBhvr additive="base">
                                        <p:cTn id="30" dur="500" fill="hold"/>
                                        <p:tgtEl>
                                          <p:spTgt spid="12"/>
                                        </p:tgtEl>
                                        <p:attrNameLst>
                                          <p:attrName>ppt_y</p:attrName>
                                        </p:attrNameLst>
                                      </p:cBhvr>
                                      <p:tavLst>
                                        <p:tav tm="0">
                                          <p:val>
                                            <p:strVal val="#ppt_y"/>
                                          </p:val>
                                        </p:tav>
                                        <p:tav tm="100000">
                                          <p:val>
                                            <p:strVal val="#ppt_y"/>
                                          </p:val>
                                        </p:tav>
                                      </p:tavLst>
                                    </p:anim>
                                  </p:childTnLst>
                                </p:cTn>
                              </p:par>
                            </p:childTnLst>
                          </p:cTn>
                        </p:par>
                        <p:par>
                          <p:cTn id="31" fill="hold">
                            <p:stCondLst>
                              <p:cond delay="1500"/>
                            </p:stCondLst>
                            <p:childTnLst>
                              <p:par>
                                <p:cTn id="32" presetID="2" presetClass="entr" presetSubtype="2"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500" fill="hold"/>
                                        <p:tgtEl>
                                          <p:spTgt spid="9"/>
                                        </p:tgtEl>
                                        <p:attrNameLst>
                                          <p:attrName>ppt_x</p:attrName>
                                        </p:attrNameLst>
                                      </p:cBhvr>
                                      <p:tavLst>
                                        <p:tav tm="0">
                                          <p:val>
                                            <p:strVal val="1+#ppt_w/2"/>
                                          </p:val>
                                        </p:tav>
                                        <p:tav tm="100000">
                                          <p:val>
                                            <p:strVal val="#ppt_x"/>
                                          </p:val>
                                        </p:tav>
                                      </p:tavLst>
                                    </p:anim>
                                    <p:anim calcmode="lin" valueType="num">
                                      <p:cBhvr additive="base">
                                        <p:cTn id="35" dur="500" fill="hold"/>
                                        <p:tgtEl>
                                          <p:spTgt spid="9"/>
                                        </p:tgtEl>
                                        <p:attrNameLst>
                                          <p:attrName>ppt_y</p:attrName>
                                        </p:attrNameLst>
                                      </p:cBhvr>
                                      <p:tavLst>
                                        <p:tav tm="0">
                                          <p:val>
                                            <p:strVal val="#ppt_y"/>
                                          </p:val>
                                        </p:tav>
                                        <p:tav tm="100000">
                                          <p:val>
                                            <p:strVal val="#ppt_y"/>
                                          </p:val>
                                        </p:tav>
                                      </p:tavLst>
                                    </p:anim>
                                  </p:childTnLst>
                                </p:cTn>
                              </p:par>
                              <p:par>
                                <p:cTn id="36" presetID="2" presetClass="entr" presetSubtype="2"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ppt_y"/>
                                          </p:val>
                                        </p:tav>
                                        <p:tav tm="100000">
                                          <p:val>
                                            <p:strVal val="#ppt_y"/>
                                          </p:val>
                                        </p:tav>
                                      </p:tavLst>
                                    </p:anim>
                                  </p:childTnLst>
                                </p:cTn>
                              </p:par>
                            </p:childTnLst>
                          </p:cTn>
                        </p:par>
                        <p:par>
                          <p:cTn id="40" fill="hold">
                            <p:stCondLst>
                              <p:cond delay="2000"/>
                            </p:stCondLst>
                            <p:childTnLst>
                              <p:par>
                                <p:cTn id="41" presetID="42" presetClass="entr" presetSubtype="0"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anim calcmode="lin" valueType="num">
                                      <p:cBhvr>
                                        <p:cTn id="44" dur="1000" fill="hold"/>
                                        <p:tgtEl>
                                          <p:spTgt spid="14"/>
                                        </p:tgtEl>
                                        <p:attrNameLst>
                                          <p:attrName>ppt_x</p:attrName>
                                        </p:attrNameLst>
                                      </p:cBhvr>
                                      <p:tavLst>
                                        <p:tav tm="0">
                                          <p:val>
                                            <p:strVal val="#ppt_x"/>
                                          </p:val>
                                        </p:tav>
                                        <p:tav tm="100000">
                                          <p:val>
                                            <p:strVal val="#ppt_x"/>
                                          </p:val>
                                        </p:tav>
                                      </p:tavLst>
                                    </p:anim>
                                    <p:anim calcmode="lin" valueType="num">
                                      <p:cBhvr>
                                        <p:cTn id="4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uadroTexto 19">
            <a:extLst>
              <a:ext uri="{FF2B5EF4-FFF2-40B4-BE49-F238E27FC236}">
                <a16:creationId xmlns:a16="http://schemas.microsoft.com/office/drawing/2014/main" id="{176F4780-CB3F-4787-89C4-DA5E21098AC4}"/>
              </a:ext>
            </a:extLst>
          </p:cNvPr>
          <p:cNvSpPr txBox="1"/>
          <p:nvPr/>
        </p:nvSpPr>
        <p:spPr>
          <a:xfrm>
            <a:off x="1049293" y="1267106"/>
            <a:ext cx="954314" cy="1446550"/>
          </a:xfrm>
          <a:prstGeom prst="rect">
            <a:avLst/>
          </a:prstGeom>
          <a:noFill/>
        </p:spPr>
        <p:txBody>
          <a:bodyPr wrap="square" rtlCol="0">
            <a:spAutoFit/>
          </a:bodyPr>
          <a:lstStyle/>
          <a:p>
            <a:pPr algn="ctr"/>
            <a:r>
              <a:rPr lang="es-PE" sz="8800" dirty="0">
                <a:effectLst/>
              </a:rPr>
              <a:t>➊</a:t>
            </a:r>
          </a:p>
        </p:txBody>
      </p:sp>
      <p:sp>
        <p:nvSpPr>
          <p:cNvPr id="22" name="CuadroTexto 21">
            <a:extLst>
              <a:ext uri="{FF2B5EF4-FFF2-40B4-BE49-F238E27FC236}">
                <a16:creationId xmlns:a16="http://schemas.microsoft.com/office/drawing/2014/main" id="{E08670A9-37F2-4322-9098-9F9990ECBFF6}"/>
              </a:ext>
            </a:extLst>
          </p:cNvPr>
          <p:cNvSpPr txBox="1"/>
          <p:nvPr/>
        </p:nvSpPr>
        <p:spPr>
          <a:xfrm>
            <a:off x="1049293" y="2827315"/>
            <a:ext cx="954314" cy="1446550"/>
          </a:xfrm>
          <a:prstGeom prst="rect">
            <a:avLst/>
          </a:prstGeom>
          <a:noFill/>
        </p:spPr>
        <p:txBody>
          <a:bodyPr wrap="square" rtlCol="0">
            <a:spAutoFit/>
          </a:bodyPr>
          <a:lstStyle/>
          <a:p>
            <a:pPr algn="ctr"/>
            <a:r>
              <a:rPr lang="es-PE" sz="8800" dirty="0">
                <a:effectLst/>
              </a:rPr>
              <a:t>➋</a:t>
            </a:r>
          </a:p>
        </p:txBody>
      </p:sp>
      <p:sp>
        <p:nvSpPr>
          <p:cNvPr id="24" name="CuadroTexto 23">
            <a:extLst>
              <a:ext uri="{FF2B5EF4-FFF2-40B4-BE49-F238E27FC236}">
                <a16:creationId xmlns:a16="http://schemas.microsoft.com/office/drawing/2014/main" id="{5EED4621-3216-45BE-AAFB-2C1BCCA34E8F}"/>
              </a:ext>
            </a:extLst>
          </p:cNvPr>
          <p:cNvSpPr txBox="1"/>
          <p:nvPr/>
        </p:nvSpPr>
        <p:spPr>
          <a:xfrm>
            <a:off x="1049293" y="4387524"/>
            <a:ext cx="954314" cy="1446550"/>
          </a:xfrm>
          <a:prstGeom prst="rect">
            <a:avLst/>
          </a:prstGeom>
          <a:noFill/>
        </p:spPr>
        <p:txBody>
          <a:bodyPr wrap="square" rtlCol="0">
            <a:spAutoFit/>
          </a:bodyPr>
          <a:lstStyle/>
          <a:p>
            <a:pPr algn="ctr"/>
            <a:r>
              <a:rPr lang="es-PE" sz="8800" dirty="0">
                <a:effectLst/>
              </a:rPr>
              <a:t>➌</a:t>
            </a:r>
          </a:p>
        </p:txBody>
      </p:sp>
      <p:sp>
        <p:nvSpPr>
          <p:cNvPr id="26" name="CuadroTexto 25">
            <a:extLst>
              <a:ext uri="{FF2B5EF4-FFF2-40B4-BE49-F238E27FC236}">
                <a16:creationId xmlns:a16="http://schemas.microsoft.com/office/drawing/2014/main" id="{75CB4526-BFC7-4BE2-B81B-539EB465D46C}"/>
              </a:ext>
            </a:extLst>
          </p:cNvPr>
          <p:cNvSpPr txBox="1"/>
          <p:nvPr/>
        </p:nvSpPr>
        <p:spPr>
          <a:xfrm>
            <a:off x="2441755" y="1529463"/>
            <a:ext cx="3941810" cy="461665"/>
          </a:xfrm>
          <a:prstGeom prst="rect">
            <a:avLst/>
          </a:prstGeom>
          <a:noFill/>
        </p:spPr>
        <p:txBody>
          <a:bodyPr wrap="square" rtlCol="0">
            <a:spAutoFit/>
          </a:bodyPr>
          <a:lstStyle/>
          <a:p>
            <a:r>
              <a:rPr lang="es-PE" sz="2400" b="1" dirty="0">
                <a:latin typeface="Arial" panose="020B0604020202020204" pitchFamily="34" charset="0"/>
                <a:cs typeface="Arial" panose="020B0604020202020204" pitchFamily="34" charset="0"/>
              </a:rPr>
              <a:t>Escribe un subtítulo</a:t>
            </a:r>
          </a:p>
        </p:txBody>
      </p:sp>
      <p:sp>
        <p:nvSpPr>
          <p:cNvPr id="32" name="CuadroTexto 31">
            <a:extLst>
              <a:ext uri="{FF2B5EF4-FFF2-40B4-BE49-F238E27FC236}">
                <a16:creationId xmlns:a16="http://schemas.microsoft.com/office/drawing/2014/main" id="{F3FAB69E-02A1-4356-949F-5238DB710841}"/>
              </a:ext>
            </a:extLst>
          </p:cNvPr>
          <p:cNvSpPr txBox="1"/>
          <p:nvPr/>
        </p:nvSpPr>
        <p:spPr>
          <a:xfrm>
            <a:off x="2441755" y="1991128"/>
            <a:ext cx="3033484" cy="707886"/>
          </a:xfrm>
          <a:prstGeom prst="rect">
            <a:avLst/>
          </a:prstGeom>
          <a:noFill/>
        </p:spPr>
        <p:txBody>
          <a:bodyPr wrap="square" rtlCol="0">
            <a:spAutoFit/>
          </a:bodyPr>
          <a:lstStyle/>
          <a:p>
            <a:r>
              <a:rPr lang="es-PE" sz="2000" dirty="0"/>
              <a:t>Describe un poco acerca del tema en esta sección.</a:t>
            </a:r>
          </a:p>
        </p:txBody>
      </p:sp>
      <p:sp>
        <p:nvSpPr>
          <p:cNvPr id="35" name="CuadroTexto 34">
            <a:extLst>
              <a:ext uri="{FF2B5EF4-FFF2-40B4-BE49-F238E27FC236}">
                <a16:creationId xmlns:a16="http://schemas.microsoft.com/office/drawing/2014/main" id="{9AE4BEC8-4D3D-4C2B-8DFB-760F5B971871}"/>
              </a:ext>
            </a:extLst>
          </p:cNvPr>
          <p:cNvSpPr txBox="1"/>
          <p:nvPr/>
        </p:nvSpPr>
        <p:spPr>
          <a:xfrm>
            <a:off x="2441755" y="3017918"/>
            <a:ext cx="3941810" cy="461665"/>
          </a:xfrm>
          <a:prstGeom prst="rect">
            <a:avLst/>
          </a:prstGeom>
          <a:noFill/>
        </p:spPr>
        <p:txBody>
          <a:bodyPr wrap="square" rtlCol="0">
            <a:spAutoFit/>
          </a:bodyPr>
          <a:lstStyle/>
          <a:p>
            <a:r>
              <a:rPr lang="es-PE" sz="2400" b="1" dirty="0">
                <a:latin typeface="Arial" panose="020B0604020202020204" pitchFamily="34" charset="0"/>
                <a:cs typeface="Arial" panose="020B0604020202020204" pitchFamily="34" charset="0"/>
              </a:rPr>
              <a:t>Escribe un subtítulo</a:t>
            </a:r>
          </a:p>
        </p:txBody>
      </p:sp>
      <p:sp>
        <p:nvSpPr>
          <p:cNvPr id="36" name="CuadroTexto 35">
            <a:extLst>
              <a:ext uri="{FF2B5EF4-FFF2-40B4-BE49-F238E27FC236}">
                <a16:creationId xmlns:a16="http://schemas.microsoft.com/office/drawing/2014/main" id="{FE2F871F-E2D7-40BA-B0F4-A9E05BBC47F8}"/>
              </a:ext>
            </a:extLst>
          </p:cNvPr>
          <p:cNvSpPr txBox="1"/>
          <p:nvPr/>
        </p:nvSpPr>
        <p:spPr>
          <a:xfrm>
            <a:off x="2441755" y="3479583"/>
            <a:ext cx="3033484" cy="707886"/>
          </a:xfrm>
          <a:prstGeom prst="rect">
            <a:avLst/>
          </a:prstGeom>
          <a:noFill/>
        </p:spPr>
        <p:txBody>
          <a:bodyPr wrap="square" rtlCol="0">
            <a:spAutoFit/>
          </a:bodyPr>
          <a:lstStyle/>
          <a:p>
            <a:r>
              <a:rPr lang="es-PE" sz="2000" dirty="0"/>
              <a:t>Describe un poco acerca del tema en esta sección.</a:t>
            </a:r>
          </a:p>
        </p:txBody>
      </p:sp>
      <p:sp>
        <p:nvSpPr>
          <p:cNvPr id="37" name="CuadroTexto 36">
            <a:extLst>
              <a:ext uri="{FF2B5EF4-FFF2-40B4-BE49-F238E27FC236}">
                <a16:creationId xmlns:a16="http://schemas.microsoft.com/office/drawing/2014/main" id="{DE9B8D40-A416-403C-A1E7-400948060416}"/>
              </a:ext>
            </a:extLst>
          </p:cNvPr>
          <p:cNvSpPr txBox="1"/>
          <p:nvPr/>
        </p:nvSpPr>
        <p:spPr>
          <a:xfrm>
            <a:off x="2441755" y="4649134"/>
            <a:ext cx="3941810" cy="461665"/>
          </a:xfrm>
          <a:prstGeom prst="rect">
            <a:avLst/>
          </a:prstGeom>
          <a:noFill/>
        </p:spPr>
        <p:txBody>
          <a:bodyPr wrap="square" rtlCol="0">
            <a:spAutoFit/>
          </a:bodyPr>
          <a:lstStyle/>
          <a:p>
            <a:r>
              <a:rPr lang="es-PE" sz="2400" b="1" dirty="0">
                <a:latin typeface="Arial" panose="020B0604020202020204" pitchFamily="34" charset="0"/>
                <a:cs typeface="Arial" panose="020B0604020202020204" pitchFamily="34" charset="0"/>
              </a:rPr>
              <a:t>Escribe un subtítulo</a:t>
            </a:r>
          </a:p>
        </p:txBody>
      </p:sp>
      <p:sp>
        <p:nvSpPr>
          <p:cNvPr id="38" name="CuadroTexto 37">
            <a:extLst>
              <a:ext uri="{FF2B5EF4-FFF2-40B4-BE49-F238E27FC236}">
                <a16:creationId xmlns:a16="http://schemas.microsoft.com/office/drawing/2014/main" id="{A7BADC40-595D-44F0-A03A-AD88BA54C6E7}"/>
              </a:ext>
            </a:extLst>
          </p:cNvPr>
          <p:cNvSpPr txBox="1"/>
          <p:nvPr/>
        </p:nvSpPr>
        <p:spPr>
          <a:xfrm>
            <a:off x="2441755" y="5110799"/>
            <a:ext cx="3033484" cy="707886"/>
          </a:xfrm>
          <a:prstGeom prst="rect">
            <a:avLst/>
          </a:prstGeom>
          <a:noFill/>
        </p:spPr>
        <p:txBody>
          <a:bodyPr wrap="square" rtlCol="0">
            <a:spAutoFit/>
          </a:bodyPr>
          <a:lstStyle/>
          <a:p>
            <a:r>
              <a:rPr lang="es-PE" sz="2000" dirty="0"/>
              <a:t>Describe un poco acerca del tema en esta sección.</a:t>
            </a:r>
          </a:p>
        </p:txBody>
      </p:sp>
      <p:sp>
        <p:nvSpPr>
          <p:cNvPr id="23" name="Rectángulo 22">
            <a:extLst>
              <a:ext uri="{FF2B5EF4-FFF2-40B4-BE49-F238E27FC236}">
                <a16:creationId xmlns:a16="http://schemas.microsoft.com/office/drawing/2014/main" id="{F24D3A76-9C70-4AAB-B8A1-2304EB359A98}"/>
              </a:ext>
            </a:extLst>
          </p:cNvPr>
          <p:cNvSpPr/>
          <p:nvPr/>
        </p:nvSpPr>
        <p:spPr>
          <a:xfrm>
            <a:off x="-1524" y="6679096"/>
            <a:ext cx="12193524" cy="17890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17" name="직사각형 2">
            <a:extLst>
              <a:ext uri="{FF2B5EF4-FFF2-40B4-BE49-F238E27FC236}">
                <a16:creationId xmlns:a16="http://schemas.microsoft.com/office/drawing/2014/main" id="{CE3AC95D-92CE-4B78-AD97-7CBFE1AD8424}"/>
              </a:ext>
            </a:extLst>
          </p:cNvPr>
          <p:cNvSpPr/>
          <p:nvPr/>
        </p:nvSpPr>
        <p:spPr>
          <a:xfrm>
            <a:off x="7696871" y="1431431"/>
            <a:ext cx="3327706" cy="4501283"/>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29" name="Picture 2">
            <a:extLst>
              <a:ext uri="{FF2B5EF4-FFF2-40B4-BE49-F238E27FC236}">
                <a16:creationId xmlns:a16="http://schemas.microsoft.com/office/drawing/2014/main" id="{17C6A716-9770-40AA-A4F8-ACC5466FE8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7589867" y="1431431"/>
            <a:ext cx="3327706" cy="4387775"/>
          </a:xfrm>
          <a:prstGeom prst="rect">
            <a:avLst/>
          </a:prstGeom>
          <a:noFill/>
          <a:extLst>
            <a:ext uri="{909E8E84-426E-40DD-AFC4-6F175D3DCCD1}">
              <a14:hiddenFill xmlns:a14="http://schemas.microsoft.com/office/drawing/2010/main">
                <a:solidFill>
                  <a:srgbClr val="FFFFFF"/>
                </a:solidFill>
              </a14:hiddenFill>
            </a:ext>
          </a:extLst>
        </p:spPr>
      </p:pic>
      <p:sp>
        <p:nvSpPr>
          <p:cNvPr id="31" name="Rectángulo 30">
            <a:extLst>
              <a:ext uri="{FF2B5EF4-FFF2-40B4-BE49-F238E27FC236}">
                <a16:creationId xmlns:a16="http://schemas.microsoft.com/office/drawing/2014/main" id="{C5E5D0AB-2D59-447D-887A-A7360E07B9FF}"/>
              </a:ext>
            </a:extLst>
          </p:cNvPr>
          <p:cNvSpPr/>
          <p:nvPr/>
        </p:nvSpPr>
        <p:spPr>
          <a:xfrm>
            <a:off x="-1524" y="0"/>
            <a:ext cx="12193524" cy="100436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33" name="Gráfico 32" descr="Lupa con relleno sólido">
            <a:extLst>
              <a:ext uri="{FF2B5EF4-FFF2-40B4-BE49-F238E27FC236}">
                <a16:creationId xmlns:a16="http://schemas.microsoft.com/office/drawing/2014/main" id="{E4755CC3-7B1B-41E6-8A72-61C548FEAA11}"/>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0392231" y="309844"/>
            <a:ext cx="360000" cy="360000"/>
          </a:xfrm>
          <a:prstGeom prst="rect">
            <a:avLst/>
          </a:prstGeom>
        </p:spPr>
      </p:pic>
      <p:pic>
        <p:nvPicPr>
          <p:cNvPr id="34" name="Picture 12" descr="Old Penguin on Twitter: &quot;Still missing the old #Netflix penguin. Bring it  back, please!&quot;">
            <a:extLst>
              <a:ext uri="{FF2B5EF4-FFF2-40B4-BE49-F238E27FC236}">
                <a16:creationId xmlns:a16="http://schemas.microsoft.com/office/drawing/2014/main" id="{8ACE0F7A-5C95-4424-90AB-E68B91E576B5}"/>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11450026" y="247582"/>
            <a:ext cx="466625" cy="466625"/>
          </a:xfrm>
          <a:prstGeom prst="rect">
            <a:avLst/>
          </a:prstGeom>
          <a:noFill/>
          <a:extLst>
            <a:ext uri="{909E8E84-426E-40DD-AFC4-6F175D3DCCD1}">
              <a14:hiddenFill xmlns:a14="http://schemas.microsoft.com/office/drawing/2010/main">
                <a:solidFill>
                  <a:srgbClr val="FFFFFF"/>
                </a:solidFill>
              </a14:hiddenFill>
            </a:ext>
          </a:extLst>
        </p:spPr>
      </p:pic>
      <p:pic>
        <p:nvPicPr>
          <p:cNvPr id="39" name="Gráfico 38" descr="Timbre con relleno sólido">
            <a:extLst>
              <a:ext uri="{FF2B5EF4-FFF2-40B4-BE49-F238E27FC236}">
                <a16:creationId xmlns:a16="http://schemas.microsoft.com/office/drawing/2014/main" id="{DC5DBC4B-A7B8-4FB7-A06B-55437CB45025}"/>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10921129" y="291944"/>
            <a:ext cx="360000" cy="360000"/>
          </a:xfrm>
          <a:prstGeom prst="rect">
            <a:avLst/>
          </a:prstGeom>
        </p:spPr>
      </p:pic>
      <p:sp>
        <p:nvSpPr>
          <p:cNvPr id="40" name="Forma libre: forma 39">
            <a:extLst>
              <a:ext uri="{FF2B5EF4-FFF2-40B4-BE49-F238E27FC236}">
                <a16:creationId xmlns:a16="http://schemas.microsoft.com/office/drawing/2014/main" id="{FF3C56CB-93E4-4513-A583-7C1A8DDE0B52}"/>
              </a:ext>
            </a:extLst>
          </p:cNvPr>
          <p:cNvSpPr/>
          <p:nvPr/>
        </p:nvSpPr>
        <p:spPr>
          <a:xfrm>
            <a:off x="389099" y="102152"/>
            <a:ext cx="508635" cy="902208"/>
          </a:xfrm>
          <a:custGeom>
            <a:avLst/>
            <a:gdLst>
              <a:gd name="connsiteX0" fmla="*/ 0 w 508635"/>
              <a:gd name="connsiteY0" fmla="*/ 902208 h 902208"/>
              <a:gd name="connsiteX1" fmla="*/ 0 w 508635"/>
              <a:gd name="connsiteY1" fmla="*/ 0 h 902208"/>
              <a:gd name="connsiteX2" fmla="*/ 171069 w 508635"/>
              <a:gd name="connsiteY2" fmla="*/ 0 h 902208"/>
              <a:gd name="connsiteX3" fmla="*/ 339852 w 508635"/>
              <a:gd name="connsiteY3" fmla="*/ 453263 h 902208"/>
              <a:gd name="connsiteX4" fmla="*/ 339852 w 508635"/>
              <a:gd name="connsiteY4" fmla="*/ 0 h 902208"/>
              <a:gd name="connsiteX5" fmla="*/ 508636 w 508635"/>
              <a:gd name="connsiteY5" fmla="*/ 0 h 902208"/>
              <a:gd name="connsiteX6" fmla="*/ 508636 w 508635"/>
              <a:gd name="connsiteY6" fmla="*/ 902208 h 902208"/>
              <a:gd name="connsiteX7" fmla="*/ 339217 w 508635"/>
              <a:gd name="connsiteY7" fmla="*/ 902208 h 902208"/>
              <a:gd name="connsiteX8" fmla="*/ 169037 w 508635"/>
              <a:gd name="connsiteY8" fmla="*/ 451104 h 902208"/>
              <a:gd name="connsiteX9" fmla="*/ 169037 w 508635"/>
              <a:gd name="connsiteY9" fmla="*/ 902208 h 9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8635" h="902208">
                <a:moveTo>
                  <a:pt x="0" y="902208"/>
                </a:moveTo>
                <a:lnTo>
                  <a:pt x="0" y="0"/>
                </a:lnTo>
                <a:lnTo>
                  <a:pt x="171069" y="0"/>
                </a:lnTo>
                <a:lnTo>
                  <a:pt x="339852" y="453263"/>
                </a:lnTo>
                <a:lnTo>
                  <a:pt x="339852" y="0"/>
                </a:lnTo>
                <a:lnTo>
                  <a:pt x="508636" y="0"/>
                </a:lnTo>
                <a:lnTo>
                  <a:pt x="508636" y="902208"/>
                </a:lnTo>
                <a:lnTo>
                  <a:pt x="339217" y="902208"/>
                </a:lnTo>
                <a:lnTo>
                  <a:pt x="169037" y="451104"/>
                </a:lnTo>
                <a:lnTo>
                  <a:pt x="169037" y="902208"/>
                </a:lnTo>
                <a:close/>
              </a:path>
            </a:pathLst>
          </a:custGeom>
          <a:solidFill>
            <a:schemeClr val="bg1"/>
          </a:solidFill>
          <a:ln w="12700" cap="flat">
            <a:noFill/>
            <a:prstDash val="solid"/>
            <a:miter/>
          </a:ln>
        </p:spPr>
        <p:txBody>
          <a:bodyPr rtlCol="0" anchor="ctr"/>
          <a:lstStyle/>
          <a:p>
            <a:endParaRPr lang="es-PE"/>
          </a:p>
        </p:txBody>
      </p:sp>
    </p:spTree>
    <p:extLst>
      <p:ext uri="{BB962C8B-B14F-4D97-AF65-F5344CB8AC3E}">
        <p14:creationId xmlns:p14="http://schemas.microsoft.com/office/powerpoint/2010/main" val="1581716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fill="hold"/>
                                        <p:tgtEl>
                                          <p:spTgt spid="24"/>
                                        </p:tgtEl>
                                        <p:attrNameLst>
                                          <p:attrName>ppt_x</p:attrName>
                                        </p:attrNameLst>
                                      </p:cBhvr>
                                      <p:tavLst>
                                        <p:tav tm="0">
                                          <p:val>
                                            <p:strVal val="#ppt_x"/>
                                          </p:val>
                                        </p:tav>
                                        <p:tav tm="100000">
                                          <p:val>
                                            <p:strVal val="#ppt_x"/>
                                          </p:val>
                                        </p:tav>
                                      </p:tavLst>
                                    </p:anim>
                                    <p:anim calcmode="lin" valueType="num">
                                      <p:cBhvr additive="base">
                                        <p:cTn id="16" dur="500" fill="hold"/>
                                        <p:tgtEl>
                                          <p:spTgt spid="24"/>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500"/>
                                        <p:tgtEl>
                                          <p:spTgt spid="26"/>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500"/>
                                        <p:tgtEl>
                                          <p:spTgt spid="32"/>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fade">
                                      <p:cBhvr>
                                        <p:cTn id="30" dur="500"/>
                                        <p:tgtEl>
                                          <p:spTgt spid="3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fade">
                                      <p:cBhvr>
                                        <p:cTn id="33" dur="500"/>
                                        <p:tgtEl>
                                          <p:spTgt spid="3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8"/>
                                        </p:tgtEl>
                                        <p:attrNameLst>
                                          <p:attrName>style.visibility</p:attrName>
                                        </p:attrNameLst>
                                      </p:cBhvr>
                                      <p:to>
                                        <p:strVal val="visible"/>
                                      </p:to>
                                    </p:set>
                                    <p:animEffect transition="in" filter="fade">
                                      <p:cBhvr>
                                        <p:cTn id="36" dur="500"/>
                                        <p:tgtEl>
                                          <p:spTgt spid="38"/>
                                        </p:tgtEl>
                                      </p:cBhvr>
                                    </p:animEffect>
                                  </p:childTnLst>
                                </p:cTn>
                              </p:par>
                              <p:par>
                                <p:cTn id="37" presetID="10" presetClass="entr" presetSubtype="0" fill="hold" nodeType="with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fade">
                                      <p:cBhvr>
                                        <p:cTn id="39" dur="500"/>
                                        <p:tgtEl>
                                          <p:spTgt spid="33"/>
                                        </p:tgtEl>
                                      </p:cBhvr>
                                    </p:animEffect>
                                  </p:childTnLst>
                                </p:cTn>
                              </p:par>
                              <p:par>
                                <p:cTn id="40" presetID="10" presetClass="entr" presetSubtype="0" fill="hold" nodeType="with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fade">
                                      <p:cBhvr>
                                        <p:cTn id="42" dur="500"/>
                                        <p:tgtEl>
                                          <p:spTgt spid="39"/>
                                        </p:tgtEl>
                                      </p:cBhvr>
                                    </p:animEffect>
                                  </p:childTnLst>
                                </p:cTn>
                              </p:par>
                              <p:par>
                                <p:cTn id="43" presetID="10" presetClass="entr" presetSubtype="0" fill="hold" nodeType="with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500"/>
                                        <p:tgtEl>
                                          <p:spTgt spid="34"/>
                                        </p:tgtEl>
                                      </p:cBhvr>
                                    </p:animEffect>
                                  </p:childTnLst>
                                </p:cTn>
                              </p:par>
                            </p:childTnLst>
                          </p:cTn>
                        </p:par>
                        <p:par>
                          <p:cTn id="46" fill="hold">
                            <p:stCondLst>
                              <p:cond delay="1500"/>
                            </p:stCondLst>
                            <p:childTnLst>
                              <p:par>
                                <p:cTn id="47" presetID="10" presetClass="entr" presetSubtype="0" fill="hold" nodeType="after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fade">
                                      <p:cBhvr>
                                        <p:cTn id="4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4" grpId="0"/>
      <p:bldP spid="26" grpId="0"/>
      <p:bldP spid="32" grpId="0"/>
      <p:bldP spid="35" grpId="0"/>
      <p:bldP spid="36" grpId="0"/>
      <p:bldP spid="37" grpId="0"/>
      <p:bldP spid="3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345;p44">
            <a:extLst>
              <a:ext uri="{FF2B5EF4-FFF2-40B4-BE49-F238E27FC236}">
                <a16:creationId xmlns:a16="http://schemas.microsoft.com/office/drawing/2014/main" id="{7D7273B3-3D2D-498C-9606-1790EE2B6E96}"/>
              </a:ext>
            </a:extLst>
          </p:cNvPr>
          <p:cNvSpPr/>
          <p:nvPr/>
        </p:nvSpPr>
        <p:spPr>
          <a:xfrm>
            <a:off x="8996" y="0"/>
            <a:ext cx="3619600" cy="68580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346;p44">
            <a:extLst>
              <a:ext uri="{FF2B5EF4-FFF2-40B4-BE49-F238E27FC236}">
                <a16:creationId xmlns:a16="http://schemas.microsoft.com/office/drawing/2014/main" id="{2299B015-2987-48DE-AA63-4D1B0ED0FFD0}"/>
              </a:ext>
            </a:extLst>
          </p:cNvPr>
          <p:cNvSpPr txBox="1">
            <a:spLocks/>
          </p:cNvSpPr>
          <p:nvPr/>
        </p:nvSpPr>
        <p:spPr>
          <a:xfrm>
            <a:off x="6962577" y="1346657"/>
            <a:ext cx="4216400" cy="7636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s-PE"/>
              <a:t>PRODUCT DEMO</a:t>
            </a:r>
            <a:endParaRPr lang="es-PE" dirty="0"/>
          </a:p>
        </p:txBody>
      </p:sp>
      <p:pic>
        <p:nvPicPr>
          <p:cNvPr id="4" name="Google Shape;347;p44">
            <a:extLst>
              <a:ext uri="{FF2B5EF4-FFF2-40B4-BE49-F238E27FC236}">
                <a16:creationId xmlns:a16="http://schemas.microsoft.com/office/drawing/2014/main" id="{42476741-01B9-423C-A44C-A21ACC8E712A}"/>
              </a:ext>
            </a:extLst>
          </p:cNvPr>
          <p:cNvPicPr preferRelativeResize="0"/>
          <p:nvPr/>
        </p:nvPicPr>
        <p:blipFill rotWithShape="1">
          <a:blip r:embed="rId3">
            <a:alphaModFix/>
          </a:blip>
          <a:srcRect l="3279" r="3279"/>
          <a:stretch/>
        </p:blipFill>
        <p:spPr>
          <a:xfrm>
            <a:off x="-26988" y="1668083"/>
            <a:ext cx="6991503" cy="5148968"/>
          </a:xfrm>
          <a:prstGeom prst="rect">
            <a:avLst/>
          </a:prstGeom>
          <a:noFill/>
          <a:ln>
            <a:noFill/>
          </a:ln>
        </p:spPr>
      </p:pic>
      <p:sp>
        <p:nvSpPr>
          <p:cNvPr id="5" name="Google Shape;348;p44">
            <a:extLst>
              <a:ext uri="{FF2B5EF4-FFF2-40B4-BE49-F238E27FC236}">
                <a16:creationId xmlns:a16="http://schemas.microsoft.com/office/drawing/2014/main" id="{50768000-BF08-4868-9101-19E9A7430545}"/>
              </a:ext>
            </a:extLst>
          </p:cNvPr>
          <p:cNvSpPr txBox="1">
            <a:spLocks/>
          </p:cNvSpPr>
          <p:nvPr/>
        </p:nvSpPr>
        <p:spPr>
          <a:xfrm>
            <a:off x="7000499" y="2562499"/>
            <a:ext cx="4678800" cy="1787240"/>
          </a:xfrm>
          <a:prstGeom prst="rect">
            <a:avLst/>
          </a:prstGeom>
        </p:spPr>
        <p:txBody>
          <a:bodyPr spcFirstLastPara="1" wrap="square" lIns="91425" tIns="91425" rIns="91425" bIns="91425"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0"/>
              </a:spcBef>
              <a:spcAft>
                <a:spcPts val="1600"/>
              </a:spcAft>
              <a:buClr>
                <a:schemeClr val="dk1"/>
              </a:buClr>
              <a:buSzPts val="1100"/>
              <a:buFont typeface="Arial"/>
              <a:buNone/>
            </a:pPr>
            <a:r>
              <a:rPr lang="en-US" dirty="0">
                <a:solidFill>
                  <a:schemeClr val="dk1"/>
                </a:solidFill>
              </a:rPr>
              <a:t>You can replace the image on the screen with your own work. Right-click on it and then choose “Replace image” so you can add yours</a:t>
            </a:r>
            <a:endParaRPr lang="en-US" dirty="0"/>
          </a:p>
        </p:txBody>
      </p:sp>
      <p:sp>
        <p:nvSpPr>
          <p:cNvPr id="6" name="Google Shape;348;p44">
            <a:extLst>
              <a:ext uri="{FF2B5EF4-FFF2-40B4-BE49-F238E27FC236}">
                <a16:creationId xmlns:a16="http://schemas.microsoft.com/office/drawing/2014/main" id="{339BF0BF-36FE-4A18-93EC-C74CCCDDCFF3}"/>
              </a:ext>
            </a:extLst>
          </p:cNvPr>
          <p:cNvSpPr txBox="1">
            <a:spLocks/>
          </p:cNvSpPr>
          <p:nvPr/>
        </p:nvSpPr>
        <p:spPr>
          <a:xfrm>
            <a:off x="7000499" y="4101237"/>
            <a:ext cx="4678800" cy="178724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rgbClr val="000000"/>
              </a:buClr>
              <a:buSzPts val="1400"/>
              <a:buFont typeface="Open Sans"/>
              <a:buChar char="●"/>
              <a:defRPr sz="1400" b="0" i="0" u="none" strike="noStrike" cap="none">
                <a:solidFill>
                  <a:srgbClr val="000000"/>
                </a:solidFill>
                <a:latin typeface="Open Sans"/>
                <a:ea typeface="Open Sans"/>
                <a:cs typeface="Open Sans"/>
                <a:sym typeface="Open Sans"/>
              </a:defRPr>
            </a:lvl1pPr>
            <a:lvl2pPr marL="914400" marR="0" lvl="1" indent="-317500" algn="l" rtl="0">
              <a:lnSpc>
                <a:spcPct val="100000"/>
              </a:lnSpc>
              <a:spcBef>
                <a:spcPts val="1600"/>
              </a:spcBef>
              <a:spcAft>
                <a:spcPts val="0"/>
              </a:spcAft>
              <a:buClr>
                <a:srgbClr val="000000"/>
              </a:buClr>
              <a:buSzPts val="1400"/>
              <a:buFont typeface="Open Sans"/>
              <a:buChar char="○"/>
              <a:defRPr sz="1400" b="0" i="0" u="none" strike="noStrike" cap="none">
                <a:solidFill>
                  <a:srgbClr val="000000"/>
                </a:solidFill>
                <a:latin typeface="Open Sans"/>
                <a:ea typeface="Open Sans"/>
                <a:cs typeface="Open Sans"/>
                <a:sym typeface="Open Sans"/>
              </a:defRPr>
            </a:lvl2pPr>
            <a:lvl3pPr marL="1371600" marR="0" lvl="2" indent="-317500" algn="l" rtl="0">
              <a:lnSpc>
                <a:spcPct val="100000"/>
              </a:lnSpc>
              <a:spcBef>
                <a:spcPts val="1600"/>
              </a:spcBef>
              <a:spcAft>
                <a:spcPts val="0"/>
              </a:spcAft>
              <a:buClr>
                <a:srgbClr val="000000"/>
              </a:buClr>
              <a:buSzPts val="1400"/>
              <a:buFont typeface="Open Sans"/>
              <a:buChar char="■"/>
              <a:defRPr sz="1400" b="0" i="0" u="none" strike="noStrike" cap="none">
                <a:solidFill>
                  <a:srgbClr val="000000"/>
                </a:solidFill>
                <a:latin typeface="Open Sans"/>
                <a:ea typeface="Open Sans"/>
                <a:cs typeface="Open Sans"/>
                <a:sym typeface="Open Sans"/>
              </a:defRPr>
            </a:lvl3pPr>
            <a:lvl4pPr marL="1828800" marR="0" lvl="3" indent="-317500" algn="l" rtl="0">
              <a:lnSpc>
                <a:spcPct val="100000"/>
              </a:lnSpc>
              <a:spcBef>
                <a:spcPts val="1600"/>
              </a:spcBef>
              <a:spcAft>
                <a:spcPts val="0"/>
              </a:spcAft>
              <a:buClr>
                <a:srgbClr val="000000"/>
              </a:buClr>
              <a:buSzPts val="1400"/>
              <a:buFont typeface="Open Sans"/>
              <a:buChar char="●"/>
              <a:defRPr sz="1400" b="0" i="0" u="none" strike="noStrike" cap="none">
                <a:solidFill>
                  <a:srgbClr val="000000"/>
                </a:solidFill>
                <a:latin typeface="Open Sans"/>
                <a:ea typeface="Open Sans"/>
                <a:cs typeface="Open Sans"/>
                <a:sym typeface="Open Sans"/>
              </a:defRPr>
            </a:lvl4pPr>
            <a:lvl5pPr marL="2286000" marR="0" lvl="4" indent="-317500" algn="l" rtl="0">
              <a:lnSpc>
                <a:spcPct val="100000"/>
              </a:lnSpc>
              <a:spcBef>
                <a:spcPts val="1600"/>
              </a:spcBef>
              <a:spcAft>
                <a:spcPts val="0"/>
              </a:spcAft>
              <a:buClr>
                <a:srgbClr val="000000"/>
              </a:buClr>
              <a:buSzPts val="1400"/>
              <a:buFont typeface="Open Sans"/>
              <a:buChar char="○"/>
              <a:defRPr sz="1400" b="0" i="0" u="none" strike="noStrike" cap="none">
                <a:solidFill>
                  <a:srgbClr val="000000"/>
                </a:solidFill>
                <a:latin typeface="Open Sans"/>
                <a:ea typeface="Open Sans"/>
                <a:cs typeface="Open Sans"/>
                <a:sym typeface="Open Sans"/>
              </a:defRPr>
            </a:lvl5pPr>
            <a:lvl6pPr marL="2743200" marR="0" lvl="5" indent="-317500" algn="l" rtl="0">
              <a:lnSpc>
                <a:spcPct val="100000"/>
              </a:lnSpc>
              <a:spcBef>
                <a:spcPts val="1600"/>
              </a:spcBef>
              <a:spcAft>
                <a:spcPts val="0"/>
              </a:spcAft>
              <a:buClr>
                <a:srgbClr val="000000"/>
              </a:buClr>
              <a:buSzPts val="1400"/>
              <a:buFont typeface="Open Sans"/>
              <a:buChar char="■"/>
              <a:defRPr sz="1400" b="0" i="0" u="none" strike="noStrike" cap="none">
                <a:solidFill>
                  <a:srgbClr val="000000"/>
                </a:solidFill>
                <a:latin typeface="Open Sans"/>
                <a:ea typeface="Open Sans"/>
                <a:cs typeface="Open Sans"/>
                <a:sym typeface="Open Sans"/>
              </a:defRPr>
            </a:lvl6pPr>
            <a:lvl7pPr marL="3200400" marR="0" lvl="6" indent="-317500" algn="l" rtl="0">
              <a:lnSpc>
                <a:spcPct val="100000"/>
              </a:lnSpc>
              <a:spcBef>
                <a:spcPts val="1600"/>
              </a:spcBef>
              <a:spcAft>
                <a:spcPts val="0"/>
              </a:spcAft>
              <a:buClr>
                <a:srgbClr val="000000"/>
              </a:buClr>
              <a:buSzPts val="1400"/>
              <a:buFont typeface="Open Sans"/>
              <a:buChar char="●"/>
              <a:defRPr sz="1400" b="0" i="0" u="none" strike="noStrike" cap="none">
                <a:solidFill>
                  <a:srgbClr val="000000"/>
                </a:solidFill>
                <a:latin typeface="Open Sans"/>
                <a:ea typeface="Open Sans"/>
                <a:cs typeface="Open Sans"/>
                <a:sym typeface="Open Sans"/>
              </a:defRPr>
            </a:lvl7pPr>
            <a:lvl8pPr marL="3657600" marR="0" lvl="7" indent="-317500" algn="l" rtl="0">
              <a:lnSpc>
                <a:spcPct val="100000"/>
              </a:lnSpc>
              <a:spcBef>
                <a:spcPts val="1600"/>
              </a:spcBef>
              <a:spcAft>
                <a:spcPts val="0"/>
              </a:spcAft>
              <a:buClr>
                <a:srgbClr val="000000"/>
              </a:buClr>
              <a:buSzPts val="1400"/>
              <a:buFont typeface="Open Sans"/>
              <a:buChar char="○"/>
              <a:defRPr sz="1400" b="0" i="0" u="none" strike="noStrike" cap="none">
                <a:solidFill>
                  <a:srgbClr val="000000"/>
                </a:solidFill>
                <a:latin typeface="Open Sans"/>
                <a:ea typeface="Open Sans"/>
                <a:cs typeface="Open Sans"/>
                <a:sym typeface="Open Sans"/>
              </a:defRPr>
            </a:lvl8pPr>
            <a:lvl9pPr marL="4114800" marR="0" lvl="8" indent="-317500" algn="l" rtl="0">
              <a:lnSpc>
                <a:spcPct val="100000"/>
              </a:lnSpc>
              <a:spcBef>
                <a:spcPts val="1600"/>
              </a:spcBef>
              <a:spcAft>
                <a:spcPts val="1600"/>
              </a:spcAft>
              <a:buClr>
                <a:srgbClr val="000000"/>
              </a:buClr>
              <a:buSzPts val="1400"/>
              <a:buFont typeface="Open Sans"/>
              <a:buChar char="■"/>
              <a:defRPr sz="1400" b="0" i="0" u="none" strike="noStrike" cap="none">
                <a:solidFill>
                  <a:srgbClr val="000000"/>
                </a:solidFill>
                <a:latin typeface="Open Sans"/>
                <a:ea typeface="Open Sans"/>
                <a:cs typeface="Open Sans"/>
                <a:sym typeface="Open Sans"/>
              </a:defRPr>
            </a:lvl9pPr>
          </a:lstStyle>
          <a:p>
            <a:pPr marL="0" indent="0">
              <a:lnSpc>
                <a:spcPct val="115000"/>
              </a:lnSpc>
              <a:spcAft>
                <a:spcPts val="1600"/>
              </a:spcAft>
              <a:buClr>
                <a:schemeClr val="dk1"/>
              </a:buClr>
              <a:buSzPts val="1100"/>
              <a:buFont typeface="Arial"/>
              <a:buNone/>
            </a:pPr>
            <a:r>
              <a:rPr lang="en-US">
                <a:solidFill>
                  <a:schemeClr val="dk1"/>
                </a:solidFill>
              </a:rPr>
              <a:t>You can replace the image on the screen with your own work. Right-click on it and then choose “Replace image” so you can add yours</a:t>
            </a:r>
            <a:endParaRPr lang="en-US" dirty="0"/>
          </a:p>
        </p:txBody>
      </p:sp>
      <p:sp>
        <p:nvSpPr>
          <p:cNvPr id="11" name="AutoShape 3">
            <a:extLst>
              <a:ext uri="{FF2B5EF4-FFF2-40B4-BE49-F238E27FC236}">
                <a16:creationId xmlns:a16="http://schemas.microsoft.com/office/drawing/2014/main" id="{EFEB5F17-DBE5-451A-B777-302863394BB5}"/>
              </a:ext>
            </a:extLst>
          </p:cNvPr>
          <p:cNvSpPr>
            <a:spLocks noChangeAspect="1" noChangeArrowheads="1" noTextEdit="1"/>
          </p:cNvSpPr>
          <p:nvPr/>
        </p:nvSpPr>
        <p:spPr bwMode="auto">
          <a:xfrm>
            <a:off x="1412875" y="3429000"/>
            <a:ext cx="4111625" cy="134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AutoShape 14">
            <a:extLst>
              <a:ext uri="{FF2B5EF4-FFF2-40B4-BE49-F238E27FC236}">
                <a16:creationId xmlns:a16="http://schemas.microsoft.com/office/drawing/2014/main" id="{6BC6D365-8F98-48ED-B27C-634DB71D57C8}"/>
              </a:ext>
            </a:extLst>
          </p:cNvPr>
          <p:cNvSpPr>
            <a:spLocks noChangeAspect="1" noChangeArrowheads="1" noTextEdit="1"/>
          </p:cNvSpPr>
          <p:nvPr/>
        </p:nvSpPr>
        <p:spPr bwMode="auto">
          <a:xfrm>
            <a:off x="1670050" y="3965575"/>
            <a:ext cx="2808288"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nvGrpSpPr>
          <p:cNvPr id="7" name="Grupo 6">
            <a:extLst>
              <a:ext uri="{FF2B5EF4-FFF2-40B4-BE49-F238E27FC236}">
                <a16:creationId xmlns:a16="http://schemas.microsoft.com/office/drawing/2014/main" id="{36AE9DE7-1376-0851-E851-BA2645E40415}"/>
              </a:ext>
            </a:extLst>
          </p:cNvPr>
          <p:cNvGrpSpPr/>
          <p:nvPr/>
        </p:nvGrpSpPr>
        <p:grpSpPr>
          <a:xfrm>
            <a:off x="1412875" y="3438525"/>
            <a:ext cx="4111625" cy="1110039"/>
            <a:chOff x="1412875" y="3438525"/>
            <a:chExt cx="4111625" cy="1110039"/>
          </a:xfrm>
        </p:grpSpPr>
        <p:sp>
          <p:nvSpPr>
            <p:cNvPr id="16" name="Freeform 9">
              <a:extLst>
                <a:ext uri="{FF2B5EF4-FFF2-40B4-BE49-F238E27FC236}">
                  <a16:creationId xmlns:a16="http://schemas.microsoft.com/office/drawing/2014/main" id="{4BEA4016-8D69-4384-8D12-5A49948DFBF1}"/>
                </a:ext>
              </a:extLst>
            </p:cNvPr>
            <p:cNvSpPr>
              <a:spLocks/>
            </p:cNvSpPr>
            <p:nvPr/>
          </p:nvSpPr>
          <p:spPr bwMode="auto">
            <a:xfrm>
              <a:off x="1412875" y="3438525"/>
              <a:ext cx="4111625" cy="46038"/>
            </a:xfrm>
            <a:custGeom>
              <a:avLst/>
              <a:gdLst>
                <a:gd name="T0" fmla="*/ 228 w 456"/>
                <a:gd name="T1" fmla="*/ 5 h 5"/>
                <a:gd name="T2" fmla="*/ 5 w 456"/>
                <a:gd name="T3" fmla="*/ 5 h 5"/>
                <a:gd name="T4" fmla="*/ 2 w 456"/>
                <a:gd name="T5" fmla="*/ 5 h 5"/>
                <a:gd name="T6" fmla="*/ 0 w 456"/>
                <a:gd name="T7" fmla="*/ 2 h 5"/>
                <a:gd name="T8" fmla="*/ 3 w 456"/>
                <a:gd name="T9" fmla="*/ 0 h 5"/>
                <a:gd name="T10" fmla="*/ 10 w 456"/>
                <a:gd name="T11" fmla="*/ 0 h 5"/>
                <a:gd name="T12" fmla="*/ 450 w 456"/>
                <a:gd name="T13" fmla="*/ 0 h 5"/>
                <a:gd name="T14" fmla="*/ 453 w 456"/>
                <a:gd name="T15" fmla="*/ 0 h 5"/>
                <a:gd name="T16" fmla="*/ 456 w 456"/>
                <a:gd name="T17" fmla="*/ 2 h 5"/>
                <a:gd name="T18" fmla="*/ 453 w 456"/>
                <a:gd name="T19" fmla="*/ 5 h 5"/>
                <a:gd name="T20" fmla="*/ 450 w 456"/>
                <a:gd name="T21" fmla="*/ 5 h 5"/>
                <a:gd name="T22" fmla="*/ 228 w 456"/>
                <a:gd name="T23" fmla="*/ 5 h 5"/>
                <a:gd name="T24" fmla="*/ 228 w 456"/>
                <a:gd name="T25"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6" h="5">
                  <a:moveTo>
                    <a:pt x="228" y="5"/>
                  </a:moveTo>
                  <a:cubicBezTo>
                    <a:pt x="154" y="5"/>
                    <a:pt x="79" y="5"/>
                    <a:pt x="5" y="5"/>
                  </a:cubicBezTo>
                  <a:cubicBezTo>
                    <a:pt x="4" y="5"/>
                    <a:pt x="3" y="5"/>
                    <a:pt x="2" y="5"/>
                  </a:cubicBezTo>
                  <a:cubicBezTo>
                    <a:pt x="0" y="5"/>
                    <a:pt x="0" y="4"/>
                    <a:pt x="0" y="2"/>
                  </a:cubicBezTo>
                  <a:cubicBezTo>
                    <a:pt x="0" y="0"/>
                    <a:pt x="1" y="0"/>
                    <a:pt x="3" y="0"/>
                  </a:cubicBezTo>
                  <a:cubicBezTo>
                    <a:pt x="5" y="0"/>
                    <a:pt x="8" y="0"/>
                    <a:pt x="10" y="0"/>
                  </a:cubicBezTo>
                  <a:cubicBezTo>
                    <a:pt x="157" y="0"/>
                    <a:pt x="303" y="0"/>
                    <a:pt x="450" y="0"/>
                  </a:cubicBezTo>
                  <a:cubicBezTo>
                    <a:pt x="451" y="0"/>
                    <a:pt x="452" y="0"/>
                    <a:pt x="453" y="0"/>
                  </a:cubicBezTo>
                  <a:cubicBezTo>
                    <a:pt x="455" y="0"/>
                    <a:pt x="456" y="1"/>
                    <a:pt x="456" y="2"/>
                  </a:cubicBezTo>
                  <a:cubicBezTo>
                    <a:pt x="456" y="4"/>
                    <a:pt x="455" y="5"/>
                    <a:pt x="453" y="5"/>
                  </a:cubicBezTo>
                  <a:cubicBezTo>
                    <a:pt x="452" y="5"/>
                    <a:pt x="451" y="5"/>
                    <a:pt x="450" y="5"/>
                  </a:cubicBezTo>
                  <a:cubicBezTo>
                    <a:pt x="376" y="5"/>
                    <a:pt x="302" y="5"/>
                    <a:pt x="228" y="5"/>
                  </a:cubicBezTo>
                  <a:cubicBezTo>
                    <a:pt x="228" y="5"/>
                    <a:pt x="228" y="5"/>
                    <a:pt x="228" y="5"/>
                  </a:cubicBezTo>
                  <a:close/>
                </a:path>
              </a:pathLst>
            </a:custGeom>
            <a:solidFill>
              <a:srgbClr val="DE1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nvGrpSpPr>
            <p:cNvPr id="30" name="Grupo 29">
              <a:extLst>
                <a:ext uri="{FF2B5EF4-FFF2-40B4-BE49-F238E27FC236}">
                  <a16:creationId xmlns:a16="http://schemas.microsoft.com/office/drawing/2014/main" id="{65396C7D-B350-4E18-92C7-661438C85F93}"/>
                </a:ext>
              </a:extLst>
            </p:cNvPr>
            <p:cNvGrpSpPr/>
            <p:nvPr/>
          </p:nvGrpSpPr>
          <p:grpSpPr>
            <a:xfrm>
              <a:off x="1802750" y="3617453"/>
              <a:ext cx="3395595" cy="931111"/>
              <a:chOff x="1666875" y="3963988"/>
              <a:chExt cx="2819401" cy="773112"/>
            </a:xfrm>
          </p:grpSpPr>
          <p:sp>
            <p:nvSpPr>
              <p:cNvPr id="23" name="Freeform 16">
                <a:extLst>
                  <a:ext uri="{FF2B5EF4-FFF2-40B4-BE49-F238E27FC236}">
                    <a16:creationId xmlns:a16="http://schemas.microsoft.com/office/drawing/2014/main" id="{BB4D356A-1E51-4D17-BED5-A17B1042832F}"/>
                  </a:ext>
                </a:extLst>
              </p:cNvPr>
              <p:cNvSpPr>
                <a:spLocks/>
              </p:cNvSpPr>
              <p:nvPr/>
            </p:nvSpPr>
            <p:spPr bwMode="auto">
              <a:xfrm>
                <a:off x="3979863" y="3971925"/>
                <a:ext cx="506413" cy="765175"/>
              </a:xfrm>
              <a:custGeom>
                <a:avLst/>
                <a:gdLst>
                  <a:gd name="T0" fmla="*/ 315 w 322"/>
                  <a:gd name="T1" fmla="*/ 468 h 484"/>
                  <a:gd name="T2" fmla="*/ 209 w 322"/>
                  <a:gd name="T3" fmla="*/ 240 h 484"/>
                  <a:gd name="T4" fmla="*/ 209 w 322"/>
                  <a:gd name="T5" fmla="*/ 240 h 484"/>
                  <a:gd name="T6" fmla="*/ 227 w 322"/>
                  <a:gd name="T7" fmla="*/ 187 h 484"/>
                  <a:gd name="T8" fmla="*/ 227 w 322"/>
                  <a:gd name="T9" fmla="*/ 187 h 484"/>
                  <a:gd name="T10" fmla="*/ 227 w 322"/>
                  <a:gd name="T11" fmla="*/ 187 h 484"/>
                  <a:gd name="T12" fmla="*/ 246 w 322"/>
                  <a:gd name="T13" fmla="*/ 146 h 484"/>
                  <a:gd name="T14" fmla="*/ 314 w 322"/>
                  <a:gd name="T15" fmla="*/ 14 h 484"/>
                  <a:gd name="T16" fmla="*/ 306 w 322"/>
                  <a:gd name="T17" fmla="*/ 0 h 484"/>
                  <a:gd name="T18" fmla="*/ 268 w 322"/>
                  <a:gd name="T19" fmla="*/ 0 h 484"/>
                  <a:gd name="T20" fmla="*/ 198 w 322"/>
                  <a:gd name="T21" fmla="*/ 46 h 484"/>
                  <a:gd name="T22" fmla="*/ 197 w 322"/>
                  <a:gd name="T23" fmla="*/ 49 h 484"/>
                  <a:gd name="T24" fmla="*/ 175 w 322"/>
                  <a:gd name="T25" fmla="*/ 94 h 484"/>
                  <a:gd name="T26" fmla="*/ 164 w 322"/>
                  <a:gd name="T27" fmla="*/ 113 h 484"/>
                  <a:gd name="T28" fmla="*/ 153 w 322"/>
                  <a:gd name="T29" fmla="*/ 117 h 484"/>
                  <a:gd name="T30" fmla="*/ 153 w 322"/>
                  <a:gd name="T31" fmla="*/ 117 h 484"/>
                  <a:gd name="T32" fmla="*/ 153 w 322"/>
                  <a:gd name="T33" fmla="*/ 117 h 484"/>
                  <a:gd name="T34" fmla="*/ 105 w 322"/>
                  <a:gd name="T35" fmla="*/ 13 h 484"/>
                  <a:gd name="T36" fmla="*/ 85 w 322"/>
                  <a:gd name="T37" fmla="*/ 1 h 484"/>
                  <a:gd name="T38" fmla="*/ 20 w 322"/>
                  <a:gd name="T39" fmla="*/ 1 h 484"/>
                  <a:gd name="T40" fmla="*/ 9 w 322"/>
                  <a:gd name="T41" fmla="*/ 20 h 484"/>
                  <a:gd name="T42" fmla="*/ 108 w 322"/>
                  <a:gd name="T43" fmla="*/ 225 h 484"/>
                  <a:gd name="T44" fmla="*/ 108 w 322"/>
                  <a:gd name="T45" fmla="*/ 225 h 484"/>
                  <a:gd name="T46" fmla="*/ 108 w 322"/>
                  <a:gd name="T47" fmla="*/ 225 h 484"/>
                  <a:gd name="T48" fmla="*/ 85 w 322"/>
                  <a:gd name="T49" fmla="*/ 273 h 484"/>
                  <a:gd name="T50" fmla="*/ 85 w 322"/>
                  <a:gd name="T51" fmla="*/ 273 h 484"/>
                  <a:gd name="T52" fmla="*/ 67 w 322"/>
                  <a:gd name="T53" fmla="*/ 310 h 484"/>
                  <a:gd name="T54" fmla="*/ 62 w 322"/>
                  <a:gd name="T55" fmla="*/ 321 h 484"/>
                  <a:gd name="T56" fmla="*/ 8 w 322"/>
                  <a:gd name="T57" fmla="*/ 425 h 484"/>
                  <a:gd name="T58" fmla="*/ 17 w 322"/>
                  <a:gd name="T59" fmla="*/ 441 h 484"/>
                  <a:gd name="T60" fmla="*/ 65 w 322"/>
                  <a:gd name="T61" fmla="*/ 447 h 484"/>
                  <a:gd name="T62" fmla="*/ 108 w 322"/>
                  <a:gd name="T63" fmla="*/ 426 h 484"/>
                  <a:gd name="T64" fmla="*/ 119 w 322"/>
                  <a:gd name="T65" fmla="*/ 401 h 484"/>
                  <a:gd name="T66" fmla="*/ 138 w 322"/>
                  <a:gd name="T67" fmla="*/ 363 h 484"/>
                  <a:gd name="T68" fmla="*/ 150 w 322"/>
                  <a:gd name="T69" fmla="*/ 341 h 484"/>
                  <a:gd name="T70" fmla="*/ 163 w 322"/>
                  <a:gd name="T71" fmla="*/ 338 h 484"/>
                  <a:gd name="T72" fmla="*/ 163 w 322"/>
                  <a:gd name="T73" fmla="*/ 338 h 484"/>
                  <a:gd name="T74" fmla="*/ 222 w 322"/>
                  <a:gd name="T75" fmla="*/ 460 h 484"/>
                  <a:gd name="T76" fmla="*/ 237 w 322"/>
                  <a:gd name="T77" fmla="*/ 473 h 484"/>
                  <a:gd name="T78" fmla="*/ 305 w 322"/>
                  <a:gd name="T79" fmla="*/ 482 h 484"/>
                  <a:gd name="T80" fmla="*/ 315 w 322"/>
                  <a:gd name="T81" fmla="*/ 468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2" h="484">
                    <a:moveTo>
                      <a:pt x="315" y="468"/>
                    </a:moveTo>
                    <a:cubicBezTo>
                      <a:pt x="280" y="392"/>
                      <a:pt x="245" y="316"/>
                      <a:pt x="209" y="240"/>
                    </a:cubicBezTo>
                    <a:cubicBezTo>
                      <a:pt x="209" y="240"/>
                      <a:pt x="209" y="240"/>
                      <a:pt x="209" y="240"/>
                    </a:cubicBezTo>
                    <a:cubicBezTo>
                      <a:pt x="205" y="219"/>
                      <a:pt x="222" y="205"/>
                      <a:pt x="227" y="187"/>
                    </a:cubicBezTo>
                    <a:cubicBezTo>
                      <a:pt x="227" y="187"/>
                      <a:pt x="227" y="187"/>
                      <a:pt x="227" y="187"/>
                    </a:cubicBezTo>
                    <a:cubicBezTo>
                      <a:pt x="227" y="187"/>
                      <a:pt x="227" y="187"/>
                      <a:pt x="227" y="187"/>
                    </a:cubicBezTo>
                    <a:cubicBezTo>
                      <a:pt x="234" y="174"/>
                      <a:pt x="243" y="161"/>
                      <a:pt x="246" y="146"/>
                    </a:cubicBezTo>
                    <a:cubicBezTo>
                      <a:pt x="269" y="102"/>
                      <a:pt x="291" y="58"/>
                      <a:pt x="314" y="14"/>
                    </a:cubicBezTo>
                    <a:cubicBezTo>
                      <a:pt x="319" y="5"/>
                      <a:pt x="318" y="0"/>
                      <a:pt x="306" y="0"/>
                    </a:cubicBezTo>
                    <a:cubicBezTo>
                      <a:pt x="293" y="1"/>
                      <a:pt x="281" y="0"/>
                      <a:pt x="268" y="0"/>
                    </a:cubicBezTo>
                    <a:cubicBezTo>
                      <a:pt x="219" y="0"/>
                      <a:pt x="219" y="0"/>
                      <a:pt x="198" y="46"/>
                    </a:cubicBezTo>
                    <a:cubicBezTo>
                      <a:pt x="198" y="47"/>
                      <a:pt x="198" y="48"/>
                      <a:pt x="197" y="49"/>
                    </a:cubicBezTo>
                    <a:cubicBezTo>
                      <a:pt x="189" y="64"/>
                      <a:pt x="179" y="78"/>
                      <a:pt x="175" y="94"/>
                    </a:cubicBezTo>
                    <a:cubicBezTo>
                      <a:pt x="172" y="100"/>
                      <a:pt x="168" y="107"/>
                      <a:pt x="164" y="113"/>
                    </a:cubicBezTo>
                    <a:cubicBezTo>
                      <a:pt x="161" y="119"/>
                      <a:pt x="158" y="120"/>
                      <a:pt x="153" y="117"/>
                    </a:cubicBezTo>
                    <a:cubicBezTo>
                      <a:pt x="153" y="117"/>
                      <a:pt x="153" y="117"/>
                      <a:pt x="153" y="117"/>
                    </a:cubicBezTo>
                    <a:cubicBezTo>
                      <a:pt x="153" y="117"/>
                      <a:pt x="153" y="117"/>
                      <a:pt x="153" y="117"/>
                    </a:cubicBezTo>
                    <a:cubicBezTo>
                      <a:pt x="137" y="82"/>
                      <a:pt x="121" y="48"/>
                      <a:pt x="105" y="13"/>
                    </a:cubicBezTo>
                    <a:cubicBezTo>
                      <a:pt x="101" y="4"/>
                      <a:pt x="96" y="0"/>
                      <a:pt x="85" y="1"/>
                    </a:cubicBezTo>
                    <a:cubicBezTo>
                      <a:pt x="64" y="1"/>
                      <a:pt x="42" y="1"/>
                      <a:pt x="20" y="1"/>
                    </a:cubicBezTo>
                    <a:cubicBezTo>
                      <a:pt x="0" y="1"/>
                      <a:pt x="0" y="1"/>
                      <a:pt x="9" y="20"/>
                    </a:cubicBezTo>
                    <a:cubicBezTo>
                      <a:pt x="42" y="88"/>
                      <a:pt x="75" y="157"/>
                      <a:pt x="108" y="225"/>
                    </a:cubicBezTo>
                    <a:cubicBezTo>
                      <a:pt x="108" y="225"/>
                      <a:pt x="108" y="225"/>
                      <a:pt x="108" y="225"/>
                    </a:cubicBezTo>
                    <a:cubicBezTo>
                      <a:pt x="108" y="225"/>
                      <a:pt x="108" y="225"/>
                      <a:pt x="108" y="225"/>
                    </a:cubicBezTo>
                    <a:cubicBezTo>
                      <a:pt x="100" y="241"/>
                      <a:pt x="92" y="257"/>
                      <a:pt x="85" y="273"/>
                    </a:cubicBezTo>
                    <a:cubicBezTo>
                      <a:pt x="85" y="273"/>
                      <a:pt x="85" y="273"/>
                      <a:pt x="85" y="273"/>
                    </a:cubicBezTo>
                    <a:cubicBezTo>
                      <a:pt x="79" y="285"/>
                      <a:pt x="73" y="298"/>
                      <a:pt x="67" y="310"/>
                    </a:cubicBezTo>
                    <a:cubicBezTo>
                      <a:pt x="61" y="312"/>
                      <a:pt x="63" y="318"/>
                      <a:pt x="62" y="321"/>
                    </a:cubicBezTo>
                    <a:cubicBezTo>
                      <a:pt x="44" y="356"/>
                      <a:pt x="26" y="391"/>
                      <a:pt x="8" y="425"/>
                    </a:cubicBezTo>
                    <a:cubicBezTo>
                      <a:pt x="2" y="436"/>
                      <a:pt x="5" y="440"/>
                      <a:pt x="17" y="441"/>
                    </a:cubicBezTo>
                    <a:cubicBezTo>
                      <a:pt x="33" y="443"/>
                      <a:pt x="49" y="445"/>
                      <a:pt x="65" y="447"/>
                    </a:cubicBezTo>
                    <a:cubicBezTo>
                      <a:pt x="93" y="452"/>
                      <a:pt x="95" y="451"/>
                      <a:pt x="108" y="426"/>
                    </a:cubicBezTo>
                    <a:cubicBezTo>
                      <a:pt x="112" y="418"/>
                      <a:pt x="115" y="409"/>
                      <a:pt x="119" y="401"/>
                    </a:cubicBezTo>
                    <a:cubicBezTo>
                      <a:pt x="129" y="390"/>
                      <a:pt x="132" y="375"/>
                      <a:pt x="138" y="363"/>
                    </a:cubicBezTo>
                    <a:cubicBezTo>
                      <a:pt x="145" y="357"/>
                      <a:pt x="146" y="348"/>
                      <a:pt x="150" y="341"/>
                    </a:cubicBezTo>
                    <a:cubicBezTo>
                      <a:pt x="153" y="333"/>
                      <a:pt x="157" y="332"/>
                      <a:pt x="163" y="338"/>
                    </a:cubicBezTo>
                    <a:cubicBezTo>
                      <a:pt x="163" y="338"/>
                      <a:pt x="163" y="338"/>
                      <a:pt x="163" y="338"/>
                    </a:cubicBezTo>
                    <a:cubicBezTo>
                      <a:pt x="183" y="379"/>
                      <a:pt x="203" y="419"/>
                      <a:pt x="222" y="460"/>
                    </a:cubicBezTo>
                    <a:cubicBezTo>
                      <a:pt x="225" y="467"/>
                      <a:pt x="229" y="472"/>
                      <a:pt x="237" y="473"/>
                    </a:cubicBezTo>
                    <a:cubicBezTo>
                      <a:pt x="260" y="476"/>
                      <a:pt x="282" y="479"/>
                      <a:pt x="305" y="482"/>
                    </a:cubicBezTo>
                    <a:cubicBezTo>
                      <a:pt x="318" y="484"/>
                      <a:pt x="322" y="481"/>
                      <a:pt x="315" y="468"/>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sp>
            <p:nvSpPr>
              <p:cNvPr id="24" name="Freeform 17">
                <a:extLst>
                  <a:ext uri="{FF2B5EF4-FFF2-40B4-BE49-F238E27FC236}">
                    <a16:creationId xmlns:a16="http://schemas.microsoft.com/office/drawing/2014/main" id="{F6D6F5DE-A7D7-46BF-9661-106CD5BC7944}"/>
                  </a:ext>
                </a:extLst>
              </p:cNvPr>
              <p:cNvSpPr>
                <a:spLocks/>
              </p:cNvSpPr>
              <p:nvPr/>
            </p:nvSpPr>
            <p:spPr bwMode="auto">
              <a:xfrm>
                <a:off x="3771900" y="3970338"/>
                <a:ext cx="149225" cy="703263"/>
              </a:xfrm>
              <a:custGeom>
                <a:avLst/>
                <a:gdLst>
                  <a:gd name="T0" fmla="*/ 77 w 95"/>
                  <a:gd name="T1" fmla="*/ 1 h 445"/>
                  <a:gd name="T2" fmla="*/ 31 w 95"/>
                  <a:gd name="T3" fmla="*/ 1 h 445"/>
                  <a:gd name="T4" fmla="*/ 8 w 95"/>
                  <a:gd name="T5" fmla="*/ 23 h 445"/>
                  <a:gd name="T6" fmla="*/ 10 w 95"/>
                  <a:gd name="T7" fmla="*/ 377 h 445"/>
                  <a:gd name="T8" fmla="*/ 15 w 95"/>
                  <a:gd name="T9" fmla="*/ 434 h 445"/>
                  <a:gd name="T10" fmla="*/ 73 w 95"/>
                  <a:gd name="T11" fmla="*/ 441 h 445"/>
                  <a:gd name="T12" fmla="*/ 92 w 95"/>
                  <a:gd name="T13" fmla="*/ 422 h 445"/>
                  <a:gd name="T14" fmla="*/ 92 w 95"/>
                  <a:gd name="T15" fmla="*/ 221 h 445"/>
                  <a:gd name="T16" fmla="*/ 95 w 95"/>
                  <a:gd name="T17" fmla="*/ 221 h 445"/>
                  <a:gd name="T18" fmla="*/ 95 w 95"/>
                  <a:gd name="T19" fmla="*/ 19 h 445"/>
                  <a:gd name="T20" fmla="*/ 77 w 95"/>
                  <a:gd name="T21" fmla="*/ 1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445">
                    <a:moveTo>
                      <a:pt x="77" y="1"/>
                    </a:moveTo>
                    <a:cubicBezTo>
                      <a:pt x="62" y="2"/>
                      <a:pt x="46" y="2"/>
                      <a:pt x="31" y="1"/>
                    </a:cubicBezTo>
                    <a:cubicBezTo>
                      <a:pt x="14" y="0"/>
                      <a:pt x="8" y="5"/>
                      <a:pt x="8" y="23"/>
                    </a:cubicBezTo>
                    <a:cubicBezTo>
                      <a:pt x="9" y="141"/>
                      <a:pt x="9" y="259"/>
                      <a:pt x="10" y="377"/>
                    </a:cubicBezTo>
                    <a:cubicBezTo>
                      <a:pt x="10" y="397"/>
                      <a:pt x="0" y="422"/>
                      <a:pt x="15" y="434"/>
                    </a:cubicBezTo>
                    <a:cubicBezTo>
                      <a:pt x="28" y="445"/>
                      <a:pt x="53" y="440"/>
                      <a:pt x="73" y="441"/>
                    </a:cubicBezTo>
                    <a:cubicBezTo>
                      <a:pt x="87" y="441"/>
                      <a:pt x="92" y="438"/>
                      <a:pt x="92" y="422"/>
                    </a:cubicBezTo>
                    <a:cubicBezTo>
                      <a:pt x="91" y="355"/>
                      <a:pt x="92" y="288"/>
                      <a:pt x="92" y="221"/>
                    </a:cubicBezTo>
                    <a:cubicBezTo>
                      <a:pt x="93" y="221"/>
                      <a:pt x="94" y="221"/>
                      <a:pt x="95" y="221"/>
                    </a:cubicBezTo>
                    <a:cubicBezTo>
                      <a:pt x="95" y="153"/>
                      <a:pt x="94" y="86"/>
                      <a:pt x="95" y="19"/>
                    </a:cubicBezTo>
                    <a:cubicBezTo>
                      <a:pt x="95" y="5"/>
                      <a:pt x="92" y="0"/>
                      <a:pt x="77" y="1"/>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sp>
            <p:nvSpPr>
              <p:cNvPr id="25" name="Freeform 18">
                <a:extLst>
                  <a:ext uri="{FF2B5EF4-FFF2-40B4-BE49-F238E27FC236}">
                    <a16:creationId xmlns:a16="http://schemas.microsoft.com/office/drawing/2014/main" id="{238215A7-4B23-4E5D-B831-16D142830F0F}"/>
                  </a:ext>
                </a:extLst>
              </p:cNvPr>
              <p:cNvSpPr>
                <a:spLocks/>
              </p:cNvSpPr>
              <p:nvPr/>
            </p:nvSpPr>
            <p:spPr bwMode="auto">
              <a:xfrm>
                <a:off x="2249488" y="3967163"/>
                <a:ext cx="300038" cy="709613"/>
              </a:xfrm>
              <a:custGeom>
                <a:avLst/>
                <a:gdLst>
                  <a:gd name="T0" fmla="*/ 174 w 191"/>
                  <a:gd name="T1" fmla="*/ 340 h 449"/>
                  <a:gd name="T2" fmla="*/ 103 w 191"/>
                  <a:gd name="T3" fmla="*/ 343 h 449"/>
                  <a:gd name="T4" fmla="*/ 86 w 191"/>
                  <a:gd name="T5" fmla="*/ 327 h 449"/>
                  <a:gd name="T6" fmla="*/ 86 w 191"/>
                  <a:gd name="T7" fmla="*/ 266 h 449"/>
                  <a:gd name="T8" fmla="*/ 86 w 191"/>
                  <a:gd name="T9" fmla="*/ 266 h 449"/>
                  <a:gd name="T10" fmla="*/ 131 w 191"/>
                  <a:gd name="T11" fmla="*/ 264 h 449"/>
                  <a:gd name="T12" fmla="*/ 172 w 191"/>
                  <a:gd name="T13" fmla="*/ 258 h 449"/>
                  <a:gd name="T14" fmla="*/ 172 w 191"/>
                  <a:gd name="T15" fmla="*/ 183 h 449"/>
                  <a:gd name="T16" fmla="*/ 172 w 191"/>
                  <a:gd name="T17" fmla="*/ 183 h 449"/>
                  <a:gd name="T18" fmla="*/ 161 w 191"/>
                  <a:gd name="T19" fmla="*/ 168 h 449"/>
                  <a:gd name="T20" fmla="*/ 138 w 191"/>
                  <a:gd name="T21" fmla="*/ 168 h 449"/>
                  <a:gd name="T22" fmla="*/ 86 w 191"/>
                  <a:gd name="T23" fmla="*/ 117 h 449"/>
                  <a:gd name="T24" fmla="*/ 97 w 191"/>
                  <a:gd name="T25" fmla="*/ 98 h 449"/>
                  <a:gd name="T26" fmla="*/ 102 w 191"/>
                  <a:gd name="T27" fmla="*/ 98 h 449"/>
                  <a:gd name="T28" fmla="*/ 153 w 191"/>
                  <a:gd name="T29" fmla="*/ 97 h 449"/>
                  <a:gd name="T30" fmla="*/ 153 w 191"/>
                  <a:gd name="T31" fmla="*/ 97 h 449"/>
                  <a:gd name="T32" fmla="*/ 153 w 191"/>
                  <a:gd name="T33" fmla="*/ 97 h 449"/>
                  <a:gd name="T34" fmla="*/ 164 w 191"/>
                  <a:gd name="T35" fmla="*/ 98 h 449"/>
                  <a:gd name="T36" fmla="*/ 188 w 191"/>
                  <a:gd name="T37" fmla="*/ 74 h 449"/>
                  <a:gd name="T38" fmla="*/ 187 w 191"/>
                  <a:gd name="T39" fmla="*/ 15 h 449"/>
                  <a:gd name="T40" fmla="*/ 171 w 191"/>
                  <a:gd name="T41" fmla="*/ 4 h 449"/>
                  <a:gd name="T42" fmla="*/ 22 w 191"/>
                  <a:gd name="T43" fmla="*/ 2 h 449"/>
                  <a:gd name="T44" fmla="*/ 0 w 191"/>
                  <a:gd name="T45" fmla="*/ 24 h 449"/>
                  <a:gd name="T46" fmla="*/ 0 w 191"/>
                  <a:gd name="T47" fmla="*/ 408 h 449"/>
                  <a:gd name="T48" fmla="*/ 42 w 191"/>
                  <a:gd name="T49" fmla="*/ 442 h 449"/>
                  <a:gd name="T50" fmla="*/ 42 w 191"/>
                  <a:gd name="T51" fmla="*/ 442 h 449"/>
                  <a:gd name="T52" fmla="*/ 180 w 191"/>
                  <a:gd name="T53" fmla="*/ 434 h 449"/>
                  <a:gd name="T54" fmla="*/ 190 w 191"/>
                  <a:gd name="T55" fmla="*/ 420 h 449"/>
                  <a:gd name="T56" fmla="*/ 191 w 191"/>
                  <a:gd name="T57" fmla="*/ 355 h 449"/>
                  <a:gd name="T58" fmla="*/ 174 w 191"/>
                  <a:gd name="T59" fmla="*/ 340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1" h="449">
                    <a:moveTo>
                      <a:pt x="174" y="340"/>
                    </a:moveTo>
                    <a:cubicBezTo>
                      <a:pt x="150" y="342"/>
                      <a:pt x="127" y="342"/>
                      <a:pt x="103" y="343"/>
                    </a:cubicBezTo>
                    <a:cubicBezTo>
                      <a:pt x="90" y="344"/>
                      <a:pt x="85" y="341"/>
                      <a:pt x="86" y="327"/>
                    </a:cubicBezTo>
                    <a:cubicBezTo>
                      <a:pt x="87" y="307"/>
                      <a:pt x="86" y="286"/>
                      <a:pt x="86" y="266"/>
                    </a:cubicBezTo>
                    <a:cubicBezTo>
                      <a:pt x="86" y="266"/>
                      <a:pt x="86" y="266"/>
                      <a:pt x="86" y="266"/>
                    </a:cubicBezTo>
                    <a:cubicBezTo>
                      <a:pt x="101" y="265"/>
                      <a:pt x="116" y="266"/>
                      <a:pt x="131" y="264"/>
                    </a:cubicBezTo>
                    <a:cubicBezTo>
                      <a:pt x="145" y="262"/>
                      <a:pt x="159" y="267"/>
                      <a:pt x="172" y="258"/>
                    </a:cubicBezTo>
                    <a:cubicBezTo>
                      <a:pt x="174" y="233"/>
                      <a:pt x="173" y="208"/>
                      <a:pt x="172" y="183"/>
                    </a:cubicBezTo>
                    <a:cubicBezTo>
                      <a:pt x="172" y="183"/>
                      <a:pt x="172" y="183"/>
                      <a:pt x="172" y="183"/>
                    </a:cubicBezTo>
                    <a:cubicBezTo>
                      <a:pt x="175" y="173"/>
                      <a:pt x="172" y="167"/>
                      <a:pt x="161" y="168"/>
                    </a:cubicBezTo>
                    <a:cubicBezTo>
                      <a:pt x="153" y="169"/>
                      <a:pt x="146" y="168"/>
                      <a:pt x="138" y="168"/>
                    </a:cubicBezTo>
                    <a:cubicBezTo>
                      <a:pt x="86" y="168"/>
                      <a:pt x="87" y="168"/>
                      <a:pt x="86" y="117"/>
                    </a:cubicBezTo>
                    <a:cubicBezTo>
                      <a:pt x="86" y="107"/>
                      <a:pt x="89" y="101"/>
                      <a:pt x="97" y="98"/>
                    </a:cubicBezTo>
                    <a:cubicBezTo>
                      <a:pt x="99" y="98"/>
                      <a:pt x="100" y="98"/>
                      <a:pt x="102" y="98"/>
                    </a:cubicBezTo>
                    <a:cubicBezTo>
                      <a:pt x="119" y="97"/>
                      <a:pt x="136" y="97"/>
                      <a:pt x="153" y="97"/>
                    </a:cubicBezTo>
                    <a:cubicBezTo>
                      <a:pt x="153" y="97"/>
                      <a:pt x="153" y="97"/>
                      <a:pt x="153" y="97"/>
                    </a:cubicBezTo>
                    <a:cubicBezTo>
                      <a:pt x="153" y="97"/>
                      <a:pt x="153" y="97"/>
                      <a:pt x="153" y="97"/>
                    </a:cubicBezTo>
                    <a:cubicBezTo>
                      <a:pt x="157" y="97"/>
                      <a:pt x="161" y="97"/>
                      <a:pt x="164" y="98"/>
                    </a:cubicBezTo>
                    <a:cubicBezTo>
                      <a:pt x="184" y="101"/>
                      <a:pt x="189" y="93"/>
                      <a:pt x="188" y="74"/>
                    </a:cubicBezTo>
                    <a:cubicBezTo>
                      <a:pt x="186" y="55"/>
                      <a:pt x="187" y="35"/>
                      <a:pt x="187" y="15"/>
                    </a:cubicBezTo>
                    <a:cubicBezTo>
                      <a:pt x="189" y="0"/>
                      <a:pt x="178" y="4"/>
                      <a:pt x="171" y="4"/>
                    </a:cubicBezTo>
                    <a:cubicBezTo>
                      <a:pt x="121" y="3"/>
                      <a:pt x="72" y="4"/>
                      <a:pt x="22" y="2"/>
                    </a:cubicBezTo>
                    <a:cubicBezTo>
                      <a:pt x="5" y="2"/>
                      <a:pt x="0" y="7"/>
                      <a:pt x="0" y="24"/>
                    </a:cubicBezTo>
                    <a:cubicBezTo>
                      <a:pt x="1" y="152"/>
                      <a:pt x="0" y="280"/>
                      <a:pt x="0" y="408"/>
                    </a:cubicBezTo>
                    <a:cubicBezTo>
                      <a:pt x="0" y="449"/>
                      <a:pt x="0" y="449"/>
                      <a:pt x="42" y="442"/>
                    </a:cubicBezTo>
                    <a:cubicBezTo>
                      <a:pt x="42" y="442"/>
                      <a:pt x="42" y="442"/>
                      <a:pt x="42" y="442"/>
                    </a:cubicBezTo>
                    <a:cubicBezTo>
                      <a:pt x="88" y="439"/>
                      <a:pt x="134" y="436"/>
                      <a:pt x="180" y="434"/>
                    </a:cubicBezTo>
                    <a:cubicBezTo>
                      <a:pt x="189" y="433"/>
                      <a:pt x="191" y="428"/>
                      <a:pt x="190" y="420"/>
                    </a:cubicBezTo>
                    <a:cubicBezTo>
                      <a:pt x="190" y="398"/>
                      <a:pt x="190" y="377"/>
                      <a:pt x="191" y="355"/>
                    </a:cubicBezTo>
                    <a:cubicBezTo>
                      <a:pt x="191" y="342"/>
                      <a:pt x="185" y="340"/>
                      <a:pt x="174" y="34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sp>
            <p:nvSpPr>
              <p:cNvPr id="26" name="Freeform 19">
                <a:extLst>
                  <a:ext uri="{FF2B5EF4-FFF2-40B4-BE49-F238E27FC236}">
                    <a16:creationId xmlns:a16="http://schemas.microsoft.com/office/drawing/2014/main" id="{3C7282F7-D190-48F7-9B9D-276F7CDCDEAF}"/>
                  </a:ext>
                </a:extLst>
              </p:cNvPr>
              <p:cNvSpPr>
                <a:spLocks/>
              </p:cNvSpPr>
              <p:nvPr/>
            </p:nvSpPr>
            <p:spPr bwMode="auto">
              <a:xfrm>
                <a:off x="2601913" y="3973513"/>
                <a:ext cx="377825" cy="669925"/>
              </a:xfrm>
              <a:custGeom>
                <a:avLst/>
                <a:gdLst>
                  <a:gd name="T0" fmla="*/ 239 w 240"/>
                  <a:gd name="T1" fmla="*/ 15 h 424"/>
                  <a:gd name="T2" fmla="*/ 224 w 240"/>
                  <a:gd name="T3" fmla="*/ 0 h 424"/>
                  <a:gd name="T4" fmla="*/ 15 w 240"/>
                  <a:gd name="T5" fmla="*/ 0 h 424"/>
                  <a:gd name="T6" fmla="*/ 0 w 240"/>
                  <a:gd name="T7" fmla="*/ 15 h 424"/>
                  <a:gd name="T8" fmla="*/ 0 w 240"/>
                  <a:gd name="T9" fmla="*/ 75 h 424"/>
                  <a:gd name="T10" fmla="*/ 17 w 240"/>
                  <a:gd name="T11" fmla="*/ 90 h 424"/>
                  <a:gd name="T12" fmla="*/ 60 w 240"/>
                  <a:gd name="T13" fmla="*/ 90 h 424"/>
                  <a:gd name="T14" fmla="*/ 71 w 240"/>
                  <a:gd name="T15" fmla="*/ 92 h 424"/>
                  <a:gd name="T16" fmla="*/ 77 w 240"/>
                  <a:gd name="T17" fmla="*/ 114 h 424"/>
                  <a:gd name="T18" fmla="*/ 76 w 240"/>
                  <a:gd name="T19" fmla="*/ 132 h 424"/>
                  <a:gd name="T20" fmla="*/ 76 w 240"/>
                  <a:gd name="T21" fmla="*/ 404 h 424"/>
                  <a:gd name="T22" fmla="*/ 79 w 240"/>
                  <a:gd name="T23" fmla="*/ 421 h 424"/>
                  <a:gd name="T24" fmla="*/ 151 w 240"/>
                  <a:gd name="T25" fmla="*/ 419 h 424"/>
                  <a:gd name="T26" fmla="*/ 151 w 240"/>
                  <a:gd name="T27" fmla="*/ 419 h 424"/>
                  <a:gd name="T28" fmla="*/ 157 w 240"/>
                  <a:gd name="T29" fmla="*/ 418 h 424"/>
                  <a:gd name="T30" fmla="*/ 157 w 240"/>
                  <a:gd name="T31" fmla="*/ 418 h 424"/>
                  <a:gd name="T32" fmla="*/ 157 w 240"/>
                  <a:gd name="T33" fmla="*/ 418 h 424"/>
                  <a:gd name="T34" fmla="*/ 161 w 240"/>
                  <a:gd name="T35" fmla="*/ 408 h 424"/>
                  <a:gd name="T36" fmla="*/ 161 w 240"/>
                  <a:gd name="T37" fmla="*/ 138 h 424"/>
                  <a:gd name="T38" fmla="*/ 161 w 240"/>
                  <a:gd name="T39" fmla="*/ 138 h 424"/>
                  <a:gd name="T40" fmla="*/ 161 w 240"/>
                  <a:gd name="T41" fmla="*/ 138 h 424"/>
                  <a:gd name="T42" fmla="*/ 162 w 240"/>
                  <a:gd name="T43" fmla="*/ 132 h 424"/>
                  <a:gd name="T44" fmla="*/ 164 w 240"/>
                  <a:gd name="T45" fmla="*/ 96 h 424"/>
                  <a:gd name="T46" fmla="*/ 168 w 240"/>
                  <a:gd name="T47" fmla="*/ 93 h 424"/>
                  <a:gd name="T48" fmla="*/ 183 w 240"/>
                  <a:gd name="T49" fmla="*/ 91 h 424"/>
                  <a:gd name="T50" fmla="*/ 199 w 240"/>
                  <a:gd name="T51" fmla="*/ 91 h 424"/>
                  <a:gd name="T52" fmla="*/ 203 w 240"/>
                  <a:gd name="T53" fmla="*/ 90 h 424"/>
                  <a:gd name="T54" fmla="*/ 203 w 240"/>
                  <a:gd name="T55" fmla="*/ 90 h 424"/>
                  <a:gd name="T56" fmla="*/ 220 w 240"/>
                  <a:gd name="T57" fmla="*/ 90 h 424"/>
                  <a:gd name="T58" fmla="*/ 239 w 240"/>
                  <a:gd name="T59" fmla="*/ 70 h 424"/>
                  <a:gd name="T60" fmla="*/ 239 w 240"/>
                  <a:gd name="T61" fmla="*/ 15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40" h="424">
                    <a:moveTo>
                      <a:pt x="239" y="15"/>
                    </a:moveTo>
                    <a:cubicBezTo>
                      <a:pt x="239" y="3"/>
                      <a:pt x="235" y="0"/>
                      <a:pt x="224" y="0"/>
                    </a:cubicBezTo>
                    <a:cubicBezTo>
                      <a:pt x="154" y="0"/>
                      <a:pt x="84" y="0"/>
                      <a:pt x="15" y="0"/>
                    </a:cubicBezTo>
                    <a:cubicBezTo>
                      <a:pt x="3" y="0"/>
                      <a:pt x="0" y="4"/>
                      <a:pt x="0" y="15"/>
                    </a:cubicBezTo>
                    <a:cubicBezTo>
                      <a:pt x="1" y="35"/>
                      <a:pt x="1" y="55"/>
                      <a:pt x="0" y="75"/>
                    </a:cubicBezTo>
                    <a:cubicBezTo>
                      <a:pt x="0" y="88"/>
                      <a:pt x="5" y="91"/>
                      <a:pt x="17" y="90"/>
                    </a:cubicBezTo>
                    <a:cubicBezTo>
                      <a:pt x="31" y="89"/>
                      <a:pt x="45" y="90"/>
                      <a:pt x="60" y="90"/>
                    </a:cubicBezTo>
                    <a:cubicBezTo>
                      <a:pt x="63" y="91"/>
                      <a:pt x="67" y="92"/>
                      <a:pt x="71" y="92"/>
                    </a:cubicBezTo>
                    <a:cubicBezTo>
                      <a:pt x="78" y="96"/>
                      <a:pt x="80" y="102"/>
                      <a:pt x="77" y="114"/>
                    </a:cubicBezTo>
                    <a:cubicBezTo>
                      <a:pt x="75" y="120"/>
                      <a:pt x="76" y="126"/>
                      <a:pt x="76" y="132"/>
                    </a:cubicBezTo>
                    <a:cubicBezTo>
                      <a:pt x="76" y="223"/>
                      <a:pt x="76" y="313"/>
                      <a:pt x="76" y="404"/>
                    </a:cubicBezTo>
                    <a:cubicBezTo>
                      <a:pt x="76" y="410"/>
                      <a:pt x="73" y="417"/>
                      <a:pt x="79" y="421"/>
                    </a:cubicBezTo>
                    <a:cubicBezTo>
                      <a:pt x="103" y="422"/>
                      <a:pt x="127" y="424"/>
                      <a:pt x="151" y="419"/>
                    </a:cubicBezTo>
                    <a:cubicBezTo>
                      <a:pt x="151" y="419"/>
                      <a:pt x="151" y="419"/>
                      <a:pt x="151" y="419"/>
                    </a:cubicBezTo>
                    <a:cubicBezTo>
                      <a:pt x="153" y="418"/>
                      <a:pt x="155" y="418"/>
                      <a:pt x="157" y="418"/>
                    </a:cubicBezTo>
                    <a:cubicBezTo>
                      <a:pt x="157" y="418"/>
                      <a:pt x="157" y="418"/>
                      <a:pt x="157" y="418"/>
                    </a:cubicBezTo>
                    <a:cubicBezTo>
                      <a:pt x="157" y="418"/>
                      <a:pt x="157" y="418"/>
                      <a:pt x="157" y="418"/>
                    </a:cubicBezTo>
                    <a:cubicBezTo>
                      <a:pt x="161" y="415"/>
                      <a:pt x="161" y="411"/>
                      <a:pt x="161" y="408"/>
                    </a:cubicBezTo>
                    <a:cubicBezTo>
                      <a:pt x="161" y="318"/>
                      <a:pt x="161" y="228"/>
                      <a:pt x="161" y="138"/>
                    </a:cubicBezTo>
                    <a:cubicBezTo>
                      <a:pt x="161" y="138"/>
                      <a:pt x="161" y="138"/>
                      <a:pt x="161" y="138"/>
                    </a:cubicBezTo>
                    <a:cubicBezTo>
                      <a:pt x="161" y="138"/>
                      <a:pt x="161" y="138"/>
                      <a:pt x="161" y="138"/>
                    </a:cubicBezTo>
                    <a:cubicBezTo>
                      <a:pt x="162" y="136"/>
                      <a:pt x="162" y="134"/>
                      <a:pt x="162" y="132"/>
                    </a:cubicBezTo>
                    <a:cubicBezTo>
                      <a:pt x="163" y="120"/>
                      <a:pt x="157" y="105"/>
                      <a:pt x="164" y="96"/>
                    </a:cubicBezTo>
                    <a:cubicBezTo>
                      <a:pt x="165" y="95"/>
                      <a:pt x="167" y="93"/>
                      <a:pt x="168" y="93"/>
                    </a:cubicBezTo>
                    <a:cubicBezTo>
                      <a:pt x="173" y="92"/>
                      <a:pt x="178" y="92"/>
                      <a:pt x="183" y="91"/>
                    </a:cubicBezTo>
                    <a:cubicBezTo>
                      <a:pt x="189" y="92"/>
                      <a:pt x="194" y="93"/>
                      <a:pt x="199" y="91"/>
                    </a:cubicBezTo>
                    <a:cubicBezTo>
                      <a:pt x="201" y="91"/>
                      <a:pt x="202" y="90"/>
                      <a:pt x="203" y="90"/>
                    </a:cubicBezTo>
                    <a:cubicBezTo>
                      <a:pt x="203" y="90"/>
                      <a:pt x="203" y="90"/>
                      <a:pt x="203" y="90"/>
                    </a:cubicBezTo>
                    <a:cubicBezTo>
                      <a:pt x="208" y="90"/>
                      <a:pt x="214" y="89"/>
                      <a:pt x="220" y="90"/>
                    </a:cubicBezTo>
                    <a:cubicBezTo>
                      <a:pt x="236" y="93"/>
                      <a:pt x="240" y="86"/>
                      <a:pt x="239" y="70"/>
                    </a:cubicBezTo>
                    <a:cubicBezTo>
                      <a:pt x="238" y="52"/>
                      <a:pt x="238" y="33"/>
                      <a:pt x="239" y="15"/>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sp>
            <p:nvSpPr>
              <p:cNvPr id="27" name="Freeform 20">
                <a:extLst>
                  <a:ext uri="{FF2B5EF4-FFF2-40B4-BE49-F238E27FC236}">
                    <a16:creationId xmlns:a16="http://schemas.microsoft.com/office/drawing/2014/main" id="{00DF011C-70F9-4922-947D-9A5ACC1487F4}"/>
                  </a:ext>
                </a:extLst>
              </p:cNvPr>
              <p:cNvSpPr>
                <a:spLocks/>
              </p:cNvSpPr>
              <p:nvPr/>
            </p:nvSpPr>
            <p:spPr bwMode="auto">
              <a:xfrm>
                <a:off x="3041650" y="3971925"/>
                <a:ext cx="301625" cy="663575"/>
              </a:xfrm>
              <a:custGeom>
                <a:avLst/>
                <a:gdLst>
                  <a:gd name="T0" fmla="*/ 188 w 192"/>
                  <a:gd name="T1" fmla="*/ 4 h 420"/>
                  <a:gd name="T2" fmla="*/ 184 w 192"/>
                  <a:gd name="T3" fmla="*/ 1 h 420"/>
                  <a:gd name="T4" fmla="*/ 14 w 192"/>
                  <a:gd name="T5" fmla="*/ 0 h 420"/>
                  <a:gd name="T6" fmla="*/ 4 w 192"/>
                  <a:gd name="T7" fmla="*/ 8 h 420"/>
                  <a:gd name="T8" fmla="*/ 4 w 192"/>
                  <a:gd name="T9" fmla="*/ 86 h 420"/>
                  <a:gd name="T10" fmla="*/ 4 w 192"/>
                  <a:gd name="T11" fmla="*/ 86 h 420"/>
                  <a:gd name="T12" fmla="*/ 4 w 192"/>
                  <a:gd name="T13" fmla="*/ 90 h 420"/>
                  <a:gd name="T14" fmla="*/ 2 w 192"/>
                  <a:gd name="T15" fmla="*/ 406 h 420"/>
                  <a:gd name="T16" fmla="*/ 8 w 192"/>
                  <a:gd name="T17" fmla="*/ 419 h 420"/>
                  <a:gd name="T18" fmla="*/ 8 w 192"/>
                  <a:gd name="T19" fmla="*/ 419 h 420"/>
                  <a:gd name="T20" fmla="*/ 8 w 192"/>
                  <a:gd name="T21" fmla="*/ 419 h 420"/>
                  <a:gd name="T22" fmla="*/ 8 w 192"/>
                  <a:gd name="T23" fmla="*/ 419 h 420"/>
                  <a:gd name="T24" fmla="*/ 8 w 192"/>
                  <a:gd name="T25" fmla="*/ 419 h 420"/>
                  <a:gd name="T26" fmla="*/ 70 w 192"/>
                  <a:gd name="T27" fmla="*/ 419 h 420"/>
                  <a:gd name="T28" fmla="*/ 87 w 192"/>
                  <a:gd name="T29" fmla="*/ 403 h 420"/>
                  <a:gd name="T30" fmla="*/ 87 w 192"/>
                  <a:gd name="T31" fmla="*/ 263 h 420"/>
                  <a:gd name="T32" fmla="*/ 155 w 192"/>
                  <a:gd name="T33" fmla="*/ 259 h 420"/>
                  <a:gd name="T34" fmla="*/ 169 w 192"/>
                  <a:gd name="T35" fmla="*/ 259 h 420"/>
                  <a:gd name="T36" fmla="*/ 176 w 192"/>
                  <a:gd name="T37" fmla="*/ 252 h 420"/>
                  <a:gd name="T38" fmla="*/ 176 w 192"/>
                  <a:gd name="T39" fmla="*/ 174 h 420"/>
                  <a:gd name="T40" fmla="*/ 164 w 192"/>
                  <a:gd name="T41" fmla="*/ 165 h 420"/>
                  <a:gd name="T42" fmla="*/ 106 w 192"/>
                  <a:gd name="T43" fmla="*/ 166 h 420"/>
                  <a:gd name="T44" fmla="*/ 87 w 192"/>
                  <a:gd name="T45" fmla="*/ 154 h 420"/>
                  <a:gd name="T46" fmla="*/ 87 w 192"/>
                  <a:gd name="T47" fmla="*/ 154 h 420"/>
                  <a:gd name="T48" fmla="*/ 87 w 192"/>
                  <a:gd name="T49" fmla="*/ 154 h 420"/>
                  <a:gd name="T50" fmla="*/ 87 w 192"/>
                  <a:gd name="T51" fmla="*/ 154 h 420"/>
                  <a:gd name="T52" fmla="*/ 87 w 192"/>
                  <a:gd name="T53" fmla="*/ 154 h 420"/>
                  <a:gd name="T54" fmla="*/ 87 w 192"/>
                  <a:gd name="T55" fmla="*/ 154 h 420"/>
                  <a:gd name="T56" fmla="*/ 87 w 192"/>
                  <a:gd name="T57" fmla="*/ 154 h 420"/>
                  <a:gd name="T58" fmla="*/ 87 w 192"/>
                  <a:gd name="T59" fmla="*/ 111 h 420"/>
                  <a:gd name="T60" fmla="*/ 94 w 192"/>
                  <a:gd name="T61" fmla="*/ 97 h 420"/>
                  <a:gd name="T62" fmla="*/ 104 w 192"/>
                  <a:gd name="T63" fmla="*/ 97 h 420"/>
                  <a:gd name="T64" fmla="*/ 144 w 192"/>
                  <a:gd name="T65" fmla="*/ 95 h 420"/>
                  <a:gd name="T66" fmla="*/ 144 w 192"/>
                  <a:gd name="T67" fmla="*/ 95 h 420"/>
                  <a:gd name="T68" fmla="*/ 177 w 192"/>
                  <a:gd name="T69" fmla="*/ 95 h 420"/>
                  <a:gd name="T70" fmla="*/ 190 w 192"/>
                  <a:gd name="T71" fmla="*/ 83 h 420"/>
                  <a:gd name="T72" fmla="*/ 188 w 192"/>
                  <a:gd name="T73" fmla="*/ 4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92" h="420">
                    <a:moveTo>
                      <a:pt x="188" y="4"/>
                    </a:moveTo>
                    <a:cubicBezTo>
                      <a:pt x="186" y="3"/>
                      <a:pt x="185" y="1"/>
                      <a:pt x="184" y="1"/>
                    </a:cubicBezTo>
                    <a:cubicBezTo>
                      <a:pt x="127" y="1"/>
                      <a:pt x="70" y="0"/>
                      <a:pt x="14" y="0"/>
                    </a:cubicBezTo>
                    <a:cubicBezTo>
                      <a:pt x="8" y="0"/>
                      <a:pt x="3" y="2"/>
                      <a:pt x="4" y="8"/>
                    </a:cubicBezTo>
                    <a:cubicBezTo>
                      <a:pt x="5" y="34"/>
                      <a:pt x="0" y="60"/>
                      <a:pt x="4" y="86"/>
                    </a:cubicBezTo>
                    <a:cubicBezTo>
                      <a:pt x="4" y="86"/>
                      <a:pt x="4" y="86"/>
                      <a:pt x="4" y="86"/>
                    </a:cubicBezTo>
                    <a:cubicBezTo>
                      <a:pt x="4" y="88"/>
                      <a:pt x="4" y="89"/>
                      <a:pt x="4" y="90"/>
                    </a:cubicBezTo>
                    <a:cubicBezTo>
                      <a:pt x="0" y="196"/>
                      <a:pt x="3" y="301"/>
                      <a:pt x="2" y="406"/>
                    </a:cubicBezTo>
                    <a:cubicBezTo>
                      <a:pt x="2" y="411"/>
                      <a:pt x="0" y="418"/>
                      <a:pt x="8" y="419"/>
                    </a:cubicBezTo>
                    <a:cubicBezTo>
                      <a:pt x="8" y="419"/>
                      <a:pt x="8" y="419"/>
                      <a:pt x="8" y="419"/>
                    </a:cubicBezTo>
                    <a:cubicBezTo>
                      <a:pt x="8" y="419"/>
                      <a:pt x="8" y="419"/>
                      <a:pt x="8" y="419"/>
                    </a:cubicBezTo>
                    <a:cubicBezTo>
                      <a:pt x="8" y="419"/>
                      <a:pt x="8" y="419"/>
                      <a:pt x="8" y="419"/>
                    </a:cubicBezTo>
                    <a:cubicBezTo>
                      <a:pt x="8" y="419"/>
                      <a:pt x="8" y="419"/>
                      <a:pt x="8" y="419"/>
                    </a:cubicBezTo>
                    <a:cubicBezTo>
                      <a:pt x="29" y="419"/>
                      <a:pt x="49" y="419"/>
                      <a:pt x="70" y="419"/>
                    </a:cubicBezTo>
                    <a:cubicBezTo>
                      <a:pt x="83" y="420"/>
                      <a:pt x="87" y="416"/>
                      <a:pt x="87" y="403"/>
                    </a:cubicBezTo>
                    <a:cubicBezTo>
                      <a:pt x="86" y="356"/>
                      <a:pt x="87" y="309"/>
                      <a:pt x="87" y="263"/>
                    </a:cubicBezTo>
                    <a:cubicBezTo>
                      <a:pt x="110" y="259"/>
                      <a:pt x="132" y="265"/>
                      <a:pt x="155" y="259"/>
                    </a:cubicBezTo>
                    <a:cubicBezTo>
                      <a:pt x="159" y="259"/>
                      <a:pt x="164" y="259"/>
                      <a:pt x="169" y="259"/>
                    </a:cubicBezTo>
                    <a:cubicBezTo>
                      <a:pt x="174" y="259"/>
                      <a:pt x="176" y="256"/>
                      <a:pt x="176" y="252"/>
                    </a:cubicBezTo>
                    <a:cubicBezTo>
                      <a:pt x="176" y="226"/>
                      <a:pt x="176" y="200"/>
                      <a:pt x="176" y="174"/>
                    </a:cubicBezTo>
                    <a:cubicBezTo>
                      <a:pt x="176" y="165"/>
                      <a:pt x="170" y="165"/>
                      <a:pt x="164" y="165"/>
                    </a:cubicBezTo>
                    <a:cubicBezTo>
                      <a:pt x="145" y="165"/>
                      <a:pt x="125" y="165"/>
                      <a:pt x="106" y="166"/>
                    </a:cubicBezTo>
                    <a:cubicBezTo>
                      <a:pt x="96" y="166"/>
                      <a:pt x="90" y="163"/>
                      <a:pt x="87" y="154"/>
                    </a:cubicBezTo>
                    <a:cubicBezTo>
                      <a:pt x="87" y="154"/>
                      <a:pt x="87" y="154"/>
                      <a:pt x="87" y="154"/>
                    </a:cubicBezTo>
                    <a:cubicBezTo>
                      <a:pt x="87" y="154"/>
                      <a:pt x="87" y="154"/>
                      <a:pt x="87" y="154"/>
                    </a:cubicBezTo>
                    <a:cubicBezTo>
                      <a:pt x="87" y="154"/>
                      <a:pt x="87" y="154"/>
                      <a:pt x="87" y="154"/>
                    </a:cubicBezTo>
                    <a:cubicBezTo>
                      <a:pt x="87" y="154"/>
                      <a:pt x="87" y="154"/>
                      <a:pt x="87" y="154"/>
                    </a:cubicBezTo>
                    <a:cubicBezTo>
                      <a:pt x="87" y="154"/>
                      <a:pt x="87" y="154"/>
                      <a:pt x="87" y="154"/>
                    </a:cubicBezTo>
                    <a:cubicBezTo>
                      <a:pt x="87" y="154"/>
                      <a:pt x="87" y="154"/>
                      <a:pt x="87" y="154"/>
                    </a:cubicBezTo>
                    <a:cubicBezTo>
                      <a:pt x="87" y="140"/>
                      <a:pt x="88" y="125"/>
                      <a:pt x="87" y="111"/>
                    </a:cubicBezTo>
                    <a:cubicBezTo>
                      <a:pt x="87" y="103"/>
                      <a:pt x="89" y="99"/>
                      <a:pt x="94" y="97"/>
                    </a:cubicBezTo>
                    <a:cubicBezTo>
                      <a:pt x="97" y="97"/>
                      <a:pt x="101" y="97"/>
                      <a:pt x="104" y="97"/>
                    </a:cubicBezTo>
                    <a:cubicBezTo>
                      <a:pt x="117" y="97"/>
                      <a:pt x="131" y="99"/>
                      <a:pt x="144" y="95"/>
                    </a:cubicBezTo>
                    <a:cubicBezTo>
                      <a:pt x="144" y="95"/>
                      <a:pt x="144" y="95"/>
                      <a:pt x="144" y="95"/>
                    </a:cubicBezTo>
                    <a:cubicBezTo>
                      <a:pt x="155" y="95"/>
                      <a:pt x="166" y="94"/>
                      <a:pt x="177" y="95"/>
                    </a:cubicBezTo>
                    <a:cubicBezTo>
                      <a:pt x="185" y="95"/>
                      <a:pt x="190" y="93"/>
                      <a:pt x="190" y="83"/>
                    </a:cubicBezTo>
                    <a:cubicBezTo>
                      <a:pt x="189" y="57"/>
                      <a:pt x="192" y="31"/>
                      <a:pt x="188" y="4"/>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sp>
            <p:nvSpPr>
              <p:cNvPr id="28" name="Freeform 21">
                <a:extLst>
                  <a:ext uri="{FF2B5EF4-FFF2-40B4-BE49-F238E27FC236}">
                    <a16:creationId xmlns:a16="http://schemas.microsoft.com/office/drawing/2014/main" id="{62FB4E51-A459-474F-9B98-C7C93EFDB42C}"/>
                  </a:ext>
                </a:extLst>
              </p:cNvPr>
              <p:cNvSpPr>
                <a:spLocks noEditPoints="1"/>
              </p:cNvSpPr>
              <p:nvPr/>
            </p:nvSpPr>
            <p:spPr bwMode="auto">
              <a:xfrm>
                <a:off x="1666875" y="3963988"/>
                <a:ext cx="490538" cy="771525"/>
              </a:xfrm>
              <a:custGeom>
                <a:avLst/>
                <a:gdLst>
                  <a:gd name="T0" fmla="*/ 297 w 312"/>
                  <a:gd name="T1" fmla="*/ 5 h 488"/>
                  <a:gd name="T2" fmla="*/ 237 w 312"/>
                  <a:gd name="T3" fmla="*/ 5 h 488"/>
                  <a:gd name="T4" fmla="*/ 223 w 312"/>
                  <a:gd name="T5" fmla="*/ 21 h 488"/>
                  <a:gd name="T6" fmla="*/ 224 w 312"/>
                  <a:gd name="T7" fmla="*/ 181 h 488"/>
                  <a:gd name="T8" fmla="*/ 224 w 312"/>
                  <a:gd name="T9" fmla="*/ 258 h 488"/>
                  <a:gd name="T10" fmla="*/ 217 w 312"/>
                  <a:gd name="T11" fmla="*/ 267 h 488"/>
                  <a:gd name="T12" fmla="*/ 142 w 312"/>
                  <a:gd name="T13" fmla="*/ 112 h 488"/>
                  <a:gd name="T14" fmla="*/ 90 w 312"/>
                  <a:gd name="T15" fmla="*/ 6 h 488"/>
                  <a:gd name="T16" fmla="*/ 7 w 312"/>
                  <a:gd name="T17" fmla="*/ 5 h 488"/>
                  <a:gd name="T18" fmla="*/ 7 w 312"/>
                  <a:gd name="T19" fmla="*/ 5 h 488"/>
                  <a:gd name="T20" fmla="*/ 7 w 312"/>
                  <a:gd name="T21" fmla="*/ 6 h 488"/>
                  <a:gd name="T22" fmla="*/ 7 w 312"/>
                  <a:gd name="T23" fmla="*/ 6 h 488"/>
                  <a:gd name="T24" fmla="*/ 4 w 312"/>
                  <a:gd name="T25" fmla="*/ 21 h 488"/>
                  <a:gd name="T26" fmla="*/ 3 w 312"/>
                  <a:gd name="T27" fmla="*/ 469 h 488"/>
                  <a:gd name="T28" fmla="*/ 7 w 312"/>
                  <a:gd name="T29" fmla="*/ 488 h 488"/>
                  <a:gd name="T30" fmla="*/ 7 w 312"/>
                  <a:gd name="T31" fmla="*/ 488 h 488"/>
                  <a:gd name="T32" fmla="*/ 86 w 312"/>
                  <a:gd name="T33" fmla="*/ 477 h 488"/>
                  <a:gd name="T34" fmla="*/ 86 w 312"/>
                  <a:gd name="T35" fmla="*/ 477 h 488"/>
                  <a:gd name="T36" fmla="*/ 86 w 312"/>
                  <a:gd name="T37" fmla="*/ 477 h 488"/>
                  <a:gd name="T38" fmla="*/ 89 w 312"/>
                  <a:gd name="T39" fmla="*/ 457 h 488"/>
                  <a:gd name="T40" fmla="*/ 89 w 312"/>
                  <a:gd name="T41" fmla="*/ 214 h 488"/>
                  <a:gd name="T42" fmla="*/ 93 w 312"/>
                  <a:gd name="T43" fmla="*/ 193 h 488"/>
                  <a:gd name="T44" fmla="*/ 93 w 312"/>
                  <a:gd name="T45" fmla="*/ 193 h 488"/>
                  <a:gd name="T46" fmla="*/ 113 w 312"/>
                  <a:gd name="T47" fmla="*/ 233 h 488"/>
                  <a:gd name="T48" fmla="*/ 216 w 312"/>
                  <a:gd name="T49" fmla="*/ 448 h 488"/>
                  <a:gd name="T50" fmla="*/ 234 w 312"/>
                  <a:gd name="T51" fmla="*/ 462 h 488"/>
                  <a:gd name="T52" fmla="*/ 288 w 312"/>
                  <a:gd name="T53" fmla="*/ 454 h 488"/>
                  <a:gd name="T54" fmla="*/ 288 w 312"/>
                  <a:gd name="T55" fmla="*/ 454 h 488"/>
                  <a:gd name="T56" fmla="*/ 288 w 312"/>
                  <a:gd name="T57" fmla="*/ 454 h 488"/>
                  <a:gd name="T58" fmla="*/ 307 w 312"/>
                  <a:gd name="T59" fmla="*/ 437 h 488"/>
                  <a:gd name="T60" fmla="*/ 306 w 312"/>
                  <a:gd name="T61" fmla="*/ 361 h 488"/>
                  <a:gd name="T62" fmla="*/ 306 w 312"/>
                  <a:gd name="T63" fmla="*/ 361 h 488"/>
                  <a:gd name="T64" fmla="*/ 306 w 312"/>
                  <a:gd name="T65" fmla="*/ 361 h 488"/>
                  <a:gd name="T66" fmla="*/ 307 w 312"/>
                  <a:gd name="T67" fmla="*/ 275 h 488"/>
                  <a:gd name="T68" fmla="*/ 307 w 312"/>
                  <a:gd name="T69" fmla="*/ 275 h 488"/>
                  <a:gd name="T70" fmla="*/ 307 w 312"/>
                  <a:gd name="T71" fmla="*/ 275 h 488"/>
                  <a:gd name="T72" fmla="*/ 307 w 312"/>
                  <a:gd name="T73" fmla="*/ 242 h 488"/>
                  <a:gd name="T74" fmla="*/ 310 w 312"/>
                  <a:gd name="T75" fmla="*/ 14 h 488"/>
                  <a:gd name="T76" fmla="*/ 297 w 312"/>
                  <a:gd name="T77" fmla="*/ 5 h 488"/>
                  <a:gd name="T78" fmla="*/ 249 w 312"/>
                  <a:gd name="T79" fmla="*/ 7 h 488"/>
                  <a:gd name="T80" fmla="*/ 255 w 312"/>
                  <a:gd name="T81" fmla="*/ 8 h 488"/>
                  <a:gd name="T82" fmla="*/ 249 w 312"/>
                  <a:gd name="T83" fmla="*/ 7 h 488"/>
                  <a:gd name="T84" fmla="*/ 226 w 312"/>
                  <a:gd name="T85" fmla="*/ 27 h 488"/>
                  <a:gd name="T86" fmla="*/ 226 w 312"/>
                  <a:gd name="T87" fmla="*/ 39 h 488"/>
                  <a:gd name="T88" fmla="*/ 226 w 312"/>
                  <a:gd name="T89" fmla="*/ 27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12" h="488">
                    <a:moveTo>
                      <a:pt x="297" y="5"/>
                    </a:moveTo>
                    <a:cubicBezTo>
                      <a:pt x="277" y="5"/>
                      <a:pt x="257" y="5"/>
                      <a:pt x="237" y="5"/>
                    </a:cubicBezTo>
                    <a:cubicBezTo>
                      <a:pt x="225" y="4"/>
                      <a:pt x="223" y="10"/>
                      <a:pt x="223" y="21"/>
                    </a:cubicBezTo>
                    <a:cubicBezTo>
                      <a:pt x="224" y="74"/>
                      <a:pt x="224" y="128"/>
                      <a:pt x="224" y="181"/>
                    </a:cubicBezTo>
                    <a:cubicBezTo>
                      <a:pt x="224" y="207"/>
                      <a:pt x="224" y="232"/>
                      <a:pt x="224" y="258"/>
                    </a:cubicBezTo>
                    <a:cubicBezTo>
                      <a:pt x="224" y="262"/>
                      <a:pt x="228" y="271"/>
                      <a:pt x="217" y="267"/>
                    </a:cubicBezTo>
                    <a:cubicBezTo>
                      <a:pt x="192" y="216"/>
                      <a:pt x="168" y="164"/>
                      <a:pt x="142" y="112"/>
                    </a:cubicBezTo>
                    <a:cubicBezTo>
                      <a:pt x="125" y="77"/>
                      <a:pt x="110" y="40"/>
                      <a:pt x="90" y="6"/>
                    </a:cubicBezTo>
                    <a:cubicBezTo>
                      <a:pt x="62" y="0"/>
                      <a:pt x="35" y="1"/>
                      <a:pt x="7" y="5"/>
                    </a:cubicBezTo>
                    <a:cubicBezTo>
                      <a:pt x="7" y="5"/>
                      <a:pt x="7" y="5"/>
                      <a:pt x="7" y="5"/>
                    </a:cubicBezTo>
                    <a:cubicBezTo>
                      <a:pt x="7" y="6"/>
                      <a:pt x="7" y="6"/>
                      <a:pt x="7" y="6"/>
                    </a:cubicBezTo>
                    <a:cubicBezTo>
                      <a:pt x="7" y="6"/>
                      <a:pt x="7" y="6"/>
                      <a:pt x="7" y="6"/>
                    </a:cubicBezTo>
                    <a:cubicBezTo>
                      <a:pt x="2" y="10"/>
                      <a:pt x="4" y="16"/>
                      <a:pt x="4" y="21"/>
                    </a:cubicBezTo>
                    <a:cubicBezTo>
                      <a:pt x="4" y="170"/>
                      <a:pt x="3" y="320"/>
                      <a:pt x="3" y="469"/>
                    </a:cubicBezTo>
                    <a:cubicBezTo>
                      <a:pt x="3" y="475"/>
                      <a:pt x="0" y="483"/>
                      <a:pt x="7" y="488"/>
                    </a:cubicBezTo>
                    <a:cubicBezTo>
                      <a:pt x="7" y="488"/>
                      <a:pt x="7" y="488"/>
                      <a:pt x="7" y="488"/>
                    </a:cubicBezTo>
                    <a:cubicBezTo>
                      <a:pt x="34" y="487"/>
                      <a:pt x="60" y="482"/>
                      <a:pt x="86" y="477"/>
                    </a:cubicBezTo>
                    <a:cubicBezTo>
                      <a:pt x="86" y="477"/>
                      <a:pt x="86" y="477"/>
                      <a:pt x="86" y="477"/>
                    </a:cubicBezTo>
                    <a:cubicBezTo>
                      <a:pt x="86" y="477"/>
                      <a:pt x="86" y="477"/>
                      <a:pt x="86" y="477"/>
                    </a:cubicBezTo>
                    <a:cubicBezTo>
                      <a:pt x="92" y="471"/>
                      <a:pt x="89" y="464"/>
                      <a:pt x="89" y="457"/>
                    </a:cubicBezTo>
                    <a:cubicBezTo>
                      <a:pt x="89" y="376"/>
                      <a:pt x="89" y="295"/>
                      <a:pt x="89" y="214"/>
                    </a:cubicBezTo>
                    <a:cubicBezTo>
                      <a:pt x="89" y="207"/>
                      <a:pt x="87" y="199"/>
                      <a:pt x="93" y="193"/>
                    </a:cubicBezTo>
                    <a:cubicBezTo>
                      <a:pt x="93" y="193"/>
                      <a:pt x="93" y="193"/>
                      <a:pt x="93" y="193"/>
                    </a:cubicBezTo>
                    <a:cubicBezTo>
                      <a:pt x="100" y="206"/>
                      <a:pt x="107" y="219"/>
                      <a:pt x="113" y="233"/>
                    </a:cubicBezTo>
                    <a:cubicBezTo>
                      <a:pt x="147" y="304"/>
                      <a:pt x="182" y="376"/>
                      <a:pt x="216" y="448"/>
                    </a:cubicBezTo>
                    <a:cubicBezTo>
                      <a:pt x="220" y="456"/>
                      <a:pt x="223" y="463"/>
                      <a:pt x="234" y="462"/>
                    </a:cubicBezTo>
                    <a:cubicBezTo>
                      <a:pt x="252" y="459"/>
                      <a:pt x="270" y="456"/>
                      <a:pt x="288" y="454"/>
                    </a:cubicBezTo>
                    <a:cubicBezTo>
                      <a:pt x="288" y="454"/>
                      <a:pt x="288" y="454"/>
                      <a:pt x="288" y="454"/>
                    </a:cubicBezTo>
                    <a:cubicBezTo>
                      <a:pt x="288" y="454"/>
                      <a:pt x="288" y="454"/>
                      <a:pt x="288" y="454"/>
                    </a:cubicBezTo>
                    <a:cubicBezTo>
                      <a:pt x="302" y="457"/>
                      <a:pt x="308" y="453"/>
                      <a:pt x="307" y="437"/>
                    </a:cubicBezTo>
                    <a:cubicBezTo>
                      <a:pt x="306" y="411"/>
                      <a:pt x="306" y="386"/>
                      <a:pt x="306" y="361"/>
                    </a:cubicBezTo>
                    <a:cubicBezTo>
                      <a:pt x="306" y="361"/>
                      <a:pt x="306" y="361"/>
                      <a:pt x="306" y="361"/>
                    </a:cubicBezTo>
                    <a:cubicBezTo>
                      <a:pt x="306" y="361"/>
                      <a:pt x="306" y="361"/>
                      <a:pt x="306" y="361"/>
                    </a:cubicBezTo>
                    <a:cubicBezTo>
                      <a:pt x="306" y="332"/>
                      <a:pt x="306" y="303"/>
                      <a:pt x="307" y="275"/>
                    </a:cubicBezTo>
                    <a:cubicBezTo>
                      <a:pt x="307" y="275"/>
                      <a:pt x="307" y="275"/>
                      <a:pt x="307" y="275"/>
                    </a:cubicBezTo>
                    <a:cubicBezTo>
                      <a:pt x="307" y="275"/>
                      <a:pt x="307" y="275"/>
                      <a:pt x="307" y="275"/>
                    </a:cubicBezTo>
                    <a:cubicBezTo>
                      <a:pt x="307" y="264"/>
                      <a:pt x="307" y="253"/>
                      <a:pt x="307" y="242"/>
                    </a:cubicBezTo>
                    <a:cubicBezTo>
                      <a:pt x="312" y="166"/>
                      <a:pt x="309" y="90"/>
                      <a:pt x="310" y="14"/>
                    </a:cubicBezTo>
                    <a:cubicBezTo>
                      <a:pt x="310" y="5"/>
                      <a:pt x="304" y="5"/>
                      <a:pt x="297" y="5"/>
                    </a:cubicBezTo>
                    <a:close/>
                    <a:moveTo>
                      <a:pt x="249" y="7"/>
                    </a:moveTo>
                    <a:cubicBezTo>
                      <a:pt x="251" y="7"/>
                      <a:pt x="253" y="7"/>
                      <a:pt x="255" y="8"/>
                    </a:cubicBezTo>
                    <a:cubicBezTo>
                      <a:pt x="253" y="8"/>
                      <a:pt x="251" y="7"/>
                      <a:pt x="249" y="7"/>
                    </a:cubicBezTo>
                    <a:close/>
                    <a:moveTo>
                      <a:pt x="226" y="27"/>
                    </a:moveTo>
                    <a:cubicBezTo>
                      <a:pt x="226" y="31"/>
                      <a:pt x="226" y="35"/>
                      <a:pt x="226" y="39"/>
                    </a:cubicBezTo>
                    <a:cubicBezTo>
                      <a:pt x="226" y="35"/>
                      <a:pt x="226" y="31"/>
                      <a:pt x="226" y="27"/>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sp>
            <p:nvSpPr>
              <p:cNvPr id="29" name="Freeform 22">
                <a:extLst>
                  <a:ext uri="{FF2B5EF4-FFF2-40B4-BE49-F238E27FC236}">
                    <a16:creationId xmlns:a16="http://schemas.microsoft.com/office/drawing/2014/main" id="{395268C4-A8EE-4679-8158-C209F12479FF}"/>
                  </a:ext>
                </a:extLst>
              </p:cNvPr>
              <p:cNvSpPr>
                <a:spLocks/>
              </p:cNvSpPr>
              <p:nvPr/>
            </p:nvSpPr>
            <p:spPr bwMode="auto">
              <a:xfrm>
                <a:off x="3424238" y="3971925"/>
                <a:ext cx="298450" cy="682625"/>
              </a:xfrm>
              <a:custGeom>
                <a:avLst/>
                <a:gdLst>
                  <a:gd name="T0" fmla="*/ 189 w 190"/>
                  <a:gd name="T1" fmla="*/ 355 h 432"/>
                  <a:gd name="T2" fmla="*/ 173 w 190"/>
                  <a:gd name="T3" fmla="*/ 338 h 432"/>
                  <a:gd name="T4" fmla="*/ 84 w 190"/>
                  <a:gd name="T5" fmla="*/ 333 h 432"/>
                  <a:gd name="T6" fmla="*/ 84 w 190"/>
                  <a:gd name="T7" fmla="*/ 333 h 432"/>
                  <a:gd name="T8" fmla="*/ 83 w 190"/>
                  <a:gd name="T9" fmla="*/ 292 h 432"/>
                  <a:gd name="T10" fmla="*/ 83 w 190"/>
                  <a:gd name="T11" fmla="*/ 292 h 432"/>
                  <a:gd name="T12" fmla="*/ 84 w 190"/>
                  <a:gd name="T13" fmla="*/ 259 h 432"/>
                  <a:gd name="T14" fmla="*/ 85 w 190"/>
                  <a:gd name="T15" fmla="*/ 256 h 432"/>
                  <a:gd name="T16" fmla="*/ 87 w 190"/>
                  <a:gd name="T17" fmla="*/ 11 h 432"/>
                  <a:gd name="T18" fmla="*/ 74 w 190"/>
                  <a:gd name="T19" fmla="*/ 0 h 432"/>
                  <a:gd name="T20" fmla="*/ 14 w 190"/>
                  <a:gd name="T21" fmla="*/ 0 h 432"/>
                  <a:gd name="T22" fmla="*/ 0 w 190"/>
                  <a:gd name="T23" fmla="*/ 14 h 432"/>
                  <a:gd name="T24" fmla="*/ 1 w 190"/>
                  <a:gd name="T25" fmla="*/ 292 h 432"/>
                  <a:gd name="T26" fmla="*/ 1 w 190"/>
                  <a:gd name="T27" fmla="*/ 292 h 432"/>
                  <a:gd name="T28" fmla="*/ 1 w 190"/>
                  <a:gd name="T29" fmla="*/ 363 h 432"/>
                  <a:gd name="T30" fmla="*/ 0 w 190"/>
                  <a:gd name="T31" fmla="*/ 412 h 432"/>
                  <a:gd name="T32" fmla="*/ 12 w 190"/>
                  <a:gd name="T33" fmla="*/ 424 h 432"/>
                  <a:gd name="T34" fmla="*/ 176 w 190"/>
                  <a:gd name="T35" fmla="*/ 431 h 432"/>
                  <a:gd name="T36" fmla="*/ 189 w 190"/>
                  <a:gd name="T37" fmla="*/ 417 h 432"/>
                  <a:gd name="T38" fmla="*/ 189 w 190"/>
                  <a:gd name="T39" fmla="*/ 355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0" h="432">
                    <a:moveTo>
                      <a:pt x="189" y="355"/>
                    </a:moveTo>
                    <a:cubicBezTo>
                      <a:pt x="190" y="343"/>
                      <a:pt x="186" y="338"/>
                      <a:pt x="173" y="338"/>
                    </a:cubicBezTo>
                    <a:cubicBezTo>
                      <a:pt x="143" y="337"/>
                      <a:pt x="113" y="335"/>
                      <a:pt x="84" y="333"/>
                    </a:cubicBezTo>
                    <a:cubicBezTo>
                      <a:pt x="84" y="333"/>
                      <a:pt x="84" y="333"/>
                      <a:pt x="84" y="333"/>
                    </a:cubicBezTo>
                    <a:cubicBezTo>
                      <a:pt x="83" y="319"/>
                      <a:pt x="83" y="306"/>
                      <a:pt x="83" y="292"/>
                    </a:cubicBezTo>
                    <a:cubicBezTo>
                      <a:pt x="83" y="292"/>
                      <a:pt x="83" y="292"/>
                      <a:pt x="83" y="292"/>
                    </a:cubicBezTo>
                    <a:cubicBezTo>
                      <a:pt x="83" y="281"/>
                      <a:pt x="83" y="270"/>
                      <a:pt x="84" y="259"/>
                    </a:cubicBezTo>
                    <a:cubicBezTo>
                      <a:pt x="84" y="258"/>
                      <a:pt x="85" y="257"/>
                      <a:pt x="85" y="256"/>
                    </a:cubicBezTo>
                    <a:cubicBezTo>
                      <a:pt x="86" y="174"/>
                      <a:pt x="86" y="93"/>
                      <a:pt x="87" y="11"/>
                    </a:cubicBezTo>
                    <a:cubicBezTo>
                      <a:pt x="87" y="1"/>
                      <a:pt x="82" y="0"/>
                      <a:pt x="74" y="0"/>
                    </a:cubicBezTo>
                    <a:cubicBezTo>
                      <a:pt x="54" y="0"/>
                      <a:pt x="34" y="0"/>
                      <a:pt x="14" y="0"/>
                    </a:cubicBezTo>
                    <a:cubicBezTo>
                      <a:pt x="4" y="0"/>
                      <a:pt x="0" y="4"/>
                      <a:pt x="0" y="14"/>
                    </a:cubicBezTo>
                    <a:cubicBezTo>
                      <a:pt x="1" y="107"/>
                      <a:pt x="1" y="199"/>
                      <a:pt x="1" y="292"/>
                    </a:cubicBezTo>
                    <a:cubicBezTo>
                      <a:pt x="1" y="292"/>
                      <a:pt x="1" y="292"/>
                      <a:pt x="1" y="292"/>
                    </a:cubicBezTo>
                    <a:cubicBezTo>
                      <a:pt x="1" y="316"/>
                      <a:pt x="1" y="340"/>
                      <a:pt x="1" y="363"/>
                    </a:cubicBezTo>
                    <a:cubicBezTo>
                      <a:pt x="1" y="379"/>
                      <a:pt x="1" y="396"/>
                      <a:pt x="0" y="412"/>
                    </a:cubicBezTo>
                    <a:cubicBezTo>
                      <a:pt x="0" y="420"/>
                      <a:pt x="3" y="424"/>
                      <a:pt x="12" y="424"/>
                    </a:cubicBezTo>
                    <a:cubicBezTo>
                      <a:pt x="67" y="426"/>
                      <a:pt x="121" y="429"/>
                      <a:pt x="176" y="431"/>
                    </a:cubicBezTo>
                    <a:cubicBezTo>
                      <a:pt x="187" y="432"/>
                      <a:pt x="190" y="427"/>
                      <a:pt x="189" y="417"/>
                    </a:cubicBezTo>
                    <a:cubicBezTo>
                      <a:pt x="189" y="396"/>
                      <a:pt x="188" y="376"/>
                      <a:pt x="189" y="355"/>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grpSp>
      </p:grpSp>
      <p:grpSp>
        <p:nvGrpSpPr>
          <p:cNvPr id="18" name="Grupo 17">
            <a:extLst>
              <a:ext uri="{FF2B5EF4-FFF2-40B4-BE49-F238E27FC236}">
                <a16:creationId xmlns:a16="http://schemas.microsoft.com/office/drawing/2014/main" id="{C4F4E73A-C029-D117-850A-06CE24EA34C7}"/>
              </a:ext>
            </a:extLst>
          </p:cNvPr>
          <p:cNvGrpSpPr/>
          <p:nvPr/>
        </p:nvGrpSpPr>
        <p:grpSpPr>
          <a:xfrm>
            <a:off x="11469688" y="5881688"/>
            <a:ext cx="492126" cy="892175"/>
            <a:chOff x="11469688" y="5881688"/>
            <a:chExt cx="492126" cy="892175"/>
          </a:xfrm>
        </p:grpSpPr>
        <p:sp>
          <p:nvSpPr>
            <p:cNvPr id="12" name="Freeform 5">
              <a:extLst>
                <a:ext uri="{FF2B5EF4-FFF2-40B4-BE49-F238E27FC236}">
                  <a16:creationId xmlns:a16="http://schemas.microsoft.com/office/drawing/2014/main" id="{F4988CA8-385B-7504-8461-CA8902F256F2}"/>
                </a:ext>
              </a:extLst>
            </p:cNvPr>
            <p:cNvSpPr>
              <a:spLocks/>
            </p:cNvSpPr>
            <p:nvPr/>
          </p:nvSpPr>
          <p:spPr bwMode="auto">
            <a:xfrm>
              <a:off x="11469688" y="5881688"/>
              <a:ext cx="490538" cy="889000"/>
            </a:xfrm>
            <a:custGeom>
              <a:avLst/>
              <a:gdLst>
                <a:gd name="T0" fmla="*/ 212 w 212"/>
                <a:gd name="T1" fmla="*/ 385 h 387"/>
                <a:gd name="T2" fmla="*/ 208 w 212"/>
                <a:gd name="T3" fmla="*/ 387 h 387"/>
                <a:gd name="T4" fmla="*/ 141 w 212"/>
                <a:gd name="T5" fmla="*/ 382 h 387"/>
                <a:gd name="T6" fmla="*/ 131 w 212"/>
                <a:gd name="T7" fmla="*/ 373 h 387"/>
                <a:gd name="T8" fmla="*/ 77 w 212"/>
                <a:gd name="T9" fmla="*/ 219 h 387"/>
                <a:gd name="T10" fmla="*/ 71 w 212"/>
                <a:gd name="T11" fmla="*/ 209 h 387"/>
                <a:gd name="T12" fmla="*/ 15 w 212"/>
                <a:gd name="T13" fmla="*/ 52 h 387"/>
                <a:gd name="T14" fmla="*/ 7 w 212"/>
                <a:gd name="T15" fmla="*/ 29 h 387"/>
                <a:gd name="T16" fmla="*/ 0 w 212"/>
                <a:gd name="T17" fmla="*/ 4 h 387"/>
                <a:gd name="T18" fmla="*/ 9 w 212"/>
                <a:gd name="T19" fmla="*/ 2 h 387"/>
                <a:gd name="T20" fmla="*/ 67 w 212"/>
                <a:gd name="T21" fmla="*/ 2 h 387"/>
                <a:gd name="T22" fmla="*/ 79 w 212"/>
                <a:gd name="T23" fmla="*/ 10 h 387"/>
                <a:gd name="T24" fmla="*/ 135 w 212"/>
                <a:gd name="T25" fmla="*/ 170 h 387"/>
                <a:gd name="T26" fmla="*/ 141 w 212"/>
                <a:gd name="T27" fmla="*/ 179 h 387"/>
                <a:gd name="T28" fmla="*/ 207 w 212"/>
                <a:gd name="T29" fmla="*/ 365 h 387"/>
                <a:gd name="T30" fmla="*/ 212 w 212"/>
                <a:gd name="T31" fmla="*/ 385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2" h="387">
                  <a:moveTo>
                    <a:pt x="212" y="385"/>
                  </a:moveTo>
                  <a:cubicBezTo>
                    <a:pt x="212" y="387"/>
                    <a:pt x="211" y="387"/>
                    <a:pt x="208" y="387"/>
                  </a:cubicBezTo>
                  <a:cubicBezTo>
                    <a:pt x="186" y="385"/>
                    <a:pt x="164" y="383"/>
                    <a:pt x="141" y="382"/>
                  </a:cubicBezTo>
                  <a:cubicBezTo>
                    <a:pt x="135" y="381"/>
                    <a:pt x="133" y="378"/>
                    <a:pt x="131" y="373"/>
                  </a:cubicBezTo>
                  <a:cubicBezTo>
                    <a:pt x="113" y="322"/>
                    <a:pt x="95" y="270"/>
                    <a:pt x="77" y="219"/>
                  </a:cubicBezTo>
                  <a:cubicBezTo>
                    <a:pt x="73" y="217"/>
                    <a:pt x="72" y="213"/>
                    <a:pt x="71" y="209"/>
                  </a:cubicBezTo>
                  <a:cubicBezTo>
                    <a:pt x="52" y="157"/>
                    <a:pt x="34" y="104"/>
                    <a:pt x="15" y="52"/>
                  </a:cubicBezTo>
                  <a:cubicBezTo>
                    <a:pt x="13" y="44"/>
                    <a:pt x="9" y="37"/>
                    <a:pt x="7" y="29"/>
                  </a:cubicBezTo>
                  <a:cubicBezTo>
                    <a:pt x="5" y="21"/>
                    <a:pt x="2" y="13"/>
                    <a:pt x="0" y="4"/>
                  </a:cubicBezTo>
                  <a:cubicBezTo>
                    <a:pt x="2" y="0"/>
                    <a:pt x="6" y="2"/>
                    <a:pt x="9" y="2"/>
                  </a:cubicBezTo>
                  <a:cubicBezTo>
                    <a:pt x="28" y="2"/>
                    <a:pt x="48" y="2"/>
                    <a:pt x="67" y="2"/>
                  </a:cubicBezTo>
                  <a:cubicBezTo>
                    <a:pt x="74" y="2"/>
                    <a:pt x="77" y="4"/>
                    <a:pt x="79" y="10"/>
                  </a:cubicBezTo>
                  <a:cubicBezTo>
                    <a:pt x="98" y="63"/>
                    <a:pt x="116" y="117"/>
                    <a:pt x="135" y="170"/>
                  </a:cubicBezTo>
                  <a:cubicBezTo>
                    <a:pt x="139" y="172"/>
                    <a:pt x="140" y="175"/>
                    <a:pt x="141" y="179"/>
                  </a:cubicBezTo>
                  <a:cubicBezTo>
                    <a:pt x="163" y="241"/>
                    <a:pt x="185" y="303"/>
                    <a:pt x="207" y="365"/>
                  </a:cubicBezTo>
                  <a:cubicBezTo>
                    <a:pt x="209" y="371"/>
                    <a:pt x="210" y="378"/>
                    <a:pt x="212" y="385"/>
                  </a:cubicBezTo>
                  <a:close/>
                </a:path>
              </a:pathLst>
            </a:custGeom>
            <a:solidFill>
              <a:srgbClr val="E413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6">
              <a:extLst>
                <a:ext uri="{FF2B5EF4-FFF2-40B4-BE49-F238E27FC236}">
                  <a16:creationId xmlns:a16="http://schemas.microsoft.com/office/drawing/2014/main" id="{AC799BEF-A2DA-34ED-7AD2-A0E2FD5457EB}"/>
                </a:ext>
              </a:extLst>
            </p:cNvPr>
            <p:cNvSpPr>
              <a:spLocks/>
            </p:cNvSpPr>
            <p:nvPr/>
          </p:nvSpPr>
          <p:spPr bwMode="auto">
            <a:xfrm>
              <a:off x="11785601" y="5886451"/>
              <a:ext cx="176213" cy="879475"/>
            </a:xfrm>
            <a:custGeom>
              <a:avLst/>
              <a:gdLst>
                <a:gd name="T0" fmla="*/ 75 w 76"/>
                <a:gd name="T1" fmla="*/ 383 h 383"/>
                <a:gd name="T2" fmla="*/ 68 w 76"/>
                <a:gd name="T3" fmla="*/ 365 h 383"/>
                <a:gd name="T4" fmla="*/ 67 w 76"/>
                <a:gd name="T5" fmla="*/ 359 h 383"/>
                <a:gd name="T6" fmla="*/ 28 w 76"/>
                <a:gd name="T7" fmla="*/ 220 h 383"/>
                <a:gd name="T8" fmla="*/ 8 w 76"/>
                <a:gd name="T9" fmla="*/ 155 h 383"/>
                <a:gd name="T10" fmla="*/ 0 w 76"/>
                <a:gd name="T11" fmla="*/ 141 h 383"/>
                <a:gd name="T12" fmla="*/ 0 w 76"/>
                <a:gd name="T13" fmla="*/ 7 h 383"/>
                <a:gd name="T14" fmla="*/ 8 w 76"/>
                <a:gd name="T15" fmla="*/ 0 h 383"/>
                <a:gd name="T16" fmla="*/ 66 w 76"/>
                <a:gd name="T17" fmla="*/ 0 h 383"/>
                <a:gd name="T18" fmla="*/ 76 w 76"/>
                <a:gd name="T19" fmla="*/ 10 h 383"/>
                <a:gd name="T20" fmla="*/ 75 w 76"/>
                <a:gd name="T21" fmla="*/ 307 h 383"/>
                <a:gd name="T22" fmla="*/ 75 w 76"/>
                <a:gd name="T23" fmla="*/ 38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383">
                  <a:moveTo>
                    <a:pt x="75" y="383"/>
                  </a:moveTo>
                  <a:cubicBezTo>
                    <a:pt x="71" y="377"/>
                    <a:pt x="70" y="371"/>
                    <a:pt x="68" y="365"/>
                  </a:cubicBezTo>
                  <a:cubicBezTo>
                    <a:pt x="69" y="363"/>
                    <a:pt x="68" y="361"/>
                    <a:pt x="67" y="359"/>
                  </a:cubicBezTo>
                  <a:cubicBezTo>
                    <a:pt x="52" y="314"/>
                    <a:pt x="41" y="266"/>
                    <a:pt x="28" y="220"/>
                  </a:cubicBezTo>
                  <a:cubicBezTo>
                    <a:pt x="22" y="198"/>
                    <a:pt x="16" y="177"/>
                    <a:pt x="8" y="155"/>
                  </a:cubicBezTo>
                  <a:cubicBezTo>
                    <a:pt x="6" y="150"/>
                    <a:pt x="4" y="145"/>
                    <a:pt x="0" y="141"/>
                  </a:cubicBezTo>
                  <a:cubicBezTo>
                    <a:pt x="0" y="96"/>
                    <a:pt x="0" y="52"/>
                    <a:pt x="0" y="7"/>
                  </a:cubicBezTo>
                  <a:cubicBezTo>
                    <a:pt x="0" y="1"/>
                    <a:pt x="3" y="0"/>
                    <a:pt x="8" y="0"/>
                  </a:cubicBezTo>
                  <a:cubicBezTo>
                    <a:pt x="27" y="0"/>
                    <a:pt x="46" y="0"/>
                    <a:pt x="66" y="0"/>
                  </a:cubicBezTo>
                  <a:cubicBezTo>
                    <a:pt x="74" y="0"/>
                    <a:pt x="76" y="2"/>
                    <a:pt x="76" y="10"/>
                  </a:cubicBezTo>
                  <a:cubicBezTo>
                    <a:pt x="75" y="109"/>
                    <a:pt x="75" y="208"/>
                    <a:pt x="75" y="307"/>
                  </a:cubicBezTo>
                  <a:cubicBezTo>
                    <a:pt x="75" y="332"/>
                    <a:pt x="75" y="357"/>
                    <a:pt x="75" y="383"/>
                  </a:cubicBezTo>
                  <a:close/>
                </a:path>
              </a:pathLst>
            </a:custGeom>
            <a:solidFill>
              <a:srgbClr val="B11A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7">
              <a:extLst>
                <a:ext uri="{FF2B5EF4-FFF2-40B4-BE49-F238E27FC236}">
                  <a16:creationId xmlns:a16="http://schemas.microsoft.com/office/drawing/2014/main" id="{6844805E-D7C0-13AD-A45E-1D764C4B5FE4}"/>
                </a:ext>
              </a:extLst>
            </p:cNvPr>
            <p:cNvSpPr>
              <a:spLocks/>
            </p:cNvSpPr>
            <p:nvPr/>
          </p:nvSpPr>
          <p:spPr bwMode="auto">
            <a:xfrm>
              <a:off x="11469688" y="5891213"/>
              <a:ext cx="176213" cy="882650"/>
            </a:xfrm>
            <a:custGeom>
              <a:avLst/>
              <a:gdLst>
                <a:gd name="T0" fmla="*/ 0 w 76"/>
                <a:gd name="T1" fmla="*/ 0 h 384"/>
                <a:gd name="T2" fmla="*/ 9 w 76"/>
                <a:gd name="T3" fmla="*/ 24 h 384"/>
                <a:gd name="T4" fmla="*/ 14 w 76"/>
                <a:gd name="T5" fmla="*/ 40 h 384"/>
                <a:gd name="T6" fmla="*/ 53 w 76"/>
                <a:gd name="T7" fmla="*/ 181 h 384"/>
                <a:gd name="T8" fmla="*/ 67 w 76"/>
                <a:gd name="T9" fmla="*/ 227 h 384"/>
                <a:gd name="T10" fmla="*/ 75 w 76"/>
                <a:gd name="T11" fmla="*/ 238 h 384"/>
                <a:gd name="T12" fmla="*/ 76 w 76"/>
                <a:gd name="T13" fmla="*/ 370 h 384"/>
                <a:gd name="T14" fmla="*/ 68 w 76"/>
                <a:gd name="T15" fmla="*/ 378 h 384"/>
                <a:gd name="T16" fmla="*/ 5 w 76"/>
                <a:gd name="T17" fmla="*/ 383 h 384"/>
                <a:gd name="T18" fmla="*/ 0 w 76"/>
                <a:gd name="T19" fmla="*/ 379 h 384"/>
                <a:gd name="T20" fmla="*/ 0 w 76"/>
                <a:gd name="T21" fmla="*/ 375 h 384"/>
                <a:gd name="T22" fmla="*/ 0 w 76"/>
                <a:gd name="T23" fmla="*/ 4 h 384"/>
                <a:gd name="T24" fmla="*/ 0 w 76"/>
                <a:gd name="T25"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6" h="384">
                  <a:moveTo>
                    <a:pt x="0" y="0"/>
                  </a:moveTo>
                  <a:cubicBezTo>
                    <a:pt x="4" y="8"/>
                    <a:pt x="7" y="16"/>
                    <a:pt x="9" y="24"/>
                  </a:cubicBezTo>
                  <a:cubicBezTo>
                    <a:pt x="8" y="30"/>
                    <a:pt x="12" y="35"/>
                    <a:pt x="14" y="40"/>
                  </a:cubicBezTo>
                  <a:cubicBezTo>
                    <a:pt x="28" y="87"/>
                    <a:pt x="39" y="134"/>
                    <a:pt x="53" y="181"/>
                  </a:cubicBezTo>
                  <a:cubicBezTo>
                    <a:pt x="57" y="197"/>
                    <a:pt x="63" y="212"/>
                    <a:pt x="67" y="227"/>
                  </a:cubicBezTo>
                  <a:cubicBezTo>
                    <a:pt x="69" y="231"/>
                    <a:pt x="71" y="235"/>
                    <a:pt x="75" y="238"/>
                  </a:cubicBezTo>
                  <a:cubicBezTo>
                    <a:pt x="75" y="282"/>
                    <a:pt x="75" y="326"/>
                    <a:pt x="76" y="370"/>
                  </a:cubicBezTo>
                  <a:cubicBezTo>
                    <a:pt x="76" y="376"/>
                    <a:pt x="73" y="378"/>
                    <a:pt x="68" y="378"/>
                  </a:cubicBezTo>
                  <a:cubicBezTo>
                    <a:pt x="47" y="379"/>
                    <a:pt x="26" y="381"/>
                    <a:pt x="5" y="383"/>
                  </a:cubicBezTo>
                  <a:cubicBezTo>
                    <a:pt x="1" y="384"/>
                    <a:pt x="0" y="382"/>
                    <a:pt x="0" y="379"/>
                  </a:cubicBezTo>
                  <a:cubicBezTo>
                    <a:pt x="0" y="378"/>
                    <a:pt x="0" y="377"/>
                    <a:pt x="0" y="375"/>
                  </a:cubicBezTo>
                  <a:cubicBezTo>
                    <a:pt x="0" y="252"/>
                    <a:pt x="0" y="128"/>
                    <a:pt x="0" y="4"/>
                  </a:cubicBezTo>
                  <a:cubicBezTo>
                    <a:pt x="0" y="3"/>
                    <a:pt x="0" y="2"/>
                    <a:pt x="0" y="0"/>
                  </a:cubicBezTo>
                  <a:close/>
                </a:path>
              </a:pathLst>
            </a:custGeom>
            <a:solidFill>
              <a:srgbClr val="B11A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8">
              <a:extLst>
                <a:ext uri="{FF2B5EF4-FFF2-40B4-BE49-F238E27FC236}">
                  <a16:creationId xmlns:a16="http://schemas.microsoft.com/office/drawing/2014/main" id="{4A89C62F-5149-659D-EE2A-122947EEB14D}"/>
                </a:ext>
              </a:extLst>
            </p:cNvPr>
            <p:cNvSpPr>
              <a:spLocks/>
            </p:cNvSpPr>
            <p:nvPr/>
          </p:nvSpPr>
          <p:spPr bwMode="auto">
            <a:xfrm>
              <a:off x="11780838" y="6210301"/>
              <a:ext cx="169863" cy="514350"/>
            </a:xfrm>
            <a:custGeom>
              <a:avLst/>
              <a:gdLst>
                <a:gd name="T0" fmla="*/ 2 w 73"/>
                <a:gd name="T1" fmla="*/ 0 h 224"/>
                <a:gd name="T2" fmla="*/ 12 w 73"/>
                <a:gd name="T3" fmla="*/ 12 h 224"/>
                <a:gd name="T4" fmla="*/ 41 w 73"/>
                <a:gd name="T5" fmla="*/ 109 h 224"/>
                <a:gd name="T6" fmla="*/ 61 w 73"/>
                <a:gd name="T7" fmla="*/ 183 h 224"/>
                <a:gd name="T8" fmla="*/ 70 w 73"/>
                <a:gd name="T9" fmla="*/ 217 h 224"/>
                <a:gd name="T10" fmla="*/ 70 w 73"/>
                <a:gd name="T11" fmla="*/ 224 h 224"/>
                <a:gd name="T12" fmla="*/ 0 w 73"/>
                <a:gd name="T13" fmla="*/ 27 h 224"/>
                <a:gd name="T14" fmla="*/ 2 w 73"/>
                <a:gd name="T15" fmla="*/ 0 h 2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224">
                  <a:moveTo>
                    <a:pt x="2" y="0"/>
                  </a:moveTo>
                  <a:cubicBezTo>
                    <a:pt x="10" y="0"/>
                    <a:pt x="10" y="7"/>
                    <a:pt x="12" y="12"/>
                  </a:cubicBezTo>
                  <a:cubicBezTo>
                    <a:pt x="23" y="43"/>
                    <a:pt x="32" y="76"/>
                    <a:pt x="41" y="109"/>
                  </a:cubicBezTo>
                  <a:cubicBezTo>
                    <a:pt x="47" y="134"/>
                    <a:pt x="54" y="158"/>
                    <a:pt x="61" y="183"/>
                  </a:cubicBezTo>
                  <a:cubicBezTo>
                    <a:pt x="63" y="194"/>
                    <a:pt x="67" y="206"/>
                    <a:pt x="70" y="217"/>
                  </a:cubicBezTo>
                  <a:cubicBezTo>
                    <a:pt x="71" y="219"/>
                    <a:pt x="73" y="222"/>
                    <a:pt x="70" y="224"/>
                  </a:cubicBezTo>
                  <a:cubicBezTo>
                    <a:pt x="47" y="158"/>
                    <a:pt x="24" y="93"/>
                    <a:pt x="0" y="27"/>
                  </a:cubicBezTo>
                  <a:cubicBezTo>
                    <a:pt x="4" y="18"/>
                    <a:pt x="1" y="9"/>
                    <a:pt x="2" y="0"/>
                  </a:cubicBezTo>
                  <a:close/>
                </a:path>
              </a:pathLst>
            </a:custGeom>
            <a:solidFill>
              <a:srgbClr val="941A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9">
              <a:extLst>
                <a:ext uri="{FF2B5EF4-FFF2-40B4-BE49-F238E27FC236}">
                  <a16:creationId xmlns:a16="http://schemas.microsoft.com/office/drawing/2014/main" id="{F1F847D8-BA45-D2A8-EA48-8CCBA9BEFE83}"/>
                </a:ext>
              </a:extLst>
            </p:cNvPr>
            <p:cNvSpPr>
              <a:spLocks/>
            </p:cNvSpPr>
            <p:nvPr/>
          </p:nvSpPr>
          <p:spPr bwMode="auto">
            <a:xfrm>
              <a:off x="11488738" y="5945188"/>
              <a:ext cx="158750" cy="498475"/>
            </a:xfrm>
            <a:custGeom>
              <a:avLst/>
              <a:gdLst>
                <a:gd name="T0" fmla="*/ 67 w 69"/>
                <a:gd name="T1" fmla="*/ 214 h 217"/>
                <a:gd name="T2" fmla="*/ 59 w 69"/>
                <a:gd name="T3" fmla="*/ 209 h 217"/>
                <a:gd name="T4" fmla="*/ 29 w 69"/>
                <a:gd name="T5" fmla="*/ 108 h 217"/>
                <a:gd name="T6" fmla="*/ 13 w 69"/>
                <a:gd name="T7" fmla="*/ 52 h 217"/>
                <a:gd name="T8" fmla="*/ 0 w 69"/>
                <a:gd name="T9" fmla="*/ 4 h 217"/>
                <a:gd name="T10" fmla="*/ 1 w 69"/>
                <a:gd name="T11" fmla="*/ 0 h 217"/>
                <a:gd name="T12" fmla="*/ 69 w 69"/>
                <a:gd name="T13" fmla="*/ 191 h 217"/>
                <a:gd name="T14" fmla="*/ 67 w 69"/>
                <a:gd name="T15" fmla="*/ 214 h 2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 h="217">
                  <a:moveTo>
                    <a:pt x="67" y="214"/>
                  </a:moveTo>
                  <a:cubicBezTo>
                    <a:pt x="62" y="217"/>
                    <a:pt x="61" y="214"/>
                    <a:pt x="59" y="209"/>
                  </a:cubicBezTo>
                  <a:cubicBezTo>
                    <a:pt x="47" y="176"/>
                    <a:pt x="38" y="142"/>
                    <a:pt x="29" y="108"/>
                  </a:cubicBezTo>
                  <a:cubicBezTo>
                    <a:pt x="24" y="89"/>
                    <a:pt x="17" y="71"/>
                    <a:pt x="13" y="52"/>
                  </a:cubicBezTo>
                  <a:cubicBezTo>
                    <a:pt x="10" y="36"/>
                    <a:pt x="5" y="20"/>
                    <a:pt x="0" y="4"/>
                  </a:cubicBezTo>
                  <a:cubicBezTo>
                    <a:pt x="0" y="2"/>
                    <a:pt x="0" y="1"/>
                    <a:pt x="1" y="0"/>
                  </a:cubicBezTo>
                  <a:cubicBezTo>
                    <a:pt x="24" y="63"/>
                    <a:pt x="46" y="127"/>
                    <a:pt x="69" y="191"/>
                  </a:cubicBezTo>
                  <a:cubicBezTo>
                    <a:pt x="65" y="198"/>
                    <a:pt x="69" y="206"/>
                    <a:pt x="67" y="214"/>
                  </a:cubicBezTo>
                  <a:close/>
                </a:path>
              </a:pathLst>
            </a:custGeom>
            <a:solidFill>
              <a:srgbClr val="921A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4075634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par>
                          <p:cTn id="11" fill="hold">
                            <p:stCondLst>
                              <p:cond delay="500"/>
                            </p:stCondLst>
                            <p:childTnLst>
                              <p:par>
                                <p:cTn id="12" presetID="14" presetClass="entr" presetSubtype="1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par>
                          <p:cTn id="15" fill="hold">
                            <p:stCondLst>
                              <p:cond delay="1000"/>
                            </p:stCondLst>
                            <p:childTnLst>
                              <p:par>
                                <p:cTn id="16" presetID="14" presetClass="entr" presetSubtype="1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randombar(horizontal)">
                                      <p:cBhvr>
                                        <p:cTn id="18" dur="500"/>
                                        <p:tgtEl>
                                          <p:spTgt spid="5"/>
                                        </p:tgtEl>
                                      </p:cBhvr>
                                    </p:animEffect>
                                  </p:childTnLst>
                                </p:cTn>
                              </p:par>
                            </p:childTnLst>
                          </p:cTn>
                        </p:par>
                        <p:par>
                          <p:cTn id="19" fill="hold">
                            <p:stCondLst>
                              <p:cond delay="1500"/>
                            </p:stCondLst>
                            <p:childTnLst>
                              <p:par>
                                <p:cTn id="20" presetID="14" presetClass="entr" presetSubtype="10"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randombar(horizontal)">
                                      <p:cBhvr>
                                        <p:cTn id="22" dur="500"/>
                                        <p:tgtEl>
                                          <p:spTgt spid="6"/>
                                        </p:tgtEl>
                                      </p:cBhvr>
                                    </p:animEffect>
                                  </p:childTnLst>
                                </p:cTn>
                              </p:par>
                              <p:par>
                                <p:cTn id="23" presetID="10" presetClass="entr" presetSubtype="0" fill="hold" grpId="0" nodeType="withEffect" nodePh="1">
                                  <p:stCondLst>
                                    <p:cond delay="0"/>
                                  </p:stCondLst>
                                  <p:endCondLst>
                                    <p:cond evt="begin" delay="0">
                                      <p:tn val="23"/>
                                    </p:cond>
                                  </p:end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P spid="6"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6A634B86-EC1E-4137-8D69-05F109A44629}"/>
              </a:ext>
            </a:extLst>
          </p:cNvPr>
          <p:cNvGrpSpPr/>
          <p:nvPr/>
        </p:nvGrpSpPr>
        <p:grpSpPr>
          <a:xfrm>
            <a:off x="95929" y="101371"/>
            <a:ext cx="11998099" cy="6742715"/>
            <a:chOff x="95929" y="101371"/>
            <a:chExt cx="11998099" cy="6742715"/>
          </a:xfrm>
        </p:grpSpPr>
        <p:grpSp>
          <p:nvGrpSpPr>
            <p:cNvPr id="11" name="Grupo 10">
              <a:extLst>
                <a:ext uri="{FF2B5EF4-FFF2-40B4-BE49-F238E27FC236}">
                  <a16:creationId xmlns:a16="http://schemas.microsoft.com/office/drawing/2014/main" id="{BFEB45AC-8CAD-40D1-B149-962BE811EED1}"/>
                </a:ext>
              </a:extLst>
            </p:cNvPr>
            <p:cNvGrpSpPr/>
            <p:nvPr/>
          </p:nvGrpSpPr>
          <p:grpSpPr>
            <a:xfrm>
              <a:off x="4115746" y="6542253"/>
              <a:ext cx="3958464" cy="301833"/>
              <a:chOff x="3432936" y="6435960"/>
              <a:chExt cx="5392121" cy="411150"/>
            </a:xfrm>
          </p:grpSpPr>
          <p:sp>
            <p:nvSpPr>
              <p:cNvPr id="6" name="Forma libre: forma 5">
                <a:extLst>
                  <a:ext uri="{FF2B5EF4-FFF2-40B4-BE49-F238E27FC236}">
                    <a16:creationId xmlns:a16="http://schemas.microsoft.com/office/drawing/2014/main" id="{517DECDC-FE26-4F24-87DE-5F2307A6C3F4}"/>
                  </a:ext>
                </a:extLst>
              </p:cNvPr>
              <p:cNvSpPr/>
              <p:nvPr/>
            </p:nvSpPr>
            <p:spPr>
              <a:xfrm>
                <a:off x="3445154" y="6561202"/>
                <a:ext cx="5379903" cy="285907"/>
              </a:xfrm>
              <a:custGeom>
                <a:avLst/>
                <a:gdLst>
                  <a:gd name="connsiteX0" fmla="*/ 147638 w 3984307"/>
                  <a:gd name="connsiteY0" fmla="*/ 0 h 205263"/>
                  <a:gd name="connsiteX1" fmla="*/ 0 w 3984307"/>
                  <a:gd name="connsiteY1" fmla="*/ 151257 h 205263"/>
                  <a:gd name="connsiteX2" fmla="*/ 0 w 3984307"/>
                  <a:gd name="connsiteY2" fmla="*/ 205264 h 205263"/>
                  <a:gd name="connsiteX3" fmla="*/ 3984308 w 3984307"/>
                  <a:gd name="connsiteY3" fmla="*/ 205264 h 205263"/>
                  <a:gd name="connsiteX4" fmla="*/ 3984308 w 3984307"/>
                  <a:gd name="connsiteY4" fmla="*/ 160211 h 205263"/>
                  <a:gd name="connsiteX5" fmla="*/ 3835813 w 3984307"/>
                  <a:gd name="connsiteY5" fmla="*/ 11716 h 205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4307" h="205263">
                    <a:moveTo>
                      <a:pt x="147638" y="0"/>
                    </a:moveTo>
                    <a:lnTo>
                      <a:pt x="0" y="151257"/>
                    </a:lnTo>
                    <a:lnTo>
                      <a:pt x="0" y="205264"/>
                    </a:lnTo>
                    <a:lnTo>
                      <a:pt x="3984308" y="205264"/>
                    </a:lnTo>
                    <a:lnTo>
                      <a:pt x="3984308" y="160211"/>
                    </a:lnTo>
                    <a:lnTo>
                      <a:pt x="3835813" y="11716"/>
                    </a:lnTo>
                    <a:close/>
                  </a:path>
                </a:pathLst>
              </a:custGeom>
              <a:solidFill>
                <a:srgbClr val="FF0000"/>
              </a:solidFill>
              <a:ln w="9525" cap="flat">
                <a:noFill/>
                <a:prstDash val="solid"/>
                <a:miter/>
              </a:ln>
            </p:spPr>
            <p:txBody>
              <a:bodyPr rtlCol="0" anchor="ctr"/>
              <a:lstStyle/>
              <a:p>
                <a:endParaRPr lang="es-PE"/>
              </a:p>
            </p:txBody>
          </p:sp>
          <p:sp>
            <p:nvSpPr>
              <p:cNvPr id="7" name="Forma libre: forma 6">
                <a:extLst>
                  <a:ext uri="{FF2B5EF4-FFF2-40B4-BE49-F238E27FC236}">
                    <a16:creationId xmlns:a16="http://schemas.microsoft.com/office/drawing/2014/main" id="{FD5AF41F-D439-4EA1-9C4C-EB1DD185E201}"/>
                  </a:ext>
                </a:extLst>
              </p:cNvPr>
              <p:cNvSpPr/>
              <p:nvPr/>
            </p:nvSpPr>
            <p:spPr>
              <a:xfrm>
                <a:off x="3623155" y="6462230"/>
                <a:ext cx="5007439" cy="187996"/>
              </a:xfrm>
              <a:custGeom>
                <a:avLst/>
                <a:gdLst>
                  <a:gd name="connsiteX0" fmla="*/ 0 w 3708463"/>
                  <a:gd name="connsiteY0" fmla="*/ 0 h 134969"/>
                  <a:gd name="connsiteX1" fmla="*/ 3708464 w 3708463"/>
                  <a:gd name="connsiteY1" fmla="*/ 0 h 134969"/>
                  <a:gd name="connsiteX2" fmla="*/ 3708464 w 3708463"/>
                  <a:gd name="connsiteY2" fmla="*/ 134969 h 134969"/>
                  <a:gd name="connsiteX3" fmla="*/ 0 w 3708463"/>
                  <a:gd name="connsiteY3" fmla="*/ 134969 h 134969"/>
                </a:gdLst>
                <a:ahLst/>
                <a:cxnLst>
                  <a:cxn ang="0">
                    <a:pos x="connsiteX0" y="connsiteY0"/>
                  </a:cxn>
                  <a:cxn ang="0">
                    <a:pos x="connsiteX1" y="connsiteY1"/>
                  </a:cxn>
                  <a:cxn ang="0">
                    <a:pos x="connsiteX2" y="connsiteY2"/>
                  </a:cxn>
                  <a:cxn ang="0">
                    <a:pos x="connsiteX3" y="connsiteY3"/>
                  </a:cxn>
                </a:cxnLst>
                <a:rect l="l" t="t" r="r" b="b"/>
                <a:pathLst>
                  <a:path w="3708463" h="134969">
                    <a:moveTo>
                      <a:pt x="0" y="0"/>
                    </a:moveTo>
                    <a:lnTo>
                      <a:pt x="3708464" y="0"/>
                    </a:lnTo>
                    <a:lnTo>
                      <a:pt x="3708464" y="134969"/>
                    </a:lnTo>
                    <a:lnTo>
                      <a:pt x="0" y="134969"/>
                    </a:lnTo>
                    <a:close/>
                  </a:path>
                </a:pathLst>
              </a:custGeom>
              <a:solidFill>
                <a:srgbClr val="7C7A7B"/>
              </a:solidFill>
              <a:ln w="9525" cap="flat">
                <a:noFill/>
                <a:prstDash val="solid"/>
                <a:miter/>
              </a:ln>
            </p:spPr>
            <p:txBody>
              <a:bodyPr rtlCol="0" anchor="ctr"/>
              <a:lstStyle/>
              <a:p>
                <a:endParaRPr lang="es-PE"/>
              </a:p>
            </p:txBody>
          </p:sp>
          <p:sp>
            <p:nvSpPr>
              <p:cNvPr id="8" name="Forma libre: forma 7">
                <a:extLst>
                  <a:ext uri="{FF2B5EF4-FFF2-40B4-BE49-F238E27FC236}">
                    <a16:creationId xmlns:a16="http://schemas.microsoft.com/office/drawing/2014/main" id="{08C95DD3-4C96-4CD6-B87A-73A7F47BC54F}"/>
                  </a:ext>
                </a:extLst>
              </p:cNvPr>
              <p:cNvSpPr/>
              <p:nvPr/>
            </p:nvSpPr>
            <p:spPr>
              <a:xfrm>
                <a:off x="4631228" y="6435960"/>
                <a:ext cx="94788" cy="97779"/>
              </a:xfrm>
              <a:custGeom>
                <a:avLst/>
                <a:gdLst>
                  <a:gd name="connsiteX0" fmla="*/ 0 w 70199"/>
                  <a:gd name="connsiteY0" fmla="*/ 0 h 70199"/>
                  <a:gd name="connsiteX1" fmla="*/ 70199 w 70199"/>
                  <a:gd name="connsiteY1" fmla="*/ 0 h 70199"/>
                  <a:gd name="connsiteX2" fmla="*/ 70199 w 70199"/>
                  <a:gd name="connsiteY2" fmla="*/ 70199 h 70199"/>
                  <a:gd name="connsiteX3" fmla="*/ 0 w 70199"/>
                  <a:gd name="connsiteY3" fmla="*/ 70199 h 70199"/>
                </a:gdLst>
                <a:ahLst/>
                <a:cxnLst>
                  <a:cxn ang="0">
                    <a:pos x="connsiteX0" y="connsiteY0"/>
                  </a:cxn>
                  <a:cxn ang="0">
                    <a:pos x="connsiteX1" y="connsiteY1"/>
                  </a:cxn>
                  <a:cxn ang="0">
                    <a:pos x="connsiteX2" y="connsiteY2"/>
                  </a:cxn>
                  <a:cxn ang="0">
                    <a:pos x="connsiteX3" y="connsiteY3"/>
                  </a:cxn>
                </a:cxnLst>
                <a:rect l="l" t="t" r="r" b="b"/>
                <a:pathLst>
                  <a:path w="70199" h="70199">
                    <a:moveTo>
                      <a:pt x="0" y="0"/>
                    </a:moveTo>
                    <a:lnTo>
                      <a:pt x="70199" y="0"/>
                    </a:lnTo>
                    <a:lnTo>
                      <a:pt x="70199" y="70199"/>
                    </a:lnTo>
                    <a:lnTo>
                      <a:pt x="0" y="70199"/>
                    </a:lnTo>
                    <a:close/>
                  </a:path>
                </a:pathLst>
              </a:custGeom>
              <a:noFill/>
              <a:ln w="9525" cap="flat">
                <a:noFill/>
                <a:prstDash val="solid"/>
                <a:miter/>
              </a:ln>
            </p:spPr>
            <p:txBody>
              <a:bodyPr rtlCol="0" anchor="ctr"/>
              <a:lstStyle/>
              <a:p>
                <a:endParaRPr lang="es-PE"/>
              </a:p>
            </p:txBody>
          </p:sp>
          <p:sp>
            <p:nvSpPr>
              <p:cNvPr id="9" name="Forma libre: forma 8">
                <a:extLst>
                  <a:ext uri="{FF2B5EF4-FFF2-40B4-BE49-F238E27FC236}">
                    <a16:creationId xmlns:a16="http://schemas.microsoft.com/office/drawing/2014/main" id="{173D4744-2A7D-451A-9DF9-90A392253951}"/>
                  </a:ext>
                </a:extLst>
              </p:cNvPr>
              <p:cNvSpPr/>
              <p:nvPr/>
            </p:nvSpPr>
            <p:spPr>
              <a:xfrm>
                <a:off x="3432936" y="6774406"/>
                <a:ext cx="5391994" cy="72704"/>
              </a:xfrm>
              <a:custGeom>
                <a:avLst/>
                <a:gdLst>
                  <a:gd name="connsiteX0" fmla="*/ 0 w 3993261"/>
                  <a:gd name="connsiteY0" fmla="*/ 0 h 52197"/>
                  <a:gd name="connsiteX1" fmla="*/ 3993261 w 3993261"/>
                  <a:gd name="connsiteY1" fmla="*/ 0 h 52197"/>
                  <a:gd name="connsiteX2" fmla="*/ 3993261 w 3993261"/>
                  <a:gd name="connsiteY2" fmla="*/ 52197 h 52197"/>
                  <a:gd name="connsiteX3" fmla="*/ 0 w 3993261"/>
                  <a:gd name="connsiteY3" fmla="*/ 52197 h 52197"/>
                </a:gdLst>
                <a:ahLst/>
                <a:cxnLst>
                  <a:cxn ang="0">
                    <a:pos x="connsiteX0" y="connsiteY0"/>
                  </a:cxn>
                  <a:cxn ang="0">
                    <a:pos x="connsiteX1" y="connsiteY1"/>
                  </a:cxn>
                  <a:cxn ang="0">
                    <a:pos x="connsiteX2" y="connsiteY2"/>
                  </a:cxn>
                  <a:cxn ang="0">
                    <a:pos x="connsiteX3" y="connsiteY3"/>
                  </a:cxn>
                </a:cxnLst>
                <a:rect l="l" t="t" r="r" b="b"/>
                <a:pathLst>
                  <a:path w="3993261" h="52197">
                    <a:moveTo>
                      <a:pt x="0" y="0"/>
                    </a:moveTo>
                    <a:lnTo>
                      <a:pt x="3993261" y="0"/>
                    </a:lnTo>
                    <a:lnTo>
                      <a:pt x="3993261" y="52197"/>
                    </a:lnTo>
                    <a:lnTo>
                      <a:pt x="0" y="52197"/>
                    </a:lnTo>
                    <a:close/>
                  </a:path>
                </a:pathLst>
              </a:custGeom>
              <a:solidFill>
                <a:srgbClr val="7C7A7B"/>
              </a:solidFill>
              <a:ln w="9525" cap="flat">
                <a:noFill/>
                <a:prstDash val="solid"/>
                <a:miter/>
              </a:ln>
            </p:spPr>
            <p:txBody>
              <a:bodyPr rtlCol="0" anchor="ctr"/>
              <a:lstStyle/>
              <a:p>
                <a:endParaRPr lang="es-PE" dirty="0"/>
              </a:p>
            </p:txBody>
          </p:sp>
        </p:grpSp>
        <p:sp>
          <p:nvSpPr>
            <p:cNvPr id="5" name="Forma libre: forma 4">
              <a:extLst>
                <a:ext uri="{FF2B5EF4-FFF2-40B4-BE49-F238E27FC236}">
                  <a16:creationId xmlns:a16="http://schemas.microsoft.com/office/drawing/2014/main" id="{F3088AA2-FA3A-43F9-91A3-4A810E19419A}"/>
                </a:ext>
              </a:extLst>
            </p:cNvPr>
            <p:cNvSpPr/>
            <p:nvPr/>
          </p:nvSpPr>
          <p:spPr>
            <a:xfrm>
              <a:off x="95929" y="101371"/>
              <a:ext cx="11998099" cy="6374480"/>
            </a:xfrm>
            <a:custGeom>
              <a:avLst/>
              <a:gdLst>
                <a:gd name="connsiteX0" fmla="*/ 0 w 8885682"/>
                <a:gd name="connsiteY0" fmla="*/ 0 h 4576476"/>
                <a:gd name="connsiteX1" fmla="*/ 8885682 w 8885682"/>
                <a:gd name="connsiteY1" fmla="*/ 0 h 4576476"/>
                <a:gd name="connsiteX2" fmla="*/ 8885682 w 8885682"/>
                <a:gd name="connsiteY2" fmla="*/ 4576477 h 4576476"/>
                <a:gd name="connsiteX3" fmla="*/ 0 w 8885682"/>
                <a:gd name="connsiteY3" fmla="*/ 4576477 h 4576476"/>
              </a:gdLst>
              <a:ahLst/>
              <a:cxnLst>
                <a:cxn ang="0">
                  <a:pos x="connsiteX0" y="connsiteY0"/>
                </a:cxn>
                <a:cxn ang="0">
                  <a:pos x="connsiteX1" y="connsiteY1"/>
                </a:cxn>
                <a:cxn ang="0">
                  <a:pos x="connsiteX2" y="connsiteY2"/>
                </a:cxn>
                <a:cxn ang="0">
                  <a:pos x="connsiteX3" y="connsiteY3"/>
                </a:cxn>
              </a:cxnLst>
              <a:rect l="l" t="t" r="r" b="b"/>
              <a:pathLst>
                <a:path w="8885682" h="4576476">
                  <a:moveTo>
                    <a:pt x="0" y="0"/>
                  </a:moveTo>
                  <a:lnTo>
                    <a:pt x="8885682" y="0"/>
                  </a:lnTo>
                  <a:lnTo>
                    <a:pt x="8885682" y="4576477"/>
                  </a:lnTo>
                  <a:lnTo>
                    <a:pt x="0" y="4576477"/>
                  </a:lnTo>
                  <a:close/>
                </a:path>
              </a:pathLst>
            </a:custGeom>
            <a:noFill/>
            <a:ln w="200025" cap="flat">
              <a:solidFill>
                <a:srgbClr val="FF0000"/>
              </a:solidFill>
              <a:prstDash val="solid"/>
              <a:miter/>
            </a:ln>
          </p:spPr>
          <p:txBody>
            <a:bodyPr rtlCol="0" anchor="ctr"/>
            <a:lstStyle/>
            <a:p>
              <a:endParaRPr lang="es-PE"/>
            </a:p>
          </p:txBody>
        </p:sp>
      </p:grpSp>
      <p:grpSp>
        <p:nvGrpSpPr>
          <p:cNvPr id="10" name="Group 12">
            <a:extLst>
              <a:ext uri="{FF2B5EF4-FFF2-40B4-BE49-F238E27FC236}">
                <a16:creationId xmlns:a16="http://schemas.microsoft.com/office/drawing/2014/main" id="{0A63567E-0AFF-4D47-B0C8-BD99F1257EDE}"/>
              </a:ext>
            </a:extLst>
          </p:cNvPr>
          <p:cNvGrpSpPr/>
          <p:nvPr/>
        </p:nvGrpSpPr>
        <p:grpSpPr>
          <a:xfrm>
            <a:off x="1" y="1788840"/>
            <a:ext cx="4231532" cy="3973916"/>
            <a:chOff x="1" y="1788840"/>
            <a:chExt cx="4231532" cy="3973916"/>
          </a:xfrm>
        </p:grpSpPr>
        <p:sp>
          <p:nvSpPr>
            <p:cNvPr id="12" name="Rectangle 11">
              <a:extLst>
                <a:ext uri="{FF2B5EF4-FFF2-40B4-BE49-F238E27FC236}">
                  <a16:creationId xmlns:a16="http://schemas.microsoft.com/office/drawing/2014/main" id="{704E4B93-1FBA-46E3-986A-EE34B5099183}"/>
                </a:ext>
              </a:extLst>
            </p:cNvPr>
            <p:cNvSpPr/>
            <p:nvPr/>
          </p:nvSpPr>
          <p:spPr>
            <a:xfrm>
              <a:off x="1" y="2462553"/>
              <a:ext cx="4231532" cy="468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3" name="Group 5">
              <a:extLst>
                <a:ext uri="{FF2B5EF4-FFF2-40B4-BE49-F238E27FC236}">
                  <a16:creationId xmlns:a16="http://schemas.microsoft.com/office/drawing/2014/main" id="{730EA981-A4BC-4015-A974-A240398838BC}"/>
                </a:ext>
              </a:extLst>
            </p:cNvPr>
            <p:cNvGrpSpPr/>
            <p:nvPr/>
          </p:nvGrpSpPr>
          <p:grpSpPr>
            <a:xfrm>
              <a:off x="713379" y="2542667"/>
              <a:ext cx="3333328" cy="3220089"/>
              <a:chOff x="720001" y="2446968"/>
              <a:chExt cx="3401927" cy="3220089"/>
            </a:xfrm>
          </p:grpSpPr>
          <p:sp>
            <p:nvSpPr>
              <p:cNvPr id="17" name="TextBox 6">
                <a:extLst>
                  <a:ext uri="{FF2B5EF4-FFF2-40B4-BE49-F238E27FC236}">
                    <a16:creationId xmlns:a16="http://schemas.microsoft.com/office/drawing/2014/main" id="{05CD83EE-BBA7-49D1-8588-E20F86116297}"/>
                  </a:ext>
                </a:extLst>
              </p:cNvPr>
              <p:cNvSpPr txBox="1"/>
              <p:nvPr/>
            </p:nvSpPr>
            <p:spPr>
              <a:xfrm>
                <a:off x="720002" y="2446968"/>
                <a:ext cx="3401926" cy="307777"/>
              </a:xfrm>
              <a:prstGeom prst="rect">
                <a:avLst/>
              </a:prstGeom>
              <a:noFill/>
            </p:spPr>
            <p:txBody>
              <a:bodyPr wrap="square" rtlCol="0" anchor="ctr">
                <a:spAutoFit/>
              </a:bodyPr>
              <a:lstStyle/>
              <a:p>
                <a:r>
                  <a:rPr lang="en-US" altLang="ko-KR" sz="1400" b="1" dirty="0">
                    <a:solidFill>
                      <a:schemeClr val="bg1"/>
                    </a:solidFill>
                    <a:cs typeface="Arial" pitchFamily="34" charset="0"/>
                  </a:rPr>
                  <a:t>Simple PowerPoint Presentation</a:t>
                </a:r>
                <a:endParaRPr lang="ko-KR" altLang="en-US" sz="1400" b="1" dirty="0">
                  <a:solidFill>
                    <a:schemeClr val="bg1"/>
                  </a:solidFill>
                  <a:cs typeface="Arial" pitchFamily="34" charset="0"/>
                </a:endParaRPr>
              </a:p>
            </p:txBody>
          </p:sp>
          <p:sp>
            <p:nvSpPr>
              <p:cNvPr id="18" name="TextBox 7">
                <a:extLst>
                  <a:ext uri="{FF2B5EF4-FFF2-40B4-BE49-F238E27FC236}">
                    <a16:creationId xmlns:a16="http://schemas.microsoft.com/office/drawing/2014/main" id="{84D7D5CD-6586-4683-9D25-7E9F3F03E164}"/>
                  </a:ext>
                </a:extLst>
              </p:cNvPr>
              <p:cNvSpPr txBox="1"/>
              <p:nvPr/>
            </p:nvSpPr>
            <p:spPr>
              <a:xfrm>
                <a:off x="720001" y="2989401"/>
                <a:ext cx="3401927" cy="2677656"/>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I hope and I believe that this Template will your Time, Money and Reputation. Easy to change colors, photos and Text. Get a modern PowerPoint  Presentation that is beautifully designed. You can simply impress your audience and add a unique zing and appeal to your Presentations. </a:t>
                </a:r>
              </a:p>
              <a:p>
                <a:endParaRPr lang="en-US" altLang="ko-KR" sz="1200" dirty="0">
                  <a:cs typeface="Arial" pitchFamily="34" charset="0"/>
                </a:endParaRPr>
              </a:p>
              <a:p>
                <a:r>
                  <a:rPr lang="en-US" altLang="ko-KR" sz="1200" dirty="0">
                    <a:cs typeface="Arial" pitchFamily="34" charset="0"/>
                  </a:rPr>
                  <a:t>You can simply impress your audience and add a unique zing and appeal to your Presentations. Get a modern PowerPoint  Presentation that is beautifully designed. Easy to change colors, photos and Text.</a:t>
                </a:r>
              </a:p>
            </p:txBody>
          </p:sp>
        </p:grpSp>
        <p:grpSp>
          <p:nvGrpSpPr>
            <p:cNvPr id="14" name="Group 8">
              <a:extLst>
                <a:ext uri="{FF2B5EF4-FFF2-40B4-BE49-F238E27FC236}">
                  <a16:creationId xmlns:a16="http://schemas.microsoft.com/office/drawing/2014/main" id="{E3E15B65-2B9C-4711-A473-B69120E6CDB4}"/>
                </a:ext>
              </a:extLst>
            </p:cNvPr>
            <p:cNvGrpSpPr/>
            <p:nvPr/>
          </p:nvGrpSpPr>
          <p:grpSpPr>
            <a:xfrm>
              <a:off x="713378" y="1788840"/>
              <a:ext cx="3131919" cy="567656"/>
              <a:chOff x="6324699" y="2356411"/>
              <a:chExt cx="2736305" cy="567656"/>
            </a:xfrm>
          </p:grpSpPr>
          <p:sp>
            <p:nvSpPr>
              <p:cNvPr id="15" name="TextBox 9">
                <a:extLst>
                  <a:ext uri="{FF2B5EF4-FFF2-40B4-BE49-F238E27FC236}">
                    <a16:creationId xmlns:a16="http://schemas.microsoft.com/office/drawing/2014/main" id="{0FF6D261-D213-4763-A474-9A7E5CEEA346}"/>
                  </a:ext>
                </a:extLst>
              </p:cNvPr>
              <p:cNvSpPr txBox="1"/>
              <p:nvPr/>
            </p:nvSpPr>
            <p:spPr>
              <a:xfrm>
                <a:off x="6324700" y="2616290"/>
                <a:ext cx="2736304" cy="307777"/>
              </a:xfrm>
              <a:prstGeom prst="rect">
                <a:avLst/>
              </a:prstGeom>
              <a:noFill/>
            </p:spPr>
            <p:txBody>
              <a:bodyPr wrap="square" rtlCol="0">
                <a:spAutoFit/>
              </a:bodyPr>
              <a:lstStyle/>
              <a:p>
                <a:r>
                  <a:rPr lang="en-US" altLang="ko-KR" sz="1400" b="1" dirty="0">
                    <a:solidFill>
                      <a:schemeClr val="tx1">
                        <a:lumMod val="65000"/>
                        <a:lumOff val="35000"/>
                      </a:schemeClr>
                    </a:solidFill>
                    <a:cs typeface="Arial" pitchFamily="34" charset="0"/>
                  </a:rPr>
                  <a:t>Simple PowerPoint Presentation </a:t>
                </a:r>
              </a:p>
            </p:txBody>
          </p:sp>
          <p:sp>
            <p:nvSpPr>
              <p:cNvPr id="16" name="TextBox 10">
                <a:extLst>
                  <a:ext uri="{FF2B5EF4-FFF2-40B4-BE49-F238E27FC236}">
                    <a16:creationId xmlns:a16="http://schemas.microsoft.com/office/drawing/2014/main" id="{A5236151-AF37-4DE7-9625-EC72E05F38BC}"/>
                  </a:ext>
                </a:extLst>
              </p:cNvPr>
              <p:cNvSpPr txBox="1"/>
              <p:nvPr/>
            </p:nvSpPr>
            <p:spPr>
              <a:xfrm>
                <a:off x="6324699" y="2356411"/>
                <a:ext cx="2736304" cy="307777"/>
              </a:xfrm>
              <a:prstGeom prst="rect">
                <a:avLst/>
              </a:prstGeom>
              <a:noFill/>
            </p:spPr>
            <p:txBody>
              <a:bodyPr wrap="square" rtlCol="0">
                <a:spAutoFit/>
              </a:bodyPr>
              <a:lstStyle/>
              <a:p>
                <a:r>
                  <a:rPr lang="en-US" altLang="ko-KR" sz="1400" b="1" dirty="0">
                    <a:solidFill>
                      <a:schemeClr val="tx1">
                        <a:lumMod val="65000"/>
                        <a:lumOff val="35000"/>
                      </a:schemeClr>
                    </a:solidFill>
                    <a:cs typeface="Arial" pitchFamily="34" charset="0"/>
                  </a:rPr>
                  <a:t>Add Contents Title</a:t>
                </a:r>
                <a:endParaRPr lang="ko-KR" altLang="en-US" sz="1400" b="1" dirty="0">
                  <a:solidFill>
                    <a:schemeClr val="tx1">
                      <a:lumMod val="65000"/>
                      <a:lumOff val="35000"/>
                    </a:schemeClr>
                  </a:solidFill>
                  <a:cs typeface="Arial" pitchFamily="34" charset="0"/>
                </a:endParaRPr>
              </a:p>
            </p:txBody>
          </p:sp>
        </p:grpSp>
      </p:grpSp>
      <p:sp>
        <p:nvSpPr>
          <p:cNvPr id="19" name="Rectangle 14">
            <a:extLst>
              <a:ext uri="{FF2B5EF4-FFF2-40B4-BE49-F238E27FC236}">
                <a16:creationId xmlns:a16="http://schemas.microsoft.com/office/drawing/2014/main" id="{CF05FD23-D70E-4361-BBE0-184795407E28}"/>
              </a:ext>
            </a:extLst>
          </p:cNvPr>
          <p:cNvSpPr/>
          <p:nvPr/>
        </p:nvSpPr>
        <p:spPr>
          <a:xfrm>
            <a:off x="7960468" y="2462553"/>
            <a:ext cx="4231532" cy="468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ko-KR" altLang="en-US" sz="2700"/>
          </a:p>
        </p:txBody>
      </p:sp>
      <p:grpSp>
        <p:nvGrpSpPr>
          <p:cNvPr id="20" name="Group 15">
            <a:extLst>
              <a:ext uri="{FF2B5EF4-FFF2-40B4-BE49-F238E27FC236}">
                <a16:creationId xmlns:a16="http://schemas.microsoft.com/office/drawing/2014/main" id="{49B3A9F7-FBC3-4BA6-B44F-6208CCBA0A58}"/>
              </a:ext>
            </a:extLst>
          </p:cNvPr>
          <p:cNvGrpSpPr/>
          <p:nvPr/>
        </p:nvGrpSpPr>
        <p:grpSpPr>
          <a:xfrm>
            <a:off x="8158279" y="2542667"/>
            <a:ext cx="3333328" cy="3220089"/>
            <a:chOff x="193825" y="2446968"/>
            <a:chExt cx="3401927" cy="3220089"/>
          </a:xfrm>
        </p:grpSpPr>
        <p:sp>
          <p:nvSpPr>
            <p:cNvPr id="21" name="TextBox 19">
              <a:extLst>
                <a:ext uri="{FF2B5EF4-FFF2-40B4-BE49-F238E27FC236}">
                  <a16:creationId xmlns:a16="http://schemas.microsoft.com/office/drawing/2014/main" id="{189C321E-9623-4E7A-B8BE-96C381058053}"/>
                </a:ext>
              </a:extLst>
            </p:cNvPr>
            <p:cNvSpPr txBox="1"/>
            <p:nvPr/>
          </p:nvSpPr>
          <p:spPr>
            <a:xfrm>
              <a:off x="193826" y="2446968"/>
              <a:ext cx="3401926" cy="307777"/>
            </a:xfrm>
            <a:prstGeom prst="rect">
              <a:avLst/>
            </a:prstGeom>
            <a:noFill/>
          </p:spPr>
          <p:txBody>
            <a:bodyPr wrap="square" rtlCol="0" anchor="ctr">
              <a:spAutoFit/>
            </a:bodyPr>
            <a:lstStyle/>
            <a:p>
              <a:pPr algn="r"/>
              <a:r>
                <a:rPr lang="en-US" altLang="ko-KR" sz="1400" b="1" dirty="0">
                  <a:solidFill>
                    <a:schemeClr val="bg1"/>
                  </a:solidFill>
                  <a:cs typeface="Arial" pitchFamily="34" charset="0"/>
                </a:rPr>
                <a:t>Simple PowerPoint Presentation</a:t>
              </a:r>
              <a:endParaRPr lang="ko-KR" altLang="en-US" sz="1400" b="1" dirty="0">
                <a:solidFill>
                  <a:schemeClr val="bg1"/>
                </a:solidFill>
                <a:cs typeface="Arial" pitchFamily="34" charset="0"/>
              </a:endParaRPr>
            </a:p>
          </p:txBody>
        </p:sp>
        <p:sp>
          <p:nvSpPr>
            <p:cNvPr id="22" name="TextBox 20">
              <a:extLst>
                <a:ext uri="{FF2B5EF4-FFF2-40B4-BE49-F238E27FC236}">
                  <a16:creationId xmlns:a16="http://schemas.microsoft.com/office/drawing/2014/main" id="{34580FE8-3319-4557-9C32-6EA8418D44A6}"/>
                </a:ext>
              </a:extLst>
            </p:cNvPr>
            <p:cNvSpPr txBox="1"/>
            <p:nvPr/>
          </p:nvSpPr>
          <p:spPr>
            <a:xfrm>
              <a:off x="193825" y="2989401"/>
              <a:ext cx="3401927" cy="2677656"/>
            </a:xfrm>
            <a:prstGeom prst="rect">
              <a:avLst/>
            </a:prstGeom>
            <a:noFill/>
          </p:spPr>
          <p:txBody>
            <a:bodyPr wrap="square" rtlCol="0">
              <a:spAutoFit/>
            </a:bodyPr>
            <a:lstStyle/>
            <a:p>
              <a:pPr algn="r"/>
              <a:r>
                <a:rPr lang="en-US" altLang="ko-KR" sz="1200" dirty="0">
                  <a:cs typeface="Arial" pitchFamily="34" charset="0"/>
                </a:rPr>
                <a:t>Get a modern PowerPoint  Presentation that is beautifully designed. I hope and I believe that this Template will your Time, Money and Reputation. Easy to change colors, photos and Text. Get a modern PowerPoint  Presentation that is beautifully designed. You can simply impress your audience and add a unique zing and appeal to your Presentations. </a:t>
              </a:r>
            </a:p>
            <a:p>
              <a:pPr algn="r"/>
              <a:endParaRPr lang="en-US" altLang="ko-KR" sz="1200" dirty="0">
                <a:cs typeface="Arial" pitchFamily="34" charset="0"/>
              </a:endParaRPr>
            </a:p>
            <a:p>
              <a:pPr algn="r"/>
              <a:r>
                <a:rPr lang="en-US" altLang="ko-KR" sz="1200" dirty="0">
                  <a:cs typeface="Arial" pitchFamily="34" charset="0"/>
                </a:rPr>
                <a:t>You can simply impress your audience and add a unique zing and appeal to your Presentations. Get a modern PowerPoint  Presentation that is beautifully designed. Easy to change colors, photos and Text.</a:t>
              </a:r>
            </a:p>
          </p:txBody>
        </p:sp>
      </p:grpSp>
      <p:grpSp>
        <p:nvGrpSpPr>
          <p:cNvPr id="23" name="Group 16">
            <a:extLst>
              <a:ext uri="{FF2B5EF4-FFF2-40B4-BE49-F238E27FC236}">
                <a16:creationId xmlns:a16="http://schemas.microsoft.com/office/drawing/2014/main" id="{3BA4D78B-CF3C-412F-A89B-867CD779A054}"/>
              </a:ext>
            </a:extLst>
          </p:cNvPr>
          <p:cNvGrpSpPr/>
          <p:nvPr/>
        </p:nvGrpSpPr>
        <p:grpSpPr>
          <a:xfrm>
            <a:off x="8359691" y="1788840"/>
            <a:ext cx="3131917" cy="567656"/>
            <a:chOff x="6050230" y="2356411"/>
            <a:chExt cx="2736304" cy="567656"/>
          </a:xfrm>
        </p:grpSpPr>
        <p:sp>
          <p:nvSpPr>
            <p:cNvPr id="24" name="TextBox 17">
              <a:extLst>
                <a:ext uri="{FF2B5EF4-FFF2-40B4-BE49-F238E27FC236}">
                  <a16:creationId xmlns:a16="http://schemas.microsoft.com/office/drawing/2014/main" id="{5B0C023F-F1AC-4C90-831F-F098C36156AD}"/>
                </a:ext>
              </a:extLst>
            </p:cNvPr>
            <p:cNvSpPr txBox="1"/>
            <p:nvPr/>
          </p:nvSpPr>
          <p:spPr>
            <a:xfrm>
              <a:off x="6050230" y="2616290"/>
              <a:ext cx="2736304" cy="307777"/>
            </a:xfrm>
            <a:prstGeom prst="rect">
              <a:avLst/>
            </a:prstGeom>
            <a:noFill/>
          </p:spPr>
          <p:txBody>
            <a:bodyPr wrap="square" rtlCol="0">
              <a:spAutoFit/>
            </a:bodyPr>
            <a:lstStyle/>
            <a:p>
              <a:pPr algn="r"/>
              <a:r>
                <a:rPr lang="en-US" altLang="ko-KR" sz="1400" b="1" dirty="0">
                  <a:solidFill>
                    <a:schemeClr val="tx1">
                      <a:lumMod val="65000"/>
                      <a:lumOff val="35000"/>
                    </a:schemeClr>
                  </a:solidFill>
                  <a:cs typeface="Arial" pitchFamily="34" charset="0"/>
                </a:rPr>
                <a:t>Simple PowerPoint Presentation </a:t>
              </a:r>
            </a:p>
          </p:txBody>
        </p:sp>
        <p:sp>
          <p:nvSpPr>
            <p:cNvPr id="25" name="TextBox 18">
              <a:extLst>
                <a:ext uri="{FF2B5EF4-FFF2-40B4-BE49-F238E27FC236}">
                  <a16:creationId xmlns:a16="http://schemas.microsoft.com/office/drawing/2014/main" id="{E801D73E-4C57-4BC6-9E14-C58A6B4B5655}"/>
                </a:ext>
              </a:extLst>
            </p:cNvPr>
            <p:cNvSpPr txBox="1"/>
            <p:nvPr/>
          </p:nvSpPr>
          <p:spPr>
            <a:xfrm>
              <a:off x="6050230" y="2356411"/>
              <a:ext cx="2736304" cy="307777"/>
            </a:xfrm>
            <a:prstGeom prst="rect">
              <a:avLst/>
            </a:prstGeom>
            <a:noFill/>
          </p:spPr>
          <p:txBody>
            <a:bodyPr wrap="square" rtlCol="0">
              <a:spAutoFit/>
            </a:bodyPr>
            <a:lstStyle/>
            <a:p>
              <a:pPr algn="r"/>
              <a:r>
                <a:rPr lang="en-US" altLang="ko-KR" sz="1400" b="1" dirty="0">
                  <a:solidFill>
                    <a:schemeClr val="tx1">
                      <a:lumMod val="65000"/>
                      <a:lumOff val="35000"/>
                    </a:schemeClr>
                  </a:solidFill>
                  <a:cs typeface="Arial" pitchFamily="34" charset="0"/>
                </a:rPr>
                <a:t>Add Contents Title</a:t>
              </a:r>
              <a:endParaRPr lang="ko-KR" altLang="en-US" sz="1400" b="1" dirty="0">
                <a:solidFill>
                  <a:schemeClr val="tx1">
                    <a:lumMod val="65000"/>
                    <a:lumOff val="35000"/>
                  </a:schemeClr>
                </a:solidFill>
                <a:cs typeface="Arial" pitchFamily="34" charset="0"/>
              </a:endParaRPr>
            </a:p>
          </p:txBody>
        </p:sp>
      </p:grpSp>
      <p:grpSp>
        <p:nvGrpSpPr>
          <p:cNvPr id="3" name="Grupo 2">
            <a:extLst>
              <a:ext uri="{FF2B5EF4-FFF2-40B4-BE49-F238E27FC236}">
                <a16:creationId xmlns:a16="http://schemas.microsoft.com/office/drawing/2014/main" id="{BB69B003-C1AF-4AF5-BAC9-71B6640A90C1}"/>
              </a:ext>
            </a:extLst>
          </p:cNvPr>
          <p:cNvGrpSpPr/>
          <p:nvPr/>
        </p:nvGrpSpPr>
        <p:grpSpPr>
          <a:xfrm>
            <a:off x="4689475" y="352426"/>
            <a:ext cx="2817813" cy="771524"/>
            <a:chOff x="4689475" y="352426"/>
            <a:chExt cx="2817813" cy="771524"/>
          </a:xfrm>
        </p:grpSpPr>
        <p:sp>
          <p:nvSpPr>
            <p:cNvPr id="27" name="Freeform 5">
              <a:extLst>
                <a:ext uri="{FF2B5EF4-FFF2-40B4-BE49-F238E27FC236}">
                  <a16:creationId xmlns:a16="http://schemas.microsoft.com/office/drawing/2014/main" id="{FA2D7D41-A597-4E9D-8FC9-B7DBCDD2E535}"/>
                </a:ext>
              </a:extLst>
            </p:cNvPr>
            <p:cNvSpPr>
              <a:spLocks/>
            </p:cNvSpPr>
            <p:nvPr/>
          </p:nvSpPr>
          <p:spPr bwMode="auto">
            <a:xfrm>
              <a:off x="7000875" y="360363"/>
              <a:ext cx="506413" cy="763587"/>
            </a:xfrm>
            <a:custGeom>
              <a:avLst/>
              <a:gdLst>
                <a:gd name="T0" fmla="*/ 315 w 322"/>
                <a:gd name="T1" fmla="*/ 468 h 484"/>
                <a:gd name="T2" fmla="*/ 209 w 322"/>
                <a:gd name="T3" fmla="*/ 240 h 484"/>
                <a:gd name="T4" fmla="*/ 209 w 322"/>
                <a:gd name="T5" fmla="*/ 240 h 484"/>
                <a:gd name="T6" fmla="*/ 227 w 322"/>
                <a:gd name="T7" fmla="*/ 187 h 484"/>
                <a:gd name="T8" fmla="*/ 227 w 322"/>
                <a:gd name="T9" fmla="*/ 187 h 484"/>
                <a:gd name="T10" fmla="*/ 227 w 322"/>
                <a:gd name="T11" fmla="*/ 187 h 484"/>
                <a:gd name="T12" fmla="*/ 246 w 322"/>
                <a:gd name="T13" fmla="*/ 146 h 484"/>
                <a:gd name="T14" fmla="*/ 314 w 322"/>
                <a:gd name="T15" fmla="*/ 14 h 484"/>
                <a:gd name="T16" fmla="*/ 306 w 322"/>
                <a:gd name="T17" fmla="*/ 0 h 484"/>
                <a:gd name="T18" fmla="*/ 268 w 322"/>
                <a:gd name="T19" fmla="*/ 0 h 484"/>
                <a:gd name="T20" fmla="*/ 198 w 322"/>
                <a:gd name="T21" fmla="*/ 46 h 484"/>
                <a:gd name="T22" fmla="*/ 197 w 322"/>
                <a:gd name="T23" fmla="*/ 49 h 484"/>
                <a:gd name="T24" fmla="*/ 175 w 322"/>
                <a:gd name="T25" fmla="*/ 94 h 484"/>
                <a:gd name="T26" fmla="*/ 164 w 322"/>
                <a:gd name="T27" fmla="*/ 113 h 484"/>
                <a:gd name="T28" fmla="*/ 153 w 322"/>
                <a:gd name="T29" fmla="*/ 117 h 484"/>
                <a:gd name="T30" fmla="*/ 153 w 322"/>
                <a:gd name="T31" fmla="*/ 117 h 484"/>
                <a:gd name="T32" fmla="*/ 153 w 322"/>
                <a:gd name="T33" fmla="*/ 117 h 484"/>
                <a:gd name="T34" fmla="*/ 105 w 322"/>
                <a:gd name="T35" fmla="*/ 13 h 484"/>
                <a:gd name="T36" fmla="*/ 85 w 322"/>
                <a:gd name="T37" fmla="*/ 1 h 484"/>
                <a:gd name="T38" fmla="*/ 20 w 322"/>
                <a:gd name="T39" fmla="*/ 1 h 484"/>
                <a:gd name="T40" fmla="*/ 9 w 322"/>
                <a:gd name="T41" fmla="*/ 20 h 484"/>
                <a:gd name="T42" fmla="*/ 108 w 322"/>
                <a:gd name="T43" fmla="*/ 225 h 484"/>
                <a:gd name="T44" fmla="*/ 108 w 322"/>
                <a:gd name="T45" fmla="*/ 225 h 484"/>
                <a:gd name="T46" fmla="*/ 108 w 322"/>
                <a:gd name="T47" fmla="*/ 225 h 484"/>
                <a:gd name="T48" fmla="*/ 85 w 322"/>
                <a:gd name="T49" fmla="*/ 273 h 484"/>
                <a:gd name="T50" fmla="*/ 85 w 322"/>
                <a:gd name="T51" fmla="*/ 273 h 484"/>
                <a:gd name="T52" fmla="*/ 67 w 322"/>
                <a:gd name="T53" fmla="*/ 310 h 484"/>
                <a:gd name="T54" fmla="*/ 62 w 322"/>
                <a:gd name="T55" fmla="*/ 321 h 484"/>
                <a:gd name="T56" fmla="*/ 8 w 322"/>
                <a:gd name="T57" fmla="*/ 425 h 484"/>
                <a:gd name="T58" fmla="*/ 17 w 322"/>
                <a:gd name="T59" fmla="*/ 441 h 484"/>
                <a:gd name="T60" fmla="*/ 65 w 322"/>
                <a:gd name="T61" fmla="*/ 447 h 484"/>
                <a:gd name="T62" fmla="*/ 108 w 322"/>
                <a:gd name="T63" fmla="*/ 426 h 484"/>
                <a:gd name="T64" fmla="*/ 119 w 322"/>
                <a:gd name="T65" fmla="*/ 401 h 484"/>
                <a:gd name="T66" fmla="*/ 138 w 322"/>
                <a:gd name="T67" fmla="*/ 363 h 484"/>
                <a:gd name="T68" fmla="*/ 150 w 322"/>
                <a:gd name="T69" fmla="*/ 341 h 484"/>
                <a:gd name="T70" fmla="*/ 163 w 322"/>
                <a:gd name="T71" fmla="*/ 338 h 484"/>
                <a:gd name="T72" fmla="*/ 163 w 322"/>
                <a:gd name="T73" fmla="*/ 338 h 484"/>
                <a:gd name="T74" fmla="*/ 222 w 322"/>
                <a:gd name="T75" fmla="*/ 460 h 484"/>
                <a:gd name="T76" fmla="*/ 237 w 322"/>
                <a:gd name="T77" fmla="*/ 473 h 484"/>
                <a:gd name="T78" fmla="*/ 305 w 322"/>
                <a:gd name="T79" fmla="*/ 482 h 484"/>
                <a:gd name="T80" fmla="*/ 315 w 322"/>
                <a:gd name="T81" fmla="*/ 468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2" h="484">
                  <a:moveTo>
                    <a:pt x="315" y="468"/>
                  </a:moveTo>
                  <a:cubicBezTo>
                    <a:pt x="280" y="392"/>
                    <a:pt x="245" y="316"/>
                    <a:pt x="209" y="240"/>
                  </a:cubicBezTo>
                  <a:cubicBezTo>
                    <a:pt x="209" y="240"/>
                    <a:pt x="209" y="240"/>
                    <a:pt x="209" y="240"/>
                  </a:cubicBezTo>
                  <a:cubicBezTo>
                    <a:pt x="205" y="219"/>
                    <a:pt x="222" y="205"/>
                    <a:pt x="227" y="187"/>
                  </a:cubicBezTo>
                  <a:cubicBezTo>
                    <a:pt x="227" y="187"/>
                    <a:pt x="227" y="187"/>
                    <a:pt x="227" y="187"/>
                  </a:cubicBezTo>
                  <a:cubicBezTo>
                    <a:pt x="227" y="187"/>
                    <a:pt x="227" y="187"/>
                    <a:pt x="227" y="187"/>
                  </a:cubicBezTo>
                  <a:cubicBezTo>
                    <a:pt x="234" y="174"/>
                    <a:pt x="243" y="161"/>
                    <a:pt x="246" y="146"/>
                  </a:cubicBezTo>
                  <a:cubicBezTo>
                    <a:pt x="269" y="102"/>
                    <a:pt x="291" y="58"/>
                    <a:pt x="314" y="14"/>
                  </a:cubicBezTo>
                  <a:cubicBezTo>
                    <a:pt x="319" y="5"/>
                    <a:pt x="318" y="0"/>
                    <a:pt x="306" y="0"/>
                  </a:cubicBezTo>
                  <a:cubicBezTo>
                    <a:pt x="293" y="1"/>
                    <a:pt x="281" y="0"/>
                    <a:pt x="268" y="0"/>
                  </a:cubicBezTo>
                  <a:cubicBezTo>
                    <a:pt x="219" y="0"/>
                    <a:pt x="219" y="0"/>
                    <a:pt x="198" y="46"/>
                  </a:cubicBezTo>
                  <a:cubicBezTo>
                    <a:pt x="198" y="47"/>
                    <a:pt x="198" y="48"/>
                    <a:pt x="197" y="49"/>
                  </a:cubicBezTo>
                  <a:cubicBezTo>
                    <a:pt x="189" y="64"/>
                    <a:pt x="179" y="78"/>
                    <a:pt x="175" y="94"/>
                  </a:cubicBezTo>
                  <a:cubicBezTo>
                    <a:pt x="172" y="100"/>
                    <a:pt x="168" y="107"/>
                    <a:pt x="164" y="113"/>
                  </a:cubicBezTo>
                  <a:cubicBezTo>
                    <a:pt x="161" y="119"/>
                    <a:pt x="158" y="120"/>
                    <a:pt x="153" y="117"/>
                  </a:cubicBezTo>
                  <a:cubicBezTo>
                    <a:pt x="153" y="117"/>
                    <a:pt x="153" y="117"/>
                    <a:pt x="153" y="117"/>
                  </a:cubicBezTo>
                  <a:cubicBezTo>
                    <a:pt x="153" y="117"/>
                    <a:pt x="153" y="117"/>
                    <a:pt x="153" y="117"/>
                  </a:cubicBezTo>
                  <a:cubicBezTo>
                    <a:pt x="137" y="82"/>
                    <a:pt x="121" y="48"/>
                    <a:pt x="105" y="13"/>
                  </a:cubicBezTo>
                  <a:cubicBezTo>
                    <a:pt x="101" y="4"/>
                    <a:pt x="96" y="0"/>
                    <a:pt x="85" y="1"/>
                  </a:cubicBezTo>
                  <a:cubicBezTo>
                    <a:pt x="64" y="1"/>
                    <a:pt x="42" y="1"/>
                    <a:pt x="20" y="1"/>
                  </a:cubicBezTo>
                  <a:cubicBezTo>
                    <a:pt x="0" y="1"/>
                    <a:pt x="0" y="1"/>
                    <a:pt x="9" y="20"/>
                  </a:cubicBezTo>
                  <a:cubicBezTo>
                    <a:pt x="42" y="88"/>
                    <a:pt x="75" y="157"/>
                    <a:pt x="108" y="225"/>
                  </a:cubicBezTo>
                  <a:cubicBezTo>
                    <a:pt x="108" y="225"/>
                    <a:pt x="108" y="225"/>
                    <a:pt x="108" y="225"/>
                  </a:cubicBezTo>
                  <a:cubicBezTo>
                    <a:pt x="108" y="225"/>
                    <a:pt x="108" y="225"/>
                    <a:pt x="108" y="225"/>
                  </a:cubicBezTo>
                  <a:cubicBezTo>
                    <a:pt x="100" y="241"/>
                    <a:pt x="92" y="257"/>
                    <a:pt x="85" y="273"/>
                  </a:cubicBezTo>
                  <a:cubicBezTo>
                    <a:pt x="85" y="273"/>
                    <a:pt x="85" y="273"/>
                    <a:pt x="85" y="273"/>
                  </a:cubicBezTo>
                  <a:cubicBezTo>
                    <a:pt x="79" y="285"/>
                    <a:pt x="73" y="298"/>
                    <a:pt x="67" y="310"/>
                  </a:cubicBezTo>
                  <a:cubicBezTo>
                    <a:pt x="61" y="312"/>
                    <a:pt x="63" y="318"/>
                    <a:pt x="62" y="321"/>
                  </a:cubicBezTo>
                  <a:cubicBezTo>
                    <a:pt x="44" y="356"/>
                    <a:pt x="26" y="391"/>
                    <a:pt x="8" y="425"/>
                  </a:cubicBezTo>
                  <a:cubicBezTo>
                    <a:pt x="2" y="436"/>
                    <a:pt x="5" y="440"/>
                    <a:pt x="17" y="441"/>
                  </a:cubicBezTo>
                  <a:cubicBezTo>
                    <a:pt x="33" y="443"/>
                    <a:pt x="49" y="445"/>
                    <a:pt x="65" y="447"/>
                  </a:cubicBezTo>
                  <a:cubicBezTo>
                    <a:pt x="93" y="452"/>
                    <a:pt x="95" y="451"/>
                    <a:pt x="108" y="426"/>
                  </a:cubicBezTo>
                  <a:cubicBezTo>
                    <a:pt x="112" y="418"/>
                    <a:pt x="115" y="409"/>
                    <a:pt x="119" y="401"/>
                  </a:cubicBezTo>
                  <a:cubicBezTo>
                    <a:pt x="129" y="390"/>
                    <a:pt x="132" y="375"/>
                    <a:pt x="138" y="363"/>
                  </a:cubicBezTo>
                  <a:cubicBezTo>
                    <a:pt x="145" y="357"/>
                    <a:pt x="146" y="348"/>
                    <a:pt x="150" y="341"/>
                  </a:cubicBezTo>
                  <a:cubicBezTo>
                    <a:pt x="153" y="333"/>
                    <a:pt x="157" y="332"/>
                    <a:pt x="163" y="338"/>
                  </a:cubicBezTo>
                  <a:cubicBezTo>
                    <a:pt x="163" y="338"/>
                    <a:pt x="163" y="338"/>
                    <a:pt x="163" y="338"/>
                  </a:cubicBezTo>
                  <a:cubicBezTo>
                    <a:pt x="183" y="379"/>
                    <a:pt x="203" y="419"/>
                    <a:pt x="222" y="460"/>
                  </a:cubicBezTo>
                  <a:cubicBezTo>
                    <a:pt x="225" y="467"/>
                    <a:pt x="229" y="472"/>
                    <a:pt x="237" y="473"/>
                  </a:cubicBezTo>
                  <a:cubicBezTo>
                    <a:pt x="260" y="476"/>
                    <a:pt x="282" y="479"/>
                    <a:pt x="305" y="482"/>
                  </a:cubicBezTo>
                  <a:cubicBezTo>
                    <a:pt x="318" y="484"/>
                    <a:pt x="322" y="481"/>
                    <a:pt x="315" y="468"/>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sp>
          <p:nvSpPr>
            <p:cNvPr id="28" name="Freeform 6">
              <a:extLst>
                <a:ext uri="{FF2B5EF4-FFF2-40B4-BE49-F238E27FC236}">
                  <a16:creationId xmlns:a16="http://schemas.microsoft.com/office/drawing/2014/main" id="{529F22A5-6430-49E0-98ED-39419F3E2EC0}"/>
                </a:ext>
              </a:extLst>
            </p:cNvPr>
            <p:cNvSpPr>
              <a:spLocks/>
            </p:cNvSpPr>
            <p:nvPr/>
          </p:nvSpPr>
          <p:spPr bwMode="auto">
            <a:xfrm>
              <a:off x="6792913" y="358775"/>
              <a:ext cx="149225" cy="701675"/>
            </a:xfrm>
            <a:custGeom>
              <a:avLst/>
              <a:gdLst>
                <a:gd name="T0" fmla="*/ 77 w 95"/>
                <a:gd name="T1" fmla="*/ 1 h 445"/>
                <a:gd name="T2" fmla="*/ 31 w 95"/>
                <a:gd name="T3" fmla="*/ 1 h 445"/>
                <a:gd name="T4" fmla="*/ 8 w 95"/>
                <a:gd name="T5" fmla="*/ 23 h 445"/>
                <a:gd name="T6" fmla="*/ 10 w 95"/>
                <a:gd name="T7" fmla="*/ 377 h 445"/>
                <a:gd name="T8" fmla="*/ 15 w 95"/>
                <a:gd name="T9" fmla="*/ 434 h 445"/>
                <a:gd name="T10" fmla="*/ 73 w 95"/>
                <a:gd name="T11" fmla="*/ 441 h 445"/>
                <a:gd name="T12" fmla="*/ 92 w 95"/>
                <a:gd name="T13" fmla="*/ 422 h 445"/>
                <a:gd name="T14" fmla="*/ 92 w 95"/>
                <a:gd name="T15" fmla="*/ 221 h 445"/>
                <a:gd name="T16" fmla="*/ 95 w 95"/>
                <a:gd name="T17" fmla="*/ 221 h 445"/>
                <a:gd name="T18" fmla="*/ 95 w 95"/>
                <a:gd name="T19" fmla="*/ 19 h 445"/>
                <a:gd name="T20" fmla="*/ 77 w 95"/>
                <a:gd name="T21" fmla="*/ 1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445">
                  <a:moveTo>
                    <a:pt x="77" y="1"/>
                  </a:moveTo>
                  <a:cubicBezTo>
                    <a:pt x="62" y="2"/>
                    <a:pt x="46" y="2"/>
                    <a:pt x="31" y="1"/>
                  </a:cubicBezTo>
                  <a:cubicBezTo>
                    <a:pt x="14" y="0"/>
                    <a:pt x="8" y="5"/>
                    <a:pt x="8" y="23"/>
                  </a:cubicBezTo>
                  <a:cubicBezTo>
                    <a:pt x="9" y="141"/>
                    <a:pt x="9" y="259"/>
                    <a:pt x="10" y="377"/>
                  </a:cubicBezTo>
                  <a:cubicBezTo>
                    <a:pt x="10" y="397"/>
                    <a:pt x="0" y="422"/>
                    <a:pt x="15" y="434"/>
                  </a:cubicBezTo>
                  <a:cubicBezTo>
                    <a:pt x="28" y="445"/>
                    <a:pt x="53" y="440"/>
                    <a:pt x="73" y="441"/>
                  </a:cubicBezTo>
                  <a:cubicBezTo>
                    <a:pt x="87" y="441"/>
                    <a:pt x="92" y="438"/>
                    <a:pt x="92" y="422"/>
                  </a:cubicBezTo>
                  <a:cubicBezTo>
                    <a:pt x="91" y="355"/>
                    <a:pt x="92" y="288"/>
                    <a:pt x="92" y="221"/>
                  </a:cubicBezTo>
                  <a:cubicBezTo>
                    <a:pt x="93" y="221"/>
                    <a:pt x="94" y="221"/>
                    <a:pt x="95" y="221"/>
                  </a:cubicBezTo>
                  <a:cubicBezTo>
                    <a:pt x="95" y="153"/>
                    <a:pt x="94" y="86"/>
                    <a:pt x="95" y="19"/>
                  </a:cubicBezTo>
                  <a:cubicBezTo>
                    <a:pt x="95" y="5"/>
                    <a:pt x="92" y="0"/>
                    <a:pt x="77" y="1"/>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sp>
          <p:nvSpPr>
            <p:cNvPr id="29" name="Freeform 7">
              <a:extLst>
                <a:ext uri="{FF2B5EF4-FFF2-40B4-BE49-F238E27FC236}">
                  <a16:creationId xmlns:a16="http://schemas.microsoft.com/office/drawing/2014/main" id="{2F094CA0-D7FD-4745-8B54-59E75A06467F}"/>
                </a:ext>
              </a:extLst>
            </p:cNvPr>
            <p:cNvSpPr>
              <a:spLocks/>
            </p:cNvSpPr>
            <p:nvPr/>
          </p:nvSpPr>
          <p:spPr bwMode="auto">
            <a:xfrm>
              <a:off x="5272088" y="355600"/>
              <a:ext cx="300038" cy="708025"/>
            </a:xfrm>
            <a:custGeom>
              <a:avLst/>
              <a:gdLst>
                <a:gd name="T0" fmla="*/ 174 w 191"/>
                <a:gd name="T1" fmla="*/ 340 h 449"/>
                <a:gd name="T2" fmla="*/ 103 w 191"/>
                <a:gd name="T3" fmla="*/ 343 h 449"/>
                <a:gd name="T4" fmla="*/ 86 w 191"/>
                <a:gd name="T5" fmla="*/ 327 h 449"/>
                <a:gd name="T6" fmla="*/ 86 w 191"/>
                <a:gd name="T7" fmla="*/ 266 h 449"/>
                <a:gd name="T8" fmla="*/ 86 w 191"/>
                <a:gd name="T9" fmla="*/ 266 h 449"/>
                <a:gd name="T10" fmla="*/ 131 w 191"/>
                <a:gd name="T11" fmla="*/ 264 h 449"/>
                <a:gd name="T12" fmla="*/ 172 w 191"/>
                <a:gd name="T13" fmla="*/ 258 h 449"/>
                <a:gd name="T14" fmla="*/ 172 w 191"/>
                <a:gd name="T15" fmla="*/ 183 h 449"/>
                <a:gd name="T16" fmla="*/ 172 w 191"/>
                <a:gd name="T17" fmla="*/ 183 h 449"/>
                <a:gd name="T18" fmla="*/ 161 w 191"/>
                <a:gd name="T19" fmla="*/ 168 h 449"/>
                <a:gd name="T20" fmla="*/ 138 w 191"/>
                <a:gd name="T21" fmla="*/ 168 h 449"/>
                <a:gd name="T22" fmla="*/ 86 w 191"/>
                <a:gd name="T23" fmla="*/ 117 h 449"/>
                <a:gd name="T24" fmla="*/ 97 w 191"/>
                <a:gd name="T25" fmla="*/ 98 h 449"/>
                <a:gd name="T26" fmla="*/ 102 w 191"/>
                <a:gd name="T27" fmla="*/ 98 h 449"/>
                <a:gd name="T28" fmla="*/ 153 w 191"/>
                <a:gd name="T29" fmla="*/ 97 h 449"/>
                <a:gd name="T30" fmla="*/ 153 w 191"/>
                <a:gd name="T31" fmla="*/ 97 h 449"/>
                <a:gd name="T32" fmla="*/ 153 w 191"/>
                <a:gd name="T33" fmla="*/ 97 h 449"/>
                <a:gd name="T34" fmla="*/ 164 w 191"/>
                <a:gd name="T35" fmla="*/ 98 h 449"/>
                <a:gd name="T36" fmla="*/ 188 w 191"/>
                <a:gd name="T37" fmla="*/ 74 h 449"/>
                <a:gd name="T38" fmla="*/ 187 w 191"/>
                <a:gd name="T39" fmla="*/ 15 h 449"/>
                <a:gd name="T40" fmla="*/ 171 w 191"/>
                <a:gd name="T41" fmla="*/ 4 h 449"/>
                <a:gd name="T42" fmla="*/ 22 w 191"/>
                <a:gd name="T43" fmla="*/ 2 h 449"/>
                <a:gd name="T44" fmla="*/ 0 w 191"/>
                <a:gd name="T45" fmla="*/ 24 h 449"/>
                <a:gd name="T46" fmla="*/ 0 w 191"/>
                <a:gd name="T47" fmla="*/ 408 h 449"/>
                <a:gd name="T48" fmla="*/ 42 w 191"/>
                <a:gd name="T49" fmla="*/ 442 h 449"/>
                <a:gd name="T50" fmla="*/ 42 w 191"/>
                <a:gd name="T51" fmla="*/ 442 h 449"/>
                <a:gd name="T52" fmla="*/ 180 w 191"/>
                <a:gd name="T53" fmla="*/ 434 h 449"/>
                <a:gd name="T54" fmla="*/ 190 w 191"/>
                <a:gd name="T55" fmla="*/ 420 h 449"/>
                <a:gd name="T56" fmla="*/ 191 w 191"/>
                <a:gd name="T57" fmla="*/ 355 h 449"/>
                <a:gd name="T58" fmla="*/ 174 w 191"/>
                <a:gd name="T59" fmla="*/ 340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1" h="449">
                  <a:moveTo>
                    <a:pt x="174" y="340"/>
                  </a:moveTo>
                  <a:cubicBezTo>
                    <a:pt x="150" y="342"/>
                    <a:pt x="127" y="342"/>
                    <a:pt x="103" y="343"/>
                  </a:cubicBezTo>
                  <a:cubicBezTo>
                    <a:pt x="90" y="344"/>
                    <a:pt x="85" y="341"/>
                    <a:pt x="86" y="327"/>
                  </a:cubicBezTo>
                  <a:cubicBezTo>
                    <a:pt x="87" y="307"/>
                    <a:pt x="86" y="286"/>
                    <a:pt x="86" y="266"/>
                  </a:cubicBezTo>
                  <a:cubicBezTo>
                    <a:pt x="86" y="266"/>
                    <a:pt x="86" y="266"/>
                    <a:pt x="86" y="266"/>
                  </a:cubicBezTo>
                  <a:cubicBezTo>
                    <a:pt x="101" y="265"/>
                    <a:pt x="116" y="266"/>
                    <a:pt x="131" y="264"/>
                  </a:cubicBezTo>
                  <a:cubicBezTo>
                    <a:pt x="145" y="262"/>
                    <a:pt x="159" y="267"/>
                    <a:pt x="172" y="258"/>
                  </a:cubicBezTo>
                  <a:cubicBezTo>
                    <a:pt x="174" y="233"/>
                    <a:pt x="173" y="208"/>
                    <a:pt x="172" y="183"/>
                  </a:cubicBezTo>
                  <a:cubicBezTo>
                    <a:pt x="172" y="183"/>
                    <a:pt x="172" y="183"/>
                    <a:pt x="172" y="183"/>
                  </a:cubicBezTo>
                  <a:cubicBezTo>
                    <a:pt x="175" y="173"/>
                    <a:pt x="172" y="167"/>
                    <a:pt x="161" y="168"/>
                  </a:cubicBezTo>
                  <a:cubicBezTo>
                    <a:pt x="153" y="169"/>
                    <a:pt x="146" y="168"/>
                    <a:pt x="138" y="168"/>
                  </a:cubicBezTo>
                  <a:cubicBezTo>
                    <a:pt x="86" y="168"/>
                    <a:pt x="87" y="168"/>
                    <a:pt x="86" y="117"/>
                  </a:cubicBezTo>
                  <a:cubicBezTo>
                    <a:pt x="86" y="107"/>
                    <a:pt x="89" y="101"/>
                    <a:pt x="97" y="98"/>
                  </a:cubicBezTo>
                  <a:cubicBezTo>
                    <a:pt x="99" y="98"/>
                    <a:pt x="100" y="98"/>
                    <a:pt x="102" y="98"/>
                  </a:cubicBezTo>
                  <a:cubicBezTo>
                    <a:pt x="119" y="97"/>
                    <a:pt x="136" y="97"/>
                    <a:pt x="153" y="97"/>
                  </a:cubicBezTo>
                  <a:cubicBezTo>
                    <a:pt x="153" y="97"/>
                    <a:pt x="153" y="97"/>
                    <a:pt x="153" y="97"/>
                  </a:cubicBezTo>
                  <a:cubicBezTo>
                    <a:pt x="153" y="97"/>
                    <a:pt x="153" y="97"/>
                    <a:pt x="153" y="97"/>
                  </a:cubicBezTo>
                  <a:cubicBezTo>
                    <a:pt x="157" y="97"/>
                    <a:pt x="161" y="97"/>
                    <a:pt x="164" y="98"/>
                  </a:cubicBezTo>
                  <a:cubicBezTo>
                    <a:pt x="184" y="101"/>
                    <a:pt x="189" y="93"/>
                    <a:pt x="188" y="74"/>
                  </a:cubicBezTo>
                  <a:cubicBezTo>
                    <a:pt x="186" y="55"/>
                    <a:pt x="187" y="35"/>
                    <a:pt x="187" y="15"/>
                  </a:cubicBezTo>
                  <a:cubicBezTo>
                    <a:pt x="189" y="0"/>
                    <a:pt x="178" y="4"/>
                    <a:pt x="171" y="4"/>
                  </a:cubicBezTo>
                  <a:cubicBezTo>
                    <a:pt x="121" y="3"/>
                    <a:pt x="72" y="4"/>
                    <a:pt x="22" y="2"/>
                  </a:cubicBezTo>
                  <a:cubicBezTo>
                    <a:pt x="5" y="2"/>
                    <a:pt x="0" y="7"/>
                    <a:pt x="0" y="24"/>
                  </a:cubicBezTo>
                  <a:cubicBezTo>
                    <a:pt x="1" y="152"/>
                    <a:pt x="0" y="280"/>
                    <a:pt x="0" y="408"/>
                  </a:cubicBezTo>
                  <a:cubicBezTo>
                    <a:pt x="0" y="449"/>
                    <a:pt x="0" y="449"/>
                    <a:pt x="42" y="442"/>
                  </a:cubicBezTo>
                  <a:cubicBezTo>
                    <a:pt x="42" y="442"/>
                    <a:pt x="42" y="442"/>
                    <a:pt x="42" y="442"/>
                  </a:cubicBezTo>
                  <a:cubicBezTo>
                    <a:pt x="88" y="439"/>
                    <a:pt x="134" y="436"/>
                    <a:pt x="180" y="434"/>
                  </a:cubicBezTo>
                  <a:cubicBezTo>
                    <a:pt x="189" y="433"/>
                    <a:pt x="191" y="428"/>
                    <a:pt x="190" y="420"/>
                  </a:cubicBezTo>
                  <a:cubicBezTo>
                    <a:pt x="190" y="398"/>
                    <a:pt x="190" y="377"/>
                    <a:pt x="191" y="355"/>
                  </a:cubicBezTo>
                  <a:cubicBezTo>
                    <a:pt x="191" y="342"/>
                    <a:pt x="185" y="340"/>
                    <a:pt x="174" y="34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sp>
          <p:nvSpPr>
            <p:cNvPr id="30" name="Freeform 8">
              <a:extLst>
                <a:ext uri="{FF2B5EF4-FFF2-40B4-BE49-F238E27FC236}">
                  <a16:creationId xmlns:a16="http://schemas.microsoft.com/office/drawing/2014/main" id="{3E8C90A5-ED7A-48C6-9345-0F89154F2861}"/>
                </a:ext>
              </a:extLst>
            </p:cNvPr>
            <p:cNvSpPr>
              <a:spLocks/>
            </p:cNvSpPr>
            <p:nvPr/>
          </p:nvSpPr>
          <p:spPr bwMode="auto">
            <a:xfrm>
              <a:off x="5622925" y="361950"/>
              <a:ext cx="377825" cy="668337"/>
            </a:xfrm>
            <a:custGeom>
              <a:avLst/>
              <a:gdLst>
                <a:gd name="T0" fmla="*/ 239 w 240"/>
                <a:gd name="T1" fmla="*/ 15 h 424"/>
                <a:gd name="T2" fmla="*/ 224 w 240"/>
                <a:gd name="T3" fmla="*/ 0 h 424"/>
                <a:gd name="T4" fmla="*/ 15 w 240"/>
                <a:gd name="T5" fmla="*/ 0 h 424"/>
                <a:gd name="T6" fmla="*/ 0 w 240"/>
                <a:gd name="T7" fmla="*/ 15 h 424"/>
                <a:gd name="T8" fmla="*/ 0 w 240"/>
                <a:gd name="T9" fmla="*/ 75 h 424"/>
                <a:gd name="T10" fmla="*/ 17 w 240"/>
                <a:gd name="T11" fmla="*/ 90 h 424"/>
                <a:gd name="T12" fmla="*/ 60 w 240"/>
                <a:gd name="T13" fmla="*/ 90 h 424"/>
                <a:gd name="T14" fmla="*/ 71 w 240"/>
                <a:gd name="T15" fmla="*/ 92 h 424"/>
                <a:gd name="T16" fmla="*/ 77 w 240"/>
                <a:gd name="T17" fmla="*/ 114 h 424"/>
                <a:gd name="T18" fmla="*/ 76 w 240"/>
                <a:gd name="T19" fmla="*/ 132 h 424"/>
                <a:gd name="T20" fmla="*/ 76 w 240"/>
                <a:gd name="T21" fmla="*/ 404 h 424"/>
                <a:gd name="T22" fmla="*/ 79 w 240"/>
                <a:gd name="T23" fmla="*/ 421 h 424"/>
                <a:gd name="T24" fmla="*/ 151 w 240"/>
                <a:gd name="T25" fmla="*/ 419 h 424"/>
                <a:gd name="T26" fmla="*/ 151 w 240"/>
                <a:gd name="T27" fmla="*/ 419 h 424"/>
                <a:gd name="T28" fmla="*/ 157 w 240"/>
                <a:gd name="T29" fmla="*/ 418 h 424"/>
                <a:gd name="T30" fmla="*/ 157 w 240"/>
                <a:gd name="T31" fmla="*/ 418 h 424"/>
                <a:gd name="T32" fmla="*/ 157 w 240"/>
                <a:gd name="T33" fmla="*/ 418 h 424"/>
                <a:gd name="T34" fmla="*/ 161 w 240"/>
                <a:gd name="T35" fmla="*/ 408 h 424"/>
                <a:gd name="T36" fmla="*/ 161 w 240"/>
                <a:gd name="T37" fmla="*/ 138 h 424"/>
                <a:gd name="T38" fmla="*/ 161 w 240"/>
                <a:gd name="T39" fmla="*/ 138 h 424"/>
                <a:gd name="T40" fmla="*/ 161 w 240"/>
                <a:gd name="T41" fmla="*/ 138 h 424"/>
                <a:gd name="T42" fmla="*/ 162 w 240"/>
                <a:gd name="T43" fmla="*/ 132 h 424"/>
                <a:gd name="T44" fmla="*/ 164 w 240"/>
                <a:gd name="T45" fmla="*/ 96 h 424"/>
                <a:gd name="T46" fmla="*/ 168 w 240"/>
                <a:gd name="T47" fmla="*/ 93 h 424"/>
                <a:gd name="T48" fmla="*/ 183 w 240"/>
                <a:gd name="T49" fmla="*/ 91 h 424"/>
                <a:gd name="T50" fmla="*/ 199 w 240"/>
                <a:gd name="T51" fmla="*/ 91 h 424"/>
                <a:gd name="T52" fmla="*/ 203 w 240"/>
                <a:gd name="T53" fmla="*/ 90 h 424"/>
                <a:gd name="T54" fmla="*/ 203 w 240"/>
                <a:gd name="T55" fmla="*/ 90 h 424"/>
                <a:gd name="T56" fmla="*/ 220 w 240"/>
                <a:gd name="T57" fmla="*/ 90 h 424"/>
                <a:gd name="T58" fmla="*/ 239 w 240"/>
                <a:gd name="T59" fmla="*/ 70 h 424"/>
                <a:gd name="T60" fmla="*/ 239 w 240"/>
                <a:gd name="T61" fmla="*/ 15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40" h="424">
                  <a:moveTo>
                    <a:pt x="239" y="15"/>
                  </a:moveTo>
                  <a:cubicBezTo>
                    <a:pt x="239" y="3"/>
                    <a:pt x="235" y="0"/>
                    <a:pt x="224" y="0"/>
                  </a:cubicBezTo>
                  <a:cubicBezTo>
                    <a:pt x="154" y="0"/>
                    <a:pt x="84" y="0"/>
                    <a:pt x="15" y="0"/>
                  </a:cubicBezTo>
                  <a:cubicBezTo>
                    <a:pt x="3" y="0"/>
                    <a:pt x="0" y="4"/>
                    <a:pt x="0" y="15"/>
                  </a:cubicBezTo>
                  <a:cubicBezTo>
                    <a:pt x="1" y="35"/>
                    <a:pt x="1" y="55"/>
                    <a:pt x="0" y="75"/>
                  </a:cubicBezTo>
                  <a:cubicBezTo>
                    <a:pt x="0" y="88"/>
                    <a:pt x="5" y="91"/>
                    <a:pt x="17" y="90"/>
                  </a:cubicBezTo>
                  <a:cubicBezTo>
                    <a:pt x="31" y="89"/>
                    <a:pt x="45" y="90"/>
                    <a:pt x="60" y="90"/>
                  </a:cubicBezTo>
                  <a:cubicBezTo>
                    <a:pt x="63" y="91"/>
                    <a:pt x="67" y="92"/>
                    <a:pt x="71" y="92"/>
                  </a:cubicBezTo>
                  <a:cubicBezTo>
                    <a:pt x="78" y="96"/>
                    <a:pt x="80" y="102"/>
                    <a:pt x="77" y="114"/>
                  </a:cubicBezTo>
                  <a:cubicBezTo>
                    <a:pt x="75" y="120"/>
                    <a:pt x="76" y="126"/>
                    <a:pt x="76" y="132"/>
                  </a:cubicBezTo>
                  <a:cubicBezTo>
                    <a:pt x="76" y="223"/>
                    <a:pt x="76" y="313"/>
                    <a:pt x="76" y="404"/>
                  </a:cubicBezTo>
                  <a:cubicBezTo>
                    <a:pt x="76" y="410"/>
                    <a:pt x="73" y="417"/>
                    <a:pt x="79" y="421"/>
                  </a:cubicBezTo>
                  <a:cubicBezTo>
                    <a:pt x="103" y="422"/>
                    <a:pt x="127" y="424"/>
                    <a:pt x="151" y="419"/>
                  </a:cubicBezTo>
                  <a:cubicBezTo>
                    <a:pt x="151" y="419"/>
                    <a:pt x="151" y="419"/>
                    <a:pt x="151" y="419"/>
                  </a:cubicBezTo>
                  <a:cubicBezTo>
                    <a:pt x="153" y="418"/>
                    <a:pt x="155" y="418"/>
                    <a:pt x="157" y="418"/>
                  </a:cubicBezTo>
                  <a:cubicBezTo>
                    <a:pt x="157" y="418"/>
                    <a:pt x="157" y="418"/>
                    <a:pt x="157" y="418"/>
                  </a:cubicBezTo>
                  <a:cubicBezTo>
                    <a:pt x="157" y="418"/>
                    <a:pt x="157" y="418"/>
                    <a:pt x="157" y="418"/>
                  </a:cubicBezTo>
                  <a:cubicBezTo>
                    <a:pt x="161" y="415"/>
                    <a:pt x="161" y="411"/>
                    <a:pt x="161" y="408"/>
                  </a:cubicBezTo>
                  <a:cubicBezTo>
                    <a:pt x="161" y="318"/>
                    <a:pt x="161" y="228"/>
                    <a:pt x="161" y="138"/>
                  </a:cubicBezTo>
                  <a:cubicBezTo>
                    <a:pt x="161" y="138"/>
                    <a:pt x="161" y="138"/>
                    <a:pt x="161" y="138"/>
                  </a:cubicBezTo>
                  <a:cubicBezTo>
                    <a:pt x="161" y="138"/>
                    <a:pt x="161" y="138"/>
                    <a:pt x="161" y="138"/>
                  </a:cubicBezTo>
                  <a:cubicBezTo>
                    <a:pt x="162" y="136"/>
                    <a:pt x="162" y="134"/>
                    <a:pt x="162" y="132"/>
                  </a:cubicBezTo>
                  <a:cubicBezTo>
                    <a:pt x="163" y="120"/>
                    <a:pt x="157" y="105"/>
                    <a:pt x="164" y="96"/>
                  </a:cubicBezTo>
                  <a:cubicBezTo>
                    <a:pt x="165" y="95"/>
                    <a:pt x="167" y="93"/>
                    <a:pt x="168" y="93"/>
                  </a:cubicBezTo>
                  <a:cubicBezTo>
                    <a:pt x="173" y="92"/>
                    <a:pt x="178" y="92"/>
                    <a:pt x="183" y="91"/>
                  </a:cubicBezTo>
                  <a:cubicBezTo>
                    <a:pt x="189" y="92"/>
                    <a:pt x="194" y="93"/>
                    <a:pt x="199" y="91"/>
                  </a:cubicBezTo>
                  <a:cubicBezTo>
                    <a:pt x="201" y="91"/>
                    <a:pt x="202" y="90"/>
                    <a:pt x="203" y="90"/>
                  </a:cubicBezTo>
                  <a:cubicBezTo>
                    <a:pt x="203" y="90"/>
                    <a:pt x="203" y="90"/>
                    <a:pt x="203" y="90"/>
                  </a:cubicBezTo>
                  <a:cubicBezTo>
                    <a:pt x="208" y="90"/>
                    <a:pt x="214" y="89"/>
                    <a:pt x="220" y="90"/>
                  </a:cubicBezTo>
                  <a:cubicBezTo>
                    <a:pt x="236" y="93"/>
                    <a:pt x="240" y="86"/>
                    <a:pt x="239" y="70"/>
                  </a:cubicBezTo>
                  <a:cubicBezTo>
                    <a:pt x="238" y="52"/>
                    <a:pt x="238" y="33"/>
                    <a:pt x="239" y="15"/>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sp>
          <p:nvSpPr>
            <p:cNvPr id="31" name="Freeform 9">
              <a:extLst>
                <a:ext uri="{FF2B5EF4-FFF2-40B4-BE49-F238E27FC236}">
                  <a16:creationId xmlns:a16="http://schemas.microsoft.com/office/drawing/2014/main" id="{58E07BF6-732B-452B-AF31-D1C600F27AD3}"/>
                </a:ext>
              </a:extLst>
            </p:cNvPr>
            <p:cNvSpPr>
              <a:spLocks/>
            </p:cNvSpPr>
            <p:nvPr/>
          </p:nvSpPr>
          <p:spPr bwMode="auto">
            <a:xfrm>
              <a:off x="6064250" y="360363"/>
              <a:ext cx="301625" cy="661987"/>
            </a:xfrm>
            <a:custGeom>
              <a:avLst/>
              <a:gdLst>
                <a:gd name="T0" fmla="*/ 188 w 192"/>
                <a:gd name="T1" fmla="*/ 4 h 420"/>
                <a:gd name="T2" fmla="*/ 184 w 192"/>
                <a:gd name="T3" fmla="*/ 1 h 420"/>
                <a:gd name="T4" fmla="*/ 14 w 192"/>
                <a:gd name="T5" fmla="*/ 0 h 420"/>
                <a:gd name="T6" fmla="*/ 4 w 192"/>
                <a:gd name="T7" fmla="*/ 8 h 420"/>
                <a:gd name="T8" fmla="*/ 4 w 192"/>
                <a:gd name="T9" fmla="*/ 86 h 420"/>
                <a:gd name="T10" fmla="*/ 4 w 192"/>
                <a:gd name="T11" fmla="*/ 86 h 420"/>
                <a:gd name="T12" fmla="*/ 4 w 192"/>
                <a:gd name="T13" fmla="*/ 90 h 420"/>
                <a:gd name="T14" fmla="*/ 2 w 192"/>
                <a:gd name="T15" fmla="*/ 406 h 420"/>
                <a:gd name="T16" fmla="*/ 8 w 192"/>
                <a:gd name="T17" fmla="*/ 419 h 420"/>
                <a:gd name="T18" fmla="*/ 8 w 192"/>
                <a:gd name="T19" fmla="*/ 419 h 420"/>
                <a:gd name="T20" fmla="*/ 8 w 192"/>
                <a:gd name="T21" fmla="*/ 419 h 420"/>
                <a:gd name="T22" fmla="*/ 8 w 192"/>
                <a:gd name="T23" fmla="*/ 419 h 420"/>
                <a:gd name="T24" fmla="*/ 8 w 192"/>
                <a:gd name="T25" fmla="*/ 419 h 420"/>
                <a:gd name="T26" fmla="*/ 70 w 192"/>
                <a:gd name="T27" fmla="*/ 419 h 420"/>
                <a:gd name="T28" fmla="*/ 87 w 192"/>
                <a:gd name="T29" fmla="*/ 403 h 420"/>
                <a:gd name="T30" fmla="*/ 87 w 192"/>
                <a:gd name="T31" fmla="*/ 263 h 420"/>
                <a:gd name="T32" fmla="*/ 155 w 192"/>
                <a:gd name="T33" fmla="*/ 259 h 420"/>
                <a:gd name="T34" fmla="*/ 169 w 192"/>
                <a:gd name="T35" fmla="*/ 259 h 420"/>
                <a:gd name="T36" fmla="*/ 176 w 192"/>
                <a:gd name="T37" fmla="*/ 252 h 420"/>
                <a:gd name="T38" fmla="*/ 176 w 192"/>
                <a:gd name="T39" fmla="*/ 174 h 420"/>
                <a:gd name="T40" fmla="*/ 164 w 192"/>
                <a:gd name="T41" fmla="*/ 165 h 420"/>
                <a:gd name="T42" fmla="*/ 106 w 192"/>
                <a:gd name="T43" fmla="*/ 166 h 420"/>
                <a:gd name="T44" fmla="*/ 87 w 192"/>
                <a:gd name="T45" fmla="*/ 154 h 420"/>
                <a:gd name="T46" fmla="*/ 87 w 192"/>
                <a:gd name="T47" fmla="*/ 154 h 420"/>
                <a:gd name="T48" fmla="*/ 87 w 192"/>
                <a:gd name="T49" fmla="*/ 154 h 420"/>
                <a:gd name="T50" fmla="*/ 87 w 192"/>
                <a:gd name="T51" fmla="*/ 154 h 420"/>
                <a:gd name="T52" fmla="*/ 87 w 192"/>
                <a:gd name="T53" fmla="*/ 154 h 420"/>
                <a:gd name="T54" fmla="*/ 87 w 192"/>
                <a:gd name="T55" fmla="*/ 154 h 420"/>
                <a:gd name="T56" fmla="*/ 87 w 192"/>
                <a:gd name="T57" fmla="*/ 154 h 420"/>
                <a:gd name="T58" fmla="*/ 87 w 192"/>
                <a:gd name="T59" fmla="*/ 111 h 420"/>
                <a:gd name="T60" fmla="*/ 94 w 192"/>
                <a:gd name="T61" fmla="*/ 97 h 420"/>
                <a:gd name="T62" fmla="*/ 104 w 192"/>
                <a:gd name="T63" fmla="*/ 97 h 420"/>
                <a:gd name="T64" fmla="*/ 144 w 192"/>
                <a:gd name="T65" fmla="*/ 95 h 420"/>
                <a:gd name="T66" fmla="*/ 144 w 192"/>
                <a:gd name="T67" fmla="*/ 95 h 420"/>
                <a:gd name="T68" fmla="*/ 177 w 192"/>
                <a:gd name="T69" fmla="*/ 95 h 420"/>
                <a:gd name="T70" fmla="*/ 190 w 192"/>
                <a:gd name="T71" fmla="*/ 83 h 420"/>
                <a:gd name="T72" fmla="*/ 188 w 192"/>
                <a:gd name="T73" fmla="*/ 4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92" h="420">
                  <a:moveTo>
                    <a:pt x="188" y="4"/>
                  </a:moveTo>
                  <a:cubicBezTo>
                    <a:pt x="186" y="3"/>
                    <a:pt x="185" y="1"/>
                    <a:pt x="184" y="1"/>
                  </a:cubicBezTo>
                  <a:cubicBezTo>
                    <a:pt x="127" y="1"/>
                    <a:pt x="70" y="0"/>
                    <a:pt x="14" y="0"/>
                  </a:cubicBezTo>
                  <a:cubicBezTo>
                    <a:pt x="8" y="0"/>
                    <a:pt x="3" y="2"/>
                    <a:pt x="4" y="8"/>
                  </a:cubicBezTo>
                  <a:cubicBezTo>
                    <a:pt x="5" y="34"/>
                    <a:pt x="0" y="60"/>
                    <a:pt x="4" y="86"/>
                  </a:cubicBezTo>
                  <a:cubicBezTo>
                    <a:pt x="4" y="86"/>
                    <a:pt x="4" y="86"/>
                    <a:pt x="4" y="86"/>
                  </a:cubicBezTo>
                  <a:cubicBezTo>
                    <a:pt x="4" y="88"/>
                    <a:pt x="4" y="89"/>
                    <a:pt x="4" y="90"/>
                  </a:cubicBezTo>
                  <a:cubicBezTo>
                    <a:pt x="0" y="196"/>
                    <a:pt x="3" y="301"/>
                    <a:pt x="2" y="406"/>
                  </a:cubicBezTo>
                  <a:cubicBezTo>
                    <a:pt x="2" y="411"/>
                    <a:pt x="0" y="418"/>
                    <a:pt x="8" y="419"/>
                  </a:cubicBezTo>
                  <a:cubicBezTo>
                    <a:pt x="8" y="419"/>
                    <a:pt x="8" y="419"/>
                    <a:pt x="8" y="419"/>
                  </a:cubicBezTo>
                  <a:cubicBezTo>
                    <a:pt x="8" y="419"/>
                    <a:pt x="8" y="419"/>
                    <a:pt x="8" y="419"/>
                  </a:cubicBezTo>
                  <a:cubicBezTo>
                    <a:pt x="8" y="419"/>
                    <a:pt x="8" y="419"/>
                    <a:pt x="8" y="419"/>
                  </a:cubicBezTo>
                  <a:cubicBezTo>
                    <a:pt x="8" y="419"/>
                    <a:pt x="8" y="419"/>
                    <a:pt x="8" y="419"/>
                  </a:cubicBezTo>
                  <a:cubicBezTo>
                    <a:pt x="29" y="419"/>
                    <a:pt x="49" y="419"/>
                    <a:pt x="70" y="419"/>
                  </a:cubicBezTo>
                  <a:cubicBezTo>
                    <a:pt x="83" y="420"/>
                    <a:pt x="87" y="416"/>
                    <a:pt x="87" y="403"/>
                  </a:cubicBezTo>
                  <a:cubicBezTo>
                    <a:pt x="86" y="356"/>
                    <a:pt x="87" y="309"/>
                    <a:pt x="87" y="263"/>
                  </a:cubicBezTo>
                  <a:cubicBezTo>
                    <a:pt x="110" y="259"/>
                    <a:pt x="132" y="265"/>
                    <a:pt x="155" y="259"/>
                  </a:cubicBezTo>
                  <a:cubicBezTo>
                    <a:pt x="159" y="259"/>
                    <a:pt x="164" y="259"/>
                    <a:pt x="169" y="259"/>
                  </a:cubicBezTo>
                  <a:cubicBezTo>
                    <a:pt x="174" y="259"/>
                    <a:pt x="176" y="256"/>
                    <a:pt x="176" y="252"/>
                  </a:cubicBezTo>
                  <a:cubicBezTo>
                    <a:pt x="176" y="226"/>
                    <a:pt x="176" y="200"/>
                    <a:pt x="176" y="174"/>
                  </a:cubicBezTo>
                  <a:cubicBezTo>
                    <a:pt x="176" y="165"/>
                    <a:pt x="170" y="165"/>
                    <a:pt x="164" y="165"/>
                  </a:cubicBezTo>
                  <a:cubicBezTo>
                    <a:pt x="145" y="165"/>
                    <a:pt x="125" y="165"/>
                    <a:pt x="106" y="166"/>
                  </a:cubicBezTo>
                  <a:cubicBezTo>
                    <a:pt x="96" y="166"/>
                    <a:pt x="90" y="163"/>
                    <a:pt x="87" y="154"/>
                  </a:cubicBezTo>
                  <a:cubicBezTo>
                    <a:pt x="87" y="154"/>
                    <a:pt x="87" y="154"/>
                    <a:pt x="87" y="154"/>
                  </a:cubicBezTo>
                  <a:cubicBezTo>
                    <a:pt x="87" y="154"/>
                    <a:pt x="87" y="154"/>
                    <a:pt x="87" y="154"/>
                  </a:cubicBezTo>
                  <a:cubicBezTo>
                    <a:pt x="87" y="154"/>
                    <a:pt x="87" y="154"/>
                    <a:pt x="87" y="154"/>
                  </a:cubicBezTo>
                  <a:cubicBezTo>
                    <a:pt x="87" y="154"/>
                    <a:pt x="87" y="154"/>
                    <a:pt x="87" y="154"/>
                  </a:cubicBezTo>
                  <a:cubicBezTo>
                    <a:pt x="87" y="154"/>
                    <a:pt x="87" y="154"/>
                    <a:pt x="87" y="154"/>
                  </a:cubicBezTo>
                  <a:cubicBezTo>
                    <a:pt x="87" y="154"/>
                    <a:pt x="87" y="154"/>
                    <a:pt x="87" y="154"/>
                  </a:cubicBezTo>
                  <a:cubicBezTo>
                    <a:pt x="87" y="140"/>
                    <a:pt x="88" y="125"/>
                    <a:pt x="87" y="111"/>
                  </a:cubicBezTo>
                  <a:cubicBezTo>
                    <a:pt x="87" y="103"/>
                    <a:pt x="89" y="99"/>
                    <a:pt x="94" y="97"/>
                  </a:cubicBezTo>
                  <a:cubicBezTo>
                    <a:pt x="97" y="97"/>
                    <a:pt x="101" y="97"/>
                    <a:pt x="104" y="97"/>
                  </a:cubicBezTo>
                  <a:cubicBezTo>
                    <a:pt x="117" y="97"/>
                    <a:pt x="131" y="99"/>
                    <a:pt x="144" y="95"/>
                  </a:cubicBezTo>
                  <a:cubicBezTo>
                    <a:pt x="144" y="95"/>
                    <a:pt x="144" y="95"/>
                    <a:pt x="144" y="95"/>
                  </a:cubicBezTo>
                  <a:cubicBezTo>
                    <a:pt x="155" y="95"/>
                    <a:pt x="166" y="94"/>
                    <a:pt x="177" y="95"/>
                  </a:cubicBezTo>
                  <a:cubicBezTo>
                    <a:pt x="185" y="95"/>
                    <a:pt x="190" y="93"/>
                    <a:pt x="190" y="83"/>
                  </a:cubicBezTo>
                  <a:cubicBezTo>
                    <a:pt x="189" y="57"/>
                    <a:pt x="192" y="31"/>
                    <a:pt x="188" y="4"/>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sp>
          <p:nvSpPr>
            <p:cNvPr id="32" name="Freeform 10">
              <a:extLst>
                <a:ext uri="{FF2B5EF4-FFF2-40B4-BE49-F238E27FC236}">
                  <a16:creationId xmlns:a16="http://schemas.microsoft.com/office/drawing/2014/main" id="{2FAAD3CD-BFDE-48B9-B946-0487A0C8F1E2}"/>
                </a:ext>
              </a:extLst>
            </p:cNvPr>
            <p:cNvSpPr>
              <a:spLocks noEditPoints="1"/>
            </p:cNvSpPr>
            <p:nvPr/>
          </p:nvSpPr>
          <p:spPr bwMode="auto">
            <a:xfrm>
              <a:off x="4689475" y="352426"/>
              <a:ext cx="490538" cy="769937"/>
            </a:xfrm>
            <a:custGeom>
              <a:avLst/>
              <a:gdLst>
                <a:gd name="T0" fmla="*/ 297 w 312"/>
                <a:gd name="T1" fmla="*/ 5 h 488"/>
                <a:gd name="T2" fmla="*/ 237 w 312"/>
                <a:gd name="T3" fmla="*/ 5 h 488"/>
                <a:gd name="T4" fmla="*/ 223 w 312"/>
                <a:gd name="T5" fmla="*/ 21 h 488"/>
                <a:gd name="T6" fmla="*/ 224 w 312"/>
                <a:gd name="T7" fmla="*/ 181 h 488"/>
                <a:gd name="T8" fmla="*/ 224 w 312"/>
                <a:gd name="T9" fmla="*/ 258 h 488"/>
                <a:gd name="T10" fmla="*/ 217 w 312"/>
                <a:gd name="T11" fmla="*/ 267 h 488"/>
                <a:gd name="T12" fmla="*/ 142 w 312"/>
                <a:gd name="T13" fmla="*/ 112 h 488"/>
                <a:gd name="T14" fmla="*/ 90 w 312"/>
                <a:gd name="T15" fmla="*/ 6 h 488"/>
                <a:gd name="T16" fmla="*/ 7 w 312"/>
                <a:gd name="T17" fmla="*/ 5 h 488"/>
                <a:gd name="T18" fmla="*/ 7 w 312"/>
                <a:gd name="T19" fmla="*/ 5 h 488"/>
                <a:gd name="T20" fmla="*/ 7 w 312"/>
                <a:gd name="T21" fmla="*/ 6 h 488"/>
                <a:gd name="T22" fmla="*/ 7 w 312"/>
                <a:gd name="T23" fmla="*/ 6 h 488"/>
                <a:gd name="T24" fmla="*/ 4 w 312"/>
                <a:gd name="T25" fmla="*/ 21 h 488"/>
                <a:gd name="T26" fmla="*/ 3 w 312"/>
                <a:gd name="T27" fmla="*/ 469 h 488"/>
                <a:gd name="T28" fmla="*/ 7 w 312"/>
                <a:gd name="T29" fmla="*/ 488 h 488"/>
                <a:gd name="T30" fmla="*/ 7 w 312"/>
                <a:gd name="T31" fmla="*/ 488 h 488"/>
                <a:gd name="T32" fmla="*/ 86 w 312"/>
                <a:gd name="T33" fmla="*/ 477 h 488"/>
                <a:gd name="T34" fmla="*/ 86 w 312"/>
                <a:gd name="T35" fmla="*/ 477 h 488"/>
                <a:gd name="T36" fmla="*/ 86 w 312"/>
                <a:gd name="T37" fmla="*/ 477 h 488"/>
                <a:gd name="T38" fmla="*/ 89 w 312"/>
                <a:gd name="T39" fmla="*/ 457 h 488"/>
                <a:gd name="T40" fmla="*/ 89 w 312"/>
                <a:gd name="T41" fmla="*/ 214 h 488"/>
                <a:gd name="T42" fmla="*/ 93 w 312"/>
                <a:gd name="T43" fmla="*/ 193 h 488"/>
                <a:gd name="T44" fmla="*/ 93 w 312"/>
                <a:gd name="T45" fmla="*/ 193 h 488"/>
                <a:gd name="T46" fmla="*/ 113 w 312"/>
                <a:gd name="T47" fmla="*/ 233 h 488"/>
                <a:gd name="T48" fmla="*/ 216 w 312"/>
                <a:gd name="T49" fmla="*/ 448 h 488"/>
                <a:gd name="T50" fmla="*/ 234 w 312"/>
                <a:gd name="T51" fmla="*/ 462 h 488"/>
                <a:gd name="T52" fmla="*/ 288 w 312"/>
                <a:gd name="T53" fmla="*/ 454 h 488"/>
                <a:gd name="T54" fmla="*/ 288 w 312"/>
                <a:gd name="T55" fmla="*/ 454 h 488"/>
                <a:gd name="T56" fmla="*/ 288 w 312"/>
                <a:gd name="T57" fmla="*/ 454 h 488"/>
                <a:gd name="T58" fmla="*/ 307 w 312"/>
                <a:gd name="T59" fmla="*/ 437 h 488"/>
                <a:gd name="T60" fmla="*/ 306 w 312"/>
                <a:gd name="T61" fmla="*/ 361 h 488"/>
                <a:gd name="T62" fmla="*/ 306 w 312"/>
                <a:gd name="T63" fmla="*/ 361 h 488"/>
                <a:gd name="T64" fmla="*/ 306 w 312"/>
                <a:gd name="T65" fmla="*/ 361 h 488"/>
                <a:gd name="T66" fmla="*/ 307 w 312"/>
                <a:gd name="T67" fmla="*/ 275 h 488"/>
                <a:gd name="T68" fmla="*/ 307 w 312"/>
                <a:gd name="T69" fmla="*/ 275 h 488"/>
                <a:gd name="T70" fmla="*/ 307 w 312"/>
                <a:gd name="T71" fmla="*/ 275 h 488"/>
                <a:gd name="T72" fmla="*/ 307 w 312"/>
                <a:gd name="T73" fmla="*/ 242 h 488"/>
                <a:gd name="T74" fmla="*/ 310 w 312"/>
                <a:gd name="T75" fmla="*/ 14 h 488"/>
                <a:gd name="T76" fmla="*/ 297 w 312"/>
                <a:gd name="T77" fmla="*/ 5 h 488"/>
                <a:gd name="T78" fmla="*/ 249 w 312"/>
                <a:gd name="T79" fmla="*/ 7 h 488"/>
                <a:gd name="T80" fmla="*/ 255 w 312"/>
                <a:gd name="T81" fmla="*/ 8 h 488"/>
                <a:gd name="T82" fmla="*/ 249 w 312"/>
                <a:gd name="T83" fmla="*/ 7 h 488"/>
                <a:gd name="T84" fmla="*/ 226 w 312"/>
                <a:gd name="T85" fmla="*/ 27 h 488"/>
                <a:gd name="T86" fmla="*/ 226 w 312"/>
                <a:gd name="T87" fmla="*/ 39 h 488"/>
                <a:gd name="T88" fmla="*/ 226 w 312"/>
                <a:gd name="T89" fmla="*/ 27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12" h="488">
                  <a:moveTo>
                    <a:pt x="297" y="5"/>
                  </a:moveTo>
                  <a:cubicBezTo>
                    <a:pt x="277" y="5"/>
                    <a:pt x="257" y="5"/>
                    <a:pt x="237" y="5"/>
                  </a:cubicBezTo>
                  <a:cubicBezTo>
                    <a:pt x="225" y="4"/>
                    <a:pt x="223" y="10"/>
                    <a:pt x="223" y="21"/>
                  </a:cubicBezTo>
                  <a:cubicBezTo>
                    <a:pt x="224" y="74"/>
                    <a:pt x="224" y="128"/>
                    <a:pt x="224" y="181"/>
                  </a:cubicBezTo>
                  <a:cubicBezTo>
                    <a:pt x="224" y="207"/>
                    <a:pt x="224" y="232"/>
                    <a:pt x="224" y="258"/>
                  </a:cubicBezTo>
                  <a:cubicBezTo>
                    <a:pt x="224" y="262"/>
                    <a:pt x="228" y="271"/>
                    <a:pt x="217" y="267"/>
                  </a:cubicBezTo>
                  <a:cubicBezTo>
                    <a:pt x="192" y="216"/>
                    <a:pt x="168" y="164"/>
                    <a:pt x="142" y="112"/>
                  </a:cubicBezTo>
                  <a:cubicBezTo>
                    <a:pt x="125" y="77"/>
                    <a:pt x="110" y="40"/>
                    <a:pt x="90" y="6"/>
                  </a:cubicBezTo>
                  <a:cubicBezTo>
                    <a:pt x="62" y="0"/>
                    <a:pt x="35" y="1"/>
                    <a:pt x="7" y="5"/>
                  </a:cubicBezTo>
                  <a:cubicBezTo>
                    <a:pt x="7" y="5"/>
                    <a:pt x="7" y="5"/>
                    <a:pt x="7" y="5"/>
                  </a:cubicBezTo>
                  <a:cubicBezTo>
                    <a:pt x="7" y="6"/>
                    <a:pt x="7" y="6"/>
                    <a:pt x="7" y="6"/>
                  </a:cubicBezTo>
                  <a:cubicBezTo>
                    <a:pt x="7" y="6"/>
                    <a:pt x="7" y="6"/>
                    <a:pt x="7" y="6"/>
                  </a:cubicBezTo>
                  <a:cubicBezTo>
                    <a:pt x="2" y="10"/>
                    <a:pt x="4" y="16"/>
                    <a:pt x="4" y="21"/>
                  </a:cubicBezTo>
                  <a:cubicBezTo>
                    <a:pt x="4" y="170"/>
                    <a:pt x="3" y="320"/>
                    <a:pt x="3" y="469"/>
                  </a:cubicBezTo>
                  <a:cubicBezTo>
                    <a:pt x="3" y="475"/>
                    <a:pt x="0" y="483"/>
                    <a:pt x="7" y="488"/>
                  </a:cubicBezTo>
                  <a:cubicBezTo>
                    <a:pt x="7" y="488"/>
                    <a:pt x="7" y="488"/>
                    <a:pt x="7" y="488"/>
                  </a:cubicBezTo>
                  <a:cubicBezTo>
                    <a:pt x="34" y="487"/>
                    <a:pt x="60" y="482"/>
                    <a:pt x="86" y="477"/>
                  </a:cubicBezTo>
                  <a:cubicBezTo>
                    <a:pt x="86" y="477"/>
                    <a:pt x="86" y="477"/>
                    <a:pt x="86" y="477"/>
                  </a:cubicBezTo>
                  <a:cubicBezTo>
                    <a:pt x="86" y="477"/>
                    <a:pt x="86" y="477"/>
                    <a:pt x="86" y="477"/>
                  </a:cubicBezTo>
                  <a:cubicBezTo>
                    <a:pt x="92" y="471"/>
                    <a:pt x="89" y="464"/>
                    <a:pt x="89" y="457"/>
                  </a:cubicBezTo>
                  <a:cubicBezTo>
                    <a:pt x="89" y="376"/>
                    <a:pt x="89" y="295"/>
                    <a:pt x="89" y="214"/>
                  </a:cubicBezTo>
                  <a:cubicBezTo>
                    <a:pt x="89" y="207"/>
                    <a:pt x="87" y="199"/>
                    <a:pt x="93" y="193"/>
                  </a:cubicBezTo>
                  <a:cubicBezTo>
                    <a:pt x="93" y="193"/>
                    <a:pt x="93" y="193"/>
                    <a:pt x="93" y="193"/>
                  </a:cubicBezTo>
                  <a:cubicBezTo>
                    <a:pt x="100" y="206"/>
                    <a:pt x="107" y="219"/>
                    <a:pt x="113" y="233"/>
                  </a:cubicBezTo>
                  <a:cubicBezTo>
                    <a:pt x="147" y="304"/>
                    <a:pt x="182" y="376"/>
                    <a:pt x="216" y="448"/>
                  </a:cubicBezTo>
                  <a:cubicBezTo>
                    <a:pt x="220" y="456"/>
                    <a:pt x="223" y="463"/>
                    <a:pt x="234" y="462"/>
                  </a:cubicBezTo>
                  <a:cubicBezTo>
                    <a:pt x="252" y="459"/>
                    <a:pt x="270" y="456"/>
                    <a:pt x="288" y="454"/>
                  </a:cubicBezTo>
                  <a:cubicBezTo>
                    <a:pt x="288" y="454"/>
                    <a:pt x="288" y="454"/>
                    <a:pt x="288" y="454"/>
                  </a:cubicBezTo>
                  <a:cubicBezTo>
                    <a:pt x="288" y="454"/>
                    <a:pt x="288" y="454"/>
                    <a:pt x="288" y="454"/>
                  </a:cubicBezTo>
                  <a:cubicBezTo>
                    <a:pt x="302" y="457"/>
                    <a:pt x="308" y="453"/>
                    <a:pt x="307" y="437"/>
                  </a:cubicBezTo>
                  <a:cubicBezTo>
                    <a:pt x="306" y="411"/>
                    <a:pt x="306" y="386"/>
                    <a:pt x="306" y="361"/>
                  </a:cubicBezTo>
                  <a:cubicBezTo>
                    <a:pt x="306" y="361"/>
                    <a:pt x="306" y="361"/>
                    <a:pt x="306" y="361"/>
                  </a:cubicBezTo>
                  <a:cubicBezTo>
                    <a:pt x="306" y="361"/>
                    <a:pt x="306" y="361"/>
                    <a:pt x="306" y="361"/>
                  </a:cubicBezTo>
                  <a:cubicBezTo>
                    <a:pt x="306" y="332"/>
                    <a:pt x="306" y="303"/>
                    <a:pt x="307" y="275"/>
                  </a:cubicBezTo>
                  <a:cubicBezTo>
                    <a:pt x="307" y="275"/>
                    <a:pt x="307" y="275"/>
                    <a:pt x="307" y="275"/>
                  </a:cubicBezTo>
                  <a:cubicBezTo>
                    <a:pt x="307" y="275"/>
                    <a:pt x="307" y="275"/>
                    <a:pt x="307" y="275"/>
                  </a:cubicBezTo>
                  <a:cubicBezTo>
                    <a:pt x="307" y="264"/>
                    <a:pt x="307" y="253"/>
                    <a:pt x="307" y="242"/>
                  </a:cubicBezTo>
                  <a:cubicBezTo>
                    <a:pt x="312" y="166"/>
                    <a:pt x="309" y="90"/>
                    <a:pt x="310" y="14"/>
                  </a:cubicBezTo>
                  <a:cubicBezTo>
                    <a:pt x="310" y="5"/>
                    <a:pt x="304" y="5"/>
                    <a:pt x="297" y="5"/>
                  </a:cubicBezTo>
                  <a:close/>
                  <a:moveTo>
                    <a:pt x="249" y="7"/>
                  </a:moveTo>
                  <a:cubicBezTo>
                    <a:pt x="251" y="7"/>
                    <a:pt x="253" y="7"/>
                    <a:pt x="255" y="8"/>
                  </a:cubicBezTo>
                  <a:cubicBezTo>
                    <a:pt x="253" y="8"/>
                    <a:pt x="251" y="7"/>
                    <a:pt x="249" y="7"/>
                  </a:cubicBezTo>
                  <a:close/>
                  <a:moveTo>
                    <a:pt x="226" y="27"/>
                  </a:moveTo>
                  <a:cubicBezTo>
                    <a:pt x="226" y="31"/>
                    <a:pt x="226" y="35"/>
                    <a:pt x="226" y="39"/>
                  </a:cubicBezTo>
                  <a:cubicBezTo>
                    <a:pt x="226" y="35"/>
                    <a:pt x="226" y="31"/>
                    <a:pt x="226" y="27"/>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sp>
          <p:nvSpPr>
            <p:cNvPr id="33" name="Freeform 11">
              <a:extLst>
                <a:ext uri="{FF2B5EF4-FFF2-40B4-BE49-F238E27FC236}">
                  <a16:creationId xmlns:a16="http://schemas.microsoft.com/office/drawing/2014/main" id="{0E321020-55FE-4564-8CC2-2C8EF2726358}"/>
                </a:ext>
              </a:extLst>
            </p:cNvPr>
            <p:cNvSpPr>
              <a:spLocks/>
            </p:cNvSpPr>
            <p:nvPr/>
          </p:nvSpPr>
          <p:spPr bwMode="auto">
            <a:xfrm>
              <a:off x="6445250" y="360363"/>
              <a:ext cx="300038" cy="681037"/>
            </a:xfrm>
            <a:custGeom>
              <a:avLst/>
              <a:gdLst>
                <a:gd name="T0" fmla="*/ 189 w 190"/>
                <a:gd name="T1" fmla="*/ 355 h 432"/>
                <a:gd name="T2" fmla="*/ 173 w 190"/>
                <a:gd name="T3" fmla="*/ 338 h 432"/>
                <a:gd name="T4" fmla="*/ 84 w 190"/>
                <a:gd name="T5" fmla="*/ 333 h 432"/>
                <a:gd name="T6" fmla="*/ 84 w 190"/>
                <a:gd name="T7" fmla="*/ 333 h 432"/>
                <a:gd name="T8" fmla="*/ 83 w 190"/>
                <a:gd name="T9" fmla="*/ 292 h 432"/>
                <a:gd name="T10" fmla="*/ 83 w 190"/>
                <a:gd name="T11" fmla="*/ 292 h 432"/>
                <a:gd name="T12" fmla="*/ 84 w 190"/>
                <a:gd name="T13" fmla="*/ 259 h 432"/>
                <a:gd name="T14" fmla="*/ 85 w 190"/>
                <a:gd name="T15" fmla="*/ 256 h 432"/>
                <a:gd name="T16" fmla="*/ 87 w 190"/>
                <a:gd name="T17" fmla="*/ 11 h 432"/>
                <a:gd name="T18" fmla="*/ 74 w 190"/>
                <a:gd name="T19" fmla="*/ 0 h 432"/>
                <a:gd name="T20" fmla="*/ 14 w 190"/>
                <a:gd name="T21" fmla="*/ 0 h 432"/>
                <a:gd name="T22" fmla="*/ 0 w 190"/>
                <a:gd name="T23" fmla="*/ 14 h 432"/>
                <a:gd name="T24" fmla="*/ 1 w 190"/>
                <a:gd name="T25" fmla="*/ 292 h 432"/>
                <a:gd name="T26" fmla="*/ 1 w 190"/>
                <a:gd name="T27" fmla="*/ 292 h 432"/>
                <a:gd name="T28" fmla="*/ 1 w 190"/>
                <a:gd name="T29" fmla="*/ 363 h 432"/>
                <a:gd name="T30" fmla="*/ 0 w 190"/>
                <a:gd name="T31" fmla="*/ 412 h 432"/>
                <a:gd name="T32" fmla="*/ 12 w 190"/>
                <a:gd name="T33" fmla="*/ 424 h 432"/>
                <a:gd name="T34" fmla="*/ 176 w 190"/>
                <a:gd name="T35" fmla="*/ 431 h 432"/>
                <a:gd name="T36" fmla="*/ 189 w 190"/>
                <a:gd name="T37" fmla="*/ 417 h 432"/>
                <a:gd name="T38" fmla="*/ 189 w 190"/>
                <a:gd name="T39" fmla="*/ 355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0" h="432">
                  <a:moveTo>
                    <a:pt x="189" y="355"/>
                  </a:moveTo>
                  <a:cubicBezTo>
                    <a:pt x="190" y="343"/>
                    <a:pt x="186" y="338"/>
                    <a:pt x="173" y="338"/>
                  </a:cubicBezTo>
                  <a:cubicBezTo>
                    <a:pt x="143" y="337"/>
                    <a:pt x="113" y="335"/>
                    <a:pt x="84" y="333"/>
                  </a:cubicBezTo>
                  <a:cubicBezTo>
                    <a:pt x="84" y="333"/>
                    <a:pt x="84" y="333"/>
                    <a:pt x="84" y="333"/>
                  </a:cubicBezTo>
                  <a:cubicBezTo>
                    <a:pt x="83" y="319"/>
                    <a:pt x="83" y="306"/>
                    <a:pt x="83" y="292"/>
                  </a:cubicBezTo>
                  <a:cubicBezTo>
                    <a:pt x="83" y="292"/>
                    <a:pt x="83" y="292"/>
                    <a:pt x="83" y="292"/>
                  </a:cubicBezTo>
                  <a:cubicBezTo>
                    <a:pt x="83" y="281"/>
                    <a:pt x="83" y="270"/>
                    <a:pt x="84" y="259"/>
                  </a:cubicBezTo>
                  <a:cubicBezTo>
                    <a:pt x="84" y="258"/>
                    <a:pt x="85" y="257"/>
                    <a:pt x="85" y="256"/>
                  </a:cubicBezTo>
                  <a:cubicBezTo>
                    <a:pt x="86" y="174"/>
                    <a:pt x="86" y="93"/>
                    <a:pt x="87" y="11"/>
                  </a:cubicBezTo>
                  <a:cubicBezTo>
                    <a:pt x="87" y="1"/>
                    <a:pt x="82" y="0"/>
                    <a:pt x="74" y="0"/>
                  </a:cubicBezTo>
                  <a:cubicBezTo>
                    <a:pt x="54" y="0"/>
                    <a:pt x="34" y="0"/>
                    <a:pt x="14" y="0"/>
                  </a:cubicBezTo>
                  <a:cubicBezTo>
                    <a:pt x="4" y="0"/>
                    <a:pt x="0" y="4"/>
                    <a:pt x="0" y="14"/>
                  </a:cubicBezTo>
                  <a:cubicBezTo>
                    <a:pt x="1" y="107"/>
                    <a:pt x="1" y="199"/>
                    <a:pt x="1" y="292"/>
                  </a:cubicBezTo>
                  <a:cubicBezTo>
                    <a:pt x="1" y="292"/>
                    <a:pt x="1" y="292"/>
                    <a:pt x="1" y="292"/>
                  </a:cubicBezTo>
                  <a:cubicBezTo>
                    <a:pt x="1" y="316"/>
                    <a:pt x="1" y="340"/>
                    <a:pt x="1" y="363"/>
                  </a:cubicBezTo>
                  <a:cubicBezTo>
                    <a:pt x="1" y="379"/>
                    <a:pt x="1" y="396"/>
                    <a:pt x="0" y="412"/>
                  </a:cubicBezTo>
                  <a:cubicBezTo>
                    <a:pt x="0" y="420"/>
                    <a:pt x="3" y="424"/>
                    <a:pt x="12" y="424"/>
                  </a:cubicBezTo>
                  <a:cubicBezTo>
                    <a:pt x="67" y="426"/>
                    <a:pt x="121" y="429"/>
                    <a:pt x="176" y="431"/>
                  </a:cubicBezTo>
                  <a:cubicBezTo>
                    <a:pt x="187" y="432"/>
                    <a:pt x="190" y="427"/>
                    <a:pt x="189" y="417"/>
                  </a:cubicBezTo>
                  <a:cubicBezTo>
                    <a:pt x="189" y="396"/>
                    <a:pt x="188" y="376"/>
                    <a:pt x="189" y="355"/>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grpSp>
      <p:grpSp>
        <p:nvGrpSpPr>
          <p:cNvPr id="42" name="Grupo 41">
            <a:extLst>
              <a:ext uri="{FF2B5EF4-FFF2-40B4-BE49-F238E27FC236}">
                <a16:creationId xmlns:a16="http://schemas.microsoft.com/office/drawing/2014/main" id="{3C0E8C56-E613-5755-A615-8536E330EE0E}"/>
              </a:ext>
            </a:extLst>
          </p:cNvPr>
          <p:cNvGrpSpPr/>
          <p:nvPr/>
        </p:nvGrpSpPr>
        <p:grpSpPr>
          <a:xfrm>
            <a:off x="4789488" y="2201863"/>
            <a:ext cx="2587625" cy="4186237"/>
            <a:chOff x="4789488" y="2201863"/>
            <a:chExt cx="2587625" cy="4186237"/>
          </a:xfrm>
        </p:grpSpPr>
        <p:sp>
          <p:nvSpPr>
            <p:cNvPr id="35" name="Freeform 5">
              <a:extLst>
                <a:ext uri="{FF2B5EF4-FFF2-40B4-BE49-F238E27FC236}">
                  <a16:creationId xmlns:a16="http://schemas.microsoft.com/office/drawing/2014/main" id="{33F5EF08-8413-394C-E31D-D020F7522048}"/>
                </a:ext>
              </a:extLst>
            </p:cNvPr>
            <p:cNvSpPr>
              <a:spLocks/>
            </p:cNvSpPr>
            <p:nvPr/>
          </p:nvSpPr>
          <p:spPr bwMode="auto">
            <a:xfrm>
              <a:off x="5557838" y="3157538"/>
              <a:ext cx="1819275" cy="3230562"/>
            </a:xfrm>
            <a:custGeom>
              <a:avLst/>
              <a:gdLst>
                <a:gd name="T0" fmla="*/ 124 w 483"/>
                <a:gd name="T1" fmla="*/ 859 h 859"/>
                <a:gd name="T2" fmla="*/ 124 w 483"/>
                <a:gd name="T3" fmla="*/ 780 h 859"/>
                <a:gd name="T4" fmla="*/ 123 w 483"/>
                <a:gd name="T5" fmla="*/ 745 h 859"/>
                <a:gd name="T6" fmla="*/ 100 w 483"/>
                <a:gd name="T7" fmla="*/ 698 h 859"/>
                <a:gd name="T8" fmla="*/ 9 w 483"/>
                <a:gd name="T9" fmla="*/ 588 h 859"/>
                <a:gd name="T10" fmla="*/ 0 w 483"/>
                <a:gd name="T11" fmla="*/ 575 h 859"/>
                <a:gd name="T12" fmla="*/ 5 w 483"/>
                <a:gd name="T13" fmla="*/ 575 h 859"/>
                <a:gd name="T14" fmla="*/ 283 w 483"/>
                <a:gd name="T15" fmla="*/ 575 h 859"/>
                <a:gd name="T16" fmla="*/ 324 w 483"/>
                <a:gd name="T17" fmla="*/ 564 h 859"/>
                <a:gd name="T18" fmla="*/ 348 w 483"/>
                <a:gd name="T19" fmla="*/ 514 h 859"/>
                <a:gd name="T20" fmla="*/ 348 w 483"/>
                <a:gd name="T21" fmla="*/ 407 h 859"/>
                <a:gd name="T22" fmla="*/ 348 w 483"/>
                <a:gd name="T23" fmla="*/ 274 h 859"/>
                <a:gd name="T24" fmla="*/ 349 w 483"/>
                <a:gd name="T25" fmla="*/ 255 h 859"/>
                <a:gd name="T26" fmla="*/ 334 w 483"/>
                <a:gd name="T27" fmla="*/ 193 h 859"/>
                <a:gd name="T28" fmla="*/ 287 w 483"/>
                <a:gd name="T29" fmla="*/ 107 h 859"/>
                <a:gd name="T30" fmla="*/ 295 w 483"/>
                <a:gd name="T31" fmla="*/ 27 h 859"/>
                <a:gd name="T32" fmla="*/ 332 w 483"/>
                <a:gd name="T33" fmla="*/ 3 h 859"/>
                <a:gd name="T34" fmla="*/ 364 w 483"/>
                <a:gd name="T35" fmla="*/ 17 h 859"/>
                <a:gd name="T36" fmla="*/ 374 w 483"/>
                <a:gd name="T37" fmla="*/ 40 h 859"/>
                <a:gd name="T38" fmla="*/ 452 w 483"/>
                <a:gd name="T39" fmla="*/ 245 h 859"/>
                <a:gd name="T40" fmla="*/ 470 w 483"/>
                <a:gd name="T41" fmla="*/ 297 h 859"/>
                <a:gd name="T42" fmla="*/ 480 w 483"/>
                <a:gd name="T43" fmla="*/ 360 h 859"/>
                <a:gd name="T44" fmla="*/ 482 w 483"/>
                <a:gd name="T45" fmla="*/ 402 h 859"/>
                <a:gd name="T46" fmla="*/ 474 w 483"/>
                <a:gd name="T47" fmla="*/ 476 h 859"/>
                <a:gd name="T48" fmla="*/ 462 w 483"/>
                <a:gd name="T49" fmla="*/ 566 h 859"/>
                <a:gd name="T50" fmla="*/ 451 w 483"/>
                <a:gd name="T51" fmla="*/ 688 h 859"/>
                <a:gd name="T52" fmla="*/ 445 w 483"/>
                <a:gd name="T53" fmla="*/ 830 h 859"/>
                <a:gd name="T54" fmla="*/ 444 w 483"/>
                <a:gd name="T55" fmla="*/ 855 h 859"/>
                <a:gd name="T56" fmla="*/ 440 w 483"/>
                <a:gd name="T57" fmla="*/ 859 h 859"/>
                <a:gd name="T58" fmla="*/ 266 w 483"/>
                <a:gd name="T59" fmla="*/ 859 h 859"/>
                <a:gd name="T60" fmla="*/ 129 w 483"/>
                <a:gd name="T61" fmla="*/ 859 h 859"/>
                <a:gd name="T62" fmla="*/ 124 w 483"/>
                <a:gd name="T63" fmla="*/ 859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83" h="859">
                  <a:moveTo>
                    <a:pt x="124" y="859"/>
                  </a:moveTo>
                  <a:cubicBezTo>
                    <a:pt x="124" y="832"/>
                    <a:pt x="124" y="806"/>
                    <a:pt x="124" y="780"/>
                  </a:cubicBezTo>
                  <a:cubicBezTo>
                    <a:pt x="124" y="769"/>
                    <a:pt x="124" y="757"/>
                    <a:pt x="123" y="745"/>
                  </a:cubicBezTo>
                  <a:cubicBezTo>
                    <a:pt x="120" y="727"/>
                    <a:pt x="111" y="712"/>
                    <a:pt x="100" y="698"/>
                  </a:cubicBezTo>
                  <a:cubicBezTo>
                    <a:pt x="69" y="662"/>
                    <a:pt x="39" y="625"/>
                    <a:pt x="9" y="588"/>
                  </a:cubicBezTo>
                  <a:cubicBezTo>
                    <a:pt x="6" y="585"/>
                    <a:pt x="3" y="580"/>
                    <a:pt x="0" y="575"/>
                  </a:cubicBezTo>
                  <a:cubicBezTo>
                    <a:pt x="2" y="575"/>
                    <a:pt x="4" y="575"/>
                    <a:pt x="5" y="575"/>
                  </a:cubicBezTo>
                  <a:cubicBezTo>
                    <a:pt x="98" y="575"/>
                    <a:pt x="191" y="575"/>
                    <a:pt x="283" y="575"/>
                  </a:cubicBezTo>
                  <a:cubicBezTo>
                    <a:pt x="298" y="575"/>
                    <a:pt x="312" y="573"/>
                    <a:pt x="324" y="564"/>
                  </a:cubicBezTo>
                  <a:cubicBezTo>
                    <a:pt x="341" y="552"/>
                    <a:pt x="348" y="534"/>
                    <a:pt x="348" y="514"/>
                  </a:cubicBezTo>
                  <a:cubicBezTo>
                    <a:pt x="348" y="478"/>
                    <a:pt x="348" y="443"/>
                    <a:pt x="348" y="407"/>
                  </a:cubicBezTo>
                  <a:cubicBezTo>
                    <a:pt x="348" y="363"/>
                    <a:pt x="348" y="318"/>
                    <a:pt x="348" y="274"/>
                  </a:cubicBezTo>
                  <a:cubicBezTo>
                    <a:pt x="348" y="267"/>
                    <a:pt x="348" y="261"/>
                    <a:pt x="349" y="255"/>
                  </a:cubicBezTo>
                  <a:cubicBezTo>
                    <a:pt x="351" y="233"/>
                    <a:pt x="344" y="212"/>
                    <a:pt x="334" y="193"/>
                  </a:cubicBezTo>
                  <a:cubicBezTo>
                    <a:pt x="318" y="164"/>
                    <a:pt x="302" y="136"/>
                    <a:pt x="287" y="107"/>
                  </a:cubicBezTo>
                  <a:cubicBezTo>
                    <a:pt x="273" y="79"/>
                    <a:pt x="276" y="52"/>
                    <a:pt x="295" y="27"/>
                  </a:cubicBezTo>
                  <a:cubicBezTo>
                    <a:pt x="305" y="15"/>
                    <a:pt x="317" y="7"/>
                    <a:pt x="332" y="3"/>
                  </a:cubicBezTo>
                  <a:cubicBezTo>
                    <a:pt x="346" y="0"/>
                    <a:pt x="358" y="5"/>
                    <a:pt x="364" y="17"/>
                  </a:cubicBezTo>
                  <a:cubicBezTo>
                    <a:pt x="368" y="25"/>
                    <a:pt x="371" y="33"/>
                    <a:pt x="374" y="40"/>
                  </a:cubicBezTo>
                  <a:cubicBezTo>
                    <a:pt x="400" y="109"/>
                    <a:pt x="426" y="177"/>
                    <a:pt x="452" y="245"/>
                  </a:cubicBezTo>
                  <a:cubicBezTo>
                    <a:pt x="459" y="262"/>
                    <a:pt x="465" y="280"/>
                    <a:pt x="470" y="297"/>
                  </a:cubicBezTo>
                  <a:cubicBezTo>
                    <a:pt x="476" y="318"/>
                    <a:pt x="478" y="339"/>
                    <a:pt x="480" y="360"/>
                  </a:cubicBezTo>
                  <a:cubicBezTo>
                    <a:pt x="481" y="374"/>
                    <a:pt x="482" y="388"/>
                    <a:pt x="482" y="402"/>
                  </a:cubicBezTo>
                  <a:cubicBezTo>
                    <a:pt x="483" y="427"/>
                    <a:pt x="478" y="451"/>
                    <a:pt x="474" y="476"/>
                  </a:cubicBezTo>
                  <a:cubicBezTo>
                    <a:pt x="470" y="506"/>
                    <a:pt x="465" y="536"/>
                    <a:pt x="462" y="566"/>
                  </a:cubicBezTo>
                  <a:cubicBezTo>
                    <a:pt x="458" y="606"/>
                    <a:pt x="455" y="647"/>
                    <a:pt x="451" y="688"/>
                  </a:cubicBezTo>
                  <a:cubicBezTo>
                    <a:pt x="447" y="735"/>
                    <a:pt x="445" y="782"/>
                    <a:pt x="445" y="830"/>
                  </a:cubicBezTo>
                  <a:cubicBezTo>
                    <a:pt x="445" y="838"/>
                    <a:pt x="445" y="847"/>
                    <a:pt x="444" y="855"/>
                  </a:cubicBezTo>
                  <a:cubicBezTo>
                    <a:pt x="444" y="858"/>
                    <a:pt x="443" y="859"/>
                    <a:pt x="440" y="859"/>
                  </a:cubicBezTo>
                  <a:cubicBezTo>
                    <a:pt x="382" y="859"/>
                    <a:pt x="324" y="859"/>
                    <a:pt x="266" y="859"/>
                  </a:cubicBezTo>
                  <a:cubicBezTo>
                    <a:pt x="220" y="859"/>
                    <a:pt x="175" y="859"/>
                    <a:pt x="129" y="859"/>
                  </a:cubicBezTo>
                  <a:cubicBezTo>
                    <a:pt x="128" y="859"/>
                    <a:pt x="126" y="859"/>
                    <a:pt x="124" y="85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6">
              <a:extLst>
                <a:ext uri="{FF2B5EF4-FFF2-40B4-BE49-F238E27FC236}">
                  <a16:creationId xmlns:a16="http://schemas.microsoft.com/office/drawing/2014/main" id="{61059652-7ABD-0B1C-B034-385A168F5C3D}"/>
                </a:ext>
              </a:extLst>
            </p:cNvPr>
            <p:cNvSpPr>
              <a:spLocks noEditPoints="1"/>
            </p:cNvSpPr>
            <p:nvPr/>
          </p:nvSpPr>
          <p:spPr bwMode="auto">
            <a:xfrm>
              <a:off x="5297488" y="2201863"/>
              <a:ext cx="1525588" cy="1255712"/>
            </a:xfrm>
            <a:custGeom>
              <a:avLst/>
              <a:gdLst>
                <a:gd name="T0" fmla="*/ 379 w 405"/>
                <a:gd name="T1" fmla="*/ 253 h 334"/>
                <a:gd name="T2" fmla="*/ 379 w 405"/>
                <a:gd name="T3" fmla="*/ 94 h 334"/>
                <a:gd name="T4" fmla="*/ 25 w 405"/>
                <a:gd name="T5" fmla="*/ 94 h 334"/>
                <a:gd name="T6" fmla="*/ 25 w 405"/>
                <a:gd name="T7" fmla="*/ 334 h 334"/>
                <a:gd name="T8" fmla="*/ 4 w 405"/>
                <a:gd name="T9" fmla="*/ 324 h 334"/>
                <a:gd name="T10" fmla="*/ 0 w 405"/>
                <a:gd name="T11" fmla="*/ 312 h 334"/>
                <a:gd name="T12" fmla="*/ 0 w 405"/>
                <a:gd name="T13" fmla="*/ 215 h 334"/>
                <a:gd name="T14" fmla="*/ 0 w 405"/>
                <a:gd name="T15" fmla="*/ 148 h 334"/>
                <a:gd name="T16" fmla="*/ 0 w 405"/>
                <a:gd name="T17" fmla="*/ 49 h 334"/>
                <a:gd name="T18" fmla="*/ 13 w 405"/>
                <a:gd name="T19" fmla="*/ 13 h 334"/>
                <a:gd name="T20" fmla="*/ 48 w 405"/>
                <a:gd name="T21" fmla="*/ 0 h 334"/>
                <a:gd name="T22" fmla="*/ 257 w 405"/>
                <a:gd name="T23" fmla="*/ 0 h 334"/>
                <a:gd name="T24" fmla="*/ 356 w 405"/>
                <a:gd name="T25" fmla="*/ 0 h 334"/>
                <a:gd name="T26" fmla="*/ 396 w 405"/>
                <a:gd name="T27" fmla="*/ 18 h 334"/>
                <a:gd name="T28" fmla="*/ 405 w 405"/>
                <a:gd name="T29" fmla="*/ 48 h 334"/>
                <a:gd name="T30" fmla="*/ 405 w 405"/>
                <a:gd name="T31" fmla="*/ 240 h 334"/>
                <a:gd name="T32" fmla="*/ 402 w 405"/>
                <a:gd name="T33" fmla="*/ 245 h 334"/>
                <a:gd name="T34" fmla="*/ 379 w 405"/>
                <a:gd name="T35" fmla="*/ 253 h 334"/>
                <a:gd name="T36" fmla="*/ 270 w 405"/>
                <a:gd name="T37" fmla="*/ 44 h 334"/>
                <a:gd name="T38" fmla="*/ 250 w 405"/>
                <a:gd name="T39" fmla="*/ 35 h 334"/>
                <a:gd name="T40" fmla="*/ 153 w 405"/>
                <a:gd name="T41" fmla="*/ 35 h 334"/>
                <a:gd name="T42" fmla="*/ 134 w 405"/>
                <a:gd name="T43" fmla="*/ 43 h 334"/>
                <a:gd name="T44" fmla="*/ 157 w 405"/>
                <a:gd name="T45" fmla="*/ 53 h 334"/>
                <a:gd name="T46" fmla="*/ 250 w 405"/>
                <a:gd name="T47" fmla="*/ 53 h 334"/>
                <a:gd name="T48" fmla="*/ 270 w 405"/>
                <a:gd name="T49" fmla="*/ 44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05" h="334">
                  <a:moveTo>
                    <a:pt x="379" y="253"/>
                  </a:moveTo>
                  <a:cubicBezTo>
                    <a:pt x="379" y="199"/>
                    <a:pt x="379" y="147"/>
                    <a:pt x="379" y="94"/>
                  </a:cubicBezTo>
                  <a:cubicBezTo>
                    <a:pt x="261" y="94"/>
                    <a:pt x="143" y="94"/>
                    <a:pt x="25" y="94"/>
                  </a:cubicBezTo>
                  <a:cubicBezTo>
                    <a:pt x="25" y="174"/>
                    <a:pt x="25" y="254"/>
                    <a:pt x="25" y="334"/>
                  </a:cubicBezTo>
                  <a:cubicBezTo>
                    <a:pt x="17" y="331"/>
                    <a:pt x="9" y="330"/>
                    <a:pt x="4" y="324"/>
                  </a:cubicBezTo>
                  <a:cubicBezTo>
                    <a:pt x="1" y="321"/>
                    <a:pt x="0" y="316"/>
                    <a:pt x="0" y="312"/>
                  </a:cubicBezTo>
                  <a:cubicBezTo>
                    <a:pt x="0" y="279"/>
                    <a:pt x="0" y="247"/>
                    <a:pt x="0" y="215"/>
                  </a:cubicBezTo>
                  <a:cubicBezTo>
                    <a:pt x="0" y="193"/>
                    <a:pt x="0" y="170"/>
                    <a:pt x="0" y="148"/>
                  </a:cubicBezTo>
                  <a:cubicBezTo>
                    <a:pt x="0" y="115"/>
                    <a:pt x="0" y="82"/>
                    <a:pt x="0" y="49"/>
                  </a:cubicBezTo>
                  <a:cubicBezTo>
                    <a:pt x="0" y="35"/>
                    <a:pt x="4" y="23"/>
                    <a:pt x="13" y="13"/>
                  </a:cubicBezTo>
                  <a:cubicBezTo>
                    <a:pt x="23" y="4"/>
                    <a:pt x="35" y="0"/>
                    <a:pt x="48" y="0"/>
                  </a:cubicBezTo>
                  <a:cubicBezTo>
                    <a:pt x="118" y="0"/>
                    <a:pt x="187" y="0"/>
                    <a:pt x="257" y="0"/>
                  </a:cubicBezTo>
                  <a:cubicBezTo>
                    <a:pt x="290" y="0"/>
                    <a:pt x="323" y="0"/>
                    <a:pt x="356" y="0"/>
                  </a:cubicBezTo>
                  <a:cubicBezTo>
                    <a:pt x="372" y="0"/>
                    <a:pt x="386" y="5"/>
                    <a:pt x="396" y="18"/>
                  </a:cubicBezTo>
                  <a:cubicBezTo>
                    <a:pt x="402" y="27"/>
                    <a:pt x="405" y="37"/>
                    <a:pt x="405" y="48"/>
                  </a:cubicBezTo>
                  <a:cubicBezTo>
                    <a:pt x="405" y="112"/>
                    <a:pt x="405" y="176"/>
                    <a:pt x="405" y="240"/>
                  </a:cubicBezTo>
                  <a:cubicBezTo>
                    <a:pt x="405" y="243"/>
                    <a:pt x="404" y="244"/>
                    <a:pt x="402" y="245"/>
                  </a:cubicBezTo>
                  <a:cubicBezTo>
                    <a:pt x="394" y="247"/>
                    <a:pt x="387" y="250"/>
                    <a:pt x="379" y="253"/>
                  </a:cubicBezTo>
                  <a:close/>
                  <a:moveTo>
                    <a:pt x="270" y="44"/>
                  </a:moveTo>
                  <a:cubicBezTo>
                    <a:pt x="265" y="37"/>
                    <a:pt x="258" y="34"/>
                    <a:pt x="250" y="35"/>
                  </a:cubicBezTo>
                  <a:cubicBezTo>
                    <a:pt x="218" y="35"/>
                    <a:pt x="185" y="35"/>
                    <a:pt x="153" y="35"/>
                  </a:cubicBezTo>
                  <a:cubicBezTo>
                    <a:pt x="144" y="35"/>
                    <a:pt x="139" y="38"/>
                    <a:pt x="134" y="43"/>
                  </a:cubicBezTo>
                  <a:cubicBezTo>
                    <a:pt x="140" y="51"/>
                    <a:pt x="148" y="53"/>
                    <a:pt x="157" y="53"/>
                  </a:cubicBezTo>
                  <a:cubicBezTo>
                    <a:pt x="188" y="53"/>
                    <a:pt x="219" y="53"/>
                    <a:pt x="250" y="53"/>
                  </a:cubicBezTo>
                  <a:cubicBezTo>
                    <a:pt x="258" y="53"/>
                    <a:pt x="265" y="50"/>
                    <a:pt x="270" y="4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7">
              <a:extLst>
                <a:ext uri="{FF2B5EF4-FFF2-40B4-BE49-F238E27FC236}">
                  <a16:creationId xmlns:a16="http://schemas.microsoft.com/office/drawing/2014/main" id="{AB03E773-38BA-5634-A607-E4BFF856F921}"/>
                </a:ext>
              </a:extLst>
            </p:cNvPr>
            <p:cNvSpPr>
              <a:spLocks/>
            </p:cNvSpPr>
            <p:nvPr/>
          </p:nvSpPr>
          <p:spPr bwMode="auto">
            <a:xfrm>
              <a:off x="5297488" y="3838575"/>
              <a:ext cx="1530350" cy="1439862"/>
            </a:xfrm>
            <a:custGeom>
              <a:avLst/>
              <a:gdLst>
                <a:gd name="T0" fmla="*/ 379 w 406"/>
                <a:gd name="T1" fmla="*/ 304 h 383"/>
                <a:gd name="T2" fmla="*/ 379 w 406"/>
                <a:gd name="T3" fmla="*/ 0 h 383"/>
                <a:gd name="T4" fmla="*/ 406 w 406"/>
                <a:gd name="T5" fmla="*/ 62 h 383"/>
                <a:gd name="T6" fmla="*/ 405 w 406"/>
                <a:gd name="T7" fmla="*/ 313 h 383"/>
                <a:gd name="T8" fmla="*/ 404 w 406"/>
                <a:gd name="T9" fmla="*/ 343 h 383"/>
                <a:gd name="T10" fmla="*/ 359 w 406"/>
                <a:gd name="T11" fmla="*/ 383 h 383"/>
                <a:gd name="T12" fmla="*/ 282 w 406"/>
                <a:gd name="T13" fmla="*/ 383 h 383"/>
                <a:gd name="T14" fmla="*/ 54 w 406"/>
                <a:gd name="T15" fmla="*/ 383 h 383"/>
                <a:gd name="T16" fmla="*/ 30 w 406"/>
                <a:gd name="T17" fmla="*/ 381 h 383"/>
                <a:gd name="T18" fmla="*/ 1 w 406"/>
                <a:gd name="T19" fmla="*/ 345 h 383"/>
                <a:gd name="T20" fmla="*/ 1 w 406"/>
                <a:gd name="T21" fmla="*/ 326 h 383"/>
                <a:gd name="T22" fmla="*/ 5 w 406"/>
                <a:gd name="T23" fmla="*/ 322 h 383"/>
                <a:gd name="T24" fmla="*/ 33 w 406"/>
                <a:gd name="T25" fmla="*/ 322 h 383"/>
                <a:gd name="T26" fmla="*/ 47 w 406"/>
                <a:gd name="T27" fmla="*/ 317 h 383"/>
                <a:gd name="T28" fmla="*/ 99 w 406"/>
                <a:gd name="T29" fmla="*/ 304 h 383"/>
                <a:gd name="T30" fmla="*/ 248 w 406"/>
                <a:gd name="T31" fmla="*/ 304 h 383"/>
                <a:gd name="T32" fmla="*/ 371 w 406"/>
                <a:gd name="T33" fmla="*/ 304 h 383"/>
                <a:gd name="T34" fmla="*/ 379 w 406"/>
                <a:gd name="T35" fmla="*/ 304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6" h="383">
                  <a:moveTo>
                    <a:pt x="379" y="304"/>
                  </a:moveTo>
                  <a:cubicBezTo>
                    <a:pt x="379" y="202"/>
                    <a:pt x="379" y="102"/>
                    <a:pt x="379" y="0"/>
                  </a:cubicBezTo>
                  <a:cubicBezTo>
                    <a:pt x="393" y="20"/>
                    <a:pt x="406" y="38"/>
                    <a:pt x="406" y="62"/>
                  </a:cubicBezTo>
                  <a:cubicBezTo>
                    <a:pt x="405" y="146"/>
                    <a:pt x="405" y="229"/>
                    <a:pt x="405" y="313"/>
                  </a:cubicBezTo>
                  <a:cubicBezTo>
                    <a:pt x="405" y="323"/>
                    <a:pt x="406" y="333"/>
                    <a:pt x="404" y="343"/>
                  </a:cubicBezTo>
                  <a:cubicBezTo>
                    <a:pt x="402" y="368"/>
                    <a:pt x="384" y="383"/>
                    <a:pt x="359" y="383"/>
                  </a:cubicBezTo>
                  <a:cubicBezTo>
                    <a:pt x="333" y="383"/>
                    <a:pt x="308" y="383"/>
                    <a:pt x="282" y="383"/>
                  </a:cubicBezTo>
                  <a:cubicBezTo>
                    <a:pt x="206" y="383"/>
                    <a:pt x="130" y="383"/>
                    <a:pt x="54" y="383"/>
                  </a:cubicBezTo>
                  <a:cubicBezTo>
                    <a:pt x="46" y="383"/>
                    <a:pt x="38" y="383"/>
                    <a:pt x="30" y="381"/>
                  </a:cubicBezTo>
                  <a:cubicBezTo>
                    <a:pt x="13" y="376"/>
                    <a:pt x="4" y="363"/>
                    <a:pt x="1" y="345"/>
                  </a:cubicBezTo>
                  <a:cubicBezTo>
                    <a:pt x="0" y="339"/>
                    <a:pt x="1" y="332"/>
                    <a:pt x="1" y="326"/>
                  </a:cubicBezTo>
                  <a:cubicBezTo>
                    <a:pt x="1" y="323"/>
                    <a:pt x="2" y="322"/>
                    <a:pt x="5" y="322"/>
                  </a:cubicBezTo>
                  <a:cubicBezTo>
                    <a:pt x="14" y="322"/>
                    <a:pt x="24" y="323"/>
                    <a:pt x="33" y="322"/>
                  </a:cubicBezTo>
                  <a:cubicBezTo>
                    <a:pt x="38" y="321"/>
                    <a:pt x="43" y="319"/>
                    <a:pt x="47" y="317"/>
                  </a:cubicBezTo>
                  <a:cubicBezTo>
                    <a:pt x="63" y="306"/>
                    <a:pt x="81" y="304"/>
                    <a:pt x="99" y="304"/>
                  </a:cubicBezTo>
                  <a:cubicBezTo>
                    <a:pt x="149" y="304"/>
                    <a:pt x="198" y="304"/>
                    <a:pt x="248" y="304"/>
                  </a:cubicBezTo>
                  <a:cubicBezTo>
                    <a:pt x="289" y="304"/>
                    <a:pt x="330" y="304"/>
                    <a:pt x="371" y="304"/>
                  </a:cubicBezTo>
                  <a:cubicBezTo>
                    <a:pt x="373" y="304"/>
                    <a:pt x="376" y="304"/>
                    <a:pt x="379" y="30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8">
              <a:extLst>
                <a:ext uri="{FF2B5EF4-FFF2-40B4-BE49-F238E27FC236}">
                  <a16:creationId xmlns:a16="http://schemas.microsoft.com/office/drawing/2014/main" id="{AA4FC8DF-BFE9-2C32-F906-E1093FBF5C45}"/>
                </a:ext>
              </a:extLst>
            </p:cNvPr>
            <p:cNvSpPr>
              <a:spLocks/>
            </p:cNvSpPr>
            <p:nvPr/>
          </p:nvSpPr>
          <p:spPr bwMode="auto">
            <a:xfrm>
              <a:off x="5038726" y="3970338"/>
              <a:ext cx="639763" cy="601662"/>
            </a:xfrm>
            <a:custGeom>
              <a:avLst/>
              <a:gdLst>
                <a:gd name="T0" fmla="*/ 51 w 170"/>
                <a:gd name="T1" fmla="*/ 0 h 160"/>
                <a:gd name="T2" fmla="*/ 80 w 170"/>
                <a:gd name="T3" fmla="*/ 10 h 160"/>
                <a:gd name="T4" fmla="*/ 151 w 170"/>
                <a:gd name="T5" fmla="*/ 75 h 160"/>
                <a:gd name="T6" fmla="*/ 162 w 170"/>
                <a:gd name="T7" fmla="*/ 92 h 160"/>
                <a:gd name="T8" fmla="*/ 164 w 170"/>
                <a:gd name="T9" fmla="*/ 96 h 160"/>
                <a:gd name="T10" fmla="*/ 163 w 170"/>
                <a:gd name="T11" fmla="*/ 130 h 160"/>
                <a:gd name="T12" fmla="*/ 137 w 170"/>
                <a:gd name="T13" fmla="*/ 153 h 160"/>
                <a:gd name="T14" fmla="*/ 85 w 170"/>
                <a:gd name="T15" fmla="*/ 143 h 160"/>
                <a:gd name="T16" fmla="*/ 21 w 170"/>
                <a:gd name="T17" fmla="*/ 84 h 160"/>
                <a:gd name="T18" fmla="*/ 5 w 170"/>
                <a:gd name="T19" fmla="*/ 34 h 160"/>
                <a:gd name="T20" fmla="*/ 51 w 170"/>
                <a:gd name="T21"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0" h="160">
                  <a:moveTo>
                    <a:pt x="51" y="0"/>
                  </a:moveTo>
                  <a:cubicBezTo>
                    <a:pt x="62" y="0"/>
                    <a:pt x="72" y="3"/>
                    <a:pt x="80" y="10"/>
                  </a:cubicBezTo>
                  <a:cubicBezTo>
                    <a:pt x="104" y="32"/>
                    <a:pt x="128" y="53"/>
                    <a:pt x="151" y="75"/>
                  </a:cubicBezTo>
                  <a:cubicBezTo>
                    <a:pt x="156" y="79"/>
                    <a:pt x="159" y="86"/>
                    <a:pt x="162" y="92"/>
                  </a:cubicBezTo>
                  <a:cubicBezTo>
                    <a:pt x="163" y="93"/>
                    <a:pt x="163" y="94"/>
                    <a:pt x="164" y="96"/>
                  </a:cubicBezTo>
                  <a:cubicBezTo>
                    <a:pt x="170" y="107"/>
                    <a:pt x="168" y="119"/>
                    <a:pt x="163" y="130"/>
                  </a:cubicBezTo>
                  <a:cubicBezTo>
                    <a:pt x="158" y="141"/>
                    <a:pt x="149" y="149"/>
                    <a:pt x="137" y="153"/>
                  </a:cubicBezTo>
                  <a:cubicBezTo>
                    <a:pt x="118" y="160"/>
                    <a:pt x="101" y="157"/>
                    <a:pt x="85" y="143"/>
                  </a:cubicBezTo>
                  <a:cubicBezTo>
                    <a:pt x="64" y="123"/>
                    <a:pt x="43" y="104"/>
                    <a:pt x="21" y="84"/>
                  </a:cubicBezTo>
                  <a:cubicBezTo>
                    <a:pt x="6" y="70"/>
                    <a:pt x="0" y="54"/>
                    <a:pt x="5" y="34"/>
                  </a:cubicBezTo>
                  <a:cubicBezTo>
                    <a:pt x="11" y="13"/>
                    <a:pt x="29" y="0"/>
                    <a:pt x="51"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9">
              <a:extLst>
                <a:ext uri="{FF2B5EF4-FFF2-40B4-BE49-F238E27FC236}">
                  <a16:creationId xmlns:a16="http://schemas.microsoft.com/office/drawing/2014/main" id="{4362BC08-C45A-1BAE-05A9-553F062F47B9}"/>
                </a:ext>
              </a:extLst>
            </p:cNvPr>
            <p:cNvSpPr>
              <a:spLocks/>
            </p:cNvSpPr>
            <p:nvPr/>
          </p:nvSpPr>
          <p:spPr bwMode="auto">
            <a:xfrm>
              <a:off x="5030788" y="3424238"/>
              <a:ext cx="639763" cy="620712"/>
            </a:xfrm>
            <a:custGeom>
              <a:avLst/>
              <a:gdLst>
                <a:gd name="T0" fmla="*/ 169 w 170"/>
                <a:gd name="T1" fmla="*/ 116 h 165"/>
                <a:gd name="T2" fmla="*/ 132 w 170"/>
                <a:gd name="T3" fmla="*/ 163 h 165"/>
                <a:gd name="T4" fmla="*/ 110 w 170"/>
                <a:gd name="T5" fmla="*/ 161 h 165"/>
                <a:gd name="T6" fmla="*/ 66 w 170"/>
                <a:gd name="T7" fmla="*/ 130 h 165"/>
                <a:gd name="T8" fmla="*/ 22 w 170"/>
                <a:gd name="T9" fmla="*/ 90 h 165"/>
                <a:gd name="T10" fmla="*/ 17 w 170"/>
                <a:gd name="T11" fmla="*/ 22 h 165"/>
                <a:gd name="T12" fmla="*/ 81 w 170"/>
                <a:gd name="T13" fmla="*/ 16 h 165"/>
                <a:gd name="T14" fmla="*/ 143 w 170"/>
                <a:gd name="T15" fmla="*/ 71 h 165"/>
                <a:gd name="T16" fmla="*/ 164 w 170"/>
                <a:gd name="T17" fmla="*/ 95 h 165"/>
                <a:gd name="T18" fmla="*/ 170 w 170"/>
                <a:gd name="T19" fmla="*/ 116 h 165"/>
                <a:gd name="T20" fmla="*/ 169 w 170"/>
                <a:gd name="T21" fmla="*/ 116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0" h="165">
                  <a:moveTo>
                    <a:pt x="169" y="116"/>
                  </a:moveTo>
                  <a:cubicBezTo>
                    <a:pt x="169" y="138"/>
                    <a:pt x="154" y="156"/>
                    <a:pt x="132" y="163"/>
                  </a:cubicBezTo>
                  <a:cubicBezTo>
                    <a:pt x="124" y="165"/>
                    <a:pt x="118" y="165"/>
                    <a:pt x="110" y="161"/>
                  </a:cubicBezTo>
                  <a:cubicBezTo>
                    <a:pt x="93" y="153"/>
                    <a:pt x="79" y="142"/>
                    <a:pt x="66" y="130"/>
                  </a:cubicBezTo>
                  <a:cubicBezTo>
                    <a:pt x="51" y="117"/>
                    <a:pt x="37" y="103"/>
                    <a:pt x="22" y="90"/>
                  </a:cubicBezTo>
                  <a:cubicBezTo>
                    <a:pt x="2" y="71"/>
                    <a:pt x="0" y="42"/>
                    <a:pt x="17" y="22"/>
                  </a:cubicBezTo>
                  <a:cubicBezTo>
                    <a:pt x="33" y="3"/>
                    <a:pt x="62" y="0"/>
                    <a:pt x="81" y="16"/>
                  </a:cubicBezTo>
                  <a:cubicBezTo>
                    <a:pt x="102" y="34"/>
                    <a:pt x="123" y="53"/>
                    <a:pt x="143" y="71"/>
                  </a:cubicBezTo>
                  <a:cubicBezTo>
                    <a:pt x="151" y="78"/>
                    <a:pt x="159" y="85"/>
                    <a:pt x="164" y="95"/>
                  </a:cubicBezTo>
                  <a:cubicBezTo>
                    <a:pt x="166" y="101"/>
                    <a:pt x="168" y="109"/>
                    <a:pt x="170" y="116"/>
                  </a:cubicBezTo>
                  <a:cubicBezTo>
                    <a:pt x="170" y="116"/>
                    <a:pt x="169" y="116"/>
                    <a:pt x="169" y="11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10">
              <a:extLst>
                <a:ext uri="{FF2B5EF4-FFF2-40B4-BE49-F238E27FC236}">
                  <a16:creationId xmlns:a16="http://schemas.microsoft.com/office/drawing/2014/main" id="{62400477-33F0-13E4-FFEE-993C700A5522}"/>
                </a:ext>
              </a:extLst>
            </p:cNvPr>
            <p:cNvSpPr>
              <a:spLocks/>
            </p:cNvSpPr>
            <p:nvPr/>
          </p:nvSpPr>
          <p:spPr bwMode="auto">
            <a:xfrm>
              <a:off x="5049838" y="4473575"/>
              <a:ext cx="530225" cy="546100"/>
            </a:xfrm>
            <a:custGeom>
              <a:avLst/>
              <a:gdLst>
                <a:gd name="T0" fmla="*/ 0 w 141"/>
                <a:gd name="T1" fmla="*/ 48 h 145"/>
                <a:gd name="T2" fmla="*/ 28 w 141"/>
                <a:gd name="T3" fmla="*/ 8 h 145"/>
                <a:gd name="T4" fmla="*/ 80 w 141"/>
                <a:gd name="T5" fmla="*/ 18 h 145"/>
                <a:gd name="T6" fmla="*/ 124 w 141"/>
                <a:gd name="T7" fmla="*/ 63 h 145"/>
                <a:gd name="T8" fmla="*/ 141 w 141"/>
                <a:gd name="T9" fmla="*/ 94 h 145"/>
                <a:gd name="T10" fmla="*/ 140 w 141"/>
                <a:gd name="T11" fmla="*/ 98 h 145"/>
                <a:gd name="T12" fmla="*/ 95 w 141"/>
                <a:gd name="T13" fmla="*/ 143 h 145"/>
                <a:gd name="T14" fmla="*/ 68 w 141"/>
                <a:gd name="T15" fmla="*/ 136 h 145"/>
                <a:gd name="T16" fmla="*/ 9 w 141"/>
                <a:gd name="T17" fmla="*/ 77 h 145"/>
                <a:gd name="T18" fmla="*/ 0 w 141"/>
                <a:gd name="T19" fmla="*/ 48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1" h="145">
                  <a:moveTo>
                    <a:pt x="0" y="48"/>
                  </a:moveTo>
                  <a:cubicBezTo>
                    <a:pt x="1" y="32"/>
                    <a:pt x="9" y="16"/>
                    <a:pt x="28" y="8"/>
                  </a:cubicBezTo>
                  <a:cubicBezTo>
                    <a:pt x="47" y="0"/>
                    <a:pt x="65" y="4"/>
                    <a:pt x="80" y="18"/>
                  </a:cubicBezTo>
                  <a:cubicBezTo>
                    <a:pt x="95" y="33"/>
                    <a:pt x="111" y="47"/>
                    <a:pt x="124" y="63"/>
                  </a:cubicBezTo>
                  <a:cubicBezTo>
                    <a:pt x="131" y="72"/>
                    <a:pt x="135" y="83"/>
                    <a:pt x="141" y="94"/>
                  </a:cubicBezTo>
                  <a:cubicBezTo>
                    <a:pt x="141" y="95"/>
                    <a:pt x="141" y="97"/>
                    <a:pt x="140" y="98"/>
                  </a:cubicBezTo>
                  <a:cubicBezTo>
                    <a:pt x="136" y="123"/>
                    <a:pt x="120" y="139"/>
                    <a:pt x="95" y="143"/>
                  </a:cubicBezTo>
                  <a:cubicBezTo>
                    <a:pt x="85" y="145"/>
                    <a:pt x="76" y="142"/>
                    <a:pt x="68" y="136"/>
                  </a:cubicBezTo>
                  <a:cubicBezTo>
                    <a:pt x="46" y="118"/>
                    <a:pt x="27" y="98"/>
                    <a:pt x="9" y="77"/>
                  </a:cubicBezTo>
                  <a:cubicBezTo>
                    <a:pt x="2" y="70"/>
                    <a:pt x="0" y="61"/>
                    <a:pt x="0" y="4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11">
              <a:extLst>
                <a:ext uri="{FF2B5EF4-FFF2-40B4-BE49-F238E27FC236}">
                  <a16:creationId xmlns:a16="http://schemas.microsoft.com/office/drawing/2014/main" id="{3D5BC613-07DB-4F01-2CE9-06F443C59880}"/>
                </a:ext>
              </a:extLst>
            </p:cNvPr>
            <p:cNvSpPr>
              <a:spLocks/>
            </p:cNvSpPr>
            <p:nvPr/>
          </p:nvSpPr>
          <p:spPr bwMode="auto">
            <a:xfrm>
              <a:off x="4789488" y="2901950"/>
              <a:ext cx="460375" cy="503237"/>
            </a:xfrm>
            <a:custGeom>
              <a:avLst/>
              <a:gdLst>
                <a:gd name="T0" fmla="*/ 122 w 122"/>
                <a:gd name="T1" fmla="*/ 134 h 134"/>
                <a:gd name="T2" fmla="*/ 97 w 122"/>
                <a:gd name="T3" fmla="*/ 122 h 134"/>
                <a:gd name="T4" fmla="*/ 36 w 122"/>
                <a:gd name="T5" fmla="*/ 91 h 134"/>
                <a:gd name="T6" fmla="*/ 15 w 122"/>
                <a:gd name="T7" fmla="*/ 70 h 134"/>
                <a:gd name="T8" fmla="*/ 56 w 122"/>
                <a:gd name="T9" fmla="*/ 0 h 134"/>
                <a:gd name="T10" fmla="*/ 78 w 122"/>
                <a:gd name="T11" fmla="*/ 5 h 134"/>
                <a:gd name="T12" fmla="*/ 115 w 122"/>
                <a:gd name="T13" fmla="*/ 23 h 134"/>
                <a:gd name="T14" fmla="*/ 122 w 122"/>
                <a:gd name="T15" fmla="*/ 36 h 134"/>
                <a:gd name="T16" fmla="*/ 122 w 122"/>
                <a:gd name="T17" fmla="*/ 131 h 134"/>
                <a:gd name="T18" fmla="*/ 122 w 122"/>
                <a:gd name="T19"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 h="134">
                  <a:moveTo>
                    <a:pt x="122" y="134"/>
                  </a:moveTo>
                  <a:cubicBezTo>
                    <a:pt x="113" y="130"/>
                    <a:pt x="105" y="126"/>
                    <a:pt x="97" y="122"/>
                  </a:cubicBezTo>
                  <a:cubicBezTo>
                    <a:pt x="76" y="111"/>
                    <a:pt x="56" y="101"/>
                    <a:pt x="36" y="91"/>
                  </a:cubicBezTo>
                  <a:cubicBezTo>
                    <a:pt x="27" y="86"/>
                    <a:pt x="19" y="80"/>
                    <a:pt x="15" y="70"/>
                  </a:cubicBezTo>
                  <a:cubicBezTo>
                    <a:pt x="0" y="38"/>
                    <a:pt x="19" y="1"/>
                    <a:pt x="56" y="0"/>
                  </a:cubicBezTo>
                  <a:cubicBezTo>
                    <a:pt x="64" y="0"/>
                    <a:pt x="71" y="1"/>
                    <a:pt x="78" y="5"/>
                  </a:cubicBezTo>
                  <a:cubicBezTo>
                    <a:pt x="90" y="11"/>
                    <a:pt x="102" y="17"/>
                    <a:pt x="115" y="23"/>
                  </a:cubicBezTo>
                  <a:cubicBezTo>
                    <a:pt x="120" y="26"/>
                    <a:pt x="122" y="30"/>
                    <a:pt x="122" y="36"/>
                  </a:cubicBezTo>
                  <a:cubicBezTo>
                    <a:pt x="122" y="67"/>
                    <a:pt x="122" y="99"/>
                    <a:pt x="122" y="131"/>
                  </a:cubicBezTo>
                  <a:cubicBezTo>
                    <a:pt x="122" y="132"/>
                    <a:pt x="122" y="132"/>
                    <a:pt x="122" y="13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610224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childTnLst>
                          </p:cTn>
                        </p:par>
                        <p:par>
                          <p:cTn id="14" fill="hold">
                            <p:stCondLst>
                              <p:cond delay="1500"/>
                            </p:stCondLst>
                            <p:childTnLst>
                              <p:par>
                                <p:cTn id="15" presetID="22" presetClass="entr" presetSubtype="4"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down)">
                                      <p:cBhvr>
                                        <p:cTn id="17" dur="500"/>
                                        <p:tgtEl>
                                          <p:spTgt spid="19"/>
                                        </p:tgtEl>
                                      </p:cBhvr>
                                    </p:animEffect>
                                  </p:childTnLst>
                                </p:cTn>
                              </p:par>
                            </p:childTnLst>
                          </p:cTn>
                        </p:par>
                        <p:par>
                          <p:cTn id="18" fill="hold">
                            <p:stCondLst>
                              <p:cond delay="2000"/>
                            </p:stCondLst>
                            <p:childTnLst>
                              <p:par>
                                <p:cTn id="19" presetID="22" presetClass="entr" presetSubtype="4" fill="hold" nodeType="after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down)">
                                      <p:cBhvr>
                                        <p:cTn id="21" dur="500"/>
                                        <p:tgtEl>
                                          <p:spTgt spid="20"/>
                                        </p:tgtEl>
                                      </p:cBhvr>
                                    </p:animEffect>
                                  </p:childTnLst>
                                </p:cTn>
                              </p:par>
                            </p:childTnLst>
                          </p:cTn>
                        </p:par>
                        <p:par>
                          <p:cTn id="22" fill="hold">
                            <p:stCondLst>
                              <p:cond delay="2500"/>
                            </p:stCondLst>
                            <p:childTnLst>
                              <p:par>
                                <p:cTn id="23" presetID="22" presetClass="entr" presetSubtype="4" fill="hold"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down)">
                                      <p:cBhvr>
                                        <p:cTn id="25" dur="500"/>
                                        <p:tgtEl>
                                          <p:spTgt spid="23"/>
                                        </p:tgtEl>
                                      </p:cBhvr>
                                    </p:animEffect>
                                  </p:childTnLst>
                                </p:cTn>
                              </p:par>
                            </p:childTnLst>
                          </p:cTn>
                        </p:par>
                        <p:par>
                          <p:cTn id="26" fill="hold">
                            <p:stCondLst>
                              <p:cond delay="3000"/>
                            </p:stCondLst>
                            <p:childTnLst>
                              <p:par>
                                <p:cTn id="27" presetID="16" presetClass="entr" presetSubtype="21" fill="hold" nodeType="after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barn(inVertical)">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áfico 5">
            <a:extLst>
              <a:ext uri="{FF2B5EF4-FFF2-40B4-BE49-F238E27FC236}">
                <a16:creationId xmlns:a16="http://schemas.microsoft.com/office/drawing/2014/main" id="{782FEA94-31A8-4CA9-A78C-280B9888CE4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 y="5956301"/>
            <a:ext cx="12192001" cy="901700"/>
          </a:xfrm>
          <a:prstGeom prst="rect">
            <a:avLst/>
          </a:prstGeom>
        </p:spPr>
      </p:pic>
      <p:sp>
        <p:nvSpPr>
          <p:cNvPr id="13" name="Rectángulo 12">
            <a:extLst>
              <a:ext uri="{FF2B5EF4-FFF2-40B4-BE49-F238E27FC236}">
                <a16:creationId xmlns:a16="http://schemas.microsoft.com/office/drawing/2014/main" id="{FDEFFA75-B8D6-45CE-8830-7895BE97696B}"/>
              </a:ext>
            </a:extLst>
          </p:cNvPr>
          <p:cNvSpPr/>
          <p:nvPr/>
        </p:nvSpPr>
        <p:spPr>
          <a:xfrm>
            <a:off x="168812" y="126609"/>
            <a:ext cx="11859065" cy="109259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ln>
                <a:noFill/>
              </a:ln>
            </a:endParaRPr>
          </a:p>
        </p:txBody>
      </p:sp>
      <p:pic>
        <p:nvPicPr>
          <p:cNvPr id="14" name="Imagen 13">
            <a:extLst>
              <a:ext uri="{FF2B5EF4-FFF2-40B4-BE49-F238E27FC236}">
                <a16:creationId xmlns:a16="http://schemas.microsoft.com/office/drawing/2014/main" id="{4BC5BC8F-2132-467E-BD3C-B654BCDE854C}"/>
              </a:ext>
            </a:extLst>
          </p:cNvPr>
          <p:cNvPicPr>
            <a:picLocks noChangeAspect="1"/>
          </p:cNvPicPr>
          <p:nvPr/>
        </p:nvPicPr>
        <p:blipFill>
          <a:blip r:embed="rId4"/>
          <a:stretch>
            <a:fillRect/>
          </a:stretch>
        </p:blipFill>
        <p:spPr>
          <a:xfrm>
            <a:off x="4692627" y="353618"/>
            <a:ext cx="2806745" cy="767616"/>
          </a:xfrm>
          <a:prstGeom prst="rect">
            <a:avLst/>
          </a:prstGeom>
        </p:spPr>
      </p:pic>
      <p:sp>
        <p:nvSpPr>
          <p:cNvPr id="25" name="Text Placeholder 1">
            <a:extLst>
              <a:ext uri="{FF2B5EF4-FFF2-40B4-BE49-F238E27FC236}">
                <a16:creationId xmlns:a16="http://schemas.microsoft.com/office/drawing/2014/main" id="{BD0E713C-6889-40AA-AD53-E0A0751CB0EB}"/>
              </a:ext>
            </a:extLst>
          </p:cNvPr>
          <p:cNvSpPr txBox="1">
            <a:spLocks/>
          </p:cNvSpPr>
          <p:nvPr/>
        </p:nvSpPr>
        <p:spPr>
          <a:xfrm>
            <a:off x="339725" y="1992397"/>
            <a:ext cx="11572875" cy="723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Infographic Style</a:t>
            </a:r>
            <a:endParaRPr lang="en-US" dirty="0"/>
          </a:p>
        </p:txBody>
      </p:sp>
      <p:sp>
        <p:nvSpPr>
          <p:cNvPr id="26" name="TextBox 44">
            <a:extLst>
              <a:ext uri="{FF2B5EF4-FFF2-40B4-BE49-F238E27FC236}">
                <a16:creationId xmlns:a16="http://schemas.microsoft.com/office/drawing/2014/main" id="{9004FE86-AE06-4209-9D64-836B85AE39F2}"/>
              </a:ext>
            </a:extLst>
          </p:cNvPr>
          <p:cNvSpPr txBox="1"/>
          <p:nvPr/>
        </p:nvSpPr>
        <p:spPr>
          <a:xfrm>
            <a:off x="6898982" y="3827055"/>
            <a:ext cx="4364994" cy="738664"/>
          </a:xfrm>
          <a:prstGeom prst="rect">
            <a:avLst/>
          </a:prstGeom>
          <a:noFill/>
        </p:spPr>
        <p:txBody>
          <a:bodyPr wrap="square" rtlCol="0">
            <a:spAutoFit/>
          </a:bodyPr>
          <a:lstStyle/>
          <a:p>
            <a:r>
              <a:rPr lang="en-US" altLang="ko-KR" sz="1400" b="1" dirty="0">
                <a:solidFill>
                  <a:schemeClr val="accent3"/>
                </a:solidFill>
                <a:cs typeface="Arial" pitchFamily="34" charset="0"/>
              </a:rPr>
              <a:t>Get a modern PowerPoint  Presentation that is beautifully designed. Easy to change colors, photos and Text.</a:t>
            </a:r>
            <a:endParaRPr lang="ko-KR" altLang="en-US" sz="1400" b="1" dirty="0">
              <a:solidFill>
                <a:schemeClr val="accent3"/>
              </a:solidFill>
              <a:cs typeface="Arial" pitchFamily="34" charset="0"/>
            </a:endParaRPr>
          </a:p>
        </p:txBody>
      </p:sp>
      <p:sp>
        <p:nvSpPr>
          <p:cNvPr id="27" name="TextBox 45">
            <a:extLst>
              <a:ext uri="{FF2B5EF4-FFF2-40B4-BE49-F238E27FC236}">
                <a16:creationId xmlns:a16="http://schemas.microsoft.com/office/drawing/2014/main" id="{ED326351-0077-4111-961D-EE3DF1DDB63B}"/>
              </a:ext>
            </a:extLst>
          </p:cNvPr>
          <p:cNvSpPr txBox="1"/>
          <p:nvPr/>
        </p:nvSpPr>
        <p:spPr>
          <a:xfrm>
            <a:off x="6970368" y="2793597"/>
            <a:ext cx="3568439" cy="430887"/>
          </a:xfrm>
          <a:prstGeom prst="rect">
            <a:avLst/>
          </a:prstGeom>
          <a:noFill/>
        </p:spPr>
        <p:txBody>
          <a:bodyPr wrap="square" rtlCol="0" anchor="ctr">
            <a:spAutoFit/>
          </a:bodyPr>
          <a:lstStyle/>
          <a:p>
            <a:r>
              <a:rPr lang="en-GB" altLang="ko-KR" sz="1100" dirty="0">
                <a:cs typeface="Arial" pitchFamily="34" charset="0"/>
              </a:rPr>
              <a:t>L</a:t>
            </a:r>
            <a:r>
              <a:rPr lang="en-US" altLang="ko-KR" sz="1100" dirty="0">
                <a:cs typeface="Arial" pitchFamily="34" charset="0"/>
              </a:rPr>
              <a:t>OREM IPSUM DOLOR SIT AMET,</a:t>
            </a:r>
          </a:p>
          <a:p>
            <a:r>
              <a:rPr lang="en-US" altLang="ko-KR" sz="1100" dirty="0">
                <a:cs typeface="Arial" pitchFamily="34" charset="0"/>
              </a:rPr>
              <a:t>CU USU AGAM INTEGRE IMPEDIT.</a:t>
            </a:r>
            <a:endParaRPr lang="ko-KR" altLang="en-US" sz="1100" dirty="0">
              <a:cs typeface="Arial" pitchFamily="34" charset="0"/>
            </a:endParaRPr>
          </a:p>
        </p:txBody>
      </p:sp>
      <p:sp>
        <p:nvSpPr>
          <p:cNvPr id="28" name="TextBox 46">
            <a:extLst>
              <a:ext uri="{FF2B5EF4-FFF2-40B4-BE49-F238E27FC236}">
                <a16:creationId xmlns:a16="http://schemas.microsoft.com/office/drawing/2014/main" id="{3BB336E6-B446-453F-B1E6-11A9274A09E9}"/>
              </a:ext>
            </a:extLst>
          </p:cNvPr>
          <p:cNvSpPr txBox="1"/>
          <p:nvPr/>
        </p:nvSpPr>
        <p:spPr>
          <a:xfrm>
            <a:off x="6898982" y="1882450"/>
            <a:ext cx="3568440" cy="830997"/>
          </a:xfrm>
          <a:prstGeom prst="rect">
            <a:avLst/>
          </a:prstGeom>
          <a:noFill/>
        </p:spPr>
        <p:txBody>
          <a:bodyPr wrap="square" rtlCol="0" anchor="ctr">
            <a:spAutoFit/>
          </a:bodyPr>
          <a:lstStyle/>
          <a:p>
            <a:r>
              <a:rPr lang="en-GB" altLang="ko-KR" sz="2400" b="1" i="1" dirty="0">
                <a:cs typeface="Arial" pitchFamily="34" charset="0"/>
              </a:rPr>
              <a:t>L</a:t>
            </a:r>
            <a:r>
              <a:rPr lang="en-US" altLang="ko-KR" sz="2400" b="1" i="1" dirty="0">
                <a:cs typeface="Arial" pitchFamily="34" charset="0"/>
              </a:rPr>
              <a:t>OREM IPSUM</a:t>
            </a:r>
          </a:p>
          <a:p>
            <a:r>
              <a:rPr lang="en-US" altLang="ko-KR" sz="2400" b="1" i="1" dirty="0">
                <a:cs typeface="Arial" pitchFamily="34" charset="0"/>
              </a:rPr>
              <a:t>DOLOR SIT AMET, </a:t>
            </a:r>
            <a:endParaRPr lang="ko-KR" altLang="en-US" sz="2400" b="1" i="1" dirty="0">
              <a:cs typeface="Arial" pitchFamily="34" charset="0"/>
            </a:endParaRPr>
          </a:p>
        </p:txBody>
      </p:sp>
      <p:sp>
        <p:nvSpPr>
          <p:cNvPr id="29" name="Rounded Rectangle 2">
            <a:extLst>
              <a:ext uri="{FF2B5EF4-FFF2-40B4-BE49-F238E27FC236}">
                <a16:creationId xmlns:a16="http://schemas.microsoft.com/office/drawing/2014/main" id="{7B43054B-D684-4D44-82B5-A468F4D8032A}"/>
              </a:ext>
            </a:extLst>
          </p:cNvPr>
          <p:cNvSpPr>
            <a:spLocks noChangeAspect="1"/>
          </p:cNvSpPr>
          <p:nvPr/>
        </p:nvSpPr>
        <p:spPr>
          <a:xfrm>
            <a:off x="9128235" y="5254437"/>
            <a:ext cx="566911" cy="720000"/>
          </a:xfrm>
          <a:custGeom>
            <a:avLst/>
            <a:gdLst/>
            <a:ahLst/>
            <a:cxnLst/>
            <a:rect l="l" t="t" r="r" b="b"/>
            <a:pathLst>
              <a:path w="3061657" h="3888432">
                <a:moveTo>
                  <a:pt x="414828" y="3226712"/>
                </a:moveTo>
                <a:lnTo>
                  <a:pt x="2646828" y="3226712"/>
                </a:lnTo>
                <a:lnTo>
                  <a:pt x="2646828" y="3406712"/>
                </a:lnTo>
                <a:lnTo>
                  <a:pt x="414828" y="3406712"/>
                </a:lnTo>
                <a:close/>
                <a:moveTo>
                  <a:pt x="2247150" y="1785874"/>
                </a:moveTo>
                <a:lnTo>
                  <a:pt x="2535180" y="1785874"/>
                </a:lnTo>
                <a:cubicBezTo>
                  <a:pt x="2574949" y="1785874"/>
                  <a:pt x="2607189" y="1818114"/>
                  <a:pt x="2607189" y="1857883"/>
                </a:cubicBezTo>
                <a:lnTo>
                  <a:pt x="2607189" y="2145913"/>
                </a:lnTo>
                <a:cubicBezTo>
                  <a:pt x="2607189" y="2185682"/>
                  <a:pt x="2574949" y="2217922"/>
                  <a:pt x="2535180" y="2217922"/>
                </a:cubicBezTo>
                <a:lnTo>
                  <a:pt x="2247150" y="2217922"/>
                </a:lnTo>
                <a:cubicBezTo>
                  <a:pt x="2207381" y="2217922"/>
                  <a:pt x="2175141" y="2185682"/>
                  <a:pt x="2175141" y="2145913"/>
                </a:cubicBezTo>
                <a:lnTo>
                  <a:pt x="2175141" y="1857883"/>
                </a:lnTo>
                <a:cubicBezTo>
                  <a:pt x="2175141" y="1818114"/>
                  <a:pt x="2207381" y="1785874"/>
                  <a:pt x="2247150" y="1785874"/>
                </a:cubicBezTo>
                <a:close/>
                <a:moveTo>
                  <a:pt x="1693748" y="1785874"/>
                </a:moveTo>
                <a:lnTo>
                  <a:pt x="1981778" y="1785874"/>
                </a:lnTo>
                <a:cubicBezTo>
                  <a:pt x="2021547" y="1785874"/>
                  <a:pt x="2053787" y="1818114"/>
                  <a:pt x="2053787" y="1857883"/>
                </a:cubicBezTo>
                <a:lnTo>
                  <a:pt x="2053787" y="2145913"/>
                </a:lnTo>
                <a:cubicBezTo>
                  <a:pt x="2053787" y="2185682"/>
                  <a:pt x="2021547" y="2217922"/>
                  <a:pt x="1981778" y="2217922"/>
                </a:cubicBezTo>
                <a:lnTo>
                  <a:pt x="1693748" y="2217922"/>
                </a:lnTo>
                <a:cubicBezTo>
                  <a:pt x="1653979" y="2217922"/>
                  <a:pt x="1621739" y="2185682"/>
                  <a:pt x="1621739" y="2145913"/>
                </a:cubicBezTo>
                <a:lnTo>
                  <a:pt x="1621739" y="1857883"/>
                </a:lnTo>
                <a:cubicBezTo>
                  <a:pt x="1621739" y="1818114"/>
                  <a:pt x="1653979" y="1785874"/>
                  <a:pt x="1693748" y="1785874"/>
                </a:cubicBezTo>
                <a:close/>
                <a:moveTo>
                  <a:pt x="1140346" y="1785874"/>
                </a:moveTo>
                <a:lnTo>
                  <a:pt x="1428376" y="1785874"/>
                </a:lnTo>
                <a:cubicBezTo>
                  <a:pt x="1468145" y="1785874"/>
                  <a:pt x="1500385" y="1818114"/>
                  <a:pt x="1500385" y="1857883"/>
                </a:cubicBezTo>
                <a:lnTo>
                  <a:pt x="1500385" y="2145913"/>
                </a:lnTo>
                <a:cubicBezTo>
                  <a:pt x="1500385" y="2185682"/>
                  <a:pt x="1468145" y="2217922"/>
                  <a:pt x="1428376" y="2217922"/>
                </a:cubicBezTo>
                <a:lnTo>
                  <a:pt x="1140346" y="2217922"/>
                </a:lnTo>
                <a:cubicBezTo>
                  <a:pt x="1100577" y="2217922"/>
                  <a:pt x="1068337" y="2185682"/>
                  <a:pt x="1068337" y="2145913"/>
                </a:cubicBezTo>
                <a:lnTo>
                  <a:pt x="1068337" y="1857883"/>
                </a:lnTo>
                <a:cubicBezTo>
                  <a:pt x="1068337" y="1818114"/>
                  <a:pt x="1100577" y="1785874"/>
                  <a:pt x="1140346" y="1785874"/>
                </a:cubicBezTo>
                <a:close/>
                <a:moveTo>
                  <a:pt x="586944" y="1785874"/>
                </a:moveTo>
                <a:lnTo>
                  <a:pt x="874974" y="1785874"/>
                </a:lnTo>
                <a:cubicBezTo>
                  <a:pt x="914743" y="1785874"/>
                  <a:pt x="946983" y="1818114"/>
                  <a:pt x="946983" y="1857883"/>
                </a:cubicBezTo>
                <a:lnTo>
                  <a:pt x="946983" y="2145913"/>
                </a:lnTo>
                <a:cubicBezTo>
                  <a:pt x="946983" y="2185682"/>
                  <a:pt x="914743" y="2217922"/>
                  <a:pt x="874974" y="2217922"/>
                </a:cubicBezTo>
                <a:lnTo>
                  <a:pt x="586944" y="2217922"/>
                </a:lnTo>
                <a:cubicBezTo>
                  <a:pt x="547175" y="2217922"/>
                  <a:pt x="514935" y="2185682"/>
                  <a:pt x="514935" y="2145913"/>
                </a:cubicBezTo>
                <a:lnTo>
                  <a:pt x="514935" y="1857883"/>
                </a:lnTo>
                <a:cubicBezTo>
                  <a:pt x="514935" y="1818114"/>
                  <a:pt x="547175" y="1785874"/>
                  <a:pt x="586944" y="1785874"/>
                </a:cubicBezTo>
                <a:close/>
                <a:moveTo>
                  <a:pt x="2243400" y="1201426"/>
                </a:moveTo>
                <a:lnTo>
                  <a:pt x="2531430" y="1201426"/>
                </a:lnTo>
                <a:cubicBezTo>
                  <a:pt x="2571199" y="1201426"/>
                  <a:pt x="2603439" y="1233666"/>
                  <a:pt x="2603439" y="1273435"/>
                </a:cubicBezTo>
                <a:lnTo>
                  <a:pt x="2603439" y="1561465"/>
                </a:lnTo>
                <a:cubicBezTo>
                  <a:pt x="2603439" y="1601234"/>
                  <a:pt x="2571199" y="1633474"/>
                  <a:pt x="2531430" y="1633474"/>
                </a:cubicBezTo>
                <a:lnTo>
                  <a:pt x="2243400" y="1633474"/>
                </a:lnTo>
                <a:cubicBezTo>
                  <a:pt x="2203631" y="1633474"/>
                  <a:pt x="2171391" y="1601234"/>
                  <a:pt x="2171391" y="1561465"/>
                </a:cubicBezTo>
                <a:lnTo>
                  <a:pt x="2171391" y="1273435"/>
                </a:lnTo>
                <a:cubicBezTo>
                  <a:pt x="2171391" y="1233666"/>
                  <a:pt x="2203631" y="1201426"/>
                  <a:pt x="2243400" y="1201426"/>
                </a:cubicBezTo>
                <a:close/>
                <a:moveTo>
                  <a:pt x="1689998" y="1201426"/>
                </a:moveTo>
                <a:lnTo>
                  <a:pt x="1978028" y="1201426"/>
                </a:lnTo>
                <a:cubicBezTo>
                  <a:pt x="2017797" y="1201426"/>
                  <a:pt x="2050037" y="1233666"/>
                  <a:pt x="2050037" y="1273435"/>
                </a:cubicBezTo>
                <a:lnTo>
                  <a:pt x="2050037" y="1561465"/>
                </a:lnTo>
                <a:cubicBezTo>
                  <a:pt x="2050037" y="1601234"/>
                  <a:pt x="2017797" y="1633474"/>
                  <a:pt x="1978028" y="1633474"/>
                </a:cubicBezTo>
                <a:lnTo>
                  <a:pt x="1689998" y="1633474"/>
                </a:lnTo>
                <a:cubicBezTo>
                  <a:pt x="1650229" y="1633474"/>
                  <a:pt x="1617989" y="1601234"/>
                  <a:pt x="1617989" y="1561465"/>
                </a:cubicBezTo>
                <a:lnTo>
                  <a:pt x="1617989" y="1273435"/>
                </a:lnTo>
                <a:cubicBezTo>
                  <a:pt x="1617989" y="1233666"/>
                  <a:pt x="1650229" y="1201426"/>
                  <a:pt x="1689998" y="1201426"/>
                </a:cubicBezTo>
                <a:close/>
                <a:moveTo>
                  <a:pt x="1136596" y="1201426"/>
                </a:moveTo>
                <a:lnTo>
                  <a:pt x="1424626" y="1201426"/>
                </a:lnTo>
                <a:cubicBezTo>
                  <a:pt x="1464395" y="1201426"/>
                  <a:pt x="1496635" y="1233666"/>
                  <a:pt x="1496635" y="1273435"/>
                </a:cubicBezTo>
                <a:lnTo>
                  <a:pt x="1496635" y="1561465"/>
                </a:lnTo>
                <a:cubicBezTo>
                  <a:pt x="1496635" y="1601234"/>
                  <a:pt x="1464395" y="1633474"/>
                  <a:pt x="1424626" y="1633474"/>
                </a:cubicBezTo>
                <a:lnTo>
                  <a:pt x="1136596" y="1633474"/>
                </a:lnTo>
                <a:cubicBezTo>
                  <a:pt x="1096827" y="1633474"/>
                  <a:pt x="1064587" y="1601234"/>
                  <a:pt x="1064587" y="1561465"/>
                </a:cubicBezTo>
                <a:lnTo>
                  <a:pt x="1064587" y="1273435"/>
                </a:lnTo>
                <a:cubicBezTo>
                  <a:pt x="1064587" y="1233666"/>
                  <a:pt x="1096827" y="1201426"/>
                  <a:pt x="1136596" y="1201426"/>
                </a:cubicBezTo>
                <a:close/>
                <a:moveTo>
                  <a:pt x="583194" y="1201426"/>
                </a:moveTo>
                <a:lnTo>
                  <a:pt x="871224" y="1201426"/>
                </a:lnTo>
                <a:cubicBezTo>
                  <a:pt x="910993" y="1201426"/>
                  <a:pt x="943233" y="1233666"/>
                  <a:pt x="943233" y="1273435"/>
                </a:cubicBezTo>
                <a:lnTo>
                  <a:pt x="943233" y="1561465"/>
                </a:lnTo>
                <a:cubicBezTo>
                  <a:pt x="943233" y="1601234"/>
                  <a:pt x="910993" y="1633474"/>
                  <a:pt x="871224" y="1633474"/>
                </a:cubicBezTo>
                <a:lnTo>
                  <a:pt x="583194" y="1633474"/>
                </a:lnTo>
                <a:cubicBezTo>
                  <a:pt x="543425" y="1633474"/>
                  <a:pt x="511185" y="1601234"/>
                  <a:pt x="511185" y="1561465"/>
                </a:cubicBezTo>
                <a:lnTo>
                  <a:pt x="511185" y="1273435"/>
                </a:lnTo>
                <a:cubicBezTo>
                  <a:pt x="511185" y="1233666"/>
                  <a:pt x="543425" y="1201426"/>
                  <a:pt x="583194" y="1201426"/>
                </a:cubicBezTo>
                <a:close/>
                <a:moveTo>
                  <a:pt x="2226002" y="616978"/>
                </a:moveTo>
                <a:lnTo>
                  <a:pt x="2514032" y="616978"/>
                </a:lnTo>
                <a:cubicBezTo>
                  <a:pt x="2553801" y="616978"/>
                  <a:pt x="2586041" y="649218"/>
                  <a:pt x="2586041" y="688987"/>
                </a:cubicBezTo>
                <a:lnTo>
                  <a:pt x="2586041" y="977017"/>
                </a:lnTo>
                <a:cubicBezTo>
                  <a:pt x="2586041" y="1016786"/>
                  <a:pt x="2553801" y="1049026"/>
                  <a:pt x="2514032" y="1049026"/>
                </a:cubicBezTo>
                <a:lnTo>
                  <a:pt x="2226002" y="1049026"/>
                </a:lnTo>
                <a:cubicBezTo>
                  <a:pt x="2186233" y="1049026"/>
                  <a:pt x="2153993" y="1016786"/>
                  <a:pt x="2153993" y="977017"/>
                </a:cubicBezTo>
                <a:lnTo>
                  <a:pt x="2153993" y="688987"/>
                </a:lnTo>
                <a:cubicBezTo>
                  <a:pt x="2153993" y="649218"/>
                  <a:pt x="2186233" y="616978"/>
                  <a:pt x="2226002" y="616978"/>
                </a:cubicBezTo>
                <a:close/>
                <a:moveTo>
                  <a:pt x="1672600" y="616978"/>
                </a:moveTo>
                <a:lnTo>
                  <a:pt x="1960630" y="616978"/>
                </a:lnTo>
                <a:cubicBezTo>
                  <a:pt x="2000399" y="616978"/>
                  <a:pt x="2032639" y="649218"/>
                  <a:pt x="2032639" y="688987"/>
                </a:cubicBezTo>
                <a:lnTo>
                  <a:pt x="2032639" y="977017"/>
                </a:lnTo>
                <a:cubicBezTo>
                  <a:pt x="2032639" y="1016786"/>
                  <a:pt x="2000399" y="1049026"/>
                  <a:pt x="1960630" y="1049026"/>
                </a:cubicBezTo>
                <a:lnTo>
                  <a:pt x="1672600" y="1049026"/>
                </a:lnTo>
                <a:cubicBezTo>
                  <a:pt x="1632831" y="1049026"/>
                  <a:pt x="1600591" y="1016786"/>
                  <a:pt x="1600591" y="977017"/>
                </a:cubicBezTo>
                <a:lnTo>
                  <a:pt x="1600591" y="688987"/>
                </a:lnTo>
                <a:cubicBezTo>
                  <a:pt x="1600591" y="649218"/>
                  <a:pt x="1632831" y="616978"/>
                  <a:pt x="1672600" y="616978"/>
                </a:cubicBezTo>
                <a:close/>
                <a:moveTo>
                  <a:pt x="1119198" y="616978"/>
                </a:moveTo>
                <a:lnTo>
                  <a:pt x="1407228" y="616978"/>
                </a:lnTo>
                <a:cubicBezTo>
                  <a:pt x="1446997" y="616978"/>
                  <a:pt x="1479237" y="649218"/>
                  <a:pt x="1479237" y="688987"/>
                </a:cubicBezTo>
                <a:lnTo>
                  <a:pt x="1479237" y="977017"/>
                </a:lnTo>
                <a:cubicBezTo>
                  <a:pt x="1479237" y="1016786"/>
                  <a:pt x="1446997" y="1049026"/>
                  <a:pt x="1407228" y="1049026"/>
                </a:cubicBezTo>
                <a:lnTo>
                  <a:pt x="1119198" y="1049026"/>
                </a:lnTo>
                <a:cubicBezTo>
                  <a:pt x="1079429" y="1049026"/>
                  <a:pt x="1047189" y="1016786"/>
                  <a:pt x="1047189" y="977017"/>
                </a:cubicBezTo>
                <a:lnTo>
                  <a:pt x="1047189" y="688987"/>
                </a:lnTo>
                <a:cubicBezTo>
                  <a:pt x="1047189" y="649218"/>
                  <a:pt x="1079429" y="616978"/>
                  <a:pt x="1119198" y="616978"/>
                </a:cubicBezTo>
                <a:close/>
                <a:moveTo>
                  <a:pt x="565796" y="616978"/>
                </a:moveTo>
                <a:lnTo>
                  <a:pt x="853826" y="616978"/>
                </a:lnTo>
                <a:cubicBezTo>
                  <a:pt x="893595" y="616978"/>
                  <a:pt x="925835" y="649218"/>
                  <a:pt x="925835" y="688987"/>
                </a:cubicBezTo>
                <a:lnTo>
                  <a:pt x="925835" y="977017"/>
                </a:lnTo>
                <a:cubicBezTo>
                  <a:pt x="925835" y="1016786"/>
                  <a:pt x="893595" y="1049026"/>
                  <a:pt x="853826" y="1049026"/>
                </a:cubicBezTo>
                <a:lnTo>
                  <a:pt x="565796" y="1049026"/>
                </a:lnTo>
                <a:cubicBezTo>
                  <a:pt x="526027" y="1049026"/>
                  <a:pt x="493787" y="1016786"/>
                  <a:pt x="493787" y="977017"/>
                </a:cubicBezTo>
                <a:lnTo>
                  <a:pt x="493787" y="688987"/>
                </a:lnTo>
                <a:cubicBezTo>
                  <a:pt x="493787" y="649218"/>
                  <a:pt x="526027" y="616978"/>
                  <a:pt x="565796" y="616978"/>
                </a:cubicBezTo>
                <a:close/>
                <a:moveTo>
                  <a:pt x="306692" y="360040"/>
                </a:moveTo>
                <a:lnTo>
                  <a:pt x="306692" y="3528392"/>
                </a:lnTo>
                <a:lnTo>
                  <a:pt x="2754964" y="3528392"/>
                </a:lnTo>
                <a:lnTo>
                  <a:pt x="2754964" y="360040"/>
                </a:lnTo>
                <a:close/>
                <a:moveTo>
                  <a:pt x="223685" y="0"/>
                </a:moveTo>
                <a:lnTo>
                  <a:pt x="2837972" y="0"/>
                </a:lnTo>
                <a:cubicBezTo>
                  <a:pt x="2961510" y="0"/>
                  <a:pt x="3061657" y="100147"/>
                  <a:pt x="3061657" y="223685"/>
                </a:cubicBezTo>
                <a:lnTo>
                  <a:pt x="3061657" y="3664747"/>
                </a:lnTo>
                <a:cubicBezTo>
                  <a:pt x="3061657" y="3788285"/>
                  <a:pt x="2961510" y="3888432"/>
                  <a:pt x="2837972" y="3888432"/>
                </a:cubicBezTo>
                <a:lnTo>
                  <a:pt x="223685" y="3888432"/>
                </a:lnTo>
                <a:cubicBezTo>
                  <a:pt x="100147" y="3888432"/>
                  <a:pt x="0" y="3788285"/>
                  <a:pt x="0" y="3664747"/>
                </a:cubicBezTo>
                <a:lnTo>
                  <a:pt x="0" y="223685"/>
                </a:lnTo>
                <a:cubicBezTo>
                  <a:pt x="0" y="100147"/>
                  <a:pt x="100147" y="0"/>
                  <a:pt x="223685"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30" name="Rounded Rectangle 2">
            <a:extLst>
              <a:ext uri="{FF2B5EF4-FFF2-40B4-BE49-F238E27FC236}">
                <a16:creationId xmlns:a16="http://schemas.microsoft.com/office/drawing/2014/main" id="{242FB31B-35AA-4EDB-BD70-E868CD0657EE}"/>
              </a:ext>
            </a:extLst>
          </p:cNvPr>
          <p:cNvSpPr>
            <a:spLocks noChangeAspect="1"/>
          </p:cNvSpPr>
          <p:nvPr/>
        </p:nvSpPr>
        <p:spPr>
          <a:xfrm>
            <a:off x="7015935" y="5254437"/>
            <a:ext cx="400799" cy="720000"/>
          </a:xfrm>
          <a:custGeom>
            <a:avLst/>
            <a:gdLst/>
            <a:ahLst/>
            <a:cxnLst/>
            <a:rect l="l" t="t" r="r" b="b"/>
            <a:pathLst>
              <a:path w="2160240" h="3880673">
                <a:moveTo>
                  <a:pt x="816120" y="3545649"/>
                </a:moveTo>
                <a:cubicBezTo>
                  <a:pt x="802865" y="3545649"/>
                  <a:pt x="792120" y="3556394"/>
                  <a:pt x="792120" y="3569649"/>
                </a:cubicBezTo>
                <a:lnTo>
                  <a:pt x="792120" y="3665649"/>
                </a:lnTo>
                <a:cubicBezTo>
                  <a:pt x="792120" y="3678904"/>
                  <a:pt x="802865" y="3689649"/>
                  <a:pt x="816120" y="3689649"/>
                </a:cubicBezTo>
                <a:lnTo>
                  <a:pt x="1344120" y="3689649"/>
                </a:lnTo>
                <a:cubicBezTo>
                  <a:pt x="1357375" y="3689649"/>
                  <a:pt x="1368120" y="3678904"/>
                  <a:pt x="1368120" y="3665649"/>
                </a:cubicBezTo>
                <a:lnTo>
                  <a:pt x="1368120" y="3569649"/>
                </a:lnTo>
                <a:cubicBezTo>
                  <a:pt x="1368120" y="3556394"/>
                  <a:pt x="1357375" y="3545649"/>
                  <a:pt x="1344120" y="3545649"/>
                </a:cubicBezTo>
                <a:close/>
                <a:moveTo>
                  <a:pt x="1458489" y="1982610"/>
                </a:moveTo>
                <a:lnTo>
                  <a:pt x="1698487" y="1982610"/>
                </a:lnTo>
                <a:cubicBezTo>
                  <a:pt x="1731625" y="1982610"/>
                  <a:pt x="1758488" y="2009473"/>
                  <a:pt x="1758488" y="2042611"/>
                </a:cubicBezTo>
                <a:lnTo>
                  <a:pt x="1758488" y="2282649"/>
                </a:lnTo>
                <a:cubicBezTo>
                  <a:pt x="1758488" y="2315787"/>
                  <a:pt x="1731625" y="2342650"/>
                  <a:pt x="1698487" y="2342650"/>
                </a:cubicBezTo>
                <a:lnTo>
                  <a:pt x="1458489" y="2342650"/>
                </a:lnTo>
                <a:cubicBezTo>
                  <a:pt x="1425351" y="2342650"/>
                  <a:pt x="1398488" y="2315787"/>
                  <a:pt x="1398488" y="2282649"/>
                </a:cubicBezTo>
                <a:lnTo>
                  <a:pt x="1398488" y="2042611"/>
                </a:lnTo>
                <a:cubicBezTo>
                  <a:pt x="1398488" y="2009473"/>
                  <a:pt x="1425351" y="1982610"/>
                  <a:pt x="1458489" y="1982610"/>
                </a:cubicBezTo>
                <a:close/>
                <a:moveTo>
                  <a:pt x="946089" y="1982610"/>
                </a:moveTo>
                <a:lnTo>
                  <a:pt x="1186087" y="1982610"/>
                </a:lnTo>
                <a:cubicBezTo>
                  <a:pt x="1219225" y="1982610"/>
                  <a:pt x="1246088" y="2009473"/>
                  <a:pt x="1246088" y="2042611"/>
                </a:cubicBezTo>
                <a:lnTo>
                  <a:pt x="1246088" y="2282649"/>
                </a:lnTo>
                <a:cubicBezTo>
                  <a:pt x="1246088" y="2315787"/>
                  <a:pt x="1219225" y="2342650"/>
                  <a:pt x="1186087" y="2342650"/>
                </a:cubicBezTo>
                <a:lnTo>
                  <a:pt x="946089" y="2342650"/>
                </a:lnTo>
                <a:cubicBezTo>
                  <a:pt x="912951" y="2342650"/>
                  <a:pt x="886088" y="2315787"/>
                  <a:pt x="886088" y="2282649"/>
                </a:cubicBezTo>
                <a:lnTo>
                  <a:pt x="886088" y="2042611"/>
                </a:lnTo>
                <a:cubicBezTo>
                  <a:pt x="886088" y="2009473"/>
                  <a:pt x="912951" y="1982610"/>
                  <a:pt x="946089" y="1982610"/>
                </a:cubicBezTo>
                <a:close/>
                <a:moveTo>
                  <a:pt x="434129" y="1982610"/>
                </a:moveTo>
                <a:lnTo>
                  <a:pt x="674127" y="1982610"/>
                </a:lnTo>
                <a:cubicBezTo>
                  <a:pt x="707265" y="1982610"/>
                  <a:pt x="734128" y="2009473"/>
                  <a:pt x="734128" y="2042611"/>
                </a:cubicBezTo>
                <a:lnTo>
                  <a:pt x="734128" y="2282649"/>
                </a:lnTo>
                <a:cubicBezTo>
                  <a:pt x="734128" y="2315787"/>
                  <a:pt x="707265" y="2342650"/>
                  <a:pt x="674127" y="2342650"/>
                </a:cubicBezTo>
                <a:lnTo>
                  <a:pt x="434129" y="2342650"/>
                </a:lnTo>
                <a:cubicBezTo>
                  <a:pt x="400991" y="2342650"/>
                  <a:pt x="374128" y="2315787"/>
                  <a:pt x="374128" y="2282649"/>
                </a:cubicBezTo>
                <a:lnTo>
                  <a:pt x="374128" y="2042611"/>
                </a:lnTo>
                <a:cubicBezTo>
                  <a:pt x="374128" y="2009473"/>
                  <a:pt x="400991" y="1982610"/>
                  <a:pt x="434129" y="1982610"/>
                </a:cubicBezTo>
                <a:close/>
                <a:moveTo>
                  <a:pt x="1458489" y="1434014"/>
                </a:moveTo>
                <a:lnTo>
                  <a:pt x="1698487" y="1434014"/>
                </a:lnTo>
                <a:cubicBezTo>
                  <a:pt x="1731625" y="1434014"/>
                  <a:pt x="1758488" y="1460877"/>
                  <a:pt x="1758488" y="1494015"/>
                </a:cubicBezTo>
                <a:lnTo>
                  <a:pt x="1758488" y="1734053"/>
                </a:lnTo>
                <a:cubicBezTo>
                  <a:pt x="1758488" y="1767191"/>
                  <a:pt x="1731625" y="1794054"/>
                  <a:pt x="1698487" y="1794054"/>
                </a:cubicBezTo>
                <a:lnTo>
                  <a:pt x="1458489" y="1794054"/>
                </a:lnTo>
                <a:cubicBezTo>
                  <a:pt x="1425351" y="1794054"/>
                  <a:pt x="1398488" y="1767191"/>
                  <a:pt x="1398488" y="1734053"/>
                </a:cubicBezTo>
                <a:lnTo>
                  <a:pt x="1398488" y="1494015"/>
                </a:lnTo>
                <a:cubicBezTo>
                  <a:pt x="1398488" y="1460877"/>
                  <a:pt x="1425351" y="1434014"/>
                  <a:pt x="1458489" y="1434014"/>
                </a:cubicBezTo>
                <a:close/>
                <a:moveTo>
                  <a:pt x="946089" y="1434014"/>
                </a:moveTo>
                <a:lnTo>
                  <a:pt x="1186087" y="1434014"/>
                </a:lnTo>
                <a:cubicBezTo>
                  <a:pt x="1219225" y="1434014"/>
                  <a:pt x="1246088" y="1460877"/>
                  <a:pt x="1246088" y="1494015"/>
                </a:cubicBezTo>
                <a:lnTo>
                  <a:pt x="1246088" y="1734053"/>
                </a:lnTo>
                <a:cubicBezTo>
                  <a:pt x="1246088" y="1767191"/>
                  <a:pt x="1219225" y="1794054"/>
                  <a:pt x="1186087" y="1794054"/>
                </a:cubicBezTo>
                <a:lnTo>
                  <a:pt x="946089" y="1794054"/>
                </a:lnTo>
                <a:cubicBezTo>
                  <a:pt x="912951" y="1794054"/>
                  <a:pt x="886088" y="1767191"/>
                  <a:pt x="886088" y="1734053"/>
                </a:cubicBezTo>
                <a:lnTo>
                  <a:pt x="886088" y="1494015"/>
                </a:lnTo>
                <a:cubicBezTo>
                  <a:pt x="886088" y="1460877"/>
                  <a:pt x="912951" y="1434014"/>
                  <a:pt x="946089" y="1434014"/>
                </a:cubicBezTo>
                <a:close/>
                <a:moveTo>
                  <a:pt x="434129" y="1434014"/>
                </a:moveTo>
                <a:lnTo>
                  <a:pt x="674127" y="1434014"/>
                </a:lnTo>
                <a:cubicBezTo>
                  <a:pt x="707265" y="1434014"/>
                  <a:pt x="734128" y="1460877"/>
                  <a:pt x="734128" y="1494015"/>
                </a:cubicBezTo>
                <a:lnTo>
                  <a:pt x="734128" y="1734053"/>
                </a:lnTo>
                <a:cubicBezTo>
                  <a:pt x="734128" y="1767191"/>
                  <a:pt x="707265" y="1794054"/>
                  <a:pt x="674127" y="1794054"/>
                </a:cubicBezTo>
                <a:lnTo>
                  <a:pt x="434129" y="1794054"/>
                </a:lnTo>
                <a:cubicBezTo>
                  <a:pt x="400991" y="1794054"/>
                  <a:pt x="374128" y="1767191"/>
                  <a:pt x="374128" y="1734053"/>
                </a:cubicBezTo>
                <a:lnTo>
                  <a:pt x="374128" y="1494015"/>
                </a:lnTo>
                <a:cubicBezTo>
                  <a:pt x="374128" y="1460877"/>
                  <a:pt x="400991" y="1434014"/>
                  <a:pt x="434129" y="1434014"/>
                </a:cubicBezTo>
                <a:close/>
                <a:moveTo>
                  <a:pt x="1458489" y="885417"/>
                </a:moveTo>
                <a:lnTo>
                  <a:pt x="1698487" y="885417"/>
                </a:lnTo>
                <a:cubicBezTo>
                  <a:pt x="1731625" y="885417"/>
                  <a:pt x="1758488" y="912280"/>
                  <a:pt x="1758488" y="945418"/>
                </a:cubicBezTo>
                <a:lnTo>
                  <a:pt x="1758488" y="1185456"/>
                </a:lnTo>
                <a:cubicBezTo>
                  <a:pt x="1758488" y="1218594"/>
                  <a:pt x="1731625" y="1245457"/>
                  <a:pt x="1698487" y="1245457"/>
                </a:cubicBezTo>
                <a:lnTo>
                  <a:pt x="1458489" y="1245457"/>
                </a:lnTo>
                <a:cubicBezTo>
                  <a:pt x="1425351" y="1245457"/>
                  <a:pt x="1398488" y="1218594"/>
                  <a:pt x="1398488" y="1185456"/>
                </a:cubicBezTo>
                <a:lnTo>
                  <a:pt x="1398488" y="945418"/>
                </a:lnTo>
                <a:cubicBezTo>
                  <a:pt x="1398488" y="912280"/>
                  <a:pt x="1425351" y="885417"/>
                  <a:pt x="1458489" y="885417"/>
                </a:cubicBezTo>
                <a:close/>
                <a:moveTo>
                  <a:pt x="946089" y="885417"/>
                </a:moveTo>
                <a:lnTo>
                  <a:pt x="1186087" y="885417"/>
                </a:lnTo>
                <a:cubicBezTo>
                  <a:pt x="1219225" y="885417"/>
                  <a:pt x="1246088" y="912280"/>
                  <a:pt x="1246088" y="945418"/>
                </a:cubicBezTo>
                <a:lnTo>
                  <a:pt x="1246088" y="1185456"/>
                </a:lnTo>
                <a:cubicBezTo>
                  <a:pt x="1246088" y="1218594"/>
                  <a:pt x="1219225" y="1245457"/>
                  <a:pt x="1186087" y="1245457"/>
                </a:cubicBezTo>
                <a:lnTo>
                  <a:pt x="946089" y="1245457"/>
                </a:lnTo>
                <a:cubicBezTo>
                  <a:pt x="912951" y="1245457"/>
                  <a:pt x="886088" y="1218594"/>
                  <a:pt x="886088" y="1185456"/>
                </a:cubicBezTo>
                <a:lnTo>
                  <a:pt x="886088" y="945418"/>
                </a:lnTo>
                <a:cubicBezTo>
                  <a:pt x="886088" y="912280"/>
                  <a:pt x="912951" y="885417"/>
                  <a:pt x="946089" y="885417"/>
                </a:cubicBezTo>
                <a:close/>
                <a:moveTo>
                  <a:pt x="434129" y="885417"/>
                </a:moveTo>
                <a:lnTo>
                  <a:pt x="674127" y="885417"/>
                </a:lnTo>
                <a:cubicBezTo>
                  <a:pt x="707265" y="885417"/>
                  <a:pt x="734128" y="912280"/>
                  <a:pt x="734128" y="945418"/>
                </a:cubicBezTo>
                <a:lnTo>
                  <a:pt x="734128" y="1185456"/>
                </a:lnTo>
                <a:cubicBezTo>
                  <a:pt x="734128" y="1218594"/>
                  <a:pt x="707265" y="1245457"/>
                  <a:pt x="674127" y="1245457"/>
                </a:cubicBezTo>
                <a:lnTo>
                  <a:pt x="434129" y="1245457"/>
                </a:lnTo>
                <a:cubicBezTo>
                  <a:pt x="400991" y="1245457"/>
                  <a:pt x="374128" y="1218594"/>
                  <a:pt x="374128" y="1185456"/>
                </a:cubicBezTo>
                <a:lnTo>
                  <a:pt x="374128" y="945418"/>
                </a:lnTo>
                <a:cubicBezTo>
                  <a:pt x="374128" y="912280"/>
                  <a:pt x="400991" y="885417"/>
                  <a:pt x="434129" y="885417"/>
                </a:cubicBezTo>
                <a:close/>
                <a:moveTo>
                  <a:pt x="216024" y="608188"/>
                </a:moveTo>
                <a:lnTo>
                  <a:pt x="216024" y="3272484"/>
                </a:lnTo>
                <a:lnTo>
                  <a:pt x="1944216" y="3272484"/>
                </a:lnTo>
                <a:lnTo>
                  <a:pt x="1944216" y="608188"/>
                </a:lnTo>
                <a:close/>
                <a:moveTo>
                  <a:pt x="912102" y="305289"/>
                </a:moveTo>
                <a:cubicBezTo>
                  <a:pt x="905473" y="305289"/>
                  <a:pt x="900100" y="310662"/>
                  <a:pt x="900100" y="317291"/>
                </a:cubicBezTo>
                <a:lnTo>
                  <a:pt x="900100" y="365295"/>
                </a:lnTo>
                <a:cubicBezTo>
                  <a:pt x="900100" y="371924"/>
                  <a:pt x="905473" y="377297"/>
                  <a:pt x="912102" y="377297"/>
                </a:cubicBezTo>
                <a:lnTo>
                  <a:pt x="1248138" y="377297"/>
                </a:lnTo>
                <a:cubicBezTo>
                  <a:pt x="1254767" y="377297"/>
                  <a:pt x="1260140" y="371924"/>
                  <a:pt x="1260140" y="365295"/>
                </a:cubicBezTo>
                <a:lnTo>
                  <a:pt x="1260140" y="317291"/>
                </a:lnTo>
                <a:cubicBezTo>
                  <a:pt x="1260140" y="310662"/>
                  <a:pt x="1254767" y="305289"/>
                  <a:pt x="1248138" y="305289"/>
                </a:cubicBezTo>
                <a:close/>
                <a:moveTo>
                  <a:pt x="278153" y="0"/>
                </a:moveTo>
                <a:lnTo>
                  <a:pt x="1882087" y="0"/>
                </a:lnTo>
                <a:cubicBezTo>
                  <a:pt x="2035707" y="0"/>
                  <a:pt x="2160240" y="124533"/>
                  <a:pt x="2160240" y="278153"/>
                </a:cubicBezTo>
                <a:lnTo>
                  <a:pt x="2160240" y="3602520"/>
                </a:lnTo>
                <a:cubicBezTo>
                  <a:pt x="2160240" y="3756140"/>
                  <a:pt x="2035707" y="3880673"/>
                  <a:pt x="1882087" y="3880673"/>
                </a:cubicBezTo>
                <a:lnTo>
                  <a:pt x="278153" y="3880673"/>
                </a:lnTo>
                <a:cubicBezTo>
                  <a:pt x="124533" y="3880673"/>
                  <a:pt x="0" y="3756140"/>
                  <a:pt x="0" y="3602520"/>
                </a:cubicBezTo>
                <a:lnTo>
                  <a:pt x="0" y="278153"/>
                </a:lnTo>
                <a:cubicBezTo>
                  <a:pt x="0" y="124533"/>
                  <a:pt x="124533" y="0"/>
                  <a:pt x="278153"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31" name="TextBox 49">
            <a:extLst>
              <a:ext uri="{FF2B5EF4-FFF2-40B4-BE49-F238E27FC236}">
                <a16:creationId xmlns:a16="http://schemas.microsoft.com/office/drawing/2014/main" id="{B25F013A-4EBC-4BA6-9845-79144BD9049D}"/>
              </a:ext>
            </a:extLst>
          </p:cNvPr>
          <p:cNvSpPr txBox="1"/>
          <p:nvPr/>
        </p:nvSpPr>
        <p:spPr>
          <a:xfrm>
            <a:off x="7535226" y="5014272"/>
            <a:ext cx="1450337" cy="1200329"/>
          </a:xfrm>
          <a:prstGeom prst="rect">
            <a:avLst/>
          </a:prstGeom>
          <a:noFill/>
        </p:spPr>
        <p:txBody>
          <a:bodyPr wrap="square" rtlCol="0">
            <a:spAutoFit/>
          </a:bodyPr>
          <a:lstStyle/>
          <a:p>
            <a:r>
              <a:rPr lang="en-US" altLang="ko-KR" sz="1200" dirty="0">
                <a:cs typeface="Arial" pitchFamily="34" charset="0"/>
              </a:rPr>
              <a:t>You can simply impress your audience and add a unique zing and appeal to your Presentations. </a:t>
            </a:r>
            <a:endParaRPr lang="ko-KR" altLang="en-US" sz="1200" dirty="0">
              <a:cs typeface="Arial" pitchFamily="34" charset="0"/>
            </a:endParaRPr>
          </a:p>
        </p:txBody>
      </p:sp>
      <p:sp>
        <p:nvSpPr>
          <p:cNvPr id="32" name="TextBox 50">
            <a:extLst>
              <a:ext uri="{FF2B5EF4-FFF2-40B4-BE49-F238E27FC236}">
                <a16:creationId xmlns:a16="http://schemas.microsoft.com/office/drawing/2014/main" id="{94547895-4679-4D7E-8792-EE8CECBDB1A9}"/>
              </a:ext>
            </a:extLst>
          </p:cNvPr>
          <p:cNvSpPr txBox="1"/>
          <p:nvPr/>
        </p:nvSpPr>
        <p:spPr>
          <a:xfrm>
            <a:off x="9813639" y="5033688"/>
            <a:ext cx="1450337" cy="1200329"/>
          </a:xfrm>
          <a:prstGeom prst="rect">
            <a:avLst/>
          </a:prstGeom>
          <a:noFill/>
        </p:spPr>
        <p:txBody>
          <a:bodyPr wrap="square" rtlCol="0">
            <a:spAutoFit/>
          </a:bodyPr>
          <a:lstStyle/>
          <a:p>
            <a:r>
              <a:rPr lang="en-US" altLang="ko-KR" sz="1200" dirty="0">
                <a:cs typeface="Arial" pitchFamily="34" charset="0"/>
              </a:rPr>
              <a:t>You can simply impress your audience and add a unique zing and appeal to your Presentations. </a:t>
            </a:r>
            <a:endParaRPr lang="ko-KR" altLang="en-US" sz="1200" dirty="0">
              <a:cs typeface="Arial" pitchFamily="34" charset="0"/>
            </a:endParaRPr>
          </a:p>
        </p:txBody>
      </p:sp>
      <p:grpSp>
        <p:nvGrpSpPr>
          <p:cNvPr id="10" name="Grupo 9">
            <a:extLst>
              <a:ext uri="{FF2B5EF4-FFF2-40B4-BE49-F238E27FC236}">
                <a16:creationId xmlns:a16="http://schemas.microsoft.com/office/drawing/2014/main" id="{94286C01-297D-4FC6-7ABA-C2B56F368310}"/>
              </a:ext>
            </a:extLst>
          </p:cNvPr>
          <p:cNvGrpSpPr/>
          <p:nvPr/>
        </p:nvGrpSpPr>
        <p:grpSpPr>
          <a:xfrm>
            <a:off x="1041400" y="2527300"/>
            <a:ext cx="5511800" cy="3892550"/>
            <a:chOff x="1041400" y="2527300"/>
            <a:chExt cx="5511800" cy="3892550"/>
          </a:xfrm>
        </p:grpSpPr>
        <p:sp>
          <p:nvSpPr>
            <p:cNvPr id="4" name="Freeform 5">
              <a:extLst>
                <a:ext uri="{FF2B5EF4-FFF2-40B4-BE49-F238E27FC236}">
                  <a16:creationId xmlns:a16="http://schemas.microsoft.com/office/drawing/2014/main" id="{69EC6720-E9A4-C88D-462A-4405088DDF6A}"/>
                </a:ext>
              </a:extLst>
            </p:cNvPr>
            <p:cNvSpPr>
              <a:spLocks/>
            </p:cNvSpPr>
            <p:nvPr/>
          </p:nvSpPr>
          <p:spPr bwMode="auto">
            <a:xfrm>
              <a:off x="4181475" y="3543300"/>
              <a:ext cx="2371725" cy="2771775"/>
            </a:xfrm>
            <a:custGeom>
              <a:avLst/>
              <a:gdLst>
                <a:gd name="T0" fmla="*/ 224 w 631"/>
                <a:gd name="T1" fmla="*/ 647 h 737"/>
                <a:gd name="T2" fmla="*/ 224 w 631"/>
                <a:gd name="T3" fmla="*/ 504 h 737"/>
                <a:gd name="T4" fmla="*/ 274 w 631"/>
                <a:gd name="T5" fmla="*/ 454 h 737"/>
                <a:gd name="T6" fmla="*/ 582 w 631"/>
                <a:gd name="T7" fmla="*/ 454 h 737"/>
                <a:gd name="T8" fmla="*/ 631 w 631"/>
                <a:gd name="T9" fmla="*/ 501 h 737"/>
                <a:gd name="T10" fmla="*/ 631 w 631"/>
                <a:gd name="T11" fmla="*/ 671 h 737"/>
                <a:gd name="T12" fmla="*/ 607 w 631"/>
                <a:gd name="T13" fmla="*/ 714 h 737"/>
                <a:gd name="T14" fmla="*/ 593 w 631"/>
                <a:gd name="T15" fmla="*/ 737 h 737"/>
                <a:gd name="T16" fmla="*/ 541 w 631"/>
                <a:gd name="T17" fmla="*/ 737 h 737"/>
                <a:gd name="T18" fmla="*/ 538 w 631"/>
                <a:gd name="T19" fmla="*/ 717 h 737"/>
                <a:gd name="T20" fmla="*/ 318 w 631"/>
                <a:gd name="T21" fmla="*/ 717 h 737"/>
                <a:gd name="T22" fmla="*/ 315 w 631"/>
                <a:gd name="T23" fmla="*/ 737 h 737"/>
                <a:gd name="T24" fmla="*/ 266 w 631"/>
                <a:gd name="T25" fmla="*/ 737 h 737"/>
                <a:gd name="T26" fmla="*/ 224 w 631"/>
                <a:gd name="T27" fmla="*/ 691 h 737"/>
                <a:gd name="T28" fmla="*/ 170 w 631"/>
                <a:gd name="T29" fmla="*/ 734 h 737"/>
                <a:gd name="T30" fmla="*/ 107 w 631"/>
                <a:gd name="T31" fmla="*/ 696 h 737"/>
                <a:gd name="T32" fmla="*/ 22 w 631"/>
                <a:gd name="T33" fmla="*/ 431 h 737"/>
                <a:gd name="T34" fmla="*/ 21 w 631"/>
                <a:gd name="T35" fmla="*/ 385 h 737"/>
                <a:gd name="T36" fmla="*/ 98 w 631"/>
                <a:gd name="T37" fmla="*/ 354 h 737"/>
                <a:gd name="T38" fmla="*/ 117 w 631"/>
                <a:gd name="T39" fmla="*/ 346 h 737"/>
                <a:gd name="T40" fmla="*/ 201 w 631"/>
                <a:gd name="T41" fmla="*/ 332 h 737"/>
                <a:gd name="T42" fmla="*/ 125 w 631"/>
                <a:gd name="T43" fmla="*/ 223 h 737"/>
                <a:gd name="T44" fmla="*/ 113 w 631"/>
                <a:gd name="T45" fmla="*/ 190 h 737"/>
                <a:gd name="T46" fmla="*/ 123 w 631"/>
                <a:gd name="T47" fmla="*/ 96 h 737"/>
                <a:gd name="T48" fmla="*/ 78 w 631"/>
                <a:gd name="T49" fmla="*/ 39 h 737"/>
                <a:gd name="T50" fmla="*/ 24 w 631"/>
                <a:gd name="T51" fmla="*/ 86 h 737"/>
                <a:gd name="T52" fmla="*/ 18 w 631"/>
                <a:gd name="T53" fmla="*/ 138 h 737"/>
                <a:gd name="T54" fmla="*/ 2 w 631"/>
                <a:gd name="T55" fmla="*/ 86 h 737"/>
                <a:gd name="T56" fmla="*/ 112 w 631"/>
                <a:gd name="T57" fmla="*/ 21 h 737"/>
                <a:gd name="T58" fmla="*/ 356 w 631"/>
                <a:gd name="T59" fmla="*/ 226 h 737"/>
                <a:gd name="T60" fmla="*/ 394 w 631"/>
                <a:gd name="T61" fmla="*/ 294 h 737"/>
                <a:gd name="T62" fmla="*/ 315 w 631"/>
                <a:gd name="T63" fmla="*/ 438 h 737"/>
                <a:gd name="T64" fmla="*/ 160 w 631"/>
                <a:gd name="T65" fmla="*/ 463 h 737"/>
                <a:gd name="T66" fmla="*/ 219 w 631"/>
                <a:gd name="T67" fmla="*/ 647 h 737"/>
                <a:gd name="T68" fmla="*/ 224 w 631"/>
                <a:gd name="T69" fmla="*/ 647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31" h="737">
                  <a:moveTo>
                    <a:pt x="224" y="647"/>
                  </a:moveTo>
                  <a:cubicBezTo>
                    <a:pt x="224" y="599"/>
                    <a:pt x="224" y="551"/>
                    <a:pt x="224" y="504"/>
                  </a:cubicBezTo>
                  <a:cubicBezTo>
                    <a:pt x="224" y="465"/>
                    <a:pt x="236" y="454"/>
                    <a:pt x="274" y="454"/>
                  </a:cubicBezTo>
                  <a:cubicBezTo>
                    <a:pt x="377" y="454"/>
                    <a:pt x="480" y="454"/>
                    <a:pt x="582" y="454"/>
                  </a:cubicBezTo>
                  <a:cubicBezTo>
                    <a:pt x="619" y="454"/>
                    <a:pt x="631" y="466"/>
                    <a:pt x="631" y="501"/>
                  </a:cubicBezTo>
                  <a:cubicBezTo>
                    <a:pt x="631" y="558"/>
                    <a:pt x="630" y="615"/>
                    <a:pt x="631" y="671"/>
                  </a:cubicBezTo>
                  <a:cubicBezTo>
                    <a:pt x="631" y="690"/>
                    <a:pt x="625" y="705"/>
                    <a:pt x="607" y="714"/>
                  </a:cubicBezTo>
                  <a:cubicBezTo>
                    <a:pt x="601" y="717"/>
                    <a:pt x="599" y="727"/>
                    <a:pt x="593" y="737"/>
                  </a:cubicBezTo>
                  <a:cubicBezTo>
                    <a:pt x="579" y="737"/>
                    <a:pt x="561" y="737"/>
                    <a:pt x="541" y="737"/>
                  </a:cubicBezTo>
                  <a:cubicBezTo>
                    <a:pt x="540" y="731"/>
                    <a:pt x="539" y="724"/>
                    <a:pt x="538" y="717"/>
                  </a:cubicBezTo>
                  <a:cubicBezTo>
                    <a:pt x="465" y="717"/>
                    <a:pt x="392" y="717"/>
                    <a:pt x="318" y="717"/>
                  </a:cubicBezTo>
                  <a:cubicBezTo>
                    <a:pt x="317" y="723"/>
                    <a:pt x="316" y="729"/>
                    <a:pt x="315" y="737"/>
                  </a:cubicBezTo>
                  <a:cubicBezTo>
                    <a:pt x="297" y="737"/>
                    <a:pt x="278" y="737"/>
                    <a:pt x="266" y="737"/>
                  </a:cubicBezTo>
                  <a:cubicBezTo>
                    <a:pt x="251" y="720"/>
                    <a:pt x="238" y="706"/>
                    <a:pt x="224" y="691"/>
                  </a:cubicBezTo>
                  <a:cubicBezTo>
                    <a:pt x="213" y="715"/>
                    <a:pt x="197" y="732"/>
                    <a:pt x="170" y="734"/>
                  </a:cubicBezTo>
                  <a:cubicBezTo>
                    <a:pt x="141" y="737"/>
                    <a:pt x="117" y="723"/>
                    <a:pt x="107" y="696"/>
                  </a:cubicBezTo>
                  <a:cubicBezTo>
                    <a:pt x="78" y="608"/>
                    <a:pt x="49" y="520"/>
                    <a:pt x="22" y="431"/>
                  </a:cubicBezTo>
                  <a:cubicBezTo>
                    <a:pt x="17" y="418"/>
                    <a:pt x="21" y="402"/>
                    <a:pt x="21" y="385"/>
                  </a:cubicBezTo>
                  <a:cubicBezTo>
                    <a:pt x="58" y="394"/>
                    <a:pt x="83" y="386"/>
                    <a:pt x="98" y="354"/>
                  </a:cubicBezTo>
                  <a:cubicBezTo>
                    <a:pt x="100" y="349"/>
                    <a:pt x="110" y="347"/>
                    <a:pt x="117" y="346"/>
                  </a:cubicBezTo>
                  <a:cubicBezTo>
                    <a:pt x="144" y="341"/>
                    <a:pt x="172" y="337"/>
                    <a:pt x="201" y="332"/>
                  </a:cubicBezTo>
                  <a:cubicBezTo>
                    <a:pt x="182" y="290"/>
                    <a:pt x="157" y="254"/>
                    <a:pt x="125" y="223"/>
                  </a:cubicBezTo>
                  <a:cubicBezTo>
                    <a:pt x="114" y="214"/>
                    <a:pt x="111" y="204"/>
                    <a:pt x="113" y="190"/>
                  </a:cubicBezTo>
                  <a:cubicBezTo>
                    <a:pt x="117" y="159"/>
                    <a:pt x="120" y="128"/>
                    <a:pt x="123" y="96"/>
                  </a:cubicBezTo>
                  <a:cubicBezTo>
                    <a:pt x="126" y="66"/>
                    <a:pt x="107" y="42"/>
                    <a:pt x="78" y="39"/>
                  </a:cubicBezTo>
                  <a:cubicBezTo>
                    <a:pt x="51" y="36"/>
                    <a:pt x="27" y="56"/>
                    <a:pt x="24" y="86"/>
                  </a:cubicBezTo>
                  <a:cubicBezTo>
                    <a:pt x="22" y="101"/>
                    <a:pt x="20" y="117"/>
                    <a:pt x="18" y="138"/>
                  </a:cubicBezTo>
                  <a:cubicBezTo>
                    <a:pt x="3" y="121"/>
                    <a:pt x="0" y="104"/>
                    <a:pt x="2" y="86"/>
                  </a:cubicBezTo>
                  <a:cubicBezTo>
                    <a:pt x="7" y="31"/>
                    <a:pt x="60" y="0"/>
                    <a:pt x="112" y="21"/>
                  </a:cubicBezTo>
                  <a:cubicBezTo>
                    <a:pt x="215" y="64"/>
                    <a:pt x="295" y="134"/>
                    <a:pt x="356" y="226"/>
                  </a:cubicBezTo>
                  <a:cubicBezTo>
                    <a:pt x="370" y="248"/>
                    <a:pt x="383" y="271"/>
                    <a:pt x="394" y="294"/>
                  </a:cubicBezTo>
                  <a:cubicBezTo>
                    <a:pt x="422" y="356"/>
                    <a:pt x="382" y="428"/>
                    <a:pt x="315" y="438"/>
                  </a:cubicBezTo>
                  <a:cubicBezTo>
                    <a:pt x="264" y="446"/>
                    <a:pt x="213" y="455"/>
                    <a:pt x="160" y="463"/>
                  </a:cubicBezTo>
                  <a:cubicBezTo>
                    <a:pt x="180" y="526"/>
                    <a:pt x="200" y="586"/>
                    <a:pt x="219" y="647"/>
                  </a:cubicBezTo>
                  <a:cubicBezTo>
                    <a:pt x="221" y="647"/>
                    <a:pt x="223" y="647"/>
                    <a:pt x="224" y="64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 name="Freeform 6">
              <a:extLst>
                <a:ext uri="{FF2B5EF4-FFF2-40B4-BE49-F238E27FC236}">
                  <a16:creationId xmlns:a16="http://schemas.microsoft.com/office/drawing/2014/main" id="{D8F0AE58-61B7-1300-7703-53D240CF6000}"/>
                </a:ext>
              </a:extLst>
            </p:cNvPr>
            <p:cNvSpPr>
              <a:spLocks/>
            </p:cNvSpPr>
            <p:nvPr/>
          </p:nvSpPr>
          <p:spPr bwMode="auto">
            <a:xfrm>
              <a:off x="1041400" y="5375275"/>
              <a:ext cx="1190625" cy="1044575"/>
            </a:xfrm>
            <a:custGeom>
              <a:avLst/>
              <a:gdLst>
                <a:gd name="T0" fmla="*/ 0 w 317"/>
                <a:gd name="T1" fmla="*/ 278 h 278"/>
                <a:gd name="T2" fmla="*/ 0 w 317"/>
                <a:gd name="T3" fmla="*/ 0 h 278"/>
                <a:gd name="T4" fmla="*/ 317 w 317"/>
                <a:gd name="T5" fmla="*/ 0 h 278"/>
                <a:gd name="T6" fmla="*/ 317 w 317"/>
                <a:gd name="T7" fmla="*/ 278 h 278"/>
                <a:gd name="T8" fmla="*/ 0 w 317"/>
                <a:gd name="T9" fmla="*/ 278 h 278"/>
              </a:gdLst>
              <a:ahLst/>
              <a:cxnLst>
                <a:cxn ang="0">
                  <a:pos x="T0" y="T1"/>
                </a:cxn>
                <a:cxn ang="0">
                  <a:pos x="T2" y="T3"/>
                </a:cxn>
                <a:cxn ang="0">
                  <a:pos x="T4" y="T5"/>
                </a:cxn>
                <a:cxn ang="0">
                  <a:pos x="T6" y="T7"/>
                </a:cxn>
                <a:cxn ang="0">
                  <a:pos x="T8" y="T9"/>
                </a:cxn>
              </a:cxnLst>
              <a:rect l="0" t="0" r="r" b="b"/>
              <a:pathLst>
                <a:path w="317" h="278">
                  <a:moveTo>
                    <a:pt x="0" y="278"/>
                  </a:moveTo>
                  <a:cubicBezTo>
                    <a:pt x="0" y="185"/>
                    <a:pt x="0" y="93"/>
                    <a:pt x="0" y="0"/>
                  </a:cubicBezTo>
                  <a:cubicBezTo>
                    <a:pt x="106" y="0"/>
                    <a:pt x="210" y="0"/>
                    <a:pt x="317" y="0"/>
                  </a:cubicBezTo>
                  <a:cubicBezTo>
                    <a:pt x="317" y="92"/>
                    <a:pt x="317" y="184"/>
                    <a:pt x="317" y="278"/>
                  </a:cubicBezTo>
                  <a:cubicBezTo>
                    <a:pt x="212" y="278"/>
                    <a:pt x="107" y="278"/>
                    <a:pt x="0" y="27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AE61FE45-CC8A-7A5B-01EA-A6BFFF44B870}"/>
                </a:ext>
              </a:extLst>
            </p:cNvPr>
            <p:cNvSpPr>
              <a:spLocks/>
            </p:cNvSpPr>
            <p:nvPr/>
          </p:nvSpPr>
          <p:spPr bwMode="auto">
            <a:xfrm>
              <a:off x="1160463" y="2527300"/>
              <a:ext cx="901700" cy="2817813"/>
            </a:xfrm>
            <a:custGeom>
              <a:avLst/>
              <a:gdLst>
                <a:gd name="T0" fmla="*/ 145 w 240"/>
                <a:gd name="T1" fmla="*/ 187 h 749"/>
                <a:gd name="T2" fmla="*/ 145 w 240"/>
                <a:gd name="T3" fmla="*/ 37 h 749"/>
                <a:gd name="T4" fmla="*/ 147 w 240"/>
                <a:gd name="T5" fmla="*/ 15 h 749"/>
                <a:gd name="T6" fmla="*/ 169 w 240"/>
                <a:gd name="T7" fmla="*/ 0 h 749"/>
                <a:gd name="T8" fmla="*/ 188 w 240"/>
                <a:gd name="T9" fmla="*/ 18 h 749"/>
                <a:gd name="T10" fmla="*/ 189 w 240"/>
                <a:gd name="T11" fmla="*/ 34 h 749"/>
                <a:gd name="T12" fmla="*/ 189 w 240"/>
                <a:gd name="T13" fmla="*/ 534 h 749"/>
                <a:gd name="T14" fmla="*/ 188 w 240"/>
                <a:gd name="T15" fmla="*/ 551 h 749"/>
                <a:gd name="T16" fmla="*/ 171 w 240"/>
                <a:gd name="T17" fmla="*/ 567 h 749"/>
                <a:gd name="T18" fmla="*/ 148 w 240"/>
                <a:gd name="T19" fmla="*/ 555 h 749"/>
                <a:gd name="T20" fmla="*/ 145 w 240"/>
                <a:gd name="T21" fmla="*/ 534 h 749"/>
                <a:gd name="T22" fmla="*/ 144 w 240"/>
                <a:gd name="T23" fmla="*/ 406 h 749"/>
                <a:gd name="T24" fmla="*/ 139 w 240"/>
                <a:gd name="T25" fmla="*/ 388 h 749"/>
                <a:gd name="T26" fmla="*/ 132 w 240"/>
                <a:gd name="T27" fmla="*/ 389 h 749"/>
                <a:gd name="T28" fmla="*/ 132 w 240"/>
                <a:gd name="T29" fmla="*/ 716 h 749"/>
                <a:gd name="T30" fmla="*/ 206 w 240"/>
                <a:gd name="T31" fmla="*/ 716 h 749"/>
                <a:gd name="T32" fmla="*/ 226 w 240"/>
                <a:gd name="T33" fmla="*/ 718 h 749"/>
                <a:gd name="T34" fmla="*/ 239 w 240"/>
                <a:gd name="T35" fmla="*/ 734 h 749"/>
                <a:gd name="T36" fmla="*/ 226 w 240"/>
                <a:gd name="T37" fmla="*/ 748 h 749"/>
                <a:gd name="T38" fmla="*/ 16 w 240"/>
                <a:gd name="T39" fmla="*/ 748 h 749"/>
                <a:gd name="T40" fmla="*/ 0 w 240"/>
                <a:gd name="T41" fmla="*/ 733 h 749"/>
                <a:gd name="T42" fmla="*/ 20 w 240"/>
                <a:gd name="T43" fmla="*/ 717 h 749"/>
                <a:gd name="T44" fmla="*/ 80 w 240"/>
                <a:gd name="T45" fmla="*/ 716 h 749"/>
                <a:gd name="T46" fmla="*/ 107 w 240"/>
                <a:gd name="T47" fmla="*/ 716 h 749"/>
                <a:gd name="T48" fmla="*/ 107 w 240"/>
                <a:gd name="T49" fmla="*/ 691 h 749"/>
                <a:gd name="T50" fmla="*/ 107 w 240"/>
                <a:gd name="T51" fmla="*/ 285 h 749"/>
                <a:gd name="T52" fmla="*/ 117 w 240"/>
                <a:gd name="T53" fmla="*/ 256 h 749"/>
                <a:gd name="T54" fmla="*/ 120 w 240"/>
                <a:gd name="T55" fmla="*/ 222 h 749"/>
                <a:gd name="T56" fmla="*/ 145 w 240"/>
                <a:gd name="T57" fmla="*/ 187 h 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0" h="749">
                  <a:moveTo>
                    <a:pt x="145" y="187"/>
                  </a:moveTo>
                  <a:cubicBezTo>
                    <a:pt x="145" y="135"/>
                    <a:pt x="145" y="86"/>
                    <a:pt x="145" y="37"/>
                  </a:cubicBezTo>
                  <a:cubicBezTo>
                    <a:pt x="145" y="29"/>
                    <a:pt x="143" y="20"/>
                    <a:pt x="147" y="15"/>
                  </a:cubicBezTo>
                  <a:cubicBezTo>
                    <a:pt x="152" y="8"/>
                    <a:pt x="162" y="0"/>
                    <a:pt x="169" y="0"/>
                  </a:cubicBezTo>
                  <a:cubicBezTo>
                    <a:pt x="176" y="1"/>
                    <a:pt x="183" y="11"/>
                    <a:pt x="188" y="18"/>
                  </a:cubicBezTo>
                  <a:cubicBezTo>
                    <a:pt x="191" y="21"/>
                    <a:pt x="189" y="28"/>
                    <a:pt x="189" y="34"/>
                  </a:cubicBezTo>
                  <a:cubicBezTo>
                    <a:pt x="189" y="200"/>
                    <a:pt x="189" y="367"/>
                    <a:pt x="189" y="534"/>
                  </a:cubicBezTo>
                  <a:cubicBezTo>
                    <a:pt x="189" y="540"/>
                    <a:pt x="191" y="547"/>
                    <a:pt x="188" y="551"/>
                  </a:cubicBezTo>
                  <a:cubicBezTo>
                    <a:pt x="184" y="558"/>
                    <a:pt x="177" y="566"/>
                    <a:pt x="171" y="567"/>
                  </a:cubicBezTo>
                  <a:cubicBezTo>
                    <a:pt x="163" y="567"/>
                    <a:pt x="154" y="561"/>
                    <a:pt x="148" y="555"/>
                  </a:cubicBezTo>
                  <a:cubicBezTo>
                    <a:pt x="144" y="550"/>
                    <a:pt x="145" y="541"/>
                    <a:pt x="145" y="534"/>
                  </a:cubicBezTo>
                  <a:cubicBezTo>
                    <a:pt x="145" y="491"/>
                    <a:pt x="145" y="449"/>
                    <a:pt x="144" y="406"/>
                  </a:cubicBezTo>
                  <a:cubicBezTo>
                    <a:pt x="144" y="400"/>
                    <a:pt x="141" y="394"/>
                    <a:pt x="139" y="388"/>
                  </a:cubicBezTo>
                  <a:cubicBezTo>
                    <a:pt x="137" y="388"/>
                    <a:pt x="134" y="389"/>
                    <a:pt x="132" y="389"/>
                  </a:cubicBezTo>
                  <a:cubicBezTo>
                    <a:pt x="132" y="498"/>
                    <a:pt x="132" y="606"/>
                    <a:pt x="132" y="716"/>
                  </a:cubicBezTo>
                  <a:cubicBezTo>
                    <a:pt x="157" y="716"/>
                    <a:pt x="182" y="716"/>
                    <a:pt x="206" y="716"/>
                  </a:cubicBezTo>
                  <a:cubicBezTo>
                    <a:pt x="213" y="716"/>
                    <a:pt x="221" y="715"/>
                    <a:pt x="226" y="718"/>
                  </a:cubicBezTo>
                  <a:cubicBezTo>
                    <a:pt x="232" y="721"/>
                    <a:pt x="239" y="728"/>
                    <a:pt x="239" y="734"/>
                  </a:cubicBezTo>
                  <a:cubicBezTo>
                    <a:pt x="240" y="738"/>
                    <a:pt x="231" y="748"/>
                    <a:pt x="226" y="748"/>
                  </a:cubicBezTo>
                  <a:cubicBezTo>
                    <a:pt x="156" y="749"/>
                    <a:pt x="86" y="749"/>
                    <a:pt x="16" y="748"/>
                  </a:cubicBezTo>
                  <a:cubicBezTo>
                    <a:pt x="11" y="748"/>
                    <a:pt x="6" y="738"/>
                    <a:pt x="0" y="733"/>
                  </a:cubicBezTo>
                  <a:cubicBezTo>
                    <a:pt x="7" y="727"/>
                    <a:pt x="13" y="718"/>
                    <a:pt x="20" y="717"/>
                  </a:cubicBezTo>
                  <a:cubicBezTo>
                    <a:pt x="40" y="715"/>
                    <a:pt x="60" y="716"/>
                    <a:pt x="80" y="716"/>
                  </a:cubicBezTo>
                  <a:cubicBezTo>
                    <a:pt x="88" y="716"/>
                    <a:pt x="96" y="716"/>
                    <a:pt x="107" y="716"/>
                  </a:cubicBezTo>
                  <a:cubicBezTo>
                    <a:pt x="107" y="707"/>
                    <a:pt x="107" y="699"/>
                    <a:pt x="107" y="691"/>
                  </a:cubicBezTo>
                  <a:cubicBezTo>
                    <a:pt x="107" y="556"/>
                    <a:pt x="107" y="421"/>
                    <a:pt x="107" y="285"/>
                  </a:cubicBezTo>
                  <a:cubicBezTo>
                    <a:pt x="107" y="275"/>
                    <a:pt x="104" y="265"/>
                    <a:pt x="117" y="256"/>
                  </a:cubicBezTo>
                  <a:cubicBezTo>
                    <a:pt x="123" y="253"/>
                    <a:pt x="120" y="234"/>
                    <a:pt x="120" y="222"/>
                  </a:cubicBezTo>
                  <a:cubicBezTo>
                    <a:pt x="119" y="204"/>
                    <a:pt x="123" y="190"/>
                    <a:pt x="145" y="18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8">
              <a:extLst>
                <a:ext uri="{FF2B5EF4-FFF2-40B4-BE49-F238E27FC236}">
                  <a16:creationId xmlns:a16="http://schemas.microsoft.com/office/drawing/2014/main" id="{C62763D2-9C49-6305-BA97-53AEBC51BBEE}"/>
                </a:ext>
              </a:extLst>
            </p:cNvPr>
            <p:cNvSpPr>
              <a:spLocks/>
            </p:cNvSpPr>
            <p:nvPr/>
          </p:nvSpPr>
          <p:spPr bwMode="auto">
            <a:xfrm>
              <a:off x="3384550" y="2990850"/>
              <a:ext cx="901700" cy="901700"/>
            </a:xfrm>
            <a:custGeom>
              <a:avLst/>
              <a:gdLst>
                <a:gd name="T0" fmla="*/ 240 w 240"/>
                <a:gd name="T1" fmla="*/ 120 h 240"/>
                <a:gd name="T2" fmla="*/ 121 w 240"/>
                <a:gd name="T3" fmla="*/ 240 h 240"/>
                <a:gd name="T4" fmla="*/ 1 w 240"/>
                <a:gd name="T5" fmla="*/ 121 h 240"/>
                <a:gd name="T6" fmla="*/ 121 w 240"/>
                <a:gd name="T7" fmla="*/ 0 h 240"/>
                <a:gd name="T8" fmla="*/ 240 w 240"/>
                <a:gd name="T9" fmla="*/ 120 h 240"/>
              </a:gdLst>
              <a:ahLst/>
              <a:cxnLst>
                <a:cxn ang="0">
                  <a:pos x="T0" y="T1"/>
                </a:cxn>
                <a:cxn ang="0">
                  <a:pos x="T2" y="T3"/>
                </a:cxn>
                <a:cxn ang="0">
                  <a:pos x="T4" y="T5"/>
                </a:cxn>
                <a:cxn ang="0">
                  <a:pos x="T6" y="T7"/>
                </a:cxn>
                <a:cxn ang="0">
                  <a:pos x="T8" y="T9"/>
                </a:cxn>
              </a:cxnLst>
              <a:rect l="0" t="0" r="r" b="b"/>
              <a:pathLst>
                <a:path w="240" h="240">
                  <a:moveTo>
                    <a:pt x="240" y="120"/>
                  </a:moveTo>
                  <a:cubicBezTo>
                    <a:pt x="240" y="186"/>
                    <a:pt x="187" y="240"/>
                    <a:pt x="121" y="240"/>
                  </a:cubicBezTo>
                  <a:cubicBezTo>
                    <a:pt x="55" y="240"/>
                    <a:pt x="2" y="187"/>
                    <a:pt x="1" y="121"/>
                  </a:cubicBezTo>
                  <a:cubicBezTo>
                    <a:pt x="0" y="55"/>
                    <a:pt x="54" y="0"/>
                    <a:pt x="121" y="0"/>
                  </a:cubicBezTo>
                  <a:cubicBezTo>
                    <a:pt x="187" y="0"/>
                    <a:pt x="240" y="54"/>
                    <a:pt x="240" y="12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9">
              <a:extLst>
                <a:ext uri="{FF2B5EF4-FFF2-40B4-BE49-F238E27FC236}">
                  <a16:creationId xmlns:a16="http://schemas.microsoft.com/office/drawing/2014/main" id="{3B0B893A-5BBD-15DF-24E0-5FDA0D2D686A}"/>
                </a:ext>
              </a:extLst>
            </p:cNvPr>
            <p:cNvSpPr>
              <a:spLocks/>
            </p:cNvSpPr>
            <p:nvPr/>
          </p:nvSpPr>
          <p:spPr bwMode="auto">
            <a:xfrm>
              <a:off x="3573463" y="3708400"/>
              <a:ext cx="1047750" cy="1304925"/>
            </a:xfrm>
            <a:custGeom>
              <a:avLst/>
              <a:gdLst>
                <a:gd name="T0" fmla="*/ 173 w 279"/>
                <a:gd name="T1" fmla="*/ 234 h 347"/>
                <a:gd name="T2" fmla="*/ 190 w 279"/>
                <a:gd name="T3" fmla="*/ 66 h 347"/>
                <a:gd name="T4" fmla="*/ 193 w 279"/>
                <a:gd name="T5" fmla="*/ 38 h 347"/>
                <a:gd name="T6" fmla="*/ 238 w 279"/>
                <a:gd name="T7" fmla="*/ 2 h 347"/>
                <a:gd name="T8" fmla="*/ 278 w 279"/>
                <a:gd name="T9" fmla="*/ 46 h 347"/>
                <a:gd name="T10" fmla="*/ 269 w 279"/>
                <a:gd name="T11" fmla="*/ 146 h 347"/>
                <a:gd name="T12" fmla="*/ 254 w 279"/>
                <a:gd name="T13" fmla="*/ 291 h 347"/>
                <a:gd name="T14" fmla="*/ 188 w 279"/>
                <a:gd name="T15" fmla="*/ 332 h 347"/>
                <a:gd name="T16" fmla="*/ 30 w 279"/>
                <a:gd name="T17" fmla="*/ 270 h 347"/>
                <a:gd name="T18" fmla="*/ 2 w 279"/>
                <a:gd name="T19" fmla="*/ 224 h 347"/>
                <a:gd name="T20" fmla="*/ 39 w 279"/>
                <a:gd name="T21" fmla="*/ 187 h 347"/>
                <a:gd name="T22" fmla="*/ 68 w 279"/>
                <a:gd name="T23" fmla="*/ 193 h 347"/>
                <a:gd name="T24" fmla="*/ 173 w 279"/>
                <a:gd name="T25" fmla="*/ 234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9" h="347">
                  <a:moveTo>
                    <a:pt x="173" y="234"/>
                  </a:moveTo>
                  <a:cubicBezTo>
                    <a:pt x="179" y="176"/>
                    <a:pt x="185" y="121"/>
                    <a:pt x="190" y="66"/>
                  </a:cubicBezTo>
                  <a:cubicBezTo>
                    <a:pt x="191" y="56"/>
                    <a:pt x="192" y="47"/>
                    <a:pt x="193" y="38"/>
                  </a:cubicBezTo>
                  <a:cubicBezTo>
                    <a:pt x="198" y="15"/>
                    <a:pt x="217" y="0"/>
                    <a:pt x="238" y="2"/>
                  </a:cubicBezTo>
                  <a:cubicBezTo>
                    <a:pt x="261" y="3"/>
                    <a:pt x="279" y="22"/>
                    <a:pt x="278" y="46"/>
                  </a:cubicBezTo>
                  <a:cubicBezTo>
                    <a:pt x="276" y="79"/>
                    <a:pt x="272" y="112"/>
                    <a:pt x="269" y="146"/>
                  </a:cubicBezTo>
                  <a:cubicBezTo>
                    <a:pt x="264" y="194"/>
                    <a:pt x="259" y="242"/>
                    <a:pt x="254" y="291"/>
                  </a:cubicBezTo>
                  <a:cubicBezTo>
                    <a:pt x="251" y="331"/>
                    <a:pt x="225" y="347"/>
                    <a:pt x="188" y="332"/>
                  </a:cubicBezTo>
                  <a:cubicBezTo>
                    <a:pt x="135" y="312"/>
                    <a:pt x="82" y="291"/>
                    <a:pt x="30" y="270"/>
                  </a:cubicBezTo>
                  <a:cubicBezTo>
                    <a:pt x="10" y="262"/>
                    <a:pt x="0" y="243"/>
                    <a:pt x="2" y="224"/>
                  </a:cubicBezTo>
                  <a:cubicBezTo>
                    <a:pt x="5" y="205"/>
                    <a:pt x="20" y="189"/>
                    <a:pt x="39" y="187"/>
                  </a:cubicBezTo>
                  <a:cubicBezTo>
                    <a:pt x="49" y="187"/>
                    <a:pt x="59" y="189"/>
                    <a:pt x="68" y="193"/>
                  </a:cubicBezTo>
                  <a:cubicBezTo>
                    <a:pt x="102" y="205"/>
                    <a:pt x="136" y="219"/>
                    <a:pt x="173" y="23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4001151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1000"/>
                                        <p:tgtEl>
                                          <p:spTgt spid="14"/>
                                        </p:tgtEl>
                                      </p:cBhvr>
                                    </p:animEffect>
                                    <p:anim calcmode="lin" valueType="num">
                                      <p:cBhvr>
                                        <p:cTn id="12" dur="1000" fill="hold"/>
                                        <p:tgtEl>
                                          <p:spTgt spid="14"/>
                                        </p:tgtEl>
                                        <p:attrNameLst>
                                          <p:attrName>ppt_x</p:attrName>
                                        </p:attrNameLst>
                                      </p:cBhvr>
                                      <p:tavLst>
                                        <p:tav tm="0">
                                          <p:val>
                                            <p:strVal val="#ppt_x"/>
                                          </p:val>
                                        </p:tav>
                                        <p:tav tm="100000">
                                          <p:val>
                                            <p:strVal val="#ppt_x"/>
                                          </p:val>
                                        </p:tav>
                                      </p:tavLst>
                                    </p:anim>
                                    <p:anim calcmode="lin" valueType="num">
                                      <p:cBhvr>
                                        <p:cTn id="13" dur="1000" fill="hold"/>
                                        <p:tgtEl>
                                          <p:spTgt spid="14"/>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16" presetClass="entr" presetSubtype="21"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childTnLst>
                          </p:cTn>
                        </p:par>
                        <p:par>
                          <p:cTn id="22" fill="hold">
                            <p:stCondLst>
                              <p:cond delay="2500"/>
                            </p:stCondLst>
                            <p:childTnLst>
                              <p:par>
                                <p:cTn id="23" presetID="10" presetClass="entr" presetSubtype="0" fill="hold" grpId="0" nodeType="after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childTnLst>
                          </p:cTn>
                        </p:par>
                        <p:par>
                          <p:cTn id="26" fill="hold">
                            <p:stCondLst>
                              <p:cond delay="3000"/>
                            </p:stCondLst>
                            <p:childTnLst>
                              <p:par>
                                <p:cTn id="27" presetID="10" presetClass="entr" presetSubtype="0" fill="hold" grpId="0" nodeType="after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childTnLst>
                          </p:cTn>
                        </p:par>
                        <p:par>
                          <p:cTn id="30" fill="hold">
                            <p:stCondLst>
                              <p:cond delay="3500"/>
                            </p:stCondLst>
                            <p:childTnLst>
                              <p:par>
                                <p:cTn id="31" presetID="10" presetClass="entr" presetSubtype="0" fill="hold" grpId="0" nodeType="after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fade">
                                      <p:cBhvr>
                                        <p:cTn id="33" dur="500"/>
                                        <p:tgtEl>
                                          <p:spTgt spid="28"/>
                                        </p:tgtEl>
                                      </p:cBhvr>
                                    </p:animEffect>
                                  </p:childTnLst>
                                </p:cTn>
                              </p:par>
                            </p:childTnLst>
                          </p:cTn>
                        </p:par>
                        <p:par>
                          <p:cTn id="34" fill="hold">
                            <p:stCondLst>
                              <p:cond delay="4000"/>
                            </p:stCondLst>
                            <p:childTnLst>
                              <p:par>
                                <p:cTn id="35" presetID="10" presetClass="entr" presetSubtype="0" fill="hold" grpId="0" nodeType="after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500"/>
                                        <p:tgtEl>
                                          <p:spTgt spid="29"/>
                                        </p:tgtEl>
                                      </p:cBhvr>
                                    </p:animEffect>
                                  </p:childTnLst>
                                </p:cTn>
                              </p:par>
                            </p:childTnLst>
                          </p:cTn>
                        </p:par>
                        <p:par>
                          <p:cTn id="38" fill="hold">
                            <p:stCondLst>
                              <p:cond delay="4500"/>
                            </p:stCondLst>
                            <p:childTnLst>
                              <p:par>
                                <p:cTn id="39" presetID="10" presetClass="entr" presetSubtype="0" fill="hold" grpId="0" nodeType="after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fade">
                                      <p:cBhvr>
                                        <p:cTn id="41" dur="500"/>
                                        <p:tgtEl>
                                          <p:spTgt spid="30"/>
                                        </p:tgtEl>
                                      </p:cBhvr>
                                    </p:animEffect>
                                  </p:childTnLst>
                                </p:cTn>
                              </p:par>
                            </p:childTnLst>
                          </p:cTn>
                        </p:par>
                        <p:par>
                          <p:cTn id="42" fill="hold">
                            <p:stCondLst>
                              <p:cond delay="5000"/>
                            </p:stCondLst>
                            <p:childTnLst>
                              <p:par>
                                <p:cTn id="43" presetID="10" presetClass="entr" presetSubtype="0" fill="hold" grpId="0" nodeType="afterEffect">
                                  <p:stCondLst>
                                    <p:cond delay="0"/>
                                  </p:stCondLst>
                                  <p:childTnLst>
                                    <p:set>
                                      <p:cBhvr>
                                        <p:cTn id="44" dur="1" fill="hold">
                                          <p:stCondLst>
                                            <p:cond delay="0"/>
                                          </p:stCondLst>
                                        </p:cTn>
                                        <p:tgtEl>
                                          <p:spTgt spid="31"/>
                                        </p:tgtEl>
                                        <p:attrNameLst>
                                          <p:attrName>style.visibility</p:attrName>
                                        </p:attrNameLst>
                                      </p:cBhvr>
                                      <p:to>
                                        <p:strVal val="visible"/>
                                      </p:to>
                                    </p:set>
                                    <p:animEffect transition="in" filter="fade">
                                      <p:cBhvr>
                                        <p:cTn id="45" dur="500"/>
                                        <p:tgtEl>
                                          <p:spTgt spid="31"/>
                                        </p:tgtEl>
                                      </p:cBhvr>
                                    </p:animEffect>
                                  </p:childTnLst>
                                </p:cTn>
                              </p:par>
                            </p:childTnLst>
                          </p:cTn>
                        </p:par>
                        <p:par>
                          <p:cTn id="46" fill="hold">
                            <p:stCondLst>
                              <p:cond delay="5500"/>
                            </p:stCondLst>
                            <p:childTnLst>
                              <p:par>
                                <p:cTn id="47" presetID="10" presetClass="entr" presetSubtype="0" fill="hold" grpId="0" nodeType="after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5" grpId="0"/>
      <p:bldP spid="26" grpId="0"/>
      <p:bldP spid="27" grpId="0"/>
      <p:bldP spid="28" grpId="0"/>
      <p:bldP spid="29" grpId="0" animBg="1"/>
      <p:bldP spid="30" grpId="0" animBg="1"/>
      <p:bldP spid="31" grpId="0"/>
      <p:bldP spid="3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7">
            <a:extLst>
              <a:ext uri="{FF2B5EF4-FFF2-40B4-BE49-F238E27FC236}">
                <a16:creationId xmlns:a16="http://schemas.microsoft.com/office/drawing/2014/main" id="{2B98D254-E9E1-400C-BF2B-59E635CBA4A9}"/>
              </a:ext>
            </a:extLst>
          </p:cNvPr>
          <p:cNvCxnSpPr>
            <a:cxnSpLocks/>
          </p:cNvCxnSpPr>
          <p:nvPr/>
        </p:nvCxnSpPr>
        <p:spPr>
          <a:xfrm>
            <a:off x="-1588" y="6579069"/>
            <a:ext cx="1219488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
            <a:extLst>
              <a:ext uri="{FF2B5EF4-FFF2-40B4-BE49-F238E27FC236}">
                <a16:creationId xmlns:a16="http://schemas.microsoft.com/office/drawing/2014/main" id="{0DD6444A-BB11-447B-9D39-AFDD6C0F45BE}"/>
              </a:ext>
            </a:extLst>
          </p:cNvPr>
          <p:cNvSpPr>
            <a:spLocks noChangeArrowheads="1"/>
          </p:cNvSpPr>
          <p:nvPr/>
        </p:nvSpPr>
        <p:spPr bwMode="auto">
          <a:xfrm>
            <a:off x="1" y="6631499"/>
            <a:ext cx="12193468" cy="226501"/>
          </a:xfrm>
          <a:prstGeom prst="rect">
            <a:avLst/>
          </a:prstGeom>
          <a:solidFill>
            <a:srgbClr val="FF0000"/>
          </a:solidFill>
          <a:ln>
            <a:noFill/>
          </a:ln>
        </p:spPr>
        <p:txBody>
          <a:bodyPr vert="horz" wrap="square" lIns="91440" tIns="45720" rIns="91440" bIns="45720" numCol="1" anchor="t" anchorCtr="0" compatLnSpc="1">
            <a:prstTxWarp prst="textNoShape">
              <a:avLst/>
            </a:prstTxWarp>
          </a:bodyPr>
          <a:lstStyle/>
          <a:p>
            <a:endParaRPr lang="es-PE" dirty="0"/>
          </a:p>
        </p:txBody>
      </p:sp>
      <p:grpSp>
        <p:nvGrpSpPr>
          <p:cNvPr id="15" name="Grupo 14">
            <a:extLst>
              <a:ext uri="{FF2B5EF4-FFF2-40B4-BE49-F238E27FC236}">
                <a16:creationId xmlns:a16="http://schemas.microsoft.com/office/drawing/2014/main" id="{6322847A-E2D1-28AE-83B6-7AC8659E4802}"/>
              </a:ext>
            </a:extLst>
          </p:cNvPr>
          <p:cNvGrpSpPr/>
          <p:nvPr/>
        </p:nvGrpSpPr>
        <p:grpSpPr>
          <a:xfrm>
            <a:off x="26672" y="0"/>
            <a:ext cx="12165328" cy="1004360"/>
            <a:chOff x="26672" y="0"/>
            <a:chExt cx="12165328" cy="1004360"/>
          </a:xfrm>
        </p:grpSpPr>
        <p:sp>
          <p:nvSpPr>
            <p:cNvPr id="6" name="Rectangle 5">
              <a:extLst>
                <a:ext uri="{FF2B5EF4-FFF2-40B4-BE49-F238E27FC236}">
                  <a16:creationId xmlns:a16="http://schemas.microsoft.com/office/drawing/2014/main" id="{40979CB5-7DDE-48D7-8B52-C5A9060A2190}"/>
                </a:ext>
              </a:extLst>
            </p:cNvPr>
            <p:cNvSpPr>
              <a:spLocks noChangeArrowheads="1"/>
            </p:cNvSpPr>
            <p:nvPr/>
          </p:nvSpPr>
          <p:spPr bwMode="auto">
            <a:xfrm>
              <a:off x="26672" y="0"/>
              <a:ext cx="346077" cy="1004360"/>
            </a:xfrm>
            <a:prstGeom prst="rect">
              <a:avLst/>
            </a:prstGeom>
            <a:solidFill>
              <a:srgbClr val="FF0000"/>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19" name="Forma libre: forma 18">
              <a:extLst>
                <a:ext uri="{FF2B5EF4-FFF2-40B4-BE49-F238E27FC236}">
                  <a16:creationId xmlns:a16="http://schemas.microsoft.com/office/drawing/2014/main" id="{9B770F88-0262-4E8D-975C-F1EB8A729F17}"/>
                </a:ext>
              </a:extLst>
            </p:cNvPr>
            <p:cNvSpPr/>
            <p:nvPr/>
          </p:nvSpPr>
          <p:spPr>
            <a:xfrm>
              <a:off x="11546205" y="0"/>
              <a:ext cx="508635" cy="902208"/>
            </a:xfrm>
            <a:custGeom>
              <a:avLst/>
              <a:gdLst>
                <a:gd name="connsiteX0" fmla="*/ 0 w 508635"/>
                <a:gd name="connsiteY0" fmla="*/ 902208 h 902208"/>
                <a:gd name="connsiteX1" fmla="*/ 0 w 508635"/>
                <a:gd name="connsiteY1" fmla="*/ 0 h 902208"/>
                <a:gd name="connsiteX2" fmla="*/ 171069 w 508635"/>
                <a:gd name="connsiteY2" fmla="*/ 0 h 902208"/>
                <a:gd name="connsiteX3" fmla="*/ 339852 w 508635"/>
                <a:gd name="connsiteY3" fmla="*/ 453263 h 902208"/>
                <a:gd name="connsiteX4" fmla="*/ 339852 w 508635"/>
                <a:gd name="connsiteY4" fmla="*/ 0 h 902208"/>
                <a:gd name="connsiteX5" fmla="*/ 508636 w 508635"/>
                <a:gd name="connsiteY5" fmla="*/ 0 h 902208"/>
                <a:gd name="connsiteX6" fmla="*/ 508636 w 508635"/>
                <a:gd name="connsiteY6" fmla="*/ 902208 h 902208"/>
                <a:gd name="connsiteX7" fmla="*/ 339217 w 508635"/>
                <a:gd name="connsiteY7" fmla="*/ 902208 h 902208"/>
                <a:gd name="connsiteX8" fmla="*/ 169037 w 508635"/>
                <a:gd name="connsiteY8" fmla="*/ 451104 h 902208"/>
                <a:gd name="connsiteX9" fmla="*/ 169037 w 508635"/>
                <a:gd name="connsiteY9" fmla="*/ 902208 h 9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8635" h="902208">
                  <a:moveTo>
                    <a:pt x="0" y="902208"/>
                  </a:moveTo>
                  <a:lnTo>
                    <a:pt x="0" y="0"/>
                  </a:lnTo>
                  <a:lnTo>
                    <a:pt x="171069" y="0"/>
                  </a:lnTo>
                  <a:lnTo>
                    <a:pt x="339852" y="453263"/>
                  </a:lnTo>
                  <a:lnTo>
                    <a:pt x="339852" y="0"/>
                  </a:lnTo>
                  <a:lnTo>
                    <a:pt x="508636" y="0"/>
                  </a:lnTo>
                  <a:lnTo>
                    <a:pt x="508636" y="902208"/>
                  </a:lnTo>
                  <a:lnTo>
                    <a:pt x="339217" y="902208"/>
                  </a:lnTo>
                  <a:lnTo>
                    <a:pt x="169037" y="451104"/>
                  </a:lnTo>
                  <a:lnTo>
                    <a:pt x="169037" y="902208"/>
                  </a:lnTo>
                  <a:close/>
                </a:path>
              </a:pathLst>
            </a:custGeom>
            <a:solidFill>
              <a:srgbClr val="FF0000"/>
            </a:solidFill>
            <a:ln w="12700" cap="flat">
              <a:noFill/>
              <a:prstDash val="solid"/>
              <a:miter/>
            </a:ln>
          </p:spPr>
          <p:txBody>
            <a:bodyPr rtlCol="0" anchor="ctr"/>
            <a:lstStyle/>
            <a:p>
              <a:endParaRPr lang="es-PE"/>
            </a:p>
          </p:txBody>
        </p:sp>
        <p:sp>
          <p:nvSpPr>
            <p:cNvPr id="20" name="Forma libre: forma 19">
              <a:extLst>
                <a:ext uri="{FF2B5EF4-FFF2-40B4-BE49-F238E27FC236}">
                  <a16:creationId xmlns:a16="http://schemas.microsoft.com/office/drawing/2014/main" id="{9DC32380-7A40-4CA3-8C35-5E3C61AAC17A}"/>
                </a:ext>
              </a:extLst>
            </p:cNvPr>
            <p:cNvSpPr/>
            <p:nvPr/>
          </p:nvSpPr>
          <p:spPr>
            <a:xfrm>
              <a:off x="395288" y="914399"/>
              <a:ext cx="11796712" cy="89961"/>
            </a:xfrm>
            <a:custGeom>
              <a:avLst/>
              <a:gdLst>
                <a:gd name="connsiteX0" fmla="*/ 0 w 11795506"/>
                <a:gd name="connsiteY0" fmla="*/ 0 h 179704"/>
                <a:gd name="connsiteX1" fmla="*/ 11795507 w 11795506"/>
                <a:gd name="connsiteY1" fmla="*/ 0 h 179704"/>
                <a:gd name="connsiteX2" fmla="*/ 11795507 w 11795506"/>
                <a:gd name="connsiteY2" fmla="*/ 179705 h 179704"/>
                <a:gd name="connsiteX3" fmla="*/ 0 w 11795506"/>
                <a:gd name="connsiteY3" fmla="*/ 179705 h 179704"/>
              </a:gdLst>
              <a:ahLst/>
              <a:cxnLst>
                <a:cxn ang="0">
                  <a:pos x="connsiteX0" y="connsiteY0"/>
                </a:cxn>
                <a:cxn ang="0">
                  <a:pos x="connsiteX1" y="connsiteY1"/>
                </a:cxn>
                <a:cxn ang="0">
                  <a:pos x="connsiteX2" y="connsiteY2"/>
                </a:cxn>
                <a:cxn ang="0">
                  <a:pos x="connsiteX3" y="connsiteY3"/>
                </a:cxn>
              </a:cxnLst>
              <a:rect l="l" t="t" r="r" b="b"/>
              <a:pathLst>
                <a:path w="11795506" h="179704">
                  <a:moveTo>
                    <a:pt x="0" y="0"/>
                  </a:moveTo>
                  <a:lnTo>
                    <a:pt x="11795507" y="0"/>
                  </a:lnTo>
                  <a:lnTo>
                    <a:pt x="11795507" y="179705"/>
                  </a:lnTo>
                  <a:lnTo>
                    <a:pt x="0" y="179705"/>
                  </a:lnTo>
                  <a:close/>
                </a:path>
              </a:pathLst>
            </a:custGeom>
            <a:solidFill>
              <a:srgbClr val="FF0000"/>
            </a:solidFill>
            <a:ln w="12700" cap="flat">
              <a:noFill/>
              <a:prstDash val="solid"/>
              <a:miter/>
            </a:ln>
          </p:spPr>
          <p:txBody>
            <a:bodyPr rtlCol="0" anchor="ctr"/>
            <a:lstStyle/>
            <a:p>
              <a:endParaRPr lang="es-PE"/>
            </a:p>
          </p:txBody>
        </p:sp>
      </p:grpSp>
      <p:sp>
        <p:nvSpPr>
          <p:cNvPr id="24" name="Rectangle 11">
            <a:extLst>
              <a:ext uri="{FF2B5EF4-FFF2-40B4-BE49-F238E27FC236}">
                <a16:creationId xmlns:a16="http://schemas.microsoft.com/office/drawing/2014/main" id="{A9AA84FD-F0DA-4591-A42F-447A79E5C521}"/>
              </a:ext>
            </a:extLst>
          </p:cNvPr>
          <p:cNvSpPr/>
          <p:nvPr/>
        </p:nvSpPr>
        <p:spPr>
          <a:xfrm>
            <a:off x="1" y="2462553"/>
            <a:ext cx="4231532" cy="468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25" name="Group 5">
            <a:extLst>
              <a:ext uri="{FF2B5EF4-FFF2-40B4-BE49-F238E27FC236}">
                <a16:creationId xmlns:a16="http://schemas.microsoft.com/office/drawing/2014/main" id="{6C2F1B57-351C-4A3D-B85B-2C60353BED82}"/>
              </a:ext>
            </a:extLst>
          </p:cNvPr>
          <p:cNvGrpSpPr/>
          <p:nvPr/>
        </p:nvGrpSpPr>
        <p:grpSpPr>
          <a:xfrm>
            <a:off x="713379" y="2542667"/>
            <a:ext cx="3333328" cy="3220089"/>
            <a:chOff x="720001" y="2446968"/>
            <a:chExt cx="3401927" cy="3220089"/>
          </a:xfrm>
        </p:grpSpPr>
        <p:sp>
          <p:nvSpPr>
            <p:cNvPr id="29" name="TextBox 6">
              <a:extLst>
                <a:ext uri="{FF2B5EF4-FFF2-40B4-BE49-F238E27FC236}">
                  <a16:creationId xmlns:a16="http://schemas.microsoft.com/office/drawing/2014/main" id="{35FA828C-9AD4-40C9-8C37-04A8F918CBE5}"/>
                </a:ext>
              </a:extLst>
            </p:cNvPr>
            <p:cNvSpPr txBox="1"/>
            <p:nvPr/>
          </p:nvSpPr>
          <p:spPr>
            <a:xfrm>
              <a:off x="720002" y="2446968"/>
              <a:ext cx="3401926" cy="307777"/>
            </a:xfrm>
            <a:prstGeom prst="rect">
              <a:avLst/>
            </a:prstGeom>
            <a:noFill/>
          </p:spPr>
          <p:txBody>
            <a:bodyPr wrap="square" rtlCol="0" anchor="ctr">
              <a:spAutoFit/>
            </a:bodyPr>
            <a:lstStyle/>
            <a:p>
              <a:r>
                <a:rPr lang="en-US" altLang="ko-KR" sz="1400" b="1" dirty="0">
                  <a:solidFill>
                    <a:schemeClr val="bg1"/>
                  </a:solidFill>
                  <a:cs typeface="Arial" pitchFamily="34" charset="0"/>
                </a:rPr>
                <a:t>Simple PowerPoint Presentation</a:t>
              </a:r>
              <a:endParaRPr lang="ko-KR" altLang="en-US" sz="1400" b="1" dirty="0">
                <a:solidFill>
                  <a:schemeClr val="bg1"/>
                </a:solidFill>
                <a:cs typeface="Arial" pitchFamily="34" charset="0"/>
              </a:endParaRPr>
            </a:p>
          </p:txBody>
        </p:sp>
        <p:sp>
          <p:nvSpPr>
            <p:cNvPr id="30" name="TextBox 7">
              <a:extLst>
                <a:ext uri="{FF2B5EF4-FFF2-40B4-BE49-F238E27FC236}">
                  <a16:creationId xmlns:a16="http://schemas.microsoft.com/office/drawing/2014/main" id="{CB314D86-6344-4BC7-905C-DE3FFA2D9576}"/>
                </a:ext>
              </a:extLst>
            </p:cNvPr>
            <p:cNvSpPr txBox="1"/>
            <p:nvPr/>
          </p:nvSpPr>
          <p:spPr>
            <a:xfrm>
              <a:off x="720001" y="2989401"/>
              <a:ext cx="3401927" cy="2677656"/>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I hope and I believe that this Template will your Time, Money and Reputation. Easy to change colors, photos and Text. Get a modern PowerPoint  Presentation that is beautifully designed. You can simply impress your audience and add a unique zing and appeal to your Presentations. </a:t>
              </a:r>
            </a:p>
            <a:p>
              <a:endParaRPr lang="en-US" altLang="ko-KR" sz="1200" dirty="0">
                <a:cs typeface="Arial" pitchFamily="34" charset="0"/>
              </a:endParaRPr>
            </a:p>
            <a:p>
              <a:r>
                <a:rPr lang="en-US" altLang="ko-KR" sz="1200" dirty="0">
                  <a:cs typeface="Arial" pitchFamily="34" charset="0"/>
                </a:rPr>
                <a:t>You can simply impress your audience and add a unique zing and appeal to your Presentations. Get a modern PowerPoint  Presentation that is beautifully designed. Easy to change colors, photos and Text.</a:t>
              </a:r>
            </a:p>
          </p:txBody>
        </p:sp>
      </p:grpSp>
      <p:grpSp>
        <p:nvGrpSpPr>
          <p:cNvPr id="26" name="Group 8">
            <a:extLst>
              <a:ext uri="{FF2B5EF4-FFF2-40B4-BE49-F238E27FC236}">
                <a16:creationId xmlns:a16="http://schemas.microsoft.com/office/drawing/2014/main" id="{C7B75934-E0EC-47CC-95A7-7EC7D3991317}"/>
              </a:ext>
            </a:extLst>
          </p:cNvPr>
          <p:cNvGrpSpPr/>
          <p:nvPr/>
        </p:nvGrpSpPr>
        <p:grpSpPr>
          <a:xfrm>
            <a:off x="713378" y="1788840"/>
            <a:ext cx="3131919" cy="567656"/>
            <a:chOff x="6324699" y="2356411"/>
            <a:chExt cx="2736305" cy="567656"/>
          </a:xfrm>
        </p:grpSpPr>
        <p:sp>
          <p:nvSpPr>
            <p:cNvPr id="27" name="TextBox 9">
              <a:extLst>
                <a:ext uri="{FF2B5EF4-FFF2-40B4-BE49-F238E27FC236}">
                  <a16:creationId xmlns:a16="http://schemas.microsoft.com/office/drawing/2014/main" id="{D879F6A4-5CB5-43FD-8DAD-8EB64C599AEC}"/>
                </a:ext>
              </a:extLst>
            </p:cNvPr>
            <p:cNvSpPr txBox="1"/>
            <p:nvPr/>
          </p:nvSpPr>
          <p:spPr>
            <a:xfrm>
              <a:off x="6324700" y="2616290"/>
              <a:ext cx="2736304" cy="307777"/>
            </a:xfrm>
            <a:prstGeom prst="rect">
              <a:avLst/>
            </a:prstGeom>
            <a:noFill/>
          </p:spPr>
          <p:txBody>
            <a:bodyPr wrap="square" rtlCol="0">
              <a:spAutoFit/>
            </a:bodyPr>
            <a:lstStyle/>
            <a:p>
              <a:r>
                <a:rPr lang="en-US" altLang="ko-KR" sz="1400" b="1" dirty="0">
                  <a:solidFill>
                    <a:schemeClr val="tx1">
                      <a:lumMod val="65000"/>
                      <a:lumOff val="35000"/>
                    </a:schemeClr>
                  </a:solidFill>
                  <a:cs typeface="Arial" pitchFamily="34" charset="0"/>
                </a:rPr>
                <a:t>Simple PowerPoint Presentation </a:t>
              </a:r>
            </a:p>
          </p:txBody>
        </p:sp>
        <p:sp>
          <p:nvSpPr>
            <p:cNvPr id="28" name="TextBox 10">
              <a:extLst>
                <a:ext uri="{FF2B5EF4-FFF2-40B4-BE49-F238E27FC236}">
                  <a16:creationId xmlns:a16="http://schemas.microsoft.com/office/drawing/2014/main" id="{6910A8A1-B52E-4F97-98B6-EA8A256DD890}"/>
                </a:ext>
              </a:extLst>
            </p:cNvPr>
            <p:cNvSpPr txBox="1"/>
            <p:nvPr/>
          </p:nvSpPr>
          <p:spPr>
            <a:xfrm>
              <a:off x="6324699" y="2356411"/>
              <a:ext cx="2736304" cy="307777"/>
            </a:xfrm>
            <a:prstGeom prst="rect">
              <a:avLst/>
            </a:prstGeom>
            <a:noFill/>
          </p:spPr>
          <p:txBody>
            <a:bodyPr wrap="square" rtlCol="0">
              <a:spAutoFit/>
            </a:bodyPr>
            <a:lstStyle/>
            <a:p>
              <a:r>
                <a:rPr lang="en-US" altLang="ko-KR" sz="1400" b="1" dirty="0">
                  <a:solidFill>
                    <a:schemeClr val="tx1">
                      <a:lumMod val="65000"/>
                      <a:lumOff val="35000"/>
                    </a:schemeClr>
                  </a:solidFill>
                  <a:cs typeface="Arial" pitchFamily="34" charset="0"/>
                </a:rPr>
                <a:t>Add Contents Title</a:t>
              </a:r>
              <a:endParaRPr lang="ko-KR" altLang="en-US" sz="1400" b="1" dirty="0">
                <a:solidFill>
                  <a:schemeClr val="tx1">
                    <a:lumMod val="65000"/>
                    <a:lumOff val="35000"/>
                  </a:schemeClr>
                </a:solidFill>
                <a:cs typeface="Arial" pitchFamily="34" charset="0"/>
              </a:endParaRPr>
            </a:p>
          </p:txBody>
        </p:sp>
      </p:grpSp>
      <p:sp>
        <p:nvSpPr>
          <p:cNvPr id="31" name="Rectangle 14">
            <a:extLst>
              <a:ext uri="{FF2B5EF4-FFF2-40B4-BE49-F238E27FC236}">
                <a16:creationId xmlns:a16="http://schemas.microsoft.com/office/drawing/2014/main" id="{99D611A5-1D24-428C-90A9-6DE7D46ED8E8}"/>
              </a:ext>
            </a:extLst>
          </p:cNvPr>
          <p:cNvSpPr/>
          <p:nvPr/>
        </p:nvSpPr>
        <p:spPr>
          <a:xfrm>
            <a:off x="7960468" y="2462553"/>
            <a:ext cx="4231532" cy="468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ko-KR" altLang="en-US" sz="2700"/>
          </a:p>
        </p:txBody>
      </p:sp>
      <p:grpSp>
        <p:nvGrpSpPr>
          <p:cNvPr id="32" name="Group 15">
            <a:extLst>
              <a:ext uri="{FF2B5EF4-FFF2-40B4-BE49-F238E27FC236}">
                <a16:creationId xmlns:a16="http://schemas.microsoft.com/office/drawing/2014/main" id="{D4991BB1-5FAD-46FF-BF8E-004172007BBC}"/>
              </a:ext>
            </a:extLst>
          </p:cNvPr>
          <p:cNvGrpSpPr/>
          <p:nvPr/>
        </p:nvGrpSpPr>
        <p:grpSpPr>
          <a:xfrm>
            <a:off x="8158279" y="2542667"/>
            <a:ext cx="3333328" cy="3220089"/>
            <a:chOff x="193825" y="2446968"/>
            <a:chExt cx="3401927" cy="3220089"/>
          </a:xfrm>
        </p:grpSpPr>
        <p:sp>
          <p:nvSpPr>
            <p:cNvPr id="33" name="TextBox 19">
              <a:extLst>
                <a:ext uri="{FF2B5EF4-FFF2-40B4-BE49-F238E27FC236}">
                  <a16:creationId xmlns:a16="http://schemas.microsoft.com/office/drawing/2014/main" id="{5E8FEC04-855D-4AA4-A5CB-EE2604B935B7}"/>
                </a:ext>
              </a:extLst>
            </p:cNvPr>
            <p:cNvSpPr txBox="1"/>
            <p:nvPr/>
          </p:nvSpPr>
          <p:spPr>
            <a:xfrm>
              <a:off x="193826" y="2446968"/>
              <a:ext cx="3401926" cy="307777"/>
            </a:xfrm>
            <a:prstGeom prst="rect">
              <a:avLst/>
            </a:prstGeom>
            <a:noFill/>
          </p:spPr>
          <p:txBody>
            <a:bodyPr wrap="square" rtlCol="0" anchor="ctr">
              <a:spAutoFit/>
            </a:bodyPr>
            <a:lstStyle/>
            <a:p>
              <a:pPr algn="r"/>
              <a:r>
                <a:rPr lang="en-US" altLang="ko-KR" sz="1400" b="1" dirty="0">
                  <a:solidFill>
                    <a:schemeClr val="bg1"/>
                  </a:solidFill>
                  <a:cs typeface="Arial" pitchFamily="34" charset="0"/>
                </a:rPr>
                <a:t>Simple PowerPoint Presentation</a:t>
              </a:r>
              <a:endParaRPr lang="ko-KR" altLang="en-US" sz="1400" b="1" dirty="0">
                <a:solidFill>
                  <a:schemeClr val="bg1"/>
                </a:solidFill>
                <a:cs typeface="Arial" pitchFamily="34" charset="0"/>
              </a:endParaRPr>
            </a:p>
          </p:txBody>
        </p:sp>
        <p:sp>
          <p:nvSpPr>
            <p:cNvPr id="34" name="TextBox 20">
              <a:extLst>
                <a:ext uri="{FF2B5EF4-FFF2-40B4-BE49-F238E27FC236}">
                  <a16:creationId xmlns:a16="http://schemas.microsoft.com/office/drawing/2014/main" id="{B3B39861-F712-4B71-ABD8-178D70532D0A}"/>
                </a:ext>
              </a:extLst>
            </p:cNvPr>
            <p:cNvSpPr txBox="1"/>
            <p:nvPr/>
          </p:nvSpPr>
          <p:spPr>
            <a:xfrm>
              <a:off x="193825" y="2989401"/>
              <a:ext cx="3401927" cy="2677656"/>
            </a:xfrm>
            <a:prstGeom prst="rect">
              <a:avLst/>
            </a:prstGeom>
            <a:noFill/>
          </p:spPr>
          <p:txBody>
            <a:bodyPr wrap="square" rtlCol="0">
              <a:spAutoFit/>
            </a:bodyPr>
            <a:lstStyle/>
            <a:p>
              <a:pPr algn="r"/>
              <a:r>
                <a:rPr lang="en-US" altLang="ko-KR" sz="1200" dirty="0">
                  <a:cs typeface="Arial" pitchFamily="34" charset="0"/>
                </a:rPr>
                <a:t>Get a modern PowerPoint  Presentation that is beautifully designed. I hope and I believe that this Template will your Time, Money and Reputation. Easy to change colors, photos and Text. Get a modern PowerPoint  Presentation that is beautifully designed. You can simply impress your audience and add a unique zing and appeal to your Presentations. </a:t>
              </a:r>
            </a:p>
            <a:p>
              <a:pPr algn="r"/>
              <a:endParaRPr lang="en-US" altLang="ko-KR" sz="1200" dirty="0">
                <a:cs typeface="Arial" pitchFamily="34" charset="0"/>
              </a:endParaRPr>
            </a:p>
            <a:p>
              <a:pPr algn="r"/>
              <a:r>
                <a:rPr lang="en-US" altLang="ko-KR" sz="1200" dirty="0">
                  <a:cs typeface="Arial" pitchFamily="34" charset="0"/>
                </a:rPr>
                <a:t>You can simply impress your audience and add a unique zing and appeal to your Presentations. Get a modern PowerPoint  Presentation that is beautifully designed. Easy to change colors, photos and Text.</a:t>
              </a:r>
            </a:p>
          </p:txBody>
        </p:sp>
      </p:grpSp>
      <p:grpSp>
        <p:nvGrpSpPr>
          <p:cNvPr id="35" name="Group 16">
            <a:extLst>
              <a:ext uri="{FF2B5EF4-FFF2-40B4-BE49-F238E27FC236}">
                <a16:creationId xmlns:a16="http://schemas.microsoft.com/office/drawing/2014/main" id="{3F9D8B8C-2E1F-4DC8-A383-04D8F962C12F}"/>
              </a:ext>
            </a:extLst>
          </p:cNvPr>
          <p:cNvGrpSpPr/>
          <p:nvPr/>
        </p:nvGrpSpPr>
        <p:grpSpPr>
          <a:xfrm>
            <a:off x="8359691" y="1788840"/>
            <a:ext cx="3131917" cy="567656"/>
            <a:chOff x="6050230" y="2356411"/>
            <a:chExt cx="2736304" cy="567656"/>
          </a:xfrm>
        </p:grpSpPr>
        <p:sp>
          <p:nvSpPr>
            <p:cNvPr id="36" name="TextBox 17">
              <a:extLst>
                <a:ext uri="{FF2B5EF4-FFF2-40B4-BE49-F238E27FC236}">
                  <a16:creationId xmlns:a16="http://schemas.microsoft.com/office/drawing/2014/main" id="{48135B5D-B07F-4921-8EF9-1F34A2B10DBF}"/>
                </a:ext>
              </a:extLst>
            </p:cNvPr>
            <p:cNvSpPr txBox="1"/>
            <p:nvPr/>
          </p:nvSpPr>
          <p:spPr>
            <a:xfrm>
              <a:off x="6050230" y="2616290"/>
              <a:ext cx="2736304" cy="307777"/>
            </a:xfrm>
            <a:prstGeom prst="rect">
              <a:avLst/>
            </a:prstGeom>
            <a:noFill/>
          </p:spPr>
          <p:txBody>
            <a:bodyPr wrap="square" rtlCol="0">
              <a:spAutoFit/>
            </a:bodyPr>
            <a:lstStyle/>
            <a:p>
              <a:pPr algn="r"/>
              <a:r>
                <a:rPr lang="en-US" altLang="ko-KR" sz="1400" b="1" dirty="0">
                  <a:solidFill>
                    <a:schemeClr val="tx1">
                      <a:lumMod val="65000"/>
                      <a:lumOff val="35000"/>
                    </a:schemeClr>
                  </a:solidFill>
                  <a:cs typeface="Arial" pitchFamily="34" charset="0"/>
                </a:rPr>
                <a:t>Simple PowerPoint Presentation </a:t>
              </a:r>
            </a:p>
          </p:txBody>
        </p:sp>
        <p:sp>
          <p:nvSpPr>
            <p:cNvPr id="37" name="TextBox 18">
              <a:extLst>
                <a:ext uri="{FF2B5EF4-FFF2-40B4-BE49-F238E27FC236}">
                  <a16:creationId xmlns:a16="http://schemas.microsoft.com/office/drawing/2014/main" id="{F93DB2BA-25E7-4124-BBF8-69F683BF3BA1}"/>
                </a:ext>
              </a:extLst>
            </p:cNvPr>
            <p:cNvSpPr txBox="1"/>
            <p:nvPr/>
          </p:nvSpPr>
          <p:spPr>
            <a:xfrm>
              <a:off x="6050230" y="2356411"/>
              <a:ext cx="2736304" cy="307777"/>
            </a:xfrm>
            <a:prstGeom prst="rect">
              <a:avLst/>
            </a:prstGeom>
            <a:noFill/>
          </p:spPr>
          <p:txBody>
            <a:bodyPr wrap="square" rtlCol="0">
              <a:spAutoFit/>
            </a:bodyPr>
            <a:lstStyle/>
            <a:p>
              <a:pPr algn="r"/>
              <a:r>
                <a:rPr lang="en-US" altLang="ko-KR" sz="1400" b="1" dirty="0">
                  <a:solidFill>
                    <a:schemeClr val="tx1">
                      <a:lumMod val="65000"/>
                      <a:lumOff val="35000"/>
                    </a:schemeClr>
                  </a:solidFill>
                  <a:cs typeface="Arial" pitchFamily="34" charset="0"/>
                </a:rPr>
                <a:t>Add Contents Title</a:t>
              </a:r>
              <a:endParaRPr lang="ko-KR" altLang="en-US" sz="1400" b="1" dirty="0">
                <a:solidFill>
                  <a:schemeClr val="tx1">
                    <a:lumMod val="65000"/>
                    <a:lumOff val="35000"/>
                  </a:schemeClr>
                </a:solidFill>
                <a:cs typeface="Arial" pitchFamily="34" charset="0"/>
              </a:endParaRPr>
            </a:p>
          </p:txBody>
        </p:sp>
      </p:grpSp>
      <p:sp>
        <p:nvSpPr>
          <p:cNvPr id="39" name="CuadroTexto 38">
            <a:extLst>
              <a:ext uri="{FF2B5EF4-FFF2-40B4-BE49-F238E27FC236}">
                <a16:creationId xmlns:a16="http://schemas.microsoft.com/office/drawing/2014/main" id="{785ABD0C-D0CA-4BF3-ACA7-A1901F904D70}"/>
              </a:ext>
            </a:extLst>
          </p:cNvPr>
          <p:cNvSpPr txBox="1"/>
          <p:nvPr/>
        </p:nvSpPr>
        <p:spPr>
          <a:xfrm>
            <a:off x="713378" y="204832"/>
            <a:ext cx="6081759" cy="707886"/>
          </a:xfrm>
          <a:prstGeom prst="rect">
            <a:avLst/>
          </a:prstGeom>
          <a:noFill/>
        </p:spPr>
        <p:txBody>
          <a:bodyPr wrap="square" rtlCol="0">
            <a:spAutoFit/>
          </a:bodyPr>
          <a:lstStyle/>
          <a:p>
            <a:r>
              <a:rPr lang="es-PE" sz="4000" b="1" dirty="0">
                <a:latin typeface="Arial" panose="020B0604020202020204" pitchFamily="34" charset="0"/>
                <a:cs typeface="Arial" panose="020B0604020202020204" pitchFamily="34" charset="0"/>
              </a:rPr>
              <a:t>Escribe un subtítulo</a:t>
            </a:r>
          </a:p>
        </p:txBody>
      </p:sp>
      <p:grpSp>
        <p:nvGrpSpPr>
          <p:cNvPr id="14" name="Grupo 13">
            <a:extLst>
              <a:ext uri="{FF2B5EF4-FFF2-40B4-BE49-F238E27FC236}">
                <a16:creationId xmlns:a16="http://schemas.microsoft.com/office/drawing/2014/main" id="{AB5953A8-4948-AD2B-2741-0D8BFB28D298}"/>
              </a:ext>
            </a:extLst>
          </p:cNvPr>
          <p:cNvGrpSpPr/>
          <p:nvPr/>
        </p:nvGrpSpPr>
        <p:grpSpPr>
          <a:xfrm>
            <a:off x="4789488" y="2201863"/>
            <a:ext cx="2587625" cy="4186237"/>
            <a:chOff x="4789488" y="2201863"/>
            <a:chExt cx="2587625" cy="4186237"/>
          </a:xfrm>
        </p:grpSpPr>
        <p:sp>
          <p:nvSpPr>
            <p:cNvPr id="4" name="Freeform 5">
              <a:extLst>
                <a:ext uri="{FF2B5EF4-FFF2-40B4-BE49-F238E27FC236}">
                  <a16:creationId xmlns:a16="http://schemas.microsoft.com/office/drawing/2014/main" id="{4B1EE7EF-6B4F-F6C1-4D73-7D8949098F58}"/>
                </a:ext>
              </a:extLst>
            </p:cNvPr>
            <p:cNvSpPr>
              <a:spLocks/>
            </p:cNvSpPr>
            <p:nvPr/>
          </p:nvSpPr>
          <p:spPr bwMode="auto">
            <a:xfrm>
              <a:off x="5557838" y="3157538"/>
              <a:ext cx="1819275" cy="3230562"/>
            </a:xfrm>
            <a:custGeom>
              <a:avLst/>
              <a:gdLst>
                <a:gd name="T0" fmla="*/ 124 w 483"/>
                <a:gd name="T1" fmla="*/ 859 h 859"/>
                <a:gd name="T2" fmla="*/ 124 w 483"/>
                <a:gd name="T3" fmla="*/ 780 h 859"/>
                <a:gd name="T4" fmla="*/ 123 w 483"/>
                <a:gd name="T5" fmla="*/ 745 h 859"/>
                <a:gd name="T6" fmla="*/ 100 w 483"/>
                <a:gd name="T7" fmla="*/ 698 h 859"/>
                <a:gd name="T8" fmla="*/ 9 w 483"/>
                <a:gd name="T9" fmla="*/ 588 h 859"/>
                <a:gd name="T10" fmla="*/ 0 w 483"/>
                <a:gd name="T11" fmla="*/ 575 h 859"/>
                <a:gd name="T12" fmla="*/ 5 w 483"/>
                <a:gd name="T13" fmla="*/ 575 h 859"/>
                <a:gd name="T14" fmla="*/ 283 w 483"/>
                <a:gd name="T15" fmla="*/ 575 h 859"/>
                <a:gd name="T16" fmla="*/ 324 w 483"/>
                <a:gd name="T17" fmla="*/ 564 h 859"/>
                <a:gd name="T18" fmla="*/ 348 w 483"/>
                <a:gd name="T19" fmla="*/ 514 h 859"/>
                <a:gd name="T20" fmla="*/ 348 w 483"/>
                <a:gd name="T21" fmla="*/ 407 h 859"/>
                <a:gd name="T22" fmla="*/ 348 w 483"/>
                <a:gd name="T23" fmla="*/ 274 h 859"/>
                <a:gd name="T24" fmla="*/ 349 w 483"/>
                <a:gd name="T25" fmla="*/ 255 h 859"/>
                <a:gd name="T26" fmla="*/ 334 w 483"/>
                <a:gd name="T27" fmla="*/ 193 h 859"/>
                <a:gd name="T28" fmla="*/ 287 w 483"/>
                <a:gd name="T29" fmla="*/ 107 h 859"/>
                <a:gd name="T30" fmla="*/ 295 w 483"/>
                <a:gd name="T31" fmla="*/ 27 h 859"/>
                <a:gd name="T32" fmla="*/ 332 w 483"/>
                <a:gd name="T33" fmla="*/ 3 h 859"/>
                <a:gd name="T34" fmla="*/ 364 w 483"/>
                <a:gd name="T35" fmla="*/ 17 h 859"/>
                <a:gd name="T36" fmla="*/ 374 w 483"/>
                <a:gd name="T37" fmla="*/ 40 h 859"/>
                <a:gd name="T38" fmla="*/ 452 w 483"/>
                <a:gd name="T39" fmla="*/ 245 h 859"/>
                <a:gd name="T40" fmla="*/ 470 w 483"/>
                <a:gd name="T41" fmla="*/ 297 h 859"/>
                <a:gd name="T42" fmla="*/ 480 w 483"/>
                <a:gd name="T43" fmla="*/ 360 h 859"/>
                <a:gd name="T44" fmla="*/ 482 w 483"/>
                <a:gd name="T45" fmla="*/ 402 h 859"/>
                <a:gd name="T46" fmla="*/ 474 w 483"/>
                <a:gd name="T47" fmla="*/ 476 h 859"/>
                <a:gd name="T48" fmla="*/ 462 w 483"/>
                <a:gd name="T49" fmla="*/ 566 h 859"/>
                <a:gd name="T50" fmla="*/ 451 w 483"/>
                <a:gd name="T51" fmla="*/ 688 h 859"/>
                <a:gd name="T52" fmla="*/ 445 w 483"/>
                <a:gd name="T53" fmla="*/ 830 h 859"/>
                <a:gd name="T54" fmla="*/ 444 w 483"/>
                <a:gd name="T55" fmla="*/ 855 h 859"/>
                <a:gd name="T56" fmla="*/ 440 w 483"/>
                <a:gd name="T57" fmla="*/ 859 h 859"/>
                <a:gd name="T58" fmla="*/ 266 w 483"/>
                <a:gd name="T59" fmla="*/ 859 h 859"/>
                <a:gd name="T60" fmla="*/ 129 w 483"/>
                <a:gd name="T61" fmla="*/ 859 h 859"/>
                <a:gd name="T62" fmla="*/ 124 w 483"/>
                <a:gd name="T63" fmla="*/ 859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83" h="859">
                  <a:moveTo>
                    <a:pt x="124" y="859"/>
                  </a:moveTo>
                  <a:cubicBezTo>
                    <a:pt x="124" y="832"/>
                    <a:pt x="124" y="806"/>
                    <a:pt x="124" y="780"/>
                  </a:cubicBezTo>
                  <a:cubicBezTo>
                    <a:pt x="124" y="769"/>
                    <a:pt x="124" y="757"/>
                    <a:pt x="123" y="745"/>
                  </a:cubicBezTo>
                  <a:cubicBezTo>
                    <a:pt x="120" y="727"/>
                    <a:pt x="111" y="712"/>
                    <a:pt x="100" y="698"/>
                  </a:cubicBezTo>
                  <a:cubicBezTo>
                    <a:pt x="69" y="662"/>
                    <a:pt x="39" y="625"/>
                    <a:pt x="9" y="588"/>
                  </a:cubicBezTo>
                  <a:cubicBezTo>
                    <a:pt x="6" y="585"/>
                    <a:pt x="3" y="580"/>
                    <a:pt x="0" y="575"/>
                  </a:cubicBezTo>
                  <a:cubicBezTo>
                    <a:pt x="2" y="575"/>
                    <a:pt x="4" y="575"/>
                    <a:pt x="5" y="575"/>
                  </a:cubicBezTo>
                  <a:cubicBezTo>
                    <a:pt x="98" y="575"/>
                    <a:pt x="191" y="575"/>
                    <a:pt x="283" y="575"/>
                  </a:cubicBezTo>
                  <a:cubicBezTo>
                    <a:pt x="298" y="575"/>
                    <a:pt x="312" y="573"/>
                    <a:pt x="324" y="564"/>
                  </a:cubicBezTo>
                  <a:cubicBezTo>
                    <a:pt x="341" y="552"/>
                    <a:pt x="348" y="534"/>
                    <a:pt x="348" y="514"/>
                  </a:cubicBezTo>
                  <a:cubicBezTo>
                    <a:pt x="348" y="478"/>
                    <a:pt x="348" y="443"/>
                    <a:pt x="348" y="407"/>
                  </a:cubicBezTo>
                  <a:cubicBezTo>
                    <a:pt x="348" y="363"/>
                    <a:pt x="348" y="318"/>
                    <a:pt x="348" y="274"/>
                  </a:cubicBezTo>
                  <a:cubicBezTo>
                    <a:pt x="348" y="267"/>
                    <a:pt x="348" y="261"/>
                    <a:pt x="349" y="255"/>
                  </a:cubicBezTo>
                  <a:cubicBezTo>
                    <a:pt x="351" y="233"/>
                    <a:pt x="344" y="212"/>
                    <a:pt x="334" y="193"/>
                  </a:cubicBezTo>
                  <a:cubicBezTo>
                    <a:pt x="318" y="164"/>
                    <a:pt x="302" y="136"/>
                    <a:pt x="287" y="107"/>
                  </a:cubicBezTo>
                  <a:cubicBezTo>
                    <a:pt x="273" y="79"/>
                    <a:pt x="276" y="52"/>
                    <a:pt x="295" y="27"/>
                  </a:cubicBezTo>
                  <a:cubicBezTo>
                    <a:pt x="305" y="15"/>
                    <a:pt x="317" y="7"/>
                    <a:pt x="332" y="3"/>
                  </a:cubicBezTo>
                  <a:cubicBezTo>
                    <a:pt x="346" y="0"/>
                    <a:pt x="358" y="5"/>
                    <a:pt x="364" y="17"/>
                  </a:cubicBezTo>
                  <a:cubicBezTo>
                    <a:pt x="368" y="25"/>
                    <a:pt x="371" y="33"/>
                    <a:pt x="374" y="40"/>
                  </a:cubicBezTo>
                  <a:cubicBezTo>
                    <a:pt x="400" y="109"/>
                    <a:pt x="426" y="177"/>
                    <a:pt x="452" y="245"/>
                  </a:cubicBezTo>
                  <a:cubicBezTo>
                    <a:pt x="459" y="262"/>
                    <a:pt x="465" y="280"/>
                    <a:pt x="470" y="297"/>
                  </a:cubicBezTo>
                  <a:cubicBezTo>
                    <a:pt x="476" y="318"/>
                    <a:pt x="478" y="339"/>
                    <a:pt x="480" y="360"/>
                  </a:cubicBezTo>
                  <a:cubicBezTo>
                    <a:pt x="481" y="374"/>
                    <a:pt x="482" y="388"/>
                    <a:pt x="482" y="402"/>
                  </a:cubicBezTo>
                  <a:cubicBezTo>
                    <a:pt x="483" y="427"/>
                    <a:pt x="478" y="451"/>
                    <a:pt x="474" y="476"/>
                  </a:cubicBezTo>
                  <a:cubicBezTo>
                    <a:pt x="470" y="506"/>
                    <a:pt x="465" y="536"/>
                    <a:pt x="462" y="566"/>
                  </a:cubicBezTo>
                  <a:cubicBezTo>
                    <a:pt x="458" y="606"/>
                    <a:pt x="455" y="647"/>
                    <a:pt x="451" y="688"/>
                  </a:cubicBezTo>
                  <a:cubicBezTo>
                    <a:pt x="447" y="735"/>
                    <a:pt x="445" y="782"/>
                    <a:pt x="445" y="830"/>
                  </a:cubicBezTo>
                  <a:cubicBezTo>
                    <a:pt x="445" y="838"/>
                    <a:pt x="445" y="847"/>
                    <a:pt x="444" y="855"/>
                  </a:cubicBezTo>
                  <a:cubicBezTo>
                    <a:pt x="444" y="858"/>
                    <a:pt x="443" y="859"/>
                    <a:pt x="440" y="859"/>
                  </a:cubicBezTo>
                  <a:cubicBezTo>
                    <a:pt x="382" y="859"/>
                    <a:pt x="324" y="859"/>
                    <a:pt x="266" y="859"/>
                  </a:cubicBezTo>
                  <a:cubicBezTo>
                    <a:pt x="220" y="859"/>
                    <a:pt x="175" y="859"/>
                    <a:pt x="129" y="859"/>
                  </a:cubicBezTo>
                  <a:cubicBezTo>
                    <a:pt x="128" y="859"/>
                    <a:pt x="126" y="859"/>
                    <a:pt x="124" y="85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6">
              <a:extLst>
                <a:ext uri="{FF2B5EF4-FFF2-40B4-BE49-F238E27FC236}">
                  <a16:creationId xmlns:a16="http://schemas.microsoft.com/office/drawing/2014/main" id="{929D6191-E9AA-4FD7-93B5-1428523C57D8}"/>
                </a:ext>
              </a:extLst>
            </p:cNvPr>
            <p:cNvSpPr>
              <a:spLocks noEditPoints="1"/>
            </p:cNvSpPr>
            <p:nvPr/>
          </p:nvSpPr>
          <p:spPr bwMode="auto">
            <a:xfrm>
              <a:off x="5297488" y="2201863"/>
              <a:ext cx="1525588" cy="1255712"/>
            </a:xfrm>
            <a:custGeom>
              <a:avLst/>
              <a:gdLst>
                <a:gd name="T0" fmla="*/ 379 w 405"/>
                <a:gd name="T1" fmla="*/ 253 h 334"/>
                <a:gd name="T2" fmla="*/ 379 w 405"/>
                <a:gd name="T3" fmla="*/ 94 h 334"/>
                <a:gd name="T4" fmla="*/ 25 w 405"/>
                <a:gd name="T5" fmla="*/ 94 h 334"/>
                <a:gd name="T6" fmla="*/ 25 w 405"/>
                <a:gd name="T7" fmla="*/ 334 h 334"/>
                <a:gd name="T8" fmla="*/ 4 w 405"/>
                <a:gd name="T9" fmla="*/ 324 h 334"/>
                <a:gd name="T10" fmla="*/ 0 w 405"/>
                <a:gd name="T11" fmla="*/ 312 h 334"/>
                <a:gd name="T12" fmla="*/ 0 w 405"/>
                <a:gd name="T13" fmla="*/ 215 h 334"/>
                <a:gd name="T14" fmla="*/ 0 w 405"/>
                <a:gd name="T15" fmla="*/ 148 h 334"/>
                <a:gd name="T16" fmla="*/ 0 w 405"/>
                <a:gd name="T17" fmla="*/ 49 h 334"/>
                <a:gd name="T18" fmla="*/ 13 w 405"/>
                <a:gd name="T19" fmla="*/ 13 h 334"/>
                <a:gd name="T20" fmla="*/ 48 w 405"/>
                <a:gd name="T21" fmla="*/ 0 h 334"/>
                <a:gd name="T22" fmla="*/ 257 w 405"/>
                <a:gd name="T23" fmla="*/ 0 h 334"/>
                <a:gd name="T24" fmla="*/ 356 w 405"/>
                <a:gd name="T25" fmla="*/ 0 h 334"/>
                <a:gd name="T26" fmla="*/ 396 w 405"/>
                <a:gd name="T27" fmla="*/ 18 h 334"/>
                <a:gd name="T28" fmla="*/ 405 w 405"/>
                <a:gd name="T29" fmla="*/ 48 h 334"/>
                <a:gd name="T30" fmla="*/ 405 w 405"/>
                <a:gd name="T31" fmla="*/ 240 h 334"/>
                <a:gd name="T32" fmla="*/ 402 w 405"/>
                <a:gd name="T33" fmla="*/ 245 h 334"/>
                <a:gd name="T34" fmla="*/ 379 w 405"/>
                <a:gd name="T35" fmla="*/ 253 h 334"/>
                <a:gd name="T36" fmla="*/ 270 w 405"/>
                <a:gd name="T37" fmla="*/ 44 h 334"/>
                <a:gd name="T38" fmla="*/ 250 w 405"/>
                <a:gd name="T39" fmla="*/ 35 h 334"/>
                <a:gd name="T40" fmla="*/ 153 w 405"/>
                <a:gd name="T41" fmla="*/ 35 h 334"/>
                <a:gd name="T42" fmla="*/ 134 w 405"/>
                <a:gd name="T43" fmla="*/ 43 h 334"/>
                <a:gd name="T44" fmla="*/ 157 w 405"/>
                <a:gd name="T45" fmla="*/ 53 h 334"/>
                <a:gd name="T46" fmla="*/ 250 w 405"/>
                <a:gd name="T47" fmla="*/ 53 h 334"/>
                <a:gd name="T48" fmla="*/ 270 w 405"/>
                <a:gd name="T49" fmla="*/ 44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05" h="334">
                  <a:moveTo>
                    <a:pt x="379" y="253"/>
                  </a:moveTo>
                  <a:cubicBezTo>
                    <a:pt x="379" y="199"/>
                    <a:pt x="379" y="147"/>
                    <a:pt x="379" y="94"/>
                  </a:cubicBezTo>
                  <a:cubicBezTo>
                    <a:pt x="261" y="94"/>
                    <a:pt x="143" y="94"/>
                    <a:pt x="25" y="94"/>
                  </a:cubicBezTo>
                  <a:cubicBezTo>
                    <a:pt x="25" y="174"/>
                    <a:pt x="25" y="254"/>
                    <a:pt x="25" y="334"/>
                  </a:cubicBezTo>
                  <a:cubicBezTo>
                    <a:pt x="17" y="331"/>
                    <a:pt x="9" y="330"/>
                    <a:pt x="4" y="324"/>
                  </a:cubicBezTo>
                  <a:cubicBezTo>
                    <a:pt x="1" y="321"/>
                    <a:pt x="0" y="316"/>
                    <a:pt x="0" y="312"/>
                  </a:cubicBezTo>
                  <a:cubicBezTo>
                    <a:pt x="0" y="279"/>
                    <a:pt x="0" y="247"/>
                    <a:pt x="0" y="215"/>
                  </a:cubicBezTo>
                  <a:cubicBezTo>
                    <a:pt x="0" y="193"/>
                    <a:pt x="0" y="170"/>
                    <a:pt x="0" y="148"/>
                  </a:cubicBezTo>
                  <a:cubicBezTo>
                    <a:pt x="0" y="115"/>
                    <a:pt x="0" y="82"/>
                    <a:pt x="0" y="49"/>
                  </a:cubicBezTo>
                  <a:cubicBezTo>
                    <a:pt x="0" y="35"/>
                    <a:pt x="4" y="23"/>
                    <a:pt x="13" y="13"/>
                  </a:cubicBezTo>
                  <a:cubicBezTo>
                    <a:pt x="23" y="4"/>
                    <a:pt x="35" y="0"/>
                    <a:pt x="48" y="0"/>
                  </a:cubicBezTo>
                  <a:cubicBezTo>
                    <a:pt x="118" y="0"/>
                    <a:pt x="187" y="0"/>
                    <a:pt x="257" y="0"/>
                  </a:cubicBezTo>
                  <a:cubicBezTo>
                    <a:pt x="290" y="0"/>
                    <a:pt x="323" y="0"/>
                    <a:pt x="356" y="0"/>
                  </a:cubicBezTo>
                  <a:cubicBezTo>
                    <a:pt x="372" y="0"/>
                    <a:pt x="386" y="5"/>
                    <a:pt x="396" y="18"/>
                  </a:cubicBezTo>
                  <a:cubicBezTo>
                    <a:pt x="402" y="27"/>
                    <a:pt x="405" y="37"/>
                    <a:pt x="405" y="48"/>
                  </a:cubicBezTo>
                  <a:cubicBezTo>
                    <a:pt x="405" y="112"/>
                    <a:pt x="405" y="176"/>
                    <a:pt x="405" y="240"/>
                  </a:cubicBezTo>
                  <a:cubicBezTo>
                    <a:pt x="405" y="243"/>
                    <a:pt x="404" y="244"/>
                    <a:pt x="402" y="245"/>
                  </a:cubicBezTo>
                  <a:cubicBezTo>
                    <a:pt x="394" y="247"/>
                    <a:pt x="387" y="250"/>
                    <a:pt x="379" y="253"/>
                  </a:cubicBezTo>
                  <a:close/>
                  <a:moveTo>
                    <a:pt x="270" y="44"/>
                  </a:moveTo>
                  <a:cubicBezTo>
                    <a:pt x="265" y="37"/>
                    <a:pt x="258" y="34"/>
                    <a:pt x="250" y="35"/>
                  </a:cubicBezTo>
                  <a:cubicBezTo>
                    <a:pt x="218" y="35"/>
                    <a:pt x="185" y="35"/>
                    <a:pt x="153" y="35"/>
                  </a:cubicBezTo>
                  <a:cubicBezTo>
                    <a:pt x="144" y="35"/>
                    <a:pt x="139" y="38"/>
                    <a:pt x="134" y="43"/>
                  </a:cubicBezTo>
                  <a:cubicBezTo>
                    <a:pt x="140" y="51"/>
                    <a:pt x="148" y="53"/>
                    <a:pt x="157" y="53"/>
                  </a:cubicBezTo>
                  <a:cubicBezTo>
                    <a:pt x="188" y="53"/>
                    <a:pt x="219" y="53"/>
                    <a:pt x="250" y="53"/>
                  </a:cubicBezTo>
                  <a:cubicBezTo>
                    <a:pt x="258" y="53"/>
                    <a:pt x="265" y="50"/>
                    <a:pt x="270" y="4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7">
              <a:extLst>
                <a:ext uri="{FF2B5EF4-FFF2-40B4-BE49-F238E27FC236}">
                  <a16:creationId xmlns:a16="http://schemas.microsoft.com/office/drawing/2014/main" id="{99010BAD-729A-724B-A21C-0E7F64541CD9}"/>
                </a:ext>
              </a:extLst>
            </p:cNvPr>
            <p:cNvSpPr>
              <a:spLocks/>
            </p:cNvSpPr>
            <p:nvPr/>
          </p:nvSpPr>
          <p:spPr bwMode="auto">
            <a:xfrm>
              <a:off x="5297488" y="3838575"/>
              <a:ext cx="1530350" cy="1439862"/>
            </a:xfrm>
            <a:custGeom>
              <a:avLst/>
              <a:gdLst>
                <a:gd name="T0" fmla="*/ 379 w 406"/>
                <a:gd name="T1" fmla="*/ 304 h 383"/>
                <a:gd name="T2" fmla="*/ 379 w 406"/>
                <a:gd name="T3" fmla="*/ 0 h 383"/>
                <a:gd name="T4" fmla="*/ 406 w 406"/>
                <a:gd name="T5" fmla="*/ 62 h 383"/>
                <a:gd name="T6" fmla="*/ 405 w 406"/>
                <a:gd name="T7" fmla="*/ 313 h 383"/>
                <a:gd name="T8" fmla="*/ 404 w 406"/>
                <a:gd name="T9" fmla="*/ 343 h 383"/>
                <a:gd name="T10" fmla="*/ 359 w 406"/>
                <a:gd name="T11" fmla="*/ 383 h 383"/>
                <a:gd name="T12" fmla="*/ 282 w 406"/>
                <a:gd name="T13" fmla="*/ 383 h 383"/>
                <a:gd name="T14" fmla="*/ 54 w 406"/>
                <a:gd name="T15" fmla="*/ 383 h 383"/>
                <a:gd name="T16" fmla="*/ 30 w 406"/>
                <a:gd name="T17" fmla="*/ 381 h 383"/>
                <a:gd name="T18" fmla="*/ 1 w 406"/>
                <a:gd name="T19" fmla="*/ 345 h 383"/>
                <a:gd name="T20" fmla="*/ 1 w 406"/>
                <a:gd name="T21" fmla="*/ 326 h 383"/>
                <a:gd name="T22" fmla="*/ 5 w 406"/>
                <a:gd name="T23" fmla="*/ 322 h 383"/>
                <a:gd name="T24" fmla="*/ 33 w 406"/>
                <a:gd name="T25" fmla="*/ 322 h 383"/>
                <a:gd name="T26" fmla="*/ 47 w 406"/>
                <a:gd name="T27" fmla="*/ 317 h 383"/>
                <a:gd name="T28" fmla="*/ 99 w 406"/>
                <a:gd name="T29" fmla="*/ 304 h 383"/>
                <a:gd name="T30" fmla="*/ 248 w 406"/>
                <a:gd name="T31" fmla="*/ 304 h 383"/>
                <a:gd name="T32" fmla="*/ 371 w 406"/>
                <a:gd name="T33" fmla="*/ 304 h 383"/>
                <a:gd name="T34" fmla="*/ 379 w 406"/>
                <a:gd name="T35" fmla="*/ 304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6" h="383">
                  <a:moveTo>
                    <a:pt x="379" y="304"/>
                  </a:moveTo>
                  <a:cubicBezTo>
                    <a:pt x="379" y="202"/>
                    <a:pt x="379" y="102"/>
                    <a:pt x="379" y="0"/>
                  </a:cubicBezTo>
                  <a:cubicBezTo>
                    <a:pt x="393" y="20"/>
                    <a:pt x="406" y="38"/>
                    <a:pt x="406" y="62"/>
                  </a:cubicBezTo>
                  <a:cubicBezTo>
                    <a:pt x="405" y="146"/>
                    <a:pt x="405" y="229"/>
                    <a:pt x="405" y="313"/>
                  </a:cubicBezTo>
                  <a:cubicBezTo>
                    <a:pt x="405" y="323"/>
                    <a:pt x="406" y="333"/>
                    <a:pt x="404" y="343"/>
                  </a:cubicBezTo>
                  <a:cubicBezTo>
                    <a:pt x="402" y="368"/>
                    <a:pt x="384" y="383"/>
                    <a:pt x="359" y="383"/>
                  </a:cubicBezTo>
                  <a:cubicBezTo>
                    <a:pt x="333" y="383"/>
                    <a:pt x="308" y="383"/>
                    <a:pt x="282" y="383"/>
                  </a:cubicBezTo>
                  <a:cubicBezTo>
                    <a:pt x="206" y="383"/>
                    <a:pt x="130" y="383"/>
                    <a:pt x="54" y="383"/>
                  </a:cubicBezTo>
                  <a:cubicBezTo>
                    <a:pt x="46" y="383"/>
                    <a:pt x="38" y="383"/>
                    <a:pt x="30" y="381"/>
                  </a:cubicBezTo>
                  <a:cubicBezTo>
                    <a:pt x="13" y="376"/>
                    <a:pt x="4" y="363"/>
                    <a:pt x="1" y="345"/>
                  </a:cubicBezTo>
                  <a:cubicBezTo>
                    <a:pt x="0" y="339"/>
                    <a:pt x="1" y="332"/>
                    <a:pt x="1" y="326"/>
                  </a:cubicBezTo>
                  <a:cubicBezTo>
                    <a:pt x="1" y="323"/>
                    <a:pt x="2" y="322"/>
                    <a:pt x="5" y="322"/>
                  </a:cubicBezTo>
                  <a:cubicBezTo>
                    <a:pt x="14" y="322"/>
                    <a:pt x="24" y="323"/>
                    <a:pt x="33" y="322"/>
                  </a:cubicBezTo>
                  <a:cubicBezTo>
                    <a:pt x="38" y="321"/>
                    <a:pt x="43" y="319"/>
                    <a:pt x="47" y="317"/>
                  </a:cubicBezTo>
                  <a:cubicBezTo>
                    <a:pt x="63" y="306"/>
                    <a:pt x="81" y="304"/>
                    <a:pt x="99" y="304"/>
                  </a:cubicBezTo>
                  <a:cubicBezTo>
                    <a:pt x="149" y="304"/>
                    <a:pt x="198" y="304"/>
                    <a:pt x="248" y="304"/>
                  </a:cubicBezTo>
                  <a:cubicBezTo>
                    <a:pt x="289" y="304"/>
                    <a:pt x="330" y="304"/>
                    <a:pt x="371" y="304"/>
                  </a:cubicBezTo>
                  <a:cubicBezTo>
                    <a:pt x="373" y="304"/>
                    <a:pt x="376" y="304"/>
                    <a:pt x="379" y="30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8">
              <a:extLst>
                <a:ext uri="{FF2B5EF4-FFF2-40B4-BE49-F238E27FC236}">
                  <a16:creationId xmlns:a16="http://schemas.microsoft.com/office/drawing/2014/main" id="{E19BF04B-4A61-9210-C4C2-5FB8314E2214}"/>
                </a:ext>
              </a:extLst>
            </p:cNvPr>
            <p:cNvSpPr>
              <a:spLocks/>
            </p:cNvSpPr>
            <p:nvPr/>
          </p:nvSpPr>
          <p:spPr bwMode="auto">
            <a:xfrm>
              <a:off x="5038726" y="3970338"/>
              <a:ext cx="639763" cy="601662"/>
            </a:xfrm>
            <a:custGeom>
              <a:avLst/>
              <a:gdLst>
                <a:gd name="T0" fmla="*/ 51 w 170"/>
                <a:gd name="T1" fmla="*/ 0 h 160"/>
                <a:gd name="T2" fmla="*/ 80 w 170"/>
                <a:gd name="T3" fmla="*/ 10 h 160"/>
                <a:gd name="T4" fmla="*/ 151 w 170"/>
                <a:gd name="T5" fmla="*/ 75 h 160"/>
                <a:gd name="T6" fmla="*/ 162 w 170"/>
                <a:gd name="T7" fmla="*/ 92 h 160"/>
                <a:gd name="T8" fmla="*/ 164 w 170"/>
                <a:gd name="T9" fmla="*/ 96 h 160"/>
                <a:gd name="T10" fmla="*/ 163 w 170"/>
                <a:gd name="T11" fmla="*/ 130 h 160"/>
                <a:gd name="T12" fmla="*/ 137 w 170"/>
                <a:gd name="T13" fmla="*/ 153 h 160"/>
                <a:gd name="T14" fmla="*/ 85 w 170"/>
                <a:gd name="T15" fmla="*/ 143 h 160"/>
                <a:gd name="T16" fmla="*/ 21 w 170"/>
                <a:gd name="T17" fmla="*/ 84 h 160"/>
                <a:gd name="T18" fmla="*/ 5 w 170"/>
                <a:gd name="T19" fmla="*/ 34 h 160"/>
                <a:gd name="T20" fmla="*/ 51 w 170"/>
                <a:gd name="T21"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0" h="160">
                  <a:moveTo>
                    <a:pt x="51" y="0"/>
                  </a:moveTo>
                  <a:cubicBezTo>
                    <a:pt x="62" y="0"/>
                    <a:pt x="72" y="3"/>
                    <a:pt x="80" y="10"/>
                  </a:cubicBezTo>
                  <a:cubicBezTo>
                    <a:pt x="104" y="32"/>
                    <a:pt x="128" y="53"/>
                    <a:pt x="151" y="75"/>
                  </a:cubicBezTo>
                  <a:cubicBezTo>
                    <a:pt x="156" y="79"/>
                    <a:pt x="159" y="86"/>
                    <a:pt x="162" y="92"/>
                  </a:cubicBezTo>
                  <a:cubicBezTo>
                    <a:pt x="163" y="93"/>
                    <a:pt x="163" y="94"/>
                    <a:pt x="164" y="96"/>
                  </a:cubicBezTo>
                  <a:cubicBezTo>
                    <a:pt x="170" y="107"/>
                    <a:pt x="168" y="119"/>
                    <a:pt x="163" y="130"/>
                  </a:cubicBezTo>
                  <a:cubicBezTo>
                    <a:pt x="158" y="141"/>
                    <a:pt x="149" y="149"/>
                    <a:pt x="137" y="153"/>
                  </a:cubicBezTo>
                  <a:cubicBezTo>
                    <a:pt x="118" y="160"/>
                    <a:pt x="101" y="157"/>
                    <a:pt x="85" y="143"/>
                  </a:cubicBezTo>
                  <a:cubicBezTo>
                    <a:pt x="64" y="123"/>
                    <a:pt x="43" y="104"/>
                    <a:pt x="21" y="84"/>
                  </a:cubicBezTo>
                  <a:cubicBezTo>
                    <a:pt x="6" y="70"/>
                    <a:pt x="0" y="54"/>
                    <a:pt x="5" y="34"/>
                  </a:cubicBezTo>
                  <a:cubicBezTo>
                    <a:pt x="11" y="13"/>
                    <a:pt x="29" y="0"/>
                    <a:pt x="51"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9">
              <a:extLst>
                <a:ext uri="{FF2B5EF4-FFF2-40B4-BE49-F238E27FC236}">
                  <a16:creationId xmlns:a16="http://schemas.microsoft.com/office/drawing/2014/main" id="{10DFC183-4D50-B933-3BCC-FB817F54932C}"/>
                </a:ext>
              </a:extLst>
            </p:cNvPr>
            <p:cNvSpPr>
              <a:spLocks/>
            </p:cNvSpPr>
            <p:nvPr/>
          </p:nvSpPr>
          <p:spPr bwMode="auto">
            <a:xfrm>
              <a:off x="5030788" y="3424238"/>
              <a:ext cx="639763" cy="620712"/>
            </a:xfrm>
            <a:custGeom>
              <a:avLst/>
              <a:gdLst>
                <a:gd name="T0" fmla="*/ 169 w 170"/>
                <a:gd name="T1" fmla="*/ 116 h 165"/>
                <a:gd name="T2" fmla="*/ 132 w 170"/>
                <a:gd name="T3" fmla="*/ 163 h 165"/>
                <a:gd name="T4" fmla="*/ 110 w 170"/>
                <a:gd name="T5" fmla="*/ 161 h 165"/>
                <a:gd name="T6" fmla="*/ 66 w 170"/>
                <a:gd name="T7" fmla="*/ 130 h 165"/>
                <a:gd name="T8" fmla="*/ 22 w 170"/>
                <a:gd name="T9" fmla="*/ 90 h 165"/>
                <a:gd name="T10" fmla="*/ 17 w 170"/>
                <a:gd name="T11" fmla="*/ 22 h 165"/>
                <a:gd name="T12" fmla="*/ 81 w 170"/>
                <a:gd name="T13" fmla="*/ 16 h 165"/>
                <a:gd name="T14" fmla="*/ 143 w 170"/>
                <a:gd name="T15" fmla="*/ 71 h 165"/>
                <a:gd name="T16" fmla="*/ 164 w 170"/>
                <a:gd name="T17" fmla="*/ 95 h 165"/>
                <a:gd name="T18" fmla="*/ 170 w 170"/>
                <a:gd name="T19" fmla="*/ 116 h 165"/>
                <a:gd name="T20" fmla="*/ 169 w 170"/>
                <a:gd name="T21" fmla="*/ 116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0" h="165">
                  <a:moveTo>
                    <a:pt x="169" y="116"/>
                  </a:moveTo>
                  <a:cubicBezTo>
                    <a:pt x="169" y="138"/>
                    <a:pt x="154" y="156"/>
                    <a:pt x="132" y="163"/>
                  </a:cubicBezTo>
                  <a:cubicBezTo>
                    <a:pt x="124" y="165"/>
                    <a:pt x="118" y="165"/>
                    <a:pt x="110" y="161"/>
                  </a:cubicBezTo>
                  <a:cubicBezTo>
                    <a:pt x="93" y="153"/>
                    <a:pt x="79" y="142"/>
                    <a:pt x="66" y="130"/>
                  </a:cubicBezTo>
                  <a:cubicBezTo>
                    <a:pt x="51" y="117"/>
                    <a:pt x="37" y="103"/>
                    <a:pt x="22" y="90"/>
                  </a:cubicBezTo>
                  <a:cubicBezTo>
                    <a:pt x="2" y="71"/>
                    <a:pt x="0" y="42"/>
                    <a:pt x="17" y="22"/>
                  </a:cubicBezTo>
                  <a:cubicBezTo>
                    <a:pt x="33" y="3"/>
                    <a:pt x="62" y="0"/>
                    <a:pt x="81" y="16"/>
                  </a:cubicBezTo>
                  <a:cubicBezTo>
                    <a:pt x="102" y="34"/>
                    <a:pt x="123" y="53"/>
                    <a:pt x="143" y="71"/>
                  </a:cubicBezTo>
                  <a:cubicBezTo>
                    <a:pt x="151" y="78"/>
                    <a:pt x="159" y="85"/>
                    <a:pt x="164" y="95"/>
                  </a:cubicBezTo>
                  <a:cubicBezTo>
                    <a:pt x="166" y="101"/>
                    <a:pt x="168" y="109"/>
                    <a:pt x="170" y="116"/>
                  </a:cubicBezTo>
                  <a:cubicBezTo>
                    <a:pt x="170" y="116"/>
                    <a:pt x="169" y="116"/>
                    <a:pt x="169" y="11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0">
              <a:extLst>
                <a:ext uri="{FF2B5EF4-FFF2-40B4-BE49-F238E27FC236}">
                  <a16:creationId xmlns:a16="http://schemas.microsoft.com/office/drawing/2014/main" id="{9AFB7F4A-C4F5-4416-E938-23E2300B368D}"/>
                </a:ext>
              </a:extLst>
            </p:cNvPr>
            <p:cNvSpPr>
              <a:spLocks/>
            </p:cNvSpPr>
            <p:nvPr/>
          </p:nvSpPr>
          <p:spPr bwMode="auto">
            <a:xfrm>
              <a:off x="5049838" y="4473575"/>
              <a:ext cx="530225" cy="546100"/>
            </a:xfrm>
            <a:custGeom>
              <a:avLst/>
              <a:gdLst>
                <a:gd name="T0" fmla="*/ 0 w 141"/>
                <a:gd name="T1" fmla="*/ 48 h 145"/>
                <a:gd name="T2" fmla="*/ 28 w 141"/>
                <a:gd name="T3" fmla="*/ 8 h 145"/>
                <a:gd name="T4" fmla="*/ 80 w 141"/>
                <a:gd name="T5" fmla="*/ 18 h 145"/>
                <a:gd name="T6" fmla="*/ 124 w 141"/>
                <a:gd name="T7" fmla="*/ 63 h 145"/>
                <a:gd name="T8" fmla="*/ 141 w 141"/>
                <a:gd name="T9" fmla="*/ 94 h 145"/>
                <a:gd name="T10" fmla="*/ 140 w 141"/>
                <a:gd name="T11" fmla="*/ 98 h 145"/>
                <a:gd name="T12" fmla="*/ 95 w 141"/>
                <a:gd name="T13" fmla="*/ 143 h 145"/>
                <a:gd name="T14" fmla="*/ 68 w 141"/>
                <a:gd name="T15" fmla="*/ 136 h 145"/>
                <a:gd name="T16" fmla="*/ 9 w 141"/>
                <a:gd name="T17" fmla="*/ 77 h 145"/>
                <a:gd name="T18" fmla="*/ 0 w 141"/>
                <a:gd name="T19" fmla="*/ 48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1" h="145">
                  <a:moveTo>
                    <a:pt x="0" y="48"/>
                  </a:moveTo>
                  <a:cubicBezTo>
                    <a:pt x="1" y="32"/>
                    <a:pt x="9" y="16"/>
                    <a:pt x="28" y="8"/>
                  </a:cubicBezTo>
                  <a:cubicBezTo>
                    <a:pt x="47" y="0"/>
                    <a:pt x="65" y="4"/>
                    <a:pt x="80" y="18"/>
                  </a:cubicBezTo>
                  <a:cubicBezTo>
                    <a:pt x="95" y="33"/>
                    <a:pt x="111" y="47"/>
                    <a:pt x="124" y="63"/>
                  </a:cubicBezTo>
                  <a:cubicBezTo>
                    <a:pt x="131" y="72"/>
                    <a:pt x="135" y="83"/>
                    <a:pt x="141" y="94"/>
                  </a:cubicBezTo>
                  <a:cubicBezTo>
                    <a:pt x="141" y="95"/>
                    <a:pt x="141" y="97"/>
                    <a:pt x="140" y="98"/>
                  </a:cubicBezTo>
                  <a:cubicBezTo>
                    <a:pt x="136" y="123"/>
                    <a:pt x="120" y="139"/>
                    <a:pt x="95" y="143"/>
                  </a:cubicBezTo>
                  <a:cubicBezTo>
                    <a:pt x="85" y="145"/>
                    <a:pt x="76" y="142"/>
                    <a:pt x="68" y="136"/>
                  </a:cubicBezTo>
                  <a:cubicBezTo>
                    <a:pt x="46" y="118"/>
                    <a:pt x="27" y="98"/>
                    <a:pt x="9" y="77"/>
                  </a:cubicBezTo>
                  <a:cubicBezTo>
                    <a:pt x="2" y="70"/>
                    <a:pt x="0" y="61"/>
                    <a:pt x="0" y="4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1">
              <a:extLst>
                <a:ext uri="{FF2B5EF4-FFF2-40B4-BE49-F238E27FC236}">
                  <a16:creationId xmlns:a16="http://schemas.microsoft.com/office/drawing/2014/main" id="{B5C3D24B-C690-330B-BDAC-D6961F0AE0C6}"/>
                </a:ext>
              </a:extLst>
            </p:cNvPr>
            <p:cNvSpPr>
              <a:spLocks/>
            </p:cNvSpPr>
            <p:nvPr/>
          </p:nvSpPr>
          <p:spPr bwMode="auto">
            <a:xfrm>
              <a:off x="4789488" y="2901950"/>
              <a:ext cx="460375" cy="503237"/>
            </a:xfrm>
            <a:custGeom>
              <a:avLst/>
              <a:gdLst>
                <a:gd name="T0" fmla="*/ 122 w 122"/>
                <a:gd name="T1" fmla="*/ 134 h 134"/>
                <a:gd name="T2" fmla="*/ 97 w 122"/>
                <a:gd name="T3" fmla="*/ 122 h 134"/>
                <a:gd name="T4" fmla="*/ 36 w 122"/>
                <a:gd name="T5" fmla="*/ 91 h 134"/>
                <a:gd name="T6" fmla="*/ 15 w 122"/>
                <a:gd name="T7" fmla="*/ 70 h 134"/>
                <a:gd name="T8" fmla="*/ 56 w 122"/>
                <a:gd name="T9" fmla="*/ 0 h 134"/>
                <a:gd name="T10" fmla="*/ 78 w 122"/>
                <a:gd name="T11" fmla="*/ 5 h 134"/>
                <a:gd name="T12" fmla="*/ 115 w 122"/>
                <a:gd name="T13" fmla="*/ 23 h 134"/>
                <a:gd name="T14" fmla="*/ 122 w 122"/>
                <a:gd name="T15" fmla="*/ 36 h 134"/>
                <a:gd name="T16" fmla="*/ 122 w 122"/>
                <a:gd name="T17" fmla="*/ 131 h 134"/>
                <a:gd name="T18" fmla="*/ 122 w 122"/>
                <a:gd name="T19"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 h="134">
                  <a:moveTo>
                    <a:pt x="122" y="134"/>
                  </a:moveTo>
                  <a:cubicBezTo>
                    <a:pt x="113" y="130"/>
                    <a:pt x="105" y="126"/>
                    <a:pt x="97" y="122"/>
                  </a:cubicBezTo>
                  <a:cubicBezTo>
                    <a:pt x="76" y="111"/>
                    <a:pt x="56" y="101"/>
                    <a:pt x="36" y="91"/>
                  </a:cubicBezTo>
                  <a:cubicBezTo>
                    <a:pt x="27" y="86"/>
                    <a:pt x="19" y="80"/>
                    <a:pt x="15" y="70"/>
                  </a:cubicBezTo>
                  <a:cubicBezTo>
                    <a:pt x="0" y="38"/>
                    <a:pt x="19" y="1"/>
                    <a:pt x="56" y="0"/>
                  </a:cubicBezTo>
                  <a:cubicBezTo>
                    <a:pt x="64" y="0"/>
                    <a:pt x="71" y="1"/>
                    <a:pt x="78" y="5"/>
                  </a:cubicBezTo>
                  <a:cubicBezTo>
                    <a:pt x="90" y="11"/>
                    <a:pt x="102" y="17"/>
                    <a:pt x="115" y="23"/>
                  </a:cubicBezTo>
                  <a:cubicBezTo>
                    <a:pt x="120" y="26"/>
                    <a:pt x="122" y="30"/>
                    <a:pt x="122" y="36"/>
                  </a:cubicBezTo>
                  <a:cubicBezTo>
                    <a:pt x="122" y="67"/>
                    <a:pt x="122" y="99"/>
                    <a:pt x="122" y="131"/>
                  </a:cubicBezTo>
                  <a:cubicBezTo>
                    <a:pt x="122" y="132"/>
                    <a:pt x="122" y="132"/>
                    <a:pt x="122" y="13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1818684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000"/>
                                        <p:tgtEl>
                                          <p:spTgt spid="39"/>
                                        </p:tgtEl>
                                      </p:cBhvr>
                                    </p:animEffect>
                                    <p:anim calcmode="lin" valueType="num">
                                      <p:cBhvr>
                                        <p:cTn id="8" dur="1000" fill="hold"/>
                                        <p:tgtEl>
                                          <p:spTgt spid="39"/>
                                        </p:tgtEl>
                                        <p:attrNameLst>
                                          <p:attrName>ppt_x</p:attrName>
                                        </p:attrNameLst>
                                      </p:cBhvr>
                                      <p:tavLst>
                                        <p:tav tm="0">
                                          <p:val>
                                            <p:strVal val="#ppt_x"/>
                                          </p:val>
                                        </p:tav>
                                        <p:tav tm="100000">
                                          <p:val>
                                            <p:strVal val="#ppt_x"/>
                                          </p:val>
                                        </p:tav>
                                      </p:tavLst>
                                    </p:anim>
                                    <p:anim calcmode="lin" valueType="num">
                                      <p:cBhvr>
                                        <p:cTn id="9" dur="1000" fill="hold"/>
                                        <p:tgtEl>
                                          <p:spTgt spid="3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par>
                          <p:cTn id="14" fill="hold">
                            <p:stCondLst>
                              <p:cond delay="1500"/>
                            </p:stCondLst>
                            <p:childTnLst>
                              <p:par>
                                <p:cTn id="15" presetID="16" presetClass="entr" presetSubtype="21"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par>
                          <p:cTn id="18" fill="hold">
                            <p:stCondLst>
                              <p:cond delay="2000"/>
                            </p:stCondLst>
                            <p:childTnLst>
                              <p:par>
                                <p:cTn id="19" presetID="42" presetClass="entr" presetSubtype="0" fill="hold" grpId="0" nodeType="after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1000"/>
                                        <p:tgtEl>
                                          <p:spTgt spid="31"/>
                                        </p:tgtEl>
                                      </p:cBhvr>
                                    </p:animEffect>
                                    <p:anim calcmode="lin" valueType="num">
                                      <p:cBhvr>
                                        <p:cTn id="22" dur="1000" fill="hold"/>
                                        <p:tgtEl>
                                          <p:spTgt spid="31"/>
                                        </p:tgtEl>
                                        <p:attrNameLst>
                                          <p:attrName>ppt_x</p:attrName>
                                        </p:attrNameLst>
                                      </p:cBhvr>
                                      <p:tavLst>
                                        <p:tav tm="0">
                                          <p:val>
                                            <p:strVal val="#ppt_x"/>
                                          </p:val>
                                        </p:tav>
                                        <p:tav tm="100000">
                                          <p:val>
                                            <p:strVal val="#ppt_x"/>
                                          </p:val>
                                        </p:tav>
                                      </p:tavLst>
                                    </p:anim>
                                    <p:anim calcmode="lin" valueType="num">
                                      <p:cBhvr>
                                        <p:cTn id="23" dur="1000" fill="hold"/>
                                        <p:tgtEl>
                                          <p:spTgt spid="31"/>
                                        </p:tgtEl>
                                        <p:attrNameLst>
                                          <p:attrName>ppt_y</p:attrName>
                                        </p:attrNameLst>
                                      </p:cBhvr>
                                      <p:tavLst>
                                        <p:tav tm="0">
                                          <p:val>
                                            <p:strVal val="#ppt_y+.1"/>
                                          </p:val>
                                        </p:tav>
                                        <p:tav tm="100000">
                                          <p:val>
                                            <p:strVal val="#ppt_y"/>
                                          </p:val>
                                        </p:tav>
                                      </p:tavLst>
                                    </p:anim>
                                  </p:childTnLst>
                                </p:cTn>
                              </p:par>
                            </p:childTnLst>
                          </p:cTn>
                        </p:par>
                        <p:par>
                          <p:cTn id="24" fill="hold">
                            <p:stCondLst>
                              <p:cond delay="3000"/>
                            </p:stCondLst>
                            <p:childTnLst>
                              <p:par>
                                <p:cTn id="25" presetID="42" presetClass="entr" presetSubtype="0" fill="hold" nodeType="after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fade">
                                      <p:cBhvr>
                                        <p:cTn id="27" dur="1000"/>
                                        <p:tgtEl>
                                          <p:spTgt spid="32"/>
                                        </p:tgtEl>
                                      </p:cBhvr>
                                    </p:animEffect>
                                    <p:anim calcmode="lin" valueType="num">
                                      <p:cBhvr>
                                        <p:cTn id="28" dur="1000" fill="hold"/>
                                        <p:tgtEl>
                                          <p:spTgt spid="32"/>
                                        </p:tgtEl>
                                        <p:attrNameLst>
                                          <p:attrName>ppt_x</p:attrName>
                                        </p:attrNameLst>
                                      </p:cBhvr>
                                      <p:tavLst>
                                        <p:tav tm="0">
                                          <p:val>
                                            <p:strVal val="#ppt_x"/>
                                          </p:val>
                                        </p:tav>
                                        <p:tav tm="100000">
                                          <p:val>
                                            <p:strVal val="#ppt_x"/>
                                          </p:val>
                                        </p:tav>
                                      </p:tavLst>
                                    </p:anim>
                                    <p:anim calcmode="lin" valueType="num">
                                      <p:cBhvr>
                                        <p:cTn id="29" dur="1000" fill="hold"/>
                                        <p:tgtEl>
                                          <p:spTgt spid="32"/>
                                        </p:tgtEl>
                                        <p:attrNameLst>
                                          <p:attrName>ppt_y</p:attrName>
                                        </p:attrNameLst>
                                      </p:cBhvr>
                                      <p:tavLst>
                                        <p:tav tm="0">
                                          <p:val>
                                            <p:strVal val="#ppt_y+.1"/>
                                          </p:val>
                                        </p:tav>
                                        <p:tav tm="100000">
                                          <p:val>
                                            <p:strVal val="#ppt_y"/>
                                          </p:val>
                                        </p:tav>
                                      </p:tavLst>
                                    </p:anim>
                                  </p:childTnLst>
                                </p:cTn>
                              </p:par>
                            </p:childTnLst>
                          </p:cTn>
                        </p:par>
                        <p:par>
                          <p:cTn id="30" fill="hold">
                            <p:stCondLst>
                              <p:cond delay="4000"/>
                            </p:stCondLst>
                            <p:childTnLst>
                              <p:par>
                                <p:cTn id="31" presetID="42" presetClass="entr" presetSubtype="0" fill="hold" nodeType="after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fade">
                                      <p:cBhvr>
                                        <p:cTn id="33" dur="1000"/>
                                        <p:tgtEl>
                                          <p:spTgt spid="35"/>
                                        </p:tgtEl>
                                      </p:cBhvr>
                                    </p:animEffect>
                                    <p:anim calcmode="lin" valueType="num">
                                      <p:cBhvr>
                                        <p:cTn id="34" dur="1000" fill="hold"/>
                                        <p:tgtEl>
                                          <p:spTgt spid="35"/>
                                        </p:tgtEl>
                                        <p:attrNameLst>
                                          <p:attrName>ppt_x</p:attrName>
                                        </p:attrNameLst>
                                      </p:cBhvr>
                                      <p:tavLst>
                                        <p:tav tm="0">
                                          <p:val>
                                            <p:strVal val="#ppt_x"/>
                                          </p:val>
                                        </p:tav>
                                        <p:tav tm="100000">
                                          <p:val>
                                            <p:strVal val="#ppt_x"/>
                                          </p:val>
                                        </p:tav>
                                      </p:tavLst>
                                    </p:anim>
                                    <p:anim calcmode="lin" valueType="num">
                                      <p:cBhvr>
                                        <p:cTn id="35"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1" grpId="0" animBg="1"/>
      <p:bldP spid="39"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826</TotalTime>
  <Words>2713</Words>
  <Application>Microsoft Office PowerPoint</Application>
  <PresentationFormat>Panorámica</PresentationFormat>
  <Paragraphs>224</Paragraphs>
  <Slides>32</Slides>
  <Notes>23</Notes>
  <HiddenSlides>0</HiddenSlides>
  <MMClips>0</MMClips>
  <ScaleCrop>false</ScaleCrop>
  <HeadingPairs>
    <vt:vector size="6" baseType="variant">
      <vt:variant>
        <vt:lpstr>Fuentes usadas</vt:lpstr>
      </vt:variant>
      <vt:variant>
        <vt:i4>19</vt:i4>
      </vt:variant>
      <vt:variant>
        <vt:lpstr>Tema</vt:lpstr>
      </vt:variant>
      <vt:variant>
        <vt:i4>1</vt:i4>
      </vt:variant>
      <vt:variant>
        <vt:lpstr>Títulos de diapositiva</vt:lpstr>
      </vt:variant>
      <vt:variant>
        <vt:i4>32</vt:i4>
      </vt:variant>
    </vt:vector>
  </HeadingPairs>
  <TitlesOfParts>
    <vt:vector size="52" baseType="lpstr">
      <vt:lpstr>맑은 고딕</vt:lpstr>
      <vt:lpstr>Abadi</vt:lpstr>
      <vt:lpstr>Arial</vt:lpstr>
      <vt:lpstr>Arial Black</vt:lpstr>
      <vt:lpstr>Arial Rounded MT Bold</vt:lpstr>
      <vt:lpstr>Bahnschrift SemiBold Condensed</vt:lpstr>
      <vt:lpstr>Bahnschrift SemiBold SemiConden</vt:lpstr>
      <vt:lpstr>Bahnschrift SemiCondensed</vt:lpstr>
      <vt:lpstr>Bebas Neue</vt:lpstr>
      <vt:lpstr>Bevan</vt:lpstr>
      <vt:lpstr>Calibri</vt:lpstr>
      <vt:lpstr>Calibri Light</vt:lpstr>
      <vt:lpstr>Century Gothic</vt:lpstr>
      <vt:lpstr>DM Sans</vt:lpstr>
      <vt:lpstr>Montserrat</vt:lpstr>
      <vt:lpstr>Open Sans</vt:lpstr>
      <vt:lpstr>Roboto Black</vt:lpstr>
      <vt:lpstr>Rubik</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animada netflix</dc:title>
  <dc:creator>Grym</dc:creator>
  <cp:lastModifiedBy>eduardo</cp:lastModifiedBy>
  <cp:revision>31</cp:revision>
  <dcterms:created xsi:type="dcterms:W3CDTF">2021-08-15T01:10:04Z</dcterms:created>
  <dcterms:modified xsi:type="dcterms:W3CDTF">2025-11-09T18:33:57Z</dcterms:modified>
</cp:coreProperties>
</file>