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4"/>
  </p:sldMasterIdLst>
  <p:notesMasterIdLst>
    <p:notesMasterId r:id="rId31"/>
  </p:notesMasterIdLst>
  <p:sldIdLst>
    <p:sldId id="256" r:id="rId5"/>
    <p:sldId id="257" r:id="rId6"/>
    <p:sldId id="264" r:id="rId7"/>
    <p:sldId id="265" r:id="rId8"/>
    <p:sldId id="291" r:id="rId9"/>
    <p:sldId id="322" r:id="rId10"/>
    <p:sldId id="316" r:id="rId11"/>
    <p:sldId id="327" r:id="rId12"/>
    <p:sldId id="317" r:id="rId13"/>
    <p:sldId id="324" r:id="rId14"/>
    <p:sldId id="320" r:id="rId15"/>
    <p:sldId id="325" r:id="rId16"/>
    <p:sldId id="318" r:id="rId17"/>
    <p:sldId id="328" r:id="rId18"/>
    <p:sldId id="315" r:id="rId19"/>
    <p:sldId id="270" r:id="rId20"/>
    <p:sldId id="271" r:id="rId21"/>
    <p:sldId id="329" r:id="rId22"/>
    <p:sldId id="330" r:id="rId23"/>
    <p:sldId id="267" r:id="rId24"/>
    <p:sldId id="331" r:id="rId25"/>
    <p:sldId id="332" r:id="rId26"/>
    <p:sldId id="333" r:id="rId27"/>
    <p:sldId id="335" r:id="rId28"/>
    <p:sldId id="334" r:id="rId29"/>
    <p:sldId id="259" r:id="rId30"/>
  </p:sldIdLst>
  <p:sldSz cx="12188825" cy="6858000"/>
  <p:notesSz cx="6858000" cy="9144000"/>
  <p:embeddedFontLst>
    <p:embeddedFont>
      <p:font typeface="Grandstander" panose="020B0604020202020204" charset="0"/>
      <p:regular r:id="rId32"/>
      <p:bold r:id="rId33"/>
      <p:italic r:id="rId34"/>
      <p:boldItalic r:id="rId35"/>
    </p:embeddedFont>
    <p:embeddedFont>
      <p:font typeface="Grandstander Medium" panose="020B0604020202020204" charset="0"/>
      <p:regular r:id="rId36"/>
      <p:bold r:id="rId37"/>
      <p:italic r:id="rId38"/>
      <p:boldItalic r:id="rId39"/>
    </p:embeddedFont>
    <p:embeddedFont>
      <p:font typeface="Grandstander SemiBold" panose="020B0604020202020204" charset="0"/>
      <p:regular r:id="rId40"/>
      <p:bold r:id="rId41"/>
      <p:italic r:id="rId42"/>
      <p:boldItalic r:id="rId43"/>
    </p:embeddedFont>
    <p:embeddedFont>
      <p:font typeface="Lato" panose="020F0502020204030203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D86D51-7824-312F-C5D7-3EF763BE8572}" name="Ricardo Murata" initials="RM" userId="f715644a5ae0d58e" providerId="Windows Live"/>
  <p188:author id="{DFB7255E-5078-74A4-FD2B-40B918FA967B}" name="Luca Santiago" initials="LS" userId="c0a4e18b60199b88" providerId="Windows Live"/>
  <p188:author id="{A2606E74-9DEF-E303-2D89-C902D64873AD}" name="Marina Silva Ruivo" initials="MS" userId="6d58836f3b13bd64" providerId="Windows Live"/>
  <p188:author id="{548CD6B4-D8C8-E9DC-FD54-5E6837CAB925}" name="Lílian Moreira Mendes" initials="LM" userId="d1e0c416b6b6cbe9" providerId="Windows Live"/>
  <p188:author id="{4A4223CD-AE7D-E03D-66BE-AE7343C16FD2}" name="Gabriel Henrique da Silva Oliveira" initials="GH" userId="e2128a1f580234a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00AA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192497-B8EF-40CC-90E9-2BD1C527432F}" v="1" dt="2025-12-05T12:13:09.0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30" autoAdjust="0"/>
    <p:restoredTop sz="94061" autoAdjust="0"/>
  </p:normalViewPr>
  <p:slideViewPr>
    <p:cSldViewPr snapToGrid="0">
      <p:cViewPr varScale="1">
        <p:scale>
          <a:sx n="94" d="100"/>
          <a:sy n="94" d="100"/>
        </p:scale>
        <p:origin x="876" y="84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0.fntdata"/><Relationship Id="rId54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57" Type="http://schemas.openxmlformats.org/officeDocument/2006/relationships/theme" Target="theme/theme1.xml"/><Relationship Id="rId61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A0192497-B8EF-40CC-90E9-2BD1C527432F}"/>
    <pc:docChg chg="undo custSel modSld">
      <pc:chgData name="Viviane Da Costa Batista Pereira" userId="b305db61-b707-4b19-b05e-6db442671656" providerId="ADAL" clId="{A0192497-B8EF-40CC-90E9-2BD1C527432F}" dt="2025-12-05T12:15:43.733" v="85" actId="1038"/>
      <pc:docMkLst>
        <pc:docMk/>
      </pc:docMkLst>
      <pc:sldChg chg="delSp modSp mod">
        <pc:chgData name="Viviane Da Costa Batista Pereira" userId="b305db61-b707-4b19-b05e-6db442671656" providerId="ADAL" clId="{A0192497-B8EF-40CC-90E9-2BD1C527432F}" dt="2025-12-05T12:15:43.733" v="85" actId="1038"/>
        <pc:sldMkLst>
          <pc:docMk/>
          <pc:sldMk cId="560863841" sldId="316"/>
        </pc:sldMkLst>
        <pc:grpChg chg="mod">
          <ac:chgData name="Viviane Da Costa Batista Pereira" userId="b305db61-b707-4b19-b05e-6db442671656" providerId="ADAL" clId="{A0192497-B8EF-40CC-90E9-2BD1C527432F}" dt="2025-12-05T12:10:32.161" v="5" actId="1076"/>
          <ac:grpSpMkLst>
            <pc:docMk/>
            <pc:sldMk cId="560863841" sldId="316"/>
            <ac:grpSpMk id="7" creationId="{D54498DA-D815-6FCD-C7C5-42969A68951F}"/>
          </ac:grpSpMkLst>
        </pc:grpChg>
        <pc:picChg chg="mod ord modCrop">
          <ac:chgData name="Viviane Da Costa Batista Pereira" userId="b305db61-b707-4b19-b05e-6db442671656" providerId="ADAL" clId="{A0192497-B8EF-40CC-90E9-2BD1C527432F}" dt="2025-12-05T12:10:38.396" v="6" actId="1076"/>
          <ac:picMkLst>
            <pc:docMk/>
            <pc:sldMk cId="560863841" sldId="316"/>
            <ac:picMk id="6" creationId="{CDF270A6-7816-9DAC-406F-49E4C3BCFDF5}"/>
          </ac:picMkLst>
        </pc:picChg>
        <pc:picChg chg="mod">
          <ac:chgData name="Viviane Da Costa Batista Pereira" userId="b305db61-b707-4b19-b05e-6db442671656" providerId="ADAL" clId="{A0192497-B8EF-40CC-90E9-2BD1C527432F}" dt="2025-12-05T12:15:43.733" v="85" actId="1038"/>
          <ac:picMkLst>
            <pc:docMk/>
            <pc:sldMk cId="560863841" sldId="316"/>
            <ac:picMk id="10" creationId="{D9B0E6E6-D328-F63F-2A11-BE6E947709E3}"/>
          </ac:picMkLst>
        </pc:picChg>
        <pc:picChg chg="mod">
          <ac:chgData name="Viviane Da Costa Batista Pereira" userId="b305db61-b707-4b19-b05e-6db442671656" providerId="ADAL" clId="{A0192497-B8EF-40CC-90E9-2BD1C527432F}" dt="2025-12-05T12:15:43.733" v="85" actId="1038"/>
          <ac:picMkLst>
            <pc:docMk/>
            <pc:sldMk cId="560863841" sldId="316"/>
            <ac:picMk id="38" creationId="{D9B0E6E6-D328-F63F-2A11-BE6E947709E3}"/>
          </ac:picMkLst>
        </pc:picChg>
        <pc:picChg chg="mod">
          <ac:chgData name="Viviane Da Costa Batista Pereira" userId="b305db61-b707-4b19-b05e-6db442671656" providerId="ADAL" clId="{A0192497-B8EF-40CC-90E9-2BD1C527432F}" dt="2025-12-05T12:15:43.733" v="85" actId="1038"/>
          <ac:picMkLst>
            <pc:docMk/>
            <pc:sldMk cId="560863841" sldId="316"/>
            <ac:picMk id="39" creationId="{D9B0E6E6-D328-F63F-2A11-BE6E947709E3}"/>
          </ac:picMkLst>
        </pc:picChg>
        <pc:picChg chg="mod">
          <ac:chgData name="Viviane Da Costa Batista Pereira" userId="b305db61-b707-4b19-b05e-6db442671656" providerId="ADAL" clId="{A0192497-B8EF-40CC-90E9-2BD1C527432F}" dt="2025-12-05T12:15:43.733" v="85" actId="1038"/>
          <ac:picMkLst>
            <pc:docMk/>
            <pc:sldMk cId="560863841" sldId="316"/>
            <ac:picMk id="40" creationId="{D9B0E6E6-D328-F63F-2A11-BE6E947709E3}"/>
          </ac:picMkLst>
        </pc:picChg>
        <pc:picChg chg="mod">
          <ac:chgData name="Viviane Da Costa Batista Pereira" userId="b305db61-b707-4b19-b05e-6db442671656" providerId="ADAL" clId="{A0192497-B8EF-40CC-90E9-2BD1C527432F}" dt="2025-12-05T12:15:43.733" v="85" actId="1038"/>
          <ac:picMkLst>
            <pc:docMk/>
            <pc:sldMk cId="560863841" sldId="316"/>
            <ac:picMk id="41" creationId="{D9B0E6E6-D328-F63F-2A11-BE6E947709E3}"/>
          </ac:picMkLst>
        </pc:picChg>
        <pc:picChg chg="mod">
          <ac:chgData name="Viviane Da Costa Batista Pereira" userId="b305db61-b707-4b19-b05e-6db442671656" providerId="ADAL" clId="{A0192497-B8EF-40CC-90E9-2BD1C527432F}" dt="2025-12-05T12:15:43.733" v="85" actId="1038"/>
          <ac:picMkLst>
            <pc:docMk/>
            <pc:sldMk cId="560863841" sldId="316"/>
            <ac:picMk id="42" creationId="{D9B0E6E6-D328-F63F-2A11-BE6E947709E3}"/>
          </ac:picMkLst>
        </pc:picChg>
        <pc:picChg chg="mod">
          <ac:chgData name="Viviane Da Costa Batista Pereira" userId="b305db61-b707-4b19-b05e-6db442671656" providerId="ADAL" clId="{A0192497-B8EF-40CC-90E9-2BD1C527432F}" dt="2025-12-05T12:15:43.733" v="85" actId="1038"/>
          <ac:picMkLst>
            <pc:docMk/>
            <pc:sldMk cId="560863841" sldId="316"/>
            <ac:picMk id="43" creationId="{D9B0E6E6-D328-F63F-2A11-BE6E947709E3}"/>
          </ac:picMkLst>
        </pc:picChg>
        <pc:picChg chg="del">
          <ac:chgData name="Viviane Da Costa Batista Pereira" userId="b305db61-b707-4b19-b05e-6db442671656" providerId="ADAL" clId="{A0192497-B8EF-40CC-90E9-2BD1C527432F}" dt="2025-12-05T12:11:00.294" v="8" actId="478"/>
          <ac:picMkLst>
            <pc:docMk/>
            <pc:sldMk cId="560863841" sldId="316"/>
            <ac:picMk id="44" creationId="{D9B0E6E6-D328-F63F-2A11-BE6E947709E3}"/>
          </ac:picMkLst>
        </pc:picChg>
        <pc:picChg chg="del">
          <ac:chgData name="Viviane Da Costa Batista Pereira" userId="b305db61-b707-4b19-b05e-6db442671656" providerId="ADAL" clId="{A0192497-B8EF-40CC-90E9-2BD1C527432F}" dt="2025-12-05T12:10:59.042" v="7" actId="478"/>
          <ac:picMkLst>
            <pc:docMk/>
            <pc:sldMk cId="560863841" sldId="316"/>
            <ac:picMk id="45" creationId="{D9B0E6E6-D328-F63F-2A11-BE6E947709E3}"/>
          </ac:picMkLst>
        </pc:picChg>
      </pc:sldChg>
      <pc:sldChg chg="addSp modSp mod">
        <pc:chgData name="Viviane Da Costa Batista Pereira" userId="b305db61-b707-4b19-b05e-6db442671656" providerId="ADAL" clId="{A0192497-B8EF-40CC-90E9-2BD1C527432F}" dt="2025-12-05T12:14:08.196" v="56" actId="1038"/>
        <pc:sldMkLst>
          <pc:docMk/>
          <pc:sldMk cId="1967124994" sldId="327"/>
        </pc:sldMkLst>
        <pc:picChg chg="add mod modCrop">
          <ac:chgData name="Viviane Da Costa Batista Pereira" userId="b305db61-b707-4b19-b05e-6db442671656" providerId="ADAL" clId="{A0192497-B8EF-40CC-90E9-2BD1C527432F}" dt="2025-12-05T12:14:08.196" v="56" actId="1038"/>
          <ac:picMkLst>
            <pc:docMk/>
            <pc:sldMk cId="1967124994" sldId="327"/>
            <ac:picMk id="4" creationId="{4E50504A-11C0-3F56-BD7D-CEFD3AC0C9C2}"/>
          </ac:picMkLst>
        </pc:picChg>
        <pc:picChg chg="mod modCrop">
          <ac:chgData name="Viviane Da Costa Batista Pereira" userId="b305db61-b707-4b19-b05e-6db442671656" providerId="ADAL" clId="{A0192497-B8EF-40CC-90E9-2BD1C527432F}" dt="2025-12-05T12:14:08.196" v="56" actId="1038"/>
          <ac:picMkLst>
            <pc:docMk/>
            <pc:sldMk cId="1967124994" sldId="327"/>
            <ac:picMk id="57" creationId="{00000000-0000-0000-0000-000000000000}"/>
          </ac:picMkLst>
        </pc:picChg>
      </pc:sldChg>
    </pc:docChg>
  </pc:docChgLst>
  <pc:docChgLst>
    <pc:chgData name="Viviane Da Costa Batista Pereira" userId="b305db61-b707-4b19-b05e-6db442671656" providerId="ADAL" clId="{B1719B50-5D52-4231-9DAF-9FC8D5C7FC6C}"/>
    <pc:docChg chg="undo custSel modSld">
      <pc:chgData name="Viviane Da Costa Batista Pereira" userId="b305db61-b707-4b19-b05e-6db442671656" providerId="ADAL" clId="{B1719B50-5D52-4231-9DAF-9FC8D5C7FC6C}" dt="2025-10-09T11:30:19.789" v="220" actId="1038"/>
      <pc:docMkLst>
        <pc:docMk/>
      </pc:docMkLst>
      <pc:sldChg chg="modSp mod">
        <pc:chgData name="Viviane Da Costa Batista Pereira" userId="b305db61-b707-4b19-b05e-6db442671656" providerId="ADAL" clId="{B1719B50-5D52-4231-9DAF-9FC8D5C7FC6C}" dt="2025-10-06T14:37:39.172" v="57" actId="2084"/>
        <pc:sldMkLst>
          <pc:docMk/>
          <pc:sldMk cId="3096408073" sldId="318"/>
        </pc:sldMkLst>
        <pc:graphicFrameChg chg="modGraphic">
          <ac:chgData name="Viviane Da Costa Batista Pereira" userId="b305db61-b707-4b19-b05e-6db442671656" providerId="ADAL" clId="{B1719B50-5D52-4231-9DAF-9FC8D5C7FC6C}" dt="2025-10-06T14:37:39.172" v="57" actId="2084"/>
          <ac:graphicFrameMkLst>
            <pc:docMk/>
            <pc:sldMk cId="3096408073" sldId="318"/>
            <ac:graphicFrameMk id="7" creationId="{058E3C9E-5430-F637-5476-F27327E603F8}"/>
          </ac:graphicFrameMkLst>
        </pc:graphicFrameChg>
      </pc:sldChg>
      <pc:sldChg chg="addSp delSp modSp mod">
        <pc:chgData name="Viviane Da Costa Batista Pereira" userId="b305db61-b707-4b19-b05e-6db442671656" providerId="ADAL" clId="{B1719B50-5D52-4231-9DAF-9FC8D5C7FC6C}" dt="2025-10-06T14:35:33.179" v="33" actId="14100"/>
        <pc:sldMkLst>
          <pc:docMk/>
          <pc:sldMk cId="2885079446" sldId="320"/>
        </pc:sldMkLst>
        <pc:picChg chg="add mod">
          <ac:chgData name="Viviane Da Costa Batista Pereira" userId="b305db61-b707-4b19-b05e-6db442671656" providerId="ADAL" clId="{B1719B50-5D52-4231-9DAF-9FC8D5C7FC6C}" dt="2025-10-06T14:35:33.179" v="33" actId="14100"/>
          <ac:picMkLst>
            <pc:docMk/>
            <pc:sldMk cId="2885079446" sldId="320"/>
            <ac:picMk id="6" creationId="{4538C152-7AF6-64B0-93E2-DB89D77FA58B}"/>
          </ac:picMkLst>
        </pc:picChg>
      </pc:sldChg>
      <pc:sldChg chg="addSp delSp modSp mod">
        <pc:chgData name="Viviane Da Costa Batista Pereira" userId="b305db61-b707-4b19-b05e-6db442671656" providerId="ADAL" clId="{B1719B50-5D52-4231-9DAF-9FC8D5C7FC6C}" dt="2025-10-06T14:36:38.596" v="50" actId="208"/>
        <pc:sldMkLst>
          <pc:docMk/>
          <pc:sldMk cId="2938085635" sldId="325"/>
        </pc:sldMkLst>
        <pc:spChg chg="mod">
          <ac:chgData name="Viviane Da Costa Batista Pereira" userId="b305db61-b707-4b19-b05e-6db442671656" providerId="ADAL" clId="{B1719B50-5D52-4231-9DAF-9FC8D5C7FC6C}" dt="2025-10-06T14:36:38.596" v="50" actId="208"/>
          <ac:spMkLst>
            <pc:docMk/>
            <pc:sldMk cId="2938085635" sldId="325"/>
            <ac:spMk id="6" creationId="{1753DD09-CE23-3229-7452-AF2F63E4B2FB}"/>
          </ac:spMkLst>
        </pc:spChg>
        <pc:spChg chg="mod">
          <ac:chgData name="Viviane Da Costa Batista Pereira" userId="b305db61-b707-4b19-b05e-6db442671656" providerId="ADAL" clId="{B1719B50-5D52-4231-9DAF-9FC8D5C7FC6C}" dt="2025-10-06T14:36:14.594" v="45" actId="1076"/>
          <ac:spMkLst>
            <pc:docMk/>
            <pc:sldMk cId="2938085635" sldId="325"/>
            <ac:spMk id="9" creationId="{35DFBB88-0F84-7E5B-FC44-39C9500E45B2}"/>
          </ac:spMkLst>
        </pc:spChg>
        <pc:spChg chg="mod">
          <ac:chgData name="Viviane Da Costa Batista Pereira" userId="b305db61-b707-4b19-b05e-6db442671656" providerId="ADAL" clId="{B1719B50-5D52-4231-9DAF-9FC8D5C7FC6C}" dt="2025-10-06T14:36:07.560" v="43" actId="1036"/>
          <ac:spMkLst>
            <pc:docMk/>
            <pc:sldMk cId="2938085635" sldId="325"/>
            <ac:spMk id="12" creationId="{AD8D1D77-939E-92F1-248F-11EA470C8149}"/>
          </ac:spMkLst>
        </pc:spChg>
        <pc:spChg chg="mod">
          <ac:chgData name="Viviane Da Costa Batista Pereira" userId="b305db61-b707-4b19-b05e-6db442671656" providerId="ADAL" clId="{B1719B50-5D52-4231-9DAF-9FC8D5C7FC6C}" dt="2025-10-06T14:36:11.720" v="44" actId="1076"/>
          <ac:spMkLst>
            <pc:docMk/>
            <pc:sldMk cId="2938085635" sldId="325"/>
            <ac:spMk id="13" creationId="{DC53D755-5477-CDA4-44F9-81366F008D46}"/>
          </ac:spMkLst>
        </pc:spChg>
        <pc:spChg chg="mod">
          <ac:chgData name="Viviane Da Costa Batista Pereira" userId="b305db61-b707-4b19-b05e-6db442671656" providerId="ADAL" clId="{B1719B50-5D52-4231-9DAF-9FC8D5C7FC6C}" dt="2025-10-06T14:36:17.848" v="46" actId="1076"/>
          <ac:spMkLst>
            <pc:docMk/>
            <pc:sldMk cId="2938085635" sldId="325"/>
            <ac:spMk id="14" creationId="{0E1EC759-9C32-0AE4-6C9E-B95F526F2924}"/>
          </ac:spMkLst>
        </pc:spChg>
        <pc:spChg chg="mod">
          <ac:chgData name="Viviane Da Costa Batista Pereira" userId="b305db61-b707-4b19-b05e-6db442671656" providerId="ADAL" clId="{B1719B50-5D52-4231-9DAF-9FC8D5C7FC6C}" dt="2025-10-06T14:36:23.499" v="47" actId="1076"/>
          <ac:spMkLst>
            <pc:docMk/>
            <pc:sldMk cId="2938085635" sldId="325"/>
            <ac:spMk id="15" creationId="{A0567535-336E-506A-B471-A544BF379408}"/>
          </ac:spMkLst>
        </pc:spChg>
        <pc:spChg chg="mod">
          <ac:chgData name="Viviane Da Costa Batista Pereira" userId="b305db61-b707-4b19-b05e-6db442671656" providerId="ADAL" clId="{B1719B50-5D52-4231-9DAF-9FC8D5C7FC6C}" dt="2025-10-06T14:36:27.871" v="48" actId="1076"/>
          <ac:spMkLst>
            <pc:docMk/>
            <pc:sldMk cId="2938085635" sldId="325"/>
            <ac:spMk id="16" creationId="{5C6D2934-8B89-7314-2FC5-3E38E72F37CD}"/>
          </ac:spMkLst>
        </pc:spChg>
        <pc:picChg chg="add mod ord">
          <ac:chgData name="Viviane Da Costa Batista Pereira" userId="b305db61-b707-4b19-b05e-6db442671656" providerId="ADAL" clId="{B1719B50-5D52-4231-9DAF-9FC8D5C7FC6C}" dt="2025-10-06T14:35:59.858" v="39" actId="167"/>
          <ac:picMkLst>
            <pc:docMk/>
            <pc:sldMk cId="2938085635" sldId="325"/>
            <ac:picMk id="10" creationId="{AD009F9B-63D7-27D5-46F6-77C0CB8FB4C3}"/>
          </ac:picMkLst>
        </pc:picChg>
      </pc:sldChg>
      <pc:sldChg chg="modSp mod">
        <pc:chgData name="Viviane Da Costa Batista Pereira" userId="b305db61-b707-4b19-b05e-6db442671656" providerId="ADAL" clId="{B1719B50-5D52-4231-9DAF-9FC8D5C7FC6C}" dt="2025-10-06T14:39:18.151" v="103" actId="1076"/>
        <pc:sldMkLst>
          <pc:docMk/>
          <pc:sldMk cId="3884899926" sldId="328"/>
        </pc:sldMkLst>
        <pc:spChg chg="mod">
          <ac:chgData name="Viviane Da Costa Batista Pereira" userId="b305db61-b707-4b19-b05e-6db442671656" providerId="ADAL" clId="{B1719B50-5D52-4231-9DAF-9FC8D5C7FC6C}" dt="2025-10-06T14:38:15.597" v="70" actId="1076"/>
          <ac:spMkLst>
            <pc:docMk/>
            <pc:sldMk cId="3884899926" sldId="328"/>
            <ac:spMk id="6" creationId="{AE60989C-09EB-A049-B980-18E45E1B4BAA}"/>
          </ac:spMkLst>
        </pc:spChg>
        <pc:spChg chg="mod">
          <ac:chgData name="Viviane Da Costa Batista Pereira" userId="b305db61-b707-4b19-b05e-6db442671656" providerId="ADAL" clId="{B1719B50-5D52-4231-9DAF-9FC8D5C7FC6C}" dt="2025-10-06T14:38:05.154" v="67" actId="1036"/>
          <ac:spMkLst>
            <pc:docMk/>
            <pc:sldMk cId="3884899926" sldId="328"/>
            <ac:spMk id="8" creationId="{643B1670-0E77-FB19-5345-8F2BFEEF8B6A}"/>
          </ac:spMkLst>
        </pc:spChg>
        <pc:spChg chg="mod">
          <ac:chgData name="Viviane Da Costa Batista Pereira" userId="b305db61-b707-4b19-b05e-6db442671656" providerId="ADAL" clId="{B1719B50-5D52-4231-9DAF-9FC8D5C7FC6C}" dt="2025-10-06T14:38:26.343" v="89" actId="1036"/>
          <ac:spMkLst>
            <pc:docMk/>
            <pc:sldMk cId="3884899926" sldId="328"/>
            <ac:spMk id="10" creationId="{FFEA0FF3-3882-975D-97D6-6A84C73C478B}"/>
          </ac:spMkLst>
        </pc:spChg>
        <pc:spChg chg="mod">
          <ac:chgData name="Viviane Da Costa Batista Pereira" userId="b305db61-b707-4b19-b05e-6db442671656" providerId="ADAL" clId="{B1719B50-5D52-4231-9DAF-9FC8D5C7FC6C}" dt="2025-10-06T14:38:55.151" v="95" actId="1076"/>
          <ac:spMkLst>
            <pc:docMk/>
            <pc:sldMk cId="3884899926" sldId="328"/>
            <ac:spMk id="13" creationId="{C1F3763A-9018-CBCB-3161-B93531DA1B92}"/>
          </ac:spMkLst>
        </pc:spChg>
        <pc:spChg chg="mod">
          <ac:chgData name="Viviane Da Costa Batista Pereira" userId="b305db61-b707-4b19-b05e-6db442671656" providerId="ADAL" clId="{B1719B50-5D52-4231-9DAF-9FC8D5C7FC6C}" dt="2025-10-06T14:39:05.716" v="99" actId="1076"/>
          <ac:spMkLst>
            <pc:docMk/>
            <pc:sldMk cId="3884899926" sldId="328"/>
            <ac:spMk id="14" creationId="{8E43DA01-FF92-1857-831F-6CABFD29E7CB}"/>
          </ac:spMkLst>
        </pc:spChg>
        <pc:spChg chg="mod">
          <ac:chgData name="Viviane Da Costa Batista Pereira" userId="b305db61-b707-4b19-b05e-6db442671656" providerId="ADAL" clId="{B1719B50-5D52-4231-9DAF-9FC8D5C7FC6C}" dt="2025-10-06T14:38:40.126" v="92" actId="1076"/>
          <ac:spMkLst>
            <pc:docMk/>
            <pc:sldMk cId="3884899926" sldId="328"/>
            <ac:spMk id="15" creationId="{E01EB970-9BBA-A100-B20C-27F45A311806}"/>
          </ac:spMkLst>
        </pc:spChg>
        <pc:spChg chg="mod">
          <ac:chgData name="Viviane Da Costa Batista Pereira" userId="b305db61-b707-4b19-b05e-6db442671656" providerId="ADAL" clId="{B1719B50-5D52-4231-9DAF-9FC8D5C7FC6C}" dt="2025-10-06T14:39:18.151" v="103" actId="1076"/>
          <ac:spMkLst>
            <pc:docMk/>
            <pc:sldMk cId="3884899926" sldId="328"/>
            <ac:spMk id="16" creationId="{A2F8768B-A73D-D92B-6FF1-FE958B371D93}"/>
          </ac:spMkLst>
        </pc:spChg>
        <pc:graphicFrameChg chg="modGraphic">
          <ac:chgData name="Viviane Da Costa Batista Pereira" userId="b305db61-b707-4b19-b05e-6db442671656" providerId="ADAL" clId="{B1719B50-5D52-4231-9DAF-9FC8D5C7FC6C}" dt="2025-10-06T14:39:14.089" v="102" actId="2084"/>
          <ac:graphicFrameMkLst>
            <pc:docMk/>
            <pc:sldMk cId="3884899926" sldId="328"/>
            <ac:graphicFrameMk id="4" creationId="{3BEA6F36-755A-32DE-CAEF-CC2E605B7FD8}"/>
          </ac:graphicFrameMkLst>
        </pc:graphicFrameChg>
        <pc:picChg chg="mod">
          <ac:chgData name="Viviane Da Costa Batista Pereira" userId="b305db61-b707-4b19-b05e-6db442671656" providerId="ADAL" clId="{B1719B50-5D52-4231-9DAF-9FC8D5C7FC6C}" dt="2025-10-06T14:39:07.328" v="100" actId="1076"/>
          <ac:picMkLst>
            <pc:docMk/>
            <pc:sldMk cId="3884899926" sldId="328"/>
            <ac:picMk id="20" creationId="{31DD375B-585C-8EE6-80D5-F653E9938B51}"/>
          </ac:picMkLst>
        </pc:picChg>
      </pc:sldChg>
      <pc:sldChg chg="addSp delSp modSp mod">
        <pc:chgData name="Viviane Da Costa Batista Pereira" userId="b305db61-b707-4b19-b05e-6db442671656" providerId="ADAL" clId="{B1719B50-5D52-4231-9DAF-9FC8D5C7FC6C}" dt="2025-10-09T11:30:19.789" v="220" actId="1038"/>
        <pc:sldMkLst>
          <pc:docMk/>
          <pc:sldMk cId="1687585074" sldId="334"/>
        </pc:sldMkLst>
        <pc:picChg chg="add mod">
          <ac:chgData name="Viviane Da Costa Batista Pereira" userId="b305db61-b707-4b19-b05e-6db442671656" providerId="ADAL" clId="{B1719B50-5D52-4231-9DAF-9FC8D5C7FC6C}" dt="2025-10-09T11:30:19.789" v="220" actId="1038"/>
          <ac:picMkLst>
            <pc:docMk/>
            <pc:sldMk cId="1687585074" sldId="334"/>
            <ac:picMk id="8" creationId="{E0FED464-291A-DE51-9BC0-EA341CA9DDD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20268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5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3749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27491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8716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13 e 14 - </a:t>
            </a:r>
            <a:r>
              <a:rPr lang="pt-BR" sz="1100" dirty="0"/>
              <a:t>https://www.gettyimages.com.br/detail/ilustra%C3%A7%C3%A3o/little-girls-and-boys-face-ilustra%C3%A7%C3%A3o-royalty-free/958592670?phrase=ILUSTRA%C3%87%C3%83O+DE+CARINHAS+DE+CRIAN%C3%87AS+&amp;adppopup=true</a:t>
            </a:r>
            <a:endParaRPr lang="pt-BR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5859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13 e 14 - </a:t>
            </a:r>
            <a:r>
              <a:rPr lang="pt-BR" sz="1100" dirty="0"/>
              <a:t>https://www.gettyimages.com.br/detail/ilustra%C3%A7%C3%A3o/little-girls-and-boys-face-ilustra%C3%A7%C3%A3o-royalty-free/958592670?phrase=ILUSTRA%C3%87%C3%83O+DE+CARINHAS+DE+CRIAN%C3%87AS+&amp;adppopup=true</a:t>
            </a:r>
            <a:endParaRPr lang="pt-BR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9345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7673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2024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910638B0-DEC7-FE6B-64E7-BCF57F07B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9CCB8FAB-5574-F0E3-C7C2-0E135DDB30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0680CE05-A31E-F99E-BFD6-C135091646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94269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4171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B8CC5ADB-EEFD-255B-4A91-39CDA0A77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5D72D28D-C544-6150-BF0D-D642A62B56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9587B9A0-9BFB-574B-43F8-748AD89283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90826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58BADC2C-A833-3E4A-41F7-DD713DAE8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9A3C895B-2C58-D945-D529-7F780F341D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F7E38045-2D0B-D8F9-29AD-5CD52648D6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6047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C1D1C795-58C0-8BDB-AF6F-D772AF23E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A1FA689E-C085-F585-0CEF-8BA2C1B6AD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7A9AEF3C-5796-BA08-09A7-2DB80E2F42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06772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4AFD0573-8380-F566-7625-960AE17B5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B49CB7F4-83B5-3B7B-8364-6D41543B2A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42369E22-43E8-257D-FD61-8897A0008E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64724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29330161-3BDC-38CD-53F8-37AAE3DD2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1078223F-924E-3A9A-E891-680651B79F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3D818F07-BCA7-2EA4-78FF-67215C8E60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25103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568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3 - </a:t>
            </a:r>
            <a:r>
              <a:rPr lang="pt-BR" sz="1100" b="0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https://www.gettyimages.com.br/detail/ilustra%C3%A7%C3%A3o/cute-cats-collection-ilustra%C3%A7%C3%A3o-royalty-free/1673059483?phrase=ilustra%C3%A7%C3%A3o+de+gato+vermelho&amp;adppopup=true</a:t>
            </a:r>
          </a:p>
          <a:p>
            <a:pPr marL="158750" indent="0">
              <a:buNone/>
            </a:pP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107832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l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4 – </a:t>
            </a:r>
            <a:r>
              <a:rPr lang="pt-BR" sz="1100" b="0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https://www.gettyimages.com.br/detail/foto/group-of-multi-ethnic-children-imagem-royalty-free/180805942?phrase=+CRIAN%C3%87AS+EM+FILA</a:t>
            </a:r>
          </a:p>
          <a:p>
            <a:pPr marL="0" marR="196850" lvl="0" indent="0" algn="l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81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5 e 6 -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https://www.gettyimages.com.br/detail/ilustra%C3%A7%C3%A3o/lots-of-objects-to-recycle-ilustra%C3%A7%C3%A3o-royalty-free/165675672?phrase=ilustra%C3%A7%C3%A3o+de+potes+de+pl%C3%A1stico&amp;adppopup=truearo professor: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0551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5 e 6 -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https://www.gettyimages.com.br/detail/ilustra%C3%A7%C3%A3o/lots-of-objects-to-recycle-ilustra%C3%A7%C3%A3o-royalty-free/165675672?phrase=ilustra%C3%A7%C3%A3o+de+potes+de+pl%C3%A1stico&amp;adppopup=truearo professor: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4316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100" b="1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Slides 7 e 8 -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https://www.gettyimages.com.br/detail/foto/bright-colored-spoons-on-a-colored-background-imagem-royalty-free/1320676004?phrase=ILUSTRA%C3%87%C3%83O+DE+OBJETOS+DE+COZINHA&amp;adppopup=true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https://www.gettyimages.com.br/detail/foto/drawing-of-a-plate-with-a-spoon-and-a-fork-imagem-royalty-free/1270397012?phrase=ILUSTRA%C3%87%C3%83O+DE+TALHERES&amp;adppopup=true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7444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100" b="1" i="0" u="none" strike="noStrike" cap="none" dirty="0">
                <a:solidFill>
                  <a:srgbClr val="231F2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sym typeface="Arial"/>
              </a:rPr>
              <a:t>Slides 7 e 8 - 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https://www.gettyimages.com.br/detail/foto/bright-colored-spoons-on-a-colored-background-imagem-royalty-free/1320676004?phrase=ILUSTRA%C3%87%C3%83O+DE+OBJETOS+DE+COZINHA&amp;adppopup=true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https://www.gettyimages.com.br/detail/foto/drawing-of-a-plate-with-a-spoon-and-a-fork-imagem-royalty-free/1270397012?phrase=ILUSTRA%C3%87%C3%83O+DE+TALHERES&amp;adppopup=true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8235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725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021907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387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795351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8" name="Google Shape;88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1" name="Google Shape;91;p33"/>
          <p:cNvSpPr/>
          <p:nvPr/>
        </p:nvSpPr>
        <p:spPr>
          <a:xfrm>
            <a:off x="9689911" y="492692"/>
            <a:ext cx="1991048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81" tIns="0" rIns="107972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dirty="0"/>
          </a:p>
        </p:txBody>
      </p:sp>
      <p:sp>
        <p:nvSpPr>
          <p:cNvPr id="92" name="Google Shape;92;p33"/>
          <p:cNvSpPr>
            <a:spLocks noGrp="1"/>
          </p:cNvSpPr>
          <p:nvPr>
            <p:ph type="pic" idx="2"/>
          </p:nvPr>
        </p:nvSpPr>
        <p:spPr>
          <a:xfrm>
            <a:off x="5768423" y="831680"/>
            <a:ext cx="591266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" name="Google Shape;84;p32">
            <a:extLst>
              <a:ext uri="{FF2B5EF4-FFF2-40B4-BE49-F238E27FC236}">
                <a16:creationId xmlns:a16="http://schemas.microsoft.com/office/drawing/2014/main" id="{8BFDB7C3-3ADE-8263-4B1A-8B7F2EB7FD64}"/>
              </a:ext>
            </a:extLst>
          </p:cNvPr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Google Shape;85;p32">
            <a:extLst>
              <a:ext uri="{FF2B5EF4-FFF2-40B4-BE49-F238E27FC236}">
                <a16:creationId xmlns:a16="http://schemas.microsoft.com/office/drawing/2014/main" id="{B84E2FDE-371F-FAAE-84B3-8426CF32824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273598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8967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8" name="Google Shape;16;p8"/>
          <p:cNvSpPr txBox="1"/>
          <p:nvPr userDrawn="1"/>
        </p:nvSpPr>
        <p:spPr>
          <a:xfrm rot="-5400000">
            <a:off x="11493153" y="308272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4920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dirty="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400" dirty="0"/>
          </a:p>
        </p:txBody>
      </p:sp>
      <p:sp>
        <p:nvSpPr>
          <p:cNvPr id="3" name="Google Shape;37;p14">
            <a:extLst>
              <a:ext uri="{FF2B5EF4-FFF2-40B4-BE49-F238E27FC236}">
                <a16:creationId xmlns:a16="http://schemas.microsoft.com/office/drawing/2014/main" id="{AD6D99E4-04BB-4485-9E0E-E6A535711BA4}"/>
              </a:ext>
            </a:extLst>
          </p:cNvPr>
          <p:cNvSpPr txBox="1"/>
          <p:nvPr userDrawn="1"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262029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3366727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 dirty="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3455683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 dirty="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1269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2924545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596037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6429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55615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11037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8" r:id="rId13"/>
    <p:sldLayoutId id="214748367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9.jp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SEQUÊNCIAS 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lvl="0"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1" u="sng" baseline="30000" dirty="0">
                <a:solidFill>
                  <a:schemeClr val="bg1"/>
                </a:solidFill>
                <a:latin typeface="Grandstander" charset="0"/>
                <a:ea typeface="Grandstander" charset="0"/>
                <a:cs typeface="Grandstander" charset="0"/>
                <a:sym typeface="Verdana"/>
              </a:rPr>
              <a:t>o</a:t>
            </a:r>
            <a:endParaRPr sz="5599" b="1" dirty="0">
              <a:solidFill>
                <a:schemeClr val="bg1"/>
              </a:solidFill>
              <a:latin typeface="Grandstander" charset="0"/>
              <a:ea typeface="Grandstander" charset="0"/>
              <a:cs typeface="Grandstander" charset="0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3AA5420F-9538-544E-80C9-B1D03021988E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7A8BC1A7-E25F-7EBB-970E-45C5E397F72D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30</a:t>
            </a:r>
            <a:endParaRPr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CDB2322C-B8A5-6E64-78BC-2076697F90B7}"/>
              </a:ext>
            </a:extLst>
          </p:cNvPr>
          <p:cNvSpPr/>
          <p:nvPr/>
        </p:nvSpPr>
        <p:spPr>
          <a:xfrm rot="21540000">
            <a:off x="4287716" y="4815762"/>
            <a:ext cx="3633824" cy="651326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D2CC2FBD-66BA-6062-3305-861CEB591B3F}"/>
              </a:ext>
            </a:extLst>
          </p:cNvPr>
          <p:cNvSpPr/>
          <p:nvPr/>
        </p:nvSpPr>
        <p:spPr>
          <a:xfrm flipH="1">
            <a:off x="315420" y="5453843"/>
            <a:ext cx="1823095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1BE94E92-908B-C313-E7B5-C26D3718C57F}"/>
              </a:ext>
            </a:extLst>
          </p:cNvPr>
          <p:cNvSpPr/>
          <p:nvPr/>
        </p:nvSpPr>
        <p:spPr>
          <a:xfrm>
            <a:off x="7107009" y="2573236"/>
            <a:ext cx="622138" cy="584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FC41007-076A-A993-D322-B8DA90264332}"/>
              </a:ext>
            </a:extLst>
          </p:cNvPr>
          <p:cNvSpPr/>
          <p:nvPr/>
        </p:nvSpPr>
        <p:spPr>
          <a:xfrm>
            <a:off x="7902085" y="2572318"/>
            <a:ext cx="622138" cy="5849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2" name="Triângulo isósceles 11">
            <a:extLst>
              <a:ext uri="{FF2B5EF4-FFF2-40B4-BE49-F238E27FC236}">
                <a16:creationId xmlns:a16="http://schemas.microsoft.com/office/drawing/2014/main" id="{DD34041F-03DC-7AF1-5E82-9DBBCD978B5A}"/>
              </a:ext>
            </a:extLst>
          </p:cNvPr>
          <p:cNvSpPr/>
          <p:nvPr/>
        </p:nvSpPr>
        <p:spPr>
          <a:xfrm>
            <a:off x="8581380" y="2543937"/>
            <a:ext cx="855248" cy="58496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D04D028-62D6-66BE-47F1-50692E5F1B82}"/>
              </a:ext>
            </a:extLst>
          </p:cNvPr>
          <p:cNvSpPr/>
          <p:nvPr/>
        </p:nvSpPr>
        <p:spPr>
          <a:xfrm>
            <a:off x="7060454" y="3913405"/>
            <a:ext cx="622138" cy="58496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B377C69-FE87-8436-70FA-78929FB99201}"/>
              </a:ext>
            </a:extLst>
          </p:cNvPr>
          <p:cNvSpPr/>
          <p:nvPr/>
        </p:nvSpPr>
        <p:spPr>
          <a:xfrm>
            <a:off x="7845700" y="3892283"/>
            <a:ext cx="622138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1CCEF65-A2F2-C41E-65C8-9531E9FE02FF}"/>
              </a:ext>
            </a:extLst>
          </p:cNvPr>
          <p:cNvSpPr/>
          <p:nvPr/>
        </p:nvSpPr>
        <p:spPr>
          <a:xfrm>
            <a:off x="8630946" y="3892283"/>
            <a:ext cx="1180792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7" name="Triângulo isósceles 16">
            <a:extLst>
              <a:ext uri="{FF2B5EF4-FFF2-40B4-BE49-F238E27FC236}">
                <a16:creationId xmlns:a16="http://schemas.microsoft.com/office/drawing/2014/main" id="{23A8493F-0ED0-261D-BE3E-CC8D72D6CDDD}"/>
              </a:ext>
            </a:extLst>
          </p:cNvPr>
          <p:cNvSpPr/>
          <p:nvPr/>
        </p:nvSpPr>
        <p:spPr>
          <a:xfrm>
            <a:off x="8160014" y="4965135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1" name="Triângulo isósceles 20">
            <a:extLst>
              <a:ext uri="{FF2B5EF4-FFF2-40B4-BE49-F238E27FC236}">
                <a16:creationId xmlns:a16="http://schemas.microsoft.com/office/drawing/2014/main" id="{08145293-9B79-A14D-CAC2-F7656E937D75}"/>
              </a:ext>
            </a:extLst>
          </p:cNvPr>
          <p:cNvSpPr/>
          <p:nvPr/>
        </p:nvSpPr>
        <p:spPr>
          <a:xfrm>
            <a:off x="7140901" y="4965675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0919114A-3516-9E2E-04CA-D4F70ABEB6E3}"/>
              </a:ext>
            </a:extLst>
          </p:cNvPr>
          <p:cNvSpPr/>
          <p:nvPr/>
        </p:nvSpPr>
        <p:spPr>
          <a:xfrm>
            <a:off x="9189539" y="4962948"/>
            <a:ext cx="622138" cy="584048"/>
          </a:xfrm>
          <a:prstGeom prst="rect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8" name="Retângulo 1">
            <a:extLst>
              <a:ext uri="{FF2B5EF4-FFF2-40B4-BE49-F238E27FC236}">
                <a16:creationId xmlns:a16="http://schemas.microsoft.com/office/drawing/2014/main" id="{CEE68184-EE6C-16E8-6C70-8FE2C4539570}"/>
              </a:ext>
            </a:extLst>
          </p:cNvPr>
          <p:cNvSpPr/>
          <p:nvPr/>
        </p:nvSpPr>
        <p:spPr>
          <a:xfrm>
            <a:off x="980963" y="2618624"/>
            <a:ext cx="622138" cy="584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9" name="Elipse 2">
            <a:extLst>
              <a:ext uri="{FF2B5EF4-FFF2-40B4-BE49-F238E27FC236}">
                <a16:creationId xmlns:a16="http://schemas.microsoft.com/office/drawing/2014/main" id="{D539BA7D-5FAF-2653-0512-82D99D270811}"/>
              </a:ext>
            </a:extLst>
          </p:cNvPr>
          <p:cNvSpPr/>
          <p:nvPr/>
        </p:nvSpPr>
        <p:spPr>
          <a:xfrm>
            <a:off x="1776040" y="2617707"/>
            <a:ext cx="622138" cy="5849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0" name="Triângulo isósceles 3">
            <a:extLst>
              <a:ext uri="{FF2B5EF4-FFF2-40B4-BE49-F238E27FC236}">
                <a16:creationId xmlns:a16="http://schemas.microsoft.com/office/drawing/2014/main" id="{81C56417-1641-3120-B248-DBD2FF3B6233}"/>
              </a:ext>
            </a:extLst>
          </p:cNvPr>
          <p:cNvSpPr/>
          <p:nvPr/>
        </p:nvSpPr>
        <p:spPr>
          <a:xfrm>
            <a:off x="2545185" y="2617705"/>
            <a:ext cx="855248" cy="58496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1" name="Retângulo 6">
            <a:extLst>
              <a:ext uri="{FF2B5EF4-FFF2-40B4-BE49-F238E27FC236}">
                <a16:creationId xmlns:a16="http://schemas.microsoft.com/office/drawing/2014/main" id="{E2B89B33-7717-92ED-5277-3FCDBFAD889C}"/>
              </a:ext>
            </a:extLst>
          </p:cNvPr>
          <p:cNvSpPr/>
          <p:nvPr/>
        </p:nvSpPr>
        <p:spPr>
          <a:xfrm>
            <a:off x="3642437" y="2618623"/>
            <a:ext cx="622138" cy="584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2" name="Retângulo 8">
            <a:extLst>
              <a:ext uri="{FF2B5EF4-FFF2-40B4-BE49-F238E27FC236}">
                <a16:creationId xmlns:a16="http://schemas.microsoft.com/office/drawing/2014/main" id="{6C8FFF96-CFBE-502B-06F0-4091EF65E34C}"/>
              </a:ext>
            </a:extLst>
          </p:cNvPr>
          <p:cNvSpPr/>
          <p:nvPr/>
        </p:nvSpPr>
        <p:spPr>
          <a:xfrm>
            <a:off x="1812593" y="3939997"/>
            <a:ext cx="622138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3" name="Retângulo 5">
            <a:extLst>
              <a:ext uri="{FF2B5EF4-FFF2-40B4-BE49-F238E27FC236}">
                <a16:creationId xmlns:a16="http://schemas.microsoft.com/office/drawing/2014/main" id="{F1B615B9-55B0-C843-224C-28813B50D4E1}"/>
              </a:ext>
            </a:extLst>
          </p:cNvPr>
          <p:cNvSpPr/>
          <p:nvPr/>
        </p:nvSpPr>
        <p:spPr>
          <a:xfrm>
            <a:off x="2683313" y="3939539"/>
            <a:ext cx="1180792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4" name="Elipse 15">
            <a:extLst>
              <a:ext uri="{FF2B5EF4-FFF2-40B4-BE49-F238E27FC236}">
                <a16:creationId xmlns:a16="http://schemas.microsoft.com/office/drawing/2014/main" id="{4050AEEC-1628-88E0-AD68-A9540C66843D}"/>
              </a:ext>
            </a:extLst>
          </p:cNvPr>
          <p:cNvSpPr/>
          <p:nvPr/>
        </p:nvSpPr>
        <p:spPr>
          <a:xfrm>
            <a:off x="950755" y="3939540"/>
            <a:ext cx="622138" cy="58496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5" name="Triângulo isósceles 17">
            <a:extLst>
              <a:ext uri="{FF2B5EF4-FFF2-40B4-BE49-F238E27FC236}">
                <a16:creationId xmlns:a16="http://schemas.microsoft.com/office/drawing/2014/main" id="{D7C320EC-9A19-35D3-5DDC-5ACF07621601}"/>
              </a:ext>
            </a:extLst>
          </p:cNvPr>
          <p:cNvSpPr/>
          <p:nvPr/>
        </p:nvSpPr>
        <p:spPr>
          <a:xfrm>
            <a:off x="834199" y="4968889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6" name="Triângulo isósceles 18">
            <a:extLst>
              <a:ext uri="{FF2B5EF4-FFF2-40B4-BE49-F238E27FC236}">
                <a16:creationId xmlns:a16="http://schemas.microsoft.com/office/drawing/2014/main" id="{9B2D1376-4D98-DDA9-6D80-5B3CE621638E}"/>
              </a:ext>
            </a:extLst>
          </p:cNvPr>
          <p:cNvSpPr/>
          <p:nvPr/>
        </p:nvSpPr>
        <p:spPr>
          <a:xfrm>
            <a:off x="1828065" y="4968889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7" name="Retângulo 19">
            <a:extLst>
              <a:ext uri="{FF2B5EF4-FFF2-40B4-BE49-F238E27FC236}">
                <a16:creationId xmlns:a16="http://schemas.microsoft.com/office/drawing/2014/main" id="{4C54E1A5-56EC-0C8F-6F8B-8D4931EA4DDA}"/>
              </a:ext>
            </a:extLst>
          </p:cNvPr>
          <p:cNvSpPr/>
          <p:nvPr/>
        </p:nvSpPr>
        <p:spPr>
          <a:xfrm>
            <a:off x="2843260" y="4969807"/>
            <a:ext cx="622138" cy="584048"/>
          </a:xfrm>
          <a:prstGeom prst="rect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8" name="Triângulo isósceles 21">
            <a:extLst>
              <a:ext uri="{FF2B5EF4-FFF2-40B4-BE49-F238E27FC236}">
                <a16:creationId xmlns:a16="http://schemas.microsoft.com/office/drawing/2014/main" id="{0DCBDEB9-A172-C29F-84F1-369DAF86F3B1}"/>
              </a:ext>
            </a:extLst>
          </p:cNvPr>
          <p:cNvSpPr/>
          <p:nvPr/>
        </p:nvSpPr>
        <p:spPr>
          <a:xfrm>
            <a:off x="3614680" y="4966594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9" name="Triângulo isósceles 22">
            <a:extLst>
              <a:ext uri="{FF2B5EF4-FFF2-40B4-BE49-F238E27FC236}">
                <a16:creationId xmlns:a16="http://schemas.microsoft.com/office/drawing/2014/main" id="{B5F605E0-3021-B75E-DF28-2BCF05725E39}"/>
              </a:ext>
            </a:extLst>
          </p:cNvPr>
          <p:cNvSpPr/>
          <p:nvPr/>
        </p:nvSpPr>
        <p:spPr>
          <a:xfrm>
            <a:off x="4619210" y="4966594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0" name="Elipse 23">
            <a:extLst>
              <a:ext uri="{FF2B5EF4-FFF2-40B4-BE49-F238E27FC236}">
                <a16:creationId xmlns:a16="http://schemas.microsoft.com/office/drawing/2014/main" id="{90CDE296-DFA8-2E44-BFC9-F5EF8C05A149}"/>
              </a:ext>
            </a:extLst>
          </p:cNvPr>
          <p:cNvSpPr/>
          <p:nvPr/>
        </p:nvSpPr>
        <p:spPr>
          <a:xfrm>
            <a:off x="4449103" y="2628335"/>
            <a:ext cx="622138" cy="5849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1" name="Triângulo isósceles 24">
            <a:extLst>
              <a:ext uri="{FF2B5EF4-FFF2-40B4-BE49-F238E27FC236}">
                <a16:creationId xmlns:a16="http://schemas.microsoft.com/office/drawing/2014/main" id="{AA3F2333-ADB5-4666-9099-1F3FE80C8616}"/>
              </a:ext>
            </a:extLst>
          </p:cNvPr>
          <p:cNvSpPr/>
          <p:nvPr/>
        </p:nvSpPr>
        <p:spPr>
          <a:xfrm>
            <a:off x="5207964" y="2617707"/>
            <a:ext cx="855248" cy="58496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2" name="Elipse 25">
            <a:extLst>
              <a:ext uri="{FF2B5EF4-FFF2-40B4-BE49-F238E27FC236}">
                <a16:creationId xmlns:a16="http://schemas.microsoft.com/office/drawing/2014/main" id="{89722693-CE3B-D56B-0A36-10BD57B89B9E}"/>
              </a:ext>
            </a:extLst>
          </p:cNvPr>
          <p:cNvSpPr/>
          <p:nvPr/>
        </p:nvSpPr>
        <p:spPr>
          <a:xfrm>
            <a:off x="3957840" y="3939540"/>
            <a:ext cx="622138" cy="58496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3" name="Retângulo 26">
            <a:extLst>
              <a:ext uri="{FF2B5EF4-FFF2-40B4-BE49-F238E27FC236}">
                <a16:creationId xmlns:a16="http://schemas.microsoft.com/office/drawing/2014/main" id="{DCBEB3EF-3B02-14A7-2567-FF948F1D8DAC}"/>
              </a:ext>
            </a:extLst>
          </p:cNvPr>
          <p:cNvSpPr/>
          <p:nvPr/>
        </p:nvSpPr>
        <p:spPr>
          <a:xfrm>
            <a:off x="4697611" y="3939539"/>
            <a:ext cx="622138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4" name="Retângulo 27">
            <a:extLst>
              <a:ext uri="{FF2B5EF4-FFF2-40B4-BE49-F238E27FC236}">
                <a16:creationId xmlns:a16="http://schemas.microsoft.com/office/drawing/2014/main" id="{9C49BF78-78F1-98F0-4B4D-7FC1AB9D09E8}"/>
              </a:ext>
            </a:extLst>
          </p:cNvPr>
          <p:cNvSpPr/>
          <p:nvPr/>
        </p:nvSpPr>
        <p:spPr>
          <a:xfrm>
            <a:off x="5437381" y="3939539"/>
            <a:ext cx="1180792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5" name="Retângulo 28">
            <a:extLst>
              <a:ext uri="{FF2B5EF4-FFF2-40B4-BE49-F238E27FC236}">
                <a16:creationId xmlns:a16="http://schemas.microsoft.com/office/drawing/2014/main" id="{61E4A666-0481-5DDC-A9A9-D0B79E347279}"/>
              </a:ext>
            </a:extLst>
          </p:cNvPr>
          <p:cNvSpPr/>
          <p:nvPr/>
        </p:nvSpPr>
        <p:spPr>
          <a:xfrm>
            <a:off x="5623741" y="4966593"/>
            <a:ext cx="622138" cy="584048"/>
          </a:xfrm>
          <a:prstGeom prst="rect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4551986-C95A-A54C-73AE-594B89BB0F54}"/>
              </a:ext>
            </a:extLst>
          </p:cNvPr>
          <p:cNvSpPr/>
          <p:nvPr/>
        </p:nvSpPr>
        <p:spPr>
          <a:xfrm>
            <a:off x="6890107" y="3643226"/>
            <a:ext cx="3107399" cy="10010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97FDF8E-0E72-4F8F-4416-D65BA68E9DEE}"/>
              </a:ext>
            </a:extLst>
          </p:cNvPr>
          <p:cNvSpPr/>
          <p:nvPr/>
        </p:nvSpPr>
        <p:spPr>
          <a:xfrm>
            <a:off x="6890106" y="4745063"/>
            <a:ext cx="3107399" cy="10010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472BFD8-156B-1C9B-74A6-4C223F2FD7A5}"/>
              </a:ext>
            </a:extLst>
          </p:cNvPr>
          <p:cNvSpPr/>
          <p:nvPr/>
        </p:nvSpPr>
        <p:spPr>
          <a:xfrm>
            <a:off x="6890106" y="2404308"/>
            <a:ext cx="3107399" cy="10010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4FB475E2-3598-17EB-4793-6DF562196085}"/>
              </a:ext>
            </a:extLst>
          </p:cNvPr>
          <p:cNvSpPr txBox="1"/>
          <p:nvPr/>
        </p:nvSpPr>
        <p:spPr>
          <a:xfrm>
            <a:off x="8870076" y="380767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CORREÇÃO</a:t>
            </a:r>
          </a:p>
        </p:txBody>
      </p:sp>
      <p:pic>
        <p:nvPicPr>
          <p:cNvPr id="8" name="Google Shape;184;p6">
            <a:extLst>
              <a:ext uri="{FF2B5EF4-FFF2-40B4-BE49-F238E27FC236}">
                <a16:creationId xmlns:a16="http://schemas.microsoft.com/office/drawing/2014/main" id="{E37D1E05-6773-B574-8E84-3AC15F97704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2258" y="380767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F19D344-D1B7-46CE-0644-58D5E0768A97}"/>
              </a:ext>
            </a:extLst>
          </p:cNvPr>
          <p:cNvSpPr txBox="1"/>
          <p:nvPr/>
        </p:nvSpPr>
        <p:spPr>
          <a:xfrm>
            <a:off x="563122" y="1135143"/>
            <a:ext cx="10781678" cy="96914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/>
              </a:rPr>
              <a:t>­­­­­­­­­­­­­­</a:t>
            </a:r>
            <a:r>
              <a:rPr lang="pt-BR" sz="2600" b="1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/>
              </a:rPr>
              <a:t>4.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/>
              </a:rPr>
              <a:t>EM DUPLAS, DESCUBRAM OS SEGREDOS E CONTINUEM CADA UMA DAS SEQUÊNCIAS.</a:t>
            </a:r>
          </a:p>
        </p:txBody>
      </p:sp>
    </p:spTree>
    <p:extLst>
      <p:ext uri="{BB962C8B-B14F-4D97-AF65-F5344CB8AC3E}">
        <p14:creationId xmlns:p14="http://schemas.microsoft.com/office/powerpoint/2010/main" val="3579311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757429EC-1F63-84C6-D734-8E9AABA32652}"/>
              </a:ext>
            </a:extLst>
          </p:cNvPr>
          <p:cNvSpPr txBox="1"/>
          <p:nvPr/>
        </p:nvSpPr>
        <p:spPr>
          <a:xfrm>
            <a:off x="561976" y="819012"/>
            <a:ext cx="11418831" cy="1377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ESTE É O CALENDÁRIO DO MÊS DE MAIO DE 2025. ELE ESTÁ INCOMPLETO. OBSERVE OS NÚMEROS ABAIXO E UTILIZE-OS PARA COMPLETAR O MÊS.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F26FD8C-1F1F-2495-EA86-EFF37D9B75B2}"/>
              </a:ext>
            </a:extLst>
          </p:cNvPr>
          <p:cNvSpPr txBox="1"/>
          <p:nvPr/>
        </p:nvSpPr>
        <p:spPr>
          <a:xfrm>
            <a:off x="3536828" y="2260433"/>
            <a:ext cx="4499173" cy="4994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23 – 12 – 15 – 7 – 3 – 25 </a:t>
            </a:r>
          </a:p>
        </p:txBody>
      </p:sp>
      <p:pic>
        <p:nvPicPr>
          <p:cNvPr id="2" name="Google Shape;355;p30">
            <a:extLst>
              <a:ext uri="{FF2B5EF4-FFF2-40B4-BE49-F238E27FC236}">
                <a16:creationId xmlns:a16="http://schemas.microsoft.com/office/drawing/2014/main" id="{00C37415-64E5-1455-8F4E-6CDA6185831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9048" y="442221"/>
            <a:ext cx="627932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538C152-7AF6-64B0-93E2-DB89D77FA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9828" y="2823921"/>
            <a:ext cx="6030264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79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AD009F9B-63D7-27D5-46F6-77C0CB8FB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828" y="2823921"/>
            <a:ext cx="6030264" cy="370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5DFBB88-0F84-7E5B-FC44-39C9500E45B2}"/>
              </a:ext>
            </a:extLst>
          </p:cNvPr>
          <p:cNvSpPr txBox="1"/>
          <p:nvPr/>
        </p:nvSpPr>
        <p:spPr>
          <a:xfrm>
            <a:off x="3904321" y="4677921"/>
            <a:ext cx="56618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12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D8D1D77-939E-92F1-248F-11EA470C8149}"/>
              </a:ext>
            </a:extLst>
          </p:cNvPr>
          <p:cNvSpPr txBox="1"/>
          <p:nvPr/>
        </p:nvSpPr>
        <p:spPr>
          <a:xfrm>
            <a:off x="8166141" y="3379257"/>
            <a:ext cx="37542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3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C53D755-5477-CDA4-44F9-81366F008D46}"/>
              </a:ext>
            </a:extLst>
          </p:cNvPr>
          <p:cNvSpPr txBox="1"/>
          <p:nvPr/>
        </p:nvSpPr>
        <p:spPr>
          <a:xfrm>
            <a:off x="5657248" y="4009580"/>
            <a:ext cx="37542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7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E1EC759-9C32-0AE4-6C9E-B95F526F2924}"/>
              </a:ext>
            </a:extLst>
          </p:cNvPr>
          <p:cNvSpPr txBox="1"/>
          <p:nvPr/>
        </p:nvSpPr>
        <p:spPr>
          <a:xfrm>
            <a:off x="6382206" y="4677920"/>
            <a:ext cx="56618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15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0567535-336E-506A-B471-A544BF379408}"/>
              </a:ext>
            </a:extLst>
          </p:cNvPr>
          <p:cNvSpPr txBox="1"/>
          <p:nvPr/>
        </p:nvSpPr>
        <p:spPr>
          <a:xfrm>
            <a:off x="7256343" y="5293842"/>
            <a:ext cx="56618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23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C6D2934-8B89-7314-2FC5-3E38E72F37CD}"/>
              </a:ext>
            </a:extLst>
          </p:cNvPr>
          <p:cNvSpPr txBox="1"/>
          <p:nvPr/>
        </p:nvSpPr>
        <p:spPr>
          <a:xfrm>
            <a:off x="2970647" y="5958700"/>
            <a:ext cx="56618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25</a:t>
            </a: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BC9CA699-D236-5AA5-E46A-F8365F31FC22}"/>
              </a:ext>
            </a:extLst>
          </p:cNvPr>
          <p:cNvSpPr txBox="1"/>
          <p:nvPr/>
        </p:nvSpPr>
        <p:spPr>
          <a:xfrm>
            <a:off x="8870076" y="380767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CORREÇÃO</a:t>
            </a:r>
          </a:p>
        </p:txBody>
      </p:sp>
      <p:pic>
        <p:nvPicPr>
          <p:cNvPr id="8" name="Google Shape;184;p6">
            <a:extLst>
              <a:ext uri="{FF2B5EF4-FFF2-40B4-BE49-F238E27FC236}">
                <a16:creationId xmlns:a16="http://schemas.microsoft.com/office/drawing/2014/main" id="{81F2C7F7-48DB-9721-6FC0-CA64EA5CC4F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2258" y="380767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9299DA7-CD45-557C-1210-873F84C81E08}"/>
              </a:ext>
            </a:extLst>
          </p:cNvPr>
          <p:cNvSpPr txBox="1"/>
          <p:nvPr/>
        </p:nvSpPr>
        <p:spPr>
          <a:xfrm>
            <a:off x="561976" y="819012"/>
            <a:ext cx="11418831" cy="1377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ESTE É O CALENDÁRIO DO MÊS DE MAIO DE 2025. ELE ESTÁ INCOMPLETO. OBSERVE OS NÚMEROS ABAIXO E UTILIZE-OS PARA COMPLETAR O MÊS.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753DD09-CE23-3229-7452-AF2F63E4B2FB}"/>
              </a:ext>
            </a:extLst>
          </p:cNvPr>
          <p:cNvSpPr txBox="1"/>
          <p:nvPr/>
        </p:nvSpPr>
        <p:spPr>
          <a:xfrm>
            <a:off x="3536828" y="2260433"/>
            <a:ext cx="4499173" cy="4994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23 – 12 – 15 – 7 – 3 – 25 </a:t>
            </a:r>
          </a:p>
        </p:txBody>
      </p:sp>
    </p:spTree>
    <p:extLst>
      <p:ext uri="{BB962C8B-B14F-4D97-AF65-F5344CB8AC3E}">
        <p14:creationId xmlns:p14="http://schemas.microsoft.com/office/powerpoint/2010/main" val="2938085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6E63B331-82BE-2249-1277-F30E20331B1C}"/>
              </a:ext>
            </a:extLst>
          </p:cNvPr>
          <p:cNvSpPr txBox="1"/>
          <p:nvPr/>
        </p:nvSpPr>
        <p:spPr>
          <a:xfrm>
            <a:off x="540887" y="934510"/>
            <a:ext cx="10933100" cy="1323407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spcAft>
                <a:spcPts val="1066"/>
              </a:spcAft>
            </a:pPr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/>
              </a:rPr>
              <a:t>6.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/>
              </a:rPr>
              <a:t>OBSERVE O QUADRO NUMÉRICO. ELE COMEÇA NO NÚMERO 1 E VAI ATÉ O 50. HÁ ALGUNS NÚMEROS FALTANDO. COMPLETE O QUADRO COM OS NÚMEROS ABAIXO.</a:t>
            </a:r>
            <a:endParaRPr lang="pt-BR" sz="2600" kern="1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058E3C9E-5430-F637-5476-F27327E60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361710"/>
              </p:ext>
            </p:extLst>
          </p:nvPr>
        </p:nvGraphicFramePr>
        <p:xfrm>
          <a:off x="2112553" y="4153503"/>
          <a:ext cx="7425080" cy="2323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508">
                  <a:extLst>
                    <a:ext uri="{9D8B030D-6E8A-4147-A177-3AD203B41FA5}">
                      <a16:colId xmlns:a16="http://schemas.microsoft.com/office/drawing/2014/main" val="854147236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1501949493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862536120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638778663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3112644780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1418068566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2233105930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2728120854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1410086784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2623939373"/>
                    </a:ext>
                  </a:extLst>
                </a:gridCol>
              </a:tblGrid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085069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665078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249383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892365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50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4129"/>
                  </a:ext>
                </a:extLst>
              </a:tr>
            </a:tbl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A15CB0E6-FFDE-D476-AE35-61A6A2C824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5" r="395"/>
          <a:stretch/>
        </p:blipFill>
        <p:spPr bwMode="auto">
          <a:xfrm>
            <a:off x="2768507" y="2815336"/>
            <a:ext cx="1055814" cy="9691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53DCF34-FD62-A7B0-B67D-CDDCF8EB362A}"/>
              </a:ext>
            </a:extLst>
          </p:cNvPr>
          <p:cNvSpPr txBox="1"/>
          <p:nvPr/>
        </p:nvSpPr>
        <p:spPr>
          <a:xfrm>
            <a:off x="3870184" y="3104474"/>
            <a:ext cx="5119437" cy="50257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600" kern="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22 – 24 – 16 – 45 – 31 – 40 – 38</a:t>
            </a:r>
            <a:endParaRPr lang="pt-BR" sz="2600" dirty="0">
              <a:solidFill>
                <a:schemeClr val="tx1"/>
              </a:solidFill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232BCE9D-C074-749D-1576-D3E0D44A22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983" b="6983"/>
          <a:stretch/>
        </p:blipFill>
        <p:spPr bwMode="auto">
          <a:xfrm>
            <a:off x="9775374" y="5051657"/>
            <a:ext cx="1055814" cy="10010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Google Shape;355;p30">
            <a:extLst>
              <a:ext uri="{FF2B5EF4-FFF2-40B4-BE49-F238E27FC236}">
                <a16:creationId xmlns:a16="http://schemas.microsoft.com/office/drawing/2014/main" id="{378EFFF5-EAB0-C91F-139C-AAB801266FB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60021" y="466510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408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BEA6F36-755A-32DE-CAEF-CC2E605B7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648365"/>
              </p:ext>
            </p:extLst>
          </p:nvPr>
        </p:nvGraphicFramePr>
        <p:xfrm>
          <a:off x="2112553" y="4153503"/>
          <a:ext cx="7425080" cy="2323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508">
                  <a:extLst>
                    <a:ext uri="{9D8B030D-6E8A-4147-A177-3AD203B41FA5}">
                      <a16:colId xmlns:a16="http://schemas.microsoft.com/office/drawing/2014/main" val="854147236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1501949493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862536120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638778663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3112644780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1418068566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2233105930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2728120854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1410086784"/>
                    </a:ext>
                  </a:extLst>
                </a:gridCol>
                <a:gridCol w="742508">
                  <a:extLst>
                    <a:ext uri="{9D8B030D-6E8A-4147-A177-3AD203B41FA5}">
                      <a16:colId xmlns:a16="http://schemas.microsoft.com/office/drawing/2014/main" val="2623939373"/>
                    </a:ext>
                  </a:extLst>
                </a:gridCol>
              </a:tblGrid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085069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19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665078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29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249383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35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39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892365"/>
                  </a:ext>
                </a:extLst>
              </a:tr>
              <a:tr h="464746"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41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42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43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44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900" dirty="0"/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46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47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48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49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900" dirty="0"/>
                        <a:t>50</a:t>
                      </a:r>
                    </a:p>
                  </a:txBody>
                  <a:tcPr marL="121888" marR="121888" marT="60944" marB="60944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4129"/>
                  </a:ext>
                </a:extLst>
              </a:tr>
            </a:tbl>
          </a:graphicData>
        </a:graphic>
      </p:graphicFrame>
      <p:grpSp>
        <p:nvGrpSpPr>
          <p:cNvPr id="18" name="Agrupar 17">
            <a:extLst>
              <a:ext uri="{FF2B5EF4-FFF2-40B4-BE49-F238E27FC236}">
                <a16:creationId xmlns:a16="http://schemas.microsoft.com/office/drawing/2014/main" id="{F00D0467-DF24-48F5-B6BD-4BF654F723B2}"/>
              </a:ext>
            </a:extLst>
          </p:cNvPr>
          <p:cNvGrpSpPr/>
          <p:nvPr/>
        </p:nvGrpSpPr>
        <p:grpSpPr>
          <a:xfrm>
            <a:off x="2213335" y="4601924"/>
            <a:ext cx="7222922" cy="1428841"/>
            <a:chOff x="1660433" y="3451670"/>
            <a:chExt cx="5418603" cy="1071910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AE60989C-09EB-A049-B980-18E45E1B4BAA}"/>
                </a:ext>
              </a:extLst>
            </p:cNvPr>
            <p:cNvSpPr txBox="1"/>
            <p:nvPr/>
          </p:nvSpPr>
          <p:spPr>
            <a:xfrm>
              <a:off x="2218907" y="3797215"/>
              <a:ext cx="424746" cy="3770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600" b="1" dirty="0"/>
                <a:t>22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643B1670-0E77-FB19-5345-8F2BFEEF8B6A}"/>
                </a:ext>
              </a:extLst>
            </p:cNvPr>
            <p:cNvSpPr txBox="1"/>
            <p:nvPr/>
          </p:nvSpPr>
          <p:spPr>
            <a:xfrm>
              <a:off x="4449204" y="3451670"/>
              <a:ext cx="424746" cy="3770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600" b="1" dirty="0"/>
                <a:t>16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FEA0FF3-3882-975D-97D6-6A84C73C478B}"/>
                </a:ext>
              </a:extLst>
            </p:cNvPr>
            <p:cNvSpPr txBox="1"/>
            <p:nvPr/>
          </p:nvSpPr>
          <p:spPr>
            <a:xfrm>
              <a:off x="3307121" y="3798443"/>
              <a:ext cx="424746" cy="3770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600" b="1" dirty="0"/>
                <a:t>24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C1F3763A-9018-CBCB-3161-B93531DA1B92}"/>
                </a:ext>
              </a:extLst>
            </p:cNvPr>
            <p:cNvSpPr txBox="1"/>
            <p:nvPr/>
          </p:nvSpPr>
          <p:spPr>
            <a:xfrm>
              <a:off x="5510508" y="4146552"/>
              <a:ext cx="424746" cy="3770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600" b="1" dirty="0"/>
                <a:t>38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8E43DA01-FF92-1857-831F-6CABFD29E7CB}"/>
                </a:ext>
              </a:extLst>
            </p:cNvPr>
            <p:cNvSpPr txBox="1"/>
            <p:nvPr/>
          </p:nvSpPr>
          <p:spPr>
            <a:xfrm>
              <a:off x="6654290" y="4146552"/>
              <a:ext cx="424746" cy="3770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600" b="1" dirty="0"/>
                <a:t>40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E01EB970-9BBA-A100-B20C-27F45A311806}"/>
                </a:ext>
              </a:extLst>
            </p:cNvPr>
            <p:cNvSpPr txBox="1"/>
            <p:nvPr/>
          </p:nvSpPr>
          <p:spPr>
            <a:xfrm>
              <a:off x="1660433" y="4146552"/>
              <a:ext cx="424746" cy="3770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600" b="1" dirty="0"/>
                <a:t>31</a:t>
              </a: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2F8768B-A73D-D92B-6FF1-FE958B371D93}"/>
              </a:ext>
            </a:extLst>
          </p:cNvPr>
          <p:cNvSpPr txBox="1"/>
          <p:nvPr/>
        </p:nvSpPr>
        <p:spPr>
          <a:xfrm>
            <a:off x="5150419" y="5974660"/>
            <a:ext cx="56618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45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22C5F648-7A82-BDC4-FEDC-29A499F25701}"/>
              </a:ext>
            </a:extLst>
          </p:cNvPr>
          <p:cNvSpPr txBox="1"/>
          <p:nvPr/>
        </p:nvSpPr>
        <p:spPr>
          <a:xfrm>
            <a:off x="8870076" y="380767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CORREÇÃO</a:t>
            </a:r>
          </a:p>
        </p:txBody>
      </p:sp>
      <p:pic>
        <p:nvPicPr>
          <p:cNvPr id="7" name="Google Shape;184;p6">
            <a:extLst>
              <a:ext uri="{FF2B5EF4-FFF2-40B4-BE49-F238E27FC236}">
                <a16:creationId xmlns:a16="http://schemas.microsoft.com/office/drawing/2014/main" id="{5FB7F311-48E6-3B15-C168-E96583D7CAD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2258" y="380767"/>
            <a:ext cx="41481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0E93A1F-4B02-D5BF-5957-11A5DD6661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5" r="395"/>
          <a:stretch/>
        </p:blipFill>
        <p:spPr bwMode="auto">
          <a:xfrm>
            <a:off x="2768507" y="2815336"/>
            <a:ext cx="1055814" cy="9691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95FFDD8-91E2-860A-AFE5-16B8B1FC2511}"/>
              </a:ext>
            </a:extLst>
          </p:cNvPr>
          <p:cNvSpPr txBox="1"/>
          <p:nvPr/>
        </p:nvSpPr>
        <p:spPr>
          <a:xfrm>
            <a:off x="3870184" y="3104474"/>
            <a:ext cx="5119437" cy="50257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600" kern="1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22 – 24 – 16 – 45 – 31 – 40 – 38</a:t>
            </a:r>
            <a:endParaRPr lang="pt-BR" sz="2600" dirty="0">
              <a:solidFill>
                <a:schemeClr val="tx1"/>
              </a:solidFill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31DD375B-585C-8EE6-80D5-F653E9938B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983" b="6983"/>
          <a:stretch/>
        </p:blipFill>
        <p:spPr bwMode="auto">
          <a:xfrm>
            <a:off x="9822737" y="5062531"/>
            <a:ext cx="1055814" cy="10010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8B55116-0B6D-AB57-3C47-0986C4F6520A}"/>
              </a:ext>
            </a:extLst>
          </p:cNvPr>
          <p:cNvSpPr txBox="1"/>
          <p:nvPr/>
        </p:nvSpPr>
        <p:spPr>
          <a:xfrm>
            <a:off x="540887" y="934510"/>
            <a:ext cx="10933100" cy="1323407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spcAft>
                <a:spcPts val="1066"/>
              </a:spcAft>
            </a:pPr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/>
              </a:rPr>
              <a:t>6.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/>
              </a:rPr>
              <a:t>OBSERVE O QUADRO NUMÉRICO. ELE COMEÇA NO NÚMERO 1 E VAI ATÉ O 50. HÁ ALGUNS NÚMEROS FALTANDO. COMPLETE O QUADRO COM OS NÚMEROS ABAIXO.</a:t>
            </a:r>
            <a:endParaRPr lang="pt-BR" sz="2600" kern="1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899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00B2F8F-45AF-CC86-39E1-8F285AAFDD86}"/>
              </a:ext>
            </a:extLst>
          </p:cNvPr>
          <p:cNvSpPr txBox="1"/>
          <p:nvPr/>
        </p:nvSpPr>
        <p:spPr>
          <a:xfrm>
            <a:off x="5340378" y="1984205"/>
            <a:ext cx="5554428" cy="1723516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/>
              </a:rPr>
              <a:t>IDENTIFICAMOS O PADRÃO DE VÁRIAS SEQUÊNCIAS E AS COMPLETAMOS COM O ELEMENTO AUSENTE.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629058" y="1013224"/>
            <a:ext cx="10930707" cy="463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LEMOV, D.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Aula nota 10 3.0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: 63 técnicas para melhorar a gestão da sala de aula / Doug Lemov; tradução: Daniel Vieira, Sandra Maria Mallmann da Rosa; revisão técnica: Fausta Camargo, Thuinie Daros. 3. ed. Porto Alegre: Penso, 2023.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OLIVEIRA, J. E. de; ROSSI, J. R. D. (org.).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pt-BR" sz="2000" b="1" u="sng" baseline="30000" dirty="0">
                <a:solidFill>
                  <a:schemeClr val="tx1"/>
                </a:solidFill>
                <a:latin typeface="+mj-lt"/>
              </a:rPr>
              <a:t>o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 Ano – Matemática</a:t>
            </a:r>
            <a:r>
              <a:rPr lang="pt-BR" sz="2000" i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Caderno 1. Sobral: Lyceum – Consultoria Educacional Ltda., 2021. (Caderno de Atividades, 1)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SÃO PAULO (Estado). Secretaria da Educação.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Currículo Paulista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, 2019. </a:t>
            </a:r>
            <a:r>
              <a:rPr lang="pt-BR" sz="2000" dirty="0">
                <a:latin typeface="+mj-lt"/>
              </a:rPr>
              <a:t>Disponível em: </a:t>
            </a:r>
            <a:r>
              <a:rPr lang="pt-BR" sz="2000" u="sng" dirty="0">
                <a:latin typeface="+mj-lt"/>
                <a:hlinkClick r:id="rId2"/>
              </a:rPr>
              <a:t>https://efape.educacao.sp.gov.br/</a:t>
            </a:r>
            <a:r>
              <a:rPr lang="pt-BR" sz="2000" u="sng" dirty="0" err="1">
                <a:latin typeface="+mj-lt"/>
                <a:hlinkClick r:id="rId2"/>
              </a:rPr>
              <a:t>curriculopaulista</a:t>
            </a:r>
            <a:r>
              <a:rPr lang="pt-BR" sz="2000" u="sng" dirty="0">
                <a:latin typeface="+mj-lt"/>
                <a:hlinkClick r:id="rId2"/>
              </a:rPr>
              <a:t>/</a:t>
            </a:r>
            <a:r>
              <a:rPr lang="pt-BR" sz="2000" u="sng" dirty="0" err="1">
                <a:latin typeface="+mj-lt"/>
                <a:hlinkClick r:id="rId2"/>
              </a:rPr>
              <a:t>wp-content</a:t>
            </a:r>
            <a:r>
              <a:rPr lang="pt-BR" sz="2000" u="sng" dirty="0">
                <a:latin typeface="+mj-lt"/>
                <a:hlinkClick r:id="rId2"/>
              </a:rPr>
              <a:t>/uploads/2023/02/Curriculo_Paulista-etapas-Educa%C3%A7%C3%A3o-Infantil-e-Ensino-Fundamental-ISBN.pdf</a:t>
            </a:r>
            <a:r>
              <a:rPr lang="pt-BR" sz="2000" dirty="0">
                <a:latin typeface="+mj-lt"/>
              </a:rPr>
              <a:t>. Acesso em: 19 ago. 2025.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lang="pt-BR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185" y="1094569"/>
            <a:ext cx="10859074" cy="542921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tx1"/>
                </a:solidFill>
                <a:latin typeface="+mj-lt"/>
              </a:rPr>
              <a:t>Lista de imagens e vídeos</a:t>
            </a:r>
          </a:p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 1 –</a:t>
            </a:r>
            <a:r>
              <a:rPr lang="pt-BR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Imagem de capa:</a:t>
            </a:r>
            <a:r>
              <a:rPr lang="pt-BR" b="1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SEDUC-SP.</a:t>
            </a:r>
            <a:endParaRPr lang="pt-BR" b="1" dirty="0">
              <a:solidFill>
                <a:schemeClr val="tx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Aft>
                <a:spcPts val="1200"/>
              </a:spcAft>
            </a:pPr>
            <a:r>
              <a:rPr lang="pt-BR" b="1" dirty="0">
                <a:solidFill>
                  <a:schemeClr val="tx1"/>
                </a:solidFill>
                <a:latin typeface="+mj-lt"/>
              </a:rPr>
              <a:t>Slides 3, 4, 5, 6, 7, 8, 13 e 14 – 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© Getty Images.</a:t>
            </a:r>
            <a:endParaRPr lang="pt-BR" dirty="0">
              <a:solidFill>
                <a:schemeClr val="tx1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endParaRPr lang="pt-BR" b="1" dirty="0">
              <a:solidFill>
                <a:schemeClr val="tx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Aft>
                <a:spcPts val="1200"/>
              </a:spcAft>
            </a:pPr>
            <a:endParaRPr lang="pt-BR" b="1" dirty="0">
              <a:solidFill>
                <a:schemeClr val="tx1"/>
              </a:solidFill>
              <a:latin typeface="+mj-lt"/>
            </a:endParaRPr>
          </a:p>
          <a:p>
            <a:pPr marL="0" marR="262401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endParaRPr lang="pt-BR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 marL="0" marR="262401" algn="just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endParaRPr lang="pt-BR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 marL="0" marR="262401" algn="just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r>
              <a:rPr lang="pt-BR" b="1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0" marR="262401" indent="0" algn="just" defTabSz="1218895" eaLnBrk="0" hangingPunct="0">
              <a:spcAft>
                <a:spcPts val="1200"/>
              </a:spcAft>
              <a:buClr>
                <a:srgbClr val="231F20"/>
              </a:buClr>
              <a:buSzPts val="1200"/>
              <a:tabLst>
                <a:tab pos="313188" algn="l"/>
              </a:tabLst>
              <a:defRPr/>
            </a:pPr>
            <a:endParaRPr lang="pt-BR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pt-BR" b="1" dirty="0">
              <a:solidFill>
                <a:schemeClr val="tx1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endParaRPr lang="pt-BR" b="1" dirty="0">
              <a:solidFill>
                <a:schemeClr val="tx1"/>
              </a:solidFill>
              <a:latin typeface="+mj-lt"/>
            </a:endParaRPr>
          </a:p>
          <a:p>
            <a:pPr marL="0" indent="0" defTabSz="1218895">
              <a:spcAft>
                <a:spcPts val="1200"/>
              </a:spcAft>
              <a:buClr>
                <a:srgbClr val="000000"/>
              </a:buClr>
              <a:buSzPts val="1100"/>
              <a:defRPr/>
            </a:pPr>
            <a:endParaRPr lang="pt-BR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pt-BR" b="1" dirty="0">
              <a:solidFill>
                <a:schemeClr val="tx1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endParaRPr lang="pt-BR" b="1" dirty="0">
              <a:solidFill>
                <a:schemeClr val="tx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Aft>
                <a:spcPts val="1200"/>
              </a:spcAft>
            </a:pPr>
            <a:endParaRPr lang="pt-BR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8B5FF74C-FA04-6807-19FA-5FE52B89C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>
            <a:extLst>
              <a:ext uri="{FF2B5EF4-FFF2-40B4-BE49-F238E27FC236}">
                <a16:creationId xmlns:a16="http://schemas.microsoft.com/office/drawing/2014/main" id="{28B4116B-AED5-7948-7BEF-D5FACA14DF0D}"/>
              </a:ext>
            </a:extLst>
          </p:cNvPr>
          <p:cNvSpPr txBox="1"/>
          <p:nvPr/>
        </p:nvSpPr>
        <p:spPr>
          <a:xfrm>
            <a:off x="1366507" y="1072772"/>
            <a:ext cx="4311621" cy="71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>
                <a:solidFill>
                  <a:schemeClr val="tx1"/>
                </a:solidFill>
              </a:rPr>
              <a:t>Habilidade: </a:t>
            </a:r>
            <a:r>
              <a:rPr lang="pt-BR" sz="1600" dirty="0">
                <a:solidFill>
                  <a:schemeClr val="tx1"/>
                </a:solidFill>
              </a:rPr>
              <a:t>(EF01MA10) Descrever, após o reconhecimento e a explicitação de um padrão (ou regularidade), os elementos ausentes em sequências recursivas de números naturais, objetos ou figuras. 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448F35F6-4A00-6C92-D957-F749DE31E66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156" name="Google Shape;156;p26">
            <a:extLst>
              <a:ext uri="{FF2B5EF4-FFF2-40B4-BE49-F238E27FC236}">
                <a16:creationId xmlns:a16="http://schemas.microsoft.com/office/drawing/2014/main" id="{D527D687-B4B3-6DFD-C477-D477B224D17F}"/>
              </a:ext>
            </a:extLst>
          </p:cNvPr>
          <p:cNvGrpSpPr/>
          <p:nvPr/>
        </p:nvGrpSpPr>
        <p:grpSpPr>
          <a:xfrm>
            <a:off x="480758" y="1078028"/>
            <a:ext cx="692128" cy="719813"/>
            <a:chOff x="512793" y="747344"/>
            <a:chExt cx="692308" cy="720000"/>
          </a:xfrm>
        </p:grpSpPr>
        <p:pic>
          <p:nvPicPr>
            <p:cNvPr id="157" name="Google Shape;157;p26">
              <a:extLst>
                <a:ext uri="{FF2B5EF4-FFF2-40B4-BE49-F238E27FC236}">
                  <a16:creationId xmlns:a16="http://schemas.microsoft.com/office/drawing/2014/main" id="{745EE972-E1DE-6E04-F50E-D363A71C44A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>
              <a:extLst>
                <a:ext uri="{FF2B5EF4-FFF2-40B4-BE49-F238E27FC236}">
                  <a16:creationId xmlns:a16="http://schemas.microsoft.com/office/drawing/2014/main" id="{DD573B45-096D-2095-A0DC-CA672C3383B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B7717B4C-0F56-139E-3C07-AFB4D83F4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262" y="857973"/>
            <a:ext cx="5743603" cy="3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80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6126664" y="710845"/>
            <a:ext cx="5662725" cy="5688118"/>
          </a:xfrm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380905" indent="-380905" eaLnBrk="0" hangingPunct="0">
              <a:spcBef>
                <a:spcPts val="347"/>
              </a:spcBef>
              <a:buClr>
                <a:srgbClr val="231F20"/>
              </a:buClr>
              <a:buSzPts val="1200"/>
              <a:tabLst>
                <a:tab pos="264094" algn="l"/>
              </a:tabLst>
            </a:pPr>
            <a:endParaRPr lang="pt-BR" sz="2399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-457086" eaLnBrk="0" hangingPunct="0">
              <a:spcBef>
                <a:spcPts val="180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eaLnBrk="0" hangingPunct="0">
              <a:spcBef>
                <a:spcPts val="347"/>
              </a:spcBef>
              <a:buClr>
                <a:srgbClr val="231F20"/>
              </a:buClr>
              <a:buSzPts val="1200"/>
              <a:buNone/>
              <a:tabLst>
                <a:tab pos="264094" algn="l"/>
              </a:tabLst>
            </a:pP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342811" y="949000"/>
            <a:ext cx="5183050" cy="4960000"/>
          </a:xfrm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/>
            <a:endParaRPr lang="pt-BR" sz="3199" dirty="0"/>
          </a:p>
          <a:p>
            <a:pPr indent="-457086"/>
            <a:endParaRPr lang="pt-BR" sz="3199" dirty="0"/>
          </a:p>
          <a:p>
            <a:pPr indent="-457086"/>
            <a:endParaRPr lang="pt-BR" dirty="0"/>
          </a:p>
          <a:p>
            <a:pPr indent="-457086"/>
            <a:endParaRPr lang="pt-BR" dirty="0"/>
          </a:p>
          <a:p>
            <a:pPr indent="-457086"/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98A0DDB-4695-3762-DBDF-FE50B102E6E7}"/>
              </a:ext>
            </a:extLst>
          </p:cNvPr>
          <p:cNvSpPr txBox="1"/>
          <p:nvPr/>
        </p:nvSpPr>
        <p:spPr>
          <a:xfrm>
            <a:off x="6287813" y="1111053"/>
            <a:ext cx="4996959" cy="1723516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/>
              </a:rPr>
              <a:t>IDENTIFICAR O PADRÃO DE UMA SEQUÊNCIA E COMPLETAR COM O ELEMENTO AUSENTE.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C03E38-ED2D-7C3B-2136-28B2147D49F4}"/>
              </a:ext>
            </a:extLst>
          </p:cNvPr>
          <p:cNvSpPr txBox="1"/>
          <p:nvPr/>
        </p:nvSpPr>
        <p:spPr>
          <a:xfrm>
            <a:off x="502674" y="1111053"/>
            <a:ext cx="3783614" cy="533319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dirty="0">
                <a:latin typeface="+mn-lt"/>
                <a:ea typeface="Calibri" panose="020F0502020204030204" pitchFamily="34" charset="0"/>
                <a:cs typeface="Times New Roman"/>
              </a:rPr>
              <a:t>SEQUÊNCIAS.</a:t>
            </a:r>
            <a:endParaRPr lang="pt-BR" sz="2600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/>
        </p:nvSpPr>
        <p:spPr>
          <a:xfrm>
            <a:off x="1167407" y="859183"/>
            <a:ext cx="4776192" cy="4804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500" b="1" dirty="0">
                <a:solidFill>
                  <a:schemeClr val="tx1"/>
                </a:solidFill>
              </a:rPr>
              <a:t>Dinâmica de condução: </a:t>
            </a:r>
            <a:r>
              <a:rPr lang="pt-BR" sz="1500" dirty="0">
                <a:solidFill>
                  <a:schemeClr val="tx1"/>
                </a:solidFill>
              </a:rPr>
              <a:t>caro professor, comece convidando os estudantes a observarem atentamente os gatinhos na sequência e pergunte: “O que vocês notam de parecido entre eles? E o que é diferente?”. Incentive que descrevam o que veem, sem ainda revelar que o padrão está nas cores. Ouça as hipóteses e provoque novas reflexões: “Será que existe uma ordem na forma como as cores aparecem?”.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500" dirty="0">
                <a:solidFill>
                  <a:schemeClr val="tx1"/>
                </a:solidFill>
              </a:rPr>
              <a:t>Em seguida, leia junto com a turma, marcando o ritmo: “Gatinho vermelho, gatinho verde, gatinho amarelo...”. Continue a leitura até que os estudantes percebam o padrão e consigam prever qual será a próxima cor. Pergunte: “O que vem depois do amarelo? Como vocês sabem?”. Estimule que expliquem seus raciocínios e, se necessário, repitam a leitura apontando cada figura. Proponha que continuem a sequência imaginando mais três gatinhos e descrevendo as cores na ordem correta.</a:t>
            </a:r>
          </a:p>
        </p:txBody>
      </p:sp>
      <p:grpSp>
        <p:nvGrpSpPr>
          <p:cNvPr id="193" name="Google Shape;193;p27"/>
          <p:cNvGrpSpPr/>
          <p:nvPr/>
        </p:nvGrpSpPr>
        <p:grpSpPr>
          <a:xfrm>
            <a:off x="460532" y="894111"/>
            <a:ext cx="692128" cy="719813"/>
            <a:chOff x="512793" y="2412643"/>
            <a:chExt cx="692308" cy="720000"/>
          </a:xfrm>
        </p:grpSpPr>
        <p:pic>
          <p:nvPicPr>
            <p:cNvPr id="194" name="Google Shape;194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AFE1A5E5-5C9E-47AF-C50D-56E211329D1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9D1553-8FDD-A45C-BBC7-D6FA1247D07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43599" y="842768"/>
            <a:ext cx="5745600" cy="323032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2E9AC91-9FBB-F069-EE8D-5F9BA1BF5CE1}"/>
              </a:ext>
            </a:extLst>
          </p:cNvPr>
          <p:cNvSpPr txBox="1"/>
          <p:nvPr/>
        </p:nvSpPr>
        <p:spPr>
          <a:xfrm>
            <a:off x="1152660" y="5417454"/>
            <a:ext cx="1039532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Finalize destacando que descobrir padrões é como resolver um enigma: observamos, testamos ideias e confirmamos se funcionam. Explique que essa habilidade ajuda na organização do pensamento e na resolução de problemas em diferentes situações, dentro e fora da matemática.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AF6C7E25-D8B1-6569-9E18-B73DF8EC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409D4A33-8512-CB47-216B-9A557D9B8FA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sp>
        <p:nvSpPr>
          <p:cNvPr id="3" name="Google Shape;149;p26">
            <a:extLst>
              <a:ext uri="{FF2B5EF4-FFF2-40B4-BE49-F238E27FC236}">
                <a16:creationId xmlns:a16="http://schemas.microsoft.com/office/drawing/2014/main" id="{FA68ECE6-7B85-DF7E-19DB-B6F143D5A9D1}"/>
              </a:ext>
            </a:extLst>
          </p:cNvPr>
          <p:cNvSpPr txBox="1"/>
          <p:nvPr/>
        </p:nvSpPr>
        <p:spPr>
          <a:xfrm>
            <a:off x="1201135" y="791868"/>
            <a:ext cx="4742833" cy="3647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500" b="1" dirty="0">
                <a:solidFill>
                  <a:schemeClr val="tx1"/>
                </a:solidFill>
              </a:rPr>
              <a:t>Expectativas de respostas:</a:t>
            </a:r>
            <a:endParaRPr lang="pt-BR" sz="1500" dirty="0">
              <a:solidFill>
                <a:schemeClr val="tx1"/>
              </a:solidFill>
            </a:endParaRPr>
          </a:p>
          <a:p>
            <a:pPr marL="285750" indent="-28575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500" b="1" dirty="0">
                <a:solidFill>
                  <a:schemeClr val="tx1"/>
                </a:solidFill>
              </a:rPr>
              <a:t>O que vocês notam de parecido e diferente nos gatinhos? </a:t>
            </a:r>
            <a:r>
              <a:rPr lang="pt-BR" sz="1500" dirty="0">
                <a:solidFill>
                  <a:schemeClr val="tx1"/>
                </a:solidFill>
              </a:rPr>
              <a:t>Espera-se que os estudantes identifiquem que o formato dos gatos é o mesmo, mas as cores mudam. Alguns podem citar também o contorno, as orelhas ou o rabo. Se não observarem as cores, incentive a comparação direta entre dois ou três gatinhos próximos.</a:t>
            </a:r>
          </a:p>
          <a:p>
            <a:pPr marL="285750" indent="-28575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500" b="1" dirty="0">
                <a:solidFill>
                  <a:schemeClr val="tx1"/>
                </a:solidFill>
              </a:rPr>
              <a:t>Será que existe uma ordem nas cores? </a:t>
            </a:r>
            <a:r>
              <a:rPr lang="pt-BR" sz="1500" dirty="0">
                <a:solidFill>
                  <a:schemeClr val="tx1"/>
                </a:solidFill>
              </a:rPr>
              <a:t>Alguns estudantes perceberão que as cores se repetem a cada três gatinhos: vermelho, verde, amarelo. Outros podem se confundir e citar apenas a cor do último ou do primeiro. Nesse caso, releia a sequência com eles, apontando cada cor e reforçando o ritmo.</a:t>
            </a:r>
          </a:p>
        </p:txBody>
      </p:sp>
      <p:grpSp>
        <p:nvGrpSpPr>
          <p:cNvPr id="4" name="Google Shape;159;p26">
            <a:extLst>
              <a:ext uri="{FF2B5EF4-FFF2-40B4-BE49-F238E27FC236}">
                <a16:creationId xmlns:a16="http://schemas.microsoft.com/office/drawing/2014/main" id="{D9F5EB90-5406-D996-0A42-9F8E541B2A76}"/>
              </a:ext>
            </a:extLst>
          </p:cNvPr>
          <p:cNvGrpSpPr/>
          <p:nvPr/>
        </p:nvGrpSpPr>
        <p:grpSpPr>
          <a:xfrm>
            <a:off x="402931" y="806615"/>
            <a:ext cx="701880" cy="719813"/>
            <a:chOff x="512793" y="3213794"/>
            <a:chExt cx="692308" cy="720000"/>
          </a:xfrm>
        </p:grpSpPr>
        <p:pic>
          <p:nvPicPr>
            <p:cNvPr id="5" name="Google Shape;160;p26">
              <a:extLst>
                <a:ext uri="{FF2B5EF4-FFF2-40B4-BE49-F238E27FC236}">
                  <a16:creationId xmlns:a16="http://schemas.microsoft.com/office/drawing/2014/main" id="{67795A53-3587-826F-12D7-6144D3028A6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61;p26">
              <a:extLst>
                <a:ext uri="{FF2B5EF4-FFF2-40B4-BE49-F238E27FC236}">
                  <a16:creationId xmlns:a16="http://schemas.microsoft.com/office/drawing/2014/main" id="{4EC82510-B785-4950-3A83-7F0295EEEF6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7C738981-D564-43D8-9091-3C4979761A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43969" y="845701"/>
            <a:ext cx="5745600" cy="323032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C2B2232-69F2-618D-BFC2-7AC8B1560201}"/>
              </a:ext>
            </a:extLst>
          </p:cNvPr>
          <p:cNvSpPr txBox="1"/>
          <p:nvPr/>
        </p:nvSpPr>
        <p:spPr>
          <a:xfrm>
            <a:off x="1201134" y="4458764"/>
            <a:ext cx="10488435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  <a:tabLst/>
              <a:defRPr/>
            </a:pPr>
            <a:r>
              <a:rPr kumimoji="0" lang="pt-B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 que vem depois do amarelo? Como você sabe? </a:t>
            </a: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resposta esperada é “vermelho”, pois a sequência recomeça. Caso não cheguem a essa conclusão, oriente que voltem ao início e acompanhem a repetição, contando as posições até chegar à próxima cor.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  <a:tabLst/>
              <a:defRPr/>
            </a:pPr>
            <a:r>
              <a:rPr kumimoji="0" lang="pt-B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 você fosse continuar a sequência, quais seriam os próximos três gatinhos?</a:t>
            </a: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Espera-se que indiquem: vermelho, verde e amarelo. Se houver erro, retome o padrão já identificado e façam juntos o registro visual ou com cartões coloridos para reforçar a regularidade.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 esta atividade, espera-se que os estudantes ampliem a capacidade de observar padrões, formular hipóteses e testá-las, fortalecendo o raciocínio lógico e a organização sequencial de ideias.</a:t>
            </a:r>
          </a:p>
        </p:txBody>
      </p:sp>
    </p:spTree>
    <p:extLst>
      <p:ext uri="{BB962C8B-B14F-4D97-AF65-F5344CB8AC3E}">
        <p14:creationId xmlns:p14="http://schemas.microsoft.com/office/powerpoint/2010/main" val="3600765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09EC5171-AFFD-AA5B-966B-385C20036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588E1C31-18B1-F4C1-F47B-AC93ADDA0EC4}"/>
              </a:ext>
            </a:extLst>
          </p:cNvPr>
          <p:cNvSpPr txBox="1"/>
          <p:nvPr/>
        </p:nvSpPr>
        <p:spPr>
          <a:xfrm>
            <a:off x="1161162" y="833320"/>
            <a:ext cx="4680479" cy="160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400" b="1" dirty="0">
                <a:solidFill>
                  <a:schemeClr val="tx1"/>
                </a:solidFill>
              </a:rPr>
              <a:t>Dinâmica de condução: </a:t>
            </a:r>
            <a:r>
              <a:rPr lang="pt-BR" sz="1400" dirty="0">
                <a:solidFill>
                  <a:schemeClr val="tx1"/>
                </a:solidFill>
              </a:rPr>
              <a:t>caro professor, comece apresentando à turma uma sequência curta de dois ou três movimentos corporais, por exemplo: bater uma palma, dar um pulo e fazer um giro. Pergunte: “O que vocês perceberam sobre a ordem dos movimentos? Qual vem primeiro? E depois?”. Repita a sequência junto com a turma algumas vezes, marcando o ritmo e incentivando que todos façam juntos para memorizar.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400" dirty="0">
                <a:solidFill>
                  <a:schemeClr val="tx1"/>
                </a:solidFill>
              </a:rPr>
              <a:t>Forme um grupo de quatro ou cinco estudantes e proponha que cada um faça apenas um dos movimentos na ordem estabelecida: o estudante 1 faz a primeira ação; o estudante 2, a segunda; o estudante 3, a terceira; e o estudante 4 reinicia a sequência, repetindo o primeiro movimento. Caso haja mais estudantes no grupo, siga a ordem até que todos participem. Incentive que observem com atenção para não perder o momento certo de agir. Questione: “Como sabemos quando é hora de repetir o primeiro movimento? O que acontece se mudarmos a ordem ou esquecermos um passo?”.</a:t>
            </a: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171530F6-5C98-61C0-5F03-92B17FD7E551}"/>
              </a:ext>
            </a:extLst>
          </p:cNvPr>
          <p:cNvGrpSpPr/>
          <p:nvPr/>
        </p:nvGrpSpPr>
        <p:grpSpPr>
          <a:xfrm>
            <a:off x="392311" y="892312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E6918529-30ED-CFA6-2D05-6D2531D8802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957EABA3-89A0-59BC-F105-1E1CE8BB4AF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2E46F3CE-7168-9E0A-67F1-1CADA8345E4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B7B9652-9C7B-7CF5-0AE1-4B409FD62B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43970" y="845701"/>
            <a:ext cx="5745598" cy="323032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11CD8C0-977B-0A0D-7185-1237DC05DCA4}"/>
              </a:ext>
            </a:extLst>
          </p:cNvPr>
          <p:cNvSpPr txBox="1"/>
          <p:nvPr/>
        </p:nvSpPr>
        <p:spPr>
          <a:xfrm>
            <a:off x="1161162" y="5054590"/>
            <a:ext cx="10528406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Depois, crie novas sequências com outros gestos para manter o desafio e a diversão, como tocar os pés, bater no peito, girar para o lado, agachar ou estalar os dedos. Incentive a turma a inventar movimentos para que todos pratiquem. Finalize perguntando: “Como conseguimos lembrar todos os movimentos na ordem certa?” e conversando sobre como identificar, memorizar e reproduzir padrões ajuda a organizar o pensamento, habilidade essencial para a matemática e para muitas situações do cotidiano, em que precisamos seguir uma sequência lógica para alcançar um resultado.</a:t>
            </a: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654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C656E5B8-47B6-ECD8-71CC-0AADA4AFE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3ACBAC38-8415-2C82-84F6-77173ED80FC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sp>
        <p:nvSpPr>
          <p:cNvPr id="3" name="Google Shape;149;p26">
            <a:extLst>
              <a:ext uri="{FF2B5EF4-FFF2-40B4-BE49-F238E27FC236}">
                <a16:creationId xmlns:a16="http://schemas.microsoft.com/office/drawing/2014/main" id="{C2BA1718-8D33-F634-F1C9-C9376C0C686A}"/>
              </a:ext>
            </a:extLst>
          </p:cNvPr>
          <p:cNvSpPr txBox="1"/>
          <p:nvPr/>
        </p:nvSpPr>
        <p:spPr>
          <a:xfrm>
            <a:off x="1155889" y="887581"/>
            <a:ext cx="4566485" cy="551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Expectativas de respostas:</a:t>
            </a:r>
            <a:endParaRPr lang="pt-BR" sz="1600" dirty="0"/>
          </a:p>
          <a:p>
            <a:pPr marL="285750" indent="-285750">
              <a:spcAft>
                <a:spcPts val="12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b="1" dirty="0"/>
              <a:t>O que vocês perceberam sobre a ordem dos movimentos? </a:t>
            </a:r>
            <a:r>
              <a:rPr lang="pt-BR" sz="1600" dirty="0"/>
              <a:t>Espera-se que os estudantes reconheçam a sequência e saibam descrever a ordem, por exemplo: “Primeiro a palma, depois o pulo e por último o giro”. Alguns podem confundir a ordem ou inverter movimentos; nesse caso, retome junto com a turma, fazendo a sequência lentamente e nomeando cada ação.</a:t>
            </a:r>
          </a:p>
          <a:p>
            <a:pPr marL="285750" indent="-285750">
              <a:spcAft>
                <a:spcPts val="12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b="1" dirty="0"/>
              <a:t>Como sabemos quando é hora de repetir o primeiro movimento? </a:t>
            </a:r>
            <a:r>
              <a:rPr lang="pt-BR" sz="1600" dirty="0"/>
              <a:t>Espera-se que digam que é quando todos os outros movimentos já foram feitos ou </a:t>
            </a:r>
            <a:r>
              <a:rPr lang="pt-BR" sz="1600" dirty="0">
                <a:solidFill>
                  <a:schemeClr val="tx1"/>
                </a:solidFill>
              </a:rPr>
              <a:t>quando</a:t>
            </a:r>
            <a:r>
              <a:rPr lang="pt-BR" sz="1600" dirty="0"/>
              <a:t> “a sequência acabou e começa de novo”. Se houver dificuldade, peça que observem o colega anterior e usem pistas visuais e auditivas para identificar o momento certo.</a:t>
            </a:r>
          </a:p>
          <a:p>
            <a:pPr indent="457200">
              <a:spcAft>
                <a:spcPts val="1200"/>
              </a:spcAft>
            </a:pPr>
            <a:endParaRPr lang="pt-BR" sz="1600" dirty="0"/>
          </a:p>
        </p:txBody>
      </p:sp>
      <p:grpSp>
        <p:nvGrpSpPr>
          <p:cNvPr id="4" name="Google Shape;159;p26">
            <a:extLst>
              <a:ext uri="{FF2B5EF4-FFF2-40B4-BE49-F238E27FC236}">
                <a16:creationId xmlns:a16="http://schemas.microsoft.com/office/drawing/2014/main" id="{E1066375-1ACF-7473-3185-6FE648443D8E}"/>
              </a:ext>
            </a:extLst>
          </p:cNvPr>
          <p:cNvGrpSpPr/>
          <p:nvPr/>
        </p:nvGrpSpPr>
        <p:grpSpPr>
          <a:xfrm>
            <a:off x="389486" y="886733"/>
            <a:ext cx="692128" cy="719813"/>
            <a:chOff x="512793" y="3213794"/>
            <a:chExt cx="692308" cy="720000"/>
          </a:xfrm>
        </p:grpSpPr>
        <p:pic>
          <p:nvPicPr>
            <p:cNvPr id="5" name="Google Shape;160;p26">
              <a:extLst>
                <a:ext uri="{FF2B5EF4-FFF2-40B4-BE49-F238E27FC236}">
                  <a16:creationId xmlns:a16="http://schemas.microsoft.com/office/drawing/2014/main" id="{451B7659-8001-07EB-7492-C71C66C591D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61;p26">
              <a:extLst>
                <a:ext uri="{FF2B5EF4-FFF2-40B4-BE49-F238E27FC236}">
                  <a16:creationId xmlns:a16="http://schemas.microsoft.com/office/drawing/2014/main" id="{CB77C04A-C61F-3283-3778-A2E32389B4F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1C2614A-D927-2D65-3E48-6544DF1E30FB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12B6F5B4-2699-02E3-A487-132166F2C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89AEDBBB-209B-D6AA-5AFA-D230BC4F8AD3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184E4AD5-8250-07D7-2B7D-D5CCA931BC5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43970" y="845701"/>
            <a:ext cx="5745598" cy="323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06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796494C6-7389-5A9B-B99E-FC8EEA4A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5CD79A15-490A-4720-9FE2-8AEADA6A1C3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sp>
        <p:nvSpPr>
          <p:cNvPr id="3" name="Google Shape;149;p26">
            <a:extLst>
              <a:ext uri="{FF2B5EF4-FFF2-40B4-BE49-F238E27FC236}">
                <a16:creationId xmlns:a16="http://schemas.microsoft.com/office/drawing/2014/main" id="{8B7AAF82-62B5-366D-1734-9004B5DC2B8B}"/>
              </a:ext>
            </a:extLst>
          </p:cNvPr>
          <p:cNvSpPr txBox="1"/>
          <p:nvPr/>
        </p:nvSpPr>
        <p:spPr>
          <a:xfrm>
            <a:off x="1176396" y="891482"/>
            <a:ext cx="4645205" cy="4240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285750" indent="-285750">
              <a:spcAft>
                <a:spcPts val="12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b="1" dirty="0">
                <a:solidFill>
                  <a:schemeClr val="tx1"/>
                </a:solidFill>
              </a:rPr>
              <a:t>O que acontece se mudarmos a ordem ou esquecermos um passo? </a:t>
            </a:r>
            <a:r>
              <a:rPr lang="pt-BR" sz="1600" dirty="0">
                <a:solidFill>
                  <a:schemeClr val="tx1"/>
                </a:solidFill>
              </a:rPr>
              <a:t>Alguns estudantes podem responder que “dá errado” ou que “fica diferente”. Incentive a perceber que, ao alterar a sequência, criamos um novo padrão. Isso ajuda a compreender a importância da ordem na construção de regularidades.</a:t>
            </a:r>
          </a:p>
          <a:p>
            <a:pPr marL="285750" indent="-285750">
              <a:spcAft>
                <a:spcPts val="12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b="1" dirty="0">
                <a:solidFill>
                  <a:schemeClr val="tx1"/>
                </a:solidFill>
              </a:rPr>
              <a:t>Como conseguimos lembrar todos os movimentos na ordem certa?</a:t>
            </a:r>
            <a:r>
              <a:rPr lang="pt-BR" sz="1600" dirty="0">
                <a:solidFill>
                  <a:schemeClr val="tx1"/>
                </a:solidFill>
              </a:rPr>
              <a:t> Espera-se que citem estratégias como repetir mentalmente, observar os colegas, associar cada movimento a uma palavra ou ritmo. Se não surgirem respostas, proponha criar “nomes engraçados” ou sons para cada gesto, facilitando a memorização.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tx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71DFDC3-263B-E632-D406-F429A988E1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43970" y="845701"/>
            <a:ext cx="5745598" cy="3230322"/>
          </a:xfrm>
          <a:prstGeom prst="rect">
            <a:avLst/>
          </a:prstGeom>
        </p:spPr>
      </p:pic>
      <p:grpSp>
        <p:nvGrpSpPr>
          <p:cNvPr id="9" name="Google Shape;159;p26">
            <a:extLst>
              <a:ext uri="{FF2B5EF4-FFF2-40B4-BE49-F238E27FC236}">
                <a16:creationId xmlns:a16="http://schemas.microsoft.com/office/drawing/2014/main" id="{B95323DE-4DCC-34EA-718D-F77C35F3EDCF}"/>
              </a:ext>
            </a:extLst>
          </p:cNvPr>
          <p:cNvGrpSpPr/>
          <p:nvPr/>
        </p:nvGrpSpPr>
        <p:grpSpPr>
          <a:xfrm>
            <a:off x="389486" y="886733"/>
            <a:ext cx="692128" cy="719813"/>
            <a:chOff x="512793" y="3213794"/>
            <a:chExt cx="692308" cy="720000"/>
          </a:xfrm>
        </p:grpSpPr>
        <p:pic>
          <p:nvPicPr>
            <p:cNvPr id="10" name="Google Shape;160;p26">
              <a:extLst>
                <a:ext uri="{FF2B5EF4-FFF2-40B4-BE49-F238E27FC236}">
                  <a16:creationId xmlns:a16="http://schemas.microsoft.com/office/drawing/2014/main" id="{6DFAA27C-B8BE-5927-9F04-2374AF8571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61;p26">
              <a:extLst>
                <a:ext uri="{FF2B5EF4-FFF2-40B4-BE49-F238E27FC236}">
                  <a16:creationId xmlns:a16="http://schemas.microsoft.com/office/drawing/2014/main" id="{1FB2AC21-D6EC-6266-9352-859A3922562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5B7F61A-92DF-CD45-5268-BF94DE75D297}"/>
              </a:ext>
            </a:extLst>
          </p:cNvPr>
          <p:cNvSpPr txBox="1"/>
          <p:nvPr/>
        </p:nvSpPr>
        <p:spPr>
          <a:xfrm>
            <a:off x="1176396" y="4860799"/>
            <a:ext cx="104876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Com esta atividade, os estudantes ampliam a atenção, a memória sequencial e a capacidade de reconhecer e reproduzir padrões, habilidades que fortalecem a base para o pensamento lógico-matemático e para a resolução de problemas em diversas situações.</a:t>
            </a:r>
          </a:p>
        </p:txBody>
      </p:sp>
    </p:spTree>
    <p:extLst>
      <p:ext uri="{BB962C8B-B14F-4D97-AF65-F5344CB8AC3E}">
        <p14:creationId xmlns:p14="http://schemas.microsoft.com/office/powerpoint/2010/main" val="4144479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BF15A72C-8F45-0F64-8D5A-8671F4FF2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CD374C7E-9C5D-97B4-E334-D70E9D159974}"/>
              </a:ext>
            </a:extLst>
          </p:cNvPr>
          <p:cNvSpPr txBox="1"/>
          <p:nvPr/>
        </p:nvSpPr>
        <p:spPr>
          <a:xfrm>
            <a:off x="1220756" y="849133"/>
            <a:ext cx="4620885" cy="444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apresente o calendário do mês de maio de 2025 e explique que alguns dias estão faltando. Mostre a lista de números fora do calendário (23, 12, 15, 7, 3 e 25) e diga que eles precisam ser colocados nos lugares certos. Pergunte: “Como podemos descobrir onde cada número deve ir?”. Incentive que observem a ordem crescente dos dias e a posição fixa de cada dia da semana no calendário.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>
                <a:solidFill>
                  <a:schemeClr val="tx1"/>
                </a:solidFill>
              </a:rPr>
              <a:t>Enquanto organizam, questione: “O que vem antes do dia 3? E depois do dia 3?”; “Se o dia 7 está na quarta-feira, que número vem na quinta-feira?”; “O dia 15 está na quinta-feira. E o dia 22, onde fica?”. Essas perguntas ajudam a perceber padrões na contagem e a usar pistas de posição para localizar as datas.</a:t>
            </a: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9053E041-DD83-33FB-A9D7-CD823A880C8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11</a:t>
            </a:r>
            <a:endParaRPr dirty="0"/>
          </a:p>
        </p:txBody>
      </p:sp>
      <p:grpSp>
        <p:nvGrpSpPr>
          <p:cNvPr id="3" name="Google Shape;193;p27">
            <a:extLst>
              <a:ext uri="{FF2B5EF4-FFF2-40B4-BE49-F238E27FC236}">
                <a16:creationId xmlns:a16="http://schemas.microsoft.com/office/drawing/2014/main" id="{DF2A17FE-1AB4-17F9-9DD5-6D4C0E8B246B}"/>
              </a:ext>
            </a:extLst>
          </p:cNvPr>
          <p:cNvGrpSpPr/>
          <p:nvPr/>
        </p:nvGrpSpPr>
        <p:grpSpPr>
          <a:xfrm>
            <a:off x="392311" y="892312"/>
            <a:ext cx="692128" cy="719813"/>
            <a:chOff x="512793" y="2412643"/>
            <a:chExt cx="692308" cy="720000"/>
          </a:xfrm>
        </p:grpSpPr>
        <p:pic>
          <p:nvPicPr>
            <p:cNvPr id="5" name="Google Shape;194;p27">
              <a:extLst>
                <a:ext uri="{FF2B5EF4-FFF2-40B4-BE49-F238E27FC236}">
                  <a16:creationId xmlns:a16="http://schemas.microsoft.com/office/drawing/2014/main" id="{1D5E3C30-9AD0-546B-B29F-DEF59C05D9A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95;p27">
              <a:extLst>
                <a:ext uri="{FF2B5EF4-FFF2-40B4-BE49-F238E27FC236}">
                  <a16:creationId xmlns:a16="http://schemas.microsoft.com/office/drawing/2014/main" id="{E71D4F2E-1942-F882-22A1-13DE578004B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98FA8B80-630A-5E9A-D8B1-75C56F654F80}"/>
              </a:ext>
            </a:extLst>
          </p:cNvPr>
          <p:cNvSpPr txBox="1"/>
          <p:nvPr/>
        </p:nvSpPr>
        <p:spPr>
          <a:xfrm>
            <a:off x="1206008" y="5235679"/>
            <a:ext cx="10681192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Caso encontrem dificuldade, proponha estratégias de apoio: observar as sequências já completas na mesma linha (semana) ou coluna (dia da semana), contar para frente ou para trás a partir de um número conhecido, e comparar com outros meses de um calendário completo para confirmar a lógica. Finalize incentivando-os a verificar todo o mês preenchido, conferindo se os dias estão na ordem correta e se o mês começa e termina de forma coerente.</a:t>
            </a: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0FED464-291A-DE51-9BC0-EA341CA9DD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416" y="902040"/>
            <a:ext cx="5959832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85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330251" y="965738"/>
            <a:ext cx="9884293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      CONVERSE COM A TURMA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653A81-FB7C-7185-9FD6-3A31164C33F5}"/>
              </a:ext>
            </a:extLst>
          </p:cNvPr>
          <p:cNvSpPr txBox="1"/>
          <p:nvPr/>
        </p:nvSpPr>
        <p:spPr>
          <a:xfrm>
            <a:off x="534249" y="1878180"/>
            <a:ext cx="10556174" cy="923297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spcAft>
                <a:spcPts val="600"/>
              </a:spcAft>
            </a:pPr>
            <a:r>
              <a:rPr lang="pt-BR" sz="2600" kern="1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/>
              </a:rPr>
              <a:t>JUNTO COM SEUS COLEGAS, DESCUBRAM O SEGREDO DESTA SEQUÊNCIA. </a:t>
            </a:r>
            <a:endParaRPr lang="pt-BR" sz="2600" kern="100" dirty="0">
              <a:solidFill>
                <a:schemeClr val="tx1"/>
              </a:solidFill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C1F0C32-4AE8-F12A-80A5-A26300C177DB}"/>
              </a:ext>
            </a:extLst>
          </p:cNvPr>
          <p:cNvSpPr/>
          <p:nvPr/>
        </p:nvSpPr>
        <p:spPr>
          <a:xfrm>
            <a:off x="7906913" y="3166376"/>
            <a:ext cx="909567" cy="132288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956C866-0DD6-F888-47DD-0234B2C0B88F}"/>
              </a:ext>
            </a:extLst>
          </p:cNvPr>
          <p:cNvSpPr/>
          <p:nvPr/>
        </p:nvSpPr>
        <p:spPr>
          <a:xfrm>
            <a:off x="9043884" y="3178939"/>
            <a:ext cx="909567" cy="131031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ACF40C7-1298-9EA4-90DB-202A84D77E45}"/>
              </a:ext>
            </a:extLst>
          </p:cNvPr>
          <p:cNvSpPr/>
          <p:nvPr/>
        </p:nvSpPr>
        <p:spPr>
          <a:xfrm>
            <a:off x="10180856" y="3191505"/>
            <a:ext cx="909567" cy="1310317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38EB5A7-3641-A904-90A5-9655511B6DF9}"/>
              </a:ext>
            </a:extLst>
          </p:cNvPr>
          <p:cNvSpPr txBox="1"/>
          <p:nvPr/>
        </p:nvSpPr>
        <p:spPr>
          <a:xfrm>
            <a:off x="563745" y="5058647"/>
            <a:ext cx="11243550" cy="520110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/>
              </a:rPr>
              <a:t>COMO VOCÊS A CONTINUARIAM? </a:t>
            </a: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084B44A9-2AE1-4A48-1F09-82632556B4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91" r="6991"/>
          <a:stretch/>
        </p:blipFill>
        <p:spPr>
          <a:xfrm>
            <a:off x="7906912" y="3165501"/>
            <a:ext cx="909567" cy="1322882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F3307ABE-EB16-5E0B-5A33-BA5BA2CF4F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48" b="648"/>
          <a:stretch/>
        </p:blipFill>
        <p:spPr>
          <a:xfrm>
            <a:off x="10053752" y="3238311"/>
            <a:ext cx="1163773" cy="1322882"/>
          </a:xfrm>
          <a:prstGeom prst="rect">
            <a:avLst/>
          </a:prstGeom>
          <a:ln>
            <a:noFill/>
          </a:ln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CBE59605-9F73-E58C-C8EC-0CEBFA1E6D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2" b="182"/>
          <a:stretch/>
        </p:blipFill>
        <p:spPr>
          <a:xfrm>
            <a:off x="8816479" y="3071814"/>
            <a:ext cx="1255500" cy="1489379"/>
          </a:xfrm>
          <a:prstGeom prst="rect">
            <a:avLst/>
          </a:prstGeom>
        </p:spPr>
      </p:pic>
      <p:pic>
        <p:nvPicPr>
          <p:cNvPr id="11" name="Google Shape;182;p6">
            <a:extLst>
              <a:ext uri="{FF2B5EF4-FFF2-40B4-BE49-F238E27FC236}">
                <a16:creationId xmlns:a16="http://schemas.microsoft.com/office/drawing/2014/main" id="{BCAF99B4-742E-3FF2-FE38-D5CAE5229BB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4249" y="1078565"/>
            <a:ext cx="457630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id="{8B0D8D4B-A075-5E3A-C92A-78FB00E359BC}"/>
              </a:ext>
            </a:extLst>
          </p:cNvPr>
          <p:cNvGrpSpPr/>
          <p:nvPr/>
        </p:nvGrpSpPr>
        <p:grpSpPr>
          <a:xfrm>
            <a:off x="981530" y="2978436"/>
            <a:ext cx="6674983" cy="1571100"/>
            <a:chOff x="981530" y="2978436"/>
            <a:chExt cx="6674983" cy="1571100"/>
          </a:xfrm>
        </p:grpSpPr>
        <p:pic>
          <p:nvPicPr>
            <p:cNvPr id="29" name="Picture 6">
              <a:extLst>
                <a:ext uri="{FF2B5EF4-FFF2-40B4-BE49-F238E27FC236}">
                  <a16:creationId xmlns:a16="http://schemas.microsoft.com/office/drawing/2014/main" id="{873C9C4F-BD81-9C5B-F691-F5B28B533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91" r="6991"/>
            <a:stretch/>
          </p:blipFill>
          <p:spPr>
            <a:xfrm>
              <a:off x="981530" y="3085067"/>
              <a:ext cx="909567" cy="1322882"/>
            </a:xfrm>
            <a:prstGeom prst="rect">
              <a:avLst/>
            </a:prstGeom>
          </p:spPr>
        </p:pic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FF867CED-1528-883F-4A1B-488FB04B1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48" b="648"/>
            <a:stretch/>
          </p:blipFill>
          <p:spPr>
            <a:xfrm>
              <a:off x="3101969" y="3155062"/>
              <a:ext cx="1163773" cy="132288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16044D7C-AC3D-2386-2F4B-CFCC93233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82" b="182"/>
            <a:stretch/>
          </p:blipFill>
          <p:spPr>
            <a:xfrm>
              <a:off x="1909282" y="2978436"/>
              <a:ext cx="1255500" cy="1489379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7F5878B4-6AD1-FB3D-3374-420CC25B1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991" r="6991"/>
            <a:stretch/>
          </p:blipFill>
          <p:spPr>
            <a:xfrm>
              <a:off x="4284117" y="3143406"/>
              <a:ext cx="909567" cy="1322882"/>
            </a:xfrm>
            <a:prstGeom prst="rect">
              <a:avLst/>
            </a:prstGeom>
          </p:spPr>
        </p:pic>
        <p:pic>
          <p:nvPicPr>
            <p:cNvPr id="33" name="Picture 6">
              <a:extLst>
                <a:ext uri="{FF2B5EF4-FFF2-40B4-BE49-F238E27FC236}">
                  <a16:creationId xmlns:a16="http://schemas.microsoft.com/office/drawing/2014/main" id="{18D8BD4B-027D-A6DC-A1EB-C93F159A2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48" b="648"/>
            <a:stretch/>
          </p:blipFill>
          <p:spPr>
            <a:xfrm>
              <a:off x="6492740" y="3226654"/>
              <a:ext cx="1163773" cy="132288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6">
              <a:extLst>
                <a:ext uri="{FF2B5EF4-FFF2-40B4-BE49-F238E27FC236}">
                  <a16:creationId xmlns:a16="http://schemas.microsoft.com/office/drawing/2014/main" id="{CBA79AA3-577A-CB58-00F5-32A8AC07A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82" b="182"/>
            <a:stretch/>
          </p:blipFill>
          <p:spPr>
            <a:xfrm>
              <a:off x="5163741" y="3060157"/>
              <a:ext cx="1255500" cy="1489379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F353C91-5E7C-4799-5569-D167708BC3B8}"/>
              </a:ext>
            </a:extLst>
          </p:cNvPr>
          <p:cNvGrpSpPr/>
          <p:nvPr/>
        </p:nvGrpSpPr>
        <p:grpSpPr>
          <a:xfrm>
            <a:off x="9098280" y="422596"/>
            <a:ext cx="2659795" cy="415517"/>
            <a:chOff x="289560" y="3851596"/>
            <a:chExt cx="2659795" cy="415517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6AC0FB14-2B1F-78D7-67DB-4740C39B020D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6" name="Gráfico 3">
              <a:extLst>
                <a:ext uri="{FF2B5EF4-FFF2-40B4-BE49-F238E27FC236}">
                  <a16:creationId xmlns:a16="http://schemas.microsoft.com/office/drawing/2014/main" id="{036ED513-FEC3-38A5-2E95-F6F2AC0E5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802F48-7C14-AACC-75C7-FB71E9BB2687}"/>
              </a:ext>
            </a:extLst>
          </p:cNvPr>
          <p:cNvSpPr txBox="1"/>
          <p:nvPr/>
        </p:nvSpPr>
        <p:spPr>
          <a:xfrm>
            <a:off x="171695" y="780243"/>
            <a:ext cx="11489367" cy="565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724" eaLnBrk="0" hangingPunct="0">
              <a:lnSpc>
                <a:spcPct val="107000"/>
              </a:lnSpc>
              <a:spcBef>
                <a:spcPts val="13"/>
              </a:spcBef>
              <a:spcAft>
                <a:spcPts val="1066"/>
              </a:spcAft>
              <a:tabLst>
                <a:tab pos="314881" algn="l"/>
              </a:tabLst>
            </a:pPr>
            <a:r>
              <a:rPr lang="pt-BR" sz="3100" b="1" kern="1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SEQUÊNCIAS EM MOVIMENTO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E6354DF-D546-CEF0-B5CE-FF57E963CBD0}"/>
              </a:ext>
            </a:extLst>
          </p:cNvPr>
          <p:cNvSpPr txBox="1"/>
          <p:nvPr/>
        </p:nvSpPr>
        <p:spPr>
          <a:xfrm>
            <a:off x="527762" y="1415714"/>
            <a:ext cx="1132687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EM GRUPOS DE 4 A 5, OBSERVEM A SEQUÊNCIA DE AÇÕES QUE SEU PROFESSOR FARÁ.</a:t>
            </a:r>
          </a:p>
          <a:p>
            <a:pPr marL="457200" indent="-457200">
              <a:spcAft>
                <a:spcPts val="12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kern="1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EM SEGUIDA, REPRODUZAM-NA COM SEUS COLEGAS. </a:t>
            </a:r>
          </a:p>
          <a:p>
            <a:pPr marL="457086" indent="-457086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600" kern="100" dirty="0">
              <a:solidFill>
                <a:schemeClr val="tx1"/>
              </a:solidFill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9799CA-B2EA-7708-6180-950C293E8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4759" y="3088031"/>
            <a:ext cx="5119307" cy="3412871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FC07A25A-A1DB-2EA6-1A75-3DEA4B64EA48}"/>
              </a:ext>
            </a:extLst>
          </p:cNvPr>
          <p:cNvSpPr txBox="1"/>
          <p:nvPr/>
        </p:nvSpPr>
        <p:spPr>
          <a:xfrm>
            <a:off x="541716" y="955273"/>
            <a:ext cx="10828865" cy="96914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3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/>
              </a:rPr>
              <a:t>1. 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/>
              </a:rPr>
              <a:t>OBSERVE AS IMAGENS DAS GARRAFAS. DESCUBRA O PADRÃO DA SEQUÊNCIA E CONTINUE DESENHANDO.</a:t>
            </a: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9E39739-3658-3143-7812-ED54F11B9617}"/>
              </a:ext>
            </a:extLst>
          </p:cNvPr>
          <p:cNvSpPr/>
          <p:nvPr/>
        </p:nvSpPr>
        <p:spPr>
          <a:xfrm>
            <a:off x="5299488" y="2077317"/>
            <a:ext cx="6248078" cy="221934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>
              <a:solidFill>
                <a:srgbClr val="7030A0"/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096F7DD-DCB5-3AE4-31AF-4F19FA8B3685}"/>
              </a:ext>
            </a:extLst>
          </p:cNvPr>
          <p:cNvSpPr/>
          <p:nvPr/>
        </p:nvSpPr>
        <p:spPr>
          <a:xfrm>
            <a:off x="5299492" y="4473970"/>
            <a:ext cx="6248076" cy="189087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>
              <a:solidFill>
                <a:srgbClr val="7030A0"/>
              </a:solidFill>
            </a:endParaRPr>
          </a:p>
        </p:txBody>
      </p:sp>
      <p:pic>
        <p:nvPicPr>
          <p:cNvPr id="5" name="Google Shape;194;p6">
            <a:extLst>
              <a:ext uri="{FF2B5EF4-FFF2-40B4-BE49-F238E27FC236}">
                <a16:creationId xmlns:a16="http://schemas.microsoft.com/office/drawing/2014/main" id="{E3E0954B-9926-0983-33D7-656B2BF23DF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2596" y="428281"/>
            <a:ext cx="406824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33369B5-E391-CAE4-C214-62FC1202989A}"/>
              </a:ext>
            </a:extLst>
          </p:cNvPr>
          <p:cNvGrpSpPr/>
          <p:nvPr/>
        </p:nvGrpSpPr>
        <p:grpSpPr>
          <a:xfrm>
            <a:off x="712040" y="2077317"/>
            <a:ext cx="4080746" cy="2473391"/>
            <a:chOff x="712040" y="2077317"/>
            <a:chExt cx="4080746" cy="2473391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467D8B7B-6D6D-0E04-91E3-E9D89D42E79D}"/>
                </a:ext>
              </a:extLst>
            </p:cNvPr>
            <p:cNvGrpSpPr/>
            <p:nvPr/>
          </p:nvGrpSpPr>
          <p:grpSpPr>
            <a:xfrm>
              <a:off x="712040" y="2077317"/>
              <a:ext cx="1663652" cy="2473391"/>
              <a:chOff x="132023" y="1570558"/>
              <a:chExt cx="1248064" cy="1855527"/>
            </a:xfrm>
          </p:grpSpPr>
          <p:pic>
            <p:nvPicPr>
              <p:cNvPr id="2" name="Imagem 1">
                <a:extLst>
                  <a:ext uri="{FF2B5EF4-FFF2-40B4-BE49-F238E27FC236}">
                    <a16:creationId xmlns:a16="http://schemas.microsoft.com/office/drawing/2014/main" id="{8FCD02AE-4D2F-8837-93A2-CBDB84CD8C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132023" y="1570558"/>
                <a:ext cx="918075" cy="185552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4" name="Imagem 3">
                <a:extLst>
                  <a:ext uri="{FF2B5EF4-FFF2-40B4-BE49-F238E27FC236}">
                    <a16:creationId xmlns:a16="http://schemas.microsoft.com/office/drawing/2014/main" id="{4040A119-D960-6746-EAC0-5122DEA136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987621" y="2481262"/>
                <a:ext cx="392466" cy="79321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5BB92FA2-BE58-DB1C-9946-4889A0BC1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364841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43922440-B3D4-5ACD-05D6-5C9F7DEC4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699477" y="2077317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4B343423-04C8-E288-3AAE-19ED59230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796404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AA07900C-686A-8E57-580E-C87135C67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69634" y="331401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B74D168A-C362-F328-3635-D239993FA412}"/>
              </a:ext>
            </a:extLst>
          </p:cNvPr>
          <p:cNvGrpSpPr/>
          <p:nvPr/>
        </p:nvGrpSpPr>
        <p:grpSpPr>
          <a:xfrm>
            <a:off x="712040" y="4348618"/>
            <a:ext cx="4080746" cy="2473391"/>
            <a:chOff x="712040" y="2077317"/>
            <a:chExt cx="4080746" cy="2473391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70AF1A3F-D2A1-DA80-78B3-C71815CDCF89}"/>
                </a:ext>
              </a:extLst>
            </p:cNvPr>
            <p:cNvGrpSpPr/>
            <p:nvPr/>
          </p:nvGrpSpPr>
          <p:grpSpPr>
            <a:xfrm>
              <a:off x="712040" y="2077317"/>
              <a:ext cx="1663652" cy="2473391"/>
              <a:chOff x="132023" y="1570558"/>
              <a:chExt cx="1248064" cy="1855527"/>
            </a:xfrm>
          </p:grpSpPr>
          <p:pic>
            <p:nvPicPr>
              <p:cNvPr id="33" name="Imagem 32">
                <a:extLst>
                  <a:ext uri="{FF2B5EF4-FFF2-40B4-BE49-F238E27FC236}">
                    <a16:creationId xmlns:a16="http://schemas.microsoft.com/office/drawing/2014/main" id="{780D4E8A-961B-F4FA-74B5-FCD613E69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132023" y="1570558"/>
                <a:ext cx="918075" cy="185552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34" name="Imagem 33">
                <a:extLst>
                  <a:ext uri="{FF2B5EF4-FFF2-40B4-BE49-F238E27FC236}">
                    <a16:creationId xmlns:a16="http://schemas.microsoft.com/office/drawing/2014/main" id="{3813C569-0D6C-2B35-92E5-D6B3488AF0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987621" y="2481262"/>
                <a:ext cx="392466" cy="79321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2CBD8E12-E2CA-F235-FC93-F72790299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364841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7D1DF6D5-7E0C-2382-1594-9660CFFF3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699477" y="2077317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8E791A88-E50A-252F-870E-32C94CBA8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796404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81CFD5C5-3542-FFE6-2738-30A1F4A81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69634" y="331401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8147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70076" y="380767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CORREÇÃO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87C93097-5AD9-FAFE-ED19-16A791B7DC6D}"/>
              </a:ext>
            </a:extLst>
          </p:cNvPr>
          <p:cNvSpPr/>
          <p:nvPr/>
        </p:nvSpPr>
        <p:spPr>
          <a:xfrm>
            <a:off x="5293065" y="2077317"/>
            <a:ext cx="5978164" cy="221934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>
              <a:solidFill>
                <a:srgbClr val="7030A0"/>
              </a:solidFill>
            </a:endParaRP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54F86758-5BA7-9BD4-CAC6-DCCB55CA1166}"/>
              </a:ext>
            </a:extLst>
          </p:cNvPr>
          <p:cNvSpPr/>
          <p:nvPr/>
        </p:nvSpPr>
        <p:spPr>
          <a:xfrm>
            <a:off x="5293065" y="4473970"/>
            <a:ext cx="5978164" cy="189087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>
              <a:solidFill>
                <a:srgbClr val="7030A0"/>
              </a:solidFill>
            </a:endParaRPr>
          </a:p>
        </p:txBody>
      </p:sp>
      <p:pic>
        <p:nvPicPr>
          <p:cNvPr id="2" name="Google Shape;184;p6">
            <a:extLst>
              <a:ext uri="{FF2B5EF4-FFF2-40B4-BE49-F238E27FC236}">
                <a16:creationId xmlns:a16="http://schemas.microsoft.com/office/drawing/2014/main" id="{8E7B5988-E8AE-BE11-A58A-7202C519872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2258" y="380767"/>
            <a:ext cx="414819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92DEE87D-B504-EDB4-E7AD-AC50372F852A}"/>
              </a:ext>
            </a:extLst>
          </p:cNvPr>
          <p:cNvGrpSpPr/>
          <p:nvPr/>
        </p:nvGrpSpPr>
        <p:grpSpPr>
          <a:xfrm>
            <a:off x="712040" y="2062569"/>
            <a:ext cx="4080746" cy="2473391"/>
            <a:chOff x="712040" y="2077317"/>
            <a:chExt cx="4080746" cy="2473391"/>
          </a:xfrm>
        </p:grpSpPr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E4B13F72-1986-DD5E-408B-844E8C6E1692}"/>
                </a:ext>
              </a:extLst>
            </p:cNvPr>
            <p:cNvGrpSpPr/>
            <p:nvPr/>
          </p:nvGrpSpPr>
          <p:grpSpPr>
            <a:xfrm>
              <a:off x="712040" y="2077317"/>
              <a:ext cx="1663652" cy="2473391"/>
              <a:chOff x="132023" y="1570558"/>
              <a:chExt cx="1248064" cy="1855527"/>
            </a:xfrm>
          </p:grpSpPr>
          <p:pic>
            <p:nvPicPr>
              <p:cNvPr id="28" name="Imagem 27">
                <a:extLst>
                  <a:ext uri="{FF2B5EF4-FFF2-40B4-BE49-F238E27FC236}">
                    <a16:creationId xmlns:a16="http://schemas.microsoft.com/office/drawing/2014/main" id="{C5E8EB5B-2C2A-FFAE-DFE3-701F18556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132023" y="1570558"/>
                <a:ext cx="918075" cy="185552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9" name="Imagem 28">
                <a:extLst>
                  <a:ext uri="{FF2B5EF4-FFF2-40B4-BE49-F238E27FC236}">
                    <a16:creationId xmlns:a16="http://schemas.microsoft.com/office/drawing/2014/main" id="{3AC3D3E1-6173-AF1A-C44E-1AB4EA9B2F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987621" y="2481262"/>
                <a:ext cx="392466" cy="79321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1FDE04B4-D89B-A052-DCE1-D96E918D5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364841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199339BA-B476-C7BF-B905-AA5B162B5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699477" y="2077317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7FC1594A-DD5F-78CE-A974-C203A9FDE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796404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1D4AC8B8-502E-4A2C-D109-6C1DAE432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69634" y="331401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87E5014-D72C-8B43-54D8-CAEC11731D1E}"/>
              </a:ext>
            </a:extLst>
          </p:cNvPr>
          <p:cNvGrpSpPr/>
          <p:nvPr/>
        </p:nvGrpSpPr>
        <p:grpSpPr>
          <a:xfrm>
            <a:off x="712040" y="4333870"/>
            <a:ext cx="4080746" cy="2473391"/>
            <a:chOff x="712040" y="2077317"/>
            <a:chExt cx="4080746" cy="2473391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14C26E0B-F84B-1474-9A56-7581B3E1679A}"/>
                </a:ext>
              </a:extLst>
            </p:cNvPr>
            <p:cNvGrpSpPr/>
            <p:nvPr/>
          </p:nvGrpSpPr>
          <p:grpSpPr>
            <a:xfrm>
              <a:off x="712040" y="2077317"/>
              <a:ext cx="1663652" cy="2473391"/>
              <a:chOff x="132023" y="1570558"/>
              <a:chExt cx="1248064" cy="1855527"/>
            </a:xfrm>
          </p:grpSpPr>
          <p:pic>
            <p:nvPicPr>
              <p:cNvPr id="36" name="Imagem 35">
                <a:extLst>
                  <a:ext uri="{FF2B5EF4-FFF2-40B4-BE49-F238E27FC236}">
                    <a16:creationId xmlns:a16="http://schemas.microsoft.com/office/drawing/2014/main" id="{EA02901E-6568-1FE9-0CA2-DE49FE9C1C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132023" y="1570558"/>
                <a:ext cx="918075" cy="185552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37" name="Imagem 36">
                <a:extLst>
                  <a:ext uri="{FF2B5EF4-FFF2-40B4-BE49-F238E27FC236}">
                    <a16:creationId xmlns:a16="http://schemas.microsoft.com/office/drawing/2014/main" id="{6654086E-EFDF-6C4C-AD66-B909FA64F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987621" y="2481262"/>
                <a:ext cx="392466" cy="79321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90D2E40F-D194-B217-3EA6-1DC4FB64D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364841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A57E2B50-FB66-469F-3710-566494A09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699477" y="2077317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1C08FB55-42E9-017E-4469-7BEB9089A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796404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05025E23-7AD2-28F3-3894-62A7EF644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69634" y="331401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A153D59E-D061-7A28-616E-D9B22496175D}"/>
              </a:ext>
            </a:extLst>
          </p:cNvPr>
          <p:cNvGrpSpPr/>
          <p:nvPr/>
        </p:nvGrpSpPr>
        <p:grpSpPr>
          <a:xfrm>
            <a:off x="5506044" y="4461182"/>
            <a:ext cx="3478012" cy="2108066"/>
            <a:chOff x="712040" y="2077317"/>
            <a:chExt cx="4080746" cy="2473391"/>
          </a:xfrm>
        </p:grpSpPr>
        <p:grpSp>
          <p:nvGrpSpPr>
            <p:cNvPr id="70" name="Agrupar 69">
              <a:extLst>
                <a:ext uri="{FF2B5EF4-FFF2-40B4-BE49-F238E27FC236}">
                  <a16:creationId xmlns:a16="http://schemas.microsoft.com/office/drawing/2014/main" id="{3DDF9DC7-F36B-F257-3011-5AE98468B4CB}"/>
                </a:ext>
              </a:extLst>
            </p:cNvPr>
            <p:cNvGrpSpPr/>
            <p:nvPr/>
          </p:nvGrpSpPr>
          <p:grpSpPr>
            <a:xfrm>
              <a:off x="712040" y="2077317"/>
              <a:ext cx="1663652" cy="2473391"/>
              <a:chOff x="132023" y="1570558"/>
              <a:chExt cx="1248064" cy="1855527"/>
            </a:xfrm>
          </p:grpSpPr>
          <p:pic>
            <p:nvPicPr>
              <p:cNvPr id="91" name="Imagem 90">
                <a:extLst>
                  <a:ext uri="{FF2B5EF4-FFF2-40B4-BE49-F238E27FC236}">
                    <a16:creationId xmlns:a16="http://schemas.microsoft.com/office/drawing/2014/main" id="{DC3CC266-48B4-9DBA-DE55-49D106938B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132023" y="1570558"/>
                <a:ext cx="918075" cy="185552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92" name="Imagem 91">
                <a:extLst>
                  <a:ext uri="{FF2B5EF4-FFF2-40B4-BE49-F238E27FC236}">
                    <a16:creationId xmlns:a16="http://schemas.microsoft.com/office/drawing/2014/main" id="{979DCC9C-9D71-2545-06A4-B933F7B0C0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987621" y="2481262"/>
                <a:ext cx="392466" cy="79321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71" name="Imagem 70">
              <a:extLst>
                <a:ext uri="{FF2B5EF4-FFF2-40B4-BE49-F238E27FC236}">
                  <a16:creationId xmlns:a16="http://schemas.microsoft.com/office/drawing/2014/main" id="{E13CD894-82C0-5C8D-C93B-C66C4489D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364841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2" name="Imagem 71">
              <a:extLst>
                <a:ext uri="{FF2B5EF4-FFF2-40B4-BE49-F238E27FC236}">
                  <a16:creationId xmlns:a16="http://schemas.microsoft.com/office/drawing/2014/main" id="{BC3B6B07-02B7-0568-1C1D-EB8F568DE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699477" y="2077317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9" name="Imagem 88">
              <a:extLst>
                <a:ext uri="{FF2B5EF4-FFF2-40B4-BE49-F238E27FC236}">
                  <a16:creationId xmlns:a16="http://schemas.microsoft.com/office/drawing/2014/main" id="{A4F34DF9-2373-76FE-2537-19ED2A25C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796404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0" name="Imagem 89">
              <a:extLst>
                <a:ext uri="{FF2B5EF4-FFF2-40B4-BE49-F238E27FC236}">
                  <a16:creationId xmlns:a16="http://schemas.microsoft.com/office/drawing/2014/main" id="{894F8C97-7654-573B-82A9-4C702DFCD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69634" y="331401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347CBF4C-B1F1-E613-FD2E-A03C87C718B3}"/>
              </a:ext>
            </a:extLst>
          </p:cNvPr>
          <p:cNvGrpSpPr/>
          <p:nvPr/>
        </p:nvGrpSpPr>
        <p:grpSpPr>
          <a:xfrm>
            <a:off x="8949974" y="4441800"/>
            <a:ext cx="1782710" cy="2108066"/>
            <a:chOff x="3112415" y="2093425"/>
            <a:chExt cx="2091650" cy="2473391"/>
          </a:xfrm>
        </p:grpSpPr>
        <p:pic>
          <p:nvPicPr>
            <p:cNvPr id="96" name="Imagem 95">
              <a:extLst>
                <a:ext uri="{FF2B5EF4-FFF2-40B4-BE49-F238E27FC236}">
                  <a16:creationId xmlns:a16="http://schemas.microsoft.com/office/drawing/2014/main" id="{EC9CA961-9AC6-F73A-2C7D-D1BC25CDC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112415" y="2093425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7" name="Imagem 96">
              <a:extLst>
                <a:ext uri="{FF2B5EF4-FFF2-40B4-BE49-F238E27FC236}">
                  <a16:creationId xmlns:a16="http://schemas.microsoft.com/office/drawing/2014/main" id="{E9340136-6D98-FFAF-0774-1A16C453A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09341" y="3307380"/>
              <a:ext cx="523151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3" name="Imagem 102">
              <a:extLst>
                <a:ext uri="{FF2B5EF4-FFF2-40B4-BE49-F238E27FC236}">
                  <a16:creationId xmlns:a16="http://schemas.microsoft.com/office/drawing/2014/main" id="{687D5555-DBD5-ABBF-256D-C7D7AAB35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680914" y="3307380"/>
              <a:ext cx="523151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07" name="Agrupar 106">
            <a:extLst>
              <a:ext uri="{FF2B5EF4-FFF2-40B4-BE49-F238E27FC236}">
                <a16:creationId xmlns:a16="http://schemas.microsoft.com/office/drawing/2014/main" id="{4EBC1FCE-3DE8-3EA7-7349-D9588C843B55}"/>
              </a:ext>
            </a:extLst>
          </p:cNvPr>
          <p:cNvGrpSpPr/>
          <p:nvPr/>
        </p:nvGrpSpPr>
        <p:grpSpPr>
          <a:xfrm>
            <a:off x="5506044" y="2294970"/>
            <a:ext cx="3478012" cy="2108066"/>
            <a:chOff x="712040" y="2077317"/>
            <a:chExt cx="4080746" cy="2473391"/>
          </a:xfrm>
        </p:grpSpPr>
        <p:grpSp>
          <p:nvGrpSpPr>
            <p:cNvPr id="108" name="Agrupar 107">
              <a:extLst>
                <a:ext uri="{FF2B5EF4-FFF2-40B4-BE49-F238E27FC236}">
                  <a16:creationId xmlns:a16="http://schemas.microsoft.com/office/drawing/2014/main" id="{C001310B-01C5-EC4B-F106-FE7586A279E9}"/>
                </a:ext>
              </a:extLst>
            </p:cNvPr>
            <p:cNvGrpSpPr/>
            <p:nvPr/>
          </p:nvGrpSpPr>
          <p:grpSpPr>
            <a:xfrm>
              <a:off x="712040" y="2077317"/>
              <a:ext cx="1663652" cy="2473391"/>
              <a:chOff x="132023" y="1570558"/>
              <a:chExt cx="1248064" cy="1855527"/>
            </a:xfrm>
          </p:grpSpPr>
          <p:pic>
            <p:nvPicPr>
              <p:cNvPr id="113" name="Imagem 112">
                <a:extLst>
                  <a:ext uri="{FF2B5EF4-FFF2-40B4-BE49-F238E27FC236}">
                    <a16:creationId xmlns:a16="http://schemas.microsoft.com/office/drawing/2014/main" id="{99803F46-57BF-E99E-B709-436625D047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132023" y="1570558"/>
                <a:ext cx="918075" cy="1855527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14" name="Imagem 113">
                <a:extLst>
                  <a:ext uri="{FF2B5EF4-FFF2-40B4-BE49-F238E27FC236}">
                    <a16:creationId xmlns:a16="http://schemas.microsoft.com/office/drawing/2014/main" id="{C6F6E7BA-C8F2-DD33-510A-393DF3CB6E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 bwMode="auto">
              <a:xfrm>
                <a:off x="987621" y="2481262"/>
                <a:ext cx="392466" cy="79321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109" name="Imagem 108">
              <a:extLst>
                <a:ext uri="{FF2B5EF4-FFF2-40B4-BE49-F238E27FC236}">
                  <a16:creationId xmlns:a16="http://schemas.microsoft.com/office/drawing/2014/main" id="{456C11A1-C5A1-DED5-8305-F832F7AF2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364841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0" name="Imagem 109">
              <a:extLst>
                <a:ext uri="{FF2B5EF4-FFF2-40B4-BE49-F238E27FC236}">
                  <a16:creationId xmlns:a16="http://schemas.microsoft.com/office/drawing/2014/main" id="{422E2E2E-B7EA-3E9E-A2AA-72AFF6247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699477" y="2077317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1" name="Imagem 110">
              <a:extLst>
                <a:ext uri="{FF2B5EF4-FFF2-40B4-BE49-F238E27FC236}">
                  <a16:creationId xmlns:a16="http://schemas.microsoft.com/office/drawing/2014/main" id="{372FAE49-1E1A-8675-9310-D81A90EA6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796404" y="329127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2" name="Imagem 111">
              <a:extLst>
                <a:ext uri="{FF2B5EF4-FFF2-40B4-BE49-F238E27FC236}">
                  <a16:creationId xmlns:a16="http://schemas.microsoft.com/office/drawing/2014/main" id="{9CA90351-BD1C-CEF6-627E-153E45BB3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69634" y="3314012"/>
              <a:ext cx="523152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E58FD81E-9F19-77E7-5C02-B247F88962C0}"/>
              </a:ext>
            </a:extLst>
          </p:cNvPr>
          <p:cNvGrpSpPr/>
          <p:nvPr/>
        </p:nvGrpSpPr>
        <p:grpSpPr>
          <a:xfrm>
            <a:off x="8949974" y="2275588"/>
            <a:ext cx="1782710" cy="2108066"/>
            <a:chOff x="3112415" y="2093425"/>
            <a:chExt cx="2091650" cy="2473391"/>
          </a:xfrm>
        </p:grpSpPr>
        <p:pic>
          <p:nvPicPr>
            <p:cNvPr id="116" name="Imagem 115">
              <a:extLst>
                <a:ext uri="{FF2B5EF4-FFF2-40B4-BE49-F238E27FC236}">
                  <a16:creationId xmlns:a16="http://schemas.microsoft.com/office/drawing/2014/main" id="{5DF6F07A-E5FD-DC0D-AD39-738E39AA5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112415" y="2093425"/>
              <a:ext cx="1223781" cy="247339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7" name="Imagem 116">
              <a:extLst>
                <a:ext uri="{FF2B5EF4-FFF2-40B4-BE49-F238E27FC236}">
                  <a16:creationId xmlns:a16="http://schemas.microsoft.com/office/drawing/2014/main" id="{FBB7BC03-0FD8-6863-E472-50FDECA6E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209341" y="3307380"/>
              <a:ext cx="523151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8" name="Imagem 117">
              <a:extLst>
                <a:ext uri="{FF2B5EF4-FFF2-40B4-BE49-F238E27FC236}">
                  <a16:creationId xmlns:a16="http://schemas.microsoft.com/office/drawing/2014/main" id="{BB24CD42-782F-0670-4722-F4101BFF5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680914" y="3307380"/>
              <a:ext cx="523151" cy="105734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2BB39646-A24F-39E8-F500-8760072FC4CB}"/>
              </a:ext>
            </a:extLst>
          </p:cNvPr>
          <p:cNvSpPr txBox="1"/>
          <p:nvPr/>
        </p:nvSpPr>
        <p:spPr>
          <a:xfrm>
            <a:off x="541716" y="955273"/>
            <a:ext cx="10828865" cy="96914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3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/>
              </a:rPr>
              <a:t>1. 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/>
              </a:rPr>
              <a:t>OBSERVE AS IMAGENS DAS GARRAFAS. DESCUBRA O PADRÃO DA SEQUÊNCIA E CONTINUE DESENHANDO.</a:t>
            </a: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419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3979" y="1952342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4362" y="1952342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3338" y="1952342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3721" y="1952342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8610" y="1947649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8993" y="1947649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7969" y="1947649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522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7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9905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8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8881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9264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0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4153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4536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512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3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3895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4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3999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5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111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0493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9470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8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9852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9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9957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D54498DA-D815-6FCD-C7C5-42969A68951F}"/>
              </a:ext>
            </a:extLst>
          </p:cNvPr>
          <p:cNvGrpSpPr/>
          <p:nvPr/>
        </p:nvGrpSpPr>
        <p:grpSpPr>
          <a:xfrm>
            <a:off x="656241" y="1848051"/>
            <a:ext cx="3017625" cy="1576256"/>
            <a:chOff x="656241" y="1848051"/>
            <a:chExt cx="3017625" cy="157625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56241" y="1848052"/>
              <a:ext cx="2379493" cy="1576255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CDF270A6-7816-9DAC-406F-49E4C3BCF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439" r="58064"/>
            <a:stretch/>
          </p:blipFill>
          <p:spPr>
            <a:xfrm>
              <a:off x="2876786" y="1848051"/>
              <a:ext cx="797080" cy="1576255"/>
            </a:xfrm>
            <a:prstGeom prst="rect">
              <a:avLst/>
            </a:prstGeom>
          </p:spPr>
        </p:pic>
      </p:grpSp>
      <p:sp>
        <p:nvSpPr>
          <p:cNvPr id="8" name="CaixaDeTexto 19">
            <a:extLst>
              <a:ext uri="{FF2B5EF4-FFF2-40B4-BE49-F238E27FC236}">
                <a16:creationId xmlns:a16="http://schemas.microsoft.com/office/drawing/2014/main" id="{F3B86597-28C7-BD0D-E6D0-8F9A8D247924}"/>
              </a:ext>
            </a:extLst>
          </p:cNvPr>
          <p:cNvSpPr txBox="1"/>
          <p:nvPr/>
        </p:nvSpPr>
        <p:spPr>
          <a:xfrm>
            <a:off x="565487" y="848767"/>
            <a:ext cx="9572263" cy="938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­­­­­­­­­­­­­­2.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DESCUBRA O SEGREDO DA SEQUÊNCIA E CONTINUE PINTANDO SEGUINDO O PADRÃO DAS CORES. </a:t>
            </a:r>
          </a:p>
        </p:txBody>
      </p:sp>
      <p:sp>
        <p:nvSpPr>
          <p:cNvPr id="9" name="CaixaDeTexto 21">
            <a:extLst>
              <a:ext uri="{FF2B5EF4-FFF2-40B4-BE49-F238E27FC236}">
                <a16:creationId xmlns:a16="http://schemas.microsoft.com/office/drawing/2014/main" id="{03C02E7A-FF18-BA0A-4128-DDEFBA6F84ED}"/>
              </a:ext>
            </a:extLst>
          </p:cNvPr>
          <p:cNvSpPr txBox="1"/>
          <p:nvPr/>
        </p:nvSpPr>
        <p:spPr>
          <a:xfrm>
            <a:off x="554029" y="3856707"/>
            <a:ext cx="10931948" cy="96914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00000"/>
            </a:pPr>
            <a:r>
              <a:rPr lang="pt-BR" sz="2666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/>
              </a:rPr>
              <a:t>3. </a:t>
            </a: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/>
              </a:rPr>
              <a:t>ELABORE UMA SEQUÊNCIA DE CORES, USANDO ALGUMAS COLHERES, E PEÇA PARA UM COLEGA CONTINUÁ-LA. </a:t>
            </a: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Google Shape;192;p6">
            <a:extLst>
              <a:ext uri="{FF2B5EF4-FFF2-40B4-BE49-F238E27FC236}">
                <a16:creationId xmlns:a16="http://schemas.microsoft.com/office/drawing/2014/main" id="{CC6A4B08-BBD4-1FDE-AEE5-A76DA4BF464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45164" y="425014"/>
            <a:ext cx="47817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0863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3" r="41790"/>
          <a:stretch/>
        </p:blipFill>
        <p:spPr>
          <a:xfrm>
            <a:off x="4696632" y="1896991"/>
            <a:ext cx="2699025" cy="1576253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9E3AE2AC-2C61-B9A7-0542-4F3A8E445D6A}"/>
              </a:ext>
            </a:extLst>
          </p:cNvPr>
          <p:cNvSpPr txBox="1"/>
          <p:nvPr/>
        </p:nvSpPr>
        <p:spPr>
          <a:xfrm>
            <a:off x="7182297" y="5957625"/>
            <a:ext cx="4273979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66" b="1" kern="1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RESPOSTA PESSOAL.</a:t>
            </a:r>
          </a:p>
        </p:txBody>
      </p:sp>
      <p:pic>
        <p:nvPicPr>
          <p:cNvPr id="36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522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9905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8881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9264" y="5015840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4153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4536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512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7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3895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8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3999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111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0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0493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9470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9852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3" name="Imagem 9">
            <a:extLst>
              <a:ext uri="{FF2B5EF4-FFF2-40B4-BE49-F238E27FC236}">
                <a16:creationId xmlns:a16="http://schemas.microsoft.com/office/drawing/2014/main" id="{D9B0E6E6-D328-F63F-2A11-BE6E94770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9957" y="5011147"/>
            <a:ext cx="401581" cy="14766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31" y="1896989"/>
            <a:ext cx="3750768" cy="1576255"/>
          </a:xfrm>
          <a:prstGeom prst="rect">
            <a:avLst/>
          </a:prstGeom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042CBBCE-7813-67CE-83BD-D8BF7D8F48EB}"/>
              </a:ext>
            </a:extLst>
          </p:cNvPr>
          <p:cNvSpPr txBox="1"/>
          <p:nvPr/>
        </p:nvSpPr>
        <p:spPr>
          <a:xfrm>
            <a:off x="8870076" y="380767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CORREÇÃO</a:t>
            </a:r>
          </a:p>
        </p:txBody>
      </p:sp>
      <p:pic>
        <p:nvPicPr>
          <p:cNvPr id="6" name="Google Shape;184;p6">
            <a:extLst>
              <a:ext uri="{FF2B5EF4-FFF2-40B4-BE49-F238E27FC236}">
                <a16:creationId xmlns:a16="http://schemas.microsoft.com/office/drawing/2014/main" id="{DF38BA2A-0924-787E-064A-4D3E095E607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282258" y="380767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9">
            <a:extLst>
              <a:ext uri="{FF2B5EF4-FFF2-40B4-BE49-F238E27FC236}">
                <a16:creationId xmlns:a16="http://schemas.microsoft.com/office/drawing/2014/main" id="{9D61A89F-F77E-B543-A412-B6723F45F866}"/>
              </a:ext>
            </a:extLst>
          </p:cNvPr>
          <p:cNvSpPr txBox="1"/>
          <p:nvPr/>
        </p:nvSpPr>
        <p:spPr>
          <a:xfrm>
            <a:off x="565487" y="848767"/>
            <a:ext cx="9572263" cy="938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­­­­­­­­­­­­­­2.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DESCUBRA O SEGREDO DA SEQUÊNCIA E CONTINUE PINTANDO SEGUINDO O PADRÃO DAS CORES. </a:t>
            </a:r>
          </a:p>
        </p:txBody>
      </p:sp>
      <p:sp>
        <p:nvSpPr>
          <p:cNvPr id="5" name="CaixaDeTexto 21">
            <a:extLst>
              <a:ext uri="{FF2B5EF4-FFF2-40B4-BE49-F238E27FC236}">
                <a16:creationId xmlns:a16="http://schemas.microsoft.com/office/drawing/2014/main" id="{31E5C1AC-093A-F645-DDA2-F5A77EFFC52C}"/>
              </a:ext>
            </a:extLst>
          </p:cNvPr>
          <p:cNvSpPr txBox="1"/>
          <p:nvPr/>
        </p:nvSpPr>
        <p:spPr>
          <a:xfrm>
            <a:off x="554029" y="3856707"/>
            <a:ext cx="10931948" cy="96914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00000"/>
            </a:pPr>
            <a:r>
              <a:rPr lang="pt-BR" sz="2666" b="1" kern="100" dirty="0">
                <a:solidFill>
                  <a:srgbClr val="74489D"/>
                </a:solidFill>
                <a:latin typeface="+mn-lt"/>
                <a:ea typeface="Calibri" panose="020F0502020204030204" pitchFamily="34" charset="0"/>
                <a:cs typeface="Times New Roman"/>
              </a:rPr>
              <a:t>3. </a:t>
            </a: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/>
              </a:rPr>
              <a:t>ELABORE UMA SEQUÊNCIA DE CORES, USANDO ALGUMAS COLHERES, E PEÇA PARA UM COLEGA CONTINUÁ-LA. </a:t>
            </a:r>
            <a:r>
              <a:rPr lang="pt-BR" sz="2666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56">
            <a:extLst>
              <a:ext uri="{FF2B5EF4-FFF2-40B4-BE49-F238E27FC236}">
                <a16:creationId xmlns:a16="http://schemas.microsoft.com/office/drawing/2014/main" id="{4E50504A-11C0-3F56-BD7D-CEFD3AC0C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3" r="67184"/>
          <a:stretch/>
        </p:blipFill>
        <p:spPr>
          <a:xfrm>
            <a:off x="7376237" y="1896991"/>
            <a:ext cx="1005763" cy="157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24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EE68184-EE6C-16E8-6C70-8FE2C4539570}"/>
              </a:ext>
            </a:extLst>
          </p:cNvPr>
          <p:cNvSpPr/>
          <p:nvPr/>
        </p:nvSpPr>
        <p:spPr>
          <a:xfrm>
            <a:off x="980963" y="2618624"/>
            <a:ext cx="622138" cy="584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539BA7D-5FAF-2653-0512-82D99D270811}"/>
              </a:ext>
            </a:extLst>
          </p:cNvPr>
          <p:cNvSpPr/>
          <p:nvPr/>
        </p:nvSpPr>
        <p:spPr>
          <a:xfrm>
            <a:off x="1776040" y="2617707"/>
            <a:ext cx="622138" cy="5849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id="{81C56417-1641-3120-B248-DBD2FF3B6233}"/>
              </a:ext>
            </a:extLst>
          </p:cNvPr>
          <p:cNvSpPr/>
          <p:nvPr/>
        </p:nvSpPr>
        <p:spPr>
          <a:xfrm>
            <a:off x="2545185" y="2617705"/>
            <a:ext cx="855248" cy="58496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2B89B33-7717-92ED-5277-3FCDBFAD889C}"/>
              </a:ext>
            </a:extLst>
          </p:cNvPr>
          <p:cNvSpPr/>
          <p:nvPr/>
        </p:nvSpPr>
        <p:spPr>
          <a:xfrm>
            <a:off x="3642437" y="2618623"/>
            <a:ext cx="622138" cy="58404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C8FFF96-CFBE-502B-06F0-4091EF65E34C}"/>
              </a:ext>
            </a:extLst>
          </p:cNvPr>
          <p:cNvSpPr/>
          <p:nvPr/>
        </p:nvSpPr>
        <p:spPr>
          <a:xfrm>
            <a:off x="1812593" y="3939997"/>
            <a:ext cx="622138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1B615B9-55B0-C843-224C-28813B50D4E1}"/>
              </a:ext>
            </a:extLst>
          </p:cNvPr>
          <p:cNvSpPr/>
          <p:nvPr/>
        </p:nvSpPr>
        <p:spPr>
          <a:xfrm>
            <a:off x="2683313" y="3939539"/>
            <a:ext cx="1180792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050AEEC-1628-88E0-AD68-A9540C66843D}"/>
              </a:ext>
            </a:extLst>
          </p:cNvPr>
          <p:cNvSpPr/>
          <p:nvPr/>
        </p:nvSpPr>
        <p:spPr>
          <a:xfrm>
            <a:off x="950755" y="3939540"/>
            <a:ext cx="622138" cy="58496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D7C320EC-9A19-35D3-5DDC-5ACF07621601}"/>
              </a:ext>
            </a:extLst>
          </p:cNvPr>
          <p:cNvSpPr/>
          <p:nvPr/>
        </p:nvSpPr>
        <p:spPr>
          <a:xfrm>
            <a:off x="834199" y="4968889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9B2D1376-4D98-DDA9-6D80-5B3CE621638E}"/>
              </a:ext>
            </a:extLst>
          </p:cNvPr>
          <p:cNvSpPr/>
          <p:nvPr/>
        </p:nvSpPr>
        <p:spPr>
          <a:xfrm>
            <a:off x="1828065" y="4968889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C54E1A5-56EC-0C8F-6F8B-8D4931EA4DDA}"/>
              </a:ext>
            </a:extLst>
          </p:cNvPr>
          <p:cNvSpPr/>
          <p:nvPr/>
        </p:nvSpPr>
        <p:spPr>
          <a:xfrm>
            <a:off x="2843260" y="4969807"/>
            <a:ext cx="622138" cy="584048"/>
          </a:xfrm>
          <a:prstGeom prst="rect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2" name="Triângulo isósceles 21">
            <a:extLst>
              <a:ext uri="{FF2B5EF4-FFF2-40B4-BE49-F238E27FC236}">
                <a16:creationId xmlns:a16="http://schemas.microsoft.com/office/drawing/2014/main" id="{0DCBDEB9-A172-C29F-84F1-369DAF86F3B1}"/>
              </a:ext>
            </a:extLst>
          </p:cNvPr>
          <p:cNvSpPr/>
          <p:nvPr/>
        </p:nvSpPr>
        <p:spPr>
          <a:xfrm>
            <a:off x="3614680" y="4966594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B5F605E0-3021-B75E-DF28-2BCF05725E39}"/>
              </a:ext>
            </a:extLst>
          </p:cNvPr>
          <p:cNvSpPr/>
          <p:nvPr/>
        </p:nvSpPr>
        <p:spPr>
          <a:xfrm>
            <a:off x="4619210" y="4966594"/>
            <a:ext cx="855248" cy="584966"/>
          </a:xfrm>
          <a:prstGeom prst="triangle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90CDE296-DFA8-2E44-BFC9-F5EF8C05A149}"/>
              </a:ext>
            </a:extLst>
          </p:cNvPr>
          <p:cNvSpPr/>
          <p:nvPr/>
        </p:nvSpPr>
        <p:spPr>
          <a:xfrm>
            <a:off x="4449103" y="2628335"/>
            <a:ext cx="622138" cy="58496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5" name="Triângulo isósceles 24">
            <a:extLst>
              <a:ext uri="{FF2B5EF4-FFF2-40B4-BE49-F238E27FC236}">
                <a16:creationId xmlns:a16="http://schemas.microsoft.com/office/drawing/2014/main" id="{AA3F2333-ADB5-4666-9099-1F3FE80C8616}"/>
              </a:ext>
            </a:extLst>
          </p:cNvPr>
          <p:cNvSpPr/>
          <p:nvPr/>
        </p:nvSpPr>
        <p:spPr>
          <a:xfrm>
            <a:off x="5207964" y="2617707"/>
            <a:ext cx="855248" cy="58496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89722693-CE3B-D56B-0A36-10BD57B89B9E}"/>
              </a:ext>
            </a:extLst>
          </p:cNvPr>
          <p:cNvSpPr/>
          <p:nvPr/>
        </p:nvSpPr>
        <p:spPr>
          <a:xfrm>
            <a:off x="3957840" y="3939540"/>
            <a:ext cx="622138" cy="58496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DCBEB3EF-3B02-14A7-2567-FF948F1D8DAC}"/>
              </a:ext>
            </a:extLst>
          </p:cNvPr>
          <p:cNvSpPr/>
          <p:nvPr/>
        </p:nvSpPr>
        <p:spPr>
          <a:xfrm>
            <a:off x="4697611" y="3939539"/>
            <a:ext cx="622138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9C49BF78-78F1-98F0-4B4D-7FC1AB9D09E8}"/>
              </a:ext>
            </a:extLst>
          </p:cNvPr>
          <p:cNvSpPr/>
          <p:nvPr/>
        </p:nvSpPr>
        <p:spPr>
          <a:xfrm>
            <a:off x="5437381" y="3939539"/>
            <a:ext cx="1180792" cy="584048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61E4A666-0481-5DDC-A9A9-D0B79E347279}"/>
              </a:ext>
            </a:extLst>
          </p:cNvPr>
          <p:cNvSpPr/>
          <p:nvPr/>
        </p:nvSpPr>
        <p:spPr>
          <a:xfrm>
            <a:off x="5623741" y="4966593"/>
            <a:ext cx="622138" cy="584048"/>
          </a:xfrm>
          <a:prstGeom prst="rect">
            <a:avLst/>
          </a:prstGeom>
          <a:solidFill>
            <a:srgbClr val="00AA48"/>
          </a:solidFill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EDA6F5E-99AC-48C9-1847-A5F3E1C683FB}"/>
              </a:ext>
            </a:extLst>
          </p:cNvPr>
          <p:cNvSpPr txBox="1"/>
          <p:nvPr/>
        </p:nvSpPr>
        <p:spPr>
          <a:xfrm>
            <a:off x="563122" y="1135143"/>
            <a:ext cx="10781678" cy="96914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/>
              </a:rPr>
              <a:t>­­­­­­­­­­­­­­</a:t>
            </a:r>
            <a:r>
              <a:rPr lang="pt-BR" sz="2600" b="1" kern="100" dirty="0">
                <a:solidFill>
                  <a:srgbClr val="74489D"/>
                </a:solidFill>
                <a:latin typeface="+mj-lt"/>
                <a:ea typeface="Calibri" panose="020F0502020204030204" pitchFamily="34" charset="0"/>
                <a:cs typeface="Times New Roman"/>
              </a:rPr>
              <a:t>4. </a:t>
            </a:r>
            <a:r>
              <a:rPr lang="pt-BR" sz="2600" kern="100" dirty="0">
                <a:latin typeface="+mj-lt"/>
                <a:ea typeface="Calibri" panose="020F0502020204030204" pitchFamily="34" charset="0"/>
                <a:cs typeface="Times New Roman"/>
              </a:rPr>
              <a:t>EM DUPLAS, DESCUBRAM OS SEGREDOS E CONTINUEM CADA UMA DAS SEQUÊNCIAS.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FFB80E5-A3FC-DB48-6DDC-3798B6543E9D}"/>
              </a:ext>
            </a:extLst>
          </p:cNvPr>
          <p:cNvSpPr/>
          <p:nvPr/>
        </p:nvSpPr>
        <p:spPr>
          <a:xfrm>
            <a:off x="6869078" y="3547940"/>
            <a:ext cx="4832193" cy="10010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588D890-C0DF-2D73-44FC-69B6A3FB5C65}"/>
              </a:ext>
            </a:extLst>
          </p:cNvPr>
          <p:cNvSpPr/>
          <p:nvPr/>
        </p:nvSpPr>
        <p:spPr>
          <a:xfrm>
            <a:off x="6869078" y="4758097"/>
            <a:ext cx="4832193" cy="10010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BB9EE33-7212-8574-26C1-3CF01F3FB202}"/>
              </a:ext>
            </a:extLst>
          </p:cNvPr>
          <p:cNvSpPr/>
          <p:nvPr/>
        </p:nvSpPr>
        <p:spPr>
          <a:xfrm>
            <a:off x="6869076" y="2309022"/>
            <a:ext cx="4832193" cy="10010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8" name="Google Shape;194;p6">
            <a:extLst>
              <a:ext uri="{FF2B5EF4-FFF2-40B4-BE49-F238E27FC236}">
                <a16:creationId xmlns:a16="http://schemas.microsoft.com/office/drawing/2014/main" id="{B5FF3C29-44A4-B87E-7D1E-9D176911AA6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44800" y="392986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4505847"/>
      </p:ext>
    </p:extLst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F32513-7F61-4B54-89E5-631FDFFDAAD0}"/>
</file>

<file path=customXml/itemProps3.xml><?xml version="1.0" encoding="utf-8"?>
<ds:datastoreItem xmlns:ds="http://schemas.openxmlformats.org/officeDocument/2006/customXml" ds:itemID="{4FE85D10-B6A2-4B2F-830A-6252098F4D50}">
  <ds:schemaRefs>
    <ds:schemaRef ds:uri="http://schemas.microsoft.com/office/2006/metadata/properties"/>
    <ds:schemaRef ds:uri="http://www.w3.org/2000/xmlns/"/>
    <ds:schemaRef ds:uri="23282bf3-dd78-4c17-b07e-b02110f1d20d"/>
    <ds:schemaRef ds:uri="http://www.w3.org/2001/XMLSchema-instance"/>
    <ds:schemaRef ds:uri="d09e936c-bc97-4c41-937a-3f5035b1997a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3627</TotalTime>
  <Words>2510</Words>
  <Application>Microsoft Office PowerPoint</Application>
  <PresentationFormat>Personalizar</PresentationFormat>
  <Paragraphs>204</Paragraphs>
  <Slides>26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Grandstander Medium</vt:lpstr>
      <vt:lpstr>Calibri</vt:lpstr>
      <vt:lpstr>Arial</vt:lpstr>
      <vt:lpstr>Lato</vt:lpstr>
      <vt:lpstr>Grandstander SemiBold</vt:lpstr>
      <vt:lpstr>Grandstander</vt:lpstr>
      <vt:lpstr>Wingdings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Viviane Da Costa Batista Pereira</dc:creator>
  <cp:keywords/>
  <dc:description/>
  <cp:lastModifiedBy>Viviane Da Costa Batista Pereira</cp:lastModifiedBy>
  <cp:revision>98</cp:revision>
  <dcterms:modified xsi:type="dcterms:W3CDTF">2025-12-05T12:15:49Z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