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Anton"/>
      <p:regular r:id="rId30"/>
    </p:embeddedFont>
    <p:embeddedFont>
      <p:font typeface="Poppins"/>
      <p:regular r:id="rId31"/>
      <p:bold r:id="rId32"/>
      <p:italic r:id="rId33"/>
      <p:boldItalic r:id="rId34"/>
    </p:embeddedFont>
    <p:embeddedFont>
      <p:font typeface="Lato"/>
      <p:regular r:id="rId35"/>
      <p:bold r:id="rId36"/>
      <p:italic r:id="rId37"/>
      <p:boldItalic r:id="rId38"/>
    </p:embeddedFont>
    <p:embeddedFont>
      <p:font typeface="Inter"/>
      <p:regular r:id="rId39"/>
      <p:bold r:id="rId40"/>
      <p:italic r:id="rId41"/>
      <p:boldItalic r:id="rId42"/>
    </p:embeddedFont>
    <p:embeddedFont>
      <p:font typeface="Poppins SemiBold"/>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7" roundtripDataSignature="AMtx7miAFXbtSeu/nkytGgaGK5mpRSejz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Inter-bold.fntdata"/><Relationship Id="rId20" Type="http://schemas.openxmlformats.org/officeDocument/2006/relationships/slide" Target="slides/slide16.xml"/><Relationship Id="rId42" Type="http://schemas.openxmlformats.org/officeDocument/2006/relationships/font" Target="fonts/Inter-boldItalic.fntdata"/><Relationship Id="rId41" Type="http://schemas.openxmlformats.org/officeDocument/2006/relationships/font" Target="fonts/Inter-italic.fntdata"/><Relationship Id="rId22" Type="http://schemas.openxmlformats.org/officeDocument/2006/relationships/slide" Target="slides/slide18.xml"/><Relationship Id="rId44" Type="http://schemas.openxmlformats.org/officeDocument/2006/relationships/font" Target="fonts/PoppinsSemiBold-bold.fntdata"/><Relationship Id="rId21" Type="http://schemas.openxmlformats.org/officeDocument/2006/relationships/slide" Target="slides/slide17.xml"/><Relationship Id="rId43" Type="http://schemas.openxmlformats.org/officeDocument/2006/relationships/font" Target="fonts/PoppinsSemiBold-regular.fntdata"/><Relationship Id="rId24" Type="http://schemas.openxmlformats.org/officeDocument/2006/relationships/slide" Target="slides/slide20.xml"/><Relationship Id="rId46" Type="http://schemas.openxmlformats.org/officeDocument/2006/relationships/font" Target="fonts/PoppinsSemiBold-boldItalic.fntdata"/><Relationship Id="rId23" Type="http://schemas.openxmlformats.org/officeDocument/2006/relationships/slide" Target="slides/slide19.xml"/><Relationship Id="rId45" Type="http://schemas.openxmlformats.org/officeDocument/2006/relationships/font" Target="fonts/PoppinsSemi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47" Type="http://customschemas.google.com/relationships/presentationmetadata" Target="metadata"/><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regular.fntdata"/><Relationship Id="rId30" Type="http://schemas.openxmlformats.org/officeDocument/2006/relationships/font" Target="fonts/Anton-regular.fntdata"/><Relationship Id="rId11" Type="http://schemas.openxmlformats.org/officeDocument/2006/relationships/slide" Target="slides/slide7.xml"/><Relationship Id="rId33" Type="http://schemas.openxmlformats.org/officeDocument/2006/relationships/font" Target="fonts/Poppins-italic.fntdata"/><Relationship Id="rId10" Type="http://schemas.openxmlformats.org/officeDocument/2006/relationships/slide" Target="slides/slide6.xml"/><Relationship Id="rId32" Type="http://schemas.openxmlformats.org/officeDocument/2006/relationships/font" Target="fonts/Poppins-bold.fntdata"/><Relationship Id="rId13" Type="http://schemas.openxmlformats.org/officeDocument/2006/relationships/slide" Target="slides/slide9.xml"/><Relationship Id="rId35" Type="http://schemas.openxmlformats.org/officeDocument/2006/relationships/font" Target="fonts/Lato-regular.fntdata"/><Relationship Id="rId12" Type="http://schemas.openxmlformats.org/officeDocument/2006/relationships/slide" Target="slides/slide8.xml"/><Relationship Id="rId34" Type="http://schemas.openxmlformats.org/officeDocument/2006/relationships/font" Target="fonts/Poppins-boldItalic.fntdata"/><Relationship Id="rId15" Type="http://schemas.openxmlformats.org/officeDocument/2006/relationships/slide" Target="slides/slide11.xml"/><Relationship Id="rId37" Type="http://schemas.openxmlformats.org/officeDocument/2006/relationships/font" Target="fonts/Lato-italic.fntdata"/><Relationship Id="rId14" Type="http://schemas.openxmlformats.org/officeDocument/2006/relationships/slide" Target="slides/slide10.xml"/><Relationship Id="rId36" Type="http://schemas.openxmlformats.org/officeDocument/2006/relationships/font" Target="fonts/Lato-bold.fntdata"/><Relationship Id="rId17" Type="http://schemas.openxmlformats.org/officeDocument/2006/relationships/slide" Target="slides/slide13.xml"/><Relationship Id="rId39" Type="http://schemas.openxmlformats.org/officeDocument/2006/relationships/font" Target="fonts/Inter-regular.fntdata"/><Relationship Id="rId16" Type="http://schemas.openxmlformats.org/officeDocument/2006/relationships/slide" Target="slides/slide12.xml"/><Relationship Id="rId38" Type="http://schemas.openxmlformats.org/officeDocument/2006/relationships/font" Target="fonts/Lato-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33e3c4b3d3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33e3c4b3d38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33e3c4b3d38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33e3c4b3d38_0_1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g33e3c4b3d38_0_1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 name="Google Shape;220;g33e3c4b3d38_0_1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33e3c4b3d38_0_2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 name="Google Shape;269;g33e3c4b3d38_0_2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 name="Google Shape;270;g33e3c4b3d38_0_2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33e3c4b3d38_0_2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g33e3c4b3d38_0_2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g33e3c4b3d38_0_2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33e3c4b3d38_0_2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g33e3c4b3d38_0_2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g33e3c4b3d38_0_2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33e3c4b3d38_0_3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g33e3c4b3d38_0_3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4" name="Google Shape;344;g33e3c4b3d38_0_3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33e3c4b3d38_0_3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g33e3c4b3d38_0_3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1" name="Google Shape;411;g33e3c4b3d38_0_3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33e3c4b3d38_0_3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6" name="Google Shape;426;g33e3c4b3d38_0_3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7" name="Google Shape;427;g33e3c4b3d38_0_3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33e3c4b3d38_0_4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3" name="Google Shape;443;g33e3c4b3d38_0_4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4" name="Google Shape;444;g33e3c4b3d38_0_4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33e3c4b3d38_0_4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0" name="Google Shape;460;g33e3c4b3d38_0_4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1" name="Google Shape;461;g33e3c4b3d38_0_4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33e3c4b3d38_0_4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9" name="Google Shape;469;g33e3c4b3d38_0_4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0" name="Google Shape;470;g33e3c4b3d38_0_4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 name="Shape 25"/>
        <p:cNvGrpSpPr/>
        <p:nvPr/>
      </p:nvGrpSpPr>
      <p:grpSpPr>
        <a:xfrm>
          <a:off x="0" y="0"/>
          <a:ext cx="0" cy="0"/>
          <a:chOff x="0" y="0"/>
          <a:chExt cx="0" cy="0"/>
        </a:xfrm>
      </p:grpSpPr>
      <p:sp>
        <p:nvSpPr>
          <p:cNvPr id="26" name="Google Shape;26;g33e3c4b3d38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 name="Google Shape;27;g33e3c4b3d38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 name="Google Shape;28;g33e3c4b3d38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33e3c4b3d38_0_4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2" name="Google Shape;492;g33e3c4b3d38_0_4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3" name="Google Shape;493;g33e3c4b3d38_0_4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33e3c4b3d38_0_5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8" name="Google Shape;538;g33e3c4b3d38_0_5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9" name="Google Shape;539;g33e3c4b3d38_0_5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33e3c4b3d38_0_5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6" name="Google Shape;566;g33e3c4b3d38_0_5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7" name="Google Shape;567;g33e3c4b3d38_0_5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33e3c4b3d38_0_5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7" name="Google Shape;597;g33e3c4b3d38_0_5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8" name="Google Shape;598;g33e3c4b3d38_0_5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33e3c4b3d38_0_5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6" name="Google Shape;626;g33e3c4b3d38_0_5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7" name="Google Shape;627;g33e3c4b3d38_0_5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33e3c4b3d38_0_6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5" name="Google Shape;695;g33e3c4b3d38_0_6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6" name="Google Shape;696;g33e3c4b3d38_0_6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 name="Shape 37"/>
        <p:cNvGrpSpPr/>
        <p:nvPr/>
      </p:nvGrpSpPr>
      <p:grpSpPr>
        <a:xfrm>
          <a:off x="0" y="0"/>
          <a:ext cx="0" cy="0"/>
          <a:chOff x="0" y="0"/>
          <a:chExt cx="0" cy="0"/>
        </a:xfrm>
      </p:grpSpPr>
      <p:sp>
        <p:nvSpPr>
          <p:cNvPr id="38" name="Google Shape;38;g33e3c4b3d38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 name="Google Shape;39;g33e3c4b3d38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 name="Google Shape;40;g33e3c4b3d38_0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33e3c4b3d38_0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g33e3c4b3d38_0_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g33e3c4b3d38_0_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33e3c4b3d38_0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g33e3c4b3d38_0_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g33e3c4b3d38_0_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33e3c4b3d38_0_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g33e3c4b3d38_0_1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 name="Google Shape;123;g33e3c4b3d38_0_1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33e3c4b3d38_0_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 name="Google Shape;136;g33e3c4b3d38_0_1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 name="Google Shape;137;g33e3c4b3d38_0_1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33e3c4b3d38_0_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g33e3c4b3d38_0_1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g33e3c4b3d38_0_1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33e3c4b3d38_0_1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g33e3c4b3d38_0_1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 name="Google Shape;188;g33e3c4b3d38_0_1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120.png"/></Relationships>
</file>

<file path=ppt/slides/_rels/slide10.xml.rels><?xml version="1.0" encoding="UTF-8" standalone="yes"?><Relationships xmlns="http://schemas.openxmlformats.org/package/2006/relationships"><Relationship Id="rId11" Type="http://schemas.openxmlformats.org/officeDocument/2006/relationships/image" Target="../media/image53.png"/><Relationship Id="rId10" Type="http://schemas.openxmlformats.org/officeDocument/2006/relationships/image" Target="../media/image103.png"/><Relationship Id="rId13" Type="http://schemas.openxmlformats.org/officeDocument/2006/relationships/image" Target="../media/image116.png"/><Relationship Id="rId12"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4.png"/><Relationship Id="rId9" Type="http://schemas.openxmlformats.org/officeDocument/2006/relationships/image" Target="../media/image59.png"/><Relationship Id="rId15" Type="http://schemas.openxmlformats.org/officeDocument/2006/relationships/image" Target="../media/image71.png"/><Relationship Id="rId14" Type="http://schemas.openxmlformats.org/officeDocument/2006/relationships/image" Target="../media/image16.png"/><Relationship Id="rId17" Type="http://schemas.openxmlformats.org/officeDocument/2006/relationships/image" Target="../media/image66.png"/><Relationship Id="rId16" Type="http://schemas.openxmlformats.org/officeDocument/2006/relationships/image" Target="../media/image79.png"/><Relationship Id="rId5" Type="http://schemas.openxmlformats.org/officeDocument/2006/relationships/image" Target="../media/image13.png"/><Relationship Id="rId6" Type="http://schemas.openxmlformats.org/officeDocument/2006/relationships/image" Target="../media/image47.png"/><Relationship Id="rId18" Type="http://schemas.openxmlformats.org/officeDocument/2006/relationships/image" Target="../media/image60.png"/><Relationship Id="rId7" Type="http://schemas.openxmlformats.org/officeDocument/2006/relationships/image" Target="../media/image55.png"/><Relationship Id="rId8" Type="http://schemas.openxmlformats.org/officeDocument/2006/relationships/image" Target="../media/image8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6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12.png"/><Relationship Id="rId6"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3.png"/></Relationships>
</file>

<file path=ppt/slides/_rels/slide14.xml.rels><?xml version="1.0" encoding="UTF-8" standalone="yes"?><Relationships xmlns="http://schemas.openxmlformats.org/package/2006/relationships"><Relationship Id="rId20" Type="http://schemas.openxmlformats.org/officeDocument/2006/relationships/image" Target="../media/image95.png"/><Relationship Id="rId22" Type="http://schemas.openxmlformats.org/officeDocument/2006/relationships/image" Target="../media/image100.png"/><Relationship Id="rId21" Type="http://schemas.openxmlformats.org/officeDocument/2006/relationships/image" Target="../media/image91.png"/><Relationship Id="rId24" Type="http://schemas.openxmlformats.org/officeDocument/2006/relationships/image" Target="../media/image99.png"/><Relationship Id="rId23" Type="http://schemas.openxmlformats.org/officeDocument/2006/relationships/image" Target="../media/image117.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89.png"/><Relationship Id="rId26" Type="http://schemas.openxmlformats.org/officeDocument/2006/relationships/image" Target="../media/image92.png"/><Relationship Id="rId25" Type="http://schemas.openxmlformats.org/officeDocument/2006/relationships/image" Target="../media/image93.png"/><Relationship Id="rId28" Type="http://schemas.openxmlformats.org/officeDocument/2006/relationships/image" Target="../media/image94.png"/><Relationship Id="rId27" Type="http://schemas.openxmlformats.org/officeDocument/2006/relationships/image" Target="../media/image138.png"/><Relationship Id="rId5" Type="http://schemas.openxmlformats.org/officeDocument/2006/relationships/image" Target="../media/image13.png"/><Relationship Id="rId6" Type="http://schemas.openxmlformats.org/officeDocument/2006/relationships/image" Target="../media/image78.png"/><Relationship Id="rId29" Type="http://schemas.openxmlformats.org/officeDocument/2006/relationships/image" Target="../media/image96.png"/><Relationship Id="rId7" Type="http://schemas.openxmlformats.org/officeDocument/2006/relationships/image" Target="../media/image84.png"/><Relationship Id="rId8" Type="http://schemas.openxmlformats.org/officeDocument/2006/relationships/image" Target="../media/image83.png"/><Relationship Id="rId11" Type="http://schemas.openxmlformats.org/officeDocument/2006/relationships/image" Target="../media/image86.png"/><Relationship Id="rId10" Type="http://schemas.openxmlformats.org/officeDocument/2006/relationships/image" Target="../media/image88.png"/><Relationship Id="rId13" Type="http://schemas.openxmlformats.org/officeDocument/2006/relationships/image" Target="../media/image85.png"/><Relationship Id="rId12" Type="http://schemas.openxmlformats.org/officeDocument/2006/relationships/image" Target="../media/image137.png"/><Relationship Id="rId15" Type="http://schemas.openxmlformats.org/officeDocument/2006/relationships/image" Target="../media/image82.png"/><Relationship Id="rId14" Type="http://schemas.openxmlformats.org/officeDocument/2006/relationships/image" Target="../media/image90.png"/><Relationship Id="rId17" Type="http://schemas.openxmlformats.org/officeDocument/2006/relationships/image" Target="../media/image87.png"/><Relationship Id="rId16" Type="http://schemas.openxmlformats.org/officeDocument/2006/relationships/image" Target="../media/image97.png"/><Relationship Id="rId19" Type="http://schemas.openxmlformats.org/officeDocument/2006/relationships/image" Target="../media/image113.png"/><Relationship Id="rId18" Type="http://schemas.openxmlformats.org/officeDocument/2006/relationships/image" Target="../media/image10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102.png"/><Relationship Id="rId7" Type="http://schemas.openxmlformats.org/officeDocument/2006/relationships/image" Target="../media/image16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161.png"/><Relationship Id="rId7" Type="http://schemas.openxmlformats.org/officeDocument/2006/relationships/image" Target="../media/image1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5.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22.png"/><Relationship Id="rId7" Type="http://schemas.openxmlformats.org/officeDocument/2006/relationships/image" Target="../media/image19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51.png"/><Relationship Id="rId4" Type="http://schemas.openxmlformats.org/officeDocument/2006/relationships/image" Target="../media/image1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1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12.png"/><Relationship Id="rId6"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5.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32.png"/><Relationship Id="rId7" Type="http://schemas.openxmlformats.org/officeDocument/2006/relationships/image" Target="../media/image16.png"/><Relationship Id="rId8" Type="http://schemas.openxmlformats.org/officeDocument/2006/relationships/image" Target="../media/image1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146.png"/><Relationship Id="rId7" Type="http://schemas.openxmlformats.org/officeDocument/2006/relationships/image" Target="../media/image162.png"/><Relationship Id="rId8" Type="http://schemas.openxmlformats.org/officeDocument/2006/relationships/image" Target="../media/image17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png"/><Relationship Id="rId4" Type="http://schemas.openxmlformats.org/officeDocument/2006/relationships/image" Target="../media/image4.png"/><Relationship Id="rId9" Type="http://schemas.openxmlformats.org/officeDocument/2006/relationships/image" Target="../media/image158.png"/><Relationship Id="rId5" Type="http://schemas.openxmlformats.org/officeDocument/2006/relationships/image" Target="../media/image13.png"/><Relationship Id="rId6" Type="http://schemas.openxmlformats.org/officeDocument/2006/relationships/image" Target="../media/image144.png"/><Relationship Id="rId7" Type="http://schemas.openxmlformats.org/officeDocument/2006/relationships/image" Target="../media/image24.png"/><Relationship Id="rId8" Type="http://schemas.openxmlformats.org/officeDocument/2006/relationships/image" Target="../media/image194.png"/><Relationship Id="rId11" Type="http://schemas.openxmlformats.org/officeDocument/2006/relationships/image" Target="../media/image188.png"/><Relationship Id="rId10" Type="http://schemas.openxmlformats.org/officeDocument/2006/relationships/image" Target="../media/image168.png"/><Relationship Id="rId13" Type="http://schemas.openxmlformats.org/officeDocument/2006/relationships/image" Target="../media/image150.png"/><Relationship Id="rId12" Type="http://schemas.openxmlformats.org/officeDocument/2006/relationships/image" Target="../media/image16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3.png"/></Relationships>
</file>

<file path=ppt/slides/_rels/slide24.xml.rels><?xml version="1.0" encoding="UTF-8" standalone="yes"?><Relationships xmlns="http://schemas.openxmlformats.org/package/2006/relationships"><Relationship Id="rId20" Type="http://schemas.openxmlformats.org/officeDocument/2006/relationships/image" Target="../media/image180.png"/><Relationship Id="rId21"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66.png"/><Relationship Id="rId5" Type="http://schemas.openxmlformats.org/officeDocument/2006/relationships/image" Target="../media/image13.png"/><Relationship Id="rId6" Type="http://schemas.openxmlformats.org/officeDocument/2006/relationships/image" Target="../media/image160.png"/><Relationship Id="rId7" Type="http://schemas.openxmlformats.org/officeDocument/2006/relationships/image" Target="../media/image190.png"/><Relationship Id="rId8" Type="http://schemas.openxmlformats.org/officeDocument/2006/relationships/image" Target="../media/image182.png"/><Relationship Id="rId11" Type="http://schemas.openxmlformats.org/officeDocument/2006/relationships/image" Target="../media/image164.png"/><Relationship Id="rId10" Type="http://schemas.openxmlformats.org/officeDocument/2006/relationships/image" Target="../media/image186.png"/><Relationship Id="rId13" Type="http://schemas.openxmlformats.org/officeDocument/2006/relationships/image" Target="../media/image189.png"/><Relationship Id="rId12" Type="http://schemas.openxmlformats.org/officeDocument/2006/relationships/image" Target="../media/image163.png"/><Relationship Id="rId15" Type="http://schemas.openxmlformats.org/officeDocument/2006/relationships/image" Target="../media/image173.png"/><Relationship Id="rId14" Type="http://schemas.openxmlformats.org/officeDocument/2006/relationships/image" Target="../media/image191.png"/><Relationship Id="rId17" Type="http://schemas.openxmlformats.org/officeDocument/2006/relationships/image" Target="../media/image171.png"/><Relationship Id="rId16" Type="http://schemas.openxmlformats.org/officeDocument/2006/relationships/image" Target="../media/image167.png"/><Relationship Id="rId19" Type="http://schemas.openxmlformats.org/officeDocument/2006/relationships/image" Target="../media/image179.png"/><Relationship Id="rId18" Type="http://schemas.openxmlformats.org/officeDocument/2006/relationships/image" Target="../media/image18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hyperlink" Target="https://unsplash.com/" TargetMode="External"/><Relationship Id="rId8" Type="http://schemas.openxmlformats.org/officeDocument/2006/relationships/image" Target="../media/image19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11.png"/><Relationship Id="rId5"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33.png"/><Relationship Id="rId5" Type="http://schemas.openxmlformats.org/officeDocument/2006/relationships/image" Target="../media/image13.png"/><Relationship Id="rId6" Type="http://schemas.openxmlformats.org/officeDocument/2006/relationships/image" Target="../media/image32.png"/><Relationship Id="rId7" Type="http://schemas.openxmlformats.org/officeDocument/2006/relationships/image" Target="../media/image16.png"/><Relationship Id="rId8" Type="http://schemas.openxmlformats.org/officeDocument/2006/relationships/image" Target="../media/image5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7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37.png"/><Relationship Id="rId5" Type="http://schemas.openxmlformats.org/officeDocument/2006/relationships/image" Target="../media/image13.png"/><Relationship Id="rId6" Type="http://schemas.openxmlformats.org/officeDocument/2006/relationships/image" Target="../media/image24.png"/><Relationship Id="rId7" Type="http://schemas.openxmlformats.org/officeDocument/2006/relationships/image" Target="../media/image30.png"/><Relationship Id="rId8" Type="http://schemas.openxmlformats.org/officeDocument/2006/relationships/image" Target="../media/image4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81.png"/><Relationship Id="rId5" Type="http://schemas.openxmlformats.org/officeDocument/2006/relationships/image" Target="../media/image13.png"/><Relationship Id="rId6" Type="http://schemas.openxmlformats.org/officeDocument/2006/relationships/image" Target="../media/image41.png"/><Relationship Id="rId7" Type="http://schemas.openxmlformats.org/officeDocument/2006/relationships/image" Target="../media/image68.png"/><Relationship Id="rId8"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405"/>
        </a:solidFill>
      </p:bgPr>
    </p:bg>
    <p:spTree>
      <p:nvGrpSpPr>
        <p:cNvPr id="15" name="Shape 15"/>
        <p:cNvGrpSpPr/>
        <p:nvPr/>
      </p:nvGrpSpPr>
      <p:grpSpPr>
        <a:xfrm>
          <a:off x="0" y="0"/>
          <a:ext cx="0" cy="0"/>
          <a:chOff x="0" y="0"/>
          <a:chExt cx="0" cy="0"/>
        </a:xfrm>
      </p:grpSpPr>
      <p:pic>
        <p:nvPicPr>
          <p:cNvPr descr=" " id="16" name="Google Shape;16;g33e3c4b3d38_0_0"/>
          <p:cNvPicPr preferRelativeResize="0"/>
          <p:nvPr/>
        </p:nvPicPr>
        <p:blipFill rotWithShape="1">
          <a:blip r:embed="rId3">
            <a:alphaModFix/>
          </a:blip>
          <a:srcRect b="0" l="0" r="0" t="0"/>
          <a:stretch/>
        </p:blipFill>
        <p:spPr>
          <a:xfrm>
            <a:off x="9526191" y="0"/>
            <a:ext cx="14860857" cy="11150600"/>
          </a:xfrm>
          <a:prstGeom prst="rect">
            <a:avLst/>
          </a:prstGeom>
          <a:noFill/>
          <a:ln>
            <a:noFill/>
          </a:ln>
        </p:spPr>
      </p:pic>
      <p:pic>
        <p:nvPicPr>
          <p:cNvPr descr=" " id="17" name="Google Shape;17;g33e3c4b3d38_0_0"/>
          <p:cNvPicPr preferRelativeResize="0"/>
          <p:nvPr/>
        </p:nvPicPr>
        <p:blipFill rotWithShape="1">
          <a:blip r:embed="rId4">
            <a:alphaModFix/>
          </a:blip>
          <a:srcRect b="0" l="0" r="0" t="0"/>
          <a:stretch/>
        </p:blipFill>
        <p:spPr>
          <a:xfrm>
            <a:off x="0" y="0"/>
            <a:ext cx="10275584" cy="13716000"/>
          </a:xfrm>
          <a:prstGeom prst="rect">
            <a:avLst/>
          </a:prstGeom>
          <a:noFill/>
          <a:ln>
            <a:noFill/>
          </a:ln>
        </p:spPr>
      </p:pic>
      <p:sp>
        <p:nvSpPr>
          <p:cNvPr id="18" name="Google Shape;18;g33e3c4b3d38_0_0"/>
          <p:cNvSpPr/>
          <p:nvPr/>
        </p:nvSpPr>
        <p:spPr>
          <a:xfrm>
            <a:off x="23370921" y="107315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 name="Google Shape;19;g33e3c4b3d38_0_0"/>
          <p:cNvPicPr preferRelativeResize="0"/>
          <p:nvPr/>
        </p:nvPicPr>
        <p:blipFill rotWithShape="1">
          <a:blip r:embed="rId5">
            <a:alphaModFix/>
          </a:blip>
          <a:srcRect b="0" l="0" r="0" t="0"/>
          <a:stretch/>
        </p:blipFill>
        <p:spPr>
          <a:xfrm>
            <a:off x="23523340" y="11036300"/>
            <a:ext cx="711289" cy="2590800"/>
          </a:xfrm>
          <a:prstGeom prst="rect">
            <a:avLst/>
          </a:prstGeom>
          <a:noFill/>
          <a:ln>
            <a:noFill/>
          </a:ln>
        </p:spPr>
      </p:pic>
      <p:sp>
        <p:nvSpPr>
          <p:cNvPr id="20" name="Google Shape;20;g33e3c4b3d38_0_0"/>
          <p:cNvSpPr/>
          <p:nvPr/>
        </p:nvSpPr>
        <p:spPr>
          <a:xfrm>
            <a:off x="6884250" y="384481"/>
            <a:ext cx="11634600" cy="3412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F8D4A"/>
              </a:buClr>
              <a:buSzPts val="24000"/>
              <a:buFont typeface="Anton"/>
              <a:buNone/>
            </a:pPr>
            <a:r>
              <a:rPr b="0" i="0" lang="en-US" sz="24000" u="none" cap="none" strike="noStrike">
                <a:solidFill>
                  <a:srgbClr val="BF8D4A"/>
                </a:solidFill>
                <a:latin typeface="Anton"/>
                <a:ea typeface="Anton"/>
                <a:cs typeface="Anton"/>
                <a:sym typeface="Anton"/>
              </a:rPr>
              <a:t>Confined</a:t>
            </a:r>
            <a:endParaRPr b="0" i="0" sz="24000" u="none" cap="none" strike="noStrike">
              <a:solidFill>
                <a:schemeClr val="dk1"/>
              </a:solidFill>
              <a:latin typeface="Calibri"/>
              <a:ea typeface="Calibri"/>
              <a:cs typeface="Calibri"/>
              <a:sym typeface="Calibri"/>
            </a:endParaRPr>
          </a:p>
        </p:txBody>
      </p:sp>
      <p:sp>
        <p:nvSpPr>
          <p:cNvPr id="21" name="Google Shape;21;g33e3c4b3d38_0_0"/>
          <p:cNvSpPr/>
          <p:nvPr/>
        </p:nvSpPr>
        <p:spPr>
          <a:xfrm rot="5400000">
            <a:off x="1352608" y="5963310"/>
            <a:ext cx="9454200" cy="2709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7C582B"/>
              </a:buClr>
              <a:buSzPts val="6400"/>
              <a:buFont typeface="Poppins SemiBold"/>
              <a:buNone/>
            </a:pPr>
            <a:r>
              <a:rPr b="0" i="0" lang="en-US" sz="6400" u="none" cap="none" strike="noStrike">
                <a:solidFill>
                  <a:srgbClr val="7C582B"/>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sp>
        <p:nvSpPr>
          <p:cNvPr id="22" name="Google Shape;22;g33e3c4b3d38_0_0"/>
          <p:cNvSpPr/>
          <p:nvPr/>
        </p:nvSpPr>
        <p:spPr>
          <a:xfrm>
            <a:off x="7250725" y="9576821"/>
            <a:ext cx="10821900" cy="4004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F8D4A"/>
              </a:buClr>
              <a:buSzPts val="24000"/>
              <a:buFont typeface="Anton"/>
              <a:buNone/>
            </a:pPr>
            <a:r>
              <a:rPr b="0" i="0" lang="en-US" sz="24000" u="none" cap="none" strike="noStrike">
                <a:solidFill>
                  <a:srgbClr val="BF8D4A"/>
                </a:solidFill>
                <a:latin typeface="Anton"/>
                <a:ea typeface="Anton"/>
                <a:cs typeface="Anton"/>
                <a:sym typeface="Anton"/>
              </a:rPr>
              <a:t>Training</a:t>
            </a:r>
            <a:endParaRPr b="0" i="0" sz="24000" u="none" cap="none" strike="noStrike">
              <a:solidFill>
                <a:schemeClr val="dk1"/>
              </a:solidFill>
              <a:latin typeface="Calibri"/>
              <a:ea typeface="Calibri"/>
              <a:cs typeface="Calibri"/>
              <a:sym typeface="Calibri"/>
            </a:endParaRPr>
          </a:p>
        </p:txBody>
      </p:sp>
      <p:sp>
        <p:nvSpPr>
          <p:cNvPr id="23" name="Google Shape;23;g33e3c4b3d38_0_0"/>
          <p:cNvSpPr/>
          <p:nvPr/>
        </p:nvSpPr>
        <p:spPr>
          <a:xfrm rot="5400000">
            <a:off x="14185746" y="5661288"/>
            <a:ext cx="8421300" cy="340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F8D4A"/>
              </a:buClr>
              <a:buSzPts val="24000"/>
              <a:buFont typeface="Anton"/>
              <a:buNone/>
            </a:pPr>
            <a:r>
              <a:rPr b="0" i="0" lang="en-US" sz="24000" u="none" cap="none" strike="noStrike">
                <a:solidFill>
                  <a:srgbClr val="BF8D4A"/>
                </a:solidFill>
                <a:latin typeface="Anton"/>
                <a:ea typeface="Anton"/>
                <a:cs typeface="Anton"/>
                <a:sym typeface="Anton"/>
              </a:rPr>
              <a:t>Space</a:t>
            </a:r>
            <a:endParaRPr b="0" i="0" sz="24000" u="none" cap="none" strike="noStrike">
              <a:solidFill>
                <a:schemeClr val="dk1"/>
              </a:solidFill>
              <a:latin typeface="Calibri"/>
              <a:ea typeface="Calibri"/>
              <a:cs typeface="Calibri"/>
              <a:sym typeface="Calibri"/>
            </a:endParaRPr>
          </a:p>
        </p:txBody>
      </p:sp>
      <p:pic>
        <p:nvPicPr>
          <p:cNvPr descr=" " id="24" name="Google Shape;24;g33e3c4b3d38_0_0"/>
          <p:cNvPicPr preferRelativeResize="0"/>
          <p:nvPr/>
        </p:nvPicPr>
        <p:blipFill rotWithShape="1">
          <a:blip r:embed="rId6">
            <a:alphaModFix/>
          </a:blip>
          <a:srcRect b="0" l="0" r="0" t="0"/>
          <a:stretch/>
        </p:blipFill>
        <p:spPr>
          <a:xfrm>
            <a:off x="8573572" y="3136900"/>
            <a:ext cx="7252606" cy="7086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405"/>
        </a:solidFill>
      </p:bgPr>
    </p:bg>
    <p:spTree>
      <p:nvGrpSpPr>
        <p:cNvPr id="221" name="Shape 221"/>
        <p:cNvGrpSpPr/>
        <p:nvPr/>
      </p:nvGrpSpPr>
      <p:grpSpPr>
        <a:xfrm>
          <a:off x="0" y="0"/>
          <a:ext cx="0" cy="0"/>
          <a:chOff x="0" y="0"/>
          <a:chExt cx="0" cy="0"/>
        </a:xfrm>
      </p:grpSpPr>
      <p:pic>
        <p:nvPicPr>
          <p:cNvPr descr=" " id="222" name="Google Shape;222;g33e3c4b3d38_0_197"/>
          <p:cNvPicPr preferRelativeResize="0"/>
          <p:nvPr/>
        </p:nvPicPr>
        <p:blipFill rotWithShape="1">
          <a:blip r:embed="rId3">
            <a:alphaModFix/>
          </a:blip>
          <a:srcRect b="0" l="0" r="0" t="0"/>
          <a:stretch/>
        </p:blipFill>
        <p:spPr>
          <a:xfrm>
            <a:off x="0" y="0"/>
            <a:ext cx="11507638" cy="7797800"/>
          </a:xfrm>
          <a:prstGeom prst="rect">
            <a:avLst/>
          </a:prstGeom>
          <a:noFill/>
          <a:ln>
            <a:noFill/>
          </a:ln>
        </p:spPr>
      </p:pic>
      <p:pic>
        <p:nvPicPr>
          <p:cNvPr descr=" " id="223" name="Google Shape;223;g33e3c4b3d38_0_197"/>
          <p:cNvPicPr preferRelativeResize="0"/>
          <p:nvPr/>
        </p:nvPicPr>
        <p:blipFill rotWithShape="1">
          <a:blip r:embed="rId4">
            <a:alphaModFix/>
          </a:blip>
          <a:srcRect b="0" l="0" r="0" t="0"/>
          <a:stretch/>
        </p:blipFill>
        <p:spPr>
          <a:xfrm>
            <a:off x="7874984" y="6858000"/>
            <a:ext cx="16512064" cy="6858000"/>
          </a:xfrm>
          <a:prstGeom prst="rect">
            <a:avLst/>
          </a:prstGeom>
          <a:noFill/>
          <a:ln>
            <a:noFill/>
          </a:ln>
        </p:spPr>
      </p:pic>
      <p:sp>
        <p:nvSpPr>
          <p:cNvPr id="224" name="Google Shape;224;g33e3c4b3d38_0_19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5" name="Google Shape;225;g33e3c4b3d38_0_19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26" name="Google Shape;226;g33e3c4b3d38_0_197"/>
          <p:cNvPicPr preferRelativeResize="0"/>
          <p:nvPr/>
        </p:nvPicPr>
        <p:blipFill rotWithShape="1">
          <a:blip r:embed="rId6">
            <a:alphaModFix/>
          </a:blip>
          <a:srcRect b="0" l="0" r="0" t="0"/>
          <a:stretch/>
        </p:blipFill>
        <p:spPr>
          <a:xfrm>
            <a:off x="3327816" y="1079500"/>
            <a:ext cx="17718715" cy="11569700"/>
          </a:xfrm>
          <a:prstGeom prst="rect">
            <a:avLst/>
          </a:prstGeom>
          <a:noFill/>
          <a:ln>
            <a:noFill/>
          </a:ln>
        </p:spPr>
      </p:pic>
      <p:pic>
        <p:nvPicPr>
          <p:cNvPr descr=" " id="227" name="Google Shape;227;g33e3c4b3d38_0_197"/>
          <p:cNvPicPr preferRelativeResize="0"/>
          <p:nvPr/>
        </p:nvPicPr>
        <p:blipFill rotWithShape="1">
          <a:blip r:embed="rId7">
            <a:alphaModFix/>
          </a:blip>
          <a:srcRect b="0" l="0" r="0" t="0"/>
          <a:stretch/>
        </p:blipFill>
        <p:spPr>
          <a:xfrm>
            <a:off x="12041105" y="1612888"/>
            <a:ext cx="5220352" cy="5232412"/>
          </a:xfrm>
          <a:prstGeom prst="rect">
            <a:avLst/>
          </a:prstGeom>
          <a:noFill/>
          <a:ln>
            <a:noFill/>
          </a:ln>
        </p:spPr>
      </p:pic>
      <p:pic>
        <p:nvPicPr>
          <p:cNvPr descr=" " id="228" name="Google Shape;228;g33e3c4b3d38_0_197"/>
          <p:cNvPicPr preferRelativeResize="0"/>
          <p:nvPr/>
        </p:nvPicPr>
        <p:blipFill rotWithShape="1">
          <a:blip r:embed="rId8">
            <a:alphaModFix/>
          </a:blip>
          <a:srcRect b="0" l="0" r="0" t="0"/>
          <a:stretch/>
        </p:blipFill>
        <p:spPr>
          <a:xfrm>
            <a:off x="6808051" y="1612888"/>
            <a:ext cx="5220352" cy="5232412"/>
          </a:xfrm>
          <a:prstGeom prst="rect">
            <a:avLst/>
          </a:prstGeom>
          <a:noFill/>
          <a:ln>
            <a:noFill/>
          </a:ln>
        </p:spPr>
      </p:pic>
      <p:pic>
        <p:nvPicPr>
          <p:cNvPr descr=" " id="229" name="Google Shape;229;g33e3c4b3d38_0_197"/>
          <p:cNvPicPr preferRelativeResize="0"/>
          <p:nvPr/>
        </p:nvPicPr>
        <p:blipFill rotWithShape="1">
          <a:blip r:embed="rId9">
            <a:alphaModFix/>
          </a:blip>
          <a:srcRect b="0" l="0" r="0" t="0"/>
          <a:stretch/>
        </p:blipFill>
        <p:spPr>
          <a:xfrm>
            <a:off x="6808051" y="6858000"/>
            <a:ext cx="5220352" cy="5232412"/>
          </a:xfrm>
          <a:prstGeom prst="rect">
            <a:avLst/>
          </a:prstGeom>
          <a:noFill/>
          <a:ln>
            <a:noFill/>
          </a:ln>
        </p:spPr>
      </p:pic>
      <p:pic>
        <p:nvPicPr>
          <p:cNvPr descr=" " id="230" name="Google Shape;230;g33e3c4b3d38_0_197"/>
          <p:cNvPicPr preferRelativeResize="0"/>
          <p:nvPr/>
        </p:nvPicPr>
        <p:blipFill rotWithShape="1">
          <a:blip r:embed="rId10">
            <a:alphaModFix/>
          </a:blip>
          <a:srcRect b="0" l="0" r="0" t="0"/>
          <a:stretch/>
        </p:blipFill>
        <p:spPr>
          <a:xfrm>
            <a:off x="12041105" y="6858000"/>
            <a:ext cx="5220352" cy="5232412"/>
          </a:xfrm>
          <a:prstGeom prst="rect">
            <a:avLst/>
          </a:prstGeom>
          <a:noFill/>
          <a:ln>
            <a:noFill/>
          </a:ln>
        </p:spPr>
      </p:pic>
      <p:pic>
        <p:nvPicPr>
          <p:cNvPr descr=" " id="231" name="Google Shape;231;g33e3c4b3d38_0_197"/>
          <p:cNvPicPr preferRelativeResize="0"/>
          <p:nvPr/>
        </p:nvPicPr>
        <p:blipFill rotWithShape="1">
          <a:blip r:embed="rId11">
            <a:alphaModFix/>
          </a:blip>
          <a:srcRect b="0" l="0" r="0" t="0"/>
          <a:stretch/>
        </p:blipFill>
        <p:spPr>
          <a:xfrm>
            <a:off x="12676184" y="4597400"/>
            <a:ext cx="1702013" cy="1447800"/>
          </a:xfrm>
          <a:prstGeom prst="rect">
            <a:avLst/>
          </a:prstGeom>
          <a:noFill/>
          <a:ln>
            <a:noFill/>
          </a:ln>
        </p:spPr>
      </p:pic>
      <p:pic>
        <p:nvPicPr>
          <p:cNvPr descr=" " id="232" name="Google Shape;232;g33e3c4b3d38_0_197"/>
          <p:cNvPicPr preferRelativeResize="0"/>
          <p:nvPr/>
        </p:nvPicPr>
        <p:blipFill rotWithShape="1">
          <a:blip r:embed="rId11">
            <a:alphaModFix/>
          </a:blip>
          <a:srcRect b="0" l="0" r="0" t="0"/>
          <a:stretch/>
        </p:blipFill>
        <p:spPr>
          <a:xfrm>
            <a:off x="12676184" y="7810500"/>
            <a:ext cx="1702013" cy="1435100"/>
          </a:xfrm>
          <a:prstGeom prst="rect">
            <a:avLst/>
          </a:prstGeom>
          <a:noFill/>
          <a:ln>
            <a:noFill/>
          </a:ln>
        </p:spPr>
      </p:pic>
      <p:pic>
        <p:nvPicPr>
          <p:cNvPr descr=" " id="233" name="Google Shape;233;g33e3c4b3d38_0_197"/>
          <p:cNvPicPr preferRelativeResize="0"/>
          <p:nvPr/>
        </p:nvPicPr>
        <p:blipFill rotWithShape="1">
          <a:blip r:embed="rId12">
            <a:alphaModFix/>
          </a:blip>
          <a:srcRect b="0" l="0" r="0" t="0"/>
          <a:stretch/>
        </p:blipFill>
        <p:spPr>
          <a:xfrm>
            <a:off x="12028403" y="1079500"/>
            <a:ext cx="12702" cy="11569700"/>
          </a:xfrm>
          <a:prstGeom prst="rect">
            <a:avLst/>
          </a:prstGeom>
          <a:noFill/>
          <a:ln>
            <a:noFill/>
          </a:ln>
        </p:spPr>
      </p:pic>
      <p:pic>
        <p:nvPicPr>
          <p:cNvPr descr=" " id="234" name="Google Shape;234;g33e3c4b3d38_0_197"/>
          <p:cNvPicPr preferRelativeResize="0"/>
          <p:nvPr/>
        </p:nvPicPr>
        <p:blipFill rotWithShape="1">
          <a:blip r:embed="rId13">
            <a:alphaModFix/>
          </a:blip>
          <a:srcRect b="0" l="0" r="0" t="0"/>
          <a:stretch/>
        </p:blipFill>
        <p:spPr>
          <a:xfrm>
            <a:off x="3327816" y="6845300"/>
            <a:ext cx="17401175" cy="12700"/>
          </a:xfrm>
          <a:prstGeom prst="rect">
            <a:avLst/>
          </a:prstGeom>
          <a:noFill/>
          <a:ln>
            <a:noFill/>
          </a:ln>
        </p:spPr>
      </p:pic>
      <p:sp>
        <p:nvSpPr>
          <p:cNvPr id="235" name="Google Shape;235;g33e3c4b3d38_0_197"/>
          <p:cNvSpPr/>
          <p:nvPr/>
        </p:nvSpPr>
        <p:spPr>
          <a:xfrm>
            <a:off x="9996149" y="4102100"/>
            <a:ext cx="1304100" cy="299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Anton"/>
              <a:buNone/>
            </a:pPr>
            <a:r>
              <a:rPr b="0" i="0" lang="en-US" sz="12800" u="none" cap="none" strike="noStrike">
                <a:solidFill>
                  <a:srgbClr val="FFFFFF"/>
                </a:solidFill>
                <a:latin typeface="Anton"/>
                <a:ea typeface="Anton"/>
                <a:cs typeface="Anton"/>
                <a:sym typeface="Anton"/>
              </a:rPr>
              <a:t>S</a:t>
            </a:r>
            <a:endParaRPr b="0" i="0" sz="12800" u="none" cap="none" strike="noStrike">
              <a:solidFill>
                <a:schemeClr val="dk1"/>
              </a:solidFill>
              <a:latin typeface="Calibri"/>
              <a:ea typeface="Calibri"/>
              <a:cs typeface="Calibri"/>
              <a:sym typeface="Calibri"/>
            </a:endParaRPr>
          </a:p>
        </p:txBody>
      </p:sp>
      <p:sp>
        <p:nvSpPr>
          <p:cNvPr id="236" name="Google Shape;236;g33e3c4b3d38_0_197"/>
          <p:cNvSpPr/>
          <p:nvPr/>
        </p:nvSpPr>
        <p:spPr>
          <a:xfrm>
            <a:off x="12663483" y="4102100"/>
            <a:ext cx="1710600" cy="299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Anton"/>
              <a:buNone/>
            </a:pPr>
            <a:r>
              <a:rPr b="0" i="0" lang="en-US" sz="12800" u="none" cap="none" strike="noStrike">
                <a:solidFill>
                  <a:srgbClr val="FFFFFF"/>
                </a:solidFill>
                <a:latin typeface="Anton"/>
                <a:ea typeface="Anton"/>
                <a:cs typeface="Anton"/>
                <a:sym typeface="Anton"/>
              </a:rPr>
              <a:t>W</a:t>
            </a:r>
            <a:endParaRPr b="0" i="0" sz="12800" u="none" cap="none" strike="noStrike">
              <a:solidFill>
                <a:schemeClr val="dk1"/>
              </a:solidFill>
              <a:latin typeface="Calibri"/>
              <a:ea typeface="Calibri"/>
              <a:cs typeface="Calibri"/>
              <a:sym typeface="Calibri"/>
            </a:endParaRPr>
          </a:p>
        </p:txBody>
      </p:sp>
      <p:sp>
        <p:nvSpPr>
          <p:cNvPr id="237" name="Google Shape;237;g33e3c4b3d38_0_197"/>
          <p:cNvSpPr/>
          <p:nvPr/>
        </p:nvSpPr>
        <p:spPr>
          <a:xfrm>
            <a:off x="9856432" y="7518400"/>
            <a:ext cx="1342200" cy="299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Anton"/>
              <a:buNone/>
            </a:pPr>
            <a:r>
              <a:rPr b="0" i="0" lang="en-US" sz="12800" u="none" cap="none" strike="noStrike">
                <a:solidFill>
                  <a:srgbClr val="FFFFFF"/>
                </a:solidFill>
                <a:latin typeface="Anton"/>
                <a:ea typeface="Anton"/>
                <a:cs typeface="Anton"/>
                <a:sym typeface="Anton"/>
              </a:rPr>
              <a:t>O</a:t>
            </a:r>
            <a:endParaRPr b="0" i="0" sz="12800" u="none" cap="none" strike="noStrike">
              <a:solidFill>
                <a:schemeClr val="dk1"/>
              </a:solidFill>
              <a:latin typeface="Calibri"/>
              <a:ea typeface="Calibri"/>
              <a:cs typeface="Calibri"/>
              <a:sym typeface="Calibri"/>
            </a:endParaRPr>
          </a:p>
        </p:txBody>
      </p:sp>
      <p:sp>
        <p:nvSpPr>
          <p:cNvPr id="238" name="Google Shape;238;g33e3c4b3d38_0_197"/>
          <p:cNvSpPr/>
          <p:nvPr/>
        </p:nvSpPr>
        <p:spPr>
          <a:xfrm>
            <a:off x="12917514" y="7518400"/>
            <a:ext cx="1189800" cy="299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Anton"/>
              <a:buNone/>
            </a:pPr>
            <a:r>
              <a:rPr b="0" i="0" lang="en-US" sz="12800" u="none" cap="none" strike="noStrike">
                <a:solidFill>
                  <a:srgbClr val="FFFFFF"/>
                </a:solidFill>
                <a:latin typeface="Anton"/>
                <a:ea typeface="Anton"/>
                <a:cs typeface="Anton"/>
                <a:sym typeface="Anton"/>
              </a:rPr>
              <a:t>T</a:t>
            </a:r>
            <a:endParaRPr b="0" i="0" sz="12800" u="none" cap="none" strike="noStrike">
              <a:solidFill>
                <a:schemeClr val="dk1"/>
              </a:solidFill>
              <a:latin typeface="Calibri"/>
              <a:ea typeface="Calibri"/>
              <a:cs typeface="Calibri"/>
              <a:sym typeface="Calibri"/>
            </a:endParaRPr>
          </a:p>
        </p:txBody>
      </p:sp>
      <p:pic>
        <p:nvPicPr>
          <p:cNvPr descr=" " id="239" name="Google Shape;239;g33e3c4b3d38_0_197"/>
          <p:cNvPicPr preferRelativeResize="0"/>
          <p:nvPr/>
        </p:nvPicPr>
        <p:blipFill rotWithShape="1">
          <a:blip r:embed="rId14">
            <a:alphaModFix/>
          </a:blip>
          <a:srcRect b="0" l="0" r="0" t="0"/>
          <a:stretch/>
        </p:blipFill>
        <p:spPr>
          <a:xfrm>
            <a:off x="3327816" y="1079500"/>
            <a:ext cx="1625803" cy="1625600"/>
          </a:xfrm>
          <a:prstGeom prst="rect">
            <a:avLst/>
          </a:prstGeom>
          <a:noFill/>
          <a:ln>
            <a:noFill/>
          </a:ln>
        </p:spPr>
      </p:pic>
      <p:pic>
        <p:nvPicPr>
          <p:cNvPr descr=" " id="240" name="Google Shape;240;g33e3c4b3d38_0_197"/>
          <p:cNvPicPr preferRelativeResize="0"/>
          <p:nvPr/>
        </p:nvPicPr>
        <p:blipFill rotWithShape="1">
          <a:blip r:embed="rId15">
            <a:alphaModFix/>
          </a:blip>
          <a:srcRect b="0" l="0" r="0" t="0"/>
          <a:stretch/>
        </p:blipFill>
        <p:spPr>
          <a:xfrm>
            <a:off x="3412504" y="1164183"/>
            <a:ext cx="1456422" cy="1456246"/>
          </a:xfrm>
          <a:prstGeom prst="rect">
            <a:avLst/>
          </a:prstGeom>
          <a:noFill/>
          <a:ln>
            <a:noFill/>
          </a:ln>
        </p:spPr>
      </p:pic>
      <p:pic>
        <p:nvPicPr>
          <p:cNvPr descr=" " id="241" name="Google Shape;241;g33e3c4b3d38_0_197"/>
          <p:cNvPicPr preferRelativeResize="0"/>
          <p:nvPr/>
        </p:nvPicPr>
        <p:blipFill rotWithShape="1">
          <a:blip r:embed="rId14">
            <a:alphaModFix/>
          </a:blip>
          <a:srcRect b="0" l="0" r="0" t="0"/>
          <a:stretch/>
        </p:blipFill>
        <p:spPr>
          <a:xfrm>
            <a:off x="3327816" y="8128000"/>
            <a:ext cx="1625803" cy="1625600"/>
          </a:xfrm>
          <a:prstGeom prst="rect">
            <a:avLst/>
          </a:prstGeom>
          <a:noFill/>
          <a:ln>
            <a:noFill/>
          </a:ln>
        </p:spPr>
      </p:pic>
      <p:pic>
        <p:nvPicPr>
          <p:cNvPr descr=" " id="242" name="Google Shape;242;g33e3c4b3d38_0_197"/>
          <p:cNvPicPr preferRelativeResize="0"/>
          <p:nvPr/>
        </p:nvPicPr>
        <p:blipFill rotWithShape="1">
          <a:blip r:embed="rId16">
            <a:alphaModFix/>
          </a:blip>
          <a:srcRect b="0" l="0" r="0" t="0"/>
          <a:stretch/>
        </p:blipFill>
        <p:spPr>
          <a:xfrm>
            <a:off x="3429404" y="8132763"/>
            <a:ext cx="1519452" cy="1519262"/>
          </a:xfrm>
          <a:prstGeom prst="rect">
            <a:avLst/>
          </a:prstGeom>
          <a:noFill/>
          <a:ln>
            <a:noFill/>
          </a:ln>
        </p:spPr>
      </p:pic>
      <p:pic>
        <p:nvPicPr>
          <p:cNvPr descr=" " id="243" name="Google Shape;243;g33e3c4b3d38_0_197"/>
          <p:cNvPicPr preferRelativeResize="0"/>
          <p:nvPr/>
        </p:nvPicPr>
        <p:blipFill rotWithShape="1">
          <a:blip r:embed="rId14">
            <a:alphaModFix/>
          </a:blip>
          <a:srcRect b="0" l="0" r="0" t="0"/>
          <a:stretch/>
        </p:blipFill>
        <p:spPr>
          <a:xfrm>
            <a:off x="16473959" y="1079500"/>
            <a:ext cx="1625803" cy="1625600"/>
          </a:xfrm>
          <a:prstGeom prst="rect">
            <a:avLst/>
          </a:prstGeom>
          <a:noFill/>
          <a:ln>
            <a:noFill/>
          </a:ln>
        </p:spPr>
      </p:pic>
      <p:pic>
        <p:nvPicPr>
          <p:cNvPr descr=" " id="244" name="Google Shape;244;g33e3c4b3d38_0_197"/>
          <p:cNvPicPr preferRelativeResize="0"/>
          <p:nvPr/>
        </p:nvPicPr>
        <p:blipFill rotWithShape="1">
          <a:blip r:embed="rId17">
            <a:alphaModFix/>
          </a:blip>
          <a:srcRect b="0" l="0" r="0" t="0"/>
          <a:stretch/>
        </p:blipFill>
        <p:spPr>
          <a:xfrm>
            <a:off x="16677184" y="1282700"/>
            <a:ext cx="1192256" cy="1190414"/>
          </a:xfrm>
          <a:prstGeom prst="rect">
            <a:avLst/>
          </a:prstGeom>
          <a:noFill/>
          <a:ln>
            <a:noFill/>
          </a:ln>
        </p:spPr>
      </p:pic>
      <p:pic>
        <p:nvPicPr>
          <p:cNvPr descr=" " id="245" name="Google Shape;245;g33e3c4b3d38_0_197"/>
          <p:cNvPicPr preferRelativeResize="0"/>
          <p:nvPr/>
        </p:nvPicPr>
        <p:blipFill rotWithShape="1">
          <a:blip r:embed="rId14">
            <a:alphaModFix/>
          </a:blip>
          <a:srcRect b="0" l="0" r="0" t="0"/>
          <a:stretch/>
        </p:blipFill>
        <p:spPr>
          <a:xfrm>
            <a:off x="16473959" y="8128000"/>
            <a:ext cx="1625803" cy="1625600"/>
          </a:xfrm>
          <a:prstGeom prst="rect">
            <a:avLst/>
          </a:prstGeom>
          <a:noFill/>
          <a:ln>
            <a:noFill/>
          </a:ln>
        </p:spPr>
      </p:pic>
      <p:pic>
        <p:nvPicPr>
          <p:cNvPr descr=" " id="246" name="Google Shape;246;g33e3c4b3d38_0_197"/>
          <p:cNvPicPr preferRelativeResize="0"/>
          <p:nvPr/>
        </p:nvPicPr>
        <p:blipFill rotWithShape="1">
          <a:blip r:embed="rId18">
            <a:alphaModFix/>
          </a:blip>
          <a:srcRect b="0" l="0" r="0" t="0"/>
          <a:stretch/>
        </p:blipFill>
        <p:spPr>
          <a:xfrm>
            <a:off x="16541703" y="8128000"/>
            <a:ext cx="1490319" cy="1625600"/>
          </a:xfrm>
          <a:prstGeom prst="rect">
            <a:avLst/>
          </a:prstGeom>
          <a:noFill/>
          <a:ln>
            <a:noFill/>
          </a:ln>
        </p:spPr>
      </p:pic>
      <p:sp>
        <p:nvSpPr>
          <p:cNvPr id="247" name="Google Shape;247;g33e3c4b3d38_0_197"/>
          <p:cNvSpPr/>
          <p:nvPr/>
        </p:nvSpPr>
        <p:spPr>
          <a:xfrm>
            <a:off x="3327816" y="34798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33e3c4b3d38_0_197"/>
          <p:cNvSpPr/>
          <p:nvPr/>
        </p:nvSpPr>
        <p:spPr>
          <a:xfrm>
            <a:off x="3327816" y="34798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33e3c4b3d38_0_197"/>
          <p:cNvSpPr/>
          <p:nvPr/>
        </p:nvSpPr>
        <p:spPr>
          <a:xfrm>
            <a:off x="3327816" y="34798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33e3c4b3d38_0_197"/>
          <p:cNvSpPr/>
          <p:nvPr/>
        </p:nvSpPr>
        <p:spPr>
          <a:xfrm>
            <a:off x="3327816" y="3479800"/>
            <a:ext cx="47250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Anton"/>
              <a:buNone/>
            </a:pPr>
            <a:r>
              <a:rPr b="0" i="0" lang="en-US" sz="3600" u="none" cap="none" strike="noStrike">
                <a:solidFill>
                  <a:srgbClr val="FFFFFF"/>
                </a:solidFill>
                <a:latin typeface="Anton"/>
                <a:ea typeface="Anton"/>
                <a:cs typeface="Anton"/>
                <a:sym typeface="Anton"/>
              </a:rPr>
              <a:t>Strengths</a:t>
            </a:r>
            <a:endParaRPr b="0" i="0" sz="3600" u="none" cap="none" strike="noStrike">
              <a:solidFill>
                <a:schemeClr val="dk1"/>
              </a:solidFill>
              <a:latin typeface="Calibri"/>
              <a:ea typeface="Calibri"/>
              <a:cs typeface="Calibri"/>
              <a:sym typeface="Calibri"/>
            </a:endParaRPr>
          </a:p>
        </p:txBody>
      </p:sp>
      <p:sp>
        <p:nvSpPr>
          <p:cNvPr id="251" name="Google Shape;251;g33e3c4b3d38_0_197"/>
          <p:cNvSpPr/>
          <p:nvPr/>
        </p:nvSpPr>
        <p:spPr>
          <a:xfrm>
            <a:off x="3327816" y="43688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52" name="Google Shape;252;g33e3c4b3d38_0_197"/>
          <p:cNvSpPr/>
          <p:nvPr/>
        </p:nvSpPr>
        <p:spPr>
          <a:xfrm>
            <a:off x="3327816" y="105283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33e3c4b3d38_0_197"/>
          <p:cNvSpPr/>
          <p:nvPr/>
        </p:nvSpPr>
        <p:spPr>
          <a:xfrm>
            <a:off x="3327816" y="105283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33e3c4b3d38_0_197"/>
          <p:cNvSpPr/>
          <p:nvPr/>
        </p:nvSpPr>
        <p:spPr>
          <a:xfrm>
            <a:off x="3327816" y="105283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33e3c4b3d38_0_197"/>
          <p:cNvSpPr/>
          <p:nvPr/>
        </p:nvSpPr>
        <p:spPr>
          <a:xfrm>
            <a:off x="3327816" y="10528300"/>
            <a:ext cx="47250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Anton"/>
              <a:buNone/>
            </a:pPr>
            <a:r>
              <a:rPr b="0" i="0" lang="en-US" sz="3600" u="none" cap="none" strike="noStrike">
                <a:solidFill>
                  <a:srgbClr val="FFFFFF"/>
                </a:solidFill>
                <a:latin typeface="Anton"/>
                <a:ea typeface="Anton"/>
                <a:cs typeface="Anton"/>
                <a:sym typeface="Anton"/>
              </a:rPr>
              <a:t>Opportunities</a:t>
            </a:r>
            <a:endParaRPr b="0" i="0" sz="3600" u="none" cap="none" strike="noStrike">
              <a:solidFill>
                <a:schemeClr val="dk1"/>
              </a:solidFill>
              <a:latin typeface="Calibri"/>
              <a:ea typeface="Calibri"/>
              <a:cs typeface="Calibri"/>
              <a:sym typeface="Calibri"/>
            </a:endParaRPr>
          </a:p>
        </p:txBody>
      </p:sp>
      <p:sp>
        <p:nvSpPr>
          <p:cNvPr id="256" name="Google Shape;256;g33e3c4b3d38_0_197"/>
          <p:cNvSpPr/>
          <p:nvPr/>
        </p:nvSpPr>
        <p:spPr>
          <a:xfrm>
            <a:off x="3327816" y="11417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57" name="Google Shape;257;g33e3c4b3d38_0_197"/>
          <p:cNvSpPr/>
          <p:nvPr/>
        </p:nvSpPr>
        <p:spPr>
          <a:xfrm>
            <a:off x="16473959" y="34798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33e3c4b3d38_0_197"/>
          <p:cNvSpPr/>
          <p:nvPr/>
        </p:nvSpPr>
        <p:spPr>
          <a:xfrm>
            <a:off x="16473959" y="34798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33e3c4b3d38_0_197"/>
          <p:cNvSpPr/>
          <p:nvPr/>
        </p:nvSpPr>
        <p:spPr>
          <a:xfrm>
            <a:off x="16473959" y="34798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33e3c4b3d38_0_197"/>
          <p:cNvSpPr/>
          <p:nvPr/>
        </p:nvSpPr>
        <p:spPr>
          <a:xfrm>
            <a:off x="16473959" y="3479800"/>
            <a:ext cx="47250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Anton"/>
              <a:buNone/>
            </a:pPr>
            <a:r>
              <a:rPr b="0" i="0" lang="en-US" sz="3600" u="none" cap="none" strike="noStrike">
                <a:solidFill>
                  <a:srgbClr val="FFFFFF"/>
                </a:solidFill>
                <a:latin typeface="Anton"/>
                <a:ea typeface="Anton"/>
                <a:cs typeface="Anton"/>
                <a:sym typeface="Anton"/>
              </a:rPr>
              <a:t>Weaknesses</a:t>
            </a:r>
            <a:endParaRPr b="0" i="0" sz="3600" u="none" cap="none" strike="noStrike">
              <a:solidFill>
                <a:schemeClr val="dk1"/>
              </a:solidFill>
              <a:latin typeface="Calibri"/>
              <a:ea typeface="Calibri"/>
              <a:cs typeface="Calibri"/>
              <a:sym typeface="Calibri"/>
            </a:endParaRPr>
          </a:p>
        </p:txBody>
      </p:sp>
      <p:sp>
        <p:nvSpPr>
          <p:cNvPr id="261" name="Google Shape;261;g33e3c4b3d38_0_197"/>
          <p:cNvSpPr/>
          <p:nvPr/>
        </p:nvSpPr>
        <p:spPr>
          <a:xfrm>
            <a:off x="16473959" y="43688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62" name="Google Shape;262;g33e3c4b3d38_0_197"/>
          <p:cNvSpPr/>
          <p:nvPr/>
        </p:nvSpPr>
        <p:spPr>
          <a:xfrm>
            <a:off x="16473959" y="105283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33e3c4b3d38_0_197"/>
          <p:cNvSpPr/>
          <p:nvPr/>
        </p:nvSpPr>
        <p:spPr>
          <a:xfrm>
            <a:off x="16473959" y="105283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33e3c4b3d38_0_197"/>
          <p:cNvSpPr/>
          <p:nvPr/>
        </p:nvSpPr>
        <p:spPr>
          <a:xfrm>
            <a:off x="16473959" y="105283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33e3c4b3d38_0_197"/>
          <p:cNvSpPr/>
          <p:nvPr/>
        </p:nvSpPr>
        <p:spPr>
          <a:xfrm>
            <a:off x="16473959" y="10528300"/>
            <a:ext cx="47250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Anton"/>
              <a:buNone/>
            </a:pPr>
            <a:r>
              <a:rPr b="0" i="0" lang="en-US" sz="3600" u="none" cap="none" strike="noStrike">
                <a:solidFill>
                  <a:srgbClr val="FFFFFF"/>
                </a:solidFill>
                <a:latin typeface="Anton"/>
                <a:ea typeface="Anton"/>
                <a:cs typeface="Anton"/>
                <a:sym typeface="Anton"/>
              </a:rPr>
              <a:t>Threats</a:t>
            </a:r>
            <a:endParaRPr b="0" i="0" sz="3600" u="none" cap="none" strike="noStrike">
              <a:solidFill>
                <a:schemeClr val="dk1"/>
              </a:solidFill>
              <a:latin typeface="Calibri"/>
              <a:ea typeface="Calibri"/>
              <a:cs typeface="Calibri"/>
              <a:sym typeface="Calibri"/>
            </a:endParaRPr>
          </a:p>
        </p:txBody>
      </p:sp>
      <p:sp>
        <p:nvSpPr>
          <p:cNvPr id="266" name="Google Shape;266;g33e3c4b3d38_0_197"/>
          <p:cNvSpPr/>
          <p:nvPr/>
        </p:nvSpPr>
        <p:spPr>
          <a:xfrm>
            <a:off x="16473959" y="11417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405"/>
        </a:solidFill>
      </p:bgPr>
    </p:bg>
    <p:spTree>
      <p:nvGrpSpPr>
        <p:cNvPr id="271" name="Shape 271"/>
        <p:cNvGrpSpPr/>
        <p:nvPr/>
      </p:nvGrpSpPr>
      <p:grpSpPr>
        <a:xfrm>
          <a:off x="0" y="0"/>
          <a:ext cx="0" cy="0"/>
          <a:chOff x="0" y="0"/>
          <a:chExt cx="0" cy="0"/>
        </a:xfrm>
      </p:grpSpPr>
      <p:pic>
        <p:nvPicPr>
          <p:cNvPr descr=" " id="272" name="Google Shape;272;g33e3c4b3d38_0_246"/>
          <p:cNvPicPr preferRelativeResize="0"/>
          <p:nvPr/>
        </p:nvPicPr>
        <p:blipFill rotWithShape="1">
          <a:blip r:embed="rId3">
            <a:alphaModFix/>
          </a:blip>
          <a:srcRect b="0" l="0" r="0" t="0"/>
          <a:stretch/>
        </p:blipFill>
        <p:spPr>
          <a:xfrm>
            <a:off x="9526191" y="0"/>
            <a:ext cx="14860857" cy="11150600"/>
          </a:xfrm>
          <a:prstGeom prst="rect">
            <a:avLst/>
          </a:prstGeom>
          <a:noFill/>
          <a:ln>
            <a:noFill/>
          </a:ln>
        </p:spPr>
      </p:pic>
      <p:pic>
        <p:nvPicPr>
          <p:cNvPr descr=" " id="273" name="Google Shape;273;g33e3c4b3d38_0_246"/>
          <p:cNvPicPr preferRelativeResize="0"/>
          <p:nvPr/>
        </p:nvPicPr>
        <p:blipFill rotWithShape="1">
          <a:blip r:embed="rId4">
            <a:alphaModFix/>
          </a:blip>
          <a:srcRect b="0" l="0" r="0" t="0"/>
          <a:stretch/>
        </p:blipFill>
        <p:spPr>
          <a:xfrm>
            <a:off x="0" y="0"/>
            <a:ext cx="10275584" cy="13716000"/>
          </a:xfrm>
          <a:prstGeom prst="rect">
            <a:avLst/>
          </a:prstGeom>
          <a:noFill/>
          <a:ln>
            <a:noFill/>
          </a:ln>
        </p:spPr>
      </p:pic>
      <p:sp>
        <p:nvSpPr>
          <p:cNvPr id="274" name="Google Shape;274;g33e3c4b3d38_0_24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5" name="Google Shape;275;g33e3c4b3d38_0_24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76" name="Google Shape;276;g33e3c4b3d38_0_246"/>
          <p:cNvSpPr/>
          <p:nvPr/>
        </p:nvSpPr>
        <p:spPr>
          <a:xfrm>
            <a:off x="1397175" y="1143000"/>
            <a:ext cx="106905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Anton"/>
              <a:buNone/>
            </a:pPr>
            <a:r>
              <a:rPr b="0" i="0" lang="en-US" sz="8000" u="none" cap="none" strike="noStrike">
                <a:solidFill>
                  <a:srgbClr val="FFFFFF"/>
                </a:solidFill>
                <a:latin typeface="Anton"/>
                <a:ea typeface="Anton"/>
                <a:cs typeface="Anton"/>
                <a:sym typeface="Anton"/>
              </a:rPr>
              <a:t>Some Data</a:t>
            </a:r>
            <a:endParaRPr b="0" i="0" sz="8000" u="none" cap="none" strike="noStrike">
              <a:solidFill>
                <a:schemeClr val="dk1"/>
              </a:solidFill>
              <a:latin typeface="Calibri"/>
              <a:ea typeface="Calibri"/>
              <a:cs typeface="Calibri"/>
              <a:sym typeface="Calibri"/>
            </a:endParaRPr>
          </a:p>
        </p:txBody>
      </p:sp>
      <p:sp>
        <p:nvSpPr>
          <p:cNvPr id="277" name="Google Shape;277;g33e3c4b3d38_0_246"/>
          <p:cNvSpPr/>
          <p:nvPr/>
        </p:nvSpPr>
        <p:spPr>
          <a:xfrm>
            <a:off x="1244756" y="5029200"/>
            <a:ext cx="8573700" cy="675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33e3c4b3d38_0_246"/>
          <p:cNvSpPr/>
          <p:nvPr/>
        </p:nvSpPr>
        <p:spPr>
          <a:xfrm>
            <a:off x="1244756" y="5029200"/>
            <a:ext cx="8573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33e3c4b3d38_0_246"/>
          <p:cNvSpPr/>
          <p:nvPr/>
        </p:nvSpPr>
        <p:spPr>
          <a:xfrm>
            <a:off x="1244756" y="5270500"/>
            <a:ext cx="20832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33e3c4b3d38_0_246"/>
          <p:cNvSpPr/>
          <p:nvPr/>
        </p:nvSpPr>
        <p:spPr>
          <a:xfrm>
            <a:off x="1244756" y="5270500"/>
            <a:ext cx="24219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F8D4A"/>
              </a:buClr>
              <a:buSzPts val="8000"/>
              <a:buFont typeface="Anton"/>
              <a:buNone/>
            </a:pPr>
            <a:r>
              <a:rPr b="0" i="0" lang="en-US" sz="8000" u="none" cap="none" strike="noStrike">
                <a:solidFill>
                  <a:srgbClr val="BF8D4A"/>
                </a:solidFill>
                <a:latin typeface="Anton"/>
                <a:ea typeface="Anton"/>
                <a:cs typeface="Anton"/>
                <a:sym typeface="Anton"/>
              </a:rPr>
              <a:t>75%</a:t>
            </a:r>
            <a:endParaRPr b="0" i="0" sz="8000" u="none" cap="none" strike="noStrike">
              <a:solidFill>
                <a:schemeClr val="dk1"/>
              </a:solidFill>
              <a:latin typeface="Calibri"/>
              <a:ea typeface="Calibri"/>
              <a:cs typeface="Calibri"/>
              <a:sym typeface="Calibri"/>
            </a:endParaRPr>
          </a:p>
        </p:txBody>
      </p:sp>
      <p:sp>
        <p:nvSpPr>
          <p:cNvPr id="281" name="Google Shape;281;g33e3c4b3d38_0_246"/>
          <p:cNvSpPr/>
          <p:nvPr/>
        </p:nvSpPr>
        <p:spPr>
          <a:xfrm>
            <a:off x="3531041" y="5029200"/>
            <a:ext cx="62874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33e3c4b3d38_0_246"/>
          <p:cNvSpPr/>
          <p:nvPr/>
        </p:nvSpPr>
        <p:spPr>
          <a:xfrm>
            <a:off x="3531041" y="5029200"/>
            <a:ext cx="64398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Anton"/>
              <a:buNone/>
            </a:pPr>
            <a:r>
              <a:rPr b="0" i="0" lang="en-US" sz="3600" u="none" cap="none" strike="noStrike">
                <a:solidFill>
                  <a:srgbClr val="FFFFFF"/>
                </a:solidFill>
                <a:latin typeface="Anton"/>
                <a:ea typeface="Anton"/>
                <a:cs typeface="Anton"/>
                <a:sym typeface="Anton"/>
              </a:rPr>
              <a:t>Enchanted Creatures</a:t>
            </a:r>
            <a:endParaRPr b="0" i="0" sz="3600" u="none" cap="none" strike="noStrike">
              <a:solidFill>
                <a:schemeClr val="dk1"/>
              </a:solidFill>
              <a:latin typeface="Calibri"/>
              <a:ea typeface="Calibri"/>
              <a:cs typeface="Calibri"/>
              <a:sym typeface="Calibri"/>
            </a:endParaRPr>
          </a:p>
        </p:txBody>
      </p:sp>
      <p:sp>
        <p:nvSpPr>
          <p:cNvPr id="283" name="Google Shape;283;g33e3c4b3d38_0_246"/>
          <p:cNvSpPr/>
          <p:nvPr/>
        </p:nvSpPr>
        <p:spPr>
          <a:xfrm>
            <a:off x="3531041" y="5816600"/>
            <a:ext cx="6422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284" name="Google Shape;284;g33e3c4b3d38_0_246"/>
          <p:cNvSpPr/>
          <p:nvPr/>
        </p:nvSpPr>
        <p:spPr>
          <a:xfrm>
            <a:off x="1244756" y="7645400"/>
            <a:ext cx="85737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33e3c4b3d38_0_246"/>
          <p:cNvSpPr/>
          <p:nvPr/>
        </p:nvSpPr>
        <p:spPr>
          <a:xfrm>
            <a:off x="1244756" y="7645400"/>
            <a:ext cx="20832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33e3c4b3d38_0_246"/>
          <p:cNvSpPr/>
          <p:nvPr/>
        </p:nvSpPr>
        <p:spPr>
          <a:xfrm>
            <a:off x="1244756" y="7645400"/>
            <a:ext cx="24219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F8D4A"/>
              </a:buClr>
              <a:buSzPts val="8000"/>
              <a:buFont typeface="Anton"/>
              <a:buNone/>
            </a:pPr>
            <a:r>
              <a:rPr b="0" i="0" lang="en-US" sz="8000" u="none" cap="none" strike="noStrike">
                <a:solidFill>
                  <a:srgbClr val="BF8D4A"/>
                </a:solidFill>
                <a:latin typeface="Anton"/>
                <a:ea typeface="Anton"/>
                <a:cs typeface="Anton"/>
                <a:sym typeface="Anton"/>
              </a:rPr>
              <a:t>60%</a:t>
            </a:r>
            <a:endParaRPr b="0" i="0" sz="8000" u="none" cap="none" strike="noStrike">
              <a:solidFill>
                <a:schemeClr val="dk1"/>
              </a:solidFill>
              <a:latin typeface="Calibri"/>
              <a:ea typeface="Calibri"/>
              <a:cs typeface="Calibri"/>
              <a:sym typeface="Calibri"/>
            </a:endParaRPr>
          </a:p>
        </p:txBody>
      </p:sp>
      <p:sp>
        <p:nvSpPr>
          <p:cNvPr id="287" name="Google Shape;287;g33e3c4b3d38_0_246"/>
          <p:cNvSpPr/>
          <p:nvPr/>
        </p:nvSpPr>
        <p:spPr>
          <a:xfrm>
            <a:off x="3531041" y="7708900"/>
            <a:ext cx="62874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33e3c4b3d38_0_246"/>
          <p:cNvSpPr/>
          <p:nvPr/>
        </p:nvSpPr>
        <p:spPr>
          <a:xfrm>
            <a:off x="3531041" y="7708900"/>
            <a:ext cx="64398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Anton"/>
              <a:buNone/>
            </a:pPr>
            <a:r>
              <a:rPr b="0" i="0" lang="en-US" sz="3600" u="none" cap="none" strike="noStrike">
                <a:solidFill>
                  <a:srgbClr val="FFFFFF"/>
                </a:solidFill>
                <a:latin typeface="Anton"/>
                <a:ea typeface="Anton"/>
                <a:cs typeface="Anton"/>
                <a:sym typeface="Anton"/>
              </a:rPr>
              <a:t>Magic-Wielding Individuals</a:t>
            </a:r>
            <a:endParaRPr b="0" i="0" sz="3600" u="none" cap="none" strike="noStrike">
              <a:solidFill>
                <a:schemeClr val="dk1"/>
              </a:solidFill>
              <a:latin typeface="Calibri"/>
              <a:ea typeface="Calibri"/>
              <a:cs typeface="Calibri"/>
              <a:sym typeface="Calibri"/>
            </a:endParaRPr>
          </a:p>
        </p:txBody>
      </p:sp>
      <p:sp>
        <p:nvSpPr>
          <p:cNvPr id="289" name="Google Shape;289;g33e3c4b3d38_0_246"/>
          <p:cNvSpPr/>
          <p:nvPr/>
        </p:nvSpPr>
        <p:spPr>
          <a:xfrm>
            <a:off x="3531041" y="8496300"/>
            <a:ext cx="6422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290" name="Google Shape;290;g33e3c4b3d38_0_246"/>
          <p:cNvSpPr/>
          <p:nvPr/>
        </p:nvSpPr>
        <p:spPr>
          <a:xfrm>
            <a:off x="1244756" y="9779000"/>
            <a:ext cx="8573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33e3c4b3d38_0_246"/>
          <p:cNvSpPr/>
          <p:nvPr/>
        </p:nvSpPr>
        <p:spPr>
          <a:xfrm>
            <a:off x="1244756" y="10020300"/>
            <a:ext cx="20832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33e3c4b3d38_0_246"/>
          <p:cNvSpPr/>
          <p:nvPr/>
        </p:nvSpPr>
        <p:spPr>
          <a:xfrm>
            <a:off x="1244756" y="10020300"/>
            <a:ext cx="24219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F8D4A"/>
              </a:buClr>
              <a:buSzPts val="8000"/>
              <a:buFont typeface="Anton"/>
              <a:buNone/>
            </a:pPr>
            <a:r>
              <a:rPr b="0" i="0" lang="en-US" sz="8000" u="none" cap="none" strike="noStrike">
                <a:solidFill>
                  <a:srgbClr val="BF8D4A"/>
                </a:solidFill>
                <a:latin typeface="Anton"/>
                <a:ea typeface="Anton"/>
                <a:cs typeface="Anton"/>
                <a:sym typeface="Anton"/>
              </a:rPr>
              <a:t>90%</a:t>
            </a:r>
            <a:endParaRPr b="0" i="0" sz="8000" u="none" cap="none" strike="noStrike">
              <a:solidFill>
                <a:schemeClr val="dk1"/>
              </a:solidFill>
              <a:latin typeface="Calibri"/>
              <a:ea typeface="Calibri"/>
              <a:cs typeface="Calibri"/>
              <a:sym typeface="Calibri"/>
            </a:endParaRPr>
          </a:p>
        </p:txBody>
      </p:sp>
      <p:sp>
        <p:nvSpPr>
          <p:cNvPr id="293" name="Google Shape;293;g33e3c4b3d38_0_246"/>
          <p:cNvSpPr/>
          <p:nvPr/>
        </p:nvSpPr>
        <p:spPr>
          <a:xfrm>
            <a:off x="3531041" y="9779000"/>
            <a:ext cx="62874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33e3c4b3d38_0_246"/>
          <p:cNvSpPr/>
          <p:nvPr/>
        </p:nvSpPr>
        <p:spPr>
          <a:xfrm>
            <a:off x="3531041" y="9779000"/>
            <a:ext cx="64398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Anton"/>
              <a:buNone/>
            </a:pPr>
            <a:r>
              <a:rPr b="0" i="0" lang="en-US" sz="3600" u="none" cap="none" strike="noStrike">
                <a:solidFill>
                  <a:srgbClr val="FFFFFF"/>
                </a:solidFill>
                <a:latin typeface="Anton"/>
                <a:ea typeface="Anton"/>
                <a:cs typeface="Anton"/>
                <a:sym typeface="Anton"/>
              </a:rPr>
              <a:t>Spells Cast</a:t>
            </a:r>
            <a:endParaRPr b="0" i="0" sz="3600" u="none" cap="none" strike="noStrike">
              <a:solidFill>
                <a:schemeClr val="dk1"/>
              </a:solidFill>
              <a:latin typeface="Calibri"/>
              <a:ea typeface="Calibri"/>
              <a:cs typeface="Calibri"/>
              <a:sym typeface="Calibri"/>
            </a:endParaRPr>
          </a:p>
        </p:txBody>
      </p:sp>
      <p:sp>
        <p:nvSpPr>
          <p:cNvPr id="295" name="Google Shape;295;g33e3c4b3d38_0_246"/>
          <p:cNvSpPr/>
          <p:nvPr/>
        </p:nvSpPr>
        <p:spPr>
          <a:xfrm>
            <a:off x="3531041" y="10566400"/>
            <a:ext cx="6422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pic>
        <p:nvPicPr>
          <p:cNvPr descr=" " id="296" name="Google Shape;296;g33e3c4b3d38_0_246"/>
          <p:cNvPicPr preferRelativeResize="0"/>
          <p:nvPr/>
        </p:nvPicPr>
        <p:blipFill rotWithShape="1">
          <a:blip r:embed="rId6">
            <a:alphaModFix/>
          </a:blip>
          <a:srcRect b="0" l="0" r="0" t="0"/>
          <a:stretch/>
        </p:blipFill>
        <p:spPr>
          <a:xfrm>
            <a:off x="10643930" y="2159000"/>
            <a:ext cx="12955619" cy="10452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405"/>
        </a:solidFill>
      </p:bgPr>
    </p:bg>
    <p:spTree>
      <p:nvGrpSpPr>
        <p:cNvPr id="301" name="Shape 301"/>
        <p:cNvGrpSpPr/>
        <p:nvPr/>
      </p:nvGrpSpPr>
      <p:grpSpPr>
        <a:xfrm>
          <a:off x="0" y="0"/>
          <a:ext cx="0" cy="0"/>
          <a:chOff x="0" y="0"/>
          <a:chExt cx="0" cy="0"/>
        </a:xfrm>
      </p:grpSpPr>
      <p:pic>
        <p:nvPicPr>
          <p:cNvPr descr=" " id="302" name="Google Shape;302;g33e3c4b3d38_0_275"/>
          <p:cNvPicPr preferRelativeResize="0"/>
          <p:nvPr/>
        </p:nvPicPr>
        <p:blipFill rotWithShape="1">
          <a:blip r:embed="rId3">
            <a:alphaModFix/>
          </a:blip>
          <a:srcRect b="0" l="0" r="0" t="0"/>
          <a:stretch/>
        </p:blipFill>
        <p:spPr>
          <a:xfrm>
            <a:off x="2382053" y="0"/>
            <a:ext cx="18364232" cy="4836802"/>
          </a:xfrm>
          <a:prstGeom prst="rect">
            <a:avLst/>
          </a:prstGeom>
          <a:noFill/>
          <a:ln>
            <a:noFill/>
          </a:ln>
        </p:spPr>
      </p:pic>
      <p:pic>
        <p:nvPicPr>
          <p:cNvPr descr=" " id="303" name="Google Shape;303;g33e3c4b3d38_0_275"/>
          <p:cNvPicPr preferRelativeResize="0"/>
          <p:nvPr/>
        </p:nvPicPr>
        <p:blipFill rotWithShape="1">
          <a:blip r:embed="rId4">
            <a:alphaModFix/>
          </a:blip>
          <a:srcRect b="0" l="0" r="0" t="0"/>
          <a:stretch/>
        </p:blipFill>
        <p:spPr>
          <a:xfrm>
            <a:off x="0" y="8047410"/>
            <a:ext cx="10064250" cy="5668590"/>
          </a:xfrm>
          <a:prstGeom prst="rect">
            <a:avLst/>
          </a:prstGeom>
          <a:noFill/>
          <a:ln>
            <a:noFill/>
          </a:ln>
        </p:spPr>
      </p:pic>
      <p:pic>
        <p:nvPicPr>
          <p:cNvPr descr=" " id="304" name="Google Shape;304;g33e3c4b3d38_0_275"/>
          <p:cNvPicPr preferRelativeResize="0"/>
          <p:nvPr/>
        </p:nvPicPr>
        <p:blipFill rotWithShape="1">
          <a:blip r:embed="rId5">
            <a:alphaModFix/>
          </a:blip>
          <a:srcRect b="0" l="0" r="0" t="0"/>
          <a:stretch/>
        </p:blipFill>
        <p:spPr>
          <a:xfrm>
            <a:off x="15248761" y="8466510"/>
            <a:ext cx="9138287" cy="5249490"/>
          </a:xfrm>
          <a:prstGeom prst="rect">
            <a:avLst/>
          </a:prstGeom>
          <a:noFill/>
          <a:ln>
            <a:noFill/>
          </a:ln>
        </p:spPr>
      </p:pic>
      <p:sp>
        <p:nvSpPr>
          <p:cNvPr id="305" name="Google Shape;305;g33e3c4b3d38_0_27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6" name="Google Shape;306;g33e3c4b3d38_0_27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07" name="Google Shape;307;g33e3c4b3d38_0_275"/>
          <p:cNvSpPr/>
          <p:nvPr/>
        </p:nvSpPr>
        <p:spPr>
          <a:xfrm>
            <a:off x="4305838" y="3403600"/>
            <a:ext cx="15762600" cy="763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33e3c4b3d38_0_275"/>
          <p:cNvSpPr/>
          <p:nvPr/>
        </p:nvSpPr>
        <p:spPr>
          <a:xfrm>
            <a:off x="4305838" y="3403600"/>
            <a:ext cx="15762600" cy="600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33e3c4b3d38_0_275"/>
          <p:cNvSpPr/>
          <p:nvPr/>
        </p:nvSpPr>
        <p:spPr>
          <a:xfrm>
            <a:off x="6795349" y="3403600"/>
            <a:ext cx="10783500" cy="56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F8D4A"/>
              </a:buClr>
              <a:buSzPts val="24000"/>
              <a:buFont typeface="Anton"/>
              <a:buNone/>
            </a:pPr>
            <a:r>
              <a:rPr b="0" i="0" lang="en-US" sz="24000" u="none" cap="none" strike="noStrike">
                <a:solidFill>
                  <a:srgbClr val="BF8D4A"/>
                </a:solidFill>
                <a:latin typeface="Anton"/>
                <a:ea typeface="Anton"/>
                <a:cs typeface="Anton"/>
                <a:sym typeface="Anton"/>
              </a:rPr>
              <a:t>234,567</a:t>
            </a:r>
            <a:endParaRPr b="0" i="0" sz="24000" u="none" cap="none" strike="noStrike">
              <a:solidFill>
                <a:schemeClr val="dk1"/>
              </a:solidFill>
              <a:latin typeface="Calibri"/>
              <a:ea typeface="Calibri"/>
              <a:cs typeface="Calibri"/>
              <a:sym typeface="Calibri"/>
            </a:endParaRPr>
          </a:p>
        </p:txBody>
      </p:sp>
      <p:sp>
        <p:nvSpPr>
          <p:cNvPr id="310" name="Google Shape;310;g33e3c4b3d38_0_275"/>
          <p:cNvSpPr/>
          <p:nvPr/>
        </p:nvSpPr>
        <p:spPr>
          <a:xfrm>
            <a:off x="4170355" y="81915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Poppins SemiBold"/>
              <a:buNone/>
            </a:pPr>
            <a:r>
              <a:rPr b="0" i="0" lang="en-US" sz="6400" u="none" cap="none" strike="noStrike">
                <a:solidFill>
                  <a:srgbClr val="FFFFFF"/>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11" name="Google Shape;311;g33e3c4b3d38_0_275"/>
          <p:cNvSpPr/>
          <p:nvPr/>
        </p:nvSpPr>
        <p:spPr>
          <a:xfrm>
            <a:off x="7483352" y="98171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405"/>
        </a:solidFill>
      </p:bgPr>
    </p:bg>
    <p:spTree>
      <p:nvGrpSpPr>
        <p:cNvPr id="316" name="Shape 316"/>
        <p:cNvGrpSpPr/>
        <p:nvPr/>
      </p:nvGrpSpPr>
      <p:grpSpPr>
        <a:xfrm>
          <a:off x="0" y="0"/>
          <a:ext cx="0" cy="0"/>
          <a:chOff x="0" y="0"/>
          <a:chExt cx="0" cy="0"/>
        </a:xfrm>
      </p:grpSpPr>
      <p:pic>
        <p:nvPicPr>
          <p:cNvPr descr=" " id="317" name="Google Shape;317;g33e3c4b3d38_0_289"/>
          <p:cNvPicPr preferRelativeResize="0"/>
          <p:nvPr/>
        </p:nvPicPr>
        <p:blipFill rotWithShape="1">
          <a:blip r:embed="rId3">
            <a:alphaModFix/>
          </a:blip>
          <a:srcRect b="0" l="0" r="0" t="0"/>
          <a:stretch/>
        </p:blipFill>
        <p:spPr>
          <a:xfrm>
            <a:off x="0" y="0"/>
            <a:ext cx="11507638" cy="7797800"/>
          </a:xfrm>
          <a:prstGeom prst="rect">
            <a:avLst/>
          </a:prstGeom>
          <a:noFill/>
          <a:ln>
            <a:noFill/>
          </a:ln>
        </p:spPr>
      </p:pic>
      <p:pic>
        <p:nvPicPr>
          <p:cNvPr descr=" " id="318" name="Google Shape;318;g33e3c4b3d38_0_289"/>
          <p:cNvPicPr preferRelativeResize="0"/>
          <p:nvPr/>
        </p:nvPicPr>
        <p:blipFill rotWithShape="1">
          <a:blip r:embed="rId4">
            <a:alphaModFix/>
          </a:blip>
          <a:srcRect b="0" l="0" r="0" t="0"/>
          <a:stretch/>
        </p:blipFill>
        <p:spPr>
          <a:xfrm>
            <a:off x="7874984" y="6858000"/>
            <a:ext cx="16512064" cy="6858000"/>
          </a:xfrm>
          <a:prstGeom prst="rect">
            <a:avLst/>
          </a:prstGeom>
          <a:noFill/>
          <a:ln>
            <a:noFill/>
          </a:ln>
        </p:spPr>
      </p:pic>
      <p:sp>
        <p:nvSpPr>
          <p:cNvPr id="319" name="Google Shape;319;g33e3c4b3d38_0_28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0" name="Google Shape;320;g33e3c4b3d38_0_28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21" name="Google Shape;321;g33e3c4b3d38_0_289"/>
          <p:cNvSpPr/>
          <p:nvPr/>
        </p:nvSpPr>
        <p:spPr>
          <a:xfrm>
            <a:off x="3391324" y="3263900"/>
            <a:ext cx="7875000" cy="306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33e3c4b3d38_0_289"/>
          <p:cNvSpPr/>
          <p:nvPr/>
        </p:nvSpPr>
        <p:spPr>
          <a:xfrm>
            <a:off x="4153419" y="3263900"/>
            <a:ext cx="6350700" cy="245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33e3c4b3d38_0_289"/>
          <p:cNvSpPr/>
          <p:nvPr/>
        </p:nvSpPr>
        <p:spPr>
          <a:xfrm>
            <a:off x="4153419" y="3263900"/>
            <a:ext cx="6892800" cy="299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F8D4A"/>
              </a:buClr>
              <a:buSzPts val="12800"/>
              <a:buFont typeface="Anton"/>
              <a:buNone/>
            </a:pPr>
            <a:r>
              <a:rPr b="0" i="0" lang="en-US" sz="12800" u="none" cap="none" strike="noStrike">
                <a:solidFill>
                  <a:srgbClr val="BF8D4A"/>
                </a:solidFill>
                <a:latin typeface="Anton"/>
                <a:ea typeface="Anton"/>
                <a:cs typeface="Anton"/>
                <a:sym typeface="Anton"/>
              </a:rPr>
              <a:t>233 Coins</a:t>
            </a:r>
            <a:endParaRPr b="0" i="0" sz="12800" u="none" cap="none" strike="noStrike">
              <a:solidFill>
                <a:schemeClr val="dk1"/>
              </a:solidFill>
              <a:latin typeface="Calibri"/>
              <a:ea typeface="Calibri"/>
              <a:cs typeface="Calibri"/>
              <a:sym typeface="Calibri"/>
            </a:endParaRPr>
          </a:p>
        </p:txBody>
      </p:sp>
      <p:sp>
        <p:nvSpPr>
          <p:cNvPr id="324" name="Google Shape;324;g33e3c4b3d38_0_289"/>
          <p:cNvSpPr/>
          <p:nvPr/>
        </p:nvSpPr>
        <p:spPr>
          <a:xfrm>
            <a:off x="3391324" y="57150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33e3c4b3d38_0_289"/>
          <p:cNvSpPr/>
          <p:nvPr/>
        </p:nvSpPr>
        <p:spPr>
          <a:xfrm>
            <a:off x="3323582" y="57150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26" name="Google Shape;326;g33e3c4b3d38_0_289"/>
          <p:cNvSpPr/>
          <p:nvPr/>
        </p:nvSpPr>
        <p:spPr>
          <a:xfrm>
            <a:off x="3391324" y="6985000"/>
            <a:ext cx="7875000" cy="306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33e3c4b3d38_0_289"/>
          <p:cNvSpPr/>
          <p:nvPr/>
        </p:nvSpPr>
        <p:spPr>
          <a:xfrm>
            <a:off x="4045456" y="6985000"/>
            <a:ext cx="6566700" cy="245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33e3c4b3d38_0_289"/>
          <p:cNvSpPr/>
          <p:nvPr/>
        </p:nvSpPr>
        <p:spPr>
          <a:xfrm>
            <a:off x="4045456" y="6985000"/>
            <a:ext cx="7108800" cy="299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F8D4A"/>
              </a:buClr>
              <a:buSzPts val="12800"/>
              <a:buFont typeface="Anton"/>
              <a:buNone/>
            </a:pPr>
            <a:r>
              <a:rPr b="0" i="0" lang="en-US" sz="12800" u="none" cap="none" strike="noStrike">
                <a:solidFill>
                  <a:srgbClr val="BF8D4A"/>
                </a:solidFill>
                <a:latin typeface="Anton"/>
                <a:ea typeface="Anton"/>
                <a:cs typeface="Anton"/>
                <a:sym typeface="Anton"/>
              </a:rPr>
              <a:t>456 Hours</a:t>
            </a:r>
            <a:endParaRPr b="0" i="0" sz="12800" u="none" cap="none" strike="noStrike">
              <a:solidFill>
                <a:schemeClr val="dk1"/>
              </a:solidFill>
              <a:latin typeface="Calibri"/>
              <a:ea typeface="Calibri"/>
              <a:cs typeface="Calibri"/>
              <a:sym typeface="Calibri"/>
            </a:endParaRPr>
          </a:p>
        </p:txBody>
      </p:sp>
      <p:sp>
        <p:nvSpPr>
          <p:cNvPr id="329" name="Google Shape;329;g33e3c4b3d38_0_289"/>
          <p:cNvSpPr/>
          <p:nvPr/>
        </p:nvSpPr>
        <p:spPr>
          <a:xfrm>
            <a:off x="3391324" y="94361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33e3c4b3d38_0_289"/>
          <p:cNvSpPr/>
          <p:nvPr/>
        </p:nvSpPr>
        <p:spPr>
          <a:xfrm>
            <a:off x="3323582" y="94361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31" name="Google Shape;331;g33e3c4b3d38_0_289"/>
          <p:cNvSpPr/>
          <p:nvPr/>
        </p:nvSpPr>
        <p:spPr>
          <a:xfrm>
            <a:off x="13552594" y="3263900"/>
            <a:ext cx="7875000" cy="306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33e3c4b3d38_0_289"/>
          <p:cNvSpPr/>
          <p:nvPr/>
        </p:nvSpPr>
        <p:spPr>
          <a:xfrm>
            <a:off x="15826178" y="3263900"/>
            <a:ext cx="3327900" cy="245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g33e3c4b3d38_0_289"/>
          <p:cNvSpPr/>
          <p:nvPr/>
        </p:nvSpPr>
        <p:spPr>
          <a:xfrm>
            <a:off x="15826178" y="3263900"/>
            <a:ext cx="3869700" cy="299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F8D4A"/>
              </a:buClr>
              <a:buSzPts val="12800"/>
              <a:buFont typeface="Anton"/>
              <a:buNone/>
            </a:pPr>
            <a:r>
              <a:rPr b="0" i="0" lang="en-US" sz="12800" u="none" cap="none" strike="noStrike">
                <a:solidFill>
                  <a:srgbClr val="BF8D4A"/>
                </a:solidFill>
                <a:latin typeface="Anton"/>
                <a:ea typeface="Anton"/>
                <a:cs typeface="Anton"/>
                <a:sym typeface="Anton"/>
              </a:rPr>
              <a:t>85%</a:t>
            </a:r>
            <a:endParaRPr b="0" i="0" sz="12800" u="none" cap="none" strike="noStrike">
              <a:solidFill>
                <a:schemeClr val="dk1"/>
              </a:solidFill>
              <a:latin typeface="Calibri"/>
              <a:ea typeface="Calibri"/>
              <a:cs typeface="Calibri"/>
              <a:sym typeface="Calibri"/>
            </a:endParaRPr>
          </a:p>
        </p:txBody>
      </p:sp>
      <p:sp>
        <p:nvSpPr>
          <p:cNvPr id="334" name="Google Shape;334;g33e3c4b3d38_0_289"/>
          <p:cNvSpPr/>
          <p:nvPr/>
        </p:nvSpPr>
        <p:spPr>
          <a:xfrm>
            <a:off x="13552594" y="57150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33e3c4b3d38_0_289"/>
          <p:cNvSpPr/>
          <p:nvPr/>
        </p:nvSpPr>
        <p:spPr>
          <a:xfrm>
            <a:off x="13484852" y="57150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36" name="Google Shape;336;g33e3c4b3d38_0_289"/>
          <p:cNvSpPr/>
          <p:nvPr/>
        </p:nvSpPr>
        <p:spPr>
          <a:xfrm>
            <a:off x="13552594" y="6985000"/>
            <a:ext cx="7875000" cy="306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33e3c4b3d38_0_289"/>
          <p:cNvSpPr/>
          <p:nvPr/>
        </p:nvSpPr>
        <p:spPr>
          <a:xfrm>
            <a:off x="15089486" y="6985000"/>
            <a:ext cx="4801200" cy="245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33e3c4b3d38_0_289"/>
          <p:cNvSpPr/>
          <p:nvPr/>
        </p:nvSpPr>
        <p:spPr>
          <a:xfrm>
            <a:off x="15089486" y="6985000"/>
            <a:ext cx="5343000" cy="299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F8D4A"/>
              </a:buClr>
              <a:buSzPts val="12800"/>
              <a:buFont typeface="Anton"/>
              <a:buNone/>
            </a:pPr>
            <a:r>
              <a:rPr b="0" i="0" lang="en-US" sz="12800" u="none" cap="none" strike="noStrike">
                <a:solidFill>
                  <a:srgbClr val="BF8D4A"/>
                </a:solidFill>
                <a:latin typeface="Anton"/>
                <a:ea typeface="Anton"/>
                <a:cs typeface="Anton"/>
                <a:sym typeface="Anton"/>
              </a:rPr>
              <a:t>765 Km</a:t>
            </a:r>
            <a:endParaRPr b="0" i="0" sz="12800" u="none" cap="none" strike="noStrike">
              <a:solidFill>
                <a:schemeClr val="dk1"/>
              </a:solidFill>
              <a:latin typeface="Calibri"/>
              <a:ea typeface="Calibri"/>
              <a:cs typeface="Calibri"/>
              <a:sym typeface="Calibri"/>
            </a:endParaRPr>
          </a:p>
        </p:txBody>
      </p:sp>
      <p:sp>
        <p:nvSpPr>
          <p:cNvPr id="339" name="Google Shape;339;g33e3c4b3d38_0_289"/>
          <p:cNvSpPr/>
          <p:nvPr/>
        </p:nvSpPr>
        <p:spPr>
          <a:xfrm>
            <a:off x="13552594" y="94361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33e3c4b3d38_0_289"/>
          <p:cNvSpPr/>
          <p:nvPr/>
        </p:nvSpPr>
        <p:spPr>
          <a:xfrm>
            <a:off x="13484852" y="94361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405"/>
        </a:solidFill>
      </p:bgPr>
    </p:bg>
    <p:spTree>
      <p:nvGrpSpPr>
        <p:cNvPr id="345" name="Shape 345"/>
        <p:cNvGrpSpPr/>
        <p:nvPr/>
      </p:nvGrpSpPr>
      <p:grpSpPr>
        <a:xfrm>
          <a:off x="0" y="0"/>
          <a:ext cx="0" cy="0"/>
          <a:chOff x="0" y="0"/>
          <a:chExt cx="0" cy="0"/>
        </a:xfrm>
      </p:grpSpPr>
      <p:pic>
        <p:nvPicPr>
          <p:cNvPr descr=" " id="346" name="Google Shape;346;g33e3c4b3d38_0_317"/>
          <p:cNvPicPr preferRelativeResize="0"/>
          <p:nvPr/>
        </p:nvPicPr>
        <p:blipFill rotWithShape="1">
          <a:blip r:embed="rId3">
            <a:alphaModFix/>
          </a:blip>
          <a:srcRect b="0" l="0" r="0" t="0"/>
          <a:stretch/>
        </p:blipFill>
        <p:spPr>
          <a:xfrm>
            <a:off x="0" y="0"/>
            <a:ext cx="6769946" cy="13716000"/>
          </a:xfrm>
          <a:prstGeom prst="rect">
            <a:avLst/>
          </a:prstGeom>
          <a:noFill/>
          <a:ln>
            <a:noFill/>
          </a:ln>
        </p:spPr>
      </p:pic>
      <p:pic>
        <p:nvPicPr>
          <p:cNvPr descr=" " id="347" name="Google Shape;347;g33e3c4b3d38_0_317"/>
          <p:cNvPicPr preferRelativeResize="0"/>
          <p:nvPr/>
        </p:nvPicPr>
        <p:blipFill rotWithShape="1">
          <a:blip r:embed="rId4">
            <a:alphaModFix/>
          </a:blip>
          <a:srcRect b="0" l="0" r="0" t="0"/>
          <a:stretch/>
        </p:blipFill>
        <p:spPr>
          <a:xfrm>
            <a:off x="17667908" y="0"/>
            <a:ext cx="6719140" cy="13716000"/>
          </a:xfrm>
          <a:prstGeom prst="rect">
            <a:avLst/>
          </a:prstGeom>
          <a:noFill/>
          <a:ln>
            <a:noFill/>
          </a:ln>
        </p:spPr>
      </p:pic>
      <p:sp>
        <p:nvSpPr>
          <p:cNvPr id="348" name="Google Shape;348;g33e3c4b3d38_0_31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9" name="Google Shape;349;g33e3c4b3d38_0_31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50" name="Google Shape;350;g33e3c4b3d38_0_317"/>
          <p:cNvSpPr/>
          <p:nvPr/>
        </p:nvSpPr>
        <p:spPr>
          <a:xfrm>
            <a:off x="6841922" y="1143000"/>
            <a:ext cx="10690500" cy="186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F8D4A"/>
              </a:buClr>
              <a:buSzPts val="8000"/>
              <a:buFont typeface="Anton"/>
              <a:buNone/>
            </a:pPr>
            <a:r>
              <a:rPr b="0" i="0" lang="en-US" sz="8000" u="none" cap="none" strike="noStrike">
                <a:solidFill>
                  <a:srgbClr val="BF8D4A"/>
                </a:solidFill>
                <a:latin typeface="Anton"/>
                <a:ea typeface="Anton"/>
                <a:cs typeface="Anton"/>
                <a:sym typeface="Anton"/>
              </a:rPr>
              <a:t>Some Graph</a:t>
            </a:r>
            <a:endParaRPr b="0" i="0" sz="8000" u="none" cap="none" strike="noStrike">
              <a:solidFill>
                <a:schemeClr val="dk1"/>
              </a:solidFill>
              <a:latin typeface="Calibri"/>
              <a:ea typeface="Calibri"/>
              <a:cs typeface="Calibri"/>
              <a:sym typeface="Calibri"/>
            </a:endParaRPr>
          </a:p>
        </p:txBody>
      </p:sp>
      <p:sp>
        <p:nvSpPr>
          <p:cNvPr id="351" name="Google Shape;351;g33e3c4b3d38_0_317"/>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33e3c4b3d38_0_317"/>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1DCA7"/>
              </a:buClr>
              <a:buSzPts val="1820"/>
              <a:buFont typeface="Lato"/>
              <a:buNone/>
            </a:pPr>
            <a:r>
              <a:rPr b="0" i="0" lang="en-US" sz="1820" u="none" cap="none" strike="noStrike">
                <a:solidFill>
                  <a:srgbClr val="F1DCA7"/>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53" name="Google Shape;353;g33e3c4b3d38_0_317"/>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1DCA7"/>
              </a:buClr>
              <a:buSzPts val="2185"/>
              <a:buFont typeface="Lato"/>
              <a:buNone/>
            </a:pPr>
            <a:r>
              <a:rPr b="0" i="0" lang="en-US" sz="2185" u="none" cap="none" strike="noStrike">
                <a:solidFill>
                  <a:srgbClr val="F1DCA7"/>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54" name="Google Shape;354;g33e3c4b3d38_0_317"/>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1DCA7"/>
              </a:buClr>
              <a:buSzPts val="2185"/>
              <a:buFont typeface="Lato"/>
              <a:buNone/>
            </a:pPr>
            <a:r>
              <a:rPr b="0" i="0" lang="en-US" sz="2185" u="none" cap="none" strike="noStrike">
                <a:solidFill>
                  <a:srgbClr val="F1DCA7"/>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55" name="Google Shape;355;g33e3c4b3d38_0_317"/>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1DCA7"/>
              </a:buClr>
              <a:buSzPts val="2185"/>
              <a:buFont typeface="Lato"/>
              <a:buNone/>
            </a:pPr>
            <a:r>
              <a:rPr b="0" i="0" lang="en-US" sz="2185" u="none" cap="none" strike="noStrike">
                <a:solidFill>
                  <a:srgbClr val="F1DCA7"/>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56" name="Google Shape;356;g33e3c4b3d38_0_317"/>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1DCA7"/>
              </a:buClr>
              <a:buSzPts val="2185"/>
              <a:buFont typeface="Lato"/>
              <a:buNone/>
            </a:pPr>
            <a:r>
              <a:rPr b="0" i="0" lang="en-US" sz="2185" u="none" cap="none" strike="noStrike">
                <a:solidFill>
                  <a:srgbClr val="F1DCA7"/>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57" name="Google Shape;357;g33e3c4b3d38_0_317"/>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1DCA7"/>
              </a:buClr>
              <a:buSzPts val="2185"/>
              <a:buFont typeface="Lato"/>
              <a:buNone/>
            </a:pPr>
            <a:r>
              <a:rPr b="0" i="0" lang="en-US" sz="2185" u="none" cap="none" strike="noStrike">
                <a:solidFill>
                  <a:srgbClr val="F1DCA7"/>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58" name="Google Shape;358;g33e3c4b3d38_0_317"/>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1DCA7"/>
              </a:buClr>
              <a:buSzPts val="2185"/>
              <a:buFont typeface="Lato"/>
              <a:buNone/>
            </a:pPr>
            <a:r>
              <a:rPr b="0" i="0" lang="en-US" sz="2185" u="none" cap="none" strike="noStrike">
                <a:solidFill>
                  <a:srgbClr val="F1DCA7"/>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59" name="Google Shape;359;g33e3c4b3d38_0_317"/>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1DCA7"/>
              </a:buClr>
              <a:buSzPts val="2185"/>
              <a:buFont typeface="Lato"/>
              <a:buNone/>
            </a:pPr>
            <a:r>
              <a:rPr b="0" i="0" lang="en-US" sz="2185" u="none" cap="none" strike="noStrike">
                <a:solidFill>
                  <a:srgbClr val="F1DCA7"/>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60" name="Google Shape;360;g33e3c4b3d38_0_317"/>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1DCA7"/>
              </a:buClr>
              <a:buSzPts val="2185"/>
              <a:buFont typeface="Lato"/>
              <a:buNone/>
            </a:pPr>
            <a:r>
              <a:rPr b="0" i="0" lang="en-US" sz="2185" u="none" cap="none" strike="noStrike">
                <a:solidFill>
                  <a:srgbClr val="F1DCA7"/>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61" name="Google Shape;361;g33e3c4b3d38_0_317"/>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1DCA7"/>
              </a:buClr>
              <a:buSzPts val="1820"/>
              <a:buFont typeface="Lato"/>
              <a:buNone/>
            </a:pPr>
            <a:r>
              <a:rPr b="0" i="0" lang="en-US" sz="1820" u="none" cap="none" strike="noStrike">
                <a:solidFill>
                  <a:srgbClr val="F1DCA7"/>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62" name="Google Shape;362;g33e3c4b3d38_0_317"/>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1DCA7"/>
              </a:buClr>
              <a:buSzPts val="1820"/>
              <a:buFont typeface="Lato"/>
              <a:buNone/>
            </a:pPr>
            <a:r>
              <a:rPr b="0" i="0" lang="en-US" sz="1820" u="none" cap="none" strike="noStrike">
                <a:solidFill>
                  <a:srgbClr val="F1DCA7"/>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63" name="Google Shape;363;g33e3c4b3d38_0_317"/>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1DCA7"/>
              </a:buClr>
              <a:buSzPts val="1820"/>
              <a:buFont typeface="Lato"/>
              <a:buNone/>
            </a:pPr>
            <a:r>
              <a:rPr b="0" i="0" lang="en-US" sz="1820" u="none" cap="none" strike="noStrike">
                <a:solidFill>
                  <a:srgbClr val="F1DCA7"/>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64" name="Google Shape;364;g33e3c4b3d38_0_317"/>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1DCA7"/>
              </a:buClr>
              <a:buSzPts val="1820"/>
              <a:buFont typeface="Lato"/>
              <a:buNone/>
            </a:pPr>
            <a:r>
              <a:rPr b="0" i="0" lang="en-US" sz="1820" u="none" cap="none" strike="noStrike">
                <a:solidFill>
                  <a:srgbClr val="F1DCA7"/>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65" name="Google Shape;365;g33e3c4b3d38_0_317"/>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1DCA7"/>
              </a:buClr>
              <a:buSzPts val="1820"/>
              <a:buFont typeface="Lato"/>
              <a:buNone/>
            </a:pPr>
            <a:r>
              <a:rPr b="0" i="0" lang="en-US" sz="1820" u="none" cap="none" strike="noStrike">
                <a:solidFill>
                  <a:srgbClr val="F1DCA7"/>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66" name="Google Shape;366;g33e3c4b3d38_0_317"/>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1DCA7"/>
              </a:buClr>
              <a:buSzPts val="1820"/>
              <a:buFont typeface="Lato"/>
              <a:buNone/>
            </a:pPr>
            <a:r>
              <a:rPr b="0" i="0" lang="en-US" sz="1820" u="none" cap="none" strike="noStrike">
                <a:solidFill>
                  <a:srgbClr val="F1DCA7"/>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67" name="Google Shape;367;g33e3c4b3d38_0_317"/>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1DCA7"/>
              </a:buClr>
              <a:buSzPts val="1820"/>
              <a:buFont typeface="Lato"/>
              <a:buNone/>
            </a:pPr>
            <a:r>
              <a:rPr b="0" i="0" lang="en-US" sz="1820" u="none" cap="none" strike="noStrike">
                <a:solidFill>
                  <a:srgbClr val="F1DCA7"/>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68" name="Google Shape;368;g33e3c4b3d38_0_317"/>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1DCA7"/>
              </a:buClr>
              <a:buSzPts val="1820"/>
              <a:buFont typeface="Lato"/>
              <a:buNone/>
            </a:pPr>
            <a:r>
              <a:rPr b="0" i="0" lang="en-US" sz="1820" u="none" cap="none" strike="noStrike">
                <a:solidFill>
                  <a:srgbClr val="F1DCA7"/>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69" name="Google Shape;369;g33e3c4b3d38_0_317"/>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1DCA7"/>
              </a:buClr>
              <a:buSzPts val="1820"/>
              <a:buFont typeface="Lato"/>
              <a:buNone/>
            </a:pPr>
            <a:r>
              <a:rPr b="0" i="0" lang="en-US" sz="1820" u="none" cap="none" strike="noStrike">
                <a:solidFill>
                  <a:srgbClr val="F1DCA7"/>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70" name="Google Shape;370;g33e3c4b3d38_0_317"/>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1DCA7"/>
              </a:buClr>
              <a:buSzPts val="1820"/>
              <a:buFont typeface="Lato"/>
              <a:buNone/>
            </a:pPr>
            <a:r>
              <a:rPr b="0" i="0" lang="en-US" sz="1820" u="none" cap="none" strike="noStrike">
                <a:solidFill>
                  <a:srgbClr val="F1DCA7"/>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71" name="Google Shape;371;g33e3c4b3d38_0_317"/>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372" name="Google Shape;372;g33e3c4b3d38_0_317"/>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373" name="Google Shape;373;g33e3c4b3d38_0_317"/>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374" name="Google Shape;374;g33e3c4b3d38_0_317"/>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375" name="Google Shape;375;g33e3c4b3d38_0_317"/>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376" name="Google Shape;376;g33e3c4b3d38_0_317"/>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377" name="Google Shape;377;g33e3c4b3d38_0_317"/>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378" name="Google Shape;378;g33e3c4b3d38_0_317"/>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379" name="Google Shape;379;g33e3c4b3d38_0_317"/>
          <p:cNvPicPr preferRelativeResize="0"/>
          <p:nvPr/>
        </p:nvPicPr>
        <p:blipFill rotWithShape="1">
          <a:blip r:embed="rId14">
            <a:alphaModFix/>
          </a:blip>
          <a:srcRect b="0" l="0" r="0" t="0"/>
          <a:stretch/>
        </p:blipFill>
        <p:spPr>
          <a:xfrm>
            <a:off x="3355539" y="5483845"/>
            <a:ext cx="8050167" cy="2373585"/>
          </a:xfrm>
          <a:prstGeom prst="rect">
            <a:avLst/>
          </a:prstGeom>
          <a:noFill/>
          <a:ln>
            <a:noFill/>
          </a:ln>
        </p:spPr>
      </p:pic>
      <p:pic>
        <p:nvPicPr>
          <p:cNvPr descr=" " id="380" name="Google Shape;380;g33e3c4b3d38_0_317"/>
          <p:cNvPicPr preferRelativeResize="0"/>
          <p:nvPr/>
        </p:nvPicPr>
        <p:blipFill rotWithShape="1">
          <a:blip r:embed="rId15">
            <a:alphaModFix/>
          </a:blip>
          <a:srcRect b="0" l="0" r="0" t="0"/>
          <a:stretch/>
        </p:blipFill>
        <p:spPr>
          <a:xfrm>
            <a:off x="3369143" y="6359525"/>
            <a:ext cx="8044030" cy="2268538"/>
          </a:xfrm>
          <a:prstGeom prst="rect">
            <a:avLst/>
          </a:prstGeom>
          <a:noFill/>
          <a:ln>
            <a:noFill/>
          </a:ln>
        </p:spPr>
      </p:pic>
      <p:pic>
        <p:nvPicPr>
          <p:cNvPr descr=" " id="381" name="Google Shape;381;g33e3c4b3d38_0_317"/>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382" name="Google Shape;382;g33e3c4b3d38_0_317"/>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383" name="Google Shape;383;g33e3c4b3d38_0_317"/>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384" name="Google Shape;384;g33e3c4b3d38_0_317"/>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385" name="Google Shape;385;g33e3c4b3d38_0_317"/>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386" name="Google Shape;386;g33e3c4b3d38_0_317"/>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387" name="Google Shape;387;g33e3c4b3d38_0_317"/>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388" name="Google Shape;388;g33e3c4b3d38_0_317"/>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389" name="Google Shape;389;g33e3c4b3d38_0_317"/>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390" name="Google Shape;390;g33e3c4b3d38_0_317"/>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391" name="Google Shape;391;g33e3c4b3d38_0_317"/>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392" name="Google Shape;392;g33e3c4b3d38_0_317"/>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393" name="Google Shape;393;g33e3c4b3d38_0_317"/>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g33e3c4b3d38_0_317"/>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5" name="Google Shape;395;g33e3c4b3d38_0_317"/>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396" name="Google Shape;396;g33e3c4b3d38_0_317"/>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397" name="Google Shape;397;g33e3c4b3d38_0_317"/>
          <p:cNvSpPr/>
          <p:nvPr/>
        </p:nvSpPr>
        <p:spPr>
          <a:xfrm>
            <a:off x="16372346" y="6365379"/>
            <a:ext cx="16512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g33e3c4b3d38_0_317"/>
          <p:cNvSpPr/>
          <p:nvPr/>
        </p:nvSpPr>
        <p:spPr>
          <a:xfrm>
            <a:off x="16372346" y="6216650"/>
            <a:ext cx="18543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nton"/>
              <a:buNone/>
            </a:pPr>
            <a:r>
              <a:rPr b="0" i="0" lang="en-US" sz="4800" u="none" cap="none" strike="noStrike">
                <a:solidFill>
                  <a:srgbClr val="FFFFFF"/>
                </a:solidFill>
                <a:latin typeface="Anton"/>
                <a:ea typeface="Anton"/>
                <a:cs typeface="Anton"/>
                <a:sym typeface="Anton"/>
              </a:rPr>
              <a:t>34.574</a:t>
            </a:r>
            <a:endParaRPr b="0" i="0" sz="4800" u="none" cap="none" strike="noStrike">
              <a:solidFill>
                <a:schemeClr val="dk1"/>
              </a:solidFill>
              <a:latin typeface="Calibri"/>
              <a:ea typeface="Calibri"/>
              <a:cs typeface="Calibri"/>
              <a:sym typeface="Calibri"/>
            </a:endParaRPr>
          </a:p>
        </p:txBody>
      </p:sp>
      <p:sp>
        <p:nvSpPr>
          <p:cNvPr id="399" name="Google Shape;399;g33e3c4b3d38_0_317"/>
          <p:cNvSpPr/>
          <p:nvPr/>
        </p:nvSpPr>
        <p:spPr>
          <a:xfrm>
            <a:off x="16696237" y="71310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00" name="Google Shape;400;g33e3c4b3d38_0_317"/>
          <p:cNvSpPr/>
          <p:nvPr/>
        </p:nvSpPr>
        <p:spPr>
          <a:xfrm>
            <a:off x="13260457" y="10515600"/>
            <a:ext cx="78750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g33e3c4b3d38_0_317"/>
          <p:cNvSpPr/>
          <p:nvPr/>
        </p:nvSpPr>
        <p:spPr>
          <a:xfrm>
            <a:off x="13260457" y="10515600"/>
            <a:ext cx="78750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g33e3c4b3d38_0_317"/>
          <p:cNvSpPr/>
          <p:nvPr/>
        </p:nvSpPr>
        <p:spPr>
          <a:xfrm>
            <a:off x="13158845" y="10515600"/>
            <a:ext cx="80781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Anton"/>
              <a:buNone/>
            </a:pPr>
            <a:r>
              <a:rPr b="0" i="0" lang="en-US" sz="4800" u="none" cap="none" strike="noStrike">
                <a:solidFill>
                  <a:srgbClr val="FFFFFF"/>
                </a:solidFill>
                <a:latin typeface="Anton"/>
                <a:ea typeface="Anton"/>
                <a:cs typeface="Anton"/>
                <a:sym typeface="Anton"/>
              </a:rPr>
              <a:t>Treasure Found</a:t>
            </a:r>
            <a:endParaRPr b="0" i="0" sz="4800" u="none" cap="none" strike="noStrike">
              <a:solidFill>
                <a:schemeClr val="dk1"/>
              </a:solidFill>
              <a:latin typeface="Calibri"/>
              <a:ea typeface="Calibri"/>
              <a:cs typeface="Calibri"/>
              <a:sym typeface="Calibri"/>
            </a:endParaRPr>
          </a:p>
        </p:txBody>
      </p:sp>
      <p:sp>
        <p:nvSpPr>
          <p:cNvPr id="403" name="Google Shape;403;g33e3c4b3d38_0_317"/>
          <p:cNvSpPr/>
          <p:nvPr/>
        </p:nvSpPr>
        <p:spPr>
          <a:xfrm>
            <a:off x="13192716" y="115316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04" name="Google Shape;404;g33e3c4b3d38_0_317"/>
          <p:cNvSpPr/>
          <p:nvPr/>
        </p:nvSpPr>
        <p:spPr>
          <a:xfrm>
            <a:off x="3251606" y="10515600"/>
            <a:ext cx="78750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g33e3c4b3d38_0_317"/>
          <p:cNvSpPr/>
          <p:nvPr/>
        </p:nvSpPr>
        <p:spPr>
          <a:xfrm>
            <a:off x="3251606" y="10515600"/>
            <a:ext cx="78750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g33e3c4b3d38_0_317"/>
          <p:cNvSpPr/>
          <p:nvPr/>
        </p:nvSpPr>
        <p:spPr>
          <a:xfrm>
            <a:off x="3149994" y="10515600"/>
            <a:ext cx="80781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Anton"/>
              <a:buNone/>
            </a:pPr>
            <a:r>
              <a:rPr b="0" i="0" lang="en-US" sz="4800" u="none" cap="none" strike="noStrike">
                <a:solidFill>
                  <a:srgbClr val="FFFFFF"/>
                </a:solidFill>
                <a:latin typeface="Anton"/>
                <a:ea typeface="Anton"/>
                <a:cs typeface="Anton"/>
                <a:sym typeface="Anton"/>
              </a:rPr>
              <a:t>Spellcasting Progress</a:t>
            </a:r>
            <a:endParaRPr b="0" i="0" sz="4800" u="none" cap="none" strike="noStrike">
              <a:solidFill>
                <a:schemeClr val="dk1"/>
              </a:solidFill>
              <a:latin typeface="Calibri"/>
              <a:ea typeface="Calibri"/>
              <a:cs typeface="Calibri"/>
              <a:sym typeface="Calibri"/>
            </a:endParaRPr>
          </a:p>
        </p:txBody>
      </p:sp>
      <p:sp>
        <p:nvSpPr>
          <p:cNvPr id="407" name="Google Shape;407;g33e3c4b3d38_0_317"/>
          <p:cNvSpPr/>
          <p:nvPr/>
        </p:nvSpPr>
        <p:spPr>
          <a:xfrm>
            <a:off x="3183865" y="115316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405"/>
        </a:solidFill>
      </p:bgPr>
    </p:bg>
    <p:spTree>
      <p:nvGrpSpPr>
        <p:cNvPr id="412" name="Shape 412"/>
        <p:cNvGrpSpPr/>
        <p:nvPr/>
      </p:nvGrpSpPr>
      <p:grpSpPr>
        <a:xfrm>
          <a:off x="0" y="0"/>
          <a:ext cx="0" cy="0"/>
          <a:chOff x="0" y="0"/>
          <a:chExt cx="0" cy="0"/>
        </a:xfrm>
      </p:grpSpPr>
      <p:pic>
        <p:nvPicPr>
          <p:cNvPr descr=" " id="413" name="Google Shape;413;g33e3c4b3d38_0_383"/>
          <p:cNvPicPr preferRelativeResize="0"/>
          <p:nvPr/>
        </p:nvPicPr>
        <p:blipFill rotWithShape="1">
          <a:blip r:embed="rId3">
            <a:alphaModFix/>
          </a:blip>
          <a:srcRect b="0" l="0" r="0" t="0"/>
          <a:stretch/>
        </p:blipFill>
        <p:spPr>
          <a:xfrm>
            <a:off x="9526191" y="0"/>
            <a:ext cx="14860857" cy="11150600"/>
          </a:xfrm>
          <a:prstGeom prst="rect">
            <a:avLst/>
          </a:prstGeom>
          <a:noFill/>
          <a:ln>
            <a:noFill/>
          </a:ln>
        </p:spPr>
      </p:pic>
      <p:pic>
        <p:nvPicPr>
          <p:cNvPr descr=" " id="414" name="Google Shape;414;g33e3c4b3d38_0_383"/>
          <p:cNvPicPr preferRelativeResize="0"/>
          <p:nvPr/>
        </p:nvPicPr>
        <p:blipFill rotWithShape="1">
          <a:blip r:embed="rId4">
            <a:alphaModFix/>
          </a:blip>
          <a:srcRect b="0" l="0" r="0" t="0"/>
          <a:stretch/>
        </p:blipFill>
        <p:spPr>
          <a:xfrm>
            <a:off x="0" y="0"/>
            <a:ext cx="10275584" cy="13716000"/>
          </a:xfrm>
          <a:prstGeom prst="rect">
            <a:avLst/>
          </a:prstGeom>
          <a:noFill/>
          <a:ln>
            <a:noFill/>
          </a:ln>
        </p:spPr>
      </p:pic>
      <p:sp>
        <p:nvSpPr>
          <p:cNvPr id="415" name="Google Shape;415;g33e3c4b3d38_0_38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6" name="Google Shape;416;g33e3c4b3d38_0_38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17" name="Google Shape;417;g33e3c4b3d38_0_383"/>
          <p:cNvSpPr/>
          <p:nvPr/>
        </p:nvSpPr>
        <p:spPr>
          <a:xfrm>
            <a:off x="13450981" y="5753100"/>
            <a:ext cx="8738700" cy="233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g33e3c4b3d38_0_383"/>
          <p:cNvSpPr/>
          <p:nvPr/>
        </p:nvSpPr>
        <p:spPr>
          <a:xfrm>
            <a:off x="13450981" y="5753100"/>
            <a:ext cx="8738700" cy="233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g33e3c4b3d38_0_383"/>
          <p:cNvSpPr/>
          <p:nvPr/>
        </p:nvSpPr>
        <p:spPr>
          <a:xfrm>
            <a:off x="13450981" y="5753100"/>
            <a:ext cx="89418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nton"/>
              <a:buNone/>
            </a:pPr>
            <a:r>
              <a:rPr b="0" i="0" lang="en-US" sz="4800" u="none" cap="none" strike="noStrike">
                <a:solidFill>
                  <a:srgbClr val="FFFFFF"/>
                </a:solidFill>
                <a:latin typeface="Anton"/>
                <a:ea typeface="Anton"/>
                <a:cs typeface="Anton"/>
                <a:sym typeface="Anton"/>
              </a:rPr>
              <a:t>A web application</a:t>
            </a:r>
            <a:endParaRPr b="0" i="0" sz="4800" u="none" cap="none" strike="noStrike">
              <a:solidFill>
                <a:schemeClr val="dk1"/>
              </a:solidFill>
              <a:latin typeface="Calibri"/>
              <a:ea typeface="Calibri"/>
              <a:cs typeface="Calibri"/>
              <a:sym typeface="Calibri"/>
            </a:endParaRPr>
          </a:p>
        </p:txBody>
      </p:sp>
      <p:sp>
        <p:nvSpPr>
          <p:cNvPr id="420" name="Google Shape;420;g33e3c4b3d38_0_383"/>
          <p:cNvSpPr/>
          <p:nvPr/>
        </p:nvSpPr>
        <p:spPr>
          <a:xfrm>
            <a:off x="13450981" y="6870700"/>
            <a:ext cx="8874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21" name="Google Shape;421;g33e3c4b3d38_0_383"/>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422" name="Google Shape;422;g33e3c4b3d38_0_383"/>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423" name="Google Shape;423;g33e3c4b3d38_0_383"/>
          <p:cNvSpPr/>
          <p:nvPr/>
        </p:nvSpPr>
        <p:spPr>
          <a:xfrm>
            <a:off x="6841922" y="1219200"/>
            <a:ext cx="10690500" cy="186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F8D4A"/>
              </a:buClr>
              <a:buSzPts val="8000"/>
              <a:buFont typeface="Anton"/>
              <a:buNone/>
            </a:pPr>
            <a:r>
              <a:rPr b="0" i="0" lang="en-US" sz="8000" u="none" cap="none" strike="noStrike">
                <a:solidFill>
                  <a:srgbClr val="BF8D4A"/>
                </a:solidFill>
                <a:latin typeface="Anton"/>
                <a:ea typeface="Anton"/>
                <a:cs typeface="Anton"/>
                <a:sym typeface="Anton"/>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405"/>
        </a:solidFill>
      </p:bgPr>
    </p:bg>
    <p:spTree>
      <p:nvGrpSpPr>
        <p:cNvPr id="428" name="Shape 428"/>
        <p:cNvGrpSpPr/>
        <p:nvPr/>
      </p:nvGrpSpPr>
      <p:grpSpPr>
        <a:xfrm>
          <a:off x="0" y="0"/>
          <a:ext cx="0" cy="0"/>
          <a:chOff x="0" y="0"/>
          <a:chExt cx="0" cy="0"/>
        </a:xfrm>
      </p:grpSpPr>
      <p:pic>
        <p:nvPicPr>
          <p:cNvPr descr=" " id="429" name="Google Shape;429;g33e3c4b3d38_0_398"/>
          <p:cNvPicPr preferRelativeResize="0"/>
          <p:nvPr/>
        </p:nvPicPr>
        <p:blipFill rotWithShape="1">
          <a:blip r:embed="rId3">
            <a:alphaModFix/>
          </a:blip>
          <a:srcRect b="0" l="0" r="0" t="0"/>
          <a:stretch/>
        </p:blipFill>
        <p:spPr>
          <a:xfrm>
            <a:off x="0" y="0"/>
            <a:ext cx="11507638" cy="7797800"/>
          </a:xfrm>
          <a:prstGeom prst="rect">
            <a:avLst/>
          </a:prstGeom>
          <a:noFill/>
          <a:ln>
            <a:noFill/>
          </a:ln>
        </p:spPr>
      </p:pic>
      <p:pic>
        <p:nvPicPr>
          <p:cNvPr descr=" " id="430" name="Google Shape;430;g33e3c4b3d38_0_398"/>
          <p:cNvPicPr preferRelativeResize="0"/>
          <p:nvPr/>
        </p:nvPicPr>
        <p:blipFill rotWithShape="1">
          <a:blip r:embed="rId4">
            <a:alphaModFix/>
          </a:blip>
          <a:srcRect b="0" l="0" r="0" t="0"/>
          <a:stretch/>
        </p:blipFill>
        <p:spPr>
          <a:xfrm>
            <a:off x="7874984" y="6858000"/>
            <a:ext cx="16512064" cy="6858000"/>
          </a:xfrm>
          <a:prstGeom prst="rect">
            <a:avLst/>
          </a:prstGeom>
          <a:noFill/>
          <a:ln>
            <a:noFill/>
          </a:ln>
        </p:spPr>
      </p:pic>
      <p:sp>
        <p:nvSpPr>
          <p:cNvPr id="431" name="Google Shape;431;g33e3c4b3d38_0_39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2" name="Google Shape;432;g33e3c4b3d38_0_39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33" name="Google Shape;433;g33e3c4b3d38_0_398"/>
          <p:cNvSpPr/>
          <p:nvPr/>
        </p:nvSpPr>
        <p:spPr>
          <a:xfrm>
            <a:off x="2946768" y="4152900"/>
            <a:ext cx="8738700" cy="29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33e3c4b3d38_0_398"/>
          <p:cNvSpPr/>
          <p:nvPr/>
        </p:nvSpPr>
        <p:spPr>
          <a:xfrm>
            <a:off x="2946768" y="4152900"/>
            <a:ext cx="8738700" cy="29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g33e3c4b3d38_0_398"/>
          <p:cNvSpPr/>
          <p:nvPr/>
        </p:nvSpPr>
        <p:spPr>
          <a:xfrm>
            <a:off x="2946768" y="4152900"/>
            <a:ext cx="89418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nton"/>
              <a:buNone/>
            </a:pPr>
            <a:r>
              <a:rPr b="0" i="0" lang="en-US" sz="4800" u="none" cap="none" strike="noStrike">
                <a:solidFill>
                  <a:srgbClr val="FFFFFF"/>
                </a:solidFill>
                <a:latin typeface="Anton"/>
                <a:ea typeface="Anton"/>
                <a:cs typeface="Anton"/>
                <a:sym typeface="Anton"/>
              </a:rPr>
              <a:t>An mobile app</a:t>
            </a:r>
            <a:endParaRPr b="0" i="0" sz="4800" u="none" cap="none" strike="noStrike">
              <a:solidFill>
                <a:schemeClr val="dk1"/>
              </a:solidFill>
              <a:latin typeface="Calibri"/>
              <a:ea typeface="Calibri"/>
              <a:cs typeface="Calibri"/>
              <a:sym typeface="Calibri"/>
            </a:endParaRPr>
          </a:p>
        </p:txBody>
      </p:sp>
      <p:sp>
        <p:nvSpPr>
          <p:cNvPr id="436" name="Google Shape;436;g33e3c4b3d38_0_398"/>
          <p:cNvSpPr/>
          <p:nvPr/>
        </p:nvSpPr>
        <p:spPr>
          <a:xfrm>
            <a:off x="2946768" y="52705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37" name="Google Shape;437;g33e3c4b3d38_0_398"/>
          <p:cNvSpPr/>
          <p:nvPr/>
        </p:nvSpPr>
        <p:spPr>
          <a:xfrm>
            <a:off x="2946768" y="76581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38" name="Google Shape;438;g33e3c4b3d38_0_398"/>
          <p:cNvSpPr/>
          <p:nvPr/>
        </p:nvSpPr>
        <p:spPr>
          <a:xfrm>
            <a:off x="2895962" y="1854200"/>
            <a:ext cx="129006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F8D4A"/>
              </a:buClr>
              <a:buSzPts val="8000"/>
              <a:buFont typeface="Anton"/>
              <a:buNone/>
            </a:pPr>
            <a:r>
              <a:rPr b="0" i="0" lang="en-US" sz="8000" u="none" cap="none" strike="noStrike">
                <a:solidFill>
                  <a:srgbClr val="BF8D4A"/>
                </a:solidFill>
                <a:latin typeface="Anton"/>
                <a:ea typeface="Anton"/>
                <a:cs typeface="Anton"/>
                <a:sym typeface="Anton"/>
              </a:rPr>
              <a:t>The Future of Fantasy</a:t>
            </a:r>
            <a:endParaRPr b="0" i="0" sz="8000" u="none" cap="none" strike="noStrike">
              <a:solidFill>
                <a:schemeClr val="dk1"/>
              </a:solidFill>
              <a:latin typeface="Calibri"/>
              <a:ea typeface="Calibri"/>
              <a:cs typeface="Calibri"/>
              <a:sym typeface="Calibri"/>
            </a:endParaRPr>
          </a:p>
        </p:txBody>
      </p:sp>
      <p:pic>
        <p:nvPicPr>
          <p:cNvPr descr=" " id="439" name="Google Shape;439;g33e3c4b3d38_0_398"/>
          <p:cNvPicPr preferRelativeResize="0"/>
          <p:nvPr/>
        </p:nvPicPr>
        <p:blipFill rotWithShape="1">
          <a:blip r:embed="rId6">
            <a:alphaModFix/>
          </a:blip>
          <a:srcRect b="0" l="0" r="0" t="0"/>
          <a:stretch/>
        </p:blipFill>
        <p:spPr>
          <a:xfrm>
            <a:off x="15457832" y="1028700"/>
            <a:ext cx="5474384" cy="11849100"/>
          </a:xfrm>
          <a:prstGeom prst="rect">
            <a:avLst/>
          </a:prstGeom>
          <a:noFill/>
          <a:ln>
            <a:noFill/>
          </a:ln>
        </p:spPr>
      </p:pic>
      <p:pic>
        <p:nvPicPr>
          <p:cNvPr descr=" " id="440" name="Google Shape;440;g33e3c4b3d38_0_398"/>
          <p:cNvPicPr preferRelativeResize="0"/>
          <p:nvPr/>
        </p:nvPicPr>
        <p:blipFill rotWithShape="1">
          <a:blip r:embed="rId7">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405"/>
        </a:solidFill>
      </p:bgPr>
    </p:bg>
    <p:spTree>
      <p:nvGrpSpPr>
        <p:cNvPr id="445" name="Shape 445"/>
        <p:cNvGrpSpPr/>
        <p:nvPr/>
      </p:nvGrpSpPr>
      <p:grpSpPr>
        <a:xfrm>
          <a:off x="0" y="0"/>
          <a:ext cx="0" cy="0"/>
          <a:chOff x="0" y="0"/>
          <a:chExt cx="0" cy="0"/>
        </a:xfrm>
      </p:grpSpPr>
      <p:pic>
        <p:nvPicPr>
          <p:cNvPr descr=" " id="446" name="Google Shape;446;g33e3c4b3d38_0_414"/>
          <p:cNvPicPr preferRelativeResize="0"/>
          <p:nvPr/>
        </p:nvPicPr>
        <p:blipFill rotWithShape="1">
          <a:blip r:embed="rId3">
            <a:alphaModFix/>
          </a:blip>
          <a:srcRect b="0" l="0" r="0" t="0"/>
          <a:stretch/>
        </p:blipFill>
        <p:spPr>
          <a:xfrm>
            <a:off x="0" y="0"/>
            <a:ext cx="6769946" cy="13716000"/>
          </a:xfrm>
          <a:prstGeom prst="rect">
            <a:avLst/>
          </a:prstGeom>
          <a:noFill/>
          <a:ln>
            <a:noFill/>
          </a:ln>
        </p:spPr>
      </p:pic>
      <p:pic>
        <p:nvPicPr>
          <p:cNvPr descr=" " id="447" name="Google Shape;447;g33e3c4b3d38_0_414"/>
          <p:cNvPicPr preferRelativeResize="0"/>
          <p:nvPr/>
        </p:nvPicPr>
        <p:blipFill rotWithShape="1">
          <a:blip r:embed="rId4">
            <a:alphaModFix/>
          </a:blip>
          <a:srcRect b="0" l="0" r="0" t="0"/>
          <a:stretch/>
        </p:blipFill>
        <p:spPr>
          <a:xfrm>
            <a:off x="17667908" y="0"/>
            <a:ext cx="6719140" cy="13716000"/>
          </a:xfrm>
          <a:prstGeom prst="rect">
            <a:avLst/>
          </a:prstGeom>
          <a:noFill/>
          <a:ln>
            <a:noFill/>
          </a:ln>
        </p:spPr>
      </p:pic>
      <p:sp>
        <p:nvSpPr>
          <p:cNvPr id="448" name="Google Shape;448;g33e3c4b3d38_0_41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9" name="Google Shape;449;g33e3c4b3d38_0_41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50" name="Google Shape;450;g33e3c4b3d38_0_414"/>
          <p:cNvSpPr/>
          <p:nvPr/>
        </p:nvSpPr>
        <p:spPr>
          <a:xfrm>
            <a:off x="876410" y="8305800"/>
            <a:ext cx="5715600" cy="29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g33e3c4b3d38_0_414"/>
          <p:cNvSpPr/>
          <p:nvPr/>
        </p:nvSpPr>
        <p:spPr>
          <a:xfrm>
            <a:off x="876410" y="8305800"/>
            <a:ext cx="5715600" cy="29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g33e3c4b3d38_0_414"/>
          <p:cNvSpPr/>
          <p:nvPr/>
        </p:nvSpPr>
        <p:spPr>
          <a:xfrm>
            <a:off x="876410" y="8305800"/>
            <a:ext cx="59190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nton"/>
              <a:buNone/>
            </a:pPr>
            <a:r>
              <a:rPr b="0" i="0" lang="en-US" sz="4800" u="none" cap="none" strike="noStrike">
                <a:solidFill>
                  <a:srgbClr val="FFFFFF"/>
                </a:solidFill>
                <a:latin typeface="Anton"/>
                <a:ea typeface="Anton"/>
                <a:cs typeface="Anton"/>
                <a:sym typeface="Anton"/>
              </a:rPr>
              <a:t>A web application</a:t>
            </a:r>
            <a:endParaRPr b="0" i="0" sz="4800" u="none" cap="none" strike="noStrike">
              <a:solidFill>
                <a:schemeClr val="dk1"/>
              </a:solidFill>
              <a:latin typeface="Calibri"/>
              <a:ea typeface="Calibri"/>
              <a:cs typeface="Calibri"/>
              <a:sym typeface="Calibri"/>
            </a:endParaRPr>
          </a:p>
        </p:txBody>
      </p:sp>
      <p:sp>
        <p:nvSpPr>
          <p:cNvPr id="453" name="Google Shape;453;g33e3c4b3d38_0_414"/>
          <p:cNvSpPr/>
          <p:nvPr/>
        </p:nvSpPr>
        <p:spPr>
          <a:xfrm>
            <a:off x="876410" y="94234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54" name="Google Shape;454;g33e3c4b3d38_0_414"/>
          <p:cNvSpPr/>
          <p:nvPr/>
        </p:nvSpPr>
        <p:spPr>
          <a:xfrm>
            <a:off x="825603" y="1231900"/>
            <a:ext cx="7007100" cy="643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F8D4A"/>
              </a:buClr>
              <a:buSzPts val="8000"/>
              <a:buFont typeface="Anton"/>
              <a:buNone/>
            </a:pPr>
            <a:r>
              <a:rPr b="0" i="0" lang="en-US" sz="8000" u="none" cap="none" strike="noStrike">
                <a:solidFill>
                  <a:srgbClr val="BF8D4A"/>
                </a:solidFill>
                <a:latin typeface="Anton"/>
                <a:ea typeface="Anton"/>
                <a:cs typeface="Anton"/>
                <a:sym typeface="Anton"/>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55" name="Google Shape;455;g33e3c4b3d38_0_414"/>
          <p:cNvSpPr/>
          <p:nvPr/>
        </p:nvSpPr>
        <p:spPr>
          <a:xfrm>
            <a:off x="16766096" y="44196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56" name="Google Shape;456;g33e3c4b3d38_0_414"/>
          <p:cNvPicPr preferRelativeResize="0"/>
          <p:nvPr/>
        </p:nvPicPr>
        <p:blipFill rotWithShape="1">
          <a:blip r:embed="rId6">
            <a:alphaModFix/>
          </a:blip>
          <a:srcRect b="0" l="0" r="0" t="0"/>
          <a:stretch/>
        </p:blipFill>
        <p:spPr>
          <a:xfrm>
            <a:off x="7900387" y="749300"/>
            <a:ext cx="8573572" cy="12331700"/>
          </a:xfrm>
          <a:prstGeom prst="rect">
            <a:avLst/>
          </a:prstGeom>
          <a:noFill/>
          <a:ln>
            <a:noFill/>
          </a:ln>
        </p:spPr>
      </p:pic>
      <p:pic>
        <p:nvPicPr>
          <p:cNvPr descr=" " id="457" name="Google Shape;457;g33e3c4b3d38_0_414"/>
          <p:cNvPicPr preferRelativeResize="0"/>
          <p:nvPr/>
        </p:nvPicPr>
        <p:blipFill rotWithShape="1">
          <a:blip r:embed="rId7">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405"/>
        </a:solidFill>
      </p:bgPr>
    </p:bg>
    <p:spTree>
      <p:nvGrpSpPr>
        <p:cNvPr id="462" name="Shape 462"/>
        <p:cNvGrpSpPr/>
        <p:nvPr/>
      </p:nvGrpSpPr>
      <p:grpSpPr>
        <a:xfrm>
          <a:off x="0" y="0"/>
          <a:ext cx="0" cy="0"/>
          <a:chOff x="0" y="0"/>
          <a:chExt cx="0" cy="0"/>
        </a:xfrm>
      </p:grpSpPr>
      <p:pic>
        <p:nvPicPr>
          <p:cNvPr descr=" " id="463" name="Google Shape;463;g33e3c4b3d38_0_43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64" name="Google Shape;464;g33e3c4b3d38_0_43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5" name="Google Shape;465;g33e3c4b3d38_0_43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66" name="Google Shape;466;g33e3c4b3d38_0_430"/>
          <p:cNvSpPr/>
          <p:nvPr/>
        </p:nvSpPr>
        <p:spPr>
          <a:xfrm>
            <a:off x="15690694" y="698500"/>
            <a:ext cx="7464300" cy="18627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01405"/>
              </a:buClr>
              <a:buSzPts val="8000"/>
              <a:buFont typeface="Anton"/>
              <a:buNone/>
            </a:pPr>
            <a:r>
              <a:rPr b="0" i="0" lang="en-US" sz="8000" u="none" cap="none" strike="noStrike">
                <a:solidFill>
                  <a:srgbClr val="201405"/>
                </a:solidFill>
                <a:latin typeface="Anton"/>
                <a:ea typeface="Anton"/>
                <a:cs typeface="Anton"/>
                <a:sym typeface="Anton"/>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405"/>
        </a:solidFill>
      </p:bgPr>
    </p:bg>
    <p:spTree>
      <p:nvGrpSpPr>
        <p:cNvPr id="471" name="Shape 471"/>
        <p:cNvGrpSpPr/>
        <p:nvPr/>
      </p:nvGrpSpPr>
      <p:grpSpPr>
        <a:xfrm>
          <a:off x="0" y="0"/>
          <a:ext cx="0" cy="0"/>
          <a:chOff x="0" y="0"/>
          <a:chExt cx="0" cy="0"/>
        </a:xfrm>
      </p:grpSpPr>
      <p:pic>
        <p:nvPicPr>
          <p:cNvPr descr=" " id="472" name="Google Shape;472;g33e3c4b3d38_0_438"/>
          <p:cNvPicPr preferRelativeResize="0"/>
          <p:nvPr/>
        </p:nvPicPr>
        <p:blipFill rotWithShape="1">
          <a:blip r:embed="rId3">
            <a:alphaModFix/>
          </a:blip>
          <a:srcRect b="0" l="0" r="0" t="0"/>
          <a:stretch/>
        </p:blipFill>
        <p:spPr>
          <a:xfrm>
            <a:off x="0" y="0"/>
            <a:ext cx="11507638" cy="7797800"/>
          </a:xfrm>
          <a:prstGeom prst="rect">
            <a:avLst/>
          </a:prstGeom>
          <a:noFill/>
          <a:ln>
            <a:noFill/>
          </a:ln>
        </p:spPr>
      </p:pic>
      <p:pic>
        <p:nvPicPr>
          <p:cNvPr descr=" " id="473" name="Google Shape;473;g33e3c4b3d38_0_438"/>
          <p:cNvPicPr preferRelativeResize="0"/>
          <p:nvPr/>
        </p:nvPicPr>
        <p:blipFill rotWithShape="1">
          <a:blip r:embed="rId4">
            <a:alphaModFix/>
          </a:blip>
          <a:srcRect b="0" l="0" r="0" t="0"/>
          <a:stretch/>
        </p:blipFill>
        <p:spPr>
          <a:xfrm>
            <a:off x="7874984" y="6858000"/>
            <a:ext cx="16512064" cy="6858000"/>
          </a:xfrm>
          <a:prstGeom prst="rect">
            <a:avLst/>
          </a:prstGeom>
          <a:noFill/>
          <a:ln>
            <a:noFill/>
          </a:ln>
        </p:spPr>
      </p:pic>
      <p:sp>
        <p:nvSpPr>
          <p:cNvPr id="474" name="Google Shape;474;g33e3c4b3d38_0_43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5" name="Google Shape;475;g33e3c4b3d38_0_43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76" name="Google Shape;476;g33e3c4b3d38_0_438"/>
          <p:cNvPicPr preferRelativeResize="0"/>
          <p:nvPr/>
        </p:nvPicPr>
        <p:blipFill rotWithShape="1">
          <a:blip r:embed="rId6">
            <a:alphaModFix/>
          </a:blip>
          <a:srcRect b="0" l="0" r="0" t="0"/>
          <a:stretch/>
        </p:blipFill>
        <p:spPr>
          <a:xfrm>
            <a:off x="508063" y="2933700"/>
            <a:ext cx="14479810" cy="7861300"/>
          </a:xfrm>
          <a:prstGeom prst="rect">
            <a:avLst/>
          </a:prstGeom>
          <a:noFill/>
          <a:ln>
            <a:noFill/>
          </a:ln>
        </p:spPr>
      </p:pic>
      <p:sp>
        <p:nvSpPr>
          <p:cNvPr id="477" name="Google Shape;477;g33e3c4b3d38_0_438"/>
          <p:cNvSpPr/>
          <p:nvPr/>
        </p:nvSpPr>
        <p:spPr>
          <a:xfrm>
            <a:off x="5012893" y="11696700"/>
            <a:ext cx="14348700" cy="186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F8D4A"/>
              </a:buClr>
              <a:buSzPts val="8000"/>
              <a:buFont typeface="Anton"/>
              <a:buNone/>
            </a:pPr>
            <a:r>
              <a:rPr b="0" i="0" lang="en-US" sz="8000" u="none" cap="none" strike="noStrike">
                <a:solidFill>
                  <a:srgbClr val="BF8D4A"/>
                </a:solidFill>
                <a:latin typeface="Anton"/>
                <a:ea typeface="Anton"/>
                <a:cs typeface="Anton"/>
                <a:sym typeface="Anton"/>
              </a:rPr>
              <a:t>Fantasy Realm at a Glance</a:t>
            </a:r>
            <a:endParaRPr b="0" i="0" sz="8000" u="none" cap="none" strike="noStrike">
              <a:solidFill>
                <a:schemeClr val="dk1"/>
              </a:solidFill>
              <a:latin typeface="Calibri"/>
              <a:ea typeface="Calibri"/>
              <a:cs typeface="Calibri"/>
              <a:sym typeface="Calibri"/>
            </a:endParaRPr>
          </a:p>
        </p:txBody>
      </p:sp>
      <p:sp>
        <p:nvSpPr>
          <p:cNvPr id="478" name="Google Shape;478;g33e3c4b3d38_0_438"/>
          <p:cNvSpPr/>
          <p:nvPr/>
        </p:nvSpPr>
        <p:spPr>
          <a:xfrm>
            <a:off x="15724565" y="1866900"/>
            <a:ext cx="69351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g33e3c4b3d38_0_438"/>
          <p:cNvSpPr/>
          <p:nvPr/>
        </p:nvSpPr>
        <p:spPr>
          <a:xfrm>
            <a:off x="15724565" y="1866900"/>
            <a:ext cx="69351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g33e3c4b3d38_0_438"/>
          <p:cNvSpPr/>
          <p:nvPr/>
        </p:nvSpPr>
        <p:spPr>
          <a:xfrm>
            <a:off x="15724565" y="1866900"/>
            <a:ext cx="71382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nton"/>
              <a:buNone/>
            </a:pPr>
            <a:r>
              <a:rPr b="0" i="0" lang="en-US" sz="4800" u="none" cap="none" strike="noStrike">
                <a:solidFill>
                  <a:srgbClr val="FFFFFF"/>
                </a:solidFill>
                <a:latin typeface="Anton"/>
                <a:ea typeface="Anton"/>
                <a:cs typeface="Anton"/>
                <a:sym typeface="Anton"/>
              </a:rPr>
              <a:t>The Forest</a:t>
            </a:r>
            <a:endParaRPr b="0" i="0" sz="4800" u="none" cap="none" strike="noStrike">
              <a:solidFill>
                <a:schemeClr val="dk1"/>
              </a:solidFill>
              <a:latin typeface="Calibri"/>
              <a:ea typeface="Calibri"/>
              <a:cs typeface="Calibri"/>
              <a:sym typeface="Calibri"/>
            </a:endParaRPr>
          </a:p>
        </p:txBody>
      </p:sp>
      <p:sp>
        <p:nvSpPr>
          <p:cNvPr id="481" name="Google Shape;481;g33e3c4b3d38_0_438"/>
          <p:cNvSpPr/>
          <p:nvPr/>
        </p:nvSpPr>
        <p:spPr>
          <a:xfrm>
            <a:off x="15724565" y="28829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magical forest filled with talking animals and creatures.</a:t>
            </a:r>
            <a:endParaRPr b="0" i="0" sz="3200" u="none" cap="none" strike="noStrike">
              <a:solidFill>
                <a:schemeClr val="dk1"/>
              </a:solidFill>
              <a:latin typeface="Calibri"/>
              <a:ea typeface="Calibri"/>
              <a:cs typeface="Calibri"/>
              <a:sym typeface="Calibri"/>
            </a:endParaRPr>
          </a:p>
        </p:txBody>
      </p:sp>
      <p:sp>
        <p:nvSpPr>
          <p:cNvPr id="482" name="Google Shape;482;g33e3c4b3d38_0_438"/>
          <p:cNvSpPr/>
          <p:nvPr/>
        </p:nvSpPr>
        <p:spPr>
          <a:xfrm>
            <a:off x="15724565" y="5168900"/>
            <a:ext cx="69351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g33e3c4b3d38_0_438"/>
          <p:cNvSpPr/>
          <p:nvPr/>
        </p:nvSpPr>
        <p:spPr>
          <a:xfrm>
            <a:off x="15724565" y="5168900"/>
            <a:ext cx="69351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g33e3c4b3d38_0_438"/>
          <p:cNvSpPr/>
          <p:nvPr/>
        </p:nvSpPr>
        <p:spPr>
          <a:xfrm>
            <a:off x="15724565" y="5168900"/>
            <a:ext cx="71382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nton"/>
              <a:buNone/>
            </a:pPr>
            <a:r>
              <a:rPr b="0" i="0" lang="en-US" sz="4800" u="none" cap="none" strike="noStrike">
                <a:solidFill>
                  <a:srgbClr val="FFFFFF"/>
                </a:solidFill>
                <a:latin typeface="Anton"/>
                <a:ea typeface="Anton"/>
                <a:cs typeface="Anton"/>
                <a:sym typeface="Anton"/>
              </a:rPr>
              <a:t>The Caves</a:t>
            </a:r>
            <a:endParaRPr b="0" i="0" sz="4800" u="none" cap="none" strike="noStrike">
              <a:solidFill>
                <a:schemeClr val="dk1"/>
              </a:solidFill>
              <a:latin typeface="Calibri"/>
              <a:ea typeface="Calibri"/>
              <a:cs typeface="Calibri"/>
              <a:sym typeface="Calibri"/>
            </a:endParaRPr>
          </a:p>
        </p:txBody>
      </p:sp>
      <p:sp>
        <p:nvSpPr>
          <p:cNvPr id="485" name="Google Shape;485;g33e3c4b3d38_0_438"/>
          <p:cNvSpPr/>
          <p:nvPr/>
        </p:nvSpPr>
        <p:spPr>
          <a:xfrm>
            <a:off x="15724565" y="61849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network of underground caves filled with gems.</a:t>
            </a:r>
            <a:endParaRPr b="0" i="0" sz="3200" u="none" cap="none" strike="noStrike">
              <a:solidFill>
                <a:schemeClr val="dk1"/>
              </a:solidFill>
              <a:latin typeface="Calibri"/>
              <a:ea typeface="Calibri"/>
              <a:cs typeface="Calibri"/>
              <a:sym typeface="Calibri"/>
            </a:endParaRPr>
          </a:p>
        </p:txBody>
      </p:sp>
      <p:sp>
        <p:nvSpPr>
          <p:cNvPr id="486" name="Google Shape;486;g33e3c4b3d38_0_438"/>
          <p:cNvSpPr/>
          <p:nvPr/>
        </p:nvSpPr>
        <p:spPr>
          <a:xfrm>
            <a:off x="15724565" y="8191500"/>
            <a:ext cx="69351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g33e3c4b3d38_0_438"/>
          <p:cNvSpPr/>
          <p:nvPr/>
        </p:nvSpPr>
        <p:spPr>
          <a:xfrm>
            <a:off x="15724565" y="8191500"/>
            <a:ext cx="69351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g33e3c4b3d38_0_438"/>
          <p:cNvSpPr/>
          <p:nvPr/>
        </p:nvSpPr>
        <p:spPr>
          <a:xfrm>
            <a:off x="15724565" y="8191500"/>
            <a:ext cx="71382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nton"/>
              <a:buNone/>
            </a:pPr>
            <a:r>
              <a:rPr b="0" i="0" lang="en-US" sz="4800" u="none" cap="none" strike="noStrike">
                <a:solidFill>
                  <a:srgbClr val="FFFFFF"/>
                </a:solidFill>
                <a:latin typeface="Anton"/>
                <a:ea typeface="Anton"/>
                <a:cs typeface="Anton"/>
                <a:sym typeface="Anton"/>
              </a:rPr>
              <a:t>The Lair</a:t>
            </a:r>
            <a:endParaRPr b="0" i="0" sz="4800" u="none" cap="none" strike="noStrike">
              <a:solidFill>
                <a:schemeClr val="dk1"/>
              </a:solidFill>
              <a:latin typeface="Calibri"/>
              <a:ea typeface="Calibri"/>
              <a:cs typeface="Calibri"/>
              <a:sym typeface="Calibri"/>
            </a:endParaRPr>
          </a:p>
        </p:txBody>
      </p:sp>
      <p:sp>
        <p:nvSpPr>
          <p:cNvPr id="489" name="Google Shape;489;g33e3c4b3d38_0_438"/>
          <p:cNvSpPr/>
          <p:nvPr/>
        </p:nvSpPr>
        <p:spPr>
          <a:xfrm>
            <a:off x="15724565" y="92075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405"/>
        </a:solidFill>
      </p:bgPr>
    </p:bg>
    <p:spTree>
      <p:nvGrpSpPr>
        <p:cNvPr id="29" name="Shape 29"/>
        <p:cNvGrpSpPr/>
        <p:nvPr/>
      </p:nvGrpSpPr>
      <p:grpSpPr>
        <a:xfrm>
          <a:off x="0" y="0"/>
          <a:ext cx="0" cy="0"/>
          <a:chOff x="0" y="0"/>
          <a:chExt cx="0" cy="0"/>
        </a:xfrm>
      </p:grpSpPr>
      <p:pic>
        <p:nvPicPr>
          <p:cNvPr descr=" " id="30" name="Google Shape;30;g33e3c4b3d38_0_13"/>
          <p:cNvPicPr preferRelativeResize="0"/>
          <p:nvPr/>
        </p:nvPicPr>
        <p:blipFill rotWithShape="1">
          <a:blip r:embed="rId3">
            <a:alphaModFix/>
          </a:blip>
          <a:srcRect b="0" l="0" r="0" t="0"/>
          <a:stretch/>
        </p:blipFill>
        <p:spPr>
          <a:xfrm>
            <a:off x="2382053" y="0"/>
            <a:ext cx="18364232" cy="4836809"/>
          </a:xfrm>
          <a:prstGeom prst="rect">
            <a:avLst/>
          </a:prstGeom>
          <a:noFill/>
          <a:ln>
            <a:noFill/>
          </a:ln>
        </p:spPr>
      </p:pic>
      <p:pic>
        <p:nvPicPr>
          <p:cNvPr descr=" " id="31" name="Google Shape;31;g33e3c4b3d38_0_13"/>
          <p:cNvPicPr preferRelativeResize="0"/>
          <p:nvPr/>
        </p:nvPicPr>
        <p:blipFill rotWithShape="1">
          <a:blip r:embed="rId4">
            <a:alphaModFix/>
          </a:blip>
          <a:srcRect b="0" l="0" r="0" t="0"/>
          <a:stretch/>
        </p:blipFill>
        <p:spPr>
          <a:xfrm>
            <a:off x="0" y="8047414"/>
            <a:ext cx="10064250" cy="5668586"/>
          </a:xfrm>
          <a:prstGeom prst="rect">
            <a:avLst/>
          </a:prstGeom>
          <a:noFill/>
          <a:ln>
            <a:noFill/>
          </a:ln>
        </p:spPr>
      </p:pic>
      <p:pic>
        <p:nvPicPr>
          <p:cNvPr descr=" " id="32" name="Google Shape;32;g33e3c4b3d38_0_13"/>
          <p:cNvPicPr preferRelativeResize="0"/>
          <p:nvPr/>
        </p:nvPicPr>
        <p:blipFill rotWithShape="1">
          <a:blip r:embed="rId5">
            <a:alphaModFix/>
          </a:blip>
          <a:srcRect b="0" l="0" r="0" t="0"/>
          <a:stretch/>
        </p:blipFill>
        <p:spPr>
          <a:xfrm>
            <a:off x="15248761" y="8466514"/>
            <a:ext cx="9138287" cy="5249486"/>
          </a:xfrm>
          <a:prstGeom prst="rect">
            <a:avLst/>
          </a:prstGeom>
          <a:noFill/>
          <a:ln>
            <a:noFill/>
          </a:ln>
        </p:spPr>
      </p:pic>
      <p:sp>
        <p:nvSpPr>
          <p:cNvPr id="33" name="Google Shape;33;g33e3c4b3d38_0_1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 name="Google Shape;34;g33e3c4b3d38_0_1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5" name="Google Shape;35;g33e3c4b3d38_0_13"/>
          <p:cNvSpPr/>
          <p:nvPr/>
        </p:nvSpPr>
        <p:spPr>
          <a:xfrm>
            <a:off x="719757" y="2362200"/>
            <a:ext cx="6537000" cy="2993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F8D4A"/>
              </a:buClr>
              <a:buSzPts val="12800"/>
              <a:buFont typeface="Anton"/>
              <a:buNone/>
            </a:pPr>
            <a:r>
              <a:rPr b="0" i="0" lang="en-US" sz="12800" u="none" cap="none" strike="noStrike">
                <a:solidFill>
                  <a:srgbClr val="BF8D4A"/>
                </a:solidFill>
                <a:latin typeface="Anton"/>
                <a:ea typeface="Anton"/>
                <a:cs typeface="Anton"/>
                <a:sym typeface="Anton"/>
              </a:rPr>
              <a:t>Welcome</a:t>
            </a:r>
            <a:endParaRPr b="0" i="0" sz="12800" u="none" cap="none" strike="noStrike">
              <a:solidFill>
                <a:schemeClr val="dk1"/>
              </a:solidFill>
              <a:latin typeface="Calibri"/>
              <a:ea typeface="Calibri"/>
              <a:cs typeface="Calibri"/>
              <a:sym typeface="Calibri"/>
            </a:endParaRPr>
          </a:p>
        </p:txBody>
      </p:sp>
      <p:sp>
        <p:nvSpPr>
          <p:cNvPr id="36" name="Google Shape;36;g33e3c4b3d38_0_13"/>
          <p:cNvSpPr/>
          <p:nvPr/>
        </p:nvSpPr>
        <p:spPr>
          <a:xfrm>
            <a:off x="7891920" y="5803900"/>
            <a:ext cx="14399400" cy="2574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405"/>
        </a:solidFill>
      </p:bgPr>
    </p:bg>
    <p:spTree>
      <p:nvGrpSpPr>
        <p:cNvPr id="494" name="Shape 494"/>
        <p:cNvGrpSpPr/>
        <p:nvPr/>
      </p:nvGrpSpPr>
      <p:grpSpPr>
        <a:xfrm>
          <a:off x="0" y="0"/>
          <a:ext cx="0" cy="0"/>
          <a:chOff x="0" y="0"/>
          <a:chExt cx="0" cy="0"/>
        </a:xfrm>
      </p:grpSpPr>
      <p:pic>
        <p:nvPicPr>
          <p:cNvPr descr=" " id="495" name="Google Shape;495;g33e3c4b3d38_0_460"/>
          <p:cNvPicPr preferRelativeResize="0"/>
          <p:nvPr/>
        </p:nvPicPr>
        <p:blipFill rotWithShape="1">
          <a:blip r:embed="rId3">
            <a:alphaModFix/>
          </a:blip>
          <a:srcRect b="0" l="0" r="0" t="0"/>
          <a:stretch/>
        </p:blipFill>
        <p:spPr>
          <a:xfrm>
            <a:off x="0" y="0"/>
            <a:ext cx="6769946" cy="13716000"/>
          </a:xfrm>
          <a:prstGeom prst="rect">
            <a:avLst/>
          </a:prstGeom>
          <a:noFill/>
          <a:ln>
            <a:noFill/>
          </a:ln>
        </p:spPr>
      </p:pic>
      <p:pic>
        <p:nvPicPr>
          <p:cNvPr descr=" " id="496" name="Google Shape;496;g33e3c4b3d38_0_460"/>
          <p:cNvPicPr preferRelativeResize="0"/>
          <p:nvPr/>
        </p:nvPicPr>
        <p:blipFill rotWithShape="1">
          <a:blip r:embed="rId4">
            <a:alphaModFix/>
          </a:blip>
          <a:srcRect b="0" l="0" r="0" t="0"/>
          <a:stretch/>
        </p:blipFill>
        <p:spPr>
          <a:xfrm>
            <a:off x="17667908" y="0"/>
            <a:ext cx="6719140" cy="13716000"/>
          </a:xfrm>
          <a:prstGeom prst="rect">
            <a:avLst/>
          </a:prstGeom>
          <a:noFill/>
          <a:ln>
            <a:noFill/>
          </a:ln>
        </p:spPr>
      </p:pic>
      <p:sp>
        <p:nvSpPr>
          <p:cNvPr id="497" name="Google Shape;497;g33e3c4b3d38_0_46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8" name="Google Shape;498;g33e3c4b3d38_0_46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99" name="Google Shape;499;g33e3c4b3d38_0_460"/>
          <p:cNvSpPr/>
          <p:nvPr/>
        </p:nvSpPr>
        <p:spPr>
          <a:xfrm>
            <a:off x="6054423" y="965200"/>
            <a:ext cx="12278100" cy="186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F8D4A"/>
              </a:buClr>
              <a:buSzPts val="8000"/>
              <a:buFont typeface="Anton"/>
              <a:buNone/>
            </a:pPr>
            <a:r>
              <a:rPr b="0" i="0" lang="en-US" sz="8000" u="none" cap="none" strike="noStrike">
                <a:solidFill>
                  <a:srgbClr val="BF8D4A"/>
                </a:solidFill>
                <a:latin typeface="Anton"/>
                <a:ea typeface="Anton"/>
                <a:cs typeface="Anton"/>
                <a:sym typeface="Anton"/>
              </a:rPr>
              <a:t>The Timeline</a:t>
            </a:r>
            <a:endParaRPr b="0" i="0" sz="8000" u="none" cap="none" strike="noStrike">
              <a:solidFill>
                <a:schemeClr val="dk1"/>
              </a:solidFill>
              <a:latin typeface="Calibri"/>
              <a:ea typeface="Calibri"/>
              <a:cs typeface="Calibri"/>
              <a:sym typeface="Calibri"/>
            </a:endParaRPr>
          </a:p>
        </p:txBody>
      </p:sp>
      <p:pic>
        <p:nvPicPr>
          <p:cNvPr descr=" " id="500" name="Google Shape;500;g33e3c4b3d38_0_460"/>
          <p:cNvPicPr preferRelativeResize="0"/>
          <p:nvPr/>
        </p:nvPicPr>
        <p:blipFill rotWithShape="1">
          <a:blip r:embed="rId6">
            <a:alphaModFix/>
          </a:blip>
          <a:srcRect b="0" l="0" r="0" t="0"/>
          <a:stretch/>
        </p:blipFill>
        <p:spPr>
          <a:xfrm>
            <a:off x="927216" y="4470400"/>
            <a:ext cx="22532616" cy="7251700"/>
          </a:xfrm>
          <a:prstGeom prst="rect">
            <a:avLst/>
          </a:prstGeom>
          <a:noFill/>
          <a:ln>
            <a:noFill/>
          </a:ln>
        </p:spPr>
      </p:pic>
      <p:sp>
        <p:nvSpPr>
          <p:cNvPr id="501" name="Google Shape;501;g33e3c4b3d38_0_460"/>
          <p:cNvSpPr/>
          <p:nvPr/>
        </p:nvSpPr>
        <p:spPr>
          <a:xfrm>
            <a:off x="3035679" y="7200900"/>
            <a:ext cx="180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2" name="Google Shape;502;g33e3c4b3d38_0_460"/>
          <p:cNvPicPr preferRelativeResize="0"/>
          <p:nvPr/>
        </p:nvPicPr>
        <p:blipFill rotWithShape="1">
          <a:blip r:embed="rId7">
            <a:alphaModFix/>
          </a:blip>
          <a:srcRect b="0" l="0" r="0" t="0"/>
          <a:stretch/>
        </p:blipFill>
        <p:spPr>
          <a:xfrm>
            <a:off x="3035679" y="7200900"/>
            <a:ext cx="1625803" cy="1625600"/>
          </a:xfrm>
          <a:prstGeom prst="rect">
            <a:avLst/>
          </a:prstGeom>
          <a:noFill/>
          <a:ln>
            <a:noFill/>
          </a:ln>
        </p:spPr>
      </p:pic>
      <p:sp>
        <p:nvSpPr>
          <p:cNvPr id="503" name="Google Shape;503;g33e3c4b3d38_0_460"/>
          <p:cNvSpPr/>
          <p:nvPr/>
        </p:nvSpPr>
        <p:spPr>
          <a:xfrm>
            <a:off x="3035679" y="7200900"/>
            <a:ext cx="1625700" cy="1625700"/>
          </a:xfrm>
          <a:prstGeom prst="roundRect">
            <a:avLst>
              <a:gd fmla="val 781313" name="adj"/>
            </a:avLst>
          </a:prstGeom>
          <a:noFill/>
          <a:ln cap="flat" cmpd="sng" w="12700">
            <a:solidFill>
              <a:srgbClr val="F1DCA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g33e3c4b3d38_0_460"/>
          <p:cNvSpPr/>
          <p:nvPr/>
        </p:nvSpPr>
        <p:spPr>
          <a:xfrm>
            <a:off x="3143643" y="7454900"/>
            <a:ext cx="14100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1DCA7"/>
              </a:buClr>
              <a:buSzPts val="4800"/>
              <a:buFont typeface="Anton"/>
              <a:buNone/>
            </a:pPr>
            <a:r>
              <a:rPr b="0" i="0" lang="en-US" sz="4800" u="none" cap="none" strike="noStrike">
                <a:solidFill>
                  <a:srgbClr val="F1DCA7"/>
                </a:solidFill>
                <a:latin typeface="Anton"/>
                <a:ea typeface="Anton"/>
                <a:cs typeface="Anton"/>
                <a:sym typeface="Anton"/>
              </a:rPr>
              <a:t>2022</a:t>
            </a:r>
            <a:endParaRPr b="0" i="0" sz="4800" u="none" cap="none" strike="noStrike">
              <a:solidFill>
                <a:schemeClr val="dk1"/>
              </a:solidFill>
              <a:latin typeface="Calibri"/>
              <a:ea typeface="Calibri"/>
              <a:cs typeface="Calibri"/>
              <a:sym typeface="Calibri"/>
            </a:endParaRPr>
          </a:p>
        </p:txBody>
      </p:sp>
      <p:sp>
        <p:nvSpPr>
          <p:cNvPr id="505" name="Google Shape;505;g33e3c4b3d38_0_460"/>
          <p:cNvSpPr/>
          <p:nvPr/>
        </p:nvSpPr>
        <p:spPr>
          <a:xfrm>
            <a:off x="4661483"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6" name="Google Shape;506;g33e3c4b3d38_0_460"/>
          <p:cNvPicPr preferRelativeResize="0"/>
          <p:nvPr/>
        </p:nvPicPr>
        <p:blipFill rotWithShape="1">
          <a:blip r:embed="rId8">
            <a:alphaModFix/>
          </a:blip>
          <a:srcRect b="0" l="0" r="0" t="0"/>
          <a:stretch/>
        </p:blipFill>
        <p:spPr>
          <a:xfrm>
            <a:off x="4661483" y="7975600"/>
            <a:ext cx="3861283" cy="38100"/>
          </a:xfrm>
          <a:prstGeom prst="rect">
            <a:avLst/>
          </a:prstGeom>
          <a:noFill/>
          <a:ln>
            <a:noFill/>
          </a:ln>
        </p:spPr>
      </p:pic>
      <p:pic>
        <p:nvPicPr>
          <p:cNvPr descr=" " id="507" name="Google Shape;507;g33e3c4b3d38_0_460"/>
          <p:cNvPicPr preferRelativeResize="0"/>
          <p:nvPr/>
        </p:nvPicPr>
        <p:blipFill rotWithShape="1">
          <a:blip r:embed="rId7">
            <a:alphaModFix/>
          </a:blip>
          <a:srcRect b="0" l="0" r="0" t="0"/>
          <a:stretch/>
        </p:blipFill>
        <p:spPr>
          <a:xfrm>
            <a:off x="8522765" y="7200900"/>
            <a:ext cx="1625803" cy="1625600"/>
          </a:xfrm>
          <a:prstGeom prst="rect">
            <a:avLst/>
          </a:prstGeom>
          <a:noFill/>
          <a:ln>
            <a:noFill/>
          </a:ln>
        </p:spPr>
      </p:pic>
      <p:sp>
        <p:nvSpPr>
          <p:cNvPr id="508" name="Google Shape;508;g33e3c4b3d38_0_460"/>
          <p:cNvSpPr/>
          <p:nvPr/>
        </p:nvSpPr>
        <p:spPr>
          <a:xfrm>
            <a:off x="8522765" y="7200900"/>
            <a:ext cx="1625700" cy="1625700"/>
          </a:xfrm>
          <a:prstGeom prst="roundRect">
            <a:avLst>
              <a:gd fmla="val 781313" name="adj"/>
            </a:avLst>
          </a:prstGeom>
          <a:noFill/>
          <a:ln cap="flat" cmpd="sng" w="12700">
            <a:solidFill>
              <a:srgbClr val="F1DCA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g33e3c4b3d38_0_460"/>
          <p:cNvSpPr/>
          <p:nvPr/>
        </p:nvSpPr>
        <p:spPr>
          <a:xfrm>
            <a:off x="8630729" y="7454900"/>
            <a:ext cx="14100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1DCA7"/>
              </a:buClr>
              <a:buSzPts val="4800"/>
              <a:buFont typeface="Anton"/>
              <a:buNone/>
            </a:pPr>
            <a:r>
              <a:rPr b="0" i="0" lang="en-US" sz="4800" u="none" cap="none" strike="noStrike">
                <a:solidFill>
                  <a:srgbClr val="F1DCA7"/>
                </a:solidFill>
                <a:latin typeface="Anton"/>
                <a:ea typeface="Anton"/>
                <a:cs typeface="Anton"/>
                <a:sym typeface="Anton"/>
              </a:rPr>
              <a:t>2023</a:t>
            </a:r>
            <a:endParaRPr b="0" i="0" sz="4800" u="none" cap="none" strike="noStrike">
              <a:solidFill>
                <a:schemeClr val="dk1"/>
              </a:solidFill>
              <a:latin typeface="Calibri"/>
              <a:ea typeface="Calibri"/>
              <a:cs typeface="Calibri"/>
              <a:sym typeface="Calibri"/>
            </a:endParaRPr>
          </a:p>
        </p:txBody>
      </p:sp>
      <p:sp>
        <p:nvSpPr>
          <p:cNvPr id="510" name="Google Shape;510;g33e3c4b3d38_0_460"/>
          <p:cNvSpPr/>
          <p:nvPr/>
        </p:nvSpPr>
        <p:spPr>
          <a:xfrm>
            <a:off x="10148568"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1" name="Google Shape;511;g33e3c4b3d38_0_460"/>
          <p:cNvPicPr preferRelativeResize="0"/>
          <p:nvPr/>
        </p:nvPicPr>
        <p:blipFill rotWithShape="1">
          <a:blip r:embed="rId8">
            <a:alphaModFix/>
          </a:blip>
          <a:srcRect b="0" l="0" r="0" t="0"/>
          <a:stretch/>
        </p:blipFill>
        <p:spPr>
          <a:xfrm>
            <a:off x="10148568" y="7975600"/>
            <a:ext cx="3861283" cy="38100"/>
          </a:xfrm>
          <a:prstGeom prst="rect">
            <a:avLst/>
          </a:prstGeom>
          <a:noFill/>
          <a:ln>
            <a:noFill/>
          </a:ln>
        </p:spPr>
      </p:pic>
      <p:pic>
        <p:nvPicPr>
          <p:cNvPr descr=" " id="512" name="Google Shape;512;g33e3c4b3d38_0_460"/>
          <p:cNvPicPr preferRelativeResize="0"/>
          <p:nvPr/>
        </p:nvPicPr>
        <p:blipFill rotWithShape="1">
          <a:blip r:embed="rId7">
            <a:alphaModFix/>
          </a:blip>
          <a:srcRect b="0" l="0" r="0" t="0"/>
          <a:stretch/>
        </p:blipFill>
        <p:spPr>
          <a:xfrm>
            <a:off x="14009851" y="7200900"/>
            <a:ext cx="1625803" cy="1625600"/>
          </a:xfrm>
          <a:prstGeom prst="rect">
            <a:avLst/>
          </a:prstGeom>
          <a:noFill/>
          <a:ln>
            <a:noFill/>
          </a:ln>
        </p:spPr>
      </p:pic>
      <p:sp>
        <p:nvSpPr>
          <p:cNvPr id="513" name="Google Shape;513;g33e3c4b3d38_0_460"/>
          <p:cNvSpPr/>
          <p:nvPr/>
        </p:nvSpPr>
        <p:spPr>
          <a:xfrm>
            <a:off x="14009851" y="7200900"/>
            <a:ext cx="1625700" cy="1625700"/>
          </a:xfrm>
          <a:prstGeom prst="roundRect">
            <a:avLst>
              <a:gd fmla="val 781313" name="adj"/>
            </a:avLst>
          </a:prstGeom>
          <a:noFill/>
          <a:ln cap="flat" cmpd="sng" w="12700">
            <a:solidFill>
              <a:srgbClr val="F1DCA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g33e3c4b3d38_0_460"/>
          <p:cNvSpPr/>
          <p:nvPr/>
        </p:nvSpPr>
        <p:spPr>
          <a:xfrm>
            <a:off x="14117815" y="7454900"/>
            <a:ext cx="14100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1DCA7"/>
              </a:buClr>
              <a:buSzPts val="4800"/>
              <a:buFont typeface="Anton"/>
              <a:buNone/>
            </a:pPr>
            <a:r>
              <a:rPr b="0" i="0" lang="en-US" sz="4800" u="none" cap="none" strike="noStrike">
                <a:solidFill>
                  <a:srgbClr val="F1DCA7"/>
                </a:solidFill>
                <a:latin typeface="Anton"/>
                <a:ea typeface="Anton"/>
                <a:cs typeface="Anton"/>
                <a:sym typeface="Anton"/>
              </a:rPr>
              <a:t>2024</a:t>
            </a:r>
            <a:endParaRPr b="0" i="0" sz="4800" u="none" cap="none" strike="noStrike">
              <a:solidFill>
                <a:schemeClr val="dk1"/>
              </a:solidFill>
              <a:latin typeface="Calibri"/>
              <a:ea typeface="Calibri"/>
              <a:cs typeface="Calibri"/>
              <a:sym typeface="Calibri"/>
            </a:endParaRPr>
          </a:p>
        </p:txBody>
      </p:sp>
      <p:sp>
        <p:nvSpPr>
          <p:cNvPr id="515" name="Google Shape;515;g33e3c4b3d38_0_460"/>
          <p:cNvSpPr/>
          <p:nvPr/>
        </p:nvSpPr>
        <p:spPr>
          <a:xfrm>
            <a:off x="15635654"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6" name="Google Shape;516;g33e3c4b3d38_0_460"/>
          <p:cNvPicPr preferRelativeResize="0"/>
          <p:nvPr/>
        </p:nvPicPr>
        <p:blipFill rotWithShape="1">
          <a:blip r:embed="rId8">
            <a:alphaModFix/>
          </a:blip>
          <a:srcRect b="0" l="0" r="0" t="0"/>
          <a:stretch/>
        </p:blipFill>
        <p:spPr>
          <a:xfrm>
            <a:off x="15635654" y="7975600"/>
            <a:ext cx="3861283" cy="38100"/>
          </a:xfrm>
          <a:prstGeom prst="rect">
            <a:avLst/>
          </a:prstGeom>
          <a:noFill/>
          <a:ln>
            <a:noFill/>
          </a:ln>
        </p:spPr>
      </p:pic>
      <p:pic>
        <p:nvPicPr>
          <p:cNvPr descr=" " id="517" name="Google Shape;517;g33e3c4b3d38_0_460"/>
          <p:cNvPicPr preferRelativeResize="0"/>
          <p:nvPr/>
        </p:nvPicPr>
        <p:blipFill rotWithShape="1">
          <a:blip r:embed="rId7">
            <a:alphaModFix/>
          </a:blip>
          <a:srcRect b="0" l="0" r="0" t="0"/>
          <a:stretch/>
        </p:blipFill>
        <p:spPr>
          <a:xfrm>
            <a:off x="19496937" y="7200900"/>
            <a:ext cx="1625803" cy="1625600"/>
          </a:xfrm>
          <a:prstGeom prst="rect">
            <a:avLst/>
          </a:prstGeom>
          <a:noFill/>
          <a:ln>
            <a:noFill/>
          </a:ln>
        </p:spPr>
      </p:pic>
      <p:sp>
        <p:nvSpPr>
          <p:cNvPr id="518" name="Google Shape;518;g33e3c4b3d38_0_460"/>
          <p:cNvSpPr/>
          <p:nvPr/>
        </p:nvSpPr>
        <p:spPr>
          <a:xfrm>
            <a:off x="19496937" y="7200900"/>
            <a:ext cx="1625700" cy="1625700"/>
          </a:xfrm>
          <a:prstGeom prst="roundRect">
            <a:avLst>
              <a:gd fmla="val 781313" name="adj"/>
            </a:avLst>
          </a:prstGeom>
          <a:noFill/>
          <a:ln cap="flat" cmpd="sng" w="12700">
            <a:solidFill>
              <a:srgbClr val="F1DCA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33e3c4b3d38_0_460"/>
          <p:cNvSpPr/>
          <p:nvPr/>
        </p:nvSpPr>
        <p:spPr>
          <a:xfrm>
            <a:off x="19604900" y="7454900"/>
            <a:ext cx="14100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1DCA7"/>
              </a:buClr>
              <a:buSzPts val="4800"/>
              <a:buFont typeface="Anton"/>
              <a:buNone/>
            </a:pPr>
            <a:r>
              <a:rPr b="0" i="0" lang="en-US" sz="4800" u="none" cap="none" strike="noStrike">
                <a:solidFill>
                  <a:srgbClr val="F1DCA7"/>
                </a:solidFill>
                <a:latin typeface="Anton"/>
                <a:ea typeface="Anton"/>
                <a:cs typeface="Anton"/>
                <a:sym typeface="Anton"/>
              </a:rPr>
              <a:t>2025</a:t>
            </a:r>
            <a:endParaRPr b="0" i="0" sz="4800" u="none" cap="none" strike="noStrike">
              <a:solidFill>
                <a:schemeClr val="dk1"/>
              </a:solidFill>
              <a:latin typeface="Calibri"/>
              <a:ea typeface="Calibri"/>
              <a:cs typeface="Calibri"/>
              <a:sym typeface="Calibri"/>
            </a:endParaRPr>
          </a:p>
        </p:txBody>
      </p:sp>
      <p:sp>
        <p:nvSpPr>
          <p:cNvPr id="520" name="Google Shape;520;g33e3c4b3d38_0_460"/>
          <p:cNvSpPr/>
          <p:nvPr/>
        </p:nvSpPr>
        <p:spPr>
          <a:xfrm>
            <a:off x="927216" y="4470400"/>
            <a:ext cx="60969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33e3c4b3d38_0_460"/>
          <p:cNvSpPr/>
          <p:nvPr/>
        </p:nvSpPr>
        <p:spPr>
          <a:xfrm>
            <a:off x="927216" y="4470400"/>
            <a:ext cx="60969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33e3c4b3d38_0_460"/>
          <p:cNvSpPr/>
          <p:nvPr/>
        </p:nvSpPr>
        <p:spPr>
          <a:xfrm>
            <a:off x="825603" y="4470400"/>
            <a:ext cx="63000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Anton"/>
              <a:buNone/>
            </a:pPr>
            <a:r>
              <a:rPr b="0" i="0" lang="en-US" sz="4800" u="none" cap="none" strike="noStrike">
                <a:solidFill>
                  <a:srgbClr val="FFFFFF"/>
                </a:solidFill>
                <a:latin typeface="Anton"/>
                <a:ea typeface="Anton"/>
                <a:cs typeface="Anton"/>
                <a:sym typeface="Anton"/>
              </a:rPr>
              <a:t>Dragon Taming</a:t>
            </a:r>
            <a:endParaRPr b="0" i="0" sz="4800" u="none" cap="none" strike="noStrike">
              <a:solidFill>
                <a:schemeClr val="dk1"/>
              </a:solidFill>
              <a:latin typeface="Calibri"/>
              <a:ea typeface="Calibri"/>
              <a:cs typeface="Calibri"/>
              <a:sym typeface="Calibri"/>
            </a:endParaRPr>
          </a:p>
        </p:txBody>
      </p:sp>
      <p:sp>
        <p:nvSpPr>
          <p:cNvPr id="523" name="Google Shape;523;g33e3c4b3d38_0_460"/>
          <p:cNvSpPr/>
          <p:nvPr/>
        </p:nvSpPr>
        <p:spPr>
          <a:xfrm>
            <a:off x="859474" y="54864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524" name="Google Shape;524;g33e3c4b3d38_0_460"/>
          <p:cNvSpPr/>
          <p:nvPr/>
        </p:nvSpPr>
        <p:spPr>
          <a:xfrm>
            <a:off x="11926791" y="4470400"/>
            <a:ext cx="60969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g33e3c4b3d38_0_460"/>
          <p:cNvSpPr/>
          <p:nvPr/>
        </p:nvSpPr>
        <p:spPr>
          <a:xfrm>
            <a:off x="11926791" y="4470400"/>
            <a:ext cx="60969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g33e3c4b3d38_0_460"/>
          <p:cNvSpPr/>
          <p:nvPr/>
        </p:nvSpPr>
        <p:spPr>
          <a:xfrm>
            <a:off x="11825178" y="4470400"/>
            <a:ext cx="63000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Anton"/>
              <a:buNone/>
            </a:pPr>
            <a:r>
              <a:rPr b="0" i="0" lang="en-US" sz="4800" u="none" cap="none" strike="noStrike">
                <a:solidFill>
                  <a:srgbClr val="FFFFFF"/>
                </a:solidFill>
                <a:latin typeface="Anton"/>
                <a:ea typeface="Anton"/>
                <a:cs typeface="Anton"/>
                <a:sym typeface="Anton"/>
              </a:rPr>
              <a:t>Unicorn Migration</a:t>
            </a:r>
            <a:endParaRPr b="0" i="0" sz="4800" u="none" cap="none" strike="noStrike">
              <a:solidFill>
                <a:schemeClr val="dk1"/>
              </a:solidFill>
              <a:latin typeface="Calibri"/>
              <a:ea typeface="Calibri"/>
              <a:cs typeface="Calibri"/>
              <a:sym typeface="Calibri"/>
            </a:endParaRPr>
          </a:p>
        </p:txBody>
      </p:sp>
      <p:sp>
        <p:nvSpPr>
          <p:cNvPr id="527" name="Google Shape;527;g33e3c4b3d38_0_460"/>
          <p:cNvSpPr/>
          <p:nvPr/>
        </p:nvSpPr>
        <p:spPr>
          <a:xfrm>
            <a:off x="11859049" y="54864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528" name="Google Shape;528;g33e3c4b3d38_0_460"/>
          <p:cNvSpPr/>
          <p:nvPr/>
        </p:nvSpPr>
        <p:spPr>
          <a:xfrm>
            <a:off x="17363070" y="9486900"/>
            <a:ext cx="60969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g33e3c4b3d38_0_460"/>
          <p:cNvSpPr/>
          <p:nvPr/>
        </p:nvSpPr>
        <p:spPr>
          <a:xfrm>
            <a:off x="17363070" y="9486900"/>
            <a:ext cx="60969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g33e3c4b3d38_0_460"/>
          <p:cNvSpPr/>
          <p:nvPr/>
        </p:nvSpPr>
        <p:spPr>
          <a:xfrm>
            <a:off x="17261457" y="9486900"/>
            <a:ext cx="63000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Anton"/>
              <a:buNone/>
            </a:pPr>
            <a:r>
              <a:rPr b="0" i="0" lang="en-US" sz="4800" u="none" cap="none" strike="noStrike">
                <a:solidFill>
                  <a:srgbClr val="FFFFFF"/>
                </a:solidFill>
                <a:latin typeface="Anton"/>
                <a:ea typeface="Anton"/>
                <a:cs typeface="Anton"/>
                <a:sym typeface="Anton"/>
              </a:rPr>
              <a:t>Rainbow Sightings</a:t>
            </a:r>
            <a:endParaRPr b="0" i="0" sz="4800" u="none" cap="none" strike="noStrike">
              <a:solidFill>
                <a:schemeClr val="dk1"/>
              </a:solidFill>
              <a:latin typeface="Calibri"/>
              <a:ea typeface="Calibri"/>
              <a:cs typeface="Calibri"/>
              <a:sym typeface="Calibri"/>
            </a:endParaRPr>
          </a:p>
        </p:txBody>
      </p:sp>
      <p:sp>
        <p:nvSpPr>
          <p:cNvPr id="531" name="Google Shape;531;g33e3c4b3d38_0_460"/>
          <p:cNvSpPr/>
          <p:nvPr/>
        </p:nvSpPr>
        <p:spPr>
          <a:xfrm>
            <a:off x="17295328" y="105029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532" name="Google Shape;532;g33e3c4b3d38_0_460"/>
          <p:cNvSpPr/>
          <p:nvPr/>
        </p:nvSpPr>
        <p:spPr>
          <a:xfrm>
            <a:off x="6490511" y="9486900"/>
            <a:ext cx="60969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g33e3c4b3d38_0_460"/>
          <p:cNvSpPr/>
          <p:nvPr/>
        </p:nvSpPr>
        <p:spPr>
          <a:xfrm>
            <a:off x="6490511" y="9486900"/>
            <a:ext cx="60969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g33e3c4b3d38_0_460"/>
          <p:cNvSpPr/>
          <p:nvPr/>
        </p:nvSpPr>
        <p:spPr>
          <a:xfrm>
            <a:off x="6388899" y="9486900"/>
            <a:ext cx="63000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Anton"/>
              <a:buNone/>
            </a:pPr>
            <a:r>
              <a:rPr b="0" i="0" lang="en-US" sz="4800" u="none" cap="none" strike="noStrike">
                <a:solidFill>
                  <a:srgbClr val="FFFFFF"/>
                </a:solidFill>
                <a:latin typeface="Anton"/>
                <a:ea typeface="Anton"/>
                <a:cs typeface="Anton"/>
                <a:sym typeface="Anton"/>
              </a:rPr>
              <a:t>Enchanted Pool</a:t>
            </a:r>
            <a:endParaRPr b="0" i="0" sz="4800" u="none" cap="none" strike="noStrike">
              <a:solidFill>
                <a:schemeClr val="dk1"/>
              </a:solidFill>
              <a:latin typeface="Calibri"/>
              <a:ea typeface="Calibri"/>
              <a:cs typeface="Calibri"/>
              <a:sym typeface="Calibri"/>
            </a:endParaRPr>
          </a:p>
        </p:txBody>
      </p:sp>
      <p:sp>
        <p:nvSpPr>
          <p:cNvPr id="535" name="Google Shape;535;g33e3c4b3d38_0_460"/>
          <p:cNvSpPr/>
          <p:nvPr/>
        </p:nvSpPr>
        <p:spPr>
          <a:xfrm>
            <a:off x="6422769" y="105029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405"/>
        </a:solidFill>
      </p:bgPr>
    </p:bg>
    <p:spTree>
      <p:nvGrpSpPr>
        <p:cNvPr id="540" name="Shape 540"/>
        <p:cNvGrpSpPr/>
        <p:nvPr/>
      </p:nvGrpSpPr>
      <p:grpSpPr>
        <a:xfrm>
          <a:off x="0" y="0"/>
          <a:ext cx="0" cy="0"/>
          <a:chOff x="0" y="0"/>
          <a:chExt cx="0" cy="0"/>
        </a:xfrm>
      </p:grpSpPr>
      <p:pic>
        <p:nvPicPr>
          <p:cNvPr descr=" " id="541" name="Google Shape;541;g33e3c4b3d38_0_505"/>
          <p:cNvPicPr preferRelativeResize="0"/>
          <p:nvPr/>
        </p:nvPicPr>
        <p:blipFill rotWithShape="1">
          <a:blip r:embed="rId3">
            <a:alphaModFix/>
          </a:blip>
          <a:srcRect b="0" l="0" r="0" t="0"/>
          <a:stretch/>
        </p:blipFill>
        <p:spPr>
          <a:xfrm>
            <a:off x="9526191" y="0"/>
            <a:ext cx="14860857" cy="11150600"/>
          </a:xfrm>
          <a:prstGeom prst="rect">
            <a:avLst/>
          </a:prstGeom>
          <a:noFill/>
          <a:ln>
            <a:noFill/>
          </a:ln>
        </p:spPr>
      </p:pic>
      <p:pic>
        <p:nvPicPr>
          <p:cNvPr descr=" " id="542" name="Google Shape;542;g33e3c4b3d38_0_505"/>
          <p:cNvPicPr preferRelativeResize="0"/>
          <p:nvPr/>
        </p:nvPicPr>
        <p:blipFill rotWithShape="1">
          <a:blip r:embed="rId4">
            <a:alphaModFix/>
          </a:blip>
          <a:srcRect b="0" l="0" r="0" t="0"/>
          <a:stretch/>
        </p:blipFill>
        <p:spPr>
          <a:xfrm>
            <a:off x="0" y="0"/>
            <a:ext cx="10275584" cy="13716000"/>
          </a:xfrm>
          <a:prstGeom prst="rect">
            <a:avLst/>
          </a:prstGeom>
          <a:noFill/>
          <a:ln>
            <a:noFill/>
          </a:ln>
        </p:spPr>
      </p:pic>
      <p:sp>
        <p:nvSpPr>
          <p:cNvPr id="543" name="Google Shape;543;g33e3c4b3d38_0_50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4" name="Google Shape;544;g33e3c4b3d38_0_50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45" name="Google Shape;545;g33e3c4b3d38_0_505"/>
          <p:cNvSpPr/>
          <p:nvPr/>
        </p:nvSpPr>
        <p:spPr>
          <a:xfrm>
            <a:off x="3581848" y="711200"/>
            <a:ext cx="58512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F8D4A"/>
              </a:buClr>
              <a:buSzPts val="8000"/>
              <a:buFont typeface="Anton"/>
              <a:buNone/>
            </a:pPr>
            <a:r>
              <a:rPr b="0" i="0" lang="en-US" sz="8000" u="none" cap="none" strike="noStrike">
                <a:solidFill>
                  <a:srgbClr val="BF8D4A"/>
                </a:solidFill>
                <a:latin typeface="Anton"/>
                <a:ea typeface="Anton"/>
                <a:cs typeface="Anton"/>
                <a:sym typeface="Anton"/>
              </a:rPr>
              <a:t>Our Team</a:t>
            </a:r>
            <a:endParaRPr b="0" i="0" sz="8000" u="none" cap="none" strike="noStrike">
              <a:solidFill>
                <a:schemeClr val="dk1"/>
              </a:solidFill>
              <a:latin typeface="Calibri"/>
              <a:ea typeface="Calibri"/>
              <a:cs typeface="Calibri"/>
              <a:sym typeface="Calibri"/>
            </a:endParaRPr>
          </a:p>
        </p:txBody>
      </p:sp>
      <p:sp>
        <p:nvSpPr>
          <p:cNvPr id="546" name="Google Shape;546;g33e3c4b3d38_0_505"/>
          <p:cNvSpPr/>
          <p:nvPr/>
        </p:nvSpPr>
        <p:spPr>
          <a:xfrm>
            <a:off x="3556445" y="2755900"/>
            <a:ext cx="4788600" cy="1010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7" name="Google Shape;547;g33e3c4b3d38_0_505"/>
          <p:cNvPicPr preferRelativeResize="0"/>
          <p:nvPr/>
        </p:nvPicPr>
        <p:blipFill rotWithShape="1">
          <a:blip r:embed="rId6">
            <a:alphaModFix/>
          </a:blip>
          <a:srcRect b="0" l="0" r="0" t="0"/>
          <a:stretch/>
        </p:blipFill>
        <p:spPr>
          <a:xfrm>
            <a:off x="3556445" y="2755900"/>
            <a:ext cx="4788498" cy="8229600"/>
          </a:xfrm>
          <a:prstGeom prst="rect">
            <a:avLst/>
          </a:prstGeom>
          <a:noFill/>
          <a:ln>
            <a:noFill/>
          </a:ln>
        </p:spPr>
      </p:pic>
      <p:sp>
        <p:nvSpPr>
          <p:cNvPr id="548" name="Google Shape;548;g33e3c4b3d38_0_505"/>
          <p:cNvSpPr/>
          <p:nvPr/>
        </p:nvSpPr>
        <p:spPr>
          <a:xfrm>
            <a:off x="3556445" y="11188700"/>
            <a:ext cx="47886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33e3c4b3d38_0_505"/>
          <p:cNvSpPr/>
          <p:nvPr/>
        </p:nvSpPr>
        <p:spPr>
          <a:xfrm>
            <a:off x="3556445" y="11188700"/>
            <a:ext cx="47886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g33e3c4b3d38_0_505"/>
          <p:cNvSpPr/>
          <p:nvPr/>
        </p:nvSpPr>
        <p:spPr>
          <a:xfrm>
            <a:off x="3454832" y="11188700"/>
            <a:ext cx="49917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Anton"/>
              <a:buNone/>
            </a:pPr>
            <a:r>
              <a:rPr b="0" i="0" lang="en-US" sz="4800" u="none" cap="none" strike="noStrike">
                <a:solidFill>
                  <a:srgbClr val="FFFFFF"/>
                </a:solidFill>
                <a:latin typeface="Anton"/>
                <a:ea typeface="Anton"/>
                <a:cs typeface="Anton"/>
                <a:sym typeface="Anton"/>
              </a:rPr>
              <a:t>Eldruin</a:t>
            </a:r>
            <a:endParaRPr b="0" i="0" sz="4800" u="none" cap="none" strike="noStrike">
              <a:solidFill>
                <a:schemeClr val="dk1"/>
              </a:solidFill>
              <a:latin typeface="Calibri"/>
              <a:ea typeface="Calibri"/>
              <a:cs typeface="Calibri"/>
              <a:sym typeface="Calibri"/>
            </a:endParaRPr>
          </a:p>
        </p:txBody>
      </p:sp>
      <p:sp>
        <p:nvSpPr>
          <p:cNvPr id="551" name="Google Shape;551;g33e3c4b3d38_0_505"/>
          <p:cNvSpPr/>
          <p:nvPr/>
        </p:nvSpPr>
        <p:spPr>
          <a:xfrm>
            <a:off x="3488703" y="122555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52" name="Google Shape;552;g33e3c4b3d38_0_505"/>
          <p:cNvSpPr/>
          <p:nvPr/>
        </p:nvSpPr>
        <p:spPr>
          <a:xfrm>
            <a:off x="9157845" y="2755900"/>
            <a:ext cx="4788600" cy="1010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3" name="Google Shape;553;g33e3c4b3d38_0_505"/>
          <p:cNvPicPr preferRelativeResize="0"/>
          <p:nvPr/>
        </p:nvPicPr>
        <p:blipFill rotWithShape="1">
          <a:blip r:embed="rId7">
            <a:alphaModFix/>
          </a:blip>
          <a:srcRect b="0" l="0" r="0" t="0"/>
          <a:stretch/>
        </p:blipFill>
        <p:spPr>
          <a:xfrm>
            <a:off x="9157845" y="2755900"/>
            <a:ext cx="4788498" cy="8229600"/>
          </a:xfrm>
          <a:prstGeom prst="rect">
            <a:avLst/>
          </a:prstGeom>
          <a:noFill/>
          <a:ln>
            <a:noFill/>
          </a:ln>
        </p:spPr>
      </p:pic>
      <p:sp>
        <p:nvSpPr>
          <p:cNvPr id="554" name="Google Shape;554;g33e3c4b3d38_0_505"/>
          <p:cNvSpPr/>
          <p:nvPr/>
        </p:nvSpPr>
        <p:spPr>
          <a:xfrm>
            <a:off x="9157845" y="11188700"/>
            <a:ext cx="47886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33e3c4b3d38_0_505"/>
          <p:cNvSpPr/>
          <p:nvPr/>
        </p:nvSpPr>
        <p:spPr>
          <a:xfrm>
            <a:off x="9157845" y="11188700"/>
            <a:ext cx="47886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g33e3c4b3d38_0_505"/>
          <p:cNvSpPr/>
          <p:nvPr/>
        </p:nvSpPr>
        <p:spPr>
          <a:xfrm>
            <a:off x="9056232" y="11188700"/>
            <a:ext cx="49917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Anton"/>
              <a:buNone/>
            </a:pPr>
            <a:r>
              <a:rPr b="0" i="0" lang="en-US" sz="4800" u="none" cap="none" strike="noStrike">
                <a:solidFill>
                  <a:srgbClr val="FFFFFF"/>
                </a:solidFill>
                <a:latin typeface="Anton"/>
                <a:ea typeface="Anton"/>
                <a:cs typeface="Anton"/>
                <a:sym typeface="Anton"/>
              </a:rPr>
              <a:t>Elementalen</a:t>
            </a:r>
            <a:endParaRPr b="0" i="0" sz="4800" u="none" cap="none" strike="noStrike">
              <a:solidFill>
                <a:schemeClr val="dk1"/>
              </a:solidFill>
              <a:latin typeface="Calibri"/>
              <a:ea typeface="Calibri"/>
              <a:cs typeface="Calibri"/>
              <a:sym typeface="Calibri"/>
            </a:endParaRPr>
          </a:p>
        </p:txBody>
      </p:sp>
      <p:sp>
        <p:nvSpPr>
          <p:cNvPr id="557" name="Google Shape;557;g33e3c4b3d38_0_505"/>
          <p:cNvSpPr/>
          <p:nvPr/>
        </p:nvSpPr>
        <p:spPr>
          <a:xfrm>
            <a:off x="9090103" y="122555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558" name="Google Shape;558;g33e3c4b3d38_0_505"/>
          <p:cNvSpPr/>
          <p:nvPr/>
        </p:nvSpPr>
        <p:spPr>
          <a:xfrm>
            <a:off x="14759245" y="2755900"/>
            <a:ext cx="4788600" cy="1010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9" name="Google Shape;559;g33e3c4b3d38_0_505"/>
          <p:cNvPicPr preferRelativeResize="0"/>
          <p:nvPr/>
        </p:nvPicPr>
        <p:blipFill rotWithShape="1">
          <a:blip r:embed="rId8">
            <a:alphaModFix/>
          </a:blip>
          <a:srcRect b="0" l="0" r="0" t="0"/>
          <a:stretch/>
        </p:blipFill>
        <p:spPr>
          <a:xfrm>
            <a:off x="14759245" y="2755900"/>
            <a:ext cx="4788498" cy="8229600"/>
          </a:xfrm>
          <a:prstGeom prst="rect">
            <a:avLst/>
          </a:prstGeom>
          <a:noFill/>
          <a:ln>
            <a:noFill/>
          </a:ln>
        </p:spPr>
      </p:pic>
      <p:sp>
        <p:nvSpPr>
          <p:cNvPr id="560" name="Google Shape;560;g33e3c4b3d38_0_505"/>
          <p:cNvSpPr/>
          <p:nvPr/>
        </p:nvSpPr>
        <p:spPr>
          <a:xfrm>
            <a:off x="14759245" y="11188700"/>
            <a:ext cx="47886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33e3c4b3d38_0_505"/>
          <p:cNvSpPr/>
          <p:nvPr/>
        </p:nvSpPr>
        <p:spPr>
          <a:xfrm>
            <a:off x="14759245" y="11188700"/>
            <a:ext cx="47886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g33e3c4b3d38_0_505"/>
          <p:cNvSpPr/>
          <p:nvPr/>
        </p:nvSpPr>
        <p:spPr>
          <a:xfrm>
            <a:off x="14657632" y="11188700"/>
            <a:ext cx="49917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Anton"/>
              <a:buNone/>
            </a:pPr>
            <a:r>
              <a:rPr b="0" i="0" lang="en-US" sz="4800" u="none" cap="none" strike="noStrike">
                <a:solidFill>
                  <a:srgbClr val="FFFFFF"/>
                </a:solidFill>
                <a:latin typeface="Anton"/>
                <a:ea typeface="Anton"/>
                <a:cs typeface="Anton"/>
                <a:sym typeface="Anton"/>
              </a:rPr>
              <a:t>Lunaria</a:t>
            </a:r>
            <a:endParaRPr b="0" i="0" sz="4800" u="none" cap="none" strike="noStrike">
              <a:solidFill>
                <a:schemeClr val="dk1"/>
              </a:solidFill>
              <a:latin typeface="Calibri"/>
              <a:ea typeface="Calibri"/>
              <a:cs typeface="Calibri"/>
              <a:sym typeface="Calibri"/>
            </a:endParaRPr>
          </a:p>
        </p:txBody>
      </p:sp>
      <p:sp>
        <p:nvSpPr>
          <p:cNvPr id="563" name="Google Shape;563;g33e3c4b3d38_0_505"/>
          <p:cNvSpPr/>
          <p:nvPr/>
        </p:nvSpPr>
        <p:spPr>
          <a:xfrm>
            <a:off x="14691503" y="122555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405"/>
        </a:solidFill>
      </p:bgPr>
    </p:bg>
    <p:spTree>
      <p:nvGrpSpPr>
        <p:cNvPr id="568" name="Shape 568"/>
        <p:cNvGrpSpPr/>
        <p:nvPr/>
      </p:nvGrpSpPr>
      <p:grpSpPr>
        <a:xfrm>
          <a:off x="0" y="0"/>
          <a:ext cx="0" cy="0"/>
          <a:chOff x="0" y="0"/>
          <a:chExt cx="0" cy="0"/>
        </a:xfrm>
      </p:grpSpPr>
      <p:pic>
        <p:nvPicPr>
          <p:cNvPr descr=" " id="569" name="Google Shape;569;g33e3c4b3d38_0_532"/>
          <p:cNvPicPr preferRelativeResize="0"/>
          <p:nvPr/>
        </p:nvPicPr>
        <p:blipFill rotWithShape="1">
          <a:blip r:embed="rId3">
            <a:alphaModFix/>
          </a:blip>
          <a:srcRect b="0" l="0" r="0" t="0"/>
          <a:stretch/>
        </p:blipFill>
        <p:spPr>
          <a:xfrm>
            <a:off x="0" y="0"/>
            <a:ext cx="11507638" cy="7797800"/>
          </a:xfrm>
          <a:prstGeom prst="rect">
            <a:avLst/>
          </a:prstGeom>
          <a:noFill/>
          <a:ln>
            <a:noFill/>
          </a:ln>
        </p:spPr>
      </p:pic>
      <p:pic>
        <p:nvPicPr>
          <p:cNvPr descr=" " id="570" name="Google Shape;570;g33e3c4b3d38_0_532"/>
          <p:cNvPicPr preferRelativeResize="0"/>
          <p:nvPr/>
        </p:nvPicPr>
        <p:blipFill rotWithShape="1">
          <a:blip r:embed="rId4">
            <a:alphaModFix/>
          </a:blip>
          <a:srcRect b="0" l="0" r="0" t="0"/>
          <a:stretch/>
        </p:blipFill>
        <p:spPr>
          <a:xfrm>
            <a:off x="7874984" y="6858000"/>
            <a:ext cx="16512064" cy="6858000"/>
          </a:xfrm>
          <a:prstGeom prst="rect">
            <a:avLst/>
          </a:prstGeom>
          <a:noFill/>
          <a:ln>
            <a:noFill/>
          </a:ln>
        </p:spPr>
      </p:pic>
      <p:sp>
        <p:nvSpPr>
          <p:cNvPr id="571" name="Google Shape;571;g33e3c4b3d38_0_53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2" name="Google Shape;572;g33e3c4b3d38_0_53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73" name="Google Shape;573;g33e3c4b3d38_0_532"/>
          <p:cNvPicPr preferRelativeResize="0"/>
          <p:nvPr/>
        </p:nvPicPr>
        <p:blipFill rotWithShape="1">
          <a:blip r:embed="rId6">
            <a:alphaModFix/>
          </a:blip>
          <a:srcRect b="0" l="0" r="0" t="0"/>
          <a:stretch/>
        </p:blipFill>
        <p:spPr>
          <a:xfrm>
            <a:off x="139717" y="3111500"/>
            <a:ext cx="9322965" cy="8775700"/>
          </a:xfrm>
          <a:prstGeom prst="rect">
            <a:avLst/>
          </a:prstGeom>
          <a:noFill/>
          <a:ln>
            <a:noFill/>
          </a:ln>
        </p:spPr>
      </p:pic>
      <p:sp>
        <p:nvSpPr>
          <p:cNvPr id="574" name="Google Shape;574;g33e3c4b3d38_0_532"/>
          <p:cNvSpPr/>
          <p:nvPr/>
        </p:nvSpPr>
        <p:spPr>
          <a:xfrm>
            <a:off x="9462683" y="1803400"/>
            <a:ext cx="1625700" cy="113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g33e3c4b3d38_0_532"/>
          <p:cNvSpPr/>
          <p:nvPr/>
        </p:nvSpPr>
        <p:spPr>
          <a:xfrm>
            <a:off x="9462683" y="1803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6" name="Google Shape;576;g33e3c4b3d38_0_532"/>
          <p:cNvPicPr preferRelativeResize="0"/>
          <p:nvPr/>
        </p:nvPicPr>
        <p:blipFill rotWithShape="1">
          <a:blip r:embed="rId7">
            <a:alphaModFix/>
          </a:blip>
          <a:srcRect b="0" l="0" r="0" t="0"/>
          <a:stretch/>
        </p:blipFill>
        <p:spPr>
          <a:xfrm>
            <a:off x="9767521" y="2108200"/>
            <a:ext cx="1016127" cy="1016000"/>
          </a:xfrm>
          <a:prstGeom prst="rect">
            <a:avLst/>
          </a:prstGeom>
          <a:noFill/>
          <a:ln>
            <a:noFill/>
          </a:ln>
        </p:spPr>
      </p:pic>
      <p:pic>
        <p:nvPicPr>
          <p:cNvPr descr=" " id="577" name="Google Shape;577;g33e3c4b3d38_0_532"/>
          <p:cNvPicPr preferRelativeResize="0"/>
          <p:nvPr/>
        </p:nvPicPr>
        <p:blipFill rotWithShape="1">
          <a:blip r:embed="rId8">
            <a:alphaModFix/>
          </a:blip>
          <a:srcRect b="0" l="0" r="0" t="0"/>
          <a:stretch/>
        </p:blipFill>
        <p:spPr>
          <a:xfrm>
            <a:off x="9883621" y="2285802"/>
            <a:ext cx="793849" cy="660797"/>
          </a:xfrm>
          <a:prstGeom prst="rect">
            <a:avLst/>
          </a:prstGeom>
          <a:noFill/>
          <a:ln>
            <a:noFill/>
          </a:ln>
        </p:spPr>
      </p:pic>
      <p:pic>
        <p:nvPicPr>
          <p:cNvPr descr=" " id="578" name="Google Shape;578;g33e3c4b3d38_0_532"/>
          <p:cNvPicPr preferRelativeResize="0"/>
          <p:nvPr/>
        </p:nvPicPr>
        <p:blipFill rotWithShape="1">
          <a:blip r:embed="rId9">
            <a:alphaModFix/>
          </a:blip>
          <a:srcRect b="0" l="0" r="0" t="0"/>
          <a:stretch/>
        </p:blipFill>
        <p:spPr>
          <a:xfrm>
            <a:off x="10237480" y="3429000"/>
            <a:ext cx="38105" cy="1625600"/>
          </a:xfrm>
          <a:prstGeom prst="rect">
            <a:avLst/>
          </a:prstGeom>
          <a:noFill/>
          <a:ln>
            <a:noFill/>
          </a:ln>
        </p:spPr>
      </p:pic>
      <p:sp>
        <p:nvSpPr>
          <p:cNvPr id="579" name="Google Shape;579;g33e3c4b3d38_0_532"/>
          <p:cNvSpPr/>
          <p:nvPr/>
        </p:nvSpPr>
        <p:spPr>
          <a:xfrm>
            <a:off x="9462683" y="5054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0" name="Google Shape;580;g33e3c4b3d38_0_532"/>
          <p:cNvPicPr preferRelativeResize="0"/>
          <p:nvPr/>
        </p:nvPicPr>
        <p:blipFill rotWithShape="1">
          <a:blip r:embed="rId7">
            <a:alphaModFix/>
          </a:blip>
          <a:srcRect b="0" l="0" r="0" t="0"/>
          <a:stretch/>
        </p:blipFill>
        <p:spPr>
          <a:xfrm>
            <a:off x="9767521" y="5359400"/>
            <a:ext cx="1016127" cy="1016000"/>
          </a:xfrm>
          <a:prstGeom prst="rect">
            <a:avLst/>
          </a:prstGeom>
          <a:noFill/>
          <a:ln>
            <a:noFill/>
          </a:ln>
        </p:spPr>
      </p:pic>
      <p:pic>
        <p:nvPicPr>
          <p:cNvPr descr=" " id="581" name="Google Shape;581;g33e3c4b3d38_0_532"/>
          <p:cNvPicPr preferRelativeResize="0"/>
          <p:nvPr/>
        </p:nvPicPr>
        <p:blipFill rotWithShape="1">
          <a:blip r:embed="rId10">
            <a:alphaModFix/>
          </a:blip>
          <a:srcRect b="0" l="0" r="0" t="0"/>
          <a:stretch/>
        </p:blipFill>
        <p:spPr>
          <a:xfrm>
            <a:off x="9831029" y="5581650"/>
            <a:ext cx="889111" cy="571500"/>
          </a:xfrm>
          <a:prstGeom prst="rect">
            <a:avLst/>
          </a:prstGeom>
          <a:noFill/>
          <a:ln>
            <a:noFill/>
          </a:ln>
        </p:spPr>
      </p:pic>
      <p:pic>
        <p:nvPicPr>
          <p:cNvPr descr=" " id="582" name="Google Shape;582;g33e3c4b3d38_0_532"/>
          <p:cNvPicPr preferRelativeResize="0"/>
          <p:nvPr/>
        </p:nvPicPr>
        <p:blipFill rotWithShape="1">
          <a:blip r:embed="rId9">
            <a:alphaModFix/>
          </a:blip>
          <a:srcRect b="0" l="0" r="0" t="0"/>
          <a:stretch/>
        </p:blipFill>
        <p:spPr>
          <a:xfrm>
            <a:off x="10237480" y="6680200"/>
            <a:ext cx="38105" cy="1625600"/>
          </a:xfrm>
          <a:prstGeom prst="rect">
            <a:avLst/>
          </a:prstGeom>
          <a:noFill/>
          <a:ln>
            <a:noFill/>
          </a:ln>
        </p:spPr>
      </p:pic>
      <p:sp>
        <p:nvSpPr>
          <p:cNvPr id="583" name="Google Shape;583;g33e3c4b3d38_0_532"/>
          <p:cNvSpPr/>
          <p:nvPr/>
        </p:nvSpPr>
        <p:spPr>
          <a:xfrm>
            <a:off x="9462683" y="8305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4" name="Google Shape;584;g33e3c4b3d38_0_532"/>
          <p:cNvPicPr preferRelativeResize="0"/>
          <p:nvPr/>
        </p:nvPicPr>
        <p:blipFill rotWithShape="1">
          <a:blip r:embed="rId7">
            <a:alphaModFix/>
          </a:blip>
          <a:srcRect b="0" l="0" r="0" t="0"/>
          <a:stretch/>
        </p:blipFill>
        <p:spPr>
          <a:xfrm>
            <a:off x="9767521" y="8610600"/>
            <a:ext cx="1016127" cy="1016000"/>
          </a:xfrm>
          <a:prstGeom prst="rect">
            <a:avLst/>
          </a:prstGeom>
          <a:noFill/>
          <a:ln>
            <a:noFill/>
          </a:ln>
        </p:spPr>
      </p:pic>
      <p:pic>
        <p:nvPicPr>
          <p:cNvPr descr=" " id="585" name="Google Shape;585;g33e3c4b3d38_0_532"/>
          <p:cNvPicPr preferRelativeResize="0"/>
          <p:nvPr/>
        </p:nvPicPr>
        <p:blipFill rotWithShape="1">
          <a:blip r:embed="rId11">
            <a:alphaModFix/>
          </a:blip>
          <a:srcRect b="0" l="0" r="0" t="0"/>
          <a:stretch/>
        </p:blipFill>
        <p:spPr>
          <a:xfrm>
            <a:off x="9938198" y="8709819"/>
            <a:ext cx="674772" cy="817662"/>
          </a:xfrm>
          <a:prstGeom prst="rect">
            <a:avLst/>
          </a:prstGeom>
          <a:noFill/>
          <a:ln>
            <a:noFill/>
          </a:ln>
        </p:spPr>
      </p:pic>
      <p:pic>
        <p:nvPicPr>
          <p:cNvPr descr=" " id="586" name="Google Shape;586;g33e3c4b3d38_0_532"/>
          <p:cNvPicPr preferRelativeResize="0"/>
          <p:nvPr/>
        </p:nvPicPr>
        <p:blipFill rotWithShape="1">
          <a:blip r:embed="rId9">
            <a:alphaModFix/>
          </a:blip>
          <a:srcRect b="0" l="0" r="0" t="0"/>
          <a:stretch/>
        </p:blipFill>
        <p:spPr>
          <a:xfrm>
            <a:off x="10237480" y="9931400"/>
            <a:ext cx="38105" cy="1625600"/>
          </a:xfrm>
          <a:prstGeom prst="rect">
            <a:avLst/>
          </a:prstGeom>
          <a:noFill/>
          <a:ln>
            <a:noFill/>
          </a:ln>
        </p:spPr>
      </p:pic>
      <p:sp>
        <p:nvSpPr>
          <p:cNvPr id="587" name="Google Shape;587;g33e3c4b3d38_0_532"/>
          <p:cNvSpPr/>
          <p:nvPr/>
        </p:nvSpPr>
        <p:spPr>
          <a:xfrm>
            <a:off x="9462683" y="11557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8" name="Google Shape;588;g33e3c4b3d38_0_532"/>
          <p:cNvPicPr preferRelativeResize="0"/>
          <p:nvPr/>
        </p:nvPicPr>
        <p:blipFill rotWithShape="1">
          <a:blip r:embed="rId7">
            <a:alphaModFix/>
          </a:blip>
          <a:srcRect b="0" l="0" r="0" t="0"/>
          <a:stretch/>
        </p:blipFill>
        <p:spPr>
          <a:xfrm>
            <a:off x="9767521" y="11861800"/>
            <a:ext cx="1016127" cy="1016000"/>
          </a:xfrm>
          <a:prstGeom prst="rect">
            <a:avLst/>
          </a:prstGeom>
          <a:noFill/>
          <a:ln>
            <a:noFill/>
          </a:ln>
        </p:spPr>
      </p:pic>
      <p:pic>
        <p:nvPicPr>
          <p:cNvPr descr=" " id="589" name="Google Shape;589;g33e3c4b3d38_0_532"/>
          <p:cNvPicPr preferRelativeResize="0"/>
          <p:nvPr/>
        </p:nvPicPr>
        <p:blipFill rotWithShape="1">
          <a:blip r:embed="rId12">
            <a:alphaModFix/>
          </a:blip>
          <a:srcRect b="0" l="0" r="0" t="0"/>
          <a:stretch/>
        </p:blipFill>
        <p:spPr>
          <a:xfrm>
            <a:off x="10061245" y="11925300"/>
            <a:ext cx="428679" cy="214313"/>
          </a:xfrm>
          <a:prstGeom prst="rect">
            <a:avLst/>
          </a:prstGeom>
          <a:noFill/>
          <a:ln>
            <a:noFill/>
          </a:ln>
        </p:spPr>
      </p:pic>
      <p:pic>
        <p:nvPicPr>
          <p:cNvPr descr=" " id="590" name="Google Shape;590;g33e3c4b3d38_0_532"/>
          <p:cNvPicPr preferRelativeResize="0"/>
          <p:nvPr/>
        </p:nvPicPr>
        <p:blipFill rotWithShape="1">
          <a:blip r:embed="rId13">
            <a:alphaModFix/>
          </a:blip>
          <a:srcRect b="0" l="0" r="0" t="0"/>
          <a:stretch/>
        </p:blipFill>
        <p:spPr>
          <a:xfrm>
            <a:off x="9842936" y="12124730"/>
            <a:ext cx="865296" cy="689570"/>
          </a:xfrm>
          <a:prstGeom prst="rect">
            <a:avLst/>
          </a:prstGeom>
          <a:noFill/>
          <a:ln>
            <a:noFill/>
          </a:ln>
        </p:spPr>
      </p:pic>
      <p:sp>
        <p:nvSpPr>
          <p:cNvPr id="591" name="Google Shape;591;g33e3c4b3d38_0_532"/>
          <p:cNvSpPr/>
          <p:nvPr/>
        </p:nvSpPr>
        <p:spPr>
          <a:xfrm>
            <a:off x="10948768" y="34544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592" name="Google Shape;592;g33e3c4b3d38_0_532"/>
          <p:cNvSpPr/>
          <p:nvPr/>
        </p:nvSpPr>
        <p:spPr>
          <a:xfrm>
            <a:off x="10948768" y="6870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593" name="Google Shape;593;g33e3c4b3d38_0_532"/>
          <p:cNvSpPr/>
          <p:nvPr/>
        </p:nvSpPr>
        <p:spPr>
          <a:xfrm>
            <a:off x="10948768" y="10223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594" name="Google Shape;594;g33e3c4b3d38_0_532"/>
          <p:cNvSpPr/>
          <p:nvPr/>
        </p:nvSpPr>
        <p:spPr>
          <a:xfrm>
            <a:off x="13810859" y="749300"/>
            <a:ext cx="8810700" cy="18627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BF8D4A"/>
              </a:buClr>
              <a:buSzPts val="8000"/>
              <a:buFont typeface="Anton"/>
              <a:buNone/>
            </a:pPr>
            <a:r>
              <a:rPr b="0" i="0" lang="en-US" sz="8000" u="none" cap="none" strike="noStrike">
                <a:solidFill>
                  <a:srgbClr val="BF8D4A"/>
                </a:solidFill>
                <a:latin typeface="Anton"/>
                <a:ea typeface="Anton"/>
                <a:cs typeface="Anton"/>
                <a:sym typeface="Anton"/>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405"/>
        </a:solidFill>
      </p:bgPr>
    </p:bg>
    <p:spTree>
      <p:nvGrpSpPr>
        <p:cNvPr id="599" name="Shape 599"/>
        <p:cNvGrpSpPr/>
        <p:nvPr/>
      </p:nvGrpSpPr>
      <p:grpSpPr>
        <a:xfrm>
          <a:off x="0" y="0"/>
          <a:ext cx="0" cy="0"/>
          <a:chOff x="0" y="0"/>
          <a:chExt cx="0" cy="0"/>
        </a:xfrm>
      </p:grpSpPr>
      <p:pic>
        <p:nvPicPr>
          <p:cNvPr descr=" " id="600" name="Google Shape;600;g33e3c4b3d38_0_562"/>
          <p:cNvPicPr preferRelativeResize="0"/>
          <p:nvPr/>
        </p:nvPicPr>
        <p:blipFill rotWithShape="1">
          <a:blip r:embed="rId3">
            <a:alphaModFix/>
          </a:blip>
          <a:srcRect b="0" l="0" r="0" t="0"/>
          <a:stretch/>
        </p:blipFill>
        <p:spPr>
          <a:xfrm>
            <a:off x="9526191" y="0"/>
            <a:ext cx="14860857" cy="11150600"/>
          </a:xfrm>
          <a:prstGeom prst="rect">
            <a:avLst/>
          </a:prstGeom>
          <a:noFill/>
          <a:ln>
            <a:noFill/>
          </a:ln>
        </p:spPr>
      </p:pic>
      <p:pic>
        <p:nvPicPr>
          <p:cNvPr descr=" " id="601" name="Google Shape;601;g33e3c4b3d38_0_562"/>
          <p:cNvPicPr preferRelativeResize="0"/>
          <p:nvPr/>
        </p:nvPicPr>
        <p:blipFill rotWithShape="1">
          <a:blip r:embed="rId4">
            <a:alphaModFix/>
          </a:blip>
          <a:srcRect b="0" l="0" r="0" t="0"/>
          <a:stretch/>
        </p:blipFill>
        <p:spPr>
          <a:xfrm>
            <a:off x="0" y="0"/>
            <a:ext cx="10275584" cy="13716000"/>
          </a:xfrm>
          <a:prstGeom prst="rect">
            <a:avLst/>
          </a:prstGeom>
          <a:noFill/>
          <a:ln>
            <a:noFill/>
          </a:ln>
        </p:spPr>
      </p:pic>
      <p:sp>
        <p:nvSpPr>
          <p:cNvPr id="602" name="Google Shape;602;g33e3c4b3d38_0_56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3" name="Google Shape;603;g33e3c4b3d38_0_56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04" name="Google Shape;604;g33e3c4b3d38_0_562"/>
          <p:cNvSpPr/>
          <p:nvPr/>
        </p:nvSpPr>
        <p:spPr>
          <a:xfrm>
            <a:off x="7794541" y="647700"/>
            <a:ext cx="8810700" cy="186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F8D4A"/>
              </a:buClr>
              <a:buSzPts val="8000"/>
              <a:buFont typeface="Anton"/>
              <a:buNone/>
            </a:pPr>
            <a:r>
              <a:rPr b="0" i="0" lang="en-US" sz="8000" u="none" cap="none" strike="noStrike">
                <a:solidFill>
                  <a:srgbClr val="BF8D4A"/>
                </a:solidFill>
                <a:latin typeface="Anton"/>
                <a:ea typeface="Anton"/>
                <a:cs typeface="Anton"/>
                <a:sym typeface="Anton"/>
              </a:rPr>
              <a:t>The List</a:t>
            </a:r>
            <a:endParaRPr b="0" i="0" sz="8000" u="none" cap="none" strike="noStrike">
              <a:solidFill>
                <a:schemeClr val="dk1"/>
              </a:solidFill>
              <a:latin typeface="Calibri"/>
              <a:ea typeface="Calibri"/>
              <a:cs typeface="Calibri"/>
              <a:sym typeface="Calibri"/>
            </a:endParaRPr>
          </a:p>
        </p:txBody>
      </p:sp>
      <p:sp>
        <p:nvSpPr>
          <p:cNvPr id="605" name="Google Shape;605;g33e3c4b3d38_0_562"/>
          <p:cNvSpPr/>
          <p:nvPr/>
        </p:nvSpPr>
        <p:spPr>
          <a:xfrm>
            <a:off x="3670759" y="3251200"/>
            <a:ext cx="170328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g33e3c4b3d38_0_562"/>
          <p:cNvSpPr/>
          <p:nvPr/>
        </p:nvSpPr>
        <p:spPr>
          <a:xfrm>
            <a:off x="3670759" y="32512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g33e3c4b3d38_0_562"/>
          <p:cNvSpPr/>
          <p:nvPr/>
        </p:nvSpPr>
        <p:spPr>
          <a:xfrm>
            <a:off x="3670759" y="3517900"/>
            <a:ext cx="62493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Anton"/>
              <a:buNone/>
            </a:pPr>
            <a:r>
              <a:rPr b="0" i="0" lang="en-US" sz="3600" u="none" cap="none" strike="noStrike">
                <a:solidFill>
                  <a:srgbClr val="FFFFFF"/>
                </a:solidFill>
                <a:latin typeface="Anton"/>
                <a:ea typeface="Anton"/>
                <a:cs typeface="Anton"/>
                <a:sym typeface="Anton"/>
              </a:rPr>
              <a:t>Dragons</a:t>
            </a:r>
            <a:endParaRPr b="0" i="0" sz="3600" u="none" cap="none" strike="noStrike">
              <a:solidFill>
                <a:schemeClr val="dk1"/>
              </a:solidFill>
              <a:latin typeface="Calibri"/>
              <a:ea typeface="Calibri"/>
              <a:cs typeface="Calibri"/>
              <a:sym typeface="Calibri"/>
            </a:endParaRPr>
          </a:p>
        </p:txBody>
      </p:sp>
      <p:sp>
        <p:nvSpPr>
          <p:cNvPr id="608" name="Google Shape;608;g33e3c4b3d38_0_562"/>
          <p:cNvSpPr/>
          <p:nvPr/>
        </p:nvSpPr>
        <p:spPr>
          <a:xfrm>
            <a:off x="10072359" y="32512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Fire-breathing creatures that are often powerful and dangerous</a:t>
            </a:r>
            <a:endParaRPr b="0" i="0" sz="3200" u="none" cap="none" strike="noStrike">
              <a:solidFill>
                <a:schemeClr val="dk1"/>
              </a:solidFill>
              <a:latin typeface="Calibri"/>
              <a:ea typeface="Calibri"/>
              <a:cs typeface="Calibri"/>
              <a:sym typeface="Calibri"/>
            </a:endParaRPr>
          </a:p>
        </p:txBody>
      </p:sp>
      <p:sp>
        <p:nvSpPr>
          <p:cNvPr id="609" name="Google Shape;609;g33e3c4b3d38_0_562"/>
          <p:cNvSpPr/>
          <p:nvPr/>
        </p:nvSpPr>
        <p:spPr>
          <a:xfrm>
            <a:off x="3670759" y="5080000"/>
            <a:ext cx="17032800" cy="68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g33e3c4b3d38_0_562"/>
          <p:cNvSpPr/>
          <p:nvPr/>
        </p:nvSpPr>
        <p:spPr>
          <a:xfrm>
            <a:off x="3670759" y="5080000"/>
            <a:ext cx="62493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Anton"/>
              <a:buNone/>
            </a:pPr>
            <a:r>
              <a:rPr b="0" i="0" lang="en-US" sz="3600" u="none" cap="none" strike="noStrike">
                <a:solidFill>
                  <a:srgbClr val="FFFFFF"/>
                </a:solidFill>
                <a:latin typeface="Anton"/>
                <a:ea typeface="Anton"/>
                <a:cs typeface="Anton"/>
                <a:sym typeface="Anton"/>
              </a:rPr>
              <a:t>Medieval-like Settings</a:t>
            </a:r>
            <a:endParaRPr b="0" i="0" sz="3600" u="none" cap="none" strike="noStrike">
              <a:solidFill>
                <a:schemeClr val="dk1"/>
              </a:solidFill>
              <a:latin typeface="Calibri"/>
              <a:ea typeface="Calibri"/>
              <a:cs typeface="Calibri"/>
              <a:sym typeface="Calibri"/>
            </a:endParaRPr>
          </a:p>
        </p:txBody>
      </p:sp>
      <p:sp>
        <p:nvSpPr>
          <p:cNvPr id="611" name="Google Shape;611;g33e3c4b3d38_0_562"/>
          <p:cNvSpPr/>
          <p:nvPr/>
        </p:nvSpPr>
        <p:spPr>
          <a:xfrm>
            <a:off x="10072359" y="511810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Worlds with castles, knights, and feudal systems</a:t>
            </a:r>
            <a:endParaRPr b="0" i="0" sz="3200" u="none" cap="none" strike="noStrike">
              <a:solidFill>
                <a:schemeClr val="dk1"/>
              </a:solidFill>
              <a:latin typeface="Calibri"/>
              <a:ea typeface="Calibri"/>
              <a:cs typeface="Calibri"/>
              <a:sym typeface="Calibri"/>
            </a:endParaRPr>
          </a:p>
        </p:txBody>
      </p:sp>
      <p:sp>
        <p:nvSpPr>
          <p:cNvPr id="612" name="Google Shape;612;g33e3c4b3d38_0_562"/>
          <p:cNvSpPr/>
          <p:nvPr/>
        </p:nvSpPr>
        <p:spPr>
          <a:xfrm>
            <a:off x="3670759" y="6375400"/>
            <a:ext cx="17032800" cy="68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g33e3c4b3d38_0_562"/>
          <p:cNvSpPr/>
          <p:nvPr/>
        </p:nvSpPr>
        <p:spPr>
          <a:xfrm>
            <a:off x="3670759" y="6375400"/>
            <a:ext cx="62493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Anton"/>
              <a:buNone/>
            </a:pPr>
            <a:r>
              <a:rPr b="0" i="0" lang="en-US" sz="3600" u="none" cap="none" strike="noStrike">
                <a:solidFill>
                  <a:srgbClr val="FFFFFF"/>
                </a:solidFill>
                <a:latin typeface="Anton"/>
                <a:ea typeface="Anton"/>
                <a:cs typeface="Anton"/>
                <a:sym typeface="Anton"/>
              </a:rPr>
              <a:t>Chosen One Trope</a:t>
            </a:r>
            <a:endParaRPr b="0" i="0" sz="3600" u="none" cap="none" strike="noStrike">
              <a:solidFill>
                <a:schemeClr val="dk1"/>
              </a:solidFill>
              <a:latin typeface="Calibri"/>
              <a:ea typeface="Calibri"/>
              <a:cs typeface="Calibri"/>
              <a:sym typeface="Calibri"/>
            </a:endParaRPr>
          </a:p>
        </p:txBody>
      </p:sp>
      <p:sp>
        <p:nvSpPr>
          <p:cNvPr id="614" name="Google Shape;614;g33e3c4b3d38_0_562"/>
          <p:cNvSpPr/>
          <p:nvPr/>
        </p:nvSpPr>
        <p:spPr>
          <a:xfrm>
            <a:off x="10072359" y="641350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hero chosen by destiny to save the world</a:t>
            </a:r>
            <a:endParaRPr b="0" i="0" sz="3200" u="none" cap="none" strike="noStrike">
              <a:solidFill>
                <a:schemeClr val="dk1"/>
              </a:solidFill>
              <a:latin typeface="Calibri"/>
              <a:ea typeface="Calibri"/>
              <a:cs typeface="Calibri"/>
              <a:sym typeface="Calibri"/>
            </a:endParaRPr>
          </a:p>
        </p:txBody>
      </p:sp>
      <p:sp>
        <p:nvSpPr>
          <p:cNvPr id="615" name="Google Shape;615;g33e3c4b3d38_0_562"/>
          <p:cNvSpPr/>
          <p:nvPr/>
        </p:nvSpPr>
        <p:spPr>
          <a:xfrm>
            <a:off x="3670759" y="76708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g33e3c4b3d38_0_562"/>
          <p:cNvSpPr/>
          <p:nvPr/>
        </p:nvSpPr>
        <p:spPr>
          <a:xfrm>
            <a:off x="3670759" y="7937500"/>
            <a:ext cx="62493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Anton"/>
              <a:buNone/>
            </a:pPr>
            <a:r>
              <a:rPr b="0" i="0" lang="en-US" sz="3600" u="none" cap="none" strike="noStrike">
                <a:solidFill>
                  <a:srgbClr val="FFFFFF"/>
                </a:solidFill>
                <a:latin typeface="Anton"/>
                <a:ea typeface="Anton"/>
                <a:cs typeface="Anton"/>
                <a:sym typeface="Anton"/>
              </a:rPr>
              <a:t>Magic</a:t>
            </a:r>
            <a:endParaRPr b="0" i="0" sz="3600" u="none" cap="none" strike="noStrike">
              <a:solidFill>
                <a:schemeClr val="dk1"/>
              </a:solidFill>
              <a:latin typeface="Calibri"/>
              <a:ea typeface="Calibri"/>
              <a:cs typeface="Calibri"/>
              <a:sym typeface="Calibri"/>
            </a:endParaRPr>
          </a:p>
        </p:txBody>
      </p:sp>
      <p:sp>
        <p:nvSpPr>
          <p:cNvPr id="617" name="Google Shape;617;g33e3c4b3d38_0_562"/>
          <p:cNvSpPr/>
          <p:nvPr/>
        </p:nvSpPr>
        <p:spPr>
          <a:xfrm>
            <a:off x="10072359" y="76708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An integral part of fantasy stories, can take many forms</a:t>
            </a:r>
            <a:endParaRPr b="0" i="0" sz="3200" u="none" cap="none" strike="noStrike">
              <a:solidFill>
                <a:schemeClr val="dk1"/>
              </a:solidFill>
              <a:latin typeface="Calibri"/>
              <a:ea typeface="Calibri"/>
              <a:cs typeface="Calibri"/>
              <a:sym typeface="Calibri"/>
            </a:endParaRPr>
          </a:p>
        </p:txBody>
      </p:sp>
      <p:sp>
        <p:nvSpPr>
          <p:cNvPr id="618" name="Google Shape;618;g33e3c4b3d38_0_562"/>
          <p:cNvSpPr/>
          <p:nvPr/>
        </p:nvSpPr>
        <p:spPr>
          <a:xfrm>
            <a:off x="3670759" y="94996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g33e3c4b3d38_0_562"/>
          <p:cNvSpPr/>
          <p:nvPr/>
        </p:nvSpPr>
        <p:spPr>
          <a:xfrm>
            <a:off x="3670759" y="9766300"/>
            <a:ext cx="62493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Anton"/>
              <a:buNone/>
            </a:pPr>
            <a:r>
              <a:rPr b="0" i="0" lang="en-US" sz="3600" u="none" cap="none" strike="noStrike">
                <a:solidFill>
                  <a:srgbClr val="FFFFFF"/>
                </a:solidFill>
                <a:latin typeface="Anton"/>
                <a:ea typeface="Anton"/>
                <a:cs typeface="Anton"/>
                <a:sym typeface="Anton"/>
              </a:rPr>
              <a:t>The Best Curse</a:t>
            </a:r>
            <a:endParaRPr b="0" i="0" sz="3600" u="none" cap="none" strike="noStrike">
              <a:solidFill>
                <a:schemeClr val="dk1"/>
              </a:solidFill>
              <a:latin typeface="Calibri"/>
              <a:ea typeface="Calibri"/>
              <a:cs typeface="Calibri"/>
              <a:sym typeface="Calibri"/>
            </a:endParaRPr>
          </a:p>
        </p:txBody>
      </p:sp>
      <p:sp>
        <p:nvSpPr>
          <p:cNvPr id="620" name="Google Shape;620;g33e3c4b3d38_0_562"/>
          <p:cNvSpPr/>
          <p:nvPr/>
        </p:nvSpPr>
        <p:spPr>
          <a:xfrm>
            <a:off x="10072359" y="94996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curse that is unique, creative, and fits within the story</a:t>
            </a:r>
            <a:endParaRPr b="0" i="0" sz="3200" u="none" cap="none" strike="noStrike">
              <a:solidFill>
                <a:schemeClr val="dk1"/>
              </a:solidFill>
              <a:latin typeface="Calibri"/>
              <a:ea typeface="Calibri"/>
              <a:cs typeface="Calibri"/>
              <a:sym typeface="Calibri"/>
            </a:endParaRPr>
          </a:p>
        </p:txBody>
      </p:sp>
      <p:sp>
        <p:nvSpPr>
          <p:cNvPr id="621" name="Google Shape;621;g33e3c4b3d38_0_562"/>
          <p:cNvSpPr/>
          <p:nvPr/>
        </p:nvSpPr>
        <p:spPr>
          <a:xfrm>
            <a:off x="3670759" y="11328400"/>
            <a:ext cx="17032800" cy="68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g33e3c4b3d38_0_562"/>
          <p:cNvSpPr/>
          <p:nvPr/>
        </p:nvSpPr>
        <p:spPr>
          <a:xfrm>
            <a:off x="3670759" y="11328400"/>
            <a:ext cx="62493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Anton"/>
              <a:buNone/>
            </a:pPr>
            <a:r>
              <a:rPr b="0" i="0" lang="en-US" sz="3600" u="none" cap="none" strike="noStrike">
                <a:solidFill>
                  <a:srgbClr val="FFFFFF"/>
                </a:solidFill>
                <a:latin typeface="Anton"/>
                <a:ea typeface="Anton"/>
                <a:cs typeface="Anton"/>
                <a:sym typeface="Anton"/>
              </a:rPr>
              <a:t>Unique Creatures</a:t>
            </a:r>
            <a:endParaRPr b="0" i="0" sz="3600" u="none" cap="none" strike="noStrike">
              <a:solidFill>
                <a:schemeClr val="dk1"/>
              </a:solidFill>
              <a:latin typeface="Calibri"/>
              <a:ea typeface="Calibri"/>
              <a:cs typeface="Calibri"/>
              <a:sym typeface="Calibri"/>
            </a:endParaRPr>
          </a:p>
        </p:txBody>
      </p:sp>
      <p:sp>
        <p:nvSpPr>
          <p:cNvPr id="623" name="Google Shape;623;g33e3c4b3d38_0_562"/>
          <p:cNvSpPr/>
          <p:nvPr/>
        </p:nvSpPr>
        <p:spPr>
          <a:xfrm>
            <a:off x="10072359" y="1136650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variety of fantastical beings that inhabit the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405"/>
        </a:solidFill>
      </p:bgPr>
    </p:bg>
    <p:spTree>
      <p:nvGrpSpPr>
        <p:cNvPr id="628" name="Shape 628"/>
        <p:cNvGrpSpPr/>
        <p:nvPr/>
      </p:nvGrpSpPr>
      <p:grpSpPr>
        <a:xfrm>
          <a:off x="0" y="0"/>
          <a:ext cx="0" cy="0"/>
          <a:chOff x="0" y="0"/>
          <a:chExt cx="0" cy="0"/>
        </a:xfrm>
      </p:grpSpPr>
      <p:pic>
        <p:nvPicPr>
          <p:cNvPr descr=" " id="629" name="Google Shape;629;g33e3c4b3d38_0_590"/>
          <p:cNvPicPr preferRelativeResize="0"/>
          <p:nvPr/>
        </p:nvPicPr>
        <p:blipFill rotWithShape="1">
          <a:blip r:embed="rId3">
            <a:alphaModFix/>
          </a:blip>
          <a:srcRect b="0" l="0" r="0" t="0"/>
          <a:stretch/>
        </p:blipFill>
        <p:spPr>
          <a:xfrm>
            <a:off x="0" y="0"/>
            <a:ext cx="6769946" cy="13716000"/>
          </a:xfrm>
          <a:prstGeom prst="rect">
            <a:avLst/>
          </a:prstGeom>
          <a:noFill/>
          <a:ln>
            <a:noFill/>
          </a:ln>
        </p:spPr>
      </p:pic>
      <p:pic>
        <p:nvPicPr>
          <p:cNvPr descr=" " id="630" name="Google Shape;630;g33e3c4b3d38_0_590"/>
          <p:cNvPicPr preferRelativeResize="0"/>
          <p:nvPr/>
        </p:nvPicPr>
        <p:blipFill rotWithShape="1">
          <a:blip r:embed="rId4">
            <a:alphaModFix/>
          </a:blip>
          <a:srcRect b="0" l="0" r="0" t="0"/>
          <a:stretch/>
        </p:blipFill>
        <p:spPr>
          <a:xfrm>
            <a:off x="17667908" y="0"/>
            <a:ext cx="6719140" cy="13716000"/>
          </a:xfrm>
          <a:prstGeom prst="rect">
            <a:avLst/>
          </a:prstGeom>
          <a:noFill/>
          <a:ln>
            <a:noFill/>
          </a:ln>
        </p:spPr>
      </p:pic>
      <p:sp>
        <p:nvSpPr>
          <p:cNvPr id="631" name="Google Shape;631;g33e3c4b3d38_0_59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2" name="Google Shape;632;g33e3c4b3d38_0_59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33" name="Google Shape;633;g33e3c4b3d38_0_590"/>
          <p:cNvSpPr/>
          <p:nvPr/>
        </p:nvSpPr>
        <p:spPr>
          <a:xfrm>
            <a:off x="787498" y="3124200"/>
            <a:ext cx="23167800" cy="888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g33e3c4b3d38_0_590"/>
          <p:cNvSpPr/>
          <p:nvPr/>
        </p:nvSpPr>
        <p:spPr>
          <a:xfrm>
            <a:off x="10173972" y="2870200"/>
            <a:ext cx="5487000" cy="1803300"/>
          </a:xfrm>
          <a:prstGeom prst="roundRect">
            <a:avLst>
              <a:gd fmla="val 70479" name="adj"/>
            </a:avLst>
          </a:prstGeom>
          <a:solidFill>
            <a:srgbClr val="6548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5" name="Google Shape;635;g33e3c4b3d38_0_590"/>
          <p:cNvPicPr preferRelativeResize="0"/>
          <p:nvPr/>
        </p:nvPicPr>
        <p:blipFill rotWithShape="1">
          <a:blip r:embed="rId6">
            <a:alphaModFix/>
          </a:blip>
          <a:srcRect b="0" l="0" r="0" t="0"/>
          <a:stretch/>
        </p:blipFill>
        <p:spPr>
          <a:xfrm>
            <a:off x="10478810" y="3213100"/>
            <a:ext cx="1117740" cy="1117600"/>
          </a:xfrm>
          <a:prstGeom prst="rect">
            <a:avLst/>
          </a:prstGeom>
          <a:noFill/>
          <a:ln>
            <a:noFill/>
          </a:ln>
        </p:spPr>
      </p:pic>
      <p:sp>
        <p:nvSpPr>
          <p:cNvPr id="636" name="Google Shape;636;g33e3c4b3d38_0_590"/>
          <p:cNvSpPr/>
          <p:nvPr/>
        </p:nvSpPr>
        <p:spPr>
          <a:xfrm>
            <a:off x="11799775" y="30734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g33e3c4b3d38_0_590"/>
          <p:cNvSpPr/>
          <p:nvPr/>
        </p:nvSpPr>
        <p:spPr>
          <a:xfrm>
            <a:off x="11799775" y="30734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Anton"/>
              <a:buNone/>
            </a:pPr>
            <a:r>
              <a:rPr b="0" i="0" lang="en-US" sz="3600" u="none" cap="none" strike="noStrike">
                <a:solidFill>
                  <a:srgbClr val="FFFFFF"/>
                </a:solidFill>
                <a:latin typeface="Anton"/>
                <a:ea typeface="Anton"/>
                <a:cs typeface="Anton"/>
                <a:sym typeface="Anton"/>
              </a:rPr>
              <a:t>Chloe Ng</a:t>
            </a:r>
            <a:endParaRPr b="0" i="0" sz="3600" u="none" cap="none" strike="noStrike">
              <a:solidFill>
                <a:schemeClr val="dk1"/>
              </a:solidFill>
              <a:latin typeface="Calibri"/>
              <a:ea typeface="Calibri"/>
              <a:cs typeface="Calibri"/>
              <a:sym typeface="Calibri"/>
            </a:endParaRPr>
          </a:p>
        </p:txBody>
      </p:sp>
      <p:sp>
        <p:nvSpPr>
          <p:cNvPr id="638" name="Google Shape;638;g33e3c4b3d38_0_590"/>
          <p:cNvSpPr/>
          <p:nvPr/>
        </p:nvSpPr>
        <p:spPr>
          <a:xfrm>
            <a:off x="11799775" y="38608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639" name="Google Shape;639;g33e3c4b3d38_0_590"/>
          <p:cNvSpPr/>
          <p:nvPr/>
        </p:nvSpPr>
        <p:spPr>
          <a:xfrm>
            <a:off x="787498" y="5486400"/>
            <a:ext cx="5487000" cy="1803300"/>
          </a:xfrm>
          <a:prstGeom prst="roundRect">
            <a:avLst>
              <a:gd fmla="val 70479" name="adj"/>
            </a:avLst>
          </a:prstGeom>
          <a:solidFill>
            <a:srgbClr val="6548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0" name="Google Shape;640;g33e3c4b3d38_0_590"/>
          <p:cNvPicPr preferRelativeResize="0"/>
          <p:nvPr/>
        </p:nvPicPr>
        <p:blipFill rotWithShape="1">
          <a:blip r:embed="rId7">
            <a:alphaModFix/>
          </a:blip>
          <a:srcRect b="0" l="0" r="0" t="0"/>
          <a:stretch/>
        </p:blipFill>
        <p:spPr>
          <a:xfrm>
            <a:off x="1092337" y="5829300"/>
            <a:ext cx="1117740" cy="1117600"/>
          </a:xfrm>
          <a:prstGeom prst="rect">
            <a:avLst/>
          </a:prstGeom>
          <a:noFill/>
          <a:ln>
            <a:noFill/>
          </a:ln>
        </p:spPr>
      </p:pic>
      <p:sp>
        <p:nvSpPr>
          <p:cNvPr id="641" name="Google Shape;641;g33e3c4b3d38_0_590"/>
          <p:cNvSpPr/>
          <p:nvPr/>
        </p:nvSpPr>
        <p:spPr>
          <a:xfrm>
            <a:off x="2413302" y="56896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g33e3c4b3d38_0_590"/>
          <p:cNvSpPr/>
          <p:nvPr/>
        </p:nvSpPr>
        <p:spPr>
          <a:xfrm>
            <a:off x="2413302" y="56896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Anton"/>
              <a:buNone/>
            </a:pPr>
            <a:r>
              <a:rPr b="0" i="0" lang="en-US" sz="3600" u="none" cap="none" strike="noStrike">
                <a:solidFill>
                  <a:srgbClr val="FFFFFF"/>
                </a:solidFill>
                <a:latin typeface="Anton"/>
                <a:ea typeface="Anton"/>
                <a:cs typeface="Anton"/>
                <a:sym typeface="Anton"/>
              </a:rPr>
              <a:t>Valtorin</a:t>
            </a:r>
            <a:endParaRPr b="0" i="0" sz="3600" u="none" cap="none" strike="noStrike">
              <a:solidFill>
                <a:schemeClr val="dk1"/>
              </a:solidFill>
              <a:latin typeface="Calibri"/>
              <a:ea typeface="Calibri"/>
              <a:cs typeface="Calibri"/>
              <a:sym typeface="Calibri"/>
            </a:endParaRPr>
          </a:p>
        </p:txBody>
      </p:sp>
      <p:sp>
        <p:nvSpPr>
          <p:cNvPr id="643" name="Google Shape;643;g33e3c4b3d38_0_590"/>
          <p:cNvSpPr/>
          <p:nvPr/>
        </p:nvSpPr>
        <p:spPr>
          <a:xfrm>
            <a:off x="2413302" y="64770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644" name="Google Shape;644;g33e3c4b3d38_0_590"/>
          <p:cNvSpPr/>
          <p:nvPr/>
        </p:nvSpPr>
        <p:spPr>
          <a:xfrm>
            <a:off x="3835879" y="7823200"/>
            <a:ext cx="5487000" cy="1803300"/>
          </a:xfrm>
          <a:prstGeom prst="roundRect">
            <a:avLst>
              <a:gd fmla="val 70479" name="adj"/>
            </a:avLst>
          </a:prstGeom>
          <a:solidFill>
            <a:srgbClr val="6548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5" name="Google Shape;645;g33e3c4b3d38_0_590"/>
          <p:cNvPicPr preferRelativeResize="0"/>
          <p:nvPr/>
        </p:nvPicPr>
        <p:blipFill rotWithShape="1">
          <a:blip r:embed="rId8">
            <a:alphaModFix/>
          </a:blip>
          <a:srcRect b="0" l="0" r="0" t="0"/>
          <a:stretch/>
        </p:blipFill>
        <p:spPr>
          <a:xfrm>
            <a:off x="4140718" y="8166100"/>
            <a:ext cx="1117740" cy="1117600"/>
          </a:xfrm>
          <a:prstGeom prst="rect">
            <a:avLst/>
          </a:prstGeom>
          <a:noFill/>
          <a:ln>
            <a:noFill/>
          </a:ln>
        </p:spPr>
      </p:pic>
      <p:sp>
        <p:nvSpPr>
          <p:cNvPr id="646" name="Google Shape;646;g33e3c4b3d38_0_590"/>
          <p:cNvSpPr/>
          <p:nvPr/>
        </p:nvSpPr>
        <p:spPr>
          <a:xfrm>
            <a:off x="5461683" y="80264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g33e3c4b3d38_0_590"/>
          <p:cNvSpPr/>
          <p:nvPr/>
        </p:nvSpPr>
        <p:spPr>
          <a:xfrm>
            <a:off x="5461683" y="80264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Anton"/>
              <a:buNone/>
            </a:pPr>
            <a:r>
              <a:rPr b="0" i="0" lang="en-US" sz="3600" u="none" cap="none" strike="noStrike">
                <a:solidFill>
                  <a:srgbClr val="FFFFFF"/>
                </a:solidFill>
                <a:latin typeface="Anton"/>
                <a:ea typeface="Anton"/>
                <a:cs typeface="Anton"/>
                <a:sym typeface="Anton"/>
              </a:rPr>
              <a:t>Lucian</a:t>
            </a:r>
            <a:endParaRPr b="0" i="0" sz="3600" u="none" cap="none" strike="noStrike">
              <a:solidFill>
                <a:schemeClr val="dk1"/>
              </a:solidFill>
              <a:latin typeface="Calibri"/>
              <a:ea typeface="Calibri"/>
              <a:cs typeface="Calibri"/>
              <a:sym typeface="Calibri"/>
            </a:endParaRPr>
          </a:p>
        </p:txBody>
      </p:sp>
      <p:sp>
        <p:nvSpPr>
          <p:cNvPr id="648" name="Google Shape;648;g33e3c4b3d38_0_590"/>
          <p:cNvSpPr/>
          <p:nvPr/>
        </p:nvSpPr>
        <p:spPr>
          <a:xfrm>
            <a:off x="5461683" y="88138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649" name="Google Shape;649;g33e3c4b3d38_0_590"/>
          <p:cNvSpPr/>
          <p:nvPr/>
        </p:nvSpPr>
        <p:spPr>
          <a:xfrm>
            <a:off x="3835879" y="10210800"/>
            <a:ext cx="5487000" cy="1803300"/>
          </a:xfrm>
          <a:prstGeom prst="roundRect">
            <a:avLst>
              <a:gd fmla="val 70479" name="adj"/>
            </a:avLst>
          </a:prstGeom>
          <a:solidFill>
            <a:srgbClr val="6548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0" name="Google Shape;650;g33e3c4b3d38_0_590"/>
          <p:cNvPicPr preferRelativeResize="0"/>
          <p:nvPr/>
        </p:nvPicPr>
        <p:blipFill rotWithShape="1">
          <a:blip r:embed="rId9">
            <a:alphaModFix/>
          </a:blip>
          <a:srcRect b="0" l="0" r="0" t="0"/>
          <a:stretch/>
        </p:blipFill>
        <p:spPr>
          <a:xfrm>
            <a:off x="4140718" y="10553700"/>
            <a:ext cx="1117740" cy="1117600"/>
          </a:xfrm>
          <a:prstGeom prst="rect">
            <a:avLst/>
          </a:prstGeom>
          <a:noFill/>
          <a:ln>
            <a:noFill/>
          </a:ln>
        </p:spPr>
      </p:pic>
      <p:sp>
        <p:nvSpPr>
          <p:cNvPr id="651" name="Google Shape;651;g33e3c4b3d38_0_590"/>
          <p:cNvSpPr/>
          <p:nvPr/>
        </p:nvSpPr>
        <p:spPr>
          <a:xfrm>
            <a:off x="5461683" y="104140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g33e3c4b3d38_0_590"/>
          <p:cNvSpPr/>
          <p:nvPr/>
        </p:nvSpPr>
        <p:spPr>
          <a:xfrm>
            <a:off x="5461683" y="104140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Anton"/>
              <a:buNone/>
            </a:pPr>
            <a:r>
              <a:rPr b="0" i="0" lang="en-US" sz="3600" u="none" cap="none" strike="noStrike">
                <a:solidFill>
                  <a:srgbClr val="FFFFFF"/>
                </a:solidFill>
                <a:latin typeface="Anton"/>
                <a:ea typeface="Anton"/>
                <a:cs typeface="Anton"/>
                <a:sym typeface="Anton"/>
              </a:rPr>
              <a:t>Cedric</a:t>
            </a:r>
            <a:endParaRPr b="0" i="0" sz="3600" u="none" cap="none" strike="noStrike">
              <a:solidFill>
                <a:schemeClr val="dk1"/>
              </a:solidFill>
              <a:latin typeface="Calibri"/>
              <a:ea typeface="Calibri"/>
              <a:cs typeface="Calibri"/>
              <a:sym typeface="Calibri"/>
            </a:endParaRPr>
          </a:p>
        </p:txBody>
      </p:sp>
      <p:sp>
        <p:nvSpPr>
          <p:cNvPr id="653" name="Google Shape;653;g33e3c4b3d38_0_590"/>
          <p:cNvSpPr/>
          <p:nvPr/>
        </p:nvSpPr>
        <p:spPr>
          <a:xfrm>
            <a:off x="5461683" y="112014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654" name="Google Shape;654;g33e3c4b3d38_0_590"/>
          <p:cNvSpPr/>
          <p:nvPr/>
        </p:nvSpPr>
        <p:spPr>
          <a:xfrm>
            <a:off x="15343518" y="7848600"/>
            <a:ext cx="5487000" cy="1803300"/>
          </a:xfrm>
          <a:prstGeom prst="roundRect">
            <a:avLst>
              <a:gd fmla="val 70479" name="adj"/>
            </a:avLst>
          </a:prstGeom>
          <a:solidFill>
            <a:srgbClr val="6548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5" name="Google Shape;655;g33e3c4b3d38_0_590"/>
          <p:cNvPicPr preferRelativeResize="0"/>
          <p:nvPr/>
        </p:nvPicPr>
        <p:blipFill rotWithShape="1">
          <a:blip r:embed="rId10">
            <a:alphaModFix/>
          </a:blip>
          <a:srcRect b="0" l="0" r="0" t="0"/>
          <a:stretch/>
        </p:blipFill>
        <p:spPr>
          <a:xfrm>
            <a:off x="15648356" y="8191500"/>
            <a:ext cx="1117740" cy="1117600"/>
          </a:xfrm>
          <a:prstGeom prst="rect">
            <a:avLst/>
          </a:prstGeom>
          <a:noFill/>
          <a:ln>
            <a:noFill/>
          </a:ln>
        </p:spPr>
      </p:pic>
      <p:sp>
        <p:nvSpPr>
          <p:cNvPr id="656" name="Google Shape;656;g33e3c4b3d38_0_590"/>
          <p:cNvSpPr/>
          <p:nvPr/>
        </p:nvSpPr>
        <p:spPr>
          <a:xfrm>
            <a:off x="16969321" y="80518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g33e3c4b3d38_0_590"/>
          <p:cNvSpPr/>
          <p:nvPr/>
        </p:nvSpPr>
        <p:spPr>
          <a:xfrm>
            <a:off x="16969321" y="80518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Anton"/>
              <a:buNone/>
            </a:pPr>
            <a:r>
              <a:rPr b="0" i="0" lang="en-US" sz="3600" u="none" cap="none" strike="noStrike">
                <a:solidFill>
                  <a:srgbClr val="FFFFFF"/>
                </a:solidFill>
                <a:latin typeface="Anton"/>
                <a:ea typeface="Anton"/>
                <a:cs typeface="Anton"/>
                <a:sym typeface="Anton"/>
              </a:rPr>
              <a:t>Elvina</a:t>
            </a:r>
            <a:endParaRPr b="0" i="0" sz="3600" u="none" cap="none" strike="noStrike">
              <a:solidFill>
                <a:schemeClr val="dk1"/>
              </a:solidFill>
              <a:latin typeface="Calibri"/>
              <a:ea typeface="Calibri"/>
              <a:cs typeface="Calibri"/>
              <a:sym typeface="Calibri"/>
            </a:endParaRPr>
          </a:p>
        </p:txBody>
      </p:sp>
      <p:sp>
        <p:nvSpPr>
          <p:cNvPr id="658" name="Google Shape;658;g33e3c4b3d38_0_590"/>
          <p:cNvSpPr/>
          <p:nvPr/>
        </p:nvSpPr>
        <p:spPr>
          <a:xfrm>
            <a:off x="16969321" y="88392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659" name="Google Shape;659;g33e3c4b3d38_0_590"/>
          <p:cNvSpPr/>
          <p:nvPr/>
        </p:nvSpPr>
        <p:spPr>
          <a:xfrm>
            <a:off x="15343518" y="10210800"/>
            <a:ext cx="5487000" cy="1803300"/>
          </a:xfrm>
          <a:prstGeom prst="roundRect">
            <a:avLst>
              <a:gd fmla="val 70479" name="adj"/>
            </a:avLst>
          </a:prstGeom>
          <a:solidFill>
            <a:srgbClr val="6548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0" name="Google Shape;660;g33e3c4b3d38_0_590"/>
          <p:cNvPicPr preferRelativeResize="0"/>
          <p:nvPr/>
        </p:nvPicPr>
        <p:blipFill rotWithShape="1">
          <a:blip r:embed="rId11">
            <a:alphaModFix/>
          </a:blip>
          <a:srcRect b="0" l="0" r="0" t="0"/>
          <a:stretch/>
        </p:blipFill>
        <p:spPr>
          <a:xfrm>
            <a:off x="15648356" y="10553700"/>
            <a:ext cx="1117740" cy="1117600"/>
          </a:xfrm>
          <a:prstGeom prst="rect">
            <a:avLst/>
          </a:prstGeom>
          <a:noFill/>
          <a:ln>
            <a:noFill/>
          </a:ln>
        </p:spPr>
      </p:pic>
      <p:sp>
        <p:nvSpPr>
          <p:cNvPr id="661" name="Google Shape;661;g33e3c4b3d38_0_590"/>
          <p:cNvSpPr/>
          <p:nvPr/>
        </p:nvSpPr>
        <p:spPr>
          <a:xfrm>
            <a:off x="16969321" y="104140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g33e3c4b3d38_0_590"/>
          <p:cNvSpPr/>
          <p:nvPr/>
        </p:nvSpPr>
        <p:spPr>
          <a:xfrm>
            <a:off x="16969321" y="104140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Anton"/>
              <a:buNone/>
            </a:pPr>
            <a:r>
              <a:rPr b="0" i="0" lang="en-US" sz="3600" u="none" cap="none" strike="noStrike">
                <a:solidFill>
                  <a:srgbClr val="FFFFFF"/>
                </a:solidFill>
                <a:latin typeface="Anton"/>
                <a:ea typeface="Anton"/>
                <a:cs typeface="Anton"/>
                <a:sym typeface="Anton"/>
              </a:rPr>
              <a:t>Seraphina</a:t>
            </a:r>
            <a:endParaRPr b="0" i="0" sz="3600" u="none" cap="none" strike="noStrike">
              <a:solidFill>
                <a:schemeClr val="dk1"/>
              </a:solidFill>
              <a:latin typeface="Calibri"/>
              <a:ea typeface="Calibri"/>
              <a:cs typeface="Calibri"/>
              <a:sym typeface="Calibri"/>
            </a:endParaRPr>
          </a:p>
        </p:txBody>
      </p:sp>
      <p:sp>
        <p:nvSpPr>
          <p:cNvPr id="663" name="Google Shape;663;g33e3c4b3d38_0_590"/>
          <p:cNvSpPr/>
          <p:nvPr/>
        </p:nvSpPr>
        <p:spPr>
          <a:xfrm>
            <a:off x="16969321" y="112014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664" name="Google Shape;664;g33e3c4b3d38_0_590"/>
          <p:cNvSpPr/>
          <p:nvPr/>
        </p:nvSpPr>
        <p:spPr>
          <a:xfrm>
            <a:off x="6681035" y="5486400"/>
            <a:ext cx="5487000" cy="1803300"/>
          </a:xfrm>
          <a:prstGeom prst="roundRect">
            <a:avLst>
              <a:gd fmla="val 70479" name="adj"/>
            </a:avLst>
          </a:prstGeom>
          <a:solidFill>
            <a:srgbClr val="6548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5" name="Google Shape;665;g33e3c4b3d38_0_590"/>
          <p:cNvPicPr preferRelativeResize="0"/>
          <p:nvPr/>
        </p:nvPicPr>
        <p:blipFill rotWithShape="1">
          <a:blip r:embed="rId12">
            <a:alphaModFix/>
          </a:blip>
          <a:srcRect b="0" l="0" r="0" t="0"/>
          <a:stretch/>
        </p:blipFill>
        <p:spPr>
          <a:xfrm>
            <a:off x="6985873" y="5829300"/>
            <a:ext cx="1117740" cy="1117600"/>
          </a:xfrm>
          <a:prstGeom prst="rect">
            <a:avLst/>
          </a:prstGeom>
          <a:noFill/>
          <a:ln>
            <a:noFill/>
          </a:ln>
        </p:spPr>
      </p:pic>
      <p:sp>
        <p:nvSpPr>
          <p:cNvPr id="666" name="Google Shape;666;g33e3c4b3d38_0_590"/>
          <p:cNvSpPr/>
          <p:nvPr/>
        </p:nvSpPr>
        <p:spPr>
          <a:xfrm>
            <a:off x="8306838" y="56896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g33e3c4b3d38_0_590"/>
          <p:cNvSpPr/>
          <p:nvPr/>
        </p:nvSpPr>
        <p:spPr>
          <a:xfrm>
            <a:off x="8306838" y="56896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Anton"/>
              <a:buNone/>
            </a:pPr>
            <a:r>
              <a:rPr b="0" i="0" lang="en-US" sz="3600" u="none" cap="none" strike="noStrike">
                <a:solidFill>
                  <a:srgbClr val="FFFFFF"/>
                </a:solidFill>
                <a:latin typeface="Anton"/>
                <a:ea typeface="Anton"/>
                <a:cs typeface="Anton"/>
                <a:sym typeface="Anton"/>
              </a:rPr>
              <a:t>Aurielle</a:t>
            </a:r>
            <a:endParaRPr b="0" i="0" sz="3600" u="none" cap="none" strike="noStrike">
              <a:solidFill>
                <a:schemeClr val="dk1"/>
              </a:solidFill>
              <a:latin typeface="Calibri"/>
              <a:ea typeface="Calibri"/>
              <a:cs typeface="Calibri"/>
              <a:sym typeface="Calibri"/>
            </a:endParaRPr>
          </a:p>
        </p:txBody>
      </p:sp>
      <p:sp>
        <p:nvSpPr>
          <p:cNvPr id="668" name="Google Shape;668;g33e3c4b3d38_0_590"/>
          <p:cNvSpPr/>
          <p:nvPr/>
        </p:nvSpPr>
        <p:spPr>
          <a:xfrm>
            <a:off x="8306838" y="64770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669" name="Google Shape;669;g33e3c4b3d38_0_590"/>
          <p:cNvSpPr/>
          <p:nvPr/>
        </p:nvSpPr>
        <p:spPr>
          <a:xfrm>
            <a:off x="18468108" y="5486400"/>
            <a:ext cx="5487000" cy="1803300"/>
          </a:xfrm>
          <a:prstGeom prst="roundRect">
            <a:avLst>
              <a:gd fmla="val 70479" name="adj"/>
            </a:avLst>
          </a:prstGeom>
          <a:solidFill>
            <a:srgbClr val="6548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0" name="Google Shape;670;g33e3c4b3d38_0_590"/>
          <p:cNvPicPr preferRelativeResize="0"/>
          <p:nvPr/>
        </p:nvPicPr>
        <p:blipFill rotWithShape="1">
          <a:blip r:embed="rId13">
            <a:alphaModFix/>
          </a:blip>
          <a:srcRect b="0" l="0" r="0" t="0"/>
          <a:stretch/>
        </p:blipFill>
        <p:spPr>
          <a:xfrm>
            <a:off x="18772946" y="5829300"/>
            <a:ext cx="1117740" cy="1117600"/>
          </a:xfrm>
          <a:prstGeom prst="rect">
            <a:avLst/>
          </a:prstGeom>
          <a:noFill/>
          <a:ln>
            <a:noFill/>
          </a:ln>
        </p:spPr>
      </p:pic>
      <p:sp>
        <p:nvSpPr>
          <p:cNvPr id="671" name="Google Shape;671;g33e3c4b3d38_0_590"/>
          <p:cNvSpPr/>
          <p:nvPr/>
        </p:nvSpPr>
        <p:spPr>
          <a:xfrm>
            <a:off x="20093911" y="56896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g33e3c4b3d38_0_590"/>
          <p:cNvSpPr/>
          <p:nvPr/>
        </p:nvSpPr>
        <p:spPr>
          <a:xfrm>
            <a:off x="20093911" y="56896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Anton"/>
              <a:buNone/>
            </a:pPr>
            <a:r>
              <a:rPr b="0" i="0" lang="en-US" sz="3600" u="none" cap="none" strike="noStrike">
                <a:solidFill>
                  <a:srgbClr val="FFFFFF"/>
                </a:solidFill>
                <a:latin typeface="Anton"/>
                <a:ea typeface="Anton"/>
                <a:cs typeface="Anton"/>
                <a:sym typeface="Anton"/>
              </a:rPr>
              <a:t>Dariana</a:t>
            </a:r>
            <a:endParaRPr b="0" i="0" sz="3600" u="none" cap="none" strike="noStrike">
              <a:solidFill>
                <a:schemeClr val="dk1"/>
              </a:solidFill>
              <a:latin typeface="Calibri"/>
              <a:ea typeface="Calibri"/>
              <a:cs typeface="Calibri"/>
              <a:sym typeface="Calibri"/>
            </a:endParaRPr>
          </a:p>
        </p:txBody>
      </p:sp>
      <p:sp>
        <p:nvSpPr>
          <p:cNvPr id="673" name="Google Shape;673;g33e3c4b3d38_0_590"/>
          <p:cNvSpPr/>
          <p:nvPr/>
        </p:nvSpPr>
        <p:spPr>
          <a:xfrm>
            <a:off x="20093911" y="64770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674" name="Google Shape;674;g33e3c4b3d38_0_590"/>
          <p:cNvSpPr/>
          <p:nvPr/>
        </p:nvSpPr>
        <p:spPr>
          <a:xfrm>
            <a:off x="12574572" y="5486400"/>
            <a:ext cx="5487000" cy="1803300"/>
          </a:xfrm>
          <a:prstGeom prst="roundRect">
            <a:avLst>
              <a:gd fmla="val 70479" name="adj"/>
            </a:avLst>
          </a:prstGeom>
          <a:solidFill>
            <a:srgbClr val="6548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5" name="Google Shape;675;g33e3c4b3d38_0_590"/>
          <p:cNvPicPr preferRelativeResize="0"/>
          <p:nvPr/>
        </p:nvPicPr>
        <p:blipFill rotWithShape="1">
          <a:blip r:embed="rId14">
            <a:alphaModFix/>
          </a:blip>
          <a:srcRect b="0" l="0" r="0" t="0"/>
          <a:stretch/>
        </p:blipFill>
        <p:spPr>
          <a:xfrm>
            <a:off x="12879410" y="5829300"/>
            <a:ext cx="1117740" cy="1117600"/>
          </a:xfrm>
          <a:prstGeom prst="rect">
            <a:avLst/>
          </a:prstGeom>
          <a:noFill/>
          <a:ln>
            <a:noFill/>
          </a:ln>
        </p:spPr>
      </p:pic>
      <p:sp>
        <p:nvSpPr>
          <p:cNvPr id="676" name="Google Shape;676;g33e3c4b3d38_0_590"/>
          <p:cNvSpPr/>
          <p:nvPr/>
        </p:nvSpPr>
        <p:spPr>
          <a:xfrm>
            <a:off x="14200375" y="56896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g33e3c4b3d38_0_590"/>
          <p:cNvSpPr/>
          <p:nvPr/>
        </p:nvSpPr>
        <p:spPr>
          <a:xfrm>
            <a:off x="14200375" y="56896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Anton"/>
              <a:buNone/>
            </a:pPr>
            <a:r>
              <a:rPr b="0" i="0" lang="en-US" sz="3600" u="none" cap="none" strike="noStrike">
                <a:solidFill>
                  <a:srgbClr val="FFFFFF"/>
                </a:solidFill>
                <a:latin typeface="Anton"/>
                <a:ea typeface="Anton"/>
                <a:cs typeface="Anton"/>
                <a:sym typeface="Anton"/>
              </a:rPr>
              <a:t>Theronis</a:t>
            </a:r>
            <a:endParaRPr b="0" i="0" sz="3600" u="none" cap="none" strike="noStrike">
              <a:solidFill>
                <a:schemeClr val="dk1"/>
              </a:solidFill>
              <a:latin typeface="Calibri"/>
              <a:ea typeface="Calibri"/>
              <a:cs typeface="Calibri"/>
              <a:sym typeface="Calibri"/>
            </a:endParaRPr>
          </a:p>
        </p:txBody>
      </p:sp>
      <p:sp>
        <p:nvSpPr>
          <p:cNvPr id="678" name="Google Shape;678;g33e3c4b3d38_0_590"/>
          <p:cNvSpPr/>
          <p:nvPr/>
        </p:nvSpPr>
        <p:spPr>
          <a:xfrm>
            <a:off x="14200375" y="64770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679" name="Google Shape;679;g33e3c4b3d38_0_590"/>
          <p:cNvPicPr preferRelativeResize="0"/>
          <p:nvPr/>
        </p:nvPicPr>
        <p:blipFill rotWithShape="1">
          <a:blip r:embed="rId15">
            <a:alphaModFix/>
          </a:blip>
          <a:srcRect b="0" l="0" r="0" t="0"/>
          <a:stretch/>
        </p:blipFill>
        <p:spPr>
          <a:xfrm>
            <a:off x="3353219" y="5067300"/>
            <a:ext cx="17680610" cy="12700"/>
          </a:xfrm>
          <a:prstGeom prst="rect">
            <a:avLst/>
          </a:prstGeom>
          <a:noFill/>
          <a:ln>
            <a:noFill/>
          </a:ln>
        </p:spPr>
      </p:pic>
      <p:pic>
        <p:nvPicPr>
          <p:cNvPr descr=" " id="680" name="Google Shape;680;g33e3c4b3d38_0_590"/>
          <p:cNvPicPr preferRelativeResize="0"/>
          <p:nvPr/>
        </p:nvPicPr>
        <p:blipFill rotWithShape="1">
          <a:blip r:embed="rId16">
            <a:alphaModFix/>
          </a:blip>
          <a:srcRect b="0" l="0" r="0" t="0"/>
          <a:stretch/>
        </p:blipFill>
        <p:spPr>
          <a:xfrm>
            <a:off x="13006426" y="4673600"/>
            <a:ext cx="12702" cy="406400"/>
          </a:xfrm>
          <a:prstGeom prst="rect">
            <a:avLst/>
          </a:prstGeom>
          <a:noFill/>
          <a:ln>
            <a:noFill/>
          </a:ln>
        </p:spPr>
      </p:pic>
      <p:pic>
        <p:nvPicPr>
          <p:cNvPr descr=" " id="681" name="Google Shape;681;g33e3c4b3d38_0_590"/>
          <p:cNvPicPr preferRelativeResize="0"/>
          <p:nvPr/>
        </p:nvPicPr>
        <p:blipFill rotWithShape="1">
          <a:blip r:embed="rId17">
            <a:alphaModFix/>
          </a:blip>
          <a:srcRect b="0" l="0" r="0" t="0"/>
          <a:stretch/>
        </p:blipFill>
        <p:spPr>
          <a:xfrm>
            <a:off x="3353219" y="5080000"/>
            <a:ext cx="12702" cy="419100"/>
          </a:xfrm>
          <a:prstGeom prst="rect">
            <a:avLst/>
          </a:prstGeom>
          <a:noFill/>
          <a:ln>
            <a:noFill/>
          </a:ln>
        </p:spPr>
      </p:pic>
      <p:pic>
        <p:nvPicPr>
          <p:cNvPr descr=" " id="682" name="Google Shape;682;g33e3c4b3d38_0_590"/>
          <p:cNvPicPr preferRelativeResize="0"/>
          <p:nvPr/>
        </p:nvPicPr>
        <p:blipFill rotWithShape="1">
          <a:blip r:embed="rId17">
            <a:alphaModFix/>
          </a:blip>
          <a:srcRect b="0" l="0" r="0" t="0"/>
          <a:stretch/>
        </p:blipFill>
        <p:spPr>
          <a:xfrm>
            <a:off x="9513489" y="5080000"/>
            <a:ext cx="12702" cy="419100"/>
          </a:xfrm>
          <a:prstGeom prst="rect">
            <a:avLst/>
          </a:prstGeom>
          <a:noFill/>
          <a:ln>
            <a:noFill/>
          </a:ln>
        </p:spPr>
      </p:pic>
      <p:pic>
        <p:nvPicPr>
          <p:cNvPr descr=" " id="683" name="Google Shape;683;g33e3c4b3d38_0_590"/>
          <p:cNvPicPr preferRelativeResize="0"/>
          <p:nvPr/>
        </p:nvPicPr>
        <p:blipFill rotWithShape="1">
          <a:blip r:embed="rId17">
            <a:alphaModFix/>
          </a:blip>
          <a:srcRect b="0" l="0" r="0" t="0"/>
          <a:stretch/>
        </p:blipFill>
        <p:spPr>
          <a:xfrm>
            <a:off x="15407026" y="5080000"/>
            <a:ext cx="12702" cy="419100"/>
          </a:xfrm>
          <a:prstGeom prst="rect">
            <a:avLst/>
          </a:prstGeom>
          <a:noFill/>
          <a:ln>
            <a:noFill/>
          </a:ln>
        </p:spPr>
      </p:pic>
      <p:pic>
        <p:nvPicPr>
          <p:cNvPr descr=" " id="684" name="Google Shape;684;g33e3c4b3d38_0_590"/>
          <p:cNvPicPr preferRelativeResize="0"/>
          <p:nvPr/>
        </p:nvPicPr>
        <p:blipFill rotWithShape="1">
          <a:blip r:embed="rId17">
            <a:alphaModFix/>
          </a:blip>
          <a:srcRect b="0" l="0" r="0" t="0"/>
          <a:stretch/>
        </p:blipFill>
        <p:spPr>
          <a:xfrm>
            <a:off x="21021127" y="5080000"/>
            <a:ext cx="12702" cy="419100"/>
          </a:xfrm>
          <a:prstGeom prst="rect">
            <a:avLst/>
          </a:prstGeom>
          <a:noFill/>
          <a:ln>
            <a:noFill/>
          </a:ln>
        </p:spPr>
      </p:pic>
      <p:pic>
        <p:nvPicPr>
          <p:cNvPr descr=" " id="685" name="Google Shape;685;g33e3c4b3d38_0_590"/>
          <p:cNvPicPr preferRelativeResize="0"/>
          <p:nvPr/>
        </p:nvPicPr>
        <p:blipFill rotWithShape="1">
          <a:blip r:embed="rId18">
            <a:alphaModFix/>
          </a:blip>
          <a:srcRect b="0" l="0" r="0" t="0"/>
          <a:stretch/>
        </p:blipFill>
        <p:spPr>
          <a:xfrm>
            <a:off x="9513489" y="6896100"/>
            <a:ext cx="12702" cy="4165600"/>
          </a:xfrm>
          <a:prstGeom prst="rect">
            <a:avLst/>
          </a:prstGeom>
          <a:noFill/>
          <a:ln>
            <a:noFill/>
          </a:ln>
        </p:spPr>
      </p:pic>
      <p:pic>
        <p:nvPicPr>
          <p:cNvPr descr=" " id="686" name="Google Shape;686;g33e3c4b3d38_0_590"/>
          <p:cNvPicPr preferRelativeResize="0"/>
          <p:nvPr/>
        </p:nvPicPr>
        <p:blipFill rotWithShape="1">
          <a:blip r:embed="rId19">
            <a:alphaModFix/>
          </a:blip>
          <a:srcRect b="0" l="0" r="0" t="0"/>
          <a:stretch/>
        </p:blipFill>
        <p:spPr>
          <a:xfrm>
            <a:off x="9322965" y="8585200"/>
            <a:ext cx="203225" cy="12700"/>
          </a:xfrm>
          <a:prstGeom prst="rect">
            <a:avLst/>
          </a:prstGeom>
          <a:noFill/>
          <a:ln>
            <a:noFill/>
          </a:ln>
        </p:spPr>
      </p:pic>
      <p:pic>
        <p:nvPicPr>
          <p:cNvPr descr=" " id="687" name="Google Shape;687;g33e3c4b3d38_0_590"/>
          <p:cNvPicPr preferRelativeResize="0"/>
          <p:nvPr/>
        </p:nvPicPr>
        <p:blipFill rotWithShape="1">
          <a:blip r:embed="rId19">
            <a:alphaModFix/>
          </a:blip>
          <a:srcRect b="0" l="0" r="0" t="0"/>
          <a:stretch/>
        </p:blipFill>
        <p:spPr>
          <a:xfrm>
            <a:off x="20830603" y="8585200"/>
            <a:ext cx="203225" cy="12700"/>
          </a:xfrm>
          <a:prstGeom prst="rect">
            <a:avLst/>
          </a:prstGeom>
          <a:noFill/>
          <a:ln>
            <a:noFill/>
          </a:ln>
        </p:spPr>
      </p:pic>
      <p:pic>
        <p:nvPicPr>
          <p:cNvPr descr=" " id="688" name="Google Shape;688;g33e3c4b3d38_0_590"/>
          <p:cNvPicPr preferRelativeResize="0"/>
          <p:nvPr/>
        </p:nvPicPr>
        <p:blipFill rotWithShape="1">
          <a:blip r:embed="rId19">
            <a:alphaModFix/>
          </a:blip>
          <a:srcRect b="0" l="0" r="0" t="0"/>
          <a:stretch/>
        </p:blipFill>
        <p:spPr>
          <a:xfrm>
            <a:off x="9322965" y="11049000"/>
            <a:ext cx="203225" cy="12700"/>
          </a:xfrm>
          <a:prstGeom prst="rect">
            <a:avLst/>
          </a:prstGeom>
          <a:noFill/>
          <a:ln>
            <a:noFill/>
          </a:ln>
        </p:spPr>
      </p:pic>
      <p:pic>
        <p:nvPicPr>
          <p:cNvPr descr=" " id="689" name="Google Shape;689;g33e3c4b3d38_0_590"/>
          <p:cNvPicPr preferRelativeResize="0"/>
          <p:nvPr/>
        </p:nvPicPr>
        <p:blipFill rotWithShape="1">
          <a:blip r:embed="rId19">
            <a:alphaModFix/>
          </a:blip>
          <a:srcRect b="0" l="0" r="0" t="0"/>
          <a:stretch/>
        </p:blipFill>
        <p:spPr>
          <a:xfrm>
            <a:off x="20830603" y="11049000"/>
            <a:ext cx="203225" cy="12700"/>
          </a:xfrm>
          <a:prstGeom prst="rect">
            <a:avLst/>
          </a:prstGeom>
          <a:noFill/>
          <a:ln>
            <a:noFill/>
          </a:ln>
        </p:spPr>
      </p:pic>
      <p:pic>
        <p:nvPicPr>
          <p:cNvPr descr=" " id="690" name="Google Shape;690;g33e3c4b3d38_0_590"/>
          <p:cNvPicPr preferRelativeResize="0"/>
          <p:nvPr/>
        </p:nvPicPr>
        <p:blipFill rotWithShape="1">
          <a:blip r:embed="rId20">
            <a:alphaModFix/>
          </a:blip>
          <a:srcRect b="0" l="0" r="0" t="0"/>
          <a:stretch/>
        </p:blipFill>
        <p:spPr>
          <a:xfrm>
            <a:off x="21021127" y="7035800"/>
            <a:ext cx="12702" cy="4025900"/>
          </a:xfrm>
          <a:prstGeom prst="rect">
            <a:avLst/>
          </a:prstGeom>
          <a:noFill/>
          <a:ln>
            <a:noFill/>
          </a:ln>
        </p:spPr>
      </p:pic>
      <p:sp>
        <p:nvSpPr>
          <p:cNvPr id="691" name="Google Shape;691;g33e3c4b3d38_0_590"/>
          <p:cNvSpPr/>
          <p:nvPr/>
        </p:nvSpPr>
        <p:spPr>
          <a:xfrm>
            <a:off x="7747968" y="12801600"/>
            <a:ext cx="9051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To download more editable chart, </a:t>
            </a:r>
            <a:r>
              <a:rPr b="0" i="0" lang="en-US" sz="3200" u="sng" cap="none" strike="noStrike">
                <a:solidFill>
                  <a:srgbClr val="FFFFFF"/>
                </a:solidFill>
                <a:latin typeface="Poppins"/>
                <a:ea typeface="Poppins"/>
                <a:cs typeface="Poppins"/>
                <a:sym typeface="Poppins"/>
                <a:hlinkClick r:id="rId21">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92" name="Google Shape;692;g33e3c4b3d38_0_590"/>
          <p:cNvSpPr/>
          <p:nvPr/>
        </p:nvSpPr>
        <p:spPr>
          <a:xfrm>
            <a:off x="6985873" y="571500"/>
            <a:ext cx="107541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F8D4A"/>
              </a:buClr>
              <a:buSzPts val="8000"/>
              <a:buFont typeface="Anton"/>
              <a:buNone/>
            </a:pPr>
            <a:r>
              <a:rPr b="0" i="0" lang="en-US" sz="8000" u="none" cap="none" strike="noStrike">
                <a:solidFill>
                  <a:srgbClr val="BF8D4A"/>
                </a:solidFill>
                <a:latin typeface="Anton"/>
                <a:ea typeface="Anton"/>
                <a:cs typeface="Anton"/>
                <a:sym typeface="Anton"/>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405"/>
        </a:solidFill>
      </p:bgPr>
    </p:bg>
    <p:spTree>
      <p:nvGrpSpPr>
        <p:cNvPr id="697" name="Shape 697"/>
        <p:cNvGrpSpPr/>
        <p:nvPr/>
      </p:nvGrpSpPr>
      <p:grpSpPr>
        <a:xfrm>
          <a:off x="0" y="0"/>
          <a:ext cx="0" cy="0"/>
          <a:chOff x="0" y="0"/>
          <a:chExt cx="0" cy="0"/>
        </a:xfrm>
      </p:grpSpPr>
      <p:pic>
        <p:nvPicPr>
          <p:cNvPr descr=" " id="698" name="Google Shape;698;g33e3c4b3d38_0_658"/>
          <p:cNvPicPr preferRelativeResize="0"/>
          <p:nvPr/>
        </p:nvPicPr>
        <p:blipFill rotWithShape="1">
          <a:blip r:embed="rId3">
            <a:alphaModFix/>
          </a:blip>
          <a:srcRect b="0" l="0" r="0" t="0"/>
          <a:stretch/>
        </p:blipFill>
        <p:spPr>
          <a:xfrm>
            <a:off x="2382053" y="0"/>
            <a:ext cx="18364232" cy="4836815"/>
          </a:xfrm>
          <a:prstGeom prst="rect">
            <a:avLst/>
          </a:prstGeom>
          <a:noFill/>
          <a:ln>
            <a:noFill/>
          </a:ln>
        </p:spPr>
      </p:pic>
      <p:pic>
        <p:nvPicPr>
          <p:cNvPr descr=" " id="699" name="Google Shape;699;g33e3c4b3d38_0_658"/>
          <p:cNvPicPr preferRelativeResize="0"/>
          <p:nvPr/>
        </p:nvPicPr>
        <p:blipFill rotWithShape="1">
          <a:blip r:embed="rId4">
            <a:alphaModFix/>
          </a:blip>
          <a:srcRect b="0" l="0" r="0" t="0"/>
          <a:stretch/>
        </p:blipFill>
        <p:spPr>
          <a:xfrm>
            <a:off x="0" y="8047410"/>
            <a:ext cx="10064250" cy="5668590"/>
          </a:xfrm>
          <a:prstGeom prst="rect">
            <a:avLst/>
          </a:prstGeom>
          <a:noFill/>
          <a:ln>
            <a:noFill/>
          </a:ln>
        </p:spPr>
      </p:pic>
      <p:pic>
        <p:nvPicPr>
          <p:cNvPr descr=" " id="700" name="Google Shape;700;g33e3c4b3d38_0_658"/>
          <p:cNvPicPr preferRelativeResize="0"/>
          <p:nvPr/>
        </p:nvPicPr>
        <p:blipFill rotWithShape="1">
          <a:blip r:embed="rId5">
            <a:alphaModFix/>
          </a:blip>
          <a:srcRect b="0" l="0" r="0" t="0"/>
          <a:stretch/>
        </p:blipFill>
        <p:spPr>
          <a:xfrm>
            <a:off x="15248761" y="8466510"/>
            <a:ext cx="9138287" cy="5249490"/>
          </a:xfrm>
          <a:prstGeom prst="rect">
            <a:avLst/>
          </a:prstGeom>
          <a:noFill/>
          <a:ln>
            <a:noFill/>
          </a:ln>
        </p:spPr>
      </p:pic>
      <p:sp>
        <p:nvSpPr>
          <p:cNvPr id="701" name="Google Shape;701;g33e3c4b3d38_0_65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2" name="Google Shape;702;g33e3c4b3d38_0_65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703" name="Google Shape;703;g33e3c4b3d38_0_658"/>
          <p:cNvSpPr/>
          <p:nvPr/>
        </p:nvSpPr>
        <p:spPr>
          <a:xfrm>
            <a:off x="11875984" y="2260600"/>
            <a:ext cx="10093500" cy="3386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F8D4A"/>
              </a:buClr>
              <a:buSzPts val="8000"/>
              <a:buFont typeface="Anton"/>
              <a:buNone/>
            </a:pPr>
            <a:r>
              <a:rPr b="0" i="0" lang="en-US" sz="8000" u="none" cap="none" strike="noStrike">
                <a:solidFill>
                  <a:srgbClr val="BF8D4A"/>
                </a:solidFill>
                <a:latin typeface="Anton"/>
                <a:ea typeface="Anton"/>
                <a:cs typeface="Anton"/>
                <a:sym typeface="Anton"/>
              </a:rPr>
              <a:t>Thank you for choosing EaTemp</a:t>
            </a:r>
            <a:endParaRPr b="0" i="0" sz="8000" u="none" cap="none" strike="noStrike">
              <a:solidFill>
                <a:schemeClr val="dk1"/>
              </a:solidFill>
              <a:latin typeface="Calibri"/>
              <a:ea typeface="Calibri"/>
              <a:cs typeface="Calibri"/>
              <a:sym typeface="Calibri"/>
            </a:endParaRPr>
          </a:p>
        </p:txBody>
      </p:sp>
      <p:sp>
        <p:nvSpPr>
          <p:cNvPr id="704" name="Google Shape;704;g33e3c4b3d38_0_658"/>
          <p:cNvSpPr/>
          <p:nvPr/>
        </p:nvSpPr>
        <p:spPr>
          <a:xfrm>
            <a:off x="11875984" y="5918200"/>
            <a:ext cx="9890400" cy="592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 No, you don't have to credit us.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 And you can support us by sharing our site, EaTemp.com, with others.</a:t>
            </a:r>
            <a:endParaRPr b="0" i="0" sz="3200" u="none" cap="none" strike="noStrike">
              <a:solidFill>
                <a:schemeClr val="dk1"/>
              </a:solidFill>
              <a:latin typeface="Calibri"/>
              <a:ea typeface="Calibri"/>
              <a:cs typeface="Calibri"/>
              <a:sym typeface="Calibri"/>
            </a:endParaRPr>
          </a:p>
        </p:txBody>
      </p:sp>
      <p:sp>
        <p:nvSpPr>
          <p:cNvPr id="705" name="Google Shape;705;g33e3c4b3d38_0_658"/>
          <p:cNvSpPr/>
          <p:nvPr/>
        </p:nvSpPr>
        <p:spPr>
          <a:xfrm rot="-5400000">
            <a:off x="22204446" y="8326950"/>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
              <a:buFont typeface="Inter"/>
              <a:buNone/>
            </a:pPr>
            <a:r>
              <a:rPr b="0" i="0" lang="en-US" sz="2400" u="none" cap="none" strike="noStrike">
                <a:solidFill>
                  <a:srgbClr val="FFFFFF"/>
                </a:solidFill>
                <a:latin typeface="Inter"/>
                <a:ea typeface="Inter"/>
                <a:cs typeface="Inter"/>
                <a:sym typeface="Inter"/>
              </a:rPr>
              <a:t>Credit | Image: </a:t>
            </a:r>
            <a:r>
              <a:rPr b="0" i="0" lang="en-US" sz="2400" u="sng" cap="none" strike="noStrike">
                <a:solidFill>
                  <a:srgbClr val="FFFFFF"/>
                </a:solidFill>
                <a:latin typeface="Inter"/>
                <a:ea typeface="Inter"/>
                <a:cs typeface="Inter"/>
                <a:sym typeface="Inter"/>
                <a:hlinkClick r:id="rId7">
                  <a:extLst>
                    <a:ext uri="{A12FA001-AC4F-418D-AE19-62706E023703}">
                      <ahyp:hlinkClr val="tx"/>
                    </a:ext>
                  </a:extLst>
                </a:hlinkClick>
              </a:rPr>
              <a:t>Unsplash</a:t>
            </a:r>
            <a:r>
              <a:rPr b="0" i="0" lang="en-US" sz="2400" u="none" cap="none" strike="noStrike">
                <a:solidFill>
                  <a:srgbClr val="FFFFFF"/>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06" name="Google Shape;706;g33e3c4b3d38_0_658"/>
          <p:cNvPicPr preferRelativeResize="0"/>
          <p:nvPr/>
        </p:nvPicPr>
        <p:blipFill rotWithShape="1">
          <a:blip r:embed="rId8">
            <a:alphaModFix/>
          </a:blip>
          <a:srcRect b="0" l="0" r="0" t="0"/>
          <a:stretch/>
        </p:blipFill>
        <p:spPr>
          <a:xfrm>
            <a:off x="978022" y="2654300"/>
            <a:ext cx="9627803" cy="9461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405"/>
        </a:solidFill>
      </p:bgPr>
    </p:bg>
    <p:spTree>
      <p:nvGrpSpPr>
        <p:cNvPr id="41" name="Shape 41"/>
        <p:cNvGrpSpPr/>
        <p:nvPr/>
      </p:nvGrpSpPr>
      <p:grpSpPr>
        <a:xfrm>
          <a:off x="0" y="0"/>
          <a:ext cx="0" cy="0"/>
          <a:chOff x="0" y="0"/>
          <a:chExt cx="0" cy="0"/>
        </a:xfrm>
      </p:grpSpPr>
      <p:pic>
        <p:nvPicPr>
          <p:cNvPr descr=" " id="42" name="Google Shape;42;g33e3c4b3d38_0_24"/>
          <p:cNvPicPr preferRelativeResize="0"/>
          <p:nvPr/>
        </p:nvPicPr>
        <p:blipFill rotWithShape="1">
          <a:blip r:embed="rId3">
            <a:alphaModFix/>
          </a:blip>
          <a:srcRect b="0" l="0" r="0" t="0"/>
          <a:stretch/>
        </p:blipFill>
        <p:spPr>
          <a:xfrm>
            <a:off x="0" y="0"/>
            <a:ext cx="11507638" cy="7797800"/>
          </a:xfrm>
          <a:prstGeom prst="rect">
            <a:avLst/>
          </a:prstGeom>
          <a:noFill/>
          <a:ln>
            <a:noFill/>
          </a:ln>
        </p:spPr>
      </p:pic>
      <p:pic>
        <p:nvPicPr>
          <p:cNvPr descr=" " id="43" name="Google Shape;43;g33e3c4b3d38_0_24"/>
          <p:cNvPicPr preferRelativeResize="0"/>
          <p:nvPr/>
        </p:nvPicPr>
        <p:blipFill rotWithShape="1">
          <a:blip r:embed="rId4">
            <a:alphaModFix/>
          </a:blip>
          <a:srcRect b="0" l="0" r="0" t="0"/>
          <a:stretch/>
        </p:blipFill>
        <p:spPr>
          <a:xfrm>
            <a:off x="7874984" y="6858000"/>
            <a:ext cx="16512064" cy="6858000"/>
          </a:xfrm>
          <a:prstGeom prst="rect">
            <a:avLst/>
          </a:prstGeom>
          <a:noFill/>
          <a:ln>
            <a:noFill/>
          </a:ln>
        </p:spPr>
      </p:pic>
      <p:sp>
        <p:nvSpPr>
          <p:cNvPr id="44" name="Google Shape;44;g33e3c4b3d38_0_2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 name="Google Shape;45;g33e3c4b3d38_0_2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6" name="Google Shape;46;g33e3c4b3d38_0_24"/>
          <p:cNvSpPr/>
          <p:nvPr/>
        </p:nvSpPr>
        <p:spPr>
          <a:xfrm>
            <a:off x="6321157" y="685800"/>
            <a:ext cx="11744700" cy="2993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F8D4A"/>
              </a:buClr>
              <a:buSzPts val="12800"/>
              <a:buFont typeface="Anton"/>
              <a:buNone/>
            </a:pPr>
            <a:r>
              <a:rPr b="0" i="0" lang="en-US" sz="12800" u="none" cap="none" strike="noStrike">
                <a:solidFill>
                  <a:srgbClr val="BF8D4A"/>
                </a:solidFill>
                <a:latin typeface="Anton"/>
                <a:ea typeface="Anton"/>
                <a:cs typeface="Anton"/>
                <a:sym typeface="Anton"/>
              </a:rPr>
              <a:t>Table of Contents</a:t>
            </a:r>
            <a:endParaRPr b="0" i="0" sz="12800" u="none" cap="none" strike="noStrike">
              <a:solidFill>
                <a:schemeClr val="dk1"/>
              </a:solidFill>
              <a:latin typeface="Calibri"/>
              <a:ea typeface="Calibri"/>
              <a:cs typeface="Calibri"/>
              <a:sym typeface="Calibri"/>
            </a:endParaRPr>
          </a:p>
        </p:txBody>
      </p:sp>
      <p:sp>
        <p:nvSpPr>
          <p:cNvPr id="47" name="Google Shape;47;g33e3c4b3d38_0_24"/>
          <p:cNvSpPr/>
          <p:nvPr/>
        </p:nvSpPr>
        <p:spPr>
          <a:xfrm>
            <a:off x="952619"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g33e3c4b3d38_0_24"/>
          <p:cNvSpPr/>
          <p:nvPr/>
        </p:nvSpPr>
        <p:spPr>
          <a:xfrm>
            <a:off x="952619" y="4051300"/>
            <a:ext cx="1625700" cy="1625700"/>
          </a:xfrm>
          <a:prstGeom prst="roundRect">
            <a:avLst>
              <a:gd fmla="val 781313" name="adj"/>
            </a:avLst>
          </a:prstGeom>
          <a:solidFill>
            <a:srgbClr val="F1DC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33e3c4b3d38_0_24"/>
          <p:cNvSpPr/>
          <p:nvPr/>
        </p:nvSpPr>
        <p:spPr>
          <a:xfrm>
            <a:off x="1409876" y="4305300"/>
            <a:ext cx="7113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01405"/>
              </a:buClr>
              <a:buSzPts val="4800"/>
              <a:buFont typeface="Anton"/>
              <a:buNone/>
            </a:pPr>
            <a:r>
              <a:rPr b="0" i="0" lang="en-US" sz="4800" u="none" cap="none" strike="noStrike">
                <a:solidFill>
                  <a:srgbClr val="201405"/>
                </a:solidFill>
                <a:latin typeface="Anton"/>
                <a:ea typeface="Anton"/>
                <a:cs typeface="Anton"/>
                <a:sym typeface="Anton"/>
              </a:rPr>
              <a:t>01</a:t>
            </a:r>
            <a:endParaRPr b="0" i="0" sz="4800" u="none" cap="none" strike="noStrike">
              <a:solidFill>
                <a:schemeClr val="dk1"/>
              </a:solidFill>
              <a:latin typeface="Calibri"/>
              <a:ea typeface="Calibri"/>
              <a:cs typeface="Calibri"/>
              <a:sym typeface="Calibri"/>
            </a:endParaRPr>
          </a:p>
        </p:txBody>
      </p:sp>
      <p:sp>
        <p:nvSpPr>
          <p:cNvPr id="50" name="Google Shape;50;g33e3c4b3d38_0_24"/>
          <p:cNvSpPr/>
          <p:nvPr/>
        </p:nvSpPr>
        <p:spPr>
          <a:xfrm>
            <a:off x="2781648" y="4051300"/>
            <a:ext cx="54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g33e3c4b3d38_0_24"/>
          <p:cNvSpPr/>
          <p:nvPr/>
        </p:nvSpPr>
        <p:spPr>
          <a:xfrm>
            <a:off x="2781648" y="4051300"/>
            <a:ext cx="56904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nton"/>
              <a:buNone/>
            </a:pPr>
            <a:r>
              <a:rPr b="0" i="0" lang="en-US" sz="4800" u="none" cap="none" strike="noStrike">
                <a:solidFill>
                  <a:srgbClr val="FFFFFF"/>
                </a:solidFill>
                <a:latin typeface="Anton"/>
                <a:ea typeface="Anton"/>
                <a:cs typeface="Anton"/>
                <a:sym typeface="Anton"/>
              </a:rPr>
              <a:t>Introduction</a:t>
            </a:r>
            <a:endParaRPr b="0" i="0" sz="4800" u="none" cap="none" strike="noStrike">
              <a:solidFill>
                <a:schemeClr val="dk1"/>
              </a:solidFill>
              <a:latin typeface="Calibri"/>
              <a:ea typeface="Calibri"/>
              <a:cs typeface="Calibri"/>
              <a:sym typeface="Calibri"/>
            </a:endParaRPr>
          </a:p>
        </p:txBody>
      </p:sp>
      <p:sp>
        <p:nvSpPr>
          <p:cNvPr id="52" name="Google Shape;52;g33e3c4b3d38_0_24"/>
          <p:cNvSpPr/>
          <p:nvPr/>
        </p:nvSpPr>
        <p:spPr>
          <a:xfrm>
            <a:off x="2781648" y="50673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3" name="Google Shape;53;g33e3c4b3d38_0_24"/>
          <p:cNvSpPr/>
          <p:nvPr/>
        </p:nvSpPr>
        <p:spPr>
          <a:xfrm>
            <a:off x="8421153"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33e3c4b3d38_0_24"/>
          <p:cNvSpPr/>
          <p:nvPr/>
        </p:nvSpPr>
        <p:spPr>
          <a:xfrm>
            <a:off x="8421153" y="4051300"/>
            <a:ext cx="1625700" cy="1625700"/>
          </a:xfrm>
          <a:prstGeom prst="roundRect">
            <a:avLst>
              <a:gd fmla="val 781313" name="adj"/>
            </a:avLst>
          </a:prstGeom>
          <a:solidFill>
            <a:srgbClr val="F1DC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33e3c4b3d38_0_24"/>
          <p:cNvSpPr/>
          <p:nvPr/>
        </p:nvSpPr>
        <p:spPr>
          <a:xfrm>
            <a:off x="8827603" y="4305300"/>
            <a:ext cx="8130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01405"/>
              </a:buClr>
              <a:buSzPts val="4800"/>
              <a:buFont typeface="Anton"/>
              <a:buNone/>
            </a:pPr>
            <a:r>
              <a:rPr b="0" i="0" lang="en-US" sz="4800" u="none" cap="none" strike="noStrike">
                <a:solidFill>
                  <a:srgbClr val="201405"/>
                </a:solidFill>
                <a:latin typeface="Anton"/>
                <a:ea typeface="Anton"/>
                <a:cs typeface="Anton"/>
                <a:sym typeface="Anton"/>
              </a:rPr>
              <a:t>02</a:t>
            </a:r>
            <a:endParaRPr b="0" i="0" sz="4800" u="none" cap="none" strike="noStrike">
              <a:solidFill>
                <a:schemeClr val="dk1"/>
              </a:solidFill>
              <a:latin typeface="Calibri"/>
              <a:ea typeface="Calibri"/>
              <a:cs typeface="Calibri"/>
              <a:sym typeface="Calibri"/>
            </a:endParaRPr>
          </a:p>
        </p:txBody>
      </p:sp>
      <p:sp>
        <p:nvSpPr>
          <p:cNvPr id="56" name="Google Shape;56;g33e3c4b3d38_0_24"/>
          <p:cNvSpPr/>
          <p:nvPr/>
        </p:nvSpPr>
        <p:spPr>
          <a:xfrm>
            <a:off x="10250181" y="4051300"/>
            <a:ext cx="54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33e3c4b3d38_0_24"/>
          <p:cNvSpPr/>
          <p:nvPr/>
        </p:nvSpPr>
        <p:spPr>
          <a:xfrm>
            <a:off x="10250181" y="4051300"/>
            <a:ext cx="56904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nton"/>
              <a:buNone/>
            </a:pPr>
            <a:r>
              <a:rPr b="0" i="0" lang="en-US" sz="4800" u="none" cap="none" strike="noStrike">
                <a:solidFill>
                  <a:srgbClr val="FFFFFF"/>
                </a:solidFill>
                <a:latin typeface="Anton"/>
                <a:ea typeface="Anton"/>
                <a:cs typeface="Anton"/>
                <a:sym typeface="Anton"/>
              </a:rPr>
              <a:t>Encounters</a:t>
            </a:r>
            <a:endParaRPr b="0" i="0" sz="4800" u="none" cap="none" strike="noStrike">
              <a:solidFill>
                <a:schemeClr val="dk1"/>
              </a:solidFill>
              <a:latin typeface="Calibri"/>
              <a:ea typeface="Calibri"/>
              <a:cs typeface="Calibri"/>
              <a:sym typeface="Calibri"/>
            </a:endParaRPr>
          </a:p>
        </p:txBody>
      </p:sp>
      <p:sp>
        <p:nvSpPr>
          <p:cNvPr id="58" name="Google Shape;58;g33e3c4b3d38_0_24"/>
          <p:cNvSpPr/>
          <p:nvPr/>
        </p:nvSpPr>
        <p:spPr>
          <a:xfrm>
            <a:off x="10250181" y="50673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59" name="Google Shape;59;g33e3c4b3d38_0_24"/>
          <p:cNvSpPr/>
          <p:nvPr/>
        </p:nvSpPr>
        <p:spPr>
          <a:xfrm>
            <a:off x="952619"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33e3c4b3d38_0_24"/>
          <p:cNvSpPr/>
          <p:nvPr/>
        </p:nvSpPr>
        <p:spPr>
          <a:xfrm>
            <a:off x="952619" y="7035800"/>
            <a:ext cx="1625700" cy="1625700"/>
          </a:xfrm>
          <a:prstGeom prst="roundRect">
            <a:avLst>
              <a:gd fmla="val 781313" name="adj"/>
            </a:avLst>
          </a:prstGeom>
          <a:solidFill>
            <a:srgbClr val="F1DC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33e3c4b3d38_0_24"/>
          <p:cNvSpPr/>
          <p:nvPr/>
        </p:nvSpPr>
        <p:spPr>
          <a:xfrm>
            <a:off x="1359070" y="7289800"/>
            <a:ext cx="8130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01405"/>
              </a:buClr>
              <a:buSzPts val="4800"/>
              <a:buFont typeface="Anton"/>
              <a:buNone/>
            </a:pPr>
            <a:r>
              <a:rPr b="0" i="0" lang="en-US" sz="4800" u="none" cap="none" strike="noStrike">
                <a:solidFill>
                  <a:srgbClr val="201405"/>
                </a:solidFill>
                <a:latin typeface="Anton"/>
                <a:ea typeface="Anton"/>
                <a:cs typeface="Anton"/>
                <a:sym typeface="Anton"/>
              </a:rPr>
              <a:t>03</a:t>
            </a:r>
            <a:endParaRPr b="0" i="0" sz="4800" u="none" cap="none" strike="noStrike">
              <a:solidFill>
                <a:schemeClr val="dk1"/>
              </a:solidFill>
              <a:latin typeface="Calibri"/>
              <a:ea typeface="Calibri"/>
              <a:cs typeface="Calibri"/>
              <a:sym typeface="Calibri"/>
            </a:endParaRPr>
          </a:p>
        </p:txBody>
      </p:sp>
      <p:sp>
        <p:nvSpPr>
          <p:cNvPr id="62" name="Google Shape;62;g33e3c4b3d38_0_24"/>
          <p:cNvSpPr/>
          <p:nvPr/>
        </p:nvSpPr>
        <p:spPr>
          <a:xfrm>
            <a:off x="2781648" y="7035800"/>
            <a:ext cx="54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33e3c4b3d38_0_24"/>
          <p:cNvSpPr/>
          <p:nvPr/>
        </p:nvSpPr>
        <p:spPr>
          <a:xfrm>
            <a:off x="2781648" y="7035800"/>
            <a:ext cx="56904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nton"/>
              <a:buNone/>
            </a:pPr>
            <a:r>
              <a:rPr b="0" i="0" lang="en-US" sz="4800" u="none" cap="none" strike="noStrike">
                <a:solidFill>
                  <a:srgbClr val="FFFFFF"/>
                </a:solidFill>
                <a:latin typeface="Anton"/>
                <a:ea typeface="Anton"/>
                <a:cs typeface="Anton"/>
                <a:sym typeface="Anton"/>
              </a:rPr>
              <a:t>Wonders</a:t>
            </a:r>
            <a:endParaRPr b="0" i="0" sz="4800" u="none" cap="none" strike="noStrike">
              <a:solidFill>
                <a:schemeClr val="dk1"/>
              </a:solidFill>
              <a:latin typeface="Calibri"/>
              <a:ea typeface="Calibri"/>
              <a:cs typeface="Calibri"/>
              <a:sym typeface="Calibri"/>
            </a:endParaRPr>
          </a:p>
        </p:txBody>
      </p:sp>
      <p:sp>
        <p:nvSpPr>
          <p:cNvPr id="64" name="Google Shape;64;g33e3c4b3d38_0_24"/>
          <p:cNvSpPr/>
          <p:nvPr/>
        </p:nvSpPr>
        <p:spPr>
          <a:xfrm>
            <a:off x="2781648" y="80518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5" name="Google Shape;65;g33e3c4b3d38_0_24"/>
          <p:cNvSpPr/>
          <p:nvPr/>
        </p:nvSpPr>
        <p:spPr>
          <a:xfrm>
            <a:off x="8421153"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33e3c4b3d38_0_24"/>
          <p:cNvSpPr/>
          <p:nvPr/>
        </p:nvSpPr>
        <p:spPr>
          <a:xfrm>
            <a:off x="8421153" y="7035800"/>
            <a:ext cx="1625700" cy="1625700"/>
          </a:xfrm>
          <a:prstGeom prst="roundRect">
            <a:avLst>
              <a:gd fmla="val 781313" name="adj"/>
            </a:avLst>
          </a:prstGeom>
          <a:solidFill>
            <a:srgbClr val="F1DC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33e3c4b3d38_0_24"/>
          <p:cNvSpPr/>
          <p:nvPr/>
        </p:nvSpPr>
        <p:spPr>
          <a:xfrm>
            <a:off x="8827603" y="7289800"/>
            <a:ext cx="8130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01405"/>
              </a:buClr>
              <a:buSzPts val="4800"/>
              <a:buFont typeface="Anton"/>
              <a:buNone/>
            </a:pPr>
            <a:r>
              <a:rPr b="0" i="0" lang="en-US" sz="4800" u="none" cap="none" strike="noStrike">
                <a:solidFill>
                  <a:srgbClr val="201405"/>
                </a:solidFill>
                <a:latin typeface="Anton"/>
                <a:ea typeface="Anton"/>
                <a:cs typeface="Anton"/>
                <a:sym typeface="Anton"/>
              </a:rPr>
              <a:t>04</a:t>
            </a:r>
            <a:endParaRPr b="0" i="0" sz="4800" u="none" cap="none" strike="noStrike">
              <a:solidFill>
                <a:schemeClr val="dk1"/>
              </a:solidFill>
              <a:latin typeface="Calibri"/>
              <a:ea typeface="Calibri"/>
              <a:cs typeface="Calibri"/>
              <a:sym typeface="Calibri"/>
            </a:endParaRPr>
          </a:p>
        </p:txBody>
      </p:sp>
      <p:sp>
        <p:nvSpPr>
          <p:cNvPr id="68" name="Google Shape;68;g33e3c4b3d38_0_24"/>
          <p:cNvSpPr/>
          <p:nvPr/>
        </p:nvSpPr>
        <p:spPr>
          <a:xfrm>
            <a:off x="10250181" y="7035800"/>
            <a:ext cx="54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33e3c4b3d38_0_24"/>
          <p:cNvSpPr/>
          <p:nvPr/>
        </p:nvSpPr>
        <p:spPr>
          <a:xfrm>
            <a:off x="10250181" y="7035800"/>
            <a:ext cx="56904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nton"/>
              <a:buNone/>
            </a:pPr>
            <a:r>
              <a:rPr b="0" i="0" lang="en-US" sz="4800" u="none" cap="none" strike="noStrike">
                <a:solidFill>
                  <a:srgbClr val="FFFFFF"/>
                </a:solidFill>
                <a:latin typeface="Anton"/>
                <a:ea typeface="Anton"/>
                <a:cs typeface="Anton"/>
                <a:sym typeface="Anton"/>
              </a:rPr>
              <a:t>Magic</a:t>
            </a:r>
            <a:endParaRPr b="0" i="0" sz="4800" u="none" cap="none" strike="noStrike">
              <a:solidFill>
                <a:schemeClr val="dk1"/>
              </a:solidFill>
              <a:latin typeface="Calibri"/>
              <a:ea typeface="Calibri"/>
              <a:cs typeface="Calibri"/>
              <a:sym typeface="Calibri"/>
            </a:endParaRPr>
          </a:p>
        </p:txBody>
      </p:sp>
      <p:sp>
        <p:nvSpPr>
          <p:cNvPr id="70" name="Google Shape;70;g33e3c4b3d38_0_24"/>
          <p:cNvSpPr/>
          <p:nvPr/>
        </p:nvSpPr>
        <p:spPr>
          <a:xfrm>
            <a:off x="10250181" y="80518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71" name="Google Shape;71;g33e3c4b3d38_0_24"/>
          <p:cNvSpPr/>
          <p:nvPr/>
        </p:nvSpPr>
        <p:spPr>
          <a:xfrm>
            <a:off x="952619"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33e3c4b3d38_0_24"/>
          <p:cNvSpPr/>
          <p:nvPr/>
        </p:nvSpPr>
        <p:spPr>
          <a:xfrm>
            <a:off x="952619" y="10020300"/>
            <a:ext cx="1625700" cy="1625700"/>
          </a:xfrm>
          <a:prstGeom prst="roundRect">
            <a:avLst>
              <a:gd fmla="val 781313" name="adj"/>
            </a:avLst>
          </a:prstGeom>
          <a:solidFill>
            <a:srgbClr val="F1DC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33e3c4b3d38_0_24"/>
          <p:cNvSpPr/>
          <p:nvPr/>
        </p:nvSpPr>
        <p:spPr>
          <a:xfrm>
            <a:off x="1359070" y="10274300"/>
            <a:ext cx="8130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01405"/>
              </a:buClr>
              <a:buSzPts val="4800"/>
              <a:buFont typeface="Anton"/>
              <a:buNone/>
            </a:pPr>
            <a:r>
              <a:rPr b="0" i="0" lang="en-US" sz="4800" u="none" cap="none" strike="noStrike">
                <a:solidFill>
                  <a:srgbClr val="201405"/>
                </a:solidFill>
                <a:latin typeface="Anton"/>
                <a:ea typeface="Anton"/>
                <a:cs typeface="Anton"/>
                <a:sym typeface="Anton"/>
              </a:rPr>
              <a:t>05</a:t>
            </a:r>
            <a:endParaRPr b="0" i="0" sz="4800" u="none" cap="none" strike="noStrike">
              <a:solidFill>
                <a:schemeClr val="dk1"/>
              </a:solidFill>
              <a:latin typeface="Calibri"/>
              <a:ea typeface="Calibri"/>
              <a:cs typeface="Calibri"/>
              <a:sym typeface="Calibri"/>
            </a:endParaRPr>
          </a:p>
        </p:txBody>
      </p:sp>
      <p:sp>
        <p:nvSpPr>
          <p:cNvPr id="74" name="Google Shape;74;g33e3c4b3d38_0_24"/>
          <p:cNvSpPr/>
          <p:nvPr/>
        </p:nvSpPr>
        <p:spPr>
          <a:xfrm>
            <a:off x="2781648" y="10020300"/>
            <a:ext cx="54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33e3c4b3d38_0_24"/>
          <p:cNvSpPr/>
          <p:nvPr/>
        </p:nvSpPr>
        <p:spPr>
          <a:xfrm>
            <a:off x="2781648" y="10020300"/>
            <a:ext cx="56904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nton"/>
              <a:buNone/>
            </a:pPr>
            <a:r>
              <a:rPr b="0" i="0" lang="en-US" sz="4800" u="none" cap="none" strike="noStrike">
                <a:solidFill>
                  <a:srgbClr val="FFFFFF"/>
                </a:solidFill>
                <a:latin typeface="Anton"/>
                <a:ea typeface="Anton"/>
                <a:cs typeface="Anton"/>
                <a:sym typeface="Anton"/>
              </a:rPr>
              <a:t>Adventure</a:t>
            </a:r>
            <a:endParaRPr b="0" i="0" sz="4800" u="none" cap="none" strike="noStrike">
              <a:solidFill>
                <a:schemeClr val="dk1"/>
              </a:solidFill>
              <a:latin typeface="Calibri"/>
              <a:ea typeface="Calibri"/>
              <a:cs typeface="Calibri"/>
              <a:sym typeface="Calibri"/>
            </a:endParaRPr>
          </a:p>
        </p:txBody>
      </p:sp>
      <p:sp>
        <p:nvSpPr>
          <p:cNvPr id="76" name="Google Shape;76;g33e3c4b3d38_0_24"/>
          <p:cNvSpPr/>
          <p:nvPr/>
        </p:nvSpPr>
        <p:spPr>
          <a:xfrm>
            <a:off x="2781648" y="110363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77" name="Google Shape;77;g33e3c4b3d38_0_24"/>
          <p:cNvSpPr/>
          <p:nvPr/>
        </p:nvSpPr>
        <p:spPr>
          <a:xfrm>
            <a:off x="8421153"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33e3c4b3d38_0_24"/>
          <p:cNvSpPr/>
          <p:nvPr/>
        </p:nvSpPr>
        <p:spPr>
          <a:xfrm>
            <a:off x="8421153" y="10020300"/>
            <a:ext cx="1625700" cy="1625700"/>
          </a:xfrm>
          <a:prstGeom prst="roundRect">
            <a:avLst>
              <a:gd fmla="val 781313" name="adj"/>
            </a:avLst>
          </a:prstGeom>
          <a:solidFill>
            <a:srgbClr val="F1DC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g33e3c4b3d38_0_24"/>
          <p:cNvSpPr/>
          <p:nvPr/>
        </p:nvSpPr>
        <p:spPr>
          <a:xfrm>
            <a:off x="8827603" y="10274300"/>
            <a:ext cx="8130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01405"/>
              </a:buClr>
              <a:buSzPts val="4800"/>
              <a:buFont typeface="Anton"/>
              <a:buNone/>
            </a:pPr>
            <a:r>
              <a:rPr b="0" i="0" lang="en-US" sz="4800" u="none" cap="none" strike="noStrike">
                <a:solidFill>
                  <a:srgbClr val="201405"/>
                </a:solidFill>
                <a:latin typeface="Anton"/>
                <a:ea typeface="Anton"/>
                <a:cs typeface="Anton"/>
                <a:sym typeface="Anton"/>
              </a:rPr>
              <a:t>06</a:t>
            </a:r>
            <a:endParaRPr b="0" i="0" sz="4800" u="none" cap="none" strike="noStrike">
              <a:solidFill>
                <a:schemeClr val="dk1"/>
              </a:solidFill>
              <a:latin typeface="Calibri"/>
              <a:ea typeface="Calibri"/>
              <a:cs typeface="Calibri"/>
              <a:sym typeface="Calibri"/>
            </a:endParaRPr>
          </a:p>
        </p:txBody>
      </p:sp>
      <p:sp>
        <p:nvSpPr>
          <p:cNvPr id="80" name="Google Shape;80;g33e3c4b3d38_0_24"/>
          <p:cNvSpPr/>
          <p:nvPr/>
        </p:nvSpPr>
        <p:spPr>
          <a:xfrm>
            <a:off x="10250181" y="10020300"/>
            <a:ext cx="54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g33e3c4b3d38_0_24"/>
          <p:cNvSpPr/>
          <p:nvPr/>
        </p:nvSpPr>
        <p:spPr>
          <a:xfrm>
            <a:off x="10250181" y="10020300"/>
            <a:ext cx="56904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nton"/>
              <a:buNone/>
            </a:pPr>
            <a:r>
              <a:rPr b="0" i="0" lang="en-US" sz="4800" u="none" cap="none" strike="noStrike">
                <a:solidFill>
                  <a:srgbClr val="FFFFFF"/>
                </a:solidFill>
                <a:latin typeface="Anton"/>
                <a:ea typeface="Anton"/>
                <a:cs typeface="Anton"/>
                <a:sym typeface="Anton"/>
              </a:rPr>
              <a:t>Conclusion</a:t>
            </a:r>
            <a:endParaRPr b="0" i="0" sz="4800" u="none" cap="none" strike="noStrike">
              <a:solidFill>
                <a:schemeClr val="dk1"/>
              </a:solidFill>
              <a:latin typeface="Calibri"/>
              <a:ea typeface="Calibri"/>
              <a:cs typeface="Calibri"/>
              <a:sym typeface="Calibri"/>
            </a:endParaRPr>
          </a:p>
        </p:txBody>
      </p:sp>
      <p:sp>
        <p:nvSpPr>
          <p:cNvPr id="82" name="Google Shape;82;g33e3c4b3d38_0_24"/>
          <p:cNvSpPr/>
          <p:nvPr/>
        </p:nvSpPr>
        <p:spPr>
          <a:xfrm>
            <a:off x="10250181" y="110363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pic>
        <p:nvPicPr>
          <p:cNvPr descr=" " id="83" name="Google Shape;83;g33e3c4b3d38_0_24"/>
          <p:cNvPicPr preferRelativeResize="0"/>
          <p:nvPr/>
        </p:nvPicPr>
        <p:blipFill rotWithShape="1">
          <a:blip r:embed="rId6">
            <a:alphaModFix/>
          </a:blip>
          <a:srcRect b="0" l="0" r="0" t="0"/>
          <a:stretch/>
        </p:blipFill>
        <p:spPr>
          <a:xfrm>
            <a:off x="14479810" y="3924300"/>
            <a:ext cx="9043530" cy="7645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405"/>
        </a:solidFill>
      </p:bgPr>
    </p:bg>
    <p:spTree>
      <p:nvGrpSpPr>
        <p:cNvPr id="88" name="Shape 88"/>
        <p:cNvGrpSpPr/>
        <p:nvPr/>
      </p:nvGrpSpPr>
      <p:grpSpPr>
        <a:xfrm>
          <a:off x="0" y="0"/>
          <a:ext cx="0" cy="0"/>
          <a:chOff x="0" y="0"/>
          <a:chExt cx="0" cy="0"/>
        </a:xfrm>
      </p:grpSpPr>
      <p:pic>
        <p:nvPicPr>
          <p:cNvPr descr=" " id="89" name="Google Shape;89;g33e3c4b3d38_0_70"/>
          <p:cNvPicPr preferRelativeResize="0"/>
          <p:nvPr/>
        </p:nvPicPr>
        <p:blipFill rotWithShape="1">
          <a:blip r:embed="rId3">
            <a:alphaModFix/>
          </a:blip>
          <a:srcRect b="0" l="0" r="0" t="0"/>
          <a:stretch/>
        </p:blipFill>
        <p:spPr>
          <a:xfrm>
            <a:off x="0" y="0"/>
            <a:ext cx="6769946" cy="13716000"/>
          </a:xfrm>
          <a:prstGeom prst="rect">
            <a:avLst/>
          </a:prstGeom>
          <a:noFill/>
          <a:ln>
            <a:noFill/>
          </a:ln>
        </p:spPr>
      </p:pic>
      <p:pic>
        <p:nvPicPr>
          <p:cNvPr descr=" " id="90" name="Google Shape;90;g33e3c4b3d38_0_70"/>
          <p:cNvPicPr preferRelativeResize="0"/>
          <p:nvPr/>
        </p:nvPicPr>
        <p:blipFill rotWithShape="1">
          <a:blip r:embed="rId4">
            <a:alphaModFix/>
          </a:blip>
          <a:srcRect b="0" l="0" r="0" t="0"/>
          <a:stretch/>
        </p:blipFill>
        <p:spPr>
          <a:xfrm>
            <a:off x="17667908" y="0"/>
            <a:ext cx="6719140" cy="13716000"/>
          </a:xfrm>
          <a:prstGeom prst="rect">
            <a:avLst/>
          </a:prstGeom>
          <a:noFill/>
          <a:ln>
            <a:noFill/>
          </a:ln>
        </p:spPr>
      </p:pic>
      <p:sp>
        <p:nvSpPr>
          <p:cNvPr id="91" name="Google Shape;91;g33e3c4b3d38_0_7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2" name="Google Shape;92;g33e3c4b3d38_0_7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93" name="Google Shape;93;g33e3c4b3d38_0_70"/>
          <p:cNvSpPr/>
          <p:nvPr/>
        </p:nvSpPr>
        <p:spPr>
          <a:xfrm>
            <a:off x="2959470" y="2743200"/>
            <a:ext cx="127863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F8D4A"/>
              </a:buClr>
              <a:buSzPts val="8000"/>
              <a:buFont typeface="Anton"/>
              <a:buNone/>
            </a:pPr>
            <a:r>
              <a:rPr b="0" i="0" lang="en-US" sz="8000" u="none" cap="none" strike="noStrike">
                <a:solidFill>
                  <a:srgbClr val="BF8D4A"/>
                </a:solidFill>
                <a:latin typeface="Anton"/>
                <a:ea typeface="Anton"/>
                <a:cs typeface="Anton"/>
                <a:sym typeface="Anton"/>
              </a:rPr>
              <a:t>The Realm of the Extraordinary</a:t>
            </a:r>
            <a:endParaRPr b="0" i="0" sz="8000" u="none" cap="none" strike="noStrike">
              <a:solidFill>
                <a:schemeClr val="dk1"/>
              </a:solidFill>
              <a:latin typeface="Calibri"/>
              <a:ea typeface="Calibri"/>
              <a:cs typeface="Calibri"/>
              <a:sym typeface="Calibri"/>
            </a:endParaRPr>
          </a:p>
        </p:txBody>
      </p:sp>
      <p:sp>
        <p:nvSpPr>
          <p:cNvPr id="94" name="Google Shape;94;g33e3c4b3d38_0_70"/>
          <p:cNvSpPr/>
          <p:nvPr/>
        </p:nvSpPr>
        <p:spPr>
          <a:xfrm>
            <a:off x="2959470"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5" name="Google Shape;95;g33e3c4b3d38_0_70"/>
          <p:cNvSpPr/>
          <p:nvPr/>
        </p:nvSpPr>
        <p:spPr>
          <a:xfrm>
            <a:off x="12701588"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405"/>
        </a:solidFill>
      </p:bgPr>
    </p:bg>
    <p:spTree>
      <p:nvGrpSpPr>
        <p:cNvPr id="100" name="Shape 100"/>
        <p:cNvGrpSpPr/>
        <p:nvPr/>
      </p:nvGrpSpPr>
      <p:grpSpPr>
        <a:xfrm>
          <a:off x="0" y="0"/>
          <a:ext cx="0" cy="0"/>
          <a:chOff x="0" y="0"/>
          <a:chExt cx="0" cy="0"/>
        </a:xfrm>
      </p:grpSpPr>
      <p:pic>
        <p:nvPicPr>
          <p:cNvPr descr=" " id="101" name="Google Shape;101;g33e3c4b3d38_0_81"/>
          <p:cNvPicPr preferRelativeResize="0"/>
          <p:nvPr/>
        </p:nvPicPr>
        <p:blipFill rotWithShape="1">
          <a:blip r:embed="rId3">
            <a:alphaModFix/>
          </a:blip>
          <a:srcRect b="0" l="0" r="0" t="0"/>
          <a:stretch/>
        </p:blipFill>
        <p:spPr>
          <a:xfrm>
            <a:off x="9526191" y="0"/>
            <a:ext cx="14860857" cy="11150600"/>
          </a:xfrm>
          <a:prstGeom prst="rect">
            <a:avLst/>
          </a:prstGeom>
          <a:noFill/>
          <a:ln>
            <a:noFill/>
          </a:ln>
        </p:spPr>
      </p:pic>
      <p:pic>
        <p:nvPicPr>
          <p:cNvPr descr=" " id="102" name="Google Shape;102;g33e3c4b3d38_0_81"/>
          <p:cNvPicPr preferRelativeResize="0"/>
          <p:nvPr/>
        </p:nvPicPr>
        <p:blipFill rotWithShape="1">
          <a:blip r:embed="rId4">
            <a:alphaModFix/>
          </a:blip>
          <a:srcRect b="0" l="0" r="0" t="0"/>
          <a:stretch/>
        </p:blipFill>
        <p:spPr>
          <a:xfrm>
            <a:off x="0" y="0"/>
            <a:ext cx="10275584" cy="13716000"/>
          </a:xfrm>
          <a:prstGeom prst="rect">
            <a:avLst/>
          </a:prstGeom>
          <a:noFill/>
          <a:ln>
            <a:noFill/>
          </a:ln>
        </p:spPr>
      </p:pic>
      <p:sp>
        <p:nvSpPr>
          <p:cNvPr id="103" name="Google Shape;103;g33e3c4b3d38_0_8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4" name="Google Shape;104;g33e3c4b3d38_0_8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05" name="Google Shape;105;g33e3c4b3d38_0_81"/>
          <p:cNvPicPr preferRelativeResize="0"/>
          <p:nvPr/>
        </p:nvPicPr>
        <p:blipFill rotWithShape="1">
          <a:blip r:embed="rId6">
            <a:alphaModFix/>
          </a:blip>
          <a:srcRect b="0" l="0" r="0" t="0"/>
          <a:stretch/>
        </p:blipFill>
        <p:spPr>
          <a:xfrm>
            <a:off x="0" y="0"/>
            <a:ext cx="11685461" cy="13716000"/>
          </a:xfrm>
          <a:prstGeom prst="rect">
            <a:avLst/>
          </a:prstGeom>
          <a:noFill/>
          <a:ln>
            <a:noFill/>
          </a:ln>
        </p:spPr>
      </p:pic>
      <p:sp>
        <p:nvSpPr>
          <p:cNvPr id="106" name="Google Shape;106;g33e3c4b3d38_0_81"/>
          <p:cNvSpPr/>
          <p:nvPr/>
        </p:nvSpPr>
        <p:spPr>
          <a:xfrm>
            <a:off x="13057232" y="2705100"/>
            <a:ext cx="9907200" cy="35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g33e3c4b3d38_0_81"/>
          <p:cNvSpPr/>
          <p:nvPr/>
        </p:nvSpPr>
        <p:spPr>
          <a:xfrm>
            <a:off x="13057232" y="36703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8" name="Google Shape;108;g33e3c4b3d38_0_81"/>
          <p:cNvPicPr preferRelativeResize="0"/>
          <p:nvPr/>
        </p:nvPicPr>
        <p:blipFill rotWithShape="1">
          <a:blip r:embed="rId7">
            <a:alphaModFix/>
          </a:blip>
          <a:srcRect b="0" l="0" r="0" t="0"/>
          <a:stretch/>
        </p:blipFill>
        <p:spPr>
          <a:xfrm>
            <a:off x="13057232" y="3670300"/>
            <a:ext cx="1625803" cy="1625600"/>
          </a:xfrm>
          <a:prstGeom prst="rect">
            <a:avLst/>
          </a:prstGeom>
          <a:noFill/>
          <a:ln>
            <a:noFill/>
          </a:ln>
        </p:spPr>
      </p:pic>
      <p:pic>
        <p:nvPicPr>
          <p:cNvPr descr=" " id="109" name="Google Shape;109;g33e3c4b3d38_0_81"/>
          <p:cNvPicPr preferRelativeResize="0"/>
          <p:nvPr/>
        </p:nvPicPr>
        <p:blipFill rotWithShape="1">
          <a:blip r:embed="rId8">
            <a:alphaModFix/>
          </a:blip>
          <a:srcRect b="0" l="0" r="0" t="0"/>
          <a:stretch/>
        </p:blipFill>
        <p:spPr>
          <a:xfrm>
            <a:off x="13272170" y="3778250"/>
            <a:ext cx="1196250" cy="1409700"/>
          </a:xfrm>
          <a:prstGeom prst="rect">
            <a:avLst/>
          </a:prstGeom>
          <a:noFill/>
          <a:ln>
            <a:noFill/>
          </a:ln>
        </p:spPr>
      </p:pic>
      <p:sp>
        <p:nvSpPr>
          <p:cNvPr id="110" name="Google Shape;110;g33e3c4b3d38_0_81"/>
          <p:cNvSpPr/>
          <p:nvPr/>
        </p:nvSpPr>
        <p:spPr>
          <a:xfrm>
            <a:off x="15089486" y="2705100"/>
            <a:ext cx="7875000" cy="35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g33e3c4b3d38_0_81"/>
          <p:cNvSpPr/>
          <p:nvPr/>
        </p:nvSpPr>
        <p:spPr>
          <a:xfrm>
            <a:off x="15089486" y="2705100"/>
            <a:ext cx="80781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nton"/>
              <a:buNone/>
            </a:pPr>
            <a:r>
              <a:rPr b="0" i="0" lang="en-US" sz="4800" u="none" cap="none" strike="noStrike">
                <a:solidFill>
                  <a:srgbClr val="FFFFFF"/>
                </a:solidFill>
                <a:latin typeface="Anton"/>
                <a:ea typeface="Anton"/>
                <a:cs typeface="Anton"/>
                <a:sym typeface="Anton"/>
              </a:rPr>
              <a:t>Unicorn Sightings</a:t>
            </a:r>
            <a:endParaRPr b="0" i="0" sz="4800" u="none" cap="none" strike="noStrike">
              <a:solidFill>
                <a:schemeClr val="dk1"/>
              </a:solidFill>
              <a:latin typeface="Calibri"/>
              <a:ea typeface="Calibri"/>
              <a:cs typeface="Calibri"/>
              <a:sym typeface="Calibri"/>
            </a:endParaRPr>
          </a:p>
        </p:txBody>
      </p:sp>
      <p:sp>
        <p:nvSpPr>
          <p:cNvPr id="112" name="Google Shape;112;g33e3c4b3d38_0_81"/>
          <p:cNvSpPr/>
          <p:nvPr/>
        </p:nvSpPr>
        <p:spPr>
          <a:xfrm>
            <a:off x="15089486" y="38227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13" name="Google Shape;113;g33e3c4b3d38_0_81"/>
          <p:cNvSpPr/>
          <p:nvPr/>
        </p:nvSpPr>
        <p:spPr>
          <a:xfrm>
            <a:off x="13057232" y="6858000"/>
            <a:ext cx="9907200" cy="35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g33e3c4b3d38_0_81"/>
          <p:cNvSpPr/>
          <p:nvPr/>
        </p:nvSpPr>
        <p:spPr>
          <a:xfrm>
            <a:off x="13057232" y="78232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5" name="Google Shape;115;g33e3c4b3d38_0_81"/>
          <p:cNvPicPr preferRelativeResize="0"/>
          <p:nvPr/>
        </p:nvPicPr>
        <p:blipFill rotWithShape="1">
          <a:blip r:embed="rId7">
            <a:alphaModFix/>
          </a:blip>
          <a:srcRect b="0" l="0" r="0" t="0"/>
          <a:stretch/>
        </p:blipFill>
        <p:spPr>
          <a:xfrm>
            <a:off x="13057232" y="7823200"/>
            <a:ext cx="1625803" cy="1625600"/>
          </a:xfrm>
          <a:prstGeom prst="rect">
            <a:avLst/>
          </a:prstGeom>
          <a:noFill/>
          <a:ln>
            <a:noFill/>
          </a:ln>
        </p:spPr>
      </p:pic>
      <p:pic>
        <p:nvPicPr>
          <p:cNvPr descr=" " id="116" name="Google Shape;116;g33e3c4b3d38_0_81"/>
          <p:cNvPicPr preferRelativeResize="0"/>
          <p:nvPr/>
        </p:nvPicPr>
        <p:blipFill rotWithShape="1">
          <a:blip r:embed="rId9">
            <a:alphaModFix/>
          </a:blip>
          <a:srcRect b="0" l="0" r="0" t="0"/>
          <a:stretch/>
        </p:blipFill>
        <p:spPr>
          <a:xfrm>
            <a:off x="13216002" y="7924800"/>
            <a:ext cx="1308264" cy="1422400"/>
          </a:xfrm>
          <a:prstGeom prst="rect">
            <a:avLst/>
          </a:prstGeom>
          <a:noFill/>
          <a:ln>
            <a:noFill/>
          </a:ln>
        </p:spPr>
      </p:pic>
      <p:sp>
        <p:nvSpPr>
          <p:cNvPr id="117" name="Google Shape;117;g33e3c4b3d38_0_81"/>
          <p:cNvSpPr/>
          <p:nvPr/>
        </p:nvSpPr>
        <p:spPr>
          <a:xfrm>
            <a:off x="15089486" y="6858000"/>
            <a:ext cx="7875000" cy="35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g33e3c4b3d38_0_81"/>
          <p:cNvSpPr/>
          <p:nvPr/>
        </p:nvSpPr>
        <p:spPr>
          <a:xfrm>
            <a:off x="15089486" y="6858000"/>
            <a:ext cx="80781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nton"/>
              <a:buNone/>
            </a:pPr>
            <a:r>
              <a:rPr b="0" i="0" lang="en-US" sz="4800" u="none" cap="none" strike="noStrike">
                <a:solidFill>
                  <a:srgbClr val="FFFFFF"/>
                </a:solidFill>
                <a:latin typeface="Anton"/>
                <a:ea typeface="Anton"/>
                <a:cs typeface="Anton"/>
                <a:sym typeface="Anton"/>
              </a:rPr>
              <a:t>Dragon Taming</a:t>
            </a:r>
            <a:endParaRPr b="0" i="0" sz="4800" u="none" cap="none" strike="noStrike">
              <a:solidFill>
                <a:schemeClr val="dk1"/>
              </a:solidFill>
              <a:latin typeface="Calibri"/>
              <a:ea typeface="Calibri"/>
              <a:cs typeface="Calibri"/>
              <a:sym typeface="Calibri"/>
            </a:endParaRPr>
          </a:p>
        </p:txBody>
      </p:sp>
      <p:sp>
        <p:nvSpPr>
          <p:cNvPr id="119" name="Google Shape;119;g33e3c4b3d38_0_81"/>
          <p:cNvSpPr/>
          <p:nvPr/>
        </p:nvSpPr>
        <p:spPr>
          <a:xfrm>
            <a:off x="15089486" y="79756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405"/>
        </a:solidFill>
      </p:bgPr>
    </p:bg>
    <p:spTree>
      <p:nvGrpSpPr>
        <p:cNvPr id="124" name="Shape 124"/>
        <p:cNvGrpSpPr/>
        <p:nvPr/>
      </p:nvGrpSpPr>
      <p:grpSpPr>
        <a:xfrm>
          <a:off x="0" y="0"/>
          <a:ext cx="0" cy="0"/>
          <a:chOff x="0" y="0"/>
          <a:chExt cx="0" cy="0"/>
        </a:xfrm>
      </p:grpSpPr>
      <p:pic>
        <p:nvPicPr>
          <p:cNvPr descr=" " id="125" name="Google Shape;125;g33e3c4b3d38_0_104"/>
          <p:cNvPicPr preferRelativeResize="0"/>
          <p:nvPr/>
        </p:nvPicPr>
        <p:blipFill rotWithShape="1">
          <a:blip r:embed="rId3">
            <a:alphaModFix/>
          </a:blip>
          <a:srcRect b="0" l="0" r="0" t="0"/>
          <a:stretch/>
        </p:blipFill>
        <p:spPr>
          <a:xfrm>
            <a:off x="2382053" y="0"/>
            <a:ext cx="18364232" cy="4836809"/>
          </a:xfrm>
          <a:prstGeom prst="rect">
            <a:avLst/>
          </a:prstGeom>
          <a:noFill/>
          <a:ln>
            <a:noFill/>
          </a:ln>
        </p:spPr>
      </p:pic>
      <p:pic>
        <p:nvPicPr>
          <p:cNvPr descr=" " id="126" name="Google Shape;126;g33e3c4b3d38_0_104"/>
          <p:cNvPicPr preferRelativeResize="0"/>
          <p:nvPr/>
        </p:nvPicPr>
        <p:blipFill rotWithShape="1">
          <a:blip r:embed="rId4">
            <a:alphaModFix/>
          </a:blip>
          <a:srcRect b="0" l="0" r="0" t="0"/>
          <a:stretch/>
        </p:blipFill>
        <p:spPr>
          <a:xfrm>
            <a:off x="0" y="8047416"/>
            <a:ext cx="10064250" cy="5668584"/>
          </a:xfrm>
          <a:prstGeom prst="rect">
            <a:avLst/>
          </a:prstGeom>
          <a:noFill/>
          <a:ln>
            <a:noFill/>
          </a:ln>
        </p:spPr>
      </p:pic>
      <p:pic>
        <p:nvPicPr>
          <p:cNvPr descr=" " id="127" name="Google Shape;127;g33e3c4b3d38_0_104"/>
          <p:cNvPicPr preferRelativeResize="0"/>
          <p:nvPr/>
        </p:nvPicPr>
        <p:blipFill rotWithShape="1">
          <a:blip r:embed="rId5">
            <a:alphaModFix/>
          </a:blip>
          <a:srcRect b="0" l="0" r="0" t="0"/>
          <a:stretch/>
        </p:blipFill>
        <p:spPr>
          <a:xfrm>
            <a:off x="15248761" y="8466516"/>
            <a:ext cx="9138287" cy="5249484"/>
          </a:xfrm>
          <a:prstGeom prst="rect">
            <a:avLst/>
          </a:prstGeom>
          <a:noFill/>
          <a:ln>
            <a:noFill/>
          </a:ln>
        </p:spPr>
      </p:pic>
      <p:sp>
        <p:nvSpPr>
          <p:cNvPr id="128" name="Google Shape;128;g33e3c4b3d38_0_10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9" name="Google Shape;129;g33e3c4b3d38_0_10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30" name="Google Shape;130;g33e3c4b3d38_0_104"/>
          <p:cNvPicPr preferRelativeResize="0"/>
          <p:nvPr/>
        </p:nvPicPr>
        <p:blipFill rotWithShape="1">
          <a:blip r:embed="rId7">
            <a:alphaModFix/>
          </a:blip>
          <a:srcRect b="0" l="0" r="0" t="0"/>
          <a:stretch/>
        </p:blipFill>
        <p:spPr>
          <a:xfrm>
            <a:off x="0" y="1384300"/>
            <a:ext cx="5458634" cy="4437887"/>
          </a:xfrm>
          <a:prstGeom prst="rect">
            <a:avLst/>
          </a:prstGeom>
          <a:noFill/>
          <a:ln>
            <a:noFill/>
          </a:ln>
        </p:spPr>
      </p:pic>
      <p:sp>
        <p:nvSpPr>
          <p:cNvPr id="131" name="Google Shape;131;g33e3c4b3d38_0_104"/>
          <p:cNvSpPr/>
          <p:nvPr/>
        </p:nvSpPr>
        <p:spPr>
          <a:xfrm>
            <a:off x="5842730" y="4229100"/>
            <a:ext cx="13603500" cy="556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g33e3c4b3d38_0_104"/>
          <p:cNvSpPr/>
          <p:nvPr/>
        </p:nvSpPr>
        <p:spPr>
          <a:xfrm>
            <a:off x="5842730" y="4229100"/>
            <a:ext cx="13806600" cy="477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nton"/>
              <a:buNone/>
            </a:pPr>
            <a:r>
              <a:rPr b="0" i="0" lang="en-US" sz="4800" u="none" cap="none" strike="noStrike">
                <a:solidFill>
                  <a:srgbClr val="FFFFFF"/>
                </a:solidFill>
                <a:latin typeface="Anton"/>
                <a:ea typeface="Anton"/>
                <a:cs typeface="Anton"/>
                <a:sym typeface="Anton"/>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33" name="Google Shape;133;g33e3c4b3d38_0_104"/>
          <p:cNvSpPr/>
          <p:nvPr/>
        </p:nvSpPr>
        <p:spPr>
          <a:xfrm>
            <a:off x="16054807" y="9105900"/>
            <a:ext cx="35436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Anton"/>
              <a:buNone/>
            </a:pPr>
            <a:r>
              <a:rPr b="0" i="0" lang="en-US" sz="3600" u="none" cap="none" strike="noStrike">
                <a:solidFill>
                  <a:srgbClr val="FFFFFF"/>
                </a:solidFill>
                <a:latin typeface="Anton"/>
                <a:ea typeface="Anton"/>
                <a:cs typeface="Anton"/>
                <a:sym typeface="Anton"/>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405"/>
        </a:solidFill>
      </p:bgPr>
    </p:bg>
    <p:spTree>
      <p:nvGrpSpPr>
        <p:cNvPr id="138" name="Shape 138"/>
        <p:cNvGrpSpPr/>
        <p:nvPr/>
      </p:nvGrpSpPr>
      <p:grpSpPr>
        <a:xfrm>
          <a:off x="0" y="0"/>
          <a:ext cx="0" cy="0"/>
          <a:chOff x="0" y="0"/>
          <a:chExt cx="0" cy="0"/>
        </a:xfrm>
      </p:grpSpPr>
      <p:pic>
        <p:nvPicPr>
          <p:cNvPr descr=" " id="139" name="Google Shape;139;g33e3c4b3d38_0_117"/>
          <p:cNvPicPr preferRelativeResize="0"/>
          <p:nvPr/>
        </p:nvPicPr>
        <p:blipFill rotWithShape="1">
          <a:blip r:embed="rId3">
            <a:alphaModFix/>
          </a:blip>
          <a:srcRect b="0" l="0" r="0" t="0"/>
          <a:stretch/>
        </p:blipFill>
        <p:spPr>
          <a:xfrm>
            <a:off x="0" y="0"/>
            <a:ext cx="6769946" cy="13716000"/>
          </a:xfrm>
          <a:prstGeom prst="rect">
            <a:avLst/>
          </a:prstGeom>
          <a:noFill/>
          <a:ln>
            <a:noFill/>
          </a:ln>
        </p:spPr>
      </p:pic>
      <p:pic>
        <p:nvPicPr>
          <p:cNvPr descr=" " id="140" name="Google Shape;140;g33e3c4b3d38_0_117"/>
          <p:cNvPicPr preferRelativeResize="0"/>
          <p:nvPr/>
        </p:nvPicPr>
        <p:blipFill rotWithShape="1">
          <a:blip r:embed="rId4">
            <a:alphaModFix/>
          </a:blip>
          <a:srcRect b="0" l="0" r="0" t="0"/>
          <a:stretch/>
        </p:blipFill>
        <p:spPr>
          <a:xfrm>
            <a:off x="17667908" y="0"/>
            <a:ext cx="6719140" cy="13716000"/>
          </a:xfrm>
          <a:prstGeom prst="rect">
            <a:avLst/>
          </a:prstGeom>
          <a:noFill/>
          <a:ln>
            <a:noFill/>
          </a:ln>
        </p:spPr>
      </p:pic>
      <p:sp>
        <p:nvSpPr>
          <p:cNvPr id="141" name="Google Shape;141;g33e3c4b3d38_0_11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2" name="Google Shape;142;g33e3c4b3d38_0_11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43" name="Google Shape;143;g33e3c4b3d38_0_117"/>
          <p:cNvPicPr preferRelativeResize="0"/>
          <p:nvPr/>
        </p:nvPicPr>
        <p:blipFill rotWithShape="1">
          <a:blip r:embed="rId6">
            <a:alphaModFix/>
          </a:blip>
          <a:srcRect b="0" l="0" r="0" t="0"/>
          <a:stretch/>
        </p:blipFill>
        <p:spPr>
          <a:xfrm>
            <a:off x="6719140" y="1485900"/>
            <a:ext cx="10948768" cy="10744200"/>
          </a:xfrm>
          <a:prstGeom prst="rect">
            <a:avLst/>
          </a:prstGeom>
          <a:noFill/>
          <a:ln>
            <a:noFill/>
          </a:ln>
        </p:spPr>
      </p:pic>
      <p:sp>
        <p:nvSpPr>
          <p:cNvPr id="144" name="Google Shape;144;g33e3c4b3d38_0_117"/>
          <p:cNvSpPr/>
          <p:nvPr/>
        </p:nvSpPr>
        <p:spPr>
          <a:xfrm>
            <a:off x="1727416" y="1485900"/>
            <a:ext cx="4369200" cy="457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g33e3c4b3d38_0_117"/>
          <p:cNvSpPr/>
          <p:nvPr/>
        </p:nvSpPr>
        <p:spPr>
          <a:xfrm>
            <a:off x="1727416" y="1485900"/>
            <a:ext cx="4572600" cy="203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nton"/>
              <a:buNone/>
            </a:pPr>
            <a:r>
              <a:rPr b="0" i="0" lang="en-US" sz="4800" u="none" cap="none" strike="noStrike">
                <a:solidFill>
                  <a:srgbClr val="FFFFFF"/>
                </a:solidFill>
                <a:latin typeface="Anton"/>
                <a:ea typeface="Anton"/>
                <a:cs typeface="Anton"/>
                <a:sym typeface="Anton"/>
              </a:rPr>
              <a:t>Dragon Taming Technique</a:t>
            </a:r>
            <a:endParaRPr b="0" i="0" sz="4800" u="none" cap="none" strike="noStrike">
              <a:solidFill>
                <a:schemeClr val="dk1"/>
              </a:solidFill>
              <a:latin typeface="Calibri"/>
              <a:ea typeface="Calibri"/>
              <a:cs typeface="Calibri"/>
              <a:sym typeface="Calibri"/>
            </a:endParaRPr>
          </a:p>
        </p:txBody>
      </p:sp>
      <p:sp>
        <p:nvSpPr>
          <p:cNvPr id="146" name="Google Shape;146;g33e3c4b3d38_0_117"/>
          <p:cNvSpPr/>
          <p:nvPr/>
        </p:nvSpPr>
        <p:spPr>
          <a:xfrm>
            <a:off x="1727416" y="36195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47" name="Google Shape;147;g33e3c4b3d38_0_117"/>
          <p:cNvSpPr/>
          <p:nvPr/>
        </p:nvSpPr>
        <p:spPr>
          <a:xfrm>
            <a:off x="18696737" y="7137400"/>
            <a:ext cx="4369200" cy="457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g33e3c4b3d38_0_117"/>
          <p:cNvSpPr/>
          <p:nvPr/>
        </p:nvSpPr>
        <p:spPr>
          <a:xfrm>
            <a:off x="18696737" y="7137400"/>
            <a:ext cx="4572600" cy="203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nton"/>
              <a:buNone/>
            </a:pPr>
            <a:r>
              <a:rPr b="0" i="0" lang="en-US" sz="4800" u="none" cap="none" strike="noStrike">
                <a:solidFill>
                  <a:srgbClr val="FFFFFF"/>
                </a:solidFill>
                <a:latin typeface="Anton"/>
                <a:ea typeface="Anton"/>
                <a:cs typeface="Anton"/>
                <a:sym typeface="Anton"/>
              </a:rPr>
              <a:t>The Art of Unicorn Sighting</a:t>
            </a:r>
            <a:endParaRPr b="0" i="0" sz="4800" u="none" cap="none" strike="noStrike">
              <a:solidFill>
                <a:schemeClr val="dk1"/>
              </a:solidFill>
              <a:latin typeface="Calibri"/>
              <a:ea typeface="Calibri"/>
              <a:cs typeface="Calibri"/>
              <a:sym typeface="Calibri"/>
            </a:endParaRPr>
          </a:p>
        </p:txBody>
      </p:sp>
      <p:sp>
        <p:nvSpPr>
          <p:cNvPr id="149" name="Google Shape;149;g33e3c4b3d38_0_117"/>
          <p:cNvSpPr/>
          <p:nvPr/>
        </p:nvSpPr>
        <p:spPr>
          <a:xfrm>
            <a:off x="18696737" y="92710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405"/>
        </a:solidFill>
      </p:bgPr>
    </p:bg>
    <p:spTree>
      <p:nvGrpSpPr>
        <p:cNvPr id="154" name="Shape 154"/>
        <p:cNvGrpSpPr/>
        <p:nvPr/>
      </p:nvGrpSpPr>
      <p:grpSpPr>
        <a:xfrm>
          <a:off x="0" y="0"/>
          <a:ext cx="0" cy="0"/>
          <a:chOff x="0" y="0"/>
          <a:chExt cx="0" cy="0"/>
        </a:xfrm>
      </p:grpSpPr>
      <p:pic>
        <p:nvPicPr>
          <p:cNvPr descr=" " id="155" name="Google Shape;155;g33e3c4b3d38_0_132"/>
          <p:cNvPicPr preferRelativeResize="0"/>
          <p:nvPr/>
        </p:nvPicPr>
        <p:blipFill rotWithShape="1">
          <a:blip r:embed="rId3">
            <a:alphaModFix/>
          </a:blip>
          <a:srcRect b="0" l="0" r="0" t="0"/>
          <a:stretch/>
        </p:blipFill>
        <p:spPr>
          <a:xfrm>
            <a:off x="9526191" y="0"/>
            <a:ext cx="14860857" cy="11150600"/>
          </a:xfrm>
          <a:prstGeom prst="rect">
            <a:avLst/>
          </a:prstGeom>
          <a:noFill/>
          <a:ln>
            <a:noFill/>
          </a:ln>
        </p:spPr>
      </p:pic>
      <p:pic>
        <p:nvPicPr>
          <p:cNvPr descr=" " id="156" name="Google Shape;156;g33e3c4b3d38_0_132"/>
          <p:cNvPicPr preferRelativeResize="0"/>
          <p:nvPr/>
        </p:nvPicPr>
        <p:blipFill rotWithShape="1">
          <a:blip r:embed="rId4">
            <a:alphaModFix/>
          </a:blip>
          <a:srcRect b="0" l="0" r="0" t="0"/>
          <a:stretch/>
        </p:blipFill>
        <p:spPr>
          <a:xfrm>
            <a:off x="0" y="0"/>
            <a:ext cx="10275584" cy="13716000"/>
          </a:xfrm>
          <a:prstGeom prst="rect">
            <a:avLst/>
          </a:prstGeom>
          <a:noFill/>
          <a:ln>
            <a:noFill/>
          </a:ln>
        </p:spPr>
      </p:pic>
      <p:sp>
        <p:nvSpPr>
          <p:cNvPr id="157" name="Google Shape;157;g33e3c4b3d38_0_132"/>
          <p:cNvSpPr/>
          <p:nvPr/>
        </p:nvSpPr>
        <p:spPr>
          <a:xfrm>
            <a:off x="2091528" y="749300"/>
            <a:ext cx="20216700" cy="186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F8D4A"/>
              </a:buClr>
              <a:buSzPts val="8000"/>
              <a:buFont typeface="Anton"/>
              <a:buNone/>
            </a:pPr>
            <a:r>
              <a:rPr b="0" i="0" lang="en-US" sz="8000" u="none" cap="none" strike="noStrike">
                <a:solidFill>
                  <a:srgbClr val="BF8D4A"/>
                </a:solidFill>
                <a:latin typeface="Anton"/>
                <a:ea typeface="Anton"/>
                <a:cs typeface="Anton"/>
                <a:sym typeface="Anton"/>
              </a:rPr>
              <a:t>The Magic of Dragons: A Research</a:t>
            </a:r>
            <a:endParaRPr b="0" i="0" sz="8000" u="none" cap="none" strike="noStrike">
              <a:solidFill>
                <a:schemeClr val="dk1"/>
              </a:solidFill>
              <a:latin typeface="Calibri"/>
              <a:ea typeface="Calibri"/>
              <a:cs typeface="Calibri"/>
              <a:sym typeface="Calibri"/>
            </a:endParaRPr>
          </a:p>
        </p:txBody>
      </p:sp>
      <p:sp>
        <p:nvSpPr>
          <p:cNvPr id="158" name="Google Shape;158;g33e3c4b3d38_0_132"/>
          <p:cNvSpPr/>
          <p:nvPr/>
        </p:nvSpPr>
        <p:spPr>
          <a:xfrm>
            <a:off x="2146568" y="4025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g33e3c4b3d38_0_132"/>
          <p:cNvSpPr/>
          <p:nvPr/>
        </p:nvSpPr>
        <p:spPr>
          <a:xfrm>
            <a:off x="2146568" y="4025900"/>
            <a:ext cx="8205300" cy="8204100"/>
          </a:xfrm>
          <a:prstGeom prst="ellipse">
            <a:avLst/>
          </a:prstGeom>
          <a:solidFill>
            <a:srgbClr val="F1DC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g33e3c4b3d38_0_132"/>
          <p:cNvSpPr/>
          <p:nvPr/>
        </p:nvSpPr>
        <p:spPr>
          <a:xfrm>
            <a:off x="3175397" y="5918200"/>
            <a:ext cx="6160200" cy="6159600"/>
          </a:xfrm>
          <a:prstGeom prst="ellipse">
            <a:avLst/>
          </a:prstGeom>
          <a:solidFill>
            <a:srgbClr val="C291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g33e3c4b3d38_0_132"/>
          <p:cNvSpPr/>
          <p:nvPr/>
        </p:nvSpPr>
        <p:spPr>
          <a:xfrm>
            <a:off x="4204225" y="7797800"/>
            <a:ext cx="4089900" cy="4089300"/>
          </a:xfrm>
          <a:prstGeom prst="ellipse">
            <a:avLst/>
          </a:prstGeom>
          <a:solidFill>
            <a:srgbClr val="2014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g33e3c4b3d38_0_132"/>
          <p:cNvSpPr/>
          <p:nvPr/>
        </p:nvSpPr>
        <p:spPr>
          <a:xfrm>
            <a:off x="5537892" y="4470400"/>
            <a:ext cx="14100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01405"/>
              </a:buClr>
              <a:buSzPts val="4800"/>
              <a:buFont typeface="Anton"/>
              <a:buNone/>
            </a:pPr>
            <a:r>
              <a:rPr b="0" i="0" lang="en-US" sz="4800" u="none" cap="none" strike="noStrike">
                <a:solidFill>
                  <a:srgbClr val="201405"/>
                </a:solidFill>
                <a:latin typeface="Anton"/>
                <a:ea typeface="Anton"/>
                <a:cs typeface="Anton"/>
                <a:sym typeface="Anton"/>
              </a:rPr>
              <a:t>6.7M</a:t>
            </a:r>
            <a:endParaRPr b="0" i="0" sz="4800" u="none" cap="none" strike="noStrike">
              <a:solidFill>
                <a:schemeClr val="dk1"/>
              </a:solidFill>
              <a:latin typeface="Calibri"/>
              <a:ea typeface="Calibri"/>
              <a:cs typeface="Calibri"/>
              <a:sym typeface="Calibri"/>
            </a:endParaRPr>
          </a:p>
        </p:txBody>
      </p:sp>
      <p:sp>
        <p:nvSpPr>
          <p:cNvPr id="163" name="Google Shape;163;g33e3c4b3d38_0_132"/>
          <p:cNvSpPr/>
          <p:nvPr/>
        </p:nvSpPr>
        <p:spPr>
          <a:xfrm>
            <a:off x="5550594" y="9283700"/>
            <a:ext cx="14100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1DCA7"/>
              </a:buClr>
              <a:buSzPts val="4800"/>
              <a:buFont typeface="Anton"/>
              <a:buNone/>
            </a:pPr>
            <a:r>
              <a:rPr b="0" i="0" lang="en-US" sz="4800" u="none" cap="none" strike="noStrike">
                <a:solidFill>
                  <a:srgbClr val="F1DCA7"/>
                </a:solidFill>
                <a:latin typeface="Anton"/>
                <a:ea typeface="Anton"/>
                <a:cs typeface="Anton"/>
                <a:sym typeface="Anton"/>
              </a:rPr>
              <a:t>2.3M</a:t>
            </a:r>
            <a:endParaRPr b="0" i="0" sz="4800" u="none" cap="none" strike="noStrike">
              <a:solidFill>
                <a:schemeClr val="dk1"/>
              </a:solidFill>
              <a:latin typeface="Calibri"/>
              <a:ea typeface="Calibri"/>
              <a:cs typeface="Calibri"/>
              <a:sym typeface="Calibri"/>
            </a:endParaRPr>
          </a:p>
        </p:txBody>
      </p:sp>
      <p:sp>
        <p:nvSpPr>
          <p:cNvPr id="164" name="Google Shape;164;g33e3c4b3d38_0_132"/>
          <p:cNvSpPr/>
          <p:nvPr/>
        </p:nvSpPr>
        <p:spPr>
          <a:xfrm>
            <a:off x="5550594" y="6350000"/>
            <a:ext cx="14100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1DCA7"/>
              </a:buClr>
              <a:buSzPts val="4800"/>
              <a:buFont typeface="Anton"/>
              <a:buNone/>
            </a:pPr>
            <a:r>
              <a:rPr b="0" i="0" lang="en-US" sz="4800" u="none" cap="none" strike="noStrike">
                <a:solidFill>
                  <a:srgbClr val="F1DCA7"/>
                </a:solidFill>
                <a:latin typeface="Anton"/>
                <a:ea typeface="Anton"/>
                <a:cs typeface="Anton"/>
                <a:sym typeface="Anton"/>
              </a:rPr>
              <a:t>4.4M</a:t>
            </a:r>
            <a:endParaRPr b="0" i="0" sz="4800" u="none" cap="none" strike="noStrike">
              <a:solidFill>
                <a:schemeClr val="dk1"/>
              </a:solidFill>
              <a:latin typeface="Calibri"/>
              <a:ea typeface="Calibri"/>
              <a:cs typeface="Calibri"/>
              <a:sym typeface="Calibri"/>
            </a:endParaRPr>
          </a:p>
        </p:txBody>
      </p:sp>
      <p:sp>
        <p:nvSpPr>
          <p:cNvPr id="165" name="Google Shape;165;g33e3c4b3d38_0_13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6" name="Google Shape;166;g33e3c4b3d38_0_13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67" name="Google Shape;167;g33e3c4b3d38_0_132"/>
          <p:cNvSpPr/>
          <p:nvPr/>
        </p:nvSpPr>
        <p:spPr>
          <a:xfrm>
            <a:off x="12638080" y="35941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g33e3c4b3d38_0_132"/>
          <p:cNvSpPr/>
          <p:nvPr/>
        </p:nvSpPr>
        <p:spPr>
          <a:xfrm>
            <a:off x="12638080" y="3594100"/>
            <a:ext cx="1016100" cy="10161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9" name="Google Shape;169;g33e3c4b3d38_0_132"/>
          <p:cNvPicPr preferRelativeResize="0"/>
          <p:nvPr/>
        </p:nvPicPr>
        <p:blipFill rotWithShape="1">
          <a:blip r:embed="rId6">
            <a:alphaModFix/>
          </a:blip>
          <a:srcRect b="0" l="0" r="0" t="0"/>
          <a:stretch/>
        </p:blipFill>
        <p:spPr>
          <a:xfrm>
            <a:off x="12638080" y="3594100"/>
            <a:ext cx="1016127" cy="1016000"/>
          </a:xfrm>
          <a:prstGeom prst="rect">
            <a:avLst/>
          </a:prstGeom>
          <a:noFill/>
          <a:ln>
            <a:noFill/>
          </a:ln>
        </p:spPr>
      </p:pic>
      <p:pic>
        <p:nvPicPr>
          <p:cNvPr descr=" " id="170" name="Google Shape;170;g33e3c4b3d38_0_132"/>
          <p:cNvPicPr preferRelativeResize="0"/>
          <p:nvPr/>
        </p:nvPicPr>
        <p:blipFill rotWithShape="1">
          <a:blip r:embed="rId7">
            <a:alphaModFix/>
          </a:blip>
          <a:srcRect b="0" l="0" r="0" t="0"/>
          <a:stretch/>
        </p:blipFill>
        <p:spPr>
          <a:xfrm>
            <a:off x="12741354" y="3697387"/>
            <a:ext cx="809677" cy="809327"/>
          </a:xfrm>
          <a:prstGeom prst="rect">
            <a:avLst/>
          </a:prstGeom>
          <a:noFill/>
          <a:ln>
            <a:noFill/>
          </a:ln>
        </p:spPr>
      </p:pic>
      <p:sp>
        <p:nvSpPr>
          <p:cNvPr id="171" name="Google Shape;171;g33e3c4b3d38_0_132"/>
          <p:cNvSpPr/>
          <p:nvPr/>
        </p:nvSpPr>
        <p:spPr>
          <a:xfrm>
            <a:off x="12638080" y="49149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g33e3c4b3d38_0_132"/>
          <p:cNvSpPr/>
          <p:nvPr/>
        </p:nvSpPr>
        <p:spPr>
          <a:xfrm>
            <a:off x="12638080" y="49149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73" name="Google Shape;173;g33e3c4b3d38_0_132"/>
          <p:cNvSpPr/>
          <p:nvPr/>
        </p:nvSpPr>
        <p:spPr>
          <a:xfrm>
            <a:off x="12638080" y="69469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33e3c4b3d38_0_132"/>
          <p:cNvSpPr/>
          <p:nvPr/>
        </p:nvSpPr>
        <p:spPr>
          <a:xfrm>
            <a:off x="12638080" y="6946900"/>
            <a:ext cx="1016100" cy="10161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5" name="Google Shape;175;g33e3c4b3d38_0_132"/>
          <p:cNvPicPr preferRelativeResize="0"/>
          <p:nvPr/>
        </p:nvPicPr>
        <p:blipFill rotWithShape="1">
          <a:blip r:embed="rId6">
            <a:alphaModFix/>
          </a:blip>
          <a:srcRect b="0" l="0" r="0" t="0"/>
          <a:stretch/>
        </p:blipFill>
        <p:spPr>
          <a:xfrm>
            <a:off x="12638080" y="6946900"/>
            <a:ext cx="1016127" cy="1016000"/>
          </a:xfrm>
          <a:prstGeom prst="rect">
            <a:avLst/>
          </a:prstGeom>
          <a:noFill/>
          <a:ln>
            <a:noFill/>
          </a:ln>
        </p:spPr>
      </p:pic>
      <p:pic>
        <p:nvPicPr>
          <p:cNvPr descr=" " id="176" name="Google Shape;176;g33e3c4b3d38_0_132"/>
          <p:cNvPicPr preferRelativeResize="0"/>
          <p:nvPr/>
        </p:nvPicPr>
        <p:blipFill rotWithShape="1">
          <a:blip r:embed="rId8">
            <a:alphaModFix/>
          </a:blip>
          <a:srcRect b="0" l="0" r="0" t="0"/>
          <a:stretch/>
        </p:blipFill>
        <p:spPr>
          <a:xfrm>
            <a:off x="12733341" y="7089775"/>
            <a:ext cx="777972" cy="762000"/>
          </a:xfrm>
          <a:prstGeom prst="rect">
            <a:avLst/>
          </a:prstGeom>
          <a:noFill/>
          <a:ln>
            <a:noFill/>
          </a:ln>
        </p:spPr>
      </p:pic>
      <p:sp>
        <p:nvSpPr>
          <p:cNvPr id="177" name="Google Shape;177;g33e3c4b3d38_0_132"/>
          <p:cNvSpPr/>
          <p:nvPr/>
        </p:nvSpPr>
        <p:spPr>
          <a:xfrm>
            <a:off x="12638080" y="82677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g33e3c4b3d38_0_132"/>
          <p:cNvSpPr/>
          <p:nvPr/>
        </p:nvSpPr>
        <p:spPr>
          <a:xfrm>
            <a:off x="12638080" y="82677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79" name="Google Shape;179;g33e3c4b3d38_0_132"/>
          <p:cNvSpPr/>
          <p:nvPr/>
        </p:nvSpPr>
        <p:spPr>
          <a:xfrm>
            <a:off x="12638080" y="102997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g33e3c4b3d38_0_132"/>
          <p:cNvSpPr/>
          <p:nvPr/>
        </p:nvSpPr>
        <p:spPr>
          <a:xfrm>
            <a:off x="12638080" y="10299700"/>
            <a:ext cx="1016100" cy="10161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1" name="Google Shape;181;g33e3c4b3d38_0_132"/>
          <p:cNvPicPr preferRelativeResize="0"/>
          <p:nvPr/>
        </p:nvPicPr>
        <p:blipFill rotWithShape="1">
          <a:blip r:embed="rId6">
            <a:alphaModFix/>
          </a:blip>
          <a:srcRect b="0" l="0" r="0" t="0"/>
          <a:stretch/>
        </p:blipFill>
        <p:spPr>
          <a:xfrm>
            <a:off x="12638080" y="10299700"/>
            <a:ext cx="1016127" cy="1016000"/>
          </a:xfrm>
          <a:prstGeom prst="rect">
            <a:avLst/>
          </a:prstGeom>
          <a:noFill/>
          <a:ln>
            <a:noFill/>
          </a:ln>
        </p:spPr>
      </p:pic>
      <p:pic>
        <p:nvPicPr>
          <p:cNvPr descr=" " id="182" name="Google Shape;182;g33e3c4b3d38_0_132"/>
          <p:cNvPicPr preferRelativeResize="0"/>
          <p:nvPr/>
        </p:nvPicPr>
        <p:blipFill rotWithShape="1">
          <a:blip r:embed="rId9">
            <a:alphaModFix/>
          </a:blip>
          <a:srcRect b="0" l="0" r="0" t="0"/>
          <a:stretch/>
        </p:blipFill>
        <p:spPr>
          <a:xfrm>
            <a:off x="12780972" y="10442575"/>
            <a:ext cx="730341" cy="730250"/>
          </a:xfrm>
          <a:prstGeom prst="rect">
            <a:avLst/>
          </a:prstGeom>
          <a:noFill/>
          <a:ln>
            <a:noFill/>
          </a:ln>
        </p:spPr>
      </p:pic>
      <p:sp>
        <p:nvSpPr>
          <p:cNvPr id="183" name="Google Shape;183;g33e3c4b3d38_0_132"/>
          <p:cNvSpPr/>
          <p:nvPr/>
        </p:nvSpPr>
        <p:spPr>
          <a:xfrm>
            <a:off x="12638080" y="116205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g33e3c4b3d38_0_132"/>
          <p:cNvSpPr/>
          <p:nvPr/>
        </p:nvSpPr>
        <p:spPr>
          <a:xfrm>
            <a:off x="12638080" y="116205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405"/>
        </a:solidFill>
      </p:bgPr>
    </p:bg>
    <p:spTree>
      <p:nvGrpSpPr>
        <p:cNvPr id="189" name="Shape 189"/>
        <p:cNvGrpSpPr/>
        <p:nvPr/>
      </p:nvGrpSpPr>
      <p:grpSpPr>
        <a:xfrm>
          <a:off x="0" y="0"/>
          <a:ext cx="0" cy="0"/>
          <a:chOff x="0" y="0"/>
          <a:chExt cx="0" cy="0"/>
        </a:xfrm>
      </p:grpSpPr>
      <p:pic>
        <p:nvPicPr>
          <p:cNvPr descr=" " id="190" name="Google Shape;190;g33e3c4b3d38_0_166"/>
          <p:cNvPicPr preferRelativeResize="0"/>
          <p:nvPr/>
        </p:nvPicPr>
        <p:blipFill rotWithShape="1">
          <a:blip r:embed="rId3">
            <a:alphaModFix/>
          </a:blip>
          <a:srcRect b="0" l="0" r="0" t="0"/>
          <a:stretch/>
        </p:blipFill>
        <p:spPr>
          <a:xfrm>
            <a:off x="0" y="0"/>
            <a:ext cx="6769946" cy="13716000"/>
          </a:xfrm>
          <a:prstGeom prst="rect">
            <a:avLst/>
          </a:prstGeom>
          <a:noFill/>
          <a:ln>
            <a:noFill/>
          </a:ln>
        </p:spPr>
      </p:pic>
      <p:pic>
        <p:nvPicPr>
          <p:cNvPr descr=" " id="191" name="Google Shape;191;g33e3c4b3d38_0_166"/>
          <p:cNvPicPr preferRelativeResize="0"/>
          <p:nvPr/>
        </p:nvPicPr>
        <p:blipFill rotWithShape="1">
          <a:blip r:embed="rId4">
            <a:alphaModFix/>
          </a:blip>
          <a:srcRect b="0" l="0" r="0" t="0"/>
          <a:stretch/>
        </p:blipFill>
        <p:spPr>
          <a:xfrm>
            <a:off x="17667908" y="0"/>
            <a:ext cx="6719140" cy="13716000"/>
          </a:xfrm>
          <a:prstGeom prst="rect">
            <a:avLst/>
          </a:prstGeom>
          <a:noFill/>
          <a:ln>
            <a:noFill/>
          </a:ln>
        </p:spPr>
      </p:pic>
      <p:sp>
        <p:nvSpPr>
          <p:cNvPr id="192" name="Google Shape;192;g33e3c4b3d38_0_16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3" name="Google Shape;193;g33e3c4b3d38_0_16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94" name="Google Shape;194;g33e3c4b3d38_0_166"/>
          <p:cNvSpPr/>
          <p:nvPr/>
        </p:nvSpPr>
        <p:spPr>
          <a:xfrm>
            <a:off x="9107038" y="469900"/>
            <a:ext cx="51525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F8D4A"/>
              </a:buClr>
              <a:buSzPts val="8000"/>
              <a:buFont typeface="Anton"/>
              <a:buNone/>
            </a:pPr>
            <a:r>
              <a:rPr b="0" i="0" lang="en-US" sz="8000" u="none" cap="none" strike="noStrike">
                <a:solidFill>
                  <a:srgbClr val="BF8D4A"/>
                </a:solidFill>
                <a:latin typeface="Anton"/>
                <a:ea typeface="Anton"/>
                <a:cs typeface="Anton"/>
                <a:sym typeface="Anton"/>
              </a:rPr>
              <a:t>Pricing Plan</a:t>
            </a:r>
            <a:endParaRPr b="0" i="0" sz="8000" u="none" cap="none" strike="noStrike">
              <a:solidFill>
                <a:schemeClr val="dk1"/>
              </a:solidFill>
              <a:latin typeface="Calibri"/>
              <a:ea typeface="Calibri"/>
              <a:cs typeface="Calibri"/>
              <a:sym typeface="Calibri"/>
            </a:endParaRPr>
          </a:p>
        </p:txBody>
      </p:sp>
      <p:sp>
        <p:nvSpPr>
          <p:cNvPr id="195" name="Google Shape;195;g33e3c4b3d38_0_166"/>
          <p:cNvSpPr/>
          <p:nvPr/>
        </p:nvSpPr>
        <p:spPr>
          <a:xfrm>
            <a:off x="1778222" y="2489200"/>
            <a:ext cx="20843400" cy="105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g33e3c4b3d38_0_166"/>
          <p:cNvSpPr/>
          <p:nvPr/>
        </p:nvSpPr>
        <p:spPr>
          <a:xfrm>
            <a:off x="1778222" y="2489200"/>
            <a:ext cx="6439800" cy="10566300"/>
          </a:xfrm>
          <a:prstGeom prst="roundRect">
            <a:avLst>
              <a:gd fmla="val 3124" name="adj"/>
            </a:avLst>
          </a:prstGeom>
          <a:noFill/>
          <a:ln cap="flat" cmpd="sng" w="12700">
            <a:solidFill>
              <a:srgbClr val="F1DCA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33e3c4b3d38_0_166"/>
          <p:cNvSpPr/>
          <p:nvPr/>
        </p:nvSpPr>
        <p:spPr>
          <a:xfrm>
            <a:off x="4185173" y="2946400"/>
            <a:ext cx="1625700" cy="1625700"/>
          </a:xfrm>
          <a:prstGeom prst="roundRect">
            <a:avLst>
              <a:gd fmla="val 78188" name="adj"/>
            </a:avLst>
          </a:prstGeom>
          <a:solidFill>
            <a:srgbClr val="F1DC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8" name="Google Shape;198;g33e3c4b3d38_0_166"/>
          <p:cNvPicPr preferRelativeResize="0"/>
          <p:nvPr/>
        </p:nvPicPr>
        <p:blipFill rotWithShape="1">
          <a:blip r:embed="rId6">
            <a:alphaModFix/>
          </a:blip>
          <a:srcRect b="0" l="0" r="0" t="0"/>
          <a:stretch/>
        </p:blipFill>
        <p:spPr>
          <a:xfrm>
            <a:off x="4490011" y="3251200"/>
            <a:ext cx="1016127" cy="1016000"/>
          </a:xfrm>
          <a:prstGeom prst="rect">
            <a:avLst/>
          </a:prstGeom>
          <a:noFill/>
          <a:ln>
            <a:noFill/>
          </a:ln>
        </p:spPr>
      </p:pic>
      <p:pic>
        <p:nvPicPr>
          <p:cNvPr descr=" " id="199" name="Google Shape;199;g33e3c4b3d38_0_166"/>
          <p:cNvPicPr preferRelativeResize="0"/>
          <p:nvPr/>
        </p:nvPicPr>
        <p:blipFill rotWithShape="1">
          <a:blip r:embed="rId7">
            <a:alphaModFix/>
          </a:blip>
          <a:srcRect b="0" l="0" r="0" t="0"/>
          <a:stretch/>
        </p:blipFill>
        <p:spPr>
          <a:xfrm>
            <a:off x="4670612" y="3314700"/>
            <a:ext cx="654926" cy="889000"/>
          </a:xfrm>
          <a:prstGeom prst="rect">
            <a:avLst/>
          </a:prstGeom>
          <a:noFill/>
          <a:ln>
            <a:noFill/>
          </a:ln>
        </p:spPr>
      </p:pic>
      <p:sp>
        <p:nvSpPr>
          <p:cNvPr id="200" name="Google Shape;200;g33e3c4b3d38_0_166"/>
          <p:cNvSpPr/>
          <p:nvPr/>
        </p:nvSpPr>
        <p:spPr>
          <a:xfrm>
            <a:off x="4229629" y="4876800"/>
            <a:ext cx="15369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1DCA7"/>
              </a:buClr>
              <a:buSzPts val="4800"/>
              <a:buFont typeface="Anton"/>
              <a:buNone/>
            </a:pPr>
            <a:r>
              <a:rPr b="0" i="0" lang="en-US" sz="4800" u="none" cap="none" strike="noStrike">
                <a:solidFill>
                  <a:srgbClr val="F1DCA7"/>
                </a:solidFill>
                <a:latin typeface="Anton"/>
                <a:ea typeface="Anton"/>
                <a:cs typeface="Anton"/>
                <a:sym typeface="Anton"/>
              </a:rPr>
              <a:t>Basic</a:t>
            </a:r>
            <a:endParaRPr b="0" i="0" sz="4800" u="none" cap="none" strike="noStrike">
              <a:solidFill>
                <a:schemeClr val="dk1"/>
              </a:solidFill>
              <a:latin typeface="Calibri"/>
              <a:ea typeface="Calibri"/>
              <a:cs typeface="Calibri"/>
              <a:sym typeface="Calibri"/>
            </a:endParaRPr>
          </a:p>
        </p:txBody>
      </p:sp>
      <p:sp>
        <p:nvSpPr>
          <p:cNvPr id="201" name="Google Shape;201;g33e3c4b3d38_0_166"/>
          <p:cNvSpPr/>
          <p:nvPr/>
        </p:nvSpPr>
        <p:spPr>
          <a:xfrm>
            <a:off x="2235479" y="60960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02" name="Google Shape;202;g33e3c4b3d38_0_166"/>
          <p:cNvSpPr/>
          <p:nvPr/>
        </p:nvSpPr>
        <p:spPr>
          <a:xfrm>
            <a:off x="3594549" y="11684000"/>
            <a:ext cx="28071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Anton"/>
              <a:buNone/>
            </a:pPr>
            <a:r>
              <a:rPr b="0" i="0" lang="en-US" sz="4800" u="none" cap="none" strike="noStrike">
                <a:solidFill>
                  <a:srgbClr val="FFFFFF"/>
                </a:solidFill>
                <a:latin typeface="Anton"/>
                <a:ea typeface="Anton"/>
                <a:cs typeface="Anton"/>
                <a:sym typeface="Anton"/>
              </a:rPr>
              <a:t>$10/month</a:t>
            </a:r>
            <a:endParaRPr b="0" i="0" sz="4800" u="none" cap="none" strike="noStrike">
              <a:solidFill>
                <a:schemeClr val="dk1"/>
              </a:solidFill>
              <a:latin typeface="Calibri"/>
              <a:ea typeface="Calibri"/>
              <a:cs typeface="Calibri"/>
              <a:sym typeface="Calibri"/>
            </a:endParaRPr>
          </a:p>
        </p:txBody>
      </p:sp>
      <p:sp>
        <p:nvSpPr>
          <p:cNvPr id="203" name="Google Shape;203;g33e3c4b3d38_0_166"/>
          <p:cNvSpPr/>
          <p:nvPr/>
        </p:nvSpPr>
        <p:spPr>
          <a:xfrm>
            <a:off x="8980022" y="2489200"/>
            <a:ext cx="6439800" cy="10566300"/>
          </a:xfrm>
          <a:prstGeom prst="roundRect">
            <a:avLst>
              <a:gd fmla="val 3124" name="adj"/>
            </a:avLst>
          </a:prstGeom>
          <a:noFill/>
          <a:ln cap="flat" cmpd="sng" w="12700">
            <a:solidFill>
              <a:srgbClr val="F1DCA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g33e3c4b3d38_0_166"/>
          <p:cNvSpPr/>
          <p:nvPr/>
        </p:nvSpPr>
        <p:spPr>
          <a:xfrm>
            <a:off x="11386973" y="2946400"/>
            <a:ext cx="1625700" cy="1625700"/>
          </a:xfrm>
          <a:prstGeom prst="roundRect">
            <a:avLst>
              <a:gd fmla="val 78188" name="adj"/>
            </a:avLst>
          </a:prstGeom>
          <a:solidFill>
            <a:srgbClr val="F1DC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5" name="Google Shape;205;g33e3c4b3d38_0_166"/>
          <p:cNvPicPr preferRelativeResize="0"/>
          <p:nvPr/>
        </p:nvPicPr>
        <p:blipFill rotWithShape="1">
          <a:blip r:embed="rId6">
            <a:alphaModFix/>
          </a:blip>
          <a:srcRect b="0" l="0" r="0" t="0"/>
          <a:stretch/>
        </p:blipFill>
        <p:spPr>
          <a:xfrm>
            <a:off x="11691811" y="3251200"/>
            <a:ext cx="1016127" cy="1016000"/>
          </a:xfrm>
          <a:prstGeom prst="rect">
            <a:avLst/>
          </a:prstGeom>
          <a:noFill/>
          <a:ln>
            <a:noFill/>
          </a:ln>
        </p:spPr>
      </p:pic>
      <p:pic>
        <p:nvPicPr>
          <p:cNvPr descr=" " id="206" name="Google Shape;206;g33e3c4b3d38_0_166"/>
          <p:cNvPicPr preferRelativeResize="0"/>
          <p:nvPr/>
        </p:nvPicPr>
        <p:blipFill rotWithShape="1">
          <a:blip r:embed="rId8">
            <a:alphaModFix/>
          </a:blip>
          <a:srcRect b="0" l="0" r="0" t="0"/>
          <a:stretch/>
        </p:blipFill>
        <p:spPr>
          <a:xfrm>
            <a:off x="11789092" y="3370312"/>
            <a:ext cx="821569" cy="777825"/>
          </a:xfrm>
          <a:prstGeom prst="rect">
            <a:avLst/>
          </a:prstGeom>
          <a:noFill/>
          <a:ln>
            <a:noFill/>
          </a:ln>
        </p:spPr>
      </p:pic>
      <p:sp>
        <p:nvSpPr>
          <p:cNvPr id="207" name="Google Shape;207;g33e3c4b3d38_0_166"/>
          <p:cNvSpPr/>
          <p:nvPr/>
        </p:nvSpPr>
        <p:spPr>
          <a:xfrm>
            <a:off x="11577497" y="4876800"/>
            <a:ext cx="12447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1DCA7"/>
              </a:buClr>
              <a:buSzPts val="4800"/>
              <a:buFont typeface="Anton"/>
              <a:buNone/>
            </a:pPr>
            <a:r>
              <a:rPr b="0" i="0" lang="en-US" sz="4800" u="none" cap="none" strike="noStrike">
                <a:solidFill>
                  <a:srgbClr val="F1DCA7"/>
                </a:solidFill>
                <a:latin typeface="Anton"/>
                <a:ea typeface="Anton"/>
                <a:cs typeface="Anton"/>
                <a:sym typeface="Anton"/>
              </a:rPr>
              <a:t>Elite</a:t>
            </a:r>
            <a:endParaRPr b="0" i="0" sz="4800" u="none" cap="none" strike="noStrike">
              <a:solidFill>
                <a:schemeClr val="dk1"/>
              </a:solidFill>
              <a:latin typeface="Calibri"/>
              <a:ea typeface="Calibri"/>
              <a:cs typeface="Calibri"/>
              <a:sym typeface="Calibri"/>
            </a:endParaRPr>
          </a:p>
        </p:txBody>
      </p:sp>
      <p:sp>
        <p:nvSpPr>
          <p:cNvPr id="208" name="Google Shape;208;g33e3c4b3d38_0_166"/>
          <p:cNvSpPr/>
          <p:nvPr/>
        </p:nvSpPr>
        <p:spPr>
          <a:xfrm>
            <a:off x="9437280" y="60960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09" name="Google Shape;209;g33e3c4b3d38_0_166"/>
          <p:cNvSpPr/>
          <p:nvPr/>
        </p:nvSpPr>
        <p:spPr>
          <a:xfrm>
            <a:off x="10745543" y="11684000"/>
            <a:ext cx="29088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Anton"/>
              <a:buNone/>
            </a:pPr>
            <a:r>
              <a:rPr b="0" i="0" lang="en-US" sz="4800" u="none" cap="none" strike="noStrike">
                <a:solidFill>
                  <a:srgbClr val="FFFFFF"/>
                </a:solidFill>
                <a:latin typeface="Anton"/>
                <a:ea typeface="Anton"/>
                <a:cs typeface="Anton"/>
                <a:sym typeface="Anton"/>
              </a:rPr>
              <a:t>$50/month</a:t>
            </a:r>
            <a:endParaRPr b="0" i="0" sz="4800" u="none" cap="none" strike="noStrike">
              <a:solidFill>
                <a:schemeClr val="dk1"/>
              </a:solidFill>
              <a:latin typeface="Calibri"/>
              <a:ea typeface="Calibri"/>
              <a:cs typeface="Calibri"/>
              <a:sym typeface="Calibri"/>
            </a:endParaRPr>
          </a:p>
        </p:txBody>
      </p:sp>
      <p:sp>
        <p:nvSpPr>
          <p:cNvPr id="210" name="Google Shape;210;g33e3c4b3d38_0_166"/>
          <p:cNvSpPr/>
          <p:nvPr/>
        </p:nvSpPr>
        <p:spPr>
          <a:xfrm>
            <a:off x="16181822" y="2489200"/>
            <a:ext cx="6439800" cy="10566300"/>
          </a:xfrm>
          <a:prstGeom prst="roundRect">
            <a:avLst>
              <a:gd fmla="val 3124" name="adj"/>
            </a:avLst>
          </a:prstGeom>
          <a:noFill/>
          <a:ln cap="flat" cmpd="sng" w="12700">
            <a:solidFill>
              <a:srgbClr val="F1DCA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g33e3c4b3d38_0_166"/>
          <p:cNvSpPr/>
          <p:nvPr/>
        </p:nvSpPr>
        <p:spPr>
          <a:xfrm>
            <a:off x="18588773" y="2946400"/>
            <a:ext cx="1625700" cy="1625700"/>
          </a:xfrm>
          <a:prstGeom prst="roundRect">
            <a:avLst>
              <a:gd fmla="val 78188" name="adj"/>
            </a:avLst>
          </a:prstGeom>
          <a:solidFill>
            <a:srgbClr val="F1DC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2" name="Google Shape;212;g33e3c4b3d38_0_166"/>
          <p:cNvPicPr preferRelativeResize="0"/>
          <p:nvPr/>
        </p:nvPicPr>
        <p:blipFill rotWithShape="1">
          <a:blip r:embed="rId6">
            <a:alphaModFix/>
          </a:blip>
          <a:srcRect b="0" l="0" r="0" t="0"/>
          <a:stretch/>
        </p:blipFill>
        <p:spPr>
          <a:xfrm>
            <a:off x="18893611" y="3251200"/>
            <a:ext cx="1016127" cy="1016000"/>
          </a:xfrm>
          <a:prstGeom prst="rect">
            <a:avLst/>
          </a:prstGeom>
          <a:noFill/>
          <a:ln>
            <a:noFill/>
          </a:ln>
        </p:spPr>
      </p:pic>
      <p:pic>
        <p:nvPicPr>
          <p:cNvPr descr=" " id="213" name="Google Shape;213;g33e3c4b3d38_0_166"/>
          <p:cNvPicPr preferRelativeResize="0"/>
          <p:nvPr/>
        </p:nvPicPr>
        <p:blipFill rotWithShape="1">
          <a:blip r:embed="rId9">
            <a:alphaModFix/>
          </a:blip>
          <a:srcRect b="0" l="0" r="0" t="0"/>
          <a:stretch/>
        </p:blipFill>
        <p:spPr>
          <a:xfrm>
            <a:off x="19020627" y="3409950"/>
            <a:ext cx="762095" cy="698500"/>
          </a:xfrm>
          <a:prstGeom prst="rect">
            <a:avLst/>
          </a:prstGeom>
          <a:noFill/>
          <a:ln>
            <a:noFill/>
          </a:ln>
        </p:spPr>
      </p:pic>
      <p:sp>
        <p:nvSpPr>
          <p:cNvPr id="214" name="Google Shape;214;g33e3c4b3d38_0_166"/>
          <p:cNvSpPr/>
          <p:nvPr/>
        </p:nvSpPr>
        <p:spPr>
          <a:xfrm>
            <a:off x="18029903" y="4876800"/>
            <a:ext cx="27435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1DCA7"/>
              </a:buClr>
              <a:buSzPts val="4800"/>
              <a:buFont typeface="Anton"/>
              <a:buNone/>
            </a:pPr>
            <a:r>
              <a:rPr b="0" i="0" lang="en-US" sz="4800" u="none" cap="none" strike="noStrike">
                <a:solidFill>
                  <a:srgbClr val="F1DCA7"/>
                </a:solidFill>
                <a:latin typeface="Anton"/>
                <a:ea typeface="Anton"/>
                <a:cs typeface="Anton"/>
                <a:sym typeface="Anton"/>
              </a:rPr>
              <a:t>Legendary</a:t>
            </a:r>
            <a:endParaRPr b="0" i="0" sz="4800" u="none" cap="none" strike="noStrike">
              <a:solidFill>
                <a:schemeClr val="dk1"/>
              </a:solidFill>
              <a:latin typeface="Calibri"/>
              <a:ea typeface="Calibri"/>
              <a:cs typeface="Calibri"/>
              <a:sym typeface="Calibri"/>
            </a:endParaRPr>
          </a:p>
        </p:txBody>
      </p:sp>
      <p:sp>
        <p:nvSpPr>
          <p:cNvPr id="215" name="Google Shape;215;g33e3c4b3d38_0_166"/>
          <p:cNvSpPr/>
          <p:nvPr/>
        </p:nvSpPr>
        <p:spPr>
          <a:xfrm>
            <a:off x="16639080" y="60960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16" name="Google Shape;216;g33e3c4b3d38_0_166"/>
          <p:cNvSpPr/>
          <p:nvPr/>
        </p:nvSpPr>
        <p:spPr>
          <a:xfrm>
            <a:off x="17845730" y="11684000"/>
            <a:ext cx="31119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Anton"/>
              <a:buNone/>
            </a:pPr>
            <a:r>
              <a:rPr b="0" i="0" lang="en-US" sz="4800" u="none" cap="none" strike="noStrike">
                <a:solidFill>
                  <a:srgbClr val="FFFFFF"/>
                </a:solidFill>
                <a:latin typeface="Anton"/>
                <a:ea typeface="Anton"/>
                <a:cs typeface="Anton"/>
                <a:sym typeface="Anton"/>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2025-03-31T10:22:40Z</dcterms:created>
  <dc:creator>PptxGenJS</dc:creator>
</cp:coreProperties>
</file>