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8" roundtripDataSignature="AMtx7miHbWwVHOgiO47E6n2q2gK8Se1A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3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/>
          <p:nvPr>
            <p:ph type="title"/>
          </p:nvPr>
        </p:nvSpPr>
        <p:spPr>
          <a:xfrm>
            <a:off x="0" y="27216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" name="Google Shape;21;p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7" name="Google Shape;27;p7"/>
          <p:cNvSpPr txBox="1"/>
          <p:nvPr>
            <p:ph idx="2" type="body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8" name="Google Shape;28;p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" name="Google Shape;34;p8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5" name="Google Shape;35;p8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8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3" name="Google Shape;53;p1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2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0" name="Google Shape;60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 txBox="1"/>
          <p:nvPr/>
        </p:nvSpPr>
        <p:spPr>
          <a:xfrm>
            <a:off x="4245869" y="2826901"/>
            <a:ext cx="486003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 YOUR PRESENTATION HERE    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4245868" y="1727731"/>
            <a:ext cx="486003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81" name="Google Shape;81;p1"/>
          <p:cNvSpPr txBox="1"/>
          <p:nvPr/>
        </p:nvSpPr>
        <p:spPr>
          <a:xfrm>
            <a:off x="7596336" y="267494"/>
            <a:ext cx="1296144" cy="307777"/>
          </a:xfrm>
          <a:prstGeom prst="rect">
            <a:avLst/>
          </a:prstGeom>
          <a:solidFill>
            <a:schemeClr val="lt1">
              <a:alpha val="20784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</a:t>
            </a: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LOGO</a:t>
            </a:r>
            <a:endParaRPr/>
          </a:p>
        </p:txBody>
      </p:sp>
      <p:sp>
        <p:nvSpPr>
          <p:cNvPr id="82" name="Google Shape;82;p1">
            <a:hlinkClick r:id="rId3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ALLPPT.com _ Free PowerPoint Templates, Diagrams and Charts</a:t>
            </a: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"/>
          <p:cNvSpPr txBox="1"/>
          <p:nvPr>
            <p:ph type="title"/>
          </p:nvPr>
        </p:nvSpPr>
        <p:spPr>
          <a:xfrm>
            <a:off x="1547664" y="27216"/>
            <a:ext cx="7596336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/>
              <a:t> Escribe un título</a:t>
            </a:r>
            <a:endParaRPr sz="4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2014-04-01T16:27:38Z</dcterms:created>
  <dc:creator>Registered User</dc:creator>
</cp:coreProperties>
</file>