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34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B9AEB65-5559-99D0-5D1B-93AB555379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C4C3F-9F9F-4F6E-939C-2122BC1A1DB0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538C72-164F-E7E7-DDE7-9C734B54556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4339E4B-739A-A86C-B353-2DB10B782C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Three Header Vertical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CF9F781-1CEB-A19A-C98C-39840B3E807D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Maecenas </a:t>
            </a:r>
            <a:r>
              <a:rPr lang="en-US" dirty="0" err="1"/>
              <a:t>porttitor</a:t>
            </a:r>
            <a:r>
              <a:rPr lang="en-US" dirty="0"/>
              <a:t> </a:t>
            </a:r>
            <a:r>
              <a:rPr lang="en-US" dirty="0" err="1"/>
              <a:t>congue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. </a:t>
            </a:r>
            <a:r>
              <a:rPr lang="en-US" dirty="0" err="1"/>
              <a:t>Fusce</a:t>
            </a:r>
            <a:r>
              <a:rPr lang="en-US" dirty="0"/>
              <a:t> </a:t>
            </a:r>
            <a:r>
              <a:rPr lang="en-US" dirty="0" err="1"/>
              <a:t>posuere</a:t>
            </a:r>
            <a:r>
              <a:rPr lang="en-US" dirty="0"/>
              <a:t>, magna sed pulvinar </a:t>
            </a:r>
            <a:r>
              <a:rPr lang="en-US" dirty="0" err="1"/>
              <a:t>ultricies</a:t>
            </a:r>
            <a:r>
              <a:rPr lang="en-US" dirty="0"/>
              <a:t>, </a:t>
            </a:r>
            <a:r>
              <a:rPr lang="en-US" dirty="0" err="1"/>
              <a:t>purus</a:t>
            </a:r>
            <a:r>
              <a:rPr lang="en-US" dirty="0"/>
              <a:t> </a:t>
            </a:r>
            <a:r>
              <a:rPr lang="en-US" dirty="0" err="1"/>
              <a:t>lectus</a:t>
            </a:r>
            <a:r>
              <a:rPr lang="en-US" dirty="0"/>
              <a:t> </a:t>
            </a:r>
            <a:r>
              <a:rPr lang="en-US" dirty="0" err="1"/>
              <a:t>malesuada</a:t>
            </a:r>
            <a:br>
              <a:rPr lang="en-US" dirty="0"/>
            </a:br>
            <a:r>
              <a:rPr lang="en-US" dirty="0"/>
              <a:t>libero,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magna eros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urna</a:t>
            </a:r>
            <a:r>
              <a:rPr lang="en-US" dirty="0"/>
              <a:t>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8319F4B-140A-D14F-D26D-43AF65297027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Maecenas </a:t>
            </a:r>
            <a:r>
              <a:rPr lang="en-US" dirty="0" err="1"/>
              <a:t>porttitor</a:t>
            </a:r>
            <a:r>
              <a:rPr lang="en-US" dirty="0"/>
              <a:t> </a:t>
            </a:r>
            <a:r>
              <a:rPr lang="en-US" dirty="0" err="1"/>
              <a:t>congue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. </a:t>
            </a:r>
            <a:r>
              <a:rPr lang="en-US" dirty="0" err="1"/>
              <a:t>Fusce</a:t>
            </a:r>
            <a:r>
              <a:rPr lang="en-US" dirty="0"/>
              <a:t> </a:t>
            </a:r>
            <a:r>
              <a:rPr lang="en-US" dirty="0" err="1"/>
              <a:t>posuere</a:t>
            </a:r>
            <a:r>
              <a:rPr lang="en-US" dirty="0"/>
              <a:t>, magna sed pulvinar </a:t>
            </a:r>
            <a:r>
              <a:rPr lang="en-US" dirty="0" err="1"/>
              <a:t>ultricies</a:t>
            </a:r>
            <a:r>
              <a:rPr lang="en-US" dirty="0"/>
              <a:t>, </a:t>
            </a:r>
            <a:r>
              <a:rPr lang="en-US" dirty="0" err="1"/>
              <a:t>purus</a:t>
            </a:r>
            <a:r>
              <a:rPr lang="en-US" dirty="0"/>
              <a:t> </a:t>
            </a:r>
            <a:r>
              <a:rPr lang="en-US" dirty="0" err="1"/>
              <a:t>lectus</a:t>
            </a:r>
            <a:r>
              <a:rPr lang="en-US" dirty="0"/>
              <a:t> </a:t>
            </a:r>
            <a:r>
              <a:rPr lang="en-US" dirty="0" err="1"/>
              <a:t>malesuada</a:t>
            </a:r>
            <a:br>
              <a:rPr lang="en-US" dirty="0"/>
            </a:br>
            <a:r>
              <a:rPr lang="en-US" dirty="0"/>
              <a:t>libero,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magna eros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urna</a:t>
            </a:r>
            <a:r>
              <a:rPr lang="en-US" dirty="0"/>
              <a:t>.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BB5D371-E56A-3770-6A83-D9FB3F3DD5BB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Maecenas </a:t>
            </a:r>
            <a:r>
              <a:rPr lang="en-US" dirty="0" err="1"/>
              <a:t>porttitor</a:t>
            </a:r>
            <a:r>
              <a:rPr lang="en-US" dirty="0"/>
              <a:t> </a:t>
            </a:r>
            <a:r>
              <a:rPr lang="en-US" dirty="0" err="1"/>
              <a:t>congue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. </a:t>
            </a:r>
            <a:r>
              <a:rPr lang="en-US" dirty="0" err="1"/>
              <a:t>Fusce</a:t>
            </a:r>
            <a:r>
              <a:rPr lang="en-US" dirty="0"/>
              <a:t> </a:t>
            </a:r>
            <a:r>
              <a:rPr lang="en-US" dirty="0" err="1"/>
              <a:t>posuere</a:t>
            </a:r>
            <a:r>
              <a:rPr lang="en-US" dirty="0"/>
              <a:t>, magna sed pulvinar </a:t>
            </a:r>
            <a:r>
              <a:rPr lang="en-US" dirty="0" err="1"/>
              <a:t>ultricies</a:t>
            </a:r>
            <a:r>
              <a:rPr lang="en-US" dirty="0"/>
              <a:t>, </a:t>
            </a:r>
            <a:r>
              <a:rPr lang="en-US" dirty="0" err="1"/>
              <a:t>purus</a:t>
            </a:r>
            <a:r>
              <a:rPr lang="en-US" dirty="0"/>
              <a:t> </a:t>
            </a:r>
            <a:r>
              <a:rPr lang="en-US" dirty="0" err="1"/>
              <a:t>lectus</a:t>
            </a:r>
            <a:r>
              <a:rPr lang="en-US" dirty="0"/>
              <a:t> </a:t>
            </a:r>
            <a:r>
              <a:rPr lang="en-US" dirty="0" err="1"/>
              <a:t>malesuada</a:t>
            </a:r>
            <a:br>
              <a:rPr lang="en-US" dirty="0"/>
            </a:br>
            <a:r>
              <a:rPr lang="en-US" dirty="0"/>
              <a:t>libero,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magna eros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urna</a:t>
            </a:r>
            <a:r>
              <a:rPr lang="en-US" dirty="0"/>
              <a:t>.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15C56BC-125A-189D-577D-26FB48AC4DF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r>
              <a:rPr lang="en-US" dirty="0"/>
              <a:t>Subtitle Text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217257D-A197-F880-AAC0-E7AC8248B14A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/>
          <a:lstStyle/>
          <a:p>
            <a:r>
              <a:rPr lang="en-US" dirty="0"/>
              <a:t>Lorem ipsum dolor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9532A6B7-67F3-9195-49F2-2EED3042C476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/>
          <a:lstStyle/>
          <a:p>
            <a:r>
              <a:rPr lang="en-US" dirty="0"/>
              <a:t>Lorem ipsum dolor sit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1D4DF670-493C-61AD-1748-A36A4C014BB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>
                <a:solidFill>
                  <a:srgbClr val="FFFFFF"/>
                </a:solidFill>
              </a:rPr>
              <a:t>Header 1</a:t>
            </a:r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400AEC27-E331-8670-420B-FDF1F8466623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r>
              <a:rPr lang="en-US" dirty="0">
                <a:solidFill>
                  <a:srgbClr val="FFFFFF"/>
                </a:solidFill>
              </a:rPr>
              <a:t>Header 2</a:t>
            </a:r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70B5A2AB-2FBB-A37F-75B3-20F8891E791F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r>
              <a:rPr lang="en-US" dirty="0">
                <a:solidFill>
                  <a:srgbClr val="FFFFFF"/>
                </a:solidFill>
              </a:rPr>
              <a:t>Header 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912030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1582</TotalTime>
  <Words>130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Georgia</vt:lpstr>
      <vt:lpstr>Office Theme</vt:lpstr>
      <vt:lpstr>think-cell Slide</vt:lpstr>
      <vt:lpstr>Three Header Vertical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111</cp:revision>
  <dcterms:created xsi:type="dcterms:W3CDTF">2025-07-09T10:57:17Z</dcterms:created>
  <dcterms:modified xsi:type="dcterms:W3CDTF">2025-10-22T09:35:42Z</dcterms:modified>
  <cp:category/>
</cp:coreProperties>
</file>