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4" r:id="rId2"/>
  </p:sldMasterIdLst>
  <p:notesMasterIdLst>
    <p:notesMasterId r:id="rId5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12192000" cy="6858000"/>
  <p:notesSz cx="6858000" cy="9144000"/>
  <p:embeddedFontLst>
    <p:embeddedFont>
      <p:font typeface="Abel" panose="020B0604020202020204" charset="0"/>
      <p:regular r:id="rId54"/>
    </p:embeddedFont>
    <p:embeddedFont>
      <p:font typeface="Fira Sans Condensed" panose="020B0604020202020204" charset="0"/>
      <p:regular r:id="rId55"/>
      <p:bold r:id="rId56"/>
      <p:italic r:id="rId57"/>
      <p:boldItalic r:id="rId58"/>
    </p:embeddedFont>
    <p:embeddedFont>
      <p:font typeface="Arial Black" panose="020B0A04020102020204" pitchFamily="34" charset="0"/>
      <p:regular r:id="rId59"/>
      <p:bold r:id="rId60"/>
    </p:embeddedFont>
    <p:embeddedFont>
      <p:font typeface="Roboto" pitchFamily="2" charset="0"/>
      <p:regular r:id="rId61"/>
      <p:bold r:id="rId62"/>
      <p:italic r:id="rId63"/>
      <p:boldItalic r:id="rId64"/>
    </p:embeddedFont>
    <p:embeddedFont>
      <p:font typeface="Fira Sans Extra Condensed" panose="020B0604020202020204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16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2" roundtripDataSignature="AMtx7mjQ4PYr6jpAX9q3AvbRCZFedM9q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798194-D1D4-42C1-B6F5-F1243917346F}">
  <a:tblStyle styleId="{A0798194-D1D4-42C1-B6F5-F124391734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34" y="108"/>
      </p:cViewPr>
      <p:guideLst>
        <p:guide orient="horz" pos="218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customschemas.google.com/relationships/presentationmetadata" Target="meta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753-4CC9-BF42-3E925FEC5A3A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2753-4CC9-BF42-3E925FEC5A3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53-4CC9-BF42-3E925FEC5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3FA-48EA-AA22-CF69390F2E53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3FA-48EA-AA22-CF69390F2E5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FA-48EA-AA22-CF69390F2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DD7B-47E9-AB0E-118BE0714500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D7B-47E9-AB0E-118BE071450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7B-47E9-AB0E-118BE0714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0447-4968-A2D3-17CDC08133ED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0447-4968-A2D3-17CDC08133E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47-4968-A2D3-17CDC0813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2" name="Google Shape;192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s slide layout">
  <p:cSld name="3_Contents slide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52"/>
          <p:cNvPicPr preferRelativeResize="0"/>
          <p:nvPr/>
        </p:nvPicPr>
        <p:blipFill rotWithShape="1">
          <a:blip r:embed="rId2">
            <a:alphaModFix/>
          </a:blip>
          <a:srcRect r="12725" b="13091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ntents slide layout">
  <p:cSld name="7_Contents slide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ontents slide layout">
  <p:cSld name="15_Contents slide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2"/>
          <p:cNvSpPr/>
          <p:nvPr/>
        </p:nvSpPr>
        <p:spPr>
          <a:xfrm>
            <a:off x="359408" y="339509"/>
            <a:ext cx="11501438" cy="6124575"/>
          </a:xfrm>
          <a:prstGeom prst="rect">
            <a:avLst/>
          </a:prstGeom>
          <a:noFill/>
          <a:ln w="266700" cap="flat" cmpd="sng">
            <a:solidFill>
              <a:srgbClr val="FFB2C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62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ontents slide layout">
  <p:cSld name="20_Contents slide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3"/>
          <p:cNvPicPr preferRelativeResize="0"/>
          <p:nvPr/>
        </p:nvPicPr>
        <p:blipFill rotWithShape="1">
          <a:blip r:embed="rId2">
            <a:alphaModFix/>
          </a:blip>
          <a:srcRect l="208" t="16810" r="1097" b="11229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Images and Contents Layout">
  <p:cSld name="13_Images and Contents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4"/>
          <p:cNvSpPr/>
          <p:nvPr/>
        </p:nvSpPr>
        <p:spPr>
          <a:xfrm>
            <a:off x="4439816" y="0"/>
            <a:ext cx="331236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" name="Google Shape;38;p64"/>
          <p:cNvGrpSpPr/>
          <p:nvPr/>
        </p:nvGrpSpPr>
        <p:grpSpPr>
          <a:xfrm>
            <a:off x="4818634" y="1149741"/>
            <a:ext cx="2606985" cy="4582943"/>
            <a:chOff x="4871870" y="1763729"/>
            <a:chExt cx="2448272" cy="4303935"/>
          </a:xfrm>
        </p:grpSpPr>
        <p:grpSp>
          <p:nvGrpSpPr>
            <p:cNvPr id="39" name="Google Shape;39;p64"/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40" name="Google Shape;40;p64"/>
              <p:cNvSpPr/>
              <p:nvPr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64"/>
              <p:cNvSpPr/>
              <p:nvPr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2" name="Google Shape;42;p64"/>
              <p:cNvGrpSpPr/>
              <p:nvPr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43" name="Google Shape;43;p64"/>
                <p:cNvSpPr/>
                <p:nvPr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>
                  <a:gsLst>
                    <a:gs pos="0">
                      <a:srgbClr val="0F0F0F"/>
                    </a:gs>
                    <a:gs pos="56000">
                      <a:srgbClr val="595959"/>
                    </a:gs>
                    <a:gs pos="91000">
                      <a:srgbClr val="7F7F7F"/>
                    </a:gs>
                    <a:gs pos="100000">
                      <a:srgbClr val="BFBFBF"/>
                    </a:gs>
                  </a:gsLst>
                  <a:lin ang="10800000" scaled="0"/>
                </a:gradFill>
                <a:ln w="12700" cap="flat" cmpd="sng">
                  <a:solidFill>
                    <a:srgbClr val="26262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4;p64"/>
                <p:cNvSpPr/>
                <p:nvPr/>
              </p:nvSpPr>
              <p:spPr>
                <a:xfrm>
                  <a:off x="1634225" y="5796647"/>
                  <a:ext cx="142969" cy="14401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37373"/>
                </a:solidFill>
                <a:ln w="9525" cap="flat" cmpd="sng">
                  <a:solidFill>
                    <a:srgbClr val="B0B0B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5" name="Google Shape;45;p64"/>
            <p:cNvSpPr txBox="1"/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Picture Here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64"/>
          <p:cNvSpPr>
            <a:spLocks noGrp="1"/>
          </p:cNvSpPr>
          <p:nvPr>
            <p:ph type="pic" idx="2"/>
          </p:nvPr>
        </p:nvSpPr>
        <p:spPr>
          <a:xfrm>
            <a:off x="4969246" y="1532467"/>
            <a:ext cx="2306197" cy="371063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ontents slide layout">
  <p:cSld name="21_Contents slide layou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6"/>
          <p:cNvSpPr>
            <a:spLocks noGrp="1"/>
          </p:cNvSpPr>
          <p:nvPr>
            <p:ph type="pic" idx="2"/>
          </p:nvPr>
        </p:nvSpPr>
        <p:spPr>
          <a:xfrm>
            <a:off x="4630866" y="-8359"/>
            <a:ext cx="7561133" cy="686635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ontents slide layout">
  <p:cSld name="22_Contents slide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67"/>
          <p:cNvPicPr preferRelativeResize="0"/>
          <p:nvPr/>
        </p:nvPicPr>
        <p:blipFill rotWithShape="1">
          <a:blip r:embed="rId2">
            <a:alphaModFix/>
          </a:blip>
          <a:srcRect b="1705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ontents slide layout">
  <p:cSld name="13_Contents slide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8"/>
          <p:cNvSpPr/>
          <p:nvPr/>
        </p:nvSpPr>
        <p:spPr>
          <a:xfrm>
            <a:off x="6931011" y="5255269"/>
            <a:ext cx="4218052" cy="4272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" name="Google Shape;55;p68"/>
          <p:cNvGrpSpPr/>
          <p:nvPr/>
        </p:nvGrpSpPr>
        <p:grpSpPr>
          <a:xfrm>
            <a:off x="6568172" y="1545963"/>
            <a:ext cx="4939934" cy="3885342"/>
            <a:chOff x="2444748" y="555045"/>
            <a:chExt cx="7282048" cy="5727454"/>
          </a:xfrm>
        </p:grpSpPr>
        <p:sp>
          <p:nvSpPr>
            <p:cNvPr id="56" name="Google Shape;56;p68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/>
              <a:ahLst/>
              <a:cxnLst/>
              <a:rect l="l" t="t" r="r" b="b"/>
              <a:pathLst>
                <a:path w="2168250" h="818207" extrusionOk="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68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/>
              <a:ahLst/>
              <a:cxnLst/>
              <a:rect l="l" t="t" r="r" b="b"/>
              <a:pathLst>
                <a:path w="7282048" h="4950157" extrusionOk="0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68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/>
              <a:ahLst/>
              <a:cxnLst/>
              <a:rect l="l" t="t" r="r" b="b"/>
              <a:pathLst>
                <a:path w="490924" h="81820" extrusionOk="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68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/>
              <a:ahLst/>
              <a:cxnLst/>
              <a:rect l="l" t="t" r="r" b="b"/>
              <a:pathLst>
                <a:path w="7200227" h="4336501" extrusionOk="0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68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/>
              <a:ahLst/>
              <a:cxnLst/>
              <a:rect l="l" t="t" r="r" b="b"/>
              <a:pathLst>
                <a:path w="2168250" h="122731" extrusionOk="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68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/>
              <a:ahLst/>
              <a:cxnLst/>
              <a:rect l="l" t="t" r="r" b="b"/>
              <a:pathLst>
                <a:path w="7200227" h="572745" extrusionOk="0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68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/>
              <a:ahLst/>
              <a:cxnLst/>
              <a:rect l="l" t="t" r="r" b="b"/>
              <a:pathLst>
                <a:path w="6586571" h="3763755" extrusionOk="0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68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68"/>
          <p:cNvSpPr>
            <a:spLocks noGrp="1"/>
          </p:cNvSpPr>
          <p:nvPr>
            <p:ph type="pic" idx="2"/>
          </p:nvPr>
        </p:nvSpPr>
        <p:spPr>
          <a:xfrm>
            <a:off x="-1" y="1658054"/>
            <a:ext cx="6593151" cy="278946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5" name="Google Shape;65;p68"/>
          <p:cNvSpPr>
            <a:spLocks noGrp="1"/>
          </p:cNvSpPr>
          <p:nvPr>
            <p:ph type="pic" idx="3"/>
          </p:nvPr>
        </p:nvSpPr>
        <p:spPr>
          <a:xfrm>
            <a:off x="6708913" y="1658054"/>
            <a:ext cx="4650938" cy="278946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6" name="Google Shape;66;p68"/>
          <p:cNvSpPr>
            <a:spLocks noGrp="1"/>
          </p:cNvSpPr>
          <p:nvPr>
            <p:ph type="pic" idx="4"/>
          </p:nvPr>
        </p:nvSpPr>
        <p:spPr>
          <a:xfrm>
            <a:off x="11495316" y="1658054"/>
            <a:ext cx="696686" cy="278946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7" name="Google Shape;67;p68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ontents slide layout">
  <p:cSld name="23_Contents slide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69"/>
          <p:cNvPicPr preferRelativeResize="0"/>
          <p:nvPr/>
        </p:nvPicPr>
        <p:blipFill rotWithShape="1">
          <a:blip r:embed="rId2">
            <a:alphaModFix/>
          </a:blip>
          <a:srcRect l="7386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layout">
  <p:cSld name="Image slide layou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0"/>
          <p:cNvSpPr>
            <a:spLocks noGrp="1"/>
          </p:cNvSpPr>
          <p:nvPr>
            <p:ph type="pic" idx="2"/>
          </p:nvPr>
        </p:nvSpPr>
        <p:spPr>
          <a:xfrm>
            <a:off x="671667" y="230340"/>
            <a:ext cx="10828239" cy="355938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ntents slide layout">
  <p:cSld name="9_Contents slide layou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3"/>
          <p:cNvSpPr/>
          <p:nvPr/>
        </p:nvSpPr>
        <p:spPr>
          <a:xfrm>
            <a:off x="359408" y="339509"/>
            <a:ext cx="11501438" cy="6124575"/>
          </a:xfrm>
          <a:prstGeom prst="rect">
            <a:avLst/>
          </a:prstGeom>
          <a:noFill/>
          <a:ln w="266700" cap="flat" cmpd="sng">
            <a:solidFill>
              <a:srgbClr val="D98E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53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ontents slide layout">
  <p:cSld name="25_Contents slide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71"/>
          <p:cNvPicPr preferRelativeResize="0"/>
          <p:nvPr/>
        </p:nvPicPr>
        <p:blipFill rotWithShape="1">
          <a:blip r:embed="rId2">
            <a:alphaModFix/>
          </a:blip>
          <a:srcRect b="306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s slide layout">
  <p:cSld name="4_Contents slide layou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72"/>
          <p:cNvPicPr preferRelativeResize="0"/>
          <p:nvPr/>
        </p:nvPicPr>
        <p:blipFill rotWithShape="1">
          <a:blip r:embed="rId2">
            <a:alphaModFix/>
          </a:blip>
          <a:srcRect l="10440" t="-252" r="629" b="251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ontents slide layout">
  <p:cSld name="19_Contents slide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4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s slide layout">
  <p:cSld name="2_Contents slide layou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s slide layout">
  <p:cSld name="5_Contents slide layou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6"/>
          <p:cNvSpPr/>
          <p:nvPr/>
        </p:nvSpPr>
        <p:spPr>
          <a:xfrm>
            <a:off x="321094" y="349669"/>
            <a:ext cx="11501438" cy="6124575"/>
          </a:xfrm>
          <a:prstGeom prst="rect">
            <a:avLst/>
          </a:prstGeom>
          <a:noFill/>
          <a:ln w="266700" cap="flat" cmpd="sng">
            <a:solidFill>
              <a:srgbClr val="DFA96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 slide layout">
  <p:cSld name="3_Agenda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7"/>
          <p:cNvSpPr/>
          <p:nvPr/>
        </p:nvSpPr>
        <p:spPr>
          <a:xfrm rot="8100000">
            <a:off x="64833" y="-1855145"/>
            <a:ext cx="6319000" cy="6322301"/>
          </a:xfrm>
          <a:custGeom>
            <a:avLst/>
            <a:gdLst/>
            <a:ahLst/>
            <a:cxnLst/>
            <a:rect l="l" t="t" r="r" b="b"/>
            <a:pathLst>
              <a:path w="6319000" h="6322301" extrusionOk="0">
                <a:moveTo>
                  <a:pt x="2931975" y="1228069"/>
                </a:moveTo>
                <a:cubicBezTo>
                  <a:pt x="2914146" y="1210240"/>
                  <a:pt x="2914146" y="1179932"/>
                  <a:pt x="2931975" y="1162103"/>
                </a:cubicBezTo>
                <a:cubicBezTo>
                  <a:pt x="2949804" y="1142490"/>
                  <a:pt x="2980112" y="1142490"/>
                  <a:pt x="2997942" y="1162103"/>
                </a:cubicBezTo>
                <a:cubicBezTo>
                  <a:pt x="3015771" y="1179932"/>
                  <a:pt x="3015771" y="1210241"/>
                  <a:pt x="2997942" y="1228070"/>
                </a:cubicBezTo>
                <a:cubicBezTo>
                  <a:pt x="2980113" y="1245898"/>
                  <a:pt x="2949804" y="1245898"/>
                  <a:pt x="2931975" y="1228069"/>
                </a:cubicBezTo>
                <a:close/>
                <a:moveTo>
                  <a:pt x="4655986" y="2952081"/>
                </a:moveTo>
                <a:cubicBezTo>
                  <a:pt x="4638157" y="2934252"/>
                  <a:pt x="4638157" y="2903943"/>
                  <a:pt x="4655986" y="2886114"/>
                </a:cubicBezTo>
                <a:cubicBezTo>
                  <a:pt x="4673815" y="2866501"/>
                  <a:pt x="4704124" y="2866501"/>
                  <a:pt x="4721953" y="2886114"/>
                </a:cubicBezTo>
                <a:cubicBezTo>
                  <a:pt x="4739781" y="2903943"/>
                  <a:pt x="4739781" y="2934251"/>
                  <a:pt x="4721952" y="2952080"/>
                </a:cubicBezTo>
                <a:cubicBezTo>
                  <a:pt x="4704123" y="2969909"/>
                  <a:pt x="4673815" y="2969909"/>
                  <a:pt x="4655986" y="2952081"/>
                </a:cubicBezTo>
                <a:close/>
                <a:moveTo>
                  <a:pt x="3069611" y="1375645"/>
                </a:moveTo>
                <a:cubicBezTo>
                  <a:pt x="3051782" y="1357816"/>
                  <a:pt x="3051782" y="1327507"/>
                  <a:pt x="3069611" y="1309678"/>
                </a:cubicBezTo>
                <a:cubicBezTo>
                  <a:pt x="3087440" y="1291849"/>
                  <a:pt x="3117749" y="1291849"/>
                  <a:pt x="3135578" y="1309678"/>
                </a:cubicBezTo>
                <a:cubicBezTo>
                  <a:pt x="3153407" y="1327507"/>
                  <a:pt x="3153407" y="1357815"/>
                  <a:pt x="3135578" y="1375644"/>
                </a:cubicBezTo>
                <a:cubicBezTo>
                  <a:pt x="3117749" y="1393473"/>
                  <a:pt x="3087440" y="1393474"/>
                  <a:pt x="3069611" y="1375645"/>
                </a:cubicBezTo>
                <a:close/>
                <a:moveTo>
                  <a:pt x="4793623" y="3099656"/>
                </a:moveTo>
                <a:cubicBezTo>
                  <a:pt x="4775794" y="3081827"/>
                  <a:pt x="4775793" y="3051518"/>
                  <a:pt x="4793622" y="3033689"/>
                </a:cubicBezTo>
                <a:cubicBezTo>
                  <a:pt x="4811451" y="3015860"/>
                  <a:pt x="4841760" y="3015860"/>
                  <a:pt x="4859589" y="3033689"/>
                </a:cubicBezTo>
                <a:cubicBezTo>
                  <a:pt x="4877418" y="3051518"/>
                  <a:pt x="4877418" y="3081826"/>
                  <a:pt x="4859589" y="3099655"/>
                </a:cubicBezTo>
                <a:cubicBezTo>
                  <a:pt x="4841760" y="3117484"/>
                  <a:pt x="4811451" y="3117485"/>
                  <a:pt x="4793623" y="3099656"/>
                </a:cubicBezTo>
                <a:close/>
                <a:moveTo>
                  <a:pt x="3214051" y="1520098"/>
                </a:moveTo>
                <a:cubicBezTo>
                  <a:pt x="3196222" y="1502269"/>
                  <a:pt x="3196222" y="1471961"/>
                  <a:pt x="3214051" y="1454132"/>
                </a:cubicBezTo>
                <a:cubicBezTo>
                  <a:pt x="3231880" y="1436303"/>
                  <a:pt x="3262188" y="1436303"/>
                  <a:pt x="3280017" y="1454132"/>
                </a:cubicBezTo>
                <a:cubicBezTo>
                  <a:pt x="3297846" y="1471961"/>
                  <a:pt x="3297846" y="1502269"/>
                  <a:pt x="3280017" y="1520098"/>
                </a:cubicBezTo>
                <a:cubicBezTo>
                  <a:pt x="3262188" y="1539711"/>
                  <a:pt x="3231880" y="1539711"/>
                  <a:pt x="3214051" y="1520098"/>
                </a:cubicBezTo>
                <a:close/>
                <a:moveTo>
                  <a:pt x="4938061" y="3244109"/>
                </a:moveTo>
                <a:cubicBezTo>
                  <a:pt x="4920232" y="3226280"/>
                  <a:pt x="4920232" y="3195971"/>
                  <a:pt x="4938061" y="3178142"/>
                </a:cubicBezTo>
                <a:cubicBezTo>
                  <a:pt x="4955890" y="3160313"/>
                  <a:pt x="4986199" y="3160313"/>
                  <a:pt x="5004028" y="3178142"/>
                </a:cubicBezTo>
                <a:cubicBezTo>
                  <a:pt x="5021857" y="3195971"/>
                  <a:pt x="5021857" y="3226280"/>
                  <a:pt x="5004028" y="3244109"/>
                </a:cubicBezTo>
                <a:cubicBezTo>
                  <a:pt x="4986199" y="3263721"/>
                  <a:pt x="4955890" y="3263721"/>
                  <a:pt x="4938061" y="3244109"/>
                </a:cubicBezTo>
                <a:close/>
                <a:moveTo>
                  <a:pt x="3358532" y="1666299"/>
                </a:moveTo>
                <a:cubicBezTo>
                  <a:pt x="3340703" y="1648470"/>
                  <a:pt x="3340703" y="1618162"/>
                  <a:pt x="3358532" y="1600333"/>
                </a:cubicBezTo>
                <a:cubicBezTo>
                  <a:pt x="3376361" y="1582504"/>
                  <a:pt x="3406670" y="1582504"/>
                  <a:pt x="3424499" y="1600333"/>
                </a:cubicBezTo>
                <a:cubicBezTo>
                  <a:pt x="3442328" y="1618162"/>
                  <a:pt x="3442328" y="1648470"/>
                  <a:pt x="3424499" y="1666299"/>
                </a:cubicBezTo>
                <a:cubicBezTo>
                  <a:pt x="3406670" y="1684128"/>
                  <a:pt x="3378143" y="1684128"/>
                  <a:pt x="3358532" y="1666299"/>
                </a:cubicBezTo>
                <a:close/>
                <a:moveTo>
                  <a:pt x="5082543" y="3390310"/>
                </a:moveTo>
                <a:cubicBezTo>
                  <a:pt x="5064714" y="3372481"/>
                  <a:pt x="5064714" y="3342172"/>
                  <a:pt x="5082543" y="3324343"/>
                </a:cubicBezTo>
                <a:cubicBezTo>
                  <a:pt x="5100372" y="3306514"/>
                  <a:pt x="5130680" y="3306515"/>
                  <a:pt x="5148509" y="3324344"/>
                </a:cubicBezTo>
                <a:cubicBezTo>
                  <a:pt x="5166338" y="3342173"/>
                  <a:pt x="5166338" y="3372481"/>
                  <a:pt x="5148509" y="3390310"/>
                </a:cubicBezTo>
                <a:cubicBezTo>
                  <a:pt x="5130680" y="3408139"/>
                  <a:pt x="5102154" y="3408139"/>
                  <a:pt x="5082543" y="3390310"/>
                </a:cubicBezTo>
                <a:close/>
                <a:moveTo>
                  <a:pt x="2062179" y="369950"/>
                </a:moveTo>
                <a:cubicBezTo>
                  <a:pt x="2044350" y="352121"/>
                  <a:pt x="2044350" y="321812"/>
                  <a:pt x="2062179" y="303983"/>
                </a:cubicBezTo>
                <a:cubicBezTo>
                  <a:pt x="2080008" y="286154"/>
                  <a:pt x="2110316" y="286155"/>
                  <a:pt x="2128145" y="303984"/>
                </a:cubicBezTo>
                <a:cubicBezTo>
                  <a:pt x="2145974" y="321813"/>
                  <a:pt x="2145974" y="352121"/>
                  <a:pt x="2128145" y="369950"/>
                </a:cubicBezTo>
                <a:cubicBezTo>
                  <a:pt x="2108534" y="389563"/>
                  <a:pt x="2080008" y="389563"/>
                  <a:pt x="2062179" y="369950"/>
                </a:cubicBezTo>
                <a:close/>
                <a:moveTo>
                  <a:pt x="3793557" y="2101329"/>
                </a:moveTo>
                <a:cubicBezTo>
                  <a:pt x="3775728" y="2083500"/>
                  <a:pt x="3775728" y="2053191"/>
                  <a:pt x="3793557" y="2035362"/>
                </a:cubicBezTo>
                <a:cubicBezTo>
                  <a:pt x="3811386" y="2017533"/>
                  <a:pt x="3841695" y="2017533"/>
                  <a:pt x="3859524" y="2035362"/>
                </a:cubicBezTo>
                <a:cubicBezTo>
                  <a:pt x="3877353" y="2053191"/>
                  <a:pt x="3877353" y="2083500"/>
                  <a:pt x="3859524" y="2101329"/>
                </a:cubicBezTo>
                <a:cubicBezTo>
                  <a:pt x="3839913" y="2120941"/>
                  <a:pt x="3811386" y="2120941"/>
                  <a:pt x="3793557" y="2101329"/>
                </a:cubicBezTo>
                <a:close/>
                <a:moveTo>
                  <a:pt x="5517567" y="3825338"/>
                </a:moveTo>
                <a:cubicBezTo>
                  <a:pt x="5499738" y="3807509"/>
                  <a:pt x="5499738" y="3777201"/>
                  <a:pt x="5517567" y="3759372"/>
                </a:cubicBezTo>
                <a:cubicBezTo>
                  <a:pt x="5535396" y="3741543"/>
                  <a:pt x="5565704" y="3741543"/>
                  <a:pt x="5583533" y="3759372"/>
                </a:cubicBezTo>
                <a:cubicBezTo>
                  <a:pt x="5601362" y="3777201"/>
                  <a:pt x="5601363" y="3807510"/>
                  <a:pt x="5583534" y="3825339"/>
                </a:cubicBezTo>
                <a:cubicBezTo>
                  <a:pt x="5563923" y="3844952"/>
                  <a:pt x="5535396" y="3844951"/>
                  <a:pt x="5517567" y="3825338"/>
                </a:cubicBezTo>
                <a:close/>
                <a:moveTo>
                  <a:pt x="1771556" y="79338"/>
                </a:moveTo>
                <a:cubicBezTo>
                  <a:pt x="1753727" y="61509"/>
                  <a:pt x="1753727" y="31200"/>
                  <a:pt x="1771556" y="13371"/>
                </a:cubicBezTo>
                <a:cubicBezTo>
                  <a:pt x="1789385" y="-4458"/>
                  <a:pt x="1819694" y="-4458"/>
                  <a:pt x="1837523" y="13371"/>
                </a:cubicBezTo>
                <a:cubicBezTo>
                  <a:pt x="1855352" y="31200"/>
                  <a:pt x="1855352" y="61508"/>
                  <a:pt x="1837523" y="79337"/>
                </a:cubicBezTo>
                <a:cubicBezTo>
                  <a:pt x="1819694" y="98950"/>
                  <a:pt x="1791168" y="98950"/>
                  <a:pt x="1771556" y="79338"/>
                </a:cubicBezTo>
                <a:close/>
                <a:moveTo>
                  <a:pt x="3502935" y="1810716"/>
                </a:moveTo>
                <a:cubicBezTo>
                  <a:pt x="3485106" y="1792887"/>
                  <a:pt x="3485106" y="1762579"/>
                  <a:pt x="3502935" y="1744750"/>
                </a:cubicBezTo>
                <a:cubicBezTo>
                  <a:pt x="3520764" y="1726921"/>
                  <a:pt x="3551072" y="1726921"/>
                  <a:pt x="3568901" y="1744750"/>
                </a:cubicBezTo>
                <a:cubicBezTo>
                  <a:pt x="3586730" y="1762579"/>
                  <a:pt x="3586730" y="1792887"/>
                  <a:pt x="3568901" y="1810716"/>
                </a:cubicBezTo>
                <a:cubicBezTo>
                  <a:pt x="3551072" y="1830329"/>
                  <a:pt x="3522546" y="1830329"/>
                  <a:pt x="3502935" y="1810716"/>
                </a:cubicBezTo>
                <a:close/>
                <a:moveTo>
                  <a:pt x="5226945" y="3534726"/>
                </a:moveTo>
                <a:cubicBezTo>
                  <a:pt x="5209116" y="3516897"/>
                  <a:pt x="5209116" y="3486589"/>
                  <a:pt x="5226945" y="3468760"/>
                </a:cubicBezTo>
                <a:cubicBezTo>
                  <a:pt x="5244774" y="3450931"/>
                  <a:pt x="5275082" y="3450931"/>
                  <a:pt x="5292911" y="3468760"/>
                </a:cubicBezTo>
                <a:cubicBezTo>
                  <a:pt x="5310740" y="3486589"/>
                  <a:pt x="5310740" y="3516897"/>
                  <a:pt x="5292911" y="3534726"/>
                </a:cubicBezTo>
                <a:cubicBezTo>
                  <a:pt x="5275083" y="3554339"/>
                  <a:pt x="5246556" y="3554339"/>
                  <a:pt x="5226945" y="3534726"/>
                </a:cubicBezTo>
                <a:close/>
                <a:moveTo>
                  <a:pt x="1917747" y="225535"/>
                </a:moveTo>
                <a:cubicBezTo>
                  <a:pt x="1899918" y="207706"/>
                  <a:pt x="1899918" y="177398"/>
                  <a:pt x="1917747" y="159569"/>
                </a:cubicBezTo>
                <a:cubicBezTo>
                  <a:pt x="1935576" y="141740"/>
                  <a:pt x="1965885" y="141740"/>
                  <a:pt x="1983714" y="159569"/>
                </a:cubicBezTo>
                <a:cubicBezTo>
                  <a:pt x="2001543" y="177398"/>
                  <a:pt x="2001542" y="207706"/>
                  <a:pt x="1983713" y="225535"/>
                </a:cubicBezTo>
                <a:cubicBezTo>
                  <a:pt x="1964102" y="243364"/>
                  <a:pt x="1935576" y="243364"/>
                  <a:pt x="1917747" y="225535"/>
                </a:cubicBezTo>
                <a:close/>
                <a:moveTo>
                  <a:pt x="3649126" y="1956914"/>
                </a:moveTo>
                <a:cubicBezTo>
                  <a:pt x="3631297" y="1939085"/>
                  <a:pt x="3631297" y="1908777"/>
                  <a:pt x="3649126" y="1890948"/>
                </a:cubicBezTo>
                <a:cubicBezTo>
                  <a:pt x="3666955" y="1873119"/>
                  <a:pt x="3697263" y="1873119"/>
                  <a:pt x="3715092" y="1890948"/>
                </a:cubicBezTo>
                <a:cubicBezTo>
                  <a:pt x="3732921" y="1908777"/>
                  <a:pt x="3732921" y="1939085"/>
                  <a:pt x="3715092" y="1956914"/>
                </a:cubicBezTo>
                <a:cubicBezTo>
                  <a:pt x="3695481" y="1974743"/>
                  <a:pt x="3666955" y="1974743"/>
                  <a:pt x="3649126" y="1956914"/>
                </a:cubicBezTo>
                <a:close/>
                <a:moveTo>
                  <a:pt x="5373136" y="3680924"/>
                </a:moveTo>
                <a:cubicBezTo>
                  <a:pt x="5355307" y="3663095"/>
                  <a:pt x="5355307" y="3632786"/>
                  <a:pt x="5373136" y="3614957"/>
                </a:cubicBezTo>
                <a:cubicBezTo>
                  <a:pt x="5390965" y="3597128"/>
                  <a:pt x="5421273" y="3597128"/>
                  <a:pt x="5439102" y="3614957"/>
                </a:cubicBezTo>
                <a:cubicBezTo>
                  <a:pt x="5456931" y="3632786"/>
                  <a:pt x="5456931" y="3663095"/>
                  <a:pt x="5439102" y="3680924"/>
                </a:cubicBezTo>
                <a:cubicBezTo>
                  <a:pt x="5419491" y="3698753"/>
                  <a:pt x="5390965" y="3698753"/>
                  <a:pt x="5373136" y="3680924"/>
                </a:cubicBezTo>
                <a:close/>
                <a:moveTo>
                  <a:pt x="2351018" y="660563"/>
                </a:moveTo>
                <a:cubicBezTo>
                  <a:pt x="2333189" y="642734"/>
                  <a:pt x="2333189" y="612426"/>
                  <a:pt x="2351018" y="594597"/>
                </a:cubicBezTo>
                <a:cubicBezTo>
                  <a:pt x="2368847" y="576768"/>
                  <a:pt x="2399156" y="576768"/>
                  <a:pt x="2416985" y="594597"/>
                </a:cubicBezTo>
                <a:cubicBezTo>
                  <a:pt x="2434814" y="612426"/>
                  <a:pt x="2434814" y="642734"/>
                  <a:pt x="2416985" y="660563"/>
                </a:cubicBezTo>
                <a:cubicBezTo>
                  <a:pt x="2399156" y="680176"/>
                  <a:pt x="2368848" y="680176"/>
                  <a:pt x="2351018" y="660563"/>
                </a:cubicBezTo>
                <a:close/>
                <a:moveTo>
                  <a:pt x="4082395" y="2391940"/>
                </a:moveTo>
                <a:cubicBezTo>
                  <a:pt x="4064567" y="2374112"/>
                  <a:pt x="4064567" y="2343804"/>
                  <a:pt x="4082396" y="2325975"/>
                </a:cubicBezTo>
                <a:cubicBezTo>
                  <a:pt x="4100225" y="2308146"/>
                  <a:pt x="4130533" y="2308145"/>
                  <a:pt x="4148362" y="2325974"/>
                </a:cubicBezTo>
                <a:cubicBezTo>
                  <a:pt x="4166190" y="2343802"/>
                  <a:pt x="4166190" y="2374110"/>
                  <a:pt x="4148361" y="2391939"/>
                </a:cubicBezTo>
                <a:cubicBezTo>
                  <a:pt x="4130532" y="2411552"/>
                  <a:pt x="4100224" y="2411553"/>
                  <a:pt x="4082395" y="2391940"/>
                </a:cubicBezTo>
                <a:close/>
                <a:moveTo>
                  <a:pt x="2206597" y="516147"/>
                </a:moveTo>
                <a:cubicBezTo>
                  <a:pt x="2188768" y="498318"/>
                  <a:pt x="2188768" y="468010"/>
                  <a:pt x="2206597" y="450181"/>
                </a:cubicBezTo>
                <a:cubicBezTo>
                  <a:pt x="2224426" y="432352"/>
                  <a:pt x="2254734" y="432352"/>
                  <a:pt x="2272563" y="450181"/>
                </a:cubicBezTo>
                <a:cubicBezTo>
                  <a:pt x="2290392" y="468010"/>
                  <a:pt x="2290392" y="498318"/>
                  <a:pt x="2272563" y="516147"/>
                </a:cubicBezTo>
                <a:cubicBezTo>
                  <a:pt x="2254734" y="533976"/>
                  <a:pt x="2224426" y="533976"/>
                  <a:pt x="2206597" y="516147"/>
                </a:cubicBezTo>
                <a:close/>
                <a:moveTo>
                  <a:pt x="3937975" y="2247526"/>
                </a:moveTo>
                <a:cubicBezTo>
                  <a:pt x="3920146" y="2229697"/>
                  <a:pt x="3920146" y="2199388"/>
                  <a:pt x="3937975" y="2181559"/>
                </a:cubicBezTo>
                <a:cubicBezTo>
                  <a:pt x="3955804" y="2163730"/>
                  <a:pt x="3986113" y="2163730"/>
                  <a:pt x="4003942" y="2181559"/>
                </a:cubicBezTo>
                <a:cubicBezTo>
                  <a:pt x="4021771" y="2199388"/>
                  <a:pt x="4021771" y="2229697"/>
                  <a:pt x="4003942" y="2247526"/>
                </a:cubicBezTo>
                <a:cubicBezTo>
                  <a:pt x="3986113" y="2265355"/>
                  <a:pt x="3955804" y="2265355"/>
                  <a:pt x="3937975" y="2247526"/>
                </a:cubicBezTo>
                <a:close/>
                <a:moveTo>
                  <a:pt x="2639860" y="951172"/>
                </a:moveTo>
                <a:cubicBezTo>
                  <a:pt x="2622031" y="933343"/>
                  <a:pt x="2622030" y="903034"/>
                  <a:pt x="2639859" y="885205"/>
                </a:cubicBezTo>
                <a:cubicBezTo>
                  <a:pt x="2657688" y="867376"/>
                  <a:pt x="2687998" y="867376"/>
                  <a:pt x="2705827" y="885205"/>
                </a:cubicBezTo>
                <a:cubicBezTo>
                  <a:pt x="2723655" y="903035"/>
                  <a:pt x="2723655" y="933343"/>
                  <a:pt x="2705828" y="951172"/>
                </a:cubicBezTo>
                <a:cubicBezTo>
                  <a:pt x="2687999" y="970785"/>
                  <a:pt x="2657689" y="970785"/>
                  <a:pt x="2639860" y="951172"/>
                </a:cubicBezTo>
                <a:close/>
                <a:moveTo>
                  <a:pt x="4371230" y="2682542"/>
                </a:moveTo>
                <a:cubicBezTo>
                  <a:pt x="4353401" y="2664714"/>
                  <a:pt x="4353402" y="2634406"/>
                  <a:pt x="4371231" y="2616577"/>
                </a:cubicBezTo>
                <a:cubicBezTo>
                  <a:pt x="4389060" y="2598748"/>
                  <a:pt x="4419369" y="2598747"/>
                  <a:pt x="4437198" y="2616576"/>
                </a:cubicBezTo>
                <a:cubicBezTo>
                  <a:pt x="4455025" y="2634405"/>
                  <a:pt x="4455024" y="2664712"/>
                  <a:pt x="4437197" y="2682541"/>
                </a:cubicBezTo>
                <a:cubicBezTo>
                  <a:pt x="4419369" y="2702155"/>
                  <a:pt x="4389058" y="2702154"/>
                  <a:pt x="4371230" y="2682542"/>
                </a:cubicBezTo>
                <a:close/>
                <a:moveTo>
                  <a:pt x="2495440" y="806760"/>
                </a:moveTo>
                <a:cubicBezTo>
                  <a:pt x="2477611" y="788931"/>
                  <a:pt x="2477611" y="758622"/>
                  <a:pt x="2495440" y="740793"/>
                </a:cubicBezTo>
                <a:cubicBezTo>
                  <a:pt x="2513269" y="722964"/>
                  <a:pt x="2543577" y="722964"/>
                  <a:pt x="2561406" y="740793"/>
                </a:cubicBezTo>
                <a:cubicBezTo>
                  <a:pt x="2579235" y="758622"/>
                  <a:pt x="2579235" y="788930"/>
                  <a:pt x="2561406" y="806759"/>
                </a:cubicBezTo>
                <a:cubicBezTo>
                  <a:pt x="2543577" y="824588"/>
                  <a:pt x="2513269" y="824589"/>
                  <a:pt x="2495440" y="806760"/>
                </a:cubicBezTo>
                <a:close/>
                <a:moveTo>
                  <a:pt x="4226814" y="2538133"/>
                </a:moveTo>
                <a:cubicBezTo>
                  <a:pt x="4208985" y="2520304"/>
                  <a:pt x="4208985" y="2489996"/>
                  <a:pt x="4226814" y="2472167"/>
                </a:cubicBezTo>
                <a:cubicBezTo>
                  <a:pt x="4244643" y="2454338"/>
                  <a:pt x="4274951" y="2454338"/>
                  <a:pt x="4292780" y="2472167"/>
                </a:cubicBezTo>
                <a:cubicBezTo>
                  <a:pt x="4310609" y="2489996"/>
                  <a:pt x="4310608" y="2520303"/>
                  <a:pt x="4292779" y="2538132"/>
                </a:cubicBezTo>
                <a:cubicBezTo>
                  <a:pt x="4274950" y="2555961"/>
                  <a:pt x="4244643" y="2555962"/>
                  <a:pt x="4226814" y="2538133"/>
                </a:cubicBezTo>
                <a:close/>
                <a:moveTo>
                  <a:pt x="2784274" y="1097368"/>
                </a:moveTo>
                <a:cubicBezTo>
                  <a:pt x="2766445" y="1079539"/>
                  <a:pt x="2766445" y="1049231"/>
                  <a:pt x="2784274" y="1031402"/>
                </a:cubicBezTo>
                <a:cubicBezTo>
                  <a:pt x="2802103" y="1013573"/>
                  <a:pt x="2832411" y="1013573"/>
                  <a:pt x="2850240" y="1031402"/>
                </a:cubicBezTo>
                <a:cubicBezTo>
                  <a:pt x="2868069" y="1049231"/>
                  <a:pt x="2868069" y="1079539"/>
                  <a:pt x="2850240" y="1097368"/>
                </a:cubicBezTo>
                <a:cubicBezTo>
                  <a:pt x="2832411" y="1115197"/>
                  <a:pt x="2802103" y="1115197"/>
                  <a:pt x="2784274" y="1097368"/>
                </a:cubicBezTo>
                <a:close/>
                <a:moveTo>
                  <a:pt x="4515641" y="2828736"/>
                </a:moveTo>
                <a:cubicBezTo>
                  <a:pt x="4497815" y="2810910"/>
                  <a:pt x="4497817" y="2780603"/>
                  <a:pt x="4515646" y="2762774"/>
                </a:cubicBezTo>
                <a:cubicBezTo>
                  <a:pt x="4533475" y="2744945"/>
                  <a:pt x="4563782" y="2744943"/>
                  <a:pt x="4581608" y="2762769"/>
                </a:cubicBezTo>
                <a:cubicBezTo>
                  <a:pt x="4599436" y="2780598"/>
                  <a:pt x="4599437" y="2810907"/>
                  <a:pt x="4581608" y="2828736"/>
                </a:cubicBezTo>
                <a:cubicBezTo>
                  <a:pt x="4563779" y="2846565"/>
                  <a:pt x="4533470" y="2846564"/>
                  <a:pt x="4515641" y="2828736"/>
                </a:cubicBezTo>
                <a:close/>
                <a:moveTo>
                  <a:pt x="6239662" y="4552757"/>
                </a:moveTo>
                <a:cubicBezTo>
                  <a:pt x="6221833" y="4534928"/>
                  <a:pt x="6221833" y="4504619"/>
                  <a:pt x="6239662" y="4486791"/>
                </a:cubicBezTo>
                <a:cubicBezTo>
                  <a:pt x="6257491" y="4468962"/>
                  <a:pt x="6287800" y="4468962"/>
                  <a:pt x="6305629" y="4486790"/>
                </a:cubicBezTo>
                <a:cubicBezTo>
                  <a:pt x="6323458" y="4504619"/>
                  <a:pt x="6323458" y="4534928"/>
                  <a:pt x="6305629" y="4552757"/>
                </a:cubicBezTo>
                <a:cubicBezTo>
                  <a:pt x="6287800" y="4570586"/>
                  <a:pt x="6257491" y="4570586"/>
                  <a:pt x="6239662" y="4552757"/>
                </a:cubicBezTo>
                <a:close/>
                <a:moveTo>
                  <a:pt x="2940892" y="1507985"/>
                </a:moveTo>
                <a:cubicBezTo>
                  <a:pt x="2923063" y="1490156"/>
                  <a:pt x="2923063" y="1459847"/>
                  <a:pt x="2940892" y="1442018"/>
                </a:cubicBezTo>
                <a:cubicBezTo>
                  <a:pt x="2958721" y="1424189"/>
                  <a:pt x="2989029" y="1424189"/>
                  <a:pt x="3006858" y="1442018"/>
                </a:cubicBezTo>
                <a:cubicBezTo>
                  <a:pt x="3024687" y="1459847"/>
                  <a:pt x="3024687" y="1490156"/>
                  <a:pt x="3006858" y="1507985"/>
                </a:cubicBezTo>
                <a:cubicBezTo>
                  <a:pt x="2989029" y="1525814"/>
                  <a:pt x="2958721" y="1525814"/>
                  <a:pt x="2940892" y="1507985"/>
                </a:cubicBezTo>
                <a:close/>
                <a:moveTo>
                  <a:pt x="4664903" y="3231996"/>
                </a:moveTo>
                <a:cubicBezTo>
                  <a:pt x="4647074" y="3214167"/>
                  <a:pt x="4647074" y="3183858"/>
                  <a:pt x="4664903" y="3166029"/>
                </a:cubicBezTo>
                <a:cubicBezTo>
                  <a:pt x="4682732" y="3148200"/>
                  <a:pt x="4713040" y="3148200"/>
                  <a:pt x="4730869" y="3166029"/>
                </a:cubicBezTo>
                <a:cubicBezTo>
                  <a:pt x="4748698" y="3183859"/>
                  <a:pt x="4748698" y="3214167"/>
                  <a:pt x="4730869" y="3231996"/>
                </a:cubicBezTo>
                <a:cubicBezTo>
                  <a:pt x="4713040" y="3249825"/>
                  <a:pt x="4682732" y="3249825"/>
                  <a:pt x="4664903" y="3231996"/>
                </a:cubicBezTo>
                <a:close/>
                <a:moveTo>
                  <a:pt x="2796474" y="1363570"/>
                </a:moveTo>
                <a:cubicBezTo>
                  <a:pt x="2778645" y="1345741"/>
                  <a:pt x="2778646" y="1315433"/>
                  <a:pt x="2796475" y="1297604"/>
                </a:cubicBezTo>
                <a:cubicBezTo>
                  <a:pt x="2814303" y="1277991"/>
                  <a:pt x="2842828" y="1277991"/>
                  <a:pt x="2862441" y="1297604"/>
                </a:cubicBezTo>
                <a:cubicBezTo>
                  <a:pt x="2880270" y="1315433"/>
                  <a:pt x="2880270" y="1345741"/>
                  <a:pt x="2862441" y="1363570"/>
                </a:cubicBezTo>
                <a:cubicBezTo>
                  <a:pt x="2844612" y="1381399"/>
                  <a:pt x="2814303" y="1381399"/>
                  <a:pt x="2796474" y="1363570"/>
                </a:cubicBezTo>
                <a:close/>
                <a:moveTo>
                  <a:pt x="4520486" y="3087581"/>
                </a:moveTo>
                <a:cubicBezTo>
                  <a:pt x="4502657" y="3069752"/>
                  <a:pt x="4502657" y="3039444"/>
                  <a:pt x="4520486" y="3021615"/>
                </a:cubicBezTo>
                <a:cubicBezTo>
                  <a:pt x="4538314" y="3002002"/>
                  <a:pt x="4566839" y="3002002"/>
                  <a:pt x="4586452" y="3021615"/>
                </a:cubicBezTo>
                <a:cubicBezTo>
                  <a:pt x="4604281" y="3039444"/>
                  <a:pt x="4604281" y="3069752"/>
                  <a:pt x="4586452" y="3087581"/>
                </a:cubicBezTo>
                <a:cubicBezTo>
                  <a:pt x="4568623" y="3105410"/>
                  <a:pt x="4538314" y="3105410"/>
                  <a:pt x="4520486" y="3087581"/>
                </a:cubicBezTo>
                <a:close/>
                <a:moveTo>
                  <a:pt x="3078602" y="1655592"/>
                </a:moveTo>
                <a:cubicBezTo>
                  <a:pt x="3060773" y="1637763"/>
                  <a:pt x="3060773" y="1607454"/>
                  <a:pt x="3078602" y="1589625"/>
                </a:cubicBezTo>
                <a:cubicBezTo>
                  <a:pt x="3096431" y="1571796"/>
                  <a:pt x="3126740" y="1571796"/>
                  <a:pt x="3144569" y="1589625"/>
                </a:cubicBezTo>
                <a:cubicBezTo>
                  <a:pt x="3162398" y="1607454"/>
                  <a:pt x="3162397" y="1637763"/>
                  <a:pt x="3144568" y="1655592"/>
                </a:cubicBezTo>
                <a:cubicBezTo>
                  <a:pt x="3126740" y="1675204"/>
                  <a:pt x="3096431" y="1675205"/>
                  <a:pt x="3078602" y="1655592"/>
                </a:cubicBezTo>
                <a:close/>
                <a:moveTo>
                  <a:pt x="4802613" y="3379602"/>
                </a:moveTo>
                <a:cubicBezTo>
                  <a:pt x="4784784" y="3361773"/>
                  <a:pt x="4784784" y="3331465"/>
                  <a:pt x="4802613" y="3313636"/>
                </a:cubicBezTo>
                <a:cubicBezTo>
                  <a:pt x="4820442" y="3295807"/>
                  <a:pt x="4850750" y="3295807"/>
                  <a:pt x="4868579" y="3313636"/>
                </a:cubicBezTo>
                <a:cubicBezTo>
                  <a:pt x="4886408" y="3331465"/>
                  <a:pt x="4886408" y="3361773"/>
                  <a:pt x="4868579" y="3379602"/>
                </a:cubicBezTo>
                <a:cubicBezTo>
                  <a:pt x="4850750" y="3399215"/>
                  <a:pt x="4820442" y="3399215"/>
                  <a:pt x="4802613" y="3379602"/>
                </a:cubicBezTo>
                <a:close/>
                <a:moveTo>
                  <a:pt x="1636071" y="214836"/>
                </a:moveTo>
                <a:cubicBezTo>
                  <a:pt x="1618242" y="197007"/>
                  <a:pt x="1618241" y="166699"/>
                  <a:pt x="1636070" y="148870"/>
                </a:cubicBezTo>
                <a:cubicBezTo>
                  <a:pt x="1653899" y="131041"/>
                  <a:pt x="1684208" y="131041"/>
                  <a:pt x="1702037" y="148870"/>
                </a:cubicBezTo>
                <a:cubicBezTo>
                  <a:pt x="1719866" y="166699"/>
                  <a:pt x="1719866" y="197007"/>
                  <a:pt x="1702037" y="214836"/>
                </a:cubicBezTo>
                <a:cubicBezTo>
                  <a:pt x="1684208" y="234449"/>
                  <a:pt x="1653900" y="234449"/>
                  <a:pt x="1636071" y="214836"/>
                </a:cubicBezTo>
                <a:close/>
                <a:moveTo>
                  <a:pt x="3367449" y="1946215"/>
                </a:moveTo>
                <a:cubicBezTo>
                  <a:pt x="3349620" y="1928386"/>
                  <a:pt x="3349620" y="1898077"/>
                  <a:pt x="3367449" y="1880248"/>
                </a:cubicBezTo>
                <a:cubicBezTo>
                  <a:pt x="3385278" y="1862419"/>
                  <a:pt x="3415586" y="1862419"/>
                  <a:pt x="3433415" y="1880248"/>
                </a:cubicBezTo>
                <a:cubicBezTo>
                  <a:pt x="3451244" y="1898077"/>
                  <a:pt x="3451244" y="1928386"/>
                  <a:pt x="3433415" y="1946215"/>
                </a:cubicBezTo>
                <a:cubicBezTo>
                  <a:pt x="3415586" y="1965827"/>
                  <a:pt x="3385278" y="1965827"/>
                  <a:pt x="3367449" y="1946215"/>
                </a:cubicBezTo>
                <a:close/>
                <a:moveTo>
                  <a:pt x="5091459" y="3670225"/>
                </a:moveTo>
                <a:cubicBezTo>
                  <a:pt x="5073630" y="3652396"/>
                  <a:pt x="5073630" y="3622088"/>
                  <a:pt x="5091459" y="3604259"/>
                </a:cubicBezTo>
                <a:cubicBezTo>
                  <a:pt x="5109288" y="3586430"/>
                  <a:pt x="5139597" y="3586430"/>
                  <a:pt x="5157426" y="3604259"/>
                </a:cubicBezTo>
                <a:cubicBezTo>
                  <a:pt x="5175255" y="3622088"/>
                  <a:pt x="5175255" y="3652396"/>
                  <a:pt x="5157426" y="3670225"/>
                </a:cubicBezTo>
                <a:cubicBezTo>
                  <a:pt x="5139597" y="3689838"/>
                  <a:pt x="5109288" y="3689838"/>
                  <a:pt x="5091459" y="3670225"/>
                </a:cubicBezTo>
                <a:close/>
                <a:moveTo>
                  <a:pt x="3222994" y="1801801"/>
                </a:moveTo>
                <a:cubicBezTo>
                  <a:pt x="3205165" y="1783972"/>
                  <a:pt x="3205165" y="1753664"/>
                  <a:pt x="3222994" y="1735835"/>
                </a:cubicBezTo>
                <a:cubicBezTo>
                  <a:pt x="3240823" y="1718006"/>
                  <a:pt x="3271132" y="1718006"/>
                  <a:pt x="3288961" y="1735835"/>
                </a:cubicBezTo>
                <a:cubicBezTo>
                  <a:pt x="3306790" y="1753664"/>
                  <a:pt x="3306790" y="1783972"/>
                  <a:pt x="3288961" y="1801801"/>
                </a:cubicBezTo>
                <a:cubicBezTo>
                  <a:pt x="3271132" y="1819630"/>
                  <a:pt x="3240823" y="1819630"/>
                  <a:pt x="3222994" y="1801801"/>
                </a:cubicBezTo>
                <a:close/>
                <a:moveTo>
                  <a:pt x="4947005" y="3525811"/>
                </a:moveTo>
                <a:cubicBezTo>
                  <a:pt x="4929176" y="3507982"/>
                  <a:pt x="4929176" y="3477674"/>
                  <a:pt x="4947005" y="3459845"/>
                </a:cubicBezTo>
                <a:cubicBezTo>
                  <a:pt x="4964834" y="3442016"/>
                  <a:pt x="4995142" y="3442016"/>
                  <a:pt x="5012971" y="3459845"/>
                </a:cubicBezTo>
                <a:cubicBezTo>
                  <a:pt x="5030800" y="3477674"/>
                  <a:pt x="5030800" y="3507982"/>
                  <a:pt x="5012971" y="3525811"/>
                </a:cubicBezTo>
                <a:cubicBezTo>
                  <a:pt x="4995142" y="3543640"/>
                  <a:pt x="4964834" y="3543640"/>
                  <a:pt x="4947005" y="3525811"/>
                </a:cubicBezTo>
                <a:close/>
                <a:moveTo>
                  <a:pt x="2215510" y="796065"/>
                </a:moveTo>
                <a:cubicBezTo>
                  <a:pt x="2197681" y="778236"/>
                  <a:pt x="2197681" y="747927"/>
                  <a:pt x="2215510" y="730098"/>
                </a:cubicBezTo>
                <a:cubicBezTo>
                  <a:pt x="2233339" y="712269"/>
                  <a:pt x="2263647" y="712269"/>
                  <a:pt x="2281476" y="730098"/>
                </a:cubicBezTo>
                <a:cubicBezTo>
                  <a:pt x="2299305" y="747927"/>
                  <a:pt x="2299305" y="778235"/>
                  <a:pt x="2281476" y="796064"/>
                </a:cubicBezTo>
                <a:cubicBezTo>
                  <a:pt x="2261865" y="815677"/>
                  <a:pt x="2233339" y="815677"/>
                  <a:pt x="2215510" y="796065"/>
                </a:cubicBezTo>
                <a:close/>
                <a:moveTo>
                  <a:pt x="3946887" y="2527442"/>
                </a:moveTo>
                <a:cubicBezTo>
                  <a:pt x="3929058" y="2509613"/>
                  <a:pt x="3929059" y="2479305"/>
                  <a:pt x="3946888" y="2461476"/>
                </a:cubicBezTo>
                <a:cubicBezTo>
                  <a:pt x="3964717" y="2443647"/>
                  <a:pt x="3995025" y="2443647"/>
                  <a:pt x="4012853" y="2461475"/>
                </a:cubicBezTo>
                <a:cubicBezTo>
                  <a:pt x="4030682" y="2479304"/>
                  <a:pt x="4030682" y="2509613"/>
                  <a:pt x="4012853" y="2527442"/>
                </a:cubicBezTo>
                <a:cubicBezTo>
                  <a:pt x="3993241" y="2547053"/>
                  <a:pt x="3964715" y="2547054"/>
                  <a:pt x="3946887" y="2527442"/>
                </a:cubicBezTo>
                <a:close/>
                <a:moveTo>
                  <a:pt x="1924890" y="505450"/>
                </a:moveTo>
                <a:cubicBezTo>
                  <a:pt x="1907061" y="487621"/>
                  <a:pt x="1907061" y="457313"/>
                  <a:pt x="1924890" y="439484"/>
                </a:cubicBezTo>
                <a:cubicBezTo>
                  <a:pt x="1942719" y="421655"/>
                  <a:pt x="1973027" y="421655"/>
                  <a:pt x="1990856" y="439484"/>
                </a:cubicBezTo>
                <a:cubicBezTo>
                  <a:pt x="2008685" y="457313"/>
                  <a:pt x="2008685" y="487621"/>
                  <a:pt x="1990856" y="505450"/>
                </a:cubicBezTo>
                <a:cubicBezTo>
                  <a:pt x="1973027" y="525063"/>
                  <a:pt x="1944502" y="525063"/>
                  <a:pt x="1924890" y="505450"/>
                </a:cubicBezTo>
                <a:close/>
                <a:moveTo>
                  <a:pt x="3656268" y="2236829"/>
                </a:moveTo>
                <a:cubicBezTo>
                  <a:pt x="3638439" y="2219000"/>
                  <a:pt x="3638439" y="2188691"/>
                  <a:pt x="3656268" y="2170862"/>
                </a:cubicBezTo>
                <a:cubicBezTo>
                  <a:pt x="3674097" y="2153033"/>
                  <a:pt x="3704406" y="2153033"/>
                  <a:pt x="3722235" y="2170862"/>
                </a:cubicBezTo>
                <a:cubicBezTo>
                  <a:pt x="3740064" y="2188691"/>
                  <a:pt x="3740064" y="2219000"/>
                  <a:pt x="3722235" y="2236829"/>
                </a:cubicBezTo>
                <a:cubicBezTo>
                  <a:pt x="3704406" y="2256441"/>
                  <a:pt x="3675881" y="2256441"/>
                  <a:pt x="3656268" y="2236829"/>
                </a:cubicBezTo>
                <a:close/>
                <a:moveTo>
                  <a:pt x="5380278" y="3960838"/>
                </a:moveTo>
                <a:cubicBezTo>
                  <a:pt x="5362449" y="3943009"/>
                  <a:pt x="5362449" y="3912701"/>
                  <a:pt x="5380278" y="3894872"/>
                </a:cubicBezTo>
                <a:cubicBezTo>
                  <a:pt x="5398107" y="3877043"/>
                  <a:pt x="5428415" y="3877043"/>
                  <a:pt x="5446244" y="3894872"/>
                </a:cubicBezTo>
                <a:cubicBezTo>
                  <a:pt x="5464073" y="3912701"/>
                  <a:pt x="5464074" y="3943010"/>
                  <a:pt x="5446245" y="3960839"/>
                </a:cubicBezTo>
                <a:cubicBezTo>
                  <a:pt x="5428416" y="3980451"/>
                  <a:pt x="5399891" y="3980451"/>
                  <a:pt x="5380278" y="3960838"/>
                </a:cubicBezTo>
                <a:close/>
                <a:moveTo>
                  <a:pt x="1780454" y="361034"/>
                </a:moveTo>
                <a:cubicBezTo>
                  <a:pt x="1762625" y="343205"/>
                  <a:pt x="1762625" y="312897"/>
                  <a:pt x="1780454" y="295068"/>
                </a:cubicBezTo>
                <a:cubicBezTo>
                  <a:pt x="1798283" y="277239"/>
                  <a:pt x="1828591" y="277239"/>
                  <a:pt x="1846420" y="295068"/>
                </a:cubicBezTo>
                <a:cubicBezTo>
                  <a:pt x="1864249" y="312897"/>
                  <a:pt x="1864249" y="343205"/>
                  <a:pt x="1846420" y="361034"/>
                </a:cubicBezTo>
                <a:cubicBezTo>
                  <a:pt x="1828591" y="378863"/>
                  <a:pt x="1798283" y="378863"/>
                  <a:pt x="1780454" y="361034"/>
                </a:cubicBezTo>
                <a:close/>
                <a:moveTo>
                  <a:pt x="3511832" y="2092413"/>
                </a:moveTo>
                <a:cubicBezTo>
                  <a:pt x="3494003" y="2074584"/>
                  <a:pt x="3494003" y="2044275"/>
                  <a:pt x="3511832" y="2026446"/>
                </a:cubicBezTo>
                <a:cubicBezTo>
                  <a:pt x="3529661" y="2008617"/>
                  <a:pt x="3559970" y="2008617"/>
                  <a:pt x="3577799" y="2026446"/>
                </a:cubicBezTo>
                <a:cubicBezTo>
                  <a:pt x="3595628" y="2044275"/>
                  <a:pt x="3595628" y="2074584"/>
                  <a:pt x="3577799" y="2092413"/>
                </a:cubicBezTo>
                <a:cubicBezTo>
                  <a:pt x="3559970" y="2110242"/>
                  <a:pt x="3529661" y="2110242"/>
                  <a:pt x="3511832" y="2092413"/>
                </a:cubicBezTo>
                <a:close/>
                <a:moveTo>
                  <a:pt x="5235842" y="3816422"/>
                </a:moveTo>
                <a:cubicBezTo>
                  <a:pt x="5218013" y="3798593"/>
                  <a:pt x="5218013" y="3768285"/>
                  <a:pt x="5235842" y="3750456"/>
                </a:cubicBezTo>
                <a:cubicBezTo>
                  <a:pt x="5253671" y="3732627"/>
                  <a:pt x="5283980" y="3732627"/>
                  <a:pt x="5301809" y="3750456"/>
                </a:cubicBezTo>
                <a:cubicBezTo>
                  <a:pt x="5319638" y="3768285"/>
                  <a:pt x="5319638" y="3798593"/>
                  <a:pt x="5301809" y="3816422"/>
                </a:cubicBezTo>
                <a:cubicBezTo>
                  <a:pt x="5283980" y="3834251"/>
                  <a:pt x="5253671" y="3834251"/>
                  <a:pt x="5235842" y="3816422"/>
                </a:cubicBezTo>
                <a:close/>
                <a:moveTo>
                  <a:pt x="2504354" y="1086671"/>
                </a:moveTo>
                <a:cubicBezTo>
                  <a:pt x="2486525" y="1068842"/>
                  <a:pt x="2486525" y="1038533"/>
                  <a:pt x="2504354" y="1020704"/>
                </a:cubicBezTo>
                <a:cubicBezTo>
                  <a:pt x="2522183" y="1002875"/>
                  <a:pt x="2552491" y="1002875"/>
                  <a:pt x="2570320" y="1020704"/>
                </a:cubicBezTo>
                <a:cubicBezTo>
                  <a:pt x="2588149" y="1038533"/>
                  <a:pt x="2588149" y="1068841"/>
                  <a:pt x="2570320" y="1086670"/>
                </a:cubicBezTo>
                <a:cubicBezTo>
                  <a:pt x="2552491" y="1106283"/>
                  <a:pt x="2522183" y="1106283"/>
                  <a:pt x="2504354" y="1086671"/>
                </a:cubicBezTo>
                <a:close/>
                <a:moveTo>
                  <a:pt x="4235724" y="2818040"/>
                </a:moveTo>
                <a:cubicBezTo>
                  <a:pt x="4217895" y="2800212"/>
                  <a:pt x="4217896" y="2769904"/>
                  <a:pt x="4235725" y="2752075"/>
                </a:cubicBezTo>
                <a:cubicBezTo>
                  <a:pt x="4253554" y="2734246"/>
                  <a:pt x="4283862" y="2734246"/>
                  <a:pt x="4301690" y="2752074"/>
                </a:cubicBezTo>
                <a:cubicBezTo>
                  <a:pt x="4319519" y="2769903"/>
                  <a:pt x="4319519" y="2800211"/>
                  <a:pt x="4301690" y="2818040"/>
                </a:cubicBezTo>
                <a:cubicBezTo>
                  <a:pt x="4283861" y="2837653"/>
                  <a:pt x="4253552" y="2837653"/>
                  <a:pt x="4235724" y="2818040"/>
                </a:cubicBezTo>
                <a:close/>
                <a:moveTo>
                  <a:pt x="2359931" y="942257"/>
                </a:moveTo>
                <a:cubicBezTo>
                  <a:pt x="2342103" y="924428"/>
                  <a:pt x="2342102" y="894119"/>
                  <a:pt x="2359931" y="876290"/>
                </a:cubicBezTo>
                <a:cubicBezTo>
                  <a:pt x="2377760" y="858461"/>
                  <a:pt x="2408069" y="858461"/>
                  <a:pt x="2425898" y="876290"/>
                </a:cubicBezTo>
                <a:cubicBezTo>
                  <a:pt x="2443727" y="894119"/>
                  <a:pt x="2443727" y="924428"/>
                  <a:pt x="2425898" y="942257"/>
                </a:cubicBezTo>
                <a:cubicBezTo>
                  <a:pt x="2406287" y="960086"/>
                  <a:pt x="2377760" y="960086"/>
                  <a:pt x="2359931" y="942257"/>
                </a:cubicBezTo>
                <a:close/>
                <a:moveTo>
                  <a:pt x="4091305" y="2673631"/>
                </a:moveTo>
                <a:cubicBezTo>
                  <a:pt x="4073476" y="2655802"/>
                  <a:pt x="4073477" y="2625494"/>
                  <a:pt x="4091306" y="2607665"/>
                </a:cubicBezTo>
                <a:cubicBezTo>
                  <a:pt x="4109135" y="2589836"/>
                  <a:pt x="4139443" y="2589835"/>
                  <a:pt x="4157272" y="2607664"/>
                </a:cubicBezTo>
                <a:cubicBezTo>
                  <a:pt x="4175100" y="2625492"/>
                  <a:pt x="4175100" y="2655801"/>
                  <a:pt x="4157271" y="2673630"/>
                </a:cubicBezTo>
                <a:cubicBezTo>
                  <a:pt x="4137660" y="2691458"/>
                  <a:pt x="4109134" y="2691459"/>
                  <a:pt x="4091305" y="2673631"/>
                </a:cubicBezTo>
                <a:close/>
                <a:moveTo>
                  <a:pt x="2069308" y="651648"/>
                </a:moveTo>
                <a:cubicBezTo>
                  <a:pt x="2051479" y="633819"/>
                  <a:pt x="2051479" y="603510"/>
                  <a:pt x="2069308" y="585681"/>
                </a:cubicBezTo>
                <a:cubicBezTo>
                  <a:pt x="2087137" y="567852"/>
                  <a:pt x="2117446" y="567853"/>
                  <a:pt x="2135275" y="585682"/>
                </a:cubicBezTo>
                <a:cubicBezTo>
                  <a:pt x="2153104" y="603511"/>
                  <a:pt x="2153104" y="633819"/>
                  <a:pt x="2135275" y="651648"/>
                </a:cubicBezTo>
                <a:cubicBezTo>
                  <a:pt x="2117446" y="669477"/>
                  <a:pt x="2088921" y="669477"/>
                  <a:pt x="2069308" y="651648"/>
                </a:cubicBezTo>
                <a:close/>
                <a:moveTo>
                  <a:pt x="3800687" y="2383026"/>
                </a:moveTo>
                <a:cubicBezTo>
                  <a:pt x="3782858" y="2365197"/>
                  <a:pt x="3782858" y="2334889"/>
                  <a:pt x="3800687" y="2317060"/>
                </a:cubicBezTo>
                <a:cubicBezTo>
                  <a:pt x="3818516" y="2299231"/>
                  <a:pt x="3848824" y="2299231"/>
                  <a:pt x="3866653" y="2317060"/>
                </a:cubicBezTo>
                <a:cubicBezTo>
                  <a:pt x="3884482" y="2334889"/>
                  <a:pt x="3884482" y="2365197"/>
                  <a:pt x="3866653" y="2383026"/>
                </a:cubicBezTo>
                <a:cubicBezTo>
                  <a:pt x="3848824" y="2400855"/>
                  <a:pt x="3820300" y="2400855"/>
                  <a:pt x="3800687" y="2383026"/>
                </a:cubicBezTo>
                <a:close/>
                <a:moveTo>
                  <a:pt x="2648771" y="1232867"/>
                </a:moveTo>
                <a:cubicBezTo>
                  <a:pt x="2630942" y="1215038"/>
                  <a:pt x="2630942" y="1184730"/>
                  <a:pt x="2648771" y="1166901"/>
                </a:cubicBezTo>
                <a:cubicBezTo>
                  <a:pt x="2666600" y="1149072"/>
                  <a:pt x="2696910" y="1149072"/>
                  <a:pt x="2714739" y="1166901"/>
                </a:cubicBezTo>
                <a:cubicBezTo>
                  <a:pt x="2732567" y="1184730"/>
                  <a:pt x="2732566" y="1215038"/>
                  <a:pt x="2714739" y="1232867"/>
                </a:cubicBezTo>
                <a:cubicBezTo>
                  <a:pt x="2696910" y="1250696"/>
                  <a:pt x="2666600" y="1250696"/>
                  <a:pt x="2648771" y="1232867"/>
                </a:cubicBezTo>
                <a:close/>
                <a:moveTo>
                  <a:pt x="4380138" y="2964234"/>
                </a:moveTo>
                <a:cubicBezTo>
                  <a:pt x="4362312" y="2946408"/>
                  <a:pt x="4362313" y="2916101"/>
                  <a:pt x="4380142" y="2898272"/>
                </a:cubicBezTo>
                <a:cubicBezTo>
                  <a:pt x="4397971" y="2880443"/>
                  <a:pt x="4428282" y="2880443"/>
                  <a:pt x="4446108" y="2898269"/>
                </a:cubicBezTo>
                <a:cubicBezTo>
                  <a:pt x="4463934" y="2916097"/>
                  <a:pt x="4463935" y="2946407"/>
                  <a:pt x="4446107" y="2964235"/>
                </a:cubicBezTo>
                <a:cubicBezTo>
                  <a:pt x="4428278" y="2982064"/>
                  <a:pt x="4397967" y="2982063"/>
                  <a:pt x="4380138" y="2964234"/>
                </a:cubicBezTo>
                <a:close/>
                <a:moveTo>
                  <a:pt x="2803610" y="1643485"/>
                </a:moveTo>
                <a:cubicBezTo>
                  <a:pt x="2785781" y="1625656"/>
                  <a:pt x="2785781" y="1595347"/>
                  <a:pt x="2803610" y="1577518"/>
                </a:cubicBezTo>
                <a:cubicBezTo>
                  <a:pt x="2823221" y="1559690"/>
                  <a:pt x="2851747" y="1559689"/>
                  <a:pt x="2869576" y="1577518"/>
                </a:cubicBezTo>
                <a:cubicBezTo>
                  <a:pt x="2887405" y="1595347"/>
                  <a:pt x="2887405" y="1625656"/>
                  <a:pt x="2869576" y="1643485"/>
                </a:cubicBezTo>
                <a:cubicBezTo>
                  <a:pt x="2851747" y="1661314"/>
                  <a:pt x="2821439" y="1661314"/>
                  <a:pt x="2803610" y="1643485"/>
                </a:cubicBezTo>
                <a:close/>
                <a:moveTo>
                  <a:pt x="2949804" y="1789679"/>
                </a:moveTo>
                <a:cubicBezTo>
                  <a:pt x="2931975" y="1771850"/>
                  <a:pt x="2931975" y="1741542"/>
                  <a:pt x="2949804" y="1723713"/>
                </a:cubicBezTo>
                <a:cubicBezTo>
                  <a:pt x="2967633" y="1704100"/>
                  <a:pt x="2996158" y="1704100"/>
                  <a:pt x="3015771" y="1723713"/>
                </a:cubicBezTo>
                <a:cubicBezTo>
                  <a:pt x="3033600" y="1741542"/>
                  <a:pt x="3033600" y="1771850"/>
                  <a:pt x="3015771" y="1789679"/>
                </a:cubicBezTo>
                <a:cubicBezTo>
                  <a:pt x="2997942" y="1807508"/>
                  <a:pt x="2967633" y="1807508"/>
                  <a:pt x="2949804" y="1789679"/>
                </a:cubicBezTo>
                <a:close/>
                <a:moveTo>
                  <a:pt x="4527621" y="3367496"/>
                </a:moveTo>
                <a:cubicBezTo>
                  <a:pt x="4509792" y="3349667"/>
                  <a:pt x="4509792" y="3319358"/>
                  <a:pt x="4527621" y="3301530"/>
                </a:cubicBezTo>
                <a:cubicBezTo>
                  <a:pt x="4547232" y="3283700"/>
                  <a:pt x="4575758" y="3283701"/>
                  <a:pt x="4593587" y="3301530"/>
                </a:cubicBezTo>
                <a:cubicBezTo>
                  <a:pt x="4611416" y="3319358"/>
                  <a:pt x="4611416" y="3349667"/>
                  <a:pt x="4593587" y="3367496"/>
                </a:cubicBezTo>
                <a:cubicBezTo>
                  <a:pt x="4575758" y="3385325"/>
                  <a:pt x="4545450" y="3385325"/>
                  <a:pt x="4527621" y="3367496"/>
                </a:cubicBezTo>
                <a:close/>
                <a:moveTo>
                  <a:pt x="4673806" y="3513681"/>
                </a:moveTo>
                <a:cubicBezTo>
                  <a:pt x="4655976" y="3495851"/>
                  <a:pt x="4655977" y="3465543"/>
                  <a:pt x="4673806" y="3447714"/>
                </a:cubicBezTo>
                <a:cubicBezTo>
                  <a:pt x="4691634" y="3428101"/>
                  <a:pt x="4720159" y="3428101"/>
                  <a:pt x="4739772" y="3447715"/>
                </a:cubicBezTo>
                <a:cubicBezTo>
                  <a:pt x="4757600" y="3465542"/>
                  <a:pt x="4757601" y="3495851"/>
                  <a:pt x="4739772" y="3513680"/>
                </a:cubicBezTo>
                <a:cubicBezTo>
                  <a:pt x="4721943" y="3531509"/>
                  <a:pt x="4691634" y="3531509"/>
                  <a:pt x="4673806" y="3513681"/>
                </a:cubicBezTo>
                <a:close/>
                <a:moveTo>
                  <a:pt x="2659190" y="1499071"/>
                </a:moveTo>
                <a:cubicBezTo>
                  <a:pt x="2641361" y="1481242"/>
                  <a:pt x="2641362" y="1450934"/>
                  <a:pt x="2659191" y="1433105"/>
                </a:cubicBezTo>
                <a:cubicBezTo>
                  <a:pt x="2678801" y="1413492"/>
                  <a:pt x="2707328" y="1413492"/>
                  <a:pt x="2725157" y="1433104"/>
                </a:cubicBezTo>
                <a:cubicBezTo>
                  <a:pt x="2742986" y="1450933"/>
                  <a:pt x="2742986" y="1481242"/>
                  <a:pt x="2725157" y="1499071"/>
                </a:cubicBezTo>
                <a:cubicBezTo>
                  <a:pt x="2707328" y="1516900"/>
                  <a:pt x="2677019" y="1516900"/>
                  <a:pt x="2659190" y="1499071"/>
                </a:cubicBezTo>
                <a:close/>
                <a:moveTo>
                  <a:pt x="1500570" y="350336"/>
                </a:moveTo>
                <a:cubicBezTo>
                  <a:pt x="1482741" y="332507"/>
                  <a:pt x="1482741" y="302199"/>
                  <a:pt x="1500570" y="284370"/>
                </a:cubicBezTo>
                <a:cubicBezTo>
                  <a:pt x="1518399" y="266541"/>
                  <a:pt x="1548708" y="266541"/>
                  <a:pt x="1566537" y="284370"/>
                </a:cubicBezTo>
                <a:cubicBezTo>
                  <a:pt x="1584366" y="302199"/>
                  <a:pt x="1584366" y="332507"/>
                  <a:pt x="1566537" y="350336"/>
                </a:cubicBezTo>
                <a:cubicBezTo>
                  <a:pt x="1548708" y="369949"/>
                  <a:pt x="1518400" y="369949"/>
                  <a:pt x="1500570" y="350336"/>
                </a:cubicBezTo>
                <a:close/>
                <a:moveTo>
                  <a:pt x="3231949" y="2081715"/>
                </a:moveTo>
                <a:cubicBezTo>
                  <a:pt x="3214120" y="2063886"/>
                  <a:pt x="3214120" y="2033577"/>
                  <a:pt x="3231949" y="2015748"/>
                </a:cubicBezTo>
                <a:cubicBezTo>
                  <a:pt x="3249778" y="1997919"/>
                  <a:pt x="3280086" y="1997919"/>
                  <a:pt x="3297915" y="2015748"/>
                </a:cubicBezTo>
                <a:cubicBezTo>
                  <a:pt x="3315744" y="2033577"/>
                  <a:pt x="3315744" y="2063886"/>
                  <a:pt x="3297915" y="2081715"/>
                </a:cubicBezTo>
                <a:cubicBezTo>
                  <a:pt x="3280086" y="2101327"/>
                  <a:pt x="3249778" y="2101327"/>
                  <a:pt x="3231949" y="2081715"/>
                </a:cubicBezTo>
                <a:close/>
                <a:moveTo>
                  <a:pt x="4955959" y="3805725"/>
                </a:moveTo>
                <a:cubicBezTo>
                  <a:pt x="4938130" y="3787896"/>
                  <a:pt x="4938130" y="3757588"/>
                  <a:pt x="4955959" y="3739759"/>
                </a:cubicBezTo>
                <a:cubicBezTo>
                  <a:pt x="4973788" y="3721930"/>
                  <a:pt x="5004097" y="3721930"/>
                  <a:pt x="5021926" y="3739759"/>
                </a:cubicBezTo>
                <a:cubicBezTo>
                  <a:pt x="5039755" y="3757588"/>
                  <a:pt x="5039755" y="3787896"/>
                  <a:pt x="5021926" y="3805725"/>
                </a:cubicBezTo>
                <a:cubicBezTo>
                  <a:pt x="5004097" y="3825338"/>
                  <a:pt x="4973788" y="3825338"/>
                  <a:pt x="4955959" y="3805725"/>
                </a:cubicBezTo>
                <a:close/>
                <a:moveTo>
                  <a:pt x="3087493" y="1937296"/>
                </a:moveTo>
                <a:cubicBezTo>
                  <a:pt x="3069664" y="1919467"/>
                  <a:pt x="3069664" y="1889159"/>
                  <a:pt x="3087493" y="1871330"/>
                </a:cubicBezTo>
                <a:cubicBezTo>
                  <a:pt x="3105322" y="1853501"/>
                  <a:pt x="3135631" y="1853501"/>
                  <a:pt x="3153460" y="1871330"/>
                </a:cubicBezTo>
                <a:cubicBezTo>
                  <a:pt x="3171289" y="1889159"/>
                  <a:pt x="3171289" y="1919467"/>
                  <a:pt x="3153460" y="1937296"/>
                </a:cubicBezTo>
                <a:cubicBezTo>
                  <a:pt x="3135631" y="1955125"/>
                  <a:pt x="3105322" y="1955125"/>
                  <a:pt x="3087493" y="1937296"/>
                </a:cubicBezTo>
                <a:close/>
                <a:moveTo>
                  <a:pt x="4811504" y="3661306"/>
                </a:moveTo>
                <a:cubicBezTo>
                  <a:pt x="4793675" y="3643478"/>
                  <a:pt x="4793675" y="3613169"/>
                  <a:pt x="4811504" y="3595340"/>
                </a:cubicBezTo>
                <a:cubicBezTo>
                  <a:pt x="4829333" y="3577511"/>
                  <a:pt x="4859641" y="3577511"/>
                  <a:pt x="4877470" y="3595340"/>
                </a:cubicBezTo>
                <a:cubicBezTo>
                  <a:pt x="4895299" y="3613169"/>
                  <a:pt x="4895299" y="3643478"/>
                  <a:pt x="4877470" y="3661307"/>
                </a:cubicBezTo>
                <a:cubicBezTo>
                  <a:pt x="4859641" y="3679136"/>
                  <a:pt x="4829333" y="3679136"/>
                  <a:pt x="4811504" y="3661306"/>
                </a:cubicBezTo>
                <a:close/>
                <a:moveTo>
                  <a:pt x="1789392" y="640951"/>
                </a:moveTo>
                <a:cubicBezTo>
                  <a:pt x="1771563" y="623122"/>
                  <a:pt x="1771563" y="592813"/>
                  <a:pt x="1789392" y="574984"/>
                </a:cubicBezTo>
                <a:cubicBezTo>
                  <a:pt x="1807221" y="557155"/>
                  <a:pt x="1837529" y="557155"/>
                  <a:pt x="1855358" y="574984"/>
                </a:cubicBezTo>
                <a:cubicBezTo>
                  <a:pt x="1873187" y="592813"/>
                  <a:pt x="1873187" y="623122"/>
                  <a:pt x="1855358" y="640951"/>
                </a:cubicBezTo>
                <a:cubicBezTo>
                  <a:pt x="1837529" y="660563"/>
                  <a:pt x="1807221" y="660564"/>
                  <a:pt x="1789392" y="640951"/>
                </a:cubicBezTo>
                <a:close/>
                <a:moveTo>
                  <a:pt x="3520770" y="2372329"/>
                </a:moveTo>
                <a:cubicBezTo>
                  <a:pt x="3502941" y="2354500"/>
                  <a:pt x="3502941" y="2324192"/>
                  <a:pt x="3520770" y="2306363"/>
                </a:cubicBezTo>
                <a:cubicBezTo>
                  <a:pt x="3538599" y="2288534"/>
                  <a:pt x="3568908" y="2288534"/>
                  <a:pt x="3586737" y="2306363"/>
                </a:cubicBezTo>
                <a:cubicBezTo>
                  <a:pt x="3604566" y="2324192"/>
                  <a:pt x="3604566" y="2354500"/>
                  <a:pt x="3586737" y="2372329"/>
                </a:cubicBezTo>
                <a:cubicBezTo>
                  <a:pt x="3568908" y="2391942"/>
                  <a:pt x="3538599" y="2391942"/>
                  <a:pt x="3520770" y="2372329"/>
                </a:cubicBezTo>
                <a:close/>
                <a:moveTo>
                  <a:pt x="1644955" y="496533"/>
                </a:moveTo>
                <a:cubicBezTo>
                  <a:pt x="1627126" y="478704"/>
                  <a:pt x="1627125" y="448396"/>
                  <a:pt x="1644954" y="430567"/>
                </a:cubicBezTo>
                <a:cubicBezTo>
                  <a:pt x="1662783" y="412738"/>
                  <a:pt x="1693094" y="412738"/>
                  <a:pt x="1710923" y="430567"/>
                </a:cubicBezTo>
                <a:cubicBezTo>
                  <a:pt x="1728750" y="448396"/>
                  <a:pt x="1728750" y="478704"/>
                  <a:pt x="1710923" y="496533"/>
                </a:cubicBezTo>
                <a:cubicBezTo>
                  <a:pt x="1693094" y="514362"/>
                  <a:pt x="1662784" y="514362"/>
                  <a:pt x="1644955" y="496533"/>
                </a:cubicBezTo>
                <a:close/>
                <a:moveTo>
                  <a:pt x="3376333" y="2227912"/>
                </a:moveTo>
                <a:cubicBezTo>
                  <a:pt x="3358504" y="2210083"/>
                  <a:pt x="3358504" y="2179775"/>
                  <a:pt x="3376333" y="2161946"/>
                </a:cubicBezTo>
                <a:cubicBezTo>
                  <a:pt x="3394162" y="2144117"/>
                  <a:pt x="3424472" y="2144117"/>
                  <a:pt x="3442301" y="2161946"/>
                </a:cubicBezTo>
                <a:cubicBezTo>
                  <a:pt x="3460128" y="2179775"/>
                  <a:pt x="3460128" y="2210083"/>
                  <a:pt x="3442301" y="2227912"/>
                </a:cubicBezTo>
                <a:cubicBezTo>
                  <a:pt x="3424472" y="2245741"/>
                  <a:pt x="3394162" y="2245741"/>
                  <a:pt x="3376333" y="2227912"/>
                </a:cubicBezTo>
                <a:close/>
                <a:moveTo>
                  <a:pt x="5100343" y="3951922"/>
                </a:moveTo>
                <a:cubicBezTo>
                  <a:pt x="5082514" y="3934093"/>
                  <a:pt x="5082514" y="3903785"/>
                  <a:pt x="5100343" y="3885956"/>
                </a:cubicBezTo>
                <a:cubicBezTo>
                  <a:pt x="5118172" y="3868127"/>
                  <a:pt x="5148482" y="3868127"/>
                  <a:pt x="5166311" y="3885956"/>
                </a:cubicBezTo>
                <a:cubicBezTo>
                  <a:pt x="5184139" y="3903785"/>
                  <a:pt x="5184138" y="3934093"/>
                  <a:pt x="5166311" y="3951922"/>
                </a:cubicBezTo>
                <a:cubicBezTo>
                  <a:pt x="5148482" y="3969751"/>
                  <a:pt x="5118172" y="3969751"/>
                  <a:pt x="5100343" y="3951922"/>
                </a:cubicBezTo>
                <a:close/>
                <a:moveTo>
                  <a:pt x="2078227" y="931562"/>
                </a:moveTo>
                <a:cubicBezTo>
                  <a:pt x="2060398" y="913733"/>
                  <a:pt x="2060398" y="883425"/>
                  <a:pt x="2078227" y="865596"/>
                </a:cubicBezTo>
                <a:cubicBezTo>
                  <a:pt x="2096056" y="847767"/>
                  <a:pt x="2126365" y="847767"/>
                  <a:pt x="2144194" y="865596"/>
                </a:cubicBezTo>
                <a:cubicBezTo>
                  <a:pt x="2162023" y="883425"/>
                  <a:pt x="2162022" y="913733"/>
                  <a:pt x="2144193" y="931562"/>
                </a:cubicBezTo>
                <a:cubicBezTo>
                  <a:pt x="2126365" y="951175"/>
                  <a:pt x="2096056" y="951175"/>
                  <a:pt x="2078227" y="931562"/>
                </a:cubicBezTo>
                <a:close/>
                <a:moveTo>
                  <a:pt x="1933808" y="787147"/>
                </a:moveTo>
                <a:cubicBezTo>
                  <a:pt x="1915979" y="769318"/>
                  <a:pt x="1915979" y="739010"/>
                  <a:pt x="1933808" y="721181"/>
                </a:cubicBezTo>
                <a:cubicBezTo>
                  <a:pt x="1951637" y="703352"/>
                  <a:pt x="1981945" y="703352"/>
                  <a:pt x="1999774" y="721181"/>
                </a:cubicBezTo>
                <a:cubicBezTo>
                  <a:pt x="2017603" y="739010"/>
                  <a:pt x="2017603" y="769318"/>
                  <a:pt x="1999774" y="787147"/>
                </a:cubicBezTo>
                <a:cubicBezTo>
                  <a:pt x="1981945" y="804976"/>
                  <a:pt x="1951637" y="804976"/>
                  <a:pt x="1933808" y="787147"/>
                </a:cubicBezTo>
                <a:close/>
                <a:moveTo>
                  <a:pt x="2513271" y="1368367"/>
                </a:moveTo>
                <a:cubicBezTo>
                  <a:pt x="2495442" y="1350538"/>
                  <a:pt x="2495442" y="1320230"/>
                  <a:pt x="2513271" y="1302401"/>
                </a:cubicBezTo>
                <a:cubicBezTo>
                  <a:pt x="2531100" y="1284572"/>
                  <a:pt x="2561408" y="1284572"/>
                  <a:pt x="2579237" y="1302401"/>
                </a:cubicBezTo>
                <a:cubicBezTo>
                  <a:pt x="2597066" y="1320230"/>
                  <a:pt x="2597066" y="1350538"/>
                  <a:pt x="2579237" y="1368367"/>
                </a:cubicBezTo>
                <a:cubicBezTo>
                  <a:pt x="2559626" y="1386196"/>
                  <a:pt x="2531100" y="1386196"/>
                  <a:pt x="2513271" y="1368367"/>
                </a:cubicBezTo>
                <a:close/>
                <a:moveTo>
                  <a:pt x="2367070" y="1222171"/>
                </a:moveTo>
                <a:cubicBezTo>
                  <a:pt x="2349241" y="1204342"/>
                  <a:pt x="2349241" y="1174034"/>
                  <a:pt x="2367070" y="1156205"/>
                </a:cubicBezTo>
                <a:cubicBezTo>
                  <a:pt x="2384899" y="1138376"/>
                  <a:pt x="2415207" y="1138376"/>
                  <a:pt x="2433036" y="1156205"/>
                </a:cubicBezTo>
                <a:cubicBezTo>
                  <a:pt x="2450865" y="1174034"/>
                  <a:pt x="2450865" y="1204342"/>
                  <a:pt x="2433036" y="1222171"/>
                </a:cubicBezTo>
                <a:cubicBezTo>
                  <a:pt x="2415207" y="1241784"/>
                  <a:pt x="2386682" y="1241784"/>
                  <a:pt x="2367070" y="1222171"/>
                </a:cubicBezTo>
                <a:close/>
                <a:moveTo>
                  <a:pt x="2222650" y="1077757"/>
                </a:moveTo>
                <a:cubicBezTo>
                  <a:pt x="2204821" y="1059928"/>
                  <a:pt x="2204820" y="1029619"/>
                  <a:pt x="2222649" y="1011790"/>
                </a:cubicBezTo>
                <a:cubicBezTo>
                  <a:pt x="2240478" y="993961"/>
                  <a:pt x="2270787" y="993961"/>
                  <a:pt x="2288616" y="1011790"/>
                </a:cubicBezTo>
                <a:cubicBezTo>
                  <a:pt x="2306445" y="1029619"/>
                  <a:pt x="2306445" y="1059928"/>
                  <a:pt x="2288616" y="1077757"/>
                </a:cubicBezTo>
                <a:cubicBezTo>
                  <a:pt x="2270787" y="1095586"/>
                  <a:pt x="2242260" y="1095586"/>
                  <a:pt x="2222650" y="1077757"/>
                </a:cubicBezTo>
                <a:close/>
                <a:moveTo>
                  <a:pt x="2527450" y="1629695"/>
                </a:moveTo>
                <a:cubicBezTo>
                  <a:pt x="2509621" y="1611866"/>
                  <a:pt x="2509621" y="1581558"/>
                  <a:pt x="2527450" y="1563729"/>
                </a:cubicBezTo>
                <a:cubicBezTo>
                  <a:pt x="2545279" y="1544116"/>
                  <a:pt x="2575587" y="1544116"/>
                  <a:pt x="2593416" y="1563729"/>
                </a:cubicBezTo>
                <a:cubicBezTo>
                  <a:pt x="2611245" y="1581558"/>
                  <a:pt x="2611246" y="1611867"/>
                  <a:pt x="2593417" y="1629696"/>
                </a:cubicBezTo>
                <a:cubicBezTo>
                  <a:pt x="2575588" y="1647525"/>
                  <a:pt x="2545279" y="1647524"/>
                  <a:pt x="2527450" y="1629695"/>
                </a:cubicBezTo>
                <a:close/>
                <a:moveTo>
                  <a:pt x="2665086" y="1777271"/>
                </a:moveTo>
                <a:cubicBezTo>
                  <a:pt x="2647257" y="1759442"/>
                  <a:pt x="2647257" y="1729133"/>
                  <a:pt x="2665086" y="1711304"/>
                </a:cubicBezTo>
                <a:cubicBezTo>
                  <a:pt x="2682915" y="1693475"/>
                  <a:pt x="2713224" y="1693475"/>
                  <a:pt x="2731053" y="1711304"/>
                </a:cubicBezTo>
                <a:cubicBezTo>
                  <a:pt x="2748882" y="1729133"/>
                  <a:pt x="2748881" y="1759442"/>
                  <a:pt x="2731052" y="1777271"/>
                </a:cubicBezTo>
                <a:cubicBezTo>
                  <a:pt x="2713223" y="1795099"/>
                  <a:pt x="2682915" y="1795100"/>
                  <a:pt x="2665086" y="1777271"/>
                </a:cubicBezTo>
                <a:close/>
                <a:moveTo>
                  <a:pt x="2809526" y="1921724"/>
                </a:moveTo>
                <a:cubicBezTo>
                  <a:pt x="2791697" y="1903895"/>
                  <a:pt x="2791696" y="1873587"/>
                  <a:pt x="2809525" y="1855758"/>
                </a:cubicBezTo>
                <a:cubicBezTo>
                  <a:pt x="2827354" y="1837929"/>
                  <a:pt x="2857663" y="1837929"/>
                  <a:pt x="2875492" y="1855758"/>
                </a:cubicBezTo>
                <a:cubicBezTo>
                  <a:pt x="2893321" y="1873587"/>
                  <a:pt x="2893321" y="1903895"/>
                  <a:pt x="2875492" y="1921724"/>
                </a:cubicBezTo>
                <a:cubicBezTo>
                  <a:pt x="2857663" y="1941337"/>
                  <a:pt x="2827355" y="1941337"/>
                  <a:pt x="2809526" y="1921724"/>
                </a:cubicBezTo>
                <a:close/>
                <a:moveTo>
                  <a:pt x="2954007" y="2067926"/>
                </a:moveTo>
                <a:cubicBezTo>
                  <a:pt x="2936178" y="2050097"/>
                  <a:pt x="2936178" y="2019788"/>
                  <a:pt x="2954007" y="2001959"/>
                </a:cubicBezTo>
                <a:cubicBezTo>
                  <a:pt x="2971836" y="1984130"/>
                  <a:pt x="3002145" y="1984130"/>
                  <a:pt x="3019974" y="2001959"/>
                </a:cubicBezTo>
                <a:cubicBezTo>
                  <a:pt x="3037803" y="2019788"/>
                  <a:pt x="3037803" y="2050097"/>
                  <a:pt x="3019974" y="2067926"/>
                </a:cubicBezTo>
                <a:cubicBezTo>
                  <a:pt x="3002145" y="2085754"/>
                  <a:pt x="2973618" y="2085754"/>
                  <a:pt x="2954007" y="2067926"/>
                </a:cubicBezTo>
                <a:close/>
                <a:moveTo>
                  <a:pt x="4678013" y="3791931"/>
                </a:moveTo>
                <a:cubicBezTo>
                  <a:pt x="4660184" y="3774102"/>
                  <a:pt x="4660184" y="3743794"/>
                  <a:pt x="4678013" y="3725965"/>
                </a:cubicBezTo>
                <a:cubicBezTo>
                  <a:pt x="4695842" y="3708136"/>
                  <a:pt x="4726150" y="3708136"/>
                  <a:pt x="4743979" y="3725965"/>
                </a:cubicBezTo>
                <a:cubicBezTo>
                  <a:pt x="4761808" y="3743794"/>
                  <a:pt x="4761808" y="3774102"/>
                  <a:pt x="4743979" y="3791931"/>
                </a:cubicBezTo>
                <a:cubicBezTo>
                  <a:pt x="4726150" y="3809760"/>
                  <a:pt x="4697624" y="3809760"/>
                  <a:pt x="4678013" y="3791931"/>
                </a:cubicBezTo>
                <a:close/>
                <a:moveTo>
                  <a:pt x="1657654" y="771576"/>
                </a:moveTo>
                <a:cubicBezTo>
                  <a:pt x="1639825" y="753747"/>
                  <a:pt x="1639824" y="723439"/>
                  <a:pt x="1657653" y="705610"/>
                </a:cubicBezTo>
                <a:cubicBezTo>
                  <a:pt x="1675482" y="687781"/>
                  <a:pt x="1705791" y="687781"/>
                  <a:pt x="1723620" y="705610"/>
                </a:cubicBezTo>
                <a:cubicBezTo>
                  <a:pt x="1741449" y="723439"/>
                  <a:pt x="1741449" y="753747"/>
                  <a:pt x="1723620" y="771576"/>
                </a:cubicBezTo>
                <a:cubicBezTo>
                  <a:pt x="1704009" y="791189"/>
                  <a:pt x="1675483" y="791189"/>
                  <a:pt x="1657654" y="771576"/>
                </a:cubicBezTo>
                <a:close/>
                <a:moveTo>
                  <a:pt x="3389032" y="2502955"/>
                </a:moveTo>
                <a:cubicBezTo>
                  <a:pt x="3371203" y="2485126"/>
                  <a:pt x="3371203" y="2454817"/>
                  <a:pt x="3389032" y="2436988"/>
                </a:cubicBezTo>
                <a:cubicBezTo>
                  <a:pt x="3406861" y="2419159"/>
                  <a:pt x="3437169" y="2419159"/>
                  <a:pt x="3454998" y="2436988"/>
                </a:cubicBezTo>
                <a:cubicBezTo>
                  <a:pt x="3472827" y="2454817"/>
                  <a:pt x="3472827" y="2485126"/>
                  <a:pt x="3454998" y="2502955"/>
                </a:cubicBezTo>
                <a:cubicBezTo>
                  <a:pt x="3435387" y="2522567"/>
                  <a:pt x="3406861" y="2522567"/>
                  <a:pt x="3389032" y="2502955"/>
                </a:cubicBezTo>
                <a:close/>
                <a:moveTo>
                  <a:pt x="1367031" y="480964"/>
                </a:moveTo>
                <a:cubicBezTo>
                  <a:pt x="1349202" y="463135"/>
                  <a:pt x="1349202" y="432826"/>
                  <a:pt x="1367031" y="414997"/>
                </a:cubicBezTo>
                <a:cubicBezTo>
                  <a:pt x="1384860" y="397168"/>
                  <a:pt x="1415169" y="397168"/>
                  <a:pt x="1432998" y="414997"/>
                </a:cubicBezTo>
                <a:cubicBezTo>
                  <a:pt x="1450827" y="432826"/>
                  <a:pt x="1450826" y="463134"/>
                  <a:pt x="1432997" y="480963"/>
                </a:cubicBezTo>
                <a:cubicBezTo>
                  <a:pt x="1415169" y="500576"/>
                  <a:pt x="1386642" y="500576"/>
                  <a:pt x="1367031" y="480964"/>
                </a:cubicBezTo>
                <a:close/>
                <a:moveTo>
                  <a:pt x="3098410" y="2212342"/>
                </a:moveTo>
                <a:cubicBezTo>
                  <a:pt x="3080581" y="2194513"/>
                  <a:pt x="3080581" y="2164205"/>
                  <a:pt x="3098410" y="2146376"/>
                </a:cubicBezTo>
                <a:cubicBezTo>
                  <a:pt x="3116239" y="2128547"/>
                  <a:pt x="3146547" y="2128547"/>
                  <a:pt x="3164376" y="2146376"/>
                </a:cubicBezTo>
                <a:cubicBezTo>
                  <a:pt x="3182205" y="2164205"/>
                  <a:pt x="3182205" y="2194513"/>
                  <a:pt x="3164376" y="2212342"/>
                </a:cubicBezTo>
                <a:cubicBezTo>
                  <a:pt x="3146547" y="2231955"/>
                  <a:pt x="3118021" y="2231955"/>
                  <a:pt x="3098410" y="2212342"/>
                </a:cubicBezTo>
                <a:close/>
                <a:moveTo>
                  <a:pt x="4822414" y="3936347"/>
                </a:moveTo>
                <a:cubicBezTo>
                  <a:pt x="4804585" y="3918518"/>
                  <a:pt x="4804586" y="3888210"/>
                  <a:pt x="4822415" y="3870381"/>
                </a:cubicBezTo>
                <a:cubicBezTo>
                  <a:pt x="4840243" y="3852552"/>
                  <a:pt x="4870552" y="3852551"/>
                  <a:pt x="4888381" y="3870380"/>
                </a:cubicBezTo>
                <a:cubicBezTo>
                  <a:pt x="4906210" y="3888209"/>
                  <a:pt x="4906209" y="3918518"/>
                  <a:pt x="4888380" y="3936347"/>
                </a:cubicBezTo>
                <a:cubicBezTo>
                  <a:pt x="4870551" y="3955959"/>
                  <a:pt x="4842025" y="3955959"/>
                  <a:pt x="4822414" y="3936347"/>
                </a:cubicBezTo>
                <a:close/>
                <a:moveTo>
                  <a:pt x="1513222" y="627162"/>
                </a:moveTo>
                <a:cubicBezTo>
                  <a:pt x="1495393" y="609333"/>
                  <a:pt x="1495393" y="579024"/>
                  <a:pt x="1513222" y="561195"/>
                </a:cubicBezTo>
                <a:cubicBezTo>
                  <a:pt x="1531051" y="543366"/>
                  <a:pt x="1561359" y="543366"/>
                  <a:pt x="1579188" y="561195"/>
                </a:cubicBezTo>
                <a:cubicBezTo>
                  <a:pt x="1597017" y="579024"/>
                  <a:pt x="1597017" y="609332"/>
                  <a:pt x="1579188" y="627161"/>
                </a:cubicBezTo>
                <a:cubicBezTo>
                  <a:pt x="1559577" y="644990"/>
                  <a:pt x="1531051" y="644990"/>
                  <a:pt x="1513222" y="627162"/>
                </a:cubicBezTo>
                <a:close/>
                <a:moveTo>
                  <a:pt x="3244601" y="2358540"/>
                </a:moveTo>
                <a:cubicBezTo>
                  <a:pt x="3226772" y="2340711"/>
                  <a:pt x="3226772" y="2310403"/>
                  <a:pt x="3244601" y="2292574"/>
                </a:cubicBezTo>
                <a:cubicBezTo>
                  <a:pt x="3262430" y="2274745"/>
                  <a:pt x="3292738" y="2274745"/>
                  <a:pt x="3310567" y="2292574"/>
                </a:cubicBezTo>
                <a:cubicBezTo>
                  <a:pt x="3328396" y="2310403"/>
                  <a:pt x="3328396" y="2340711"/>
                  <a:pt x="3310567" y="2358540"/>
                </a:cubicBezTo>
                <a:cubicBezTo>
                  <a:pt x="3290956" y="2376369"/>
                  <a:pt x="3262430" y="2376369"/>
                  <a:pt x="3244601" y="2358540"/>
                </a:cubicBezTo>
                <a:close/>
                <a:moveTo>
                  <a:pt x="4968604" y="4082544"/>
                </a:moveTo>
                <a:cubicBezTo>
                  <a:pt x="4950775" y="4064715"/>
                  <a:pt x="4950775" y="4034406"/>
                  <a:pt x="4968604" y="4016577"/>
                </a:cubicBezTo>
                <a:cubicBezTo>
                  <a:pt x="4986433" y="3998748"/>
                  <a:pt x="5016742" y="3998748"/>
                  <a:pt x="5034570" y="4016577"/>
                </a:cubicBezTo>
                <a:cubicBezTo>
                  <a:pt x="5052399" y="4034406"/>
                  <a:pt x="5052399" y="4064715"/>
                  <a:pt x="5034570" y="4082544"/>
                </a:cubicBezTo>
                <a:cubicBezTo>
                  <a:pt x="5014960" y="4100373"/>
                  <a:pt x="4986433" y="4100373"/>
                  <a:pt x="4968604" y="4082544"/>
                </a:cubicBezTo>
                <a:close/>
                <a:moveTo>
                  <a:pt x="1946493" y="1062189"/>
                </a:moveTo>
                <a:cubicBezTo>
                  <a:pt x="1928664" y="1044360"/>
                  <a:pt x="1928664" y="1014052"/>
                  <a:pt x="1946493" y="996223"/>
                </a:cubicBezTo>
                <a:cubicBezTo>
                  <a:pt x="1964322" y="978394"/>
                  <a:pt x="1994631" y="978394"/>
                  <a:pt x="2012460" y="996223"/>
                </a:cubicBezTo>
                <a:cubicBezTo>
                  <a:pt x="2030289" y="1014052"/>
                  <a:pt x="2030288" y="1044360"/>
                  <a:pt x="2012459" y="1062189"/>
                </a:cubicBezTo>
                <a:cubicBezTo>
                  <a:pt x="1994630" y="1081802"/>
                  <a:pt x="1964322" y="1081802"/>
                  <a:pt x="1946493" y="1062189"/>
                </a:cubicBezTo>
                <a:close/>
                <a:moveTo>
                  <a:pt x="1802072" y="917773"/>
                </a:moveTo>
                <a:cubicBezTo>
                  <a:pt x="1784243" y="899944"/>
                  <a:pt x="1784242" y="869636"/>
                  <a:pt x="1802071" y="851807"/>
                </a:cubicBezTo>
                <a:cubicBezTo>
                  <a:pt x="1819900" y="833978"/>
                  <a:pt x="1850209" y="833978"/>
                  <a:pt x="1868038" y="851807"/>
                </a:cubicBezTo>
                <a:cubicBezTo>
                  <a:pt x="1885867" y="869636"/>
                  <a:pt x="1885867" y="899944"/>
                  <a:pt x="1868038" y="917773"/>
                </a:cubicBezTo>
                <a:cubicBezTo>
                  <a:pt x="1850209" y="935602"/>
                  <a:pt x="1819901" y="935602"/>
                  <a:pt x="1802072" y="917773"/>
                </a:cubicBezTo>
                <a:close/>
                <a:moveTo>
                  <a:pt x="2235334" y="1352798"/>
                </a:moveTo>
                <a:cubicBezTo>
                  <a:pt x="2217505" y="1334969"/>
                  <a:pt x="2217505" y="1304660"/>
                  <a:pt x="2235334" y="1286831"/>
                </a:cubicBezTo>
                <a:cubicBezTo>
                  <a:pt x="2253163" y="1269003"/>
                  <a:pt x="2283473" y="1269002"/>
                  <a:pt x="2301302" y="1286831"/>
                </a:cubicBezTo>
                <a:cubicBezTo>
                  <a:pt x="2319130" y="1304661"/>
                  <a:pt x="2319129" y="1334969"/>
                  <a:pt x="2301303" y="1352798"/>
                </a:cubicBezTo>
                <a:cubicBezTo>
                  <a:pt x="2283474" y="1372411"/>
                  <a:pt x="2253163" y="1372411"/>
                  <a:pt x="2235334" y="1352798"/>
                </a:cubicBezTo>
                <a:close/>
                <a:moveTo>
                  <a:pt x="2090915" y="1208386"/>
                </a:moveTo>
                <a:cubicBezTo>
                  <a:pt x="2073086" y="1190557"/>
                  <a:pt x="2073086" y="1160248"/>
                  <a:pt x="2090915" y="1142419"/>
                </a:cubicBezTo>
                <a:cubicBezTo>
                  <a:pt x="2108744" y="1124590"/>
                  <a:pt x="2139052" y="1124590"/>
                  <a:pt x="2156881" y="1142419"/>
                </a:cubicBezTo>
                <a:cubicBezTo>
                  <a:pt x="2174710" y="1160248"/>
                  <a:pt x="2174710" y="1190556"/>
                  <a:pt x="2156881" y="1208385"/>
                </a:cubicBezTo>
                <a:cubicBezTo>
                  <a:pt x="2139052" y="1226214"/>
                  <a:pt x="2108744" y="1226215"/>
                  <a:pt x="2090915" y="1208386"/>
                </a:cubicBezTo>
                <a:close/>
                <a:moveTo>
                  <a:pt x="2379749" y="1498994"/>
                </a:moveTo>
                <a:cubicBezTo>
                  <a:pt x="2361920" y="1481165"/>
                  <a:pt x="2361920" y="1450857"/>
                  <a:pt x="2379749" y="1433028"/>
                </a:cubicBezTo>
                <a:cubicBezTo>
                  <a:pt x="2397578" y="1415199"/>
                  <a:pt x="2427886" y="1415199"/>
                  <a:pt x="2445715" y="1433028"/>
                </a:cubicBezTo>
                <a:cubicBezTo>
                  <a:pt x="2463544" y="1450857"/>
                  <a:pt x="2463544" y="1481165"/>
                  <a:pt x="2445715" y="1498994"/>
                </a:cubicBezTo>
                <a:cubicBezTo>
                  <a:pt x="2427886" y="1516823"/>
                  <a:pt x="2397578" y="1516823"/>
                  <a:pt x="2379749" y="1498994"/>
                </a:cubicBezTo>
                <a:close/>
                <a:moveTo>
                  <a:pt x="2536367" y="1909611"/>
                </a:moveTo>
                <a:cubicBezTo>
                  <a:pt x="2518538" y="1891782"/>
                  <a:pt x="2518538" y="1861473"/>
                  <a:pt x="2536367" y="1843644"/>
                </a:cubicBezTo>
                <a:cubicBezTo>
                  <a:pt x="2554196" y="1825816"/>
                  <a:pt x="2584504" y="1825815"/>
                  <a:pt x="2602333" y="1843644"/>
                </a:cubicBezTo>
                <a:cubicBezTo>
                  <a:pt x="2620162" y="1861473"/>
                  <a:pt x="2620162" y="1891782"/>
                  <a:pt x="2602333" y="1909611"/>
                </a:cubicBezTo>
                <a:cubicBezTo>
                  <a:pt x="2584504" y="1927440"/>
                  <a:pt x="2554196" y="1927440"/>
                  <a:pt x="2536367" y="1909611"/>
                </a:cubicBezTo>
                <a:close/>
                <a:moveTo>
                  <a:pt x="2391949" y="1765196"/>
                </a:moveTo>
                <a:cubicBezTo>
                  <a:pt x="2374120" y="1747367"/>
                  <a:pt x="2374120" y="1717059"/>
                  <a:pt x="2391949" y="1699230"/>
                </a:cubicBezTo>
                <a:cubicBezTo>
                  <a:pt x="2409778" y="1679617"/>
                  <a:pt x="2438303" y="1679617"/>
                  <a:pt x="2457916" y="1699230"/>
                </a:cubicBezTo>
                <a:cubicBezTo>
                  <a:pt x="2475745" y="1717059"/>
                  <a:pt x="2475745" y="1747367"/>
                  <a:pt x="2457916" y="1765196"/>
                </a:cubicBezTo>
                <a:cubicBezTo>
                  <a:pt x="2440087" y="1783025"/>
                  <a:pt x="2409778" y="1783025"/>
                  <a:pt x="2391949" y="1765196"/>
                </a:cubicBezTo>
                <a:close/>
                <a:moveTo>
                  <a:pt x="2674077" y="2057218"/>
                </a:moveTo>
                <a:cubicBezTo>
                  <a:pt x="2656248" y="2039389"/>
                  <a:pt x="2656248" y="2009080"/>
                  <a:pt x="2674077" y="1991251"/>
                </a:cubicBezTo>
                <a:cubicBezTo>
                  <a:pt x="2691906" y="1973422"/>
                  <a:pt x="2722214" y="1973422"/>
                  <a:pt x="2740043" y="1991251"/>
                </a:cubicBezTo>
                <a:cubicBezTo>
                  <a:pt x="2757872" y="2009080"/>
                  <a:pt x="2757872" y="2039389"/>
                  <a:pt x="2740043" y="2057218"/>
                </a:cubicBezTo>
                <a:cubicBezTo>
                  <a:pt x="2722214" y="2076831"/>
                  <a:pt x="2691906" y="2076831"/>
                  <a:pt x="2674077" y="2057218"/>
                </a:cubicBezTo>
                <a:close/>
                <a:moveTo>
                  <a:pt x="1231545" y="616462"/>
                </a:moveTo>
                <a:cubicBezTo>
                  <a:pt x="1213716" y="598633"/>
                  <a:pt x="1213716" y="568325"/>
                  <a:pt x="1231545" y="550496"/>
                </a:cubicBezTo>
                <a:cubicBezTo>
                  <a:pt x="1249374" y="532667"/>
                  <a:pt x="1279683" y="532667"/>
                  <a:pt x="1297512" y="550496"/>
                </a:cubicBezTo>
                <a:cubicBezTo>
                  <a:pt x="1315341" y="568325"/>
                  <a:pt x="1315341" y="598633"/>
                  <a:pt x="1297512" y="616462"/>
                </a:cubicBezTo>
                <a:cubicBezTo>
                  <a:pt x="1279683" y="636075"/>
                  <a:pt x="1249374" y="636075"/>
                  <a:pt x="1231545" y="616462"/>
                </a:cubicBezTo>
                <a:close/>
                <a:moveTo>
                  <a:pt x="2962924" y="2347841"/>
                </a:moveTo>
                <a:cubicBezTo>
                  <a:pt x="2945095" y="2330012"/>
                  <a:pt x="2945095" y="2299703"/>
                  <a:pt x="2962924" y="2281874"/>
                </a:cubicBezTo>
                <a:cubicBezTo>
                  <a:pt x="2980753" y="2264045"/>
                  <a:pt x="3011061" y="2264045"/>
                  <a:pt x="3028890" y="2281874"/>
                </a:cubicBezTo>
                <a:cubicBezTo>
                  <a:pt x="3046719" y="2299703"/>
                  <a:pt x="3046719" y="2330012"/>
                  <a:pt x="3028890" y="2347841"/>
                </a:cubicBezTo>
                <a:cubicBezTo>
                  <a:pt x="3011061" y="2367454"/>
                  <a:pt x="2980753" y="2367454"/>
                  <a:pt x="2962924" y="2347841"/>
                </a:cubicBezTo>
                <a:close/>
                <a:moveTo>
                  <a:pt x="4686929" y="4071845"/>
                </a:moveTo>
                <a:cubicBezTo>
                  <a:pt x="4669100" y="4054017"/>
                  <a:pt x="4669100" y="4023708"/>
                  <a:pt x="4686929" y="4005879"/>
                </a:cubicBezTo>
                <a:cubicBezTo>
                  <a:pt x="4704758" y="3988050"/>
                  <a:pt x="4735066" y="3988050"/>
                  <a:pt x="4752895" y="4005879"/>
                </a:cubicBezTo>
                <a:cubicBezTo>
                  <a:pt x="4770724" y="4023708"/>
                  <a:pt x="4770724" y="4054016"/>
                  <a:pt x="4752895" y="4071845"/>
                </a:cubicBezTo>
                <a:cubicBezTo>
                  <a:pt x="4735066" y="4091458"/>
                  <a:pt x="4704757" y="4091458"/>
                  <a:pt x="4686929" y="4071845"/>
                </a:cubicBezTo>
                <a:close/>
                <a:moveTo>
                  <a:pt x="2818469" y="2203427"/>
                </a:moveTo>
                <a:cubicBezTo>
                  <a:pt x="2800640" y="2185598"/>
                  <a:pt x="2800640" y="2155290"/>
                  <a:pt x="2818469" y="2137461"/>
                </a:cubicBezTo>
                <a:cubicBezTo>
                  <a:pt x="2836298" y="2119632"/>
                  <a:pt x="2866606" y="2119632"/>
                  <a:pt x="2884435" y="2137461"/>
                </a:cubicBezTo>
                <a:cubicBezTo>
                  <a:pt x="2902264" y="2155290"/>
                  <a:pt x="2902264" y="2185598"/>
                  <a:pt x="2884435" y="2203427"/>
                </a:cubicBezTo>
                <a:cubicBezTo>
                  <a:pt x="2866606" y="2221256"/>
                  <a:pt x="2836298" y="2221256"/>
                  <a:pt x="2818469" y="2203427"/>
                </a:cubicBezTo>
                <a:close/>
                <a:moveTo>
                  <a:pt x="1810985" y="1197691"/>
                </a:moveTo>
                <a:cubicBezTo>
                  <a:pt x="1793156" y="1179862"/>
                  <a:pt x="1793156" y="1149553"/>
                  <a:pt x="1810985" y="1131724"/>
                </a:cubicBezTo>
                <a:cubicBezTo>
                  <a:pt x="1828814" y="1113895"/>
                  <a:pt x="1859122" y="1113895"/>
                  <a:pt x="1876951" y="1131724"/>
                </a:cubicBezTo>
                <a:cubicBezTo>
                  <a:pt x="1894780" y="1149553"/>
                  <a:pt x="1894780" y="1179861"/>
                  <a:pt x="1876951" y="1197690"/>
                </a:cubicBezTo>
                <a:cubicBezTo>
                  <a:pt x="1857340" y="1217303"/>
                  <a:pt x="1828814" y="1217304"/>
                  <a:pt x="1810985" y="1197691"/>
                </a:cubicBezTo>
                <a:close/>
                <a:moveTo>
                  <a:pt x="1520365" y="907076"/>
                </a:moveTo>
                <a:cubicBezTo>
                  <a:pt x="1502536" y="889247"/>
                  <a:pt x="1502535" y="858939"/>
                  <a:pt x="1520364" y="841110"/>
                </a:cubicBezTo>
                <a:cubicBezTo>
                  <a:pt x="1538193" y="823281"/>
                  <a:pt x="1568502" y="823281"/>
                  <a:pt x="1586331" y="841110"/>
                </a:cubicBezTo>
                <a:cubicBezTo>
                  <a:pt x="1604160" y="858939"/>
                  <a:pt x="1604160" y="889247"/>
                  <a:pt x="1586331" y="907076"/>
                </a:cubicBezTo>
                <a:cubicBezTo>
                  <a:pt x="1568502" y="926689"/>
                  <a:pt x="1539977" y="926689"/>
                  <a:pt x="1520365" y="907076"/>
                </a:cubicBezTo>
                <a:close/>
                <a:moveTo>
                  <a:pt x="1375929" y="762660"/>
                </a:moveTo>
                <a:cubicBezTo>
                  <a:pt x="1358100" y="744831"/>
                  <a:pt x="1358100" y="714523"/>
                  <a:pt x="1375929" y="696694"/>
                </a:cubicBezTo>
                <a:cubicBezTo>
                  <a:pt x="1393758" y="678865"/>
                  <a:pt x="1424066" y="678865"/>
                  <a:pt x="1441895" y="696694"/>
                </a:cubicBezTo>
                <a:cubicBezTo>
                  <a:pt x="1459724" y="714523"/>
                  <a:pt x="1459724" y="744831"/>
                  <a:pt x="1441895" y="762660"/>
                </a:cubicBezTo>
                <a:cubicBezTo>
                  <a:pt x="1424066" y="780489"/>
                  <a:pt x="1393758" y="780489"/>
                  <a:pt x="1375929" y="762660"/>
                </a:cubicBezTo>
                <a:close/>
                <a:moveTo>
                  <a:pt x="3107307" y="2494039"/>
                </a:moveTo>
                <a:cubicBezTo>
                  <a:pt x="3089478" y="2476210"/>
                  <a:pt x="3089478" y="2445901"/>
                  <a:pt x="3107307" y="2428072"/>
                </a:cubicBezTo>
                <a:cubicBezTo>
                  <a:pt x="3125136" y="2410243"/>
                  <a:pt x="3155445" y="2410243"/>
                  <a:pt x="3173274" y="2428072"/>
                </a:cubicBezTo>
                <a:cubicBezTo>
                  <a:pt x="3191103" y="2445901"/>
                  <a:pt x="3191103" y="2476210"/>
                  <a:pt x="3173274" y="2494039"/>
                </a:cubicBezTo>
                <a:cubicBezTo>
                  <a:pt x="3155445" y="2511868"/>
                  <a:pt x="3125136" y="2511868"/>
                  <a:pt x="3107307" y="2494039"/>
                </a:cubicBezTo>
                <a:close/>
                <a:moveTo>
                  <a:pt x="4831311" y="4218042"/>
                </a:moveTo>
                <a:cubicBezTo>
                  <a:pt x="4813482" y="4200213"/>
                  <a:pt x="4813482" y="4169905"/>
                  <a:pt x="4831311" y="4152076"/>
                </a:cubicBezTo>
                <a:cubicBezTo>
                  <a:pt x="4849140" y="4134247"/>
                  <a:pt x="4879448" y="4134247"/>
                  <a:pt x="4897277" y="4152076"/>
                </a:cubicBezTo>
                <a:cubicBezTo>
                  <a:pt x="4915106" y="4169905"/>
                  <a:pt x="4915106" y="4200213"/>
                  <a:pt x="4897277" y="4218042"/>
                </a:cubicBezTo>
                <a:cubicBezTo>
                  <a:pt x="4879448" y="4235871"/>
                  <a:pt x="4849140" y="4235871"/>
                  <a:pt x="4831311" y="4218042"/>
                </a:cubicBezTo>
                <a:close/>
                <a:moveTo>
                  <a:pt x="2099829" y="1488297"/>
                </a:moveTo>
                <a:cubicBezTo>
                  <a:pt x="2082000" y="1470468"/>
                  <a:pt x="2081999" y="1440159"/>
                  <a:pt x="2099828" y="1422330"/>
                </a:cubicBezTo>
                <a:cubicBezTo>
                  <a:pt x="2117657" y="1404501"/>
                  <a:pt x="2147966" y="1404501"/>
                  <a:pt x="2165795" y="1422330"/>
                </a:cubicBezTo>
                <a:cubicBezTo>
                  <a:pt x="2183624" y="1440159"/>
                  <a:pt x="2183624" y="1470467"/>
                  <a:pt x="2165795" y="1488296"/>
                </a:cubicBezTo>
                <a:cubicBezTo>
                  <a:pt x="2147966" y="1507909"/>
                  <a:pt x="2117658" y="1507910"/>
                  <a:pt x="2099829" y="1488297"/>
                </a:cubicBezTo>
                <a:close/>
                <a:moveTo>
                  <a:pt x="1955406" y="1343883"/>
                </a:moveTo>
                <a:cubicBezTo>
                  <a:pt x="1937577" y="1326054"/>
                  <a:pt x="1937577" y="1295745"/>
                  <a:pt x="1955406" y="1277916"/>
                </a:cubicBezTo>
                <a:cubicBezTo>
                  <a:pt x="1973235" y="1260087"/>
                  <a:pt x="2003544" y="1260087"/>
                  <a:pt x="2021373" y="1277916"/>
                </a:cubicBezTo>
                <a:cubicBezTo>
                  <a:pt x="2039202" y="1295745"/>
                  <a:pt x="2039201" y="1326054"/>
                  <a:pt x="2021372" y="1343883"/>
                </a:cubicBezTo>
                <a:cubicBezTo>
                  <a:pt x="2001762" y="1361712"/>
                  <a:pt x="1973235" y="1361712"/>
                  <a:pt x="1955406" y="1343883"/>
                </a:cubicBezTo>
                <a:close/>
                <a:moveTo>
                  <a:pt x="1664783" y="1053274"/>
                </a:moveTo>
                <a:cubicBezTo>
                  <a:pt x="1646954" y="1035445"/>
                  <a:pt x="1646954" y="1005136"/>
                  <a:pt x="1664783" y="987307"/>
                </a:cubicBezTo>
                <a:cubicBezTo>
                  <a:pt x="1682612" y="969478"/>
                  <a:pt x="1712921" y="969479"/>
                  <a:pt x="1730750" y="987308"/>
                </a:cubicBezTo>
                <a:cubicBezTo>
                  <a:pt x="1748579" y="1005137"/>
                  <a:pt x="1748578" y="1035445"/>
                  <a:pt x="1730749" y="1053274"/>
                </a:cubicBezTo>
                <a:cubicBezTo>
                  <a:pt x="1712920" y="1071103"/>
                  <a:pt x="1684396" y="1071103"/>
                  <a:pt x="1664783" y="1053274"/>
                </a:cubicBezTo>
                <a:close/>
                <a:moveTo>
                  <a:pt x="2244246" y="1634493"/>
                </a:moveTo>
                <a:cubicBezTo>
                  <a:pt x="2226417" y="1616664"/>
                  <a:pt x="2226417" y="1586356"/>
                  <a:pt x="2244246" y="1568527"/>
                </a:cubicBezTo>
                <a:cubicBezTo>
                  <a:pt x="2262075" y="1550698"/>
                  <a:pt x="2292385" y="1550697"/>
                  <a:pt x="2310214" y="1568527"/>
                </a:cubicBezTo>
                <a:cubicBezTo>
                  <a:pt x="2328041" y="1586356"/>
                  <a:pt x="2328041" y="1616664"/>
                  <a:pt x="2310214" y="1634493"/>
                </a:cubicBezTo>
                <a:cubicBezTo>
                  <a:pt x="2292385" y="1652322"/>
                  <a:pt x="2262075" y="1652322"/>
                  <a:pt x="2244246" y="1634493"/>
                </a:cubicBezTo>
                <a:close/>
                <a:moveTo>
                  <a:pt x="5699628" y="5089875"/>
                </a:moveTo>
                <a:cubicBezTo>
                  <a:pt x="5681799" y="5072046"/>
                  <a:pt x="5681799" y="5041738"/>
                  <a:pt x="5699628" y="5023909"/>
                </a:cubicBezTo>
                <a:cubicBezTo>
                  <a:pt x="5717457" y="5006080"/>
                  <a:pt x="5747768" y="5006080"/>
                  <a:pt x="5765596" y="5023909"/>
                </a:cubicBezTo>
                <a:cubicBezTo>
                  <a:pt x="5783424" y="5041738"/>
                  <a:pt x="5783424" y="5072046"/>
                  <a:pt x="5765596" y="5089875"/>
                </a:cubicBezTo>
                <a:cubicBezTo>
                  <a:pt x="5747767" y="5107704"/>
                  <a:pt x="5717457" y="5107704"/>
                  <a:pt x="5699628" y="5089875"/>
                </a:cubicBezTo>
                <a:close/>
                <a:moveTo>
                  <a:pt x="2399085" y="2045111"/>
                </a:moveTo>
                <a:cubicBezTo>
                  <a:pt x="2381256" y="2027282"/>
                  <a:pt x="2381256" y="1996974"/>
                  <a:pt x="2399085" y="1979145"/>
                </a:cubicBezTo>
                <a:cubicBezTo>
                  <a:pt x="2418696" y="1961316"/>
                  <a:pt x="2447222" y="1961315"/>
                  <a:pt x="2465051" y="1979144"/>
                </a:cubicBezTo>
                <a:cubicBezTo>
                  <a:pt x="2482880" y="1996973"/>
                  <a:pt x="2482880" y="2027282"/>
                  <a:pt x="2465051" y="2045111"/>
                </a:cubicBezTo>
                <a:cubicBezTo>
                  <a:pt x="2447222" y="2062940"/>
                  <a:pt x="2416914" y="2062940"/>
                  <a:pt x="2399085" y="2045111"/>
                </a:cubicBezTo>
                <a:close/>
                <a:moveTo>
                  <a:pt x="2545279" y="2191305"/>
                </a:moveTo>
                <a:cubicBezTo>
                  <a:pt x="2527450" y="2173476"/>
                  <a:pt x="2527450" y="2143168"/>
                  <a:pt x="2545279" y="2125339"/>
                </a:cubicBezTo>
                <a:cubicBezTo>
                  <a:pt x="2563108" y="2105726"/>
                  <a:pt x="2591633" y="2105726"/>
                  <a:pt x="2611245" y="2125339"/>
                </a:cubicBezTo>
                <a:cubicBezTo>
                  <a:pt x="2629074" y="2143168"/>
                  <a:pt x="2629075" y="2173476"/>
                  <a:pt x="2611246" y="2191305"/>
                </a:cubicBezTo>
                <a:cubicBezTo>
                  <a:pt x="2593417" y="2209134"/>
                  <a:pt x="2563108" y="2209134"/>
                  <a:pt x="2545279" y="2191305"/>
                </a:cubicBezTo>
                <a:close/>
                <a:moveTo>
                  <a:pt x="2254665" y="1900697"/>
                </a:moveTo>
                <a:cubicBezTo>
                  <a:pt x="2236836" y="1882868"/>
                  <a:pt x="2236836" y="1852560"/>
                  <a:pt x="2254665" y="1834731"/>
                </a:cubicBezTo>
                <a:cubicBezTo>
                  <a:pt x="2274276" y="1815118"/>
                  <a:pt x="2302802" y="1815118"/>
                  <a:pt x="2320632" y="1834731"/>
                </a:cubicBezTo>
                <a:cubicBezTo>
                  <a:pt x="2338461" y="1852560"/>
                  <a:pt x="2338461" y="1882868"/>
                  <a:pt x="2320632" y="1900697"/>
                </a:cubicBezTo>
                <a:cubicBezTo>
                  <a:pt x="2302803" y="1918526"/>
                  <a:pt x="2272494" y="1918526"/>
                  <a:pt x="2254665" y="1900697"/>
                </a:cubicBezTo>
                <a:close/>
                <a:moveTo>
                  <a:pt x="1096045" y="751962"/>
                </a:moveTo>
                <a:cubicBezTo>
                  <a:pt x="1078216" y="734133"/>
                  <a:pt x="1078216" y="703825"/>
                  <a:pt x="1096045" y="685996"/>
                </a:cubicBezTo>
                <a:cubicBezTo>
                  <a:pt x="1113874" y="668167"/>
                  <a:pt x="1144183" y="668167"/>
                  <a:pt x="1162012" y="685996"/>
                </a:cubicBezTo>
                <a:cubicBezTo>
                  <a:pt x="1179841" y="703825"/>
                  <a:pt x="1179840" y="734133"/>
                  <a:pt x="1162011" y="751962"/>
                </a:cubicBezTo>
                <a:cubicBezTo>
                  <a:pt x="1144183" y="771575"/>
                  <a:pt x="1113874" y="771575"/>
                  <a:pt x="1096045" y="751962"/>
                </a:cubicBezTo>
                <a:close/>
                <a:moveTo>
                  <a:pt x="2827424" y="2483341"/>
                </a:moveTo>
                <a:cubicBezTo>
                  <a:pt x="2809595" y="2465512"/>
                  <a:pt x="2809595" y="2435203"/>
                  <a:pt x="2827424" y="2417374"/>
                </a:cubicBezTo>
                <a:cubicBezTo>
                  <a:pt x="2845253" y="2399546"/>
                  <a:pt x="2875561" y="2399546"/>
                  <a:pt x="2893390" y="2417374"/>
                </a:cubicBezTo>
                <a:cubicBezTo>
                  <a:pt x="2911219" y="2435203"/>
                  <a:pt x="2911219" y="2465512"/>
                  <a:pt x="2893390" y="2483341"/>
                </a:cubicBezTo>
                <a:cubicBezTo>
                  <a:pt x="2875561" y="2502954"/>
                  <a:pt x="2845253" y="2502954"/>
                  <a:pt x="2827424" y="2483341"/>
                </a:cubicBezTo>
                <a:close/>
                <a:moveTo>
                  <a:pt x="2682968" y="2338922"/>
                </a:moveTo>
                <a:cubicBezTo>
                  <a:pt x="2665139" y="2321093"/>
                  <a:pt x="2665139" y="2290785"/>
                  <a:pt x="2682968" y="2272956"/>
                </a:cubicBezTo>
                <a:cubicBezTo>
                  <a:pt x="2700797" y="2255127"/>
                  <a:pt x="2731106" y="2255127"/>
                  <a:pt x="2748935" y="2272956"/>
                </a:cubicBezTo>
                <a:cubicBezTo>
                  <a:pt x="2766764" y="2290785"/>
                  <a:pt x="2766764" y="2321093"/>
                  <a:pt x="2748935" y="2338922"/>
                </a:cubicBezTo>
                <a:cubicBezTo>
                  <a:pt x="2731106" y="2356751"/>
                  <a:pt x="2700797" y="2356751"/>
                  <a:pt x="2682968" y="2338922"/>
                </a:cubicBezTo>
                <a:close/>
                <a:moveTo>
                  <a:pt x="1384867" y="1042577"/>
                </a:moveTo>
                <a:cubicBezTo>
                  <a:pt x="1367038" y="1024748"/>
                  <a:pt x="1367037" y="994439"/>
                  <a:pt x="1384866" y="976610"/>
                </a:cubicBezTo>
                <a:cubicBezTo>
                  <a:pt x="1402695" y="958781"/>
                  <a:pt x="1433004" y="958781"/>
                  <a:pt x="1450833" y="976610"/>
                </a:cubicBezTo>
                <a:cubicBezTo>
                  <a:pt x="1468662" y="994439"/>
                  <a:pt x="1468662" y="1024748"/>
                  <a:pt x="1450833" y="1042577"/>
                </a:cubicBezTo>
                <a:cubicBezTo>
                  <a:pt x="1433004" y="1062190"/>
                  <a:pt x="1402696" y="1062190"/>
                  <a:pt x="1384867" y="1042577"/>
                </a:cubicBezTo>
                <a:close/>
                <a:moveTo>
                  <a:pt x="1240429" y="898159"/>
                </a:moveTo>
                <a:cubicBezTo>
                  <a:pt x="1222600" y="880330"/>
                  <a:pt x="1222600" y="850022"/>
                  <a:pt x="1240429" y="832193"/>
                </a:cubicBezTo>
                <a:cubicBezTo>
                  <a:pt x="1258258" y="814364"/>
                  <a:pt x="1288568" y="814364"/>
                  <a:pt x="1306398" y="832193"/>
                </a:cubicBezTo>
                <a:cubicBezTo>
                  <a:pt x="1324225" y="850022"/>
                  <a:pt x="1324225" y="880330"/>
                  <a:pt x="1306398" y="898159"/>
                </a:cubicBezTo>
                <a:cubicBezTo>
                  <a:pt x="1288569" y="915988"/>
                  <a:pt x="1258258" y="915988"/>
                  <a:pt x="1240429" y="898159"/>
                </a:cubicBezTo>
                <a:close/>
                <a:moveTo>
                  <a:pt x="2971808" y="2629538"/>
                </a:moveTo>
                <a:cubicBezTo>
                  <a:pt x="2953979" y="2611709"/>
                  <a:pt x="2953979" y="2581401"/>
                  <a:pt x="2971808" y="2563572"/>
                </a:cubicBezTo>
                <a:cubicBezTo>
                  <a:pt x="2989637" y="2545743"/>
                  <a:pt x="3019947" y="2545743"/>
                  <a:pt x="3037776" y="2563572"/>
                </a:cubicBezTo>
                <a:cubicBezTo>
                  <a:pt x="3055603" y="2581401"/>
                  <a:pt x="3055603" y="2611709"/>
                  <a:pt x="3037776" y="2629538"/>
                </a:cubicBezTo>
                <a:cubicBezTo>
                  <a:pt x="3019947" y="2647367"/>
                  <a:pt x="2989637" y="2647367"/>
                  <a:pt x="2971808" y="2629538"/>
                </a:cubicBezTo>
                <a:close/>
                <a:moveTo>
                  <a:pt x="1673702" y="1333189"/>
                </a:moveTo>
                <a:cubicBezTo>
                  <a:pt x="1655873" y="1315360"/>
                  <a:pt x="1655873" y="1285051"/>
                  <a:pt x="1673702" y="1267222"/>
                </a:cubicBezTo>
                <a:cubicBezTo>
                  <a:pt x="1691531" y="1249393"/>
                  <a:pt x="1721839" y="1249393"/>
                  <a:pt x="1739668" y="1267222"/>
                </a:cubicBezTo>
                <a:cubicBezTo>
                  <a:pt x="1757497" y="1285051"/>
                  <a:pt x="1757497" y="1315359"/>
                  <a:pt x="1739668" y="1333188"/>
                </a:cubicBezTo>
                <a:cubicBezTo>
                  <a:pt x="1721839" y="1352801"/>
                  <a:pt x="1691531" y="1352801"/>
                  <a:pt x="1673702" y="1333189"/>
                </a:cubicBezTo>
                <a:close/>
                <a:moveTo>
                  <a:pt x="1529283" y="1188773"/>
                </a:moveTo>
                <a:cubicBezTo>
                  <a:pt x="1511454" y="1170944"/>
                  <a:pt x="1511453" y="1140636"/>
                  <a:pt x="1529282" y="1122807"/>
                </a:cubicBezTo>
                <a:cubicBezTo>
                  <a:pt x="1547111" y="1104978"/>
                  <a:pt x="1577420" y="1104978"/>
                  <a:pt x="1595249" y="1122807"/>
                </a:cubicBezTo>
                <a:cubicBezTo>
                  <a:pt x="1613078" y="1140636"/>
                  <a:pt x="1613078" y="1170944"/>
                  <a:pt x="1595249" y="1188773"/>
                </a:cubicBezTo>
                <a:cubicBezTo>
                  <a:pt x="1577420" y="1206602"/>
                  <a:pt x="1547112" y="1206602"/>
                  <a:pt x="1529283" y="1188773"/>
                </a:cubicBezTo>
                <a:close/>
                <a:moveTo>
                  <a:pt x="2108746" y="1769993"/>
                </a:moveTo>
                <a:cubicBezTo>
                  <a:pt x="2090917" y="1752164"/>
                  <a:pt x="2090917" y="1721856"/>
                  <a:pt x="2108746" y="1704027"/>
                </a:cubicBezTo>
                <a:cubicBezTo>
                  <a:pt x="2126575" y="1686198"/>
                  <a:pt x="2156883" y="1686198"/>
                  <a:pt x="2174712" y="1704027"/>
                </a:cubicBezTo>
                <a:cubicBezTo>
                  <a:pt x="2192541" y="1721856"/>
                  <a:pt x="2192541" y="1752164"/>
                  <a:pt x="2174712" y="1769993"/>
                </a:cubicBezTo>
                <a:cubicBezTo>
                  <a:pt x="2155101" y="1787822"/>
                  <a:pt x="2126575" y="1787822"/>
                  <a:pt x="2108746" y="1769993"/>
                </a:cubicBezTo>
                <a:close/>
                <a:moveTo>
                  <a:pt x="5564128" y="5225375"/>
                </a:moveTo>
                <a:cubicBezTo>
                  <a:pt x="5546299" y="5207547"/>
                  <a:pt x="5546299" y="5177238"/>
                  <a:pt x="5564128" y="5159409"/>
                </a:cubicBezTo>
                <a:cubicBezTo>
                  <a:pt x="5581957" y="5141580"/>
                  <a:pt x="5612266" y="5141580"/>
                  <a:pt x="5630095" y="5159409"/>
                </a:cubicBezTo>
                <a:cubicBezTo>
                  <a:pt x="5647924" y="5177238"/>
                  <a:pt x="5647924" y="5207546"/>
                  <a:pt x="5630095" y="5225375"/>
                </a:cubicBezTo>
                <a:cubicBezTo>
                  <a:pt x="5610484" y="5243204"/>
                  <a:pt x="5581957" y="5243204"/>
                  <a:pt x="5564128" y="5225375"/>
                </a:cubicBezTo>
                <a:close/>
                <a:moveTo>
                  <a:pt x="1962545" y="1623797"/>
                </a:moveTo>
                <a:cubicBezTo>
                  <a:pt x="1944716" y="1605968"/>
                  <a:pt x="1944715" y="1575660"/>
                  <a:pt x="1962544" y="1557831"/>
                </a:cubicBezTo>
                <a:cubicBezTo>
                  <a:pt x="1980373" y="1540002"/>
                  <a:pt x="2010682" y="1540002"/>
                  <a:pt x="2028511" y="1557831"/>
                </a:cubicBezTo>
                <a:cubicBezTo>
                  <a:pt x="2046340" y="1575660"/>
                  <a:pt x="2046340" y="1605968"/>
                  <a:pt x="2028511" y="1623797"/>
                </a:cubicBezTo>
                <a:cubicBezTo>
                  <a:pt x="2010682" y="1643410"/>
                  <a:pt x="1982157" y="1643410"/>
                  <a:pt x="1962545" y="1623797"/>
                </a:cubicBezTo>
                <a:close/>
                <a:moveTo>
                  <a:pt x="1818124" y="1479383"/>
                </a:moveTo>
                <a:cubicBezTo>
                  <a:pt x="1800295" y="1461554"/>
                  <a:pt x="1800295" y="1431245"/>
                  <a:pt x="1818124" y="1413416"/>
                </a:cubicBezTo>
                <a:cubicBezTo>
                  <a:pt x="1835953" y="1395587"/>
                  <a:pt x="1866262" y="1395588"/>
                  <a:pt x="1884091" y="1413417"/>
                </a:cubicBezTo>
                <a:cubicBezTo>
                  <a:pt x="1901920" y="1431246"/>
                  <a:pt x="1901920" y="1461554"/>
                  <a:pt x="1884091" y="1479383"/>
                </a:cubicBezTo>
                <a:cubicBezTo>
                  <a:pt x="1866262" y="1497212"/>
                  <a:pt x="1837735" y="1497212"/>
                  <a:pt x="1818124" y="1479383"/>
                </a:cubicBezTo>
                <a:close/>
                <a:moveTo>
                  <a:pt x="2263584" y="2180611"/>
                </a:moveTo>
                <a:cubicBezTo>
                  <a:pt x="2245755" y="2162782"/>
                  <a:pt x="2245755" y="2132474"/>
                  <a:pt x="2263584" y="2114645"/>
                </a:cubicBezTo>
                <a:cubicBezTo>
                  <a:pt x="2281413" y="2096816"/>
                  <a:pt x="2311721" y="2096816"/>
                  <a:pt x="2329550" y="2114645"/>
                </a:cubicBezTo>
                <a:cubicBezTo>
                  <a:pt x="2347379" y="2132474"/>
                  <a:pt x="2347379" y="2162783"/>
                  <a:pt x="2329550" y="2180612"/>
                </a:cubicBezTo>
                <a:cubicBezTo>
                  <a:pt x="2311721" y="2198441"/>
                  <a:pt x="2281413" y="2198440"/>
                  <a:pt x="2263584" y="2180611"/>
                </a:cubicBezTo>
                <a:close/>
                <a:moveTo>
                  <a:pt x="2119167" y="2036196"/>
                </a:moveTo>
                <a:cubicBezTo>
                  <a:pt x="2101338" y="2018367"/>
                  <a:pt x="2101338" y="1988058"/>
                  <a:pt x="2119167" y="1970229"/>
                </a:cubicBezTo>
                <a:cubicBezTo>
                  <a:pt x="2136996" y="1950616"/>
                  <a:pt x="2167304" y="1950616"/>
                  <a:pt x="2185133" y="1970229"/>
                </a:cubicBezTo>
                <a:cubicBezTo>
                  <a:pt x="2202962" y="1988058"/>
                  <a:pt x="2202962" y="2018367"/>
                  <a:pt x="2185133" y="2036196"/>
                </a:cubicBezTo>
                <a:cubicBezTo>
                  <a:pt x="2167304" y="2054025"/>
                  <a:pt x="2136996" y="2054024"/>
                  <a:pt x="2119167" y="2036196"/>
                </a:cubicBezTo>
                <a:close/>
                <a:moveTo>
                  <a:pt x="2407996" y="2326806"/>
                </a:moveTo>
                <a:cubicBezTo>
                  <a:pt x="2390167" y="2308977"/>
                  <a:pt x="2390168" y="2278669"/>
                  <a:pt x="2407997" y="2260840"/>
                </a:cubicBezTo>
                <a:cubicBezTo>
                  <a:pt x="2425825" y="2241227"/>
                  <a:pt x="2456134" y="2241227"/>
                  <a:pt x="2473963" y="2260839"/>
                </a:cubicBezTo>
                <a:cubicBezTo>
                  <a:pt x="2491792" y="2278668"/>
                  <a:pt x="2491792" y="2308977"/>
                  <a:pt x="2473963" y="2326806"/>
                </a:cubicBezTo>
                <a:cubicBezTo>
                  <a:pt x="2456134" y="2344635"/>
                  <a:pt x="2425825" y="2344635"/>
                  <a:pt x="2407996" y="2326806"/>
                </a:cubicBezTo>
                <a:close/>
                <a:moveTo>
                  <a:pt x="2552402" y="2471220"/>
                </a:moveTo>
                <a:cubicBezTo>
                  <a:pt x="2534573" y="2453391"/>
                  <a:pt x="2534573" y="2423083"/>
                  <a:pt x="2552402" y="2405254"/>
                </a:cubicBezTo>
                <a:cubicBezTo>
                  <a:pt x="2572013" y="2387425"/>
                  <a:pt x="2600540" y="2387425"/>
                  <a:pt x="2618369" y="2405254"/>
                </a:cubicBezTo>
                <a:cubicBezTo>
                  <a:pt x="2636198" y="2423083"/>
                  <a:pt x="2636198" y="2453391"/>
                  <a:pt x="2618369" y="2471220"/>
                </a:cubicBezTo>
                <a:cubicBezTo>
                  <a:pt x="2600540" y="2489049"/>
                  <a:pt x="2570231" y="2489049"/>
                  <a:pt x="2552402" y="2471220"/>
                </a:cubicBezTo>
                <a:close/>
                <a:moveTo>
                  <a:pt x="958762" y="887463"/>
                </a:moveTo>
                <a:cubicBezTo>
                  <a:pt x="940933" y="869634"/>
                  <a:pt x="940934" y="839326"/>
                  <a:pt x="958763" y="821497"/>
                </a:cubicBezTo>
                <a:cubicBezTo>
                  <a:pt x="976592" y="803668"/>
                  <a:pt x="1006900" y="803668"/>
                  <a:pt x="1024729" y="821497"/>
                </a:cubicBezTo>
                <a:cubicBezTo>
                  <a:pt x="1042558" y="839326"/>
                  <a:pt x="1042558" y="869634"/>
                  <a:pt x="1024729" y="887463"/>
                </a:cubicBezTo>
                <a:cubicBezTo>
                  <a:pt x="1006900" y="907076"/>
                  <a:pt x="978375" y="905292"/>
                  <a:pt x="958762" y="887463"/>
                </a:cubicBezTo>
                <a:close/>
                <a:moveTo>
                  <a:pt x="2690141" y="2618842"/>
                </a:moveTo>
                <a:cubicBezTo>
                  <a:pt x="2672312" y="2601013"/>
                  <a:pt x="2672312" y="2570704"/>
                  <a:pt x="2690141" y="2552875"/>
                </a:cubicBezTo>
                <a:cubicBezTo>
                  <a:pt x="2707970" y="2535046"/>
                  <a:pt x="2738278" y="2535046"/>
                  <a:pt x="2756108" y="2552876"/>
                </a:cubicBezTo>
                <a:cubicBezTo>
                  <a:pt x="2773937" y="2570705"/>
                  <a:pt x="2773937" y="2601013"/>
                  <a:pt x="2756108" y="2618842"/>
                </a:cubicBezTo>
                <a:cubicBezTo>
                  <a:pt x="2738278" y="2638455"/>
                  <a:pt x="2709754" y="2636671"/>
                  <a:pt x="2690141" y="2618842"/>
                </a:cubicBezTo>
                <a:close/>
                <a:moveTo>
                  <a:pt x="1249367" y="1178075"/>
                </a:moveTo>
                <a:cubicBezTo>
                  <a:pt x="1231538" y="1160246"/>
                  <a:pt x="1231538" y="1129938"/>
                  <a:pt x="1249367" y="1112109"/>
                </a:cubicBezTo>
                <a:cubicBezTo>
                  <a:pt x="1267196" y="1094280"/>
                  <a:pt x="1297506" y="1094280"/>
                  <a:pt x="1315335" y="1112109"/>
                </a:cubicBezTo>
                <a:cubicBezTo>
                  <a:pt x="1333163" y="1129937"/>
                  <a:pt x="1333163" y="1160246"/>
                  <a:pt x="1315335" y="1178075"/>
                </a:cubicBezTo>
                <a:cubicBezTo>
                  <a:pt x="1297506" y="1197688"/>
                  <a:pt x="1267196" y="1195904"/>
                  <a:pt x="1249367" y="1178075"/>
                </a:cubicBezTo>
                <a:close/>
                <a:moveTo>
                  <a:pt x="1104929" y="1033660"/>
                </a:moveTo>
                <a:cubicBezTo>
                  <a:pt x="1087100" y="1015831"/>
                  <a:pt x="1087100" y="985522"/>
                  <a:pt x="1104929" y="967693"/>
                </a:cubicBezTo>
                <a:cubicBezTo>
                  <a:pt x="1122758" y="949864"/>
                  <a:pt x="1153067" y="949864"/>
                  <a:pt x="1170896" y="967693"/>
                </a:cubicBezTo>
                <a:cubicBezTo>
                  <a:pt x="1188725" y="985522"/>
                  <a:pt x="1188725" y="1015830"/>
                  <a:pt x="1170896" y="1033659"/>
                </a:cubicBezTo>
                <a:cubicBezTo>
                  <a:pt x="1151285" y="1051488"/>
                  <a:pt x="1122758" y="1051489"/>
                  <a:pt x="1104929" y="1033660"/>
                </a:cubicBezTo>
                <a:close/>
                <a:moveTo>
                  <a:pt x="2836308" y="2765038"/>
                </a:moveTo>
                <a:cubicBezTo>
                  <a:pt x="2818479" y="2747209"/>
                  <a:pt x="2818479" y="2716901"/>
                  <a:pt x="2836308" y="2699072"/>
                </a:cubicBezTo>
                <a:cubicBezTo>
                  <a:pt x="2854137" y="2681243"/>
                  <a:pt x="2884445" y="2681243"/>
                  <a:pt x="2902274" y="2699072"/>
                </a:cubicBezTo>
                <a:cubicBezTo>
                  <a:pt x="2920103" y="2716901"/>
                  <a:pt x="2920103" y="2747209"/>
                  <a:pt x="2902274" y="2765038"/>
                </a:cubicBezTo>
                <a:cubicBezTo>
                  <a:pt x="2882663" y="2782867"/>
                  <a:pt x="2854137" y="2782867"/>
                  <a:pt x="2836308" y="2765038"/>
                </a:cubicBezTo>
                <a:close/>
                <a:moveTo>
                  <a:pt x="1393784" y="1324273"/>
                </a:moveTo>
                <a:cubicBezTo>
                  <a:pt x="1375955" y="1306444"/>
                  <a:pt x="1375955" y="1276136"/>
                  <a:pt x="1393784" y="1258307"/>
                </a:cubicBezTo>
                <a:cubicBezTo>
                  <a:pt x="1411613" y="1240478"/>
                  <a:pt x="1441921" y="1240478"/>
                  <a:pt x="1459750" y="1258307"/>
                </a:cubicBezTo>
                <a:cubicBezTo>
                  <a:pt x="1477579" y="1276136"/>
                  <a:pt x="1477579" y="1306444"/>
                  <a:pt x="1459750" y="1324273"/>
                </a:cubicBezTo>
                <a:cubicBezTo>
                  <a:pt x="1441921" y="1342102"/>
                  <a:pt x="1411613" y="1342102"/>
                  <a:pt x="1393784" y="1324273"/>
                </a:cubicBezTo>
                <a:close/>
                <a:moveTo>
                  <a:pt x="1538200" y="1468689"/>
                </a:moveTo>
                <a:cubicBezTo>
                  <a:pt x="1520371" y="1450860"/>
                  <a:pt x="1520371" y="1420552"/>
                  <a:pt x="1538200" y="1402723"/>
                </a:cubicBezTo>
                <a:cubicBezTo>
                  <a:pt x="1556029" y="1384894"/>
                  <a:pt x="1586337" y="1384894"/>
                  <a:pt x="1604166" y="1402723"/>
                </a:cubicBezTo>
                <a:cubicBezTo>
                  <a:pt x="1621995" y="1420552"/>
                  <a:pt x="1621995" y="1450861"/>
                  <a:pt x="1604166" y="1468690"/>
                </a:cubicBezTo>
                <a:cubicBezTo>
                  <a:pt x="1586337" y="1488302"/>
                  <a:pt x="1556029" y="1486518"/>
                  <a:pt x="1538200" y="1468689"/>
                </a:cubicBezTo>
                <a:close/>
                <a:moveTo>
                  <a:pt x="1827047" y="1759298"/>
                </a:moveTo>
                <a:cubicBezTo>
                  <a:pt x="1809218" y="1741469"/>
                  <a:pt x="1809218" y="1711160"/>
                  <a:pt x="1827047" y="1693331"/>
                </a:cubicBezTo>
                <a:cubicBezTo>
                  <a:pt x="1844876" y="1675502"/>
                  <a:pt x="1875185" y="1675502"/>
                  <a:pt x="1893014" y="1693331"/>
                </a:cubicBezTo>
                <a:cubicBezTo>
                  <a:pt x="1910843" y="1711160"/>
                  <a:pt x="1910843" y="1741469"/>
                  <a:pt x="1893014" y="1759298"/>
                </a:cubicBezTo>
                <a:cubicBezTo>
                  <a:pt x="1875184" y="1778910"/>
                  <a:pt x="1844876" y="1777127"/>
                  <a:pt x="1827047" y="1759298"/>
                </a:cubicBezTo>
                <a:close/>
                <a:moveTo>
                  <a:pt x="3558412" y="3490663"/>
                </a:moveTo>
                <a:cubicBezTo>
                  <a:pt x="3540584" y="3472835"/>
                  <a:pt x="3540585" y="3442527"/>
                  <a:pt x="3558414" y="3424698"/>
                </a:cubicBezTo>
                <a:cubicBezTo>
                  <a:pt x="3576243" y="3406869"/>
                  <a:pt x="3606551" y="3406868"/>
                  <a:pt x="3624379" y="3424696"/>
                </a:cubicBezTo>
                <a:cubicBezTo>
                  <a:pt x="3642207" y="3442525"/>
                  <a:pt x="3642207" y="3472833"/>
                  <a:pt x="3624378" y="3490662"/>
                </a:cubicBezTo>
                <a:cubicBezTo>
                  <a:pt x="3606549" y="3510275"/>
                  <a:pt x="3576241" y="3508491"/>
                  <a:pt x="3558412" y="3490663"/>
                </a:cubicBezTo>
                <a:close/>
                <a:moveTo>
                  <a:pt x="5282430" y="5214681"/>
                </a:moveTo>
                <a:cubicBezTo>
                  <a:pt x="5264601" y="5196852"/>
                  <a:pt x="5264601" y="5166544"/>
                  <a:pt x="5282430" y="5148715"/>
                </a:cubicBezTo>
                <a:cubicBezTo>
                  <a:pt x="5300260" y="5130886"/>
                  <a:pt x="5330568" y="5130885"/>
                  <a:pt x="5348397" y="5148714"/>
                </a:cubicBezTo>
                <a:cubicBezTo>
                  <a:pt x="5366226" y="5166543"/>
                  <a:pt x="5366226" y="5196852"/>
                  <a:pt x="5348397" y="5214681"/>
                </a:cubicBezTo>
                <a:cubicBezTo>
                  <a:pt x="5330568" y="5234294"/>
                  <a:pt x="5300259" y="5232510"/>
                  <a:pt x="5282430" y="5214681"/>
                </a:cubicBezTo>
                <a:close/>
                <a:moveTo>
                  <a:pt x="1682625" y="1614884"/>
                </a:moveTo>
                <a:cubicBezTo>
                  <a:pt x="1664796" y="1597055"/>
                  <a:pt x="1664796" y="1566746"/>
                  <a:pt x="1682625" y="1548917"/>
                </a:cubicBezTo>
                <a:cubicBezTo>
                  <a:pt x="1700454" y="1531088"/>
                  <a:pt x="1730762" y="1531088"/>
                  <a:pt x="1748591" y="1548917"/>
                </a:cubicBezTo>
                <a:cubicBezTo>
                  <a:pt x="1766420" y="1566746"/>
                  <a:pt x="1766420" y="1597054"/>
                  <a:pt x="1748591" y="1614883"/>
                </a:cubicBezTo>
                <a:cubicBezTo>
                  <a:pt x="1730762" y="1632712"/>
                  <a:pt x="1700454" y="1632713"/>
                  <a:pt x="1682625" y="1614884"/>
                </a:cubicBezTo>
                <a:close/>
                <a:moveTo>
                  <a:pt x="5138009" y="5070267"/>
                </a:moveTo>
                <a:cubicBezTo>
                  <a:pt x="5120180" y="5052438"/>
                  <a:pt x="5120180" y="5022130"/>
                  <a:pt x="5138009" y="5004301"/>
                </a:cubicBezTo>
                <a:cubicBezTo>
                  <a:pt x="5155838" y="4986472"/>
                  <a:pt x="5186146" y="4986472"/>
                  <a:pt x="5203975" y="5004301"/>
                </a:cubicBezTo>
                <a:cubicBezTo>
                  <a:pt x="5221804" y="5022130"/>
                  <a:pt x="5221804" y="5052438"/>
                  <a:pt x="5203975" y="5070267"/>
                </a:cubicBezTo>
                <a:cubicBezTo>
                  <a:pt x="5186146" y="5088096"/>
                  <a:pt x="5155838" y="5088096"/>
                  <a:pt x="5138009" y="5070267"/>
                </a:cubicBezTo>
                <a:close/>
                <a:moveTo>
                  <a:pt x="1971463" y="1905494"/>
                </a:moveTo>
                <a:cubicBezTo>
                  <a:pt x="1953634" y="1887665"/>
                  <a:pt x="1953634" y="1857356"/>
                  <a:pt x="1971463" y="1839527"/>
                </a:cubicBezTo>
                <a:cubicBezTo>
                  <a:pt x="1989292" y="1821698"/>
                  <a:pt x="2019601" y="1821699"/>
                  <a:pt x="2037430" y="1839528"/>
                </a:cubicBezTo>
                <a:cubicBezTo>
                  <a:pt x="2055259" y="1857357"/>
                  <a:pt x="2055258" y="1887665"/>
                  <a:pt x="2037429" y="1905494"/>
                </a:cubicBezTo>
                <a:cubicBezTo>
                  <a:pt x="2019600" y="1923323"/>
                  <a:pt x="1989292" y="1923323"/>
                  <a:pt x="1971463" y="1905494"/>
                </a:cubicBezTo>
                <a:close/>
                <a:moveTo>
                  <a:pt x="5426846" y="5360876"/>
                </a:moveTo>
                <a:cubicBezTo>
                  <a:pt x="5409017" y="5343047"/>
                  <a:pt x="5409017" y="5312739"/>
                  <a:pt x="5426846" y="5294910"/>
                </a:cubicBezTo>
                <a:cubicBezTo>
                  <a:pt x="5444675" y="5277081"/>
                  <a:pt x="5474983" y="5277081"/>
                  <a:pt x="5492812" y="5294910"/>
                </a:cubicBezTo>
                <a:cubicBezTo>
                  <a:pt x="5510641" y="5312739"/>
                  <a:pt x="5510641" y="5343047"/>
                  <a:pt x="5492812" y="5360876"/>
                </a:cubicBezTo>
                <a:cubicBezTo>
                  <a:pt x="5474983" y="5378705"/>
                  <a:pt x="5444675" y="5378705"/>
                  <a:pt x="5426846" y="5360876"/>
                </a:cubicBezTo>
                <a:close/>
                <a:moveTo>
                  <a:pt x="1983666" y="2169914"/>
                </a:moveTo>
                <a:cubicBezTo>
                  <a:pt x="1965837" y="2152085"/>
                  <a:pt x="1965837" y="2121777"/>
                  <a:pt x="1983666" y="2103948"/>
                </a:cubicBezTo>
                <a:cubicBezTo>
                  <a:pt x="2001495" y="2086119"/>
                  <a:pt x="2031803" y="2086119"/>
                  <a:pt x="2049632" y="2103948"/>
                </a:cubicBezTo>
                <a:cubicBezTo>
                  <a:pt x="2067461" y="2121777"/>
                  <a:pt x="2067461" y="2152086"/>
                  <a:pt x="2049632" y="2169915"/>
                </a:cubicBezTo>
                <a:cubicBezTo>
                  <a:pt x="2031803" y="2187744"/>
                  <a:pt x="2001495" y="2187743"/>
                  <a:pt x="1983666" y="2169914"/>
                </a:cubicBezTo>
                <a:close/>
                <a:moveTo>
                  <a:pt x="2128084" y="2316110"/>
                </a:moveTo>
                <a:cubicBezTo>
                  <a:pt x="2110255" y="2298281"/>
                  <a:pt x="2110255" y="2267973"/>
                  <a:pt x="2128084" y="2250144"/>
                </a:cubicBezTo>
                <a:cubicBezTo>
                  <a:pt x="2145913" y="2232315"/>
                  <a:pt x="2176221" y="2232315"/>
                  <a:pt x="2194050" y="2250144"/>
                </a:cubicBezTo>
                <a:cubicBezTo>
                  <a:pt x="2211879" y="2267973"/>
                  <a:pt x="2211879" y="2298281"/>
                  <a:pt x="2194050" y="2316110"/>
                </a:cubicBezTo>
                <a:cubicBezTo>
                  <a:pt x="2176221" y="2333939"/>
                  <a:pt x="2145913" y="2333939"/>
                  <a:pt x="2128084" y="2316110"/>
                </a:cubicBezTo>
                <a:close/>
                <a:moveTo>
                  <a:pt x="2272494" y="2460525"/>
                </a:moveTo>
                <a:cubicBezTo>
                  <a:pt x="2254665" y="2442696"/>
                  <a:pt x="2254665" y="2412387"/>
                  <a:pt x="2272494" y="2394558"/>
                </a:cubicBezTo>
                <a:cubicBezTo>
                  <a:pt x="2290323" y="2376729"/>
                  <a:pt x="2320632" y="2376729"/>
                  <a:pt x="2338461" y="2394558"/>
                </a:cubicBezTo>
                <a:cubicBezTo>
                  <a:pt x="2356290" y="2412387"/>
                  <a:pt x="2356290" y="2442696"/>
                  <a:pt x="2338461" y="2460525"/>
                </a:cubicBezTo>
                <a:cubicBezTo>
                  <a:pt x="2320632" y="2478354"/>
                  <a:pt x="2290323" y="2478354"/>
                  <a:pt x="2272494" y="2460525"/>
                </a:cubicBezTo>
                <a:close/>
                <a:moveTo>
                  <a:pt x="2416905" y="2606721"/>
                </a:moveTo>
                <a:cubicBezTo>
                  <a:pt x="2399076" y="2588892"/>
                  <a:pt x="2399076" y="2558582"/>
                  <a:pt x="2416905" y="2540755"/>
                </a:cubicBezTo>
                <a:cubicBezTo>
                  <a:pt x="2434733" y="2522926"/>
                  <a:pt x="2465042" y="2522926"/>
                  <a:pt x="2482871" y="2540755"/>
                </a:cubicBezTo>
                <a:cubicBezTo>
                  <a:pt x="2500700" y="2558582"/>
                  <a:pt x="2500700" y="2588892"/>
                  <a:pt x="2482871" y="2606721"/>
                </a:cubicBezTo>
                <a:cubicBezTo>
                  <a:pt x="2465042" y="2624550"/>
                  <a:pt x="2434733" y="2624550"/>
                  <a:pt x="2416905" y="2606721"/>
                </a:cubicBezTo>
                <a:close/>
                <a:moveTo>
                  <a:pt x="829934" y="1019758"/>
                </a:moveTo>
                <a:cubicBezTo>
                  <a:pt x="812105" y="1001929"/>
                  <a:pt x="812105" y="971621"/>
                  <a:pt x="829934" y="953792"/>
                </a:cubicBezTo>
                <a:cubicBezTo>
                  <a:pt x="847763" y="935963"/>
                  <a:pt x="878072" y="935962"/>
                  <a:pt x="895900" y="953791"/>
                </a:cubicBezTo>
                <a:cubicBezTo>
                  <a:pt x="913729" y="971620"/>
                  <a:pt x="913730" y="1001929"/>
                  <a:pt x="895901" y="1019758"/>
                </a:cubicBezTo>
                <a:cubicBezTo>
                  <a:pt x="878072" y="1037587"/>
                  <a:pt x="847763" y="1037587"/>
                  <a:pt x="829934" y="1019758"/>
                </a:cubicBezTo>
                <a:close/>
                <a:moveTo>
                  <a:pt x="2561313" y="2751136"/>
                </a:moveTo>
                <a:cubicBezTo>
                  <a:pt x="2543484" y="2733307"/>
                  <a:pt x="2543484" y="2702999"/>
                  <a:pt x="2561313" y="2685170"/>
                </a:cubicBezTo>
                <a:cubicBezTo>
                  <a:pt x="2579142" y="2667341"/>
                  <a:pt x="2609450" y="2667341"/>
                  <a:pt x="2627279" y="2685170"/>
                </a:cubicBezTo>
                <a:cubicBezTo>
                  <a:pt x="2645108" y="2702999"/>
                  <a:pt x="2645108" y="2733307"/>
                  <a:pt x="2627279" y="2751136"/>
                </a:cubicBezTo>
                <a:cubicBezTo>
                  <a:pt x="2609450" y="2768965"/>
                  <a:pt x="2579142" y="2768965"/>
                  <a:pt x="2561313" y="2751136"/>
                </a:cubicBezTo>
                <a:close/>
                <a:moveTo>
                  <a:pt x="1402703" y="1604188"/>
                </a:moveTo>
                <a:cubicBezTo>
                  <a:pt x="1384874" y="1586359"/>
                  <a:pt x="1384873" y="1556050"/>
                  <a:pt x="1402702" y="1538221"/>
                </a:cubicBezTo>
                <a:cubicBezTo>
                  <a:pt x="1420531" y="1520392"/>
                  <a:pt x="1450840" y="1520393"/>
                  <a:pt x="1468669" y="1538222"/>
                </a:cubicBezTo>
                <a:cubicBezTo>
                  <a:pt x="1486498" y="1556051"/>
                  <a:pt x="1486498" y="1586359"/>
                  <a:pt x="1468669" y="1604188"/>
                </a:cubicBezTo>
                <a:cubicBezTo>
                  <a:pt x="1449058" y="1622017"/>
                  <a:pt x="1420532" y="1622017"/>
                  <a:pt x="1402703" y="1604188"/>
                </a:cubicBezTo>
                <a:close/>
                <a:moveTo>
                  <a:pt x="4858087" y="5059572"/>
                </a:moveTo>
                <a:cubicBezTo>
                  <a:pt x="4840258" y="5041743"/>
                  <a:pt x="4840258" y="5011435"/>
                  <a:pt x="4858087" y="4993606"/>
                </a:cubicBezTo>
                <a:cubicBezTo>
                  <a:pt x="4875916" y="4975777"/>
                  <a:pt x="4906224" y="4975777"/>
                  <a:pt x="4924053" y="4993606"/>
                </a:cubicBezTo>
                <a:cubicBezTo>
                  <a:pt x="4941882" y="5011435"/>
                  <a:pt x="4941882" y="5041743"/>
                  <a:pt x="4924053" y="5059572"/>
                </a:cubicBezTo>
                <a:cubicBezTo>
                  <a:pt x="4904442" y="5077401"/>
                  <a:pt x="4875916" y="5077401"/>
                  <a:pt x="4858087" y="5059572"/>
                </a:cubicBezTo>
                <a:close/>
                <a:moveTo>
                  <a:pt x="1112082" y="1313576"/>
                </a:moveTo>
                <a:cubicBezTo>
                  <a:pt x="1094253" y="1295747"/>
                  <a:pt x="1094253" y="1265439"/>
                  <a:pt x="1112082" y="1247610"/>
                </a:cubicBezTo>
                <a:cubicBezTo>
                  <a:pt x="1129911" y="1229781"/>
                  <a:pt x="1160220" y="1229781"/>
                  <a:pt x="1178049" y="1247610"/>
                </a:cubicBezTo>
                <a:cubicBezTo>
                  <a:pt x="1195878" y="1265439"/>
                  <a:pt x="1195878" y="1295747"/>
                  <a:pt x="1178049" y="1313576"/>
                </a:cubicBezTo>
                <a:cubicBezTo>
                  <a:pt x="1160220" y="1331405"/>
                  <a:pt x="1131695" y="1331405"/>
                  <a:pt x="1112082" y="1313576"/>
                </a:cubicBezTo>
                <a:close/>
                <a:moveTo>
                  <a:pt x="967644" y="1169160"/>
                </a:moveTo>
                <a:cubicBezTo>
                  <a:pt x="949815" y="1151331"/>
                  <a:pt x="949815" y="1121023"/>
                  <a:pt x="967644" y="1103194"/>
                </a:cubicBezTo>
                <a:cubicBezTo>
                  <a:pt x="985473" y="1085365"/>
                  <a:pt x="1015781" y="1085365"/>
                  <a:pt x="1033610" y="1103194"/>
                </a:cubicBezTo>
                <a:cubicBezTo>
                  <a:pt x="1051439" y="1121023"/>
                  <a:pt x="1051439" y="1151331"/>
                  <a:pt x="1033610" y="1169160"/>
                </a:cubicBezTo>
                <a:cubicBezTo>
                  <a:pt x="1015781" y="1186989"/>
                  <a:pt x="985473" y="1186989"/>
                  <a:pt x="967644" y="1169160"/>
                </a:cubicBezTo>
                <a:close/>
                <a:moveTo>
                  <a:pt x="2699022" y="2900539"/>
                </a:moveTo>
                <a:cubicBezTo>
                  <a:pt x="2681193" y="2882710"/>
                  <a:pt x="2681193" y="2852401"/>
                  <a:pt x="2699022" y="2834572"/>
                </a:cubicBezTo>
                <a:cubicBezTo>
                  <a:pt x="2716851" y="2816743"/>
                  <a:pt x="2747160" y="2816743"/>
                  <a:pt x="2764989" y="2834572"/>
                </a:cubicBezTo>
                <a:cubicBezTo>
                  <a:pt x="2782818" y="2852401"/>
                  <a:pt x="2782818" y="2882710"/>
                  <a:pt x="2764989" y="2900539"/>
                </a:cubicBezTo>
                <a:cubicBezTo>
                  <a:pt x="2747160" y="2918368"/>
                  <a:pt x="2716851" y="2918368"/>
                  <a:pt x="2699022" y="2900539"/>
                </a:cubicBezTo>
                <a:close/>
                <a:moveTo>
                  <a:pt x="1691544" y="1894796"/>
                </a:moveTo>
                <a:cubicBezTo>
                  <a:pt x="1673715" y="1876967"/>
                  <a:pt x="1673715" y="1846659"/>
                  <a:pt x="1691544" y="1828830"/>
                </a:cubicBezTo>
                <a:cubicBezTo>
                  <a:pt x="1709373" y="1811001"/>
                  <a:pt x="1739682" y="1811001"/>
                  <a:pt x="1757511" y="1828830"/>
                </a:cubicBezTo>
                <a:cubicBezTo>
                  <a:pt x="1775340" y="1846659"/>
                  <a:pt x="1775340" y="1876967"/>
                  <a:pt x="1757511" y="1894796"/>
                </a:cubicBezTo>
                <a:cubicBezTo>
                  <a:pt x="1739682" y="1912625"/>
                  <a:pt x="1709373" y="1912625"/>
                  <a:pt x="1691544" y="1894796"/>
                </a:cubicBezTo>
                <a:close/>
                <a:moveTo>
                  <a:pt x="3422910" y="3626162"/>
                </a:moveTo>
                <a:cubicBezTo>
                  <a:pt x="3405081" y="3608333"/>
                  <a:pt x="3405082" y="3578026"/>
                  <a:pt x="3422911" y="3560197"/>
                </a:cubicBezTo>
                <a:cubicBezTo>
                  <a:pt x="3440740" y="3542368"/>
                  <a:pt x="3471048" y="3542367"/>
                  <a:pt x="3488877" y="3560196"/>
                </a:cubicBezTo>
                <a:cubicBezTo>
                  <a:pt x="3506704" y="3578023"/>
                  <a:pt x="3506704" y="3608331"/>
                  <a:pt x="3488875" y="3626160"/>
                </a:cubicBezTo>
                <a:cubicBezTo>
                  <a:pt x="3471046" y="3643989"/>
                  <a:pt x="3440738" y="3643989"/>
                  <a:pt x="3422910" y="3626162"/>
                </a:cubicBezTo>
                <a:close/>
                <a:moveTo>
                  <a:pt x="5146928" y="5350179"/>
                </a:moveTo>
                <a:cubicBezTo>
                  <a:pt x="5129099" y="5332350"/>
                  <a:pt x="5129099" y="5302042"/>
                  <a:pt x="5146928" y="5284213"/>
                </a:cubicBezTo>
                <a:cubicBezTo>
                  <a:pt x="5164757" y="5266384"/>
                  <a:pt x="5195065" y="5266384"/>
                  <a:pt x="5212894" y="5284213"/>
                </a:cubicBezTo>
                <a:cubicBezTo>
                  <a:pt x="5230723" y="5302042"/>
                  <a:pt x="5230723" y="5332350"/>
                  <a:pt x="5212894" y="5350179"/>
                </a:cubicBezTo>
                <a:cubicBezTo>
                  <a:pt x="5195065" y="5368008"/>
                  <a:pt x="5164757" y="5368008"/>
                  <a:pt x="5146928" y="5350179"/>
                </a:cubicBezTo>
                <a:close/>
                <a:moveTo>
                  <a:pt x="1547125" y="1750386"/>
                </a:moveTo>
                <a:cubicBezTo>
                  <a:pt x="1529296" y="1732557"/>
                  <a:pt x="1529296" y="1702249"/>
                  <a:pt x="1547125" y="1684420"/>
                </a:cubicBezTo>
                <a:cubicBezTo>
                  <a:pt x="1564954" y="1666591"/>
                  <a:pt x="1595262" y="1666591"/>
                  <a:pt x="1613091" y="1684420"/>
                </a:cubicBezTo>
                <a:cubicBezTo>
                  <a:pt x="1630920" y="1702249"/>
                  <a:pt x="1630920" y="1732557"/>
                  <a:pt x="1613091" y="1750386"/>
                </a:cubicBezTo>
                <a:cubicBezTo>
                  <a:pt x="1595262" y="1768215"/>
                  <a:pt x="1564954" y="1768215"/>
                  <a:pt x="1547125" y="1750386"/>
                </a:cubicBezTo>
                <a:close/>
                <a:moveTo>
                  <a:pt x="5002509" y="5205770"/>
                </a:moveTo>
                <a:cubicBezTo>
                  <a:pt x="4984680" y="5187941"/>
                  <a:pt x="4984680" y="5157633"/>
                  <a:pt x="5002509" y="5139804"/>
                </a:cubicBezTo>
                <a:cubicBezTo>
                  <a:pt x="5020338" y="5121975"/>
                  <a:pt x="5050646" y="5121975"/>
                  <a:pt x="5068475" y="5139804"/>
                </a:cubicBezTo>
                <a:cubicBezTo>
                  <a:pt x="5086304" y="5157633"/>
                  <a:pt x="5086304" y="5187941"/>
                  <a:pt x="5068475" y="5205770"/>
                </a:cubicBezTo>
                <a:cubicBezTo>
                  <a:pt x="5050646" y="5223599"/>
                  <a:pt x="5020338" y="5223599"/>
                  <a:pt x="5002509" y="5205770"/>
                </a:cubicBezTo>
                <a:close/>
                <a:moveTo>
                  <a:pt x="1256501" y="1459774"/>
                </a:moveTo>
                <a:cubicBezTo>
                  <a:pt x="1238672" y="1441945"/>
                  <a:pt x="1238672" y="1411637"/>
                  <a:pt x="1256501" y="1393808"/>
                </a:cubicBezTo>
                <a:cubicBezTo>
                  <a:pt x="1274330" y="1375979"/>
                  <a:pt x="1304639" y="1375979"/>
                  <a:pt x="1322468" y="1393808"/>
                </a:cubicBezTo>
                <a:cubicBezTo>
                  <a:pt x="1340297" y="1411637"/>
                  <a:pt x="1340296" y="1441945"/>
                  <a:pt x="1322467" y="1459774"/>
                </a:cubicBezTo>
                <a:cubicBezTo>
                  <a:pt x="1304638" y="1477603"/>
                  <a:pt x="1276112" y="1477603"/>
                  <a:pt x="1256501" y="1459774"/>
                </a:cubicBezTo>
                <a:close/>
                <a:moveTo>
                  <a:pt x="1835963" y="2040993"/>
                </a:moveTo>
                <a:cubicBezTo>
                  <a:pt x="1818134" y="2023164"/>
                  <a:pt x="1818133" y="1992856"/>
                  <a:pt x="1835962" y="1975027"/>
                </a:cubicBezTo>
                <a:cubicBezTo>
                  <a:pt x="1853791" y="1957198"/>
                  <a:pt x="1884100" y="1957198"/>
                  <a:pt x="1901929" y="1975027"/>
                </a:cubicBezTo>
                <a:cubicBezTo>
                  <a:pt x="1919758" y="1992856"/>
                  <a:pt x="1919758" y="2023164"/>
                  <a:pt x="1901929" y="2040993"/>
                </a:cubicBezTo>
                <a:cubicBezTo>
                  <a:pt x="1884100" y="2058822"/>
                  <a:pt x="1853792" y="2058822"/>
                  <a:pt x="1835963" y="2040993"/>
                </a:cubicBezTo>
                <a:close/>
                <a:moveTo>
                  <a:pt x="3567324" y="3772355"/>
                </a:moveTo>
                <a:cubicBezTo>
                  <a:pt x="3549500" y="3754531"/>
                  <a:pt x="3549506" y="3724228"/>
                  <a:pt x="3567335" y="3706399"/>
                </a:cubicBezTo>
                <a:cubicBezTo>
                  <a:pt x="3585164" y="3688570"/>
                  <a:pt x="3615466" y="3688564"/>
                  <a:pt x="3633291" y="3706389"/>
                </a:cubicBezTo>
                <a:cubicBezTo>
                  <a:pt x="3651118" y="3724216"/>
                  <a:pt x="3651119" y="3754526"/>
                  <a:pt x="3633290" y="3772355"/>
                </a:cubicBezTo>
                <a:cubicBezTo>
                  <a:pt x="3615461" y="3790184"/>
                  <a:pt x="3585152" y="3790182"/>
                  <a:pt x="3567324" y="3772355"/>
                </a:cubicBezTo>
                <a:close/>
                <a:moveTo>
                  <a:pt x="5291345" y="5496376"/>
                </a:moveTo>
                <a:cubicBezTo>
                  <a:pt x="5273516" y="5478547"/>
                  <a:pt x="5273516" y="5448238"/>
                  <a:pt x="5291345" y="5430409"/>
                </a:cubicBezTo>
                <a:cubicBezTo>
                  <a:pt x="5309174" y="5412580"/>
                  <a:pt x="5339482" y="5412580"/>
                  <a:pt x="5357311" y="5430409"/>
                </a:cubicBezTo>
                <a:cubicBezTo>
                  <a:pt x="5375140" y="5448238"/>
                  <a:pt x="5375140" y="5478547"/>
                  <a:pt x="5357311" y="5496376"/>
                </a:cubicBezTo>
                <a:cubicBezTo>
                  <a:pt x="5339482" y="5514205"/>
                  <a:pt x="5309174" y="5514205"/>
                  <a:pt x="5291345" y="5496376"/>
                </a:cubicBezTo>
                <a:close/>
                <a:moveTo>
                  <a:pt x="2137003" y="2596014"/>
                </a:moveTo>
                <a:cubicBezTo>
                  <a:pt x="2119174" y="2578185"/>
                  <a:pt x="2119174" y="2547877"/>
                  <a:pt x="2137003" y="2530048"/>
                </a:cubicBezTo>
                <a:cubicBezTo>
                  <a:pt x="2154825" y="2512227"/>
                  <a:pt x="2183349" y="2512226"/>
                  <a:pt x="2202962" y="2530055"/>
                </a:cubicBezTo>
                <a:cubicBezTo>
                  <a:pt x="2220791" y="2547884"/>
                  <a:pt x="2220791" y="2578193"/>
                  <a:pt x="2202969" y="2596015"/>
                </a:cubicBezTo>
                <a:cubicBezTo>
                  <a:pt x="2185140" y="2613844"/>
                  <a:pt x="2154832" y="2613843"/>
                  <a:pt x="2137003" y="2596014"/>
                </a:cubicBezTo>
                <a:close/>
                <a:moveTo>
                  <a:pt x="1992591" y="2451603"/>
                </a:moveTo>
                <a:cubicBezTo>
                  <a:pt x="1974762" y="2433774"/>
                  <a:pt x="1974762" y="2403466"/>
                  <a:pt x="1992591" y="2385637"/>
                </a:cubicBezTo>
                <a:cubicBezTo>
                  <a:pt x="2010412" y="2367816"/>
                  <a:pt x="2038939" y="2367816"/>
                  <a:pt x="2058550" y="2385644"/>
                </a:cubicBezTo>
                <a:cubicBezTo>
                  <a:pt x="2076378" y="2403473"/>
                  <a:pt x="2076379" y="2433782"/>
                  <a:pt x="2058557" y="2451604"/>
                </a:cubicBezTo>
                <a:cubicBezTo>
                  <a:pt x="2040728" y="2469432"/>
                  <a:pt x="2010420" y="2469432"/>
                  <a:pt x="1992591" y="2451603"/>
                </a:cubicBezTo>
                <a:close/>
                <a:moveTo>
                  <a:pt x="1846392" y="2305405"/>
                </a:moveTo>
                <a:cubicBezTo>
                  <a:pt x="1828563" y="2287576"/>
                  <a:pt x="1828563" y="2257268"/>
                  <a:pt x="1846392" y="2239439"/>
                </a:cubicBezTo>
                <a:cubicBezTo>
                  <a:pt x="1865995" y="2221618"/>
                  <a:pt x="1894521" y="2221618"/>
                  <a:pt x="1912350" y="2239447"/>
                </a:cubicBezTo>
                <a:cubicBezTo>
                  <a:pt x="1930179" y="2257276"/>
                  <a:pt x="1930179" y="2287584"/>
                  <a:pt x="1912358" y="2305405"/>
                </a:cubicBezTo>
                <a:cubicBezTo>
                  <a:pt x="1894529" y="2323234"/>
                  <a:pt x="1864221" y="2323234"/>
                  <a:pt x="1846392" y="2305405"/>
                </a:cubicBezTo>
                <a:close/>
                <a:moveTo>
                  <a:pt x="3570391" y="4029413"/>
                </a:moveTo>
                <a:cubicBezTo>
                  <a:pt x="3552561" y="4011583"/>
                  <a:pt x="3552560" y="3981275"/>
                  <a:pt x="3570390" y="3963446"/>
                </a:cubicBezTo>
                <a:cubicBezTo>
                  <a:pt x="3589997" y="3945620"/>
                  <a:pt x="3618524" y="3945620"/>
                  <a:pt x="3636354" y="3963450"/>
                </a:cubicBezTo>
                <a:cubicBezTo>
                  <a:pt x="3654184" y="3981281"/>
                  <a:pt x="3654185" y="4011589"/>
                  <a:pt x="3636359" y="4029415"/>
                </a:cubicBezTo>
                <a:cubicBezTo>
                  <a:pt x="3618530" y="4047244"/>
                  <a:pt x="3588221" y="4047244"/>
                  <a:pt x="3570391" y="4029413"/>
                </a:cubicBezTo>
                <a:close/>
                <a:moveTo>
                  <a:pt x="2281411" y="2742212"/>
                </a:moveTo>
                <a:cubicBezTo>
                  <a:pt x="2263582" y="2724383"/>
                  <a:pt x="2263582" y="2694075"/>
                  <a:pt x="2281411" y="2676246"/>
                </a:cubicBezTo>
                <a:cubicBezTo>
                  <a:pt x="2299233" y="2658424"/>
                  <a:pt x="2329541" y="2658424"/>
                  <a:pt x="2347370" y="2676253"/>
                </a:cubicBezTo>
                <a:cubicBezTo>
                  <a:pt x="2365199" y="2694082"/>
                  <a:pt x="2365199" y="2724390"/>
                  <a:pt x="2347377" y="2742212"/>
                </a:cubicBezTo>
                <a:cubicBezTo>
                  <a:pt x="2329548" y="2760041"/>
                  <a:pt x="2299240" y="2760041"/>
                  <a:pt x="2281411" y="2742212"/>
                </a:cubicBezTo>
                <a:close/>
                <a:moveTo>
                  <a:pt x="2425819" y="2886627"/>
                </a:moveTo>
                <a:cubicBezTo>
                  <a:pt x="2407990" y="2868798"/>
                  <a:pt x="2407991" y="2838489"/>
                  <a:pt x="2425820" y="2820660"/>
                </a:cubicBezTo>
                <a:cubicBezTo>
                  <a:pt x="2443642" y="2802838"/>
                  <a:pt x="2473950" y="2802838"/>
                  <a:pt x="2491779" y="2820667"/>
                </a:cubicBezTo>
                <a:cubicBezTo>
                  <a:pt x="2509608" y="2838496"/>
                  <a:pt x="2509608" y="2868805"/>
                  <a:pt x="2491786" y="2886627"/>
                </a:cubicBezTo>
                <a:cubicBezTo>
                  <a:pt x="2473957" y="2904456"/>
                  <a:pt x="2443648" y="2904456"/>
                  <a:pt x="2425819" y="2886627"/>
                </a:cubicBezTo>
                <a:close/>
                <a:moveTo>
                  <a:pt x="694439" y="1155250"/>
                </a:moveTo>
                <a:cubicBezTo>
                  <a:pt x="676610" y="1137421"/>
                  <a:pt x="676610" y="1107113"/>
                  <a:pt x="694439" y="1089284"/>
                </a:cubicBezTo>
                <a:cubicBezTo>
                  <a:pt x="712263" y="1071460"/>
                  <a:pt x="742571" y="1071460"/>
                  <a:pt x="760400" y="1089289"/>
                </a:cubicBezTo>
                <a:cubicBezTo>
                  <a:pt x="778229" y="1107118"/>
                  <a:pt x="778230" y="1137426"/>
                  <a:pt x="760405" y="1155251"/>
                </a:cubicBezTo>
                <a:cubicBezTo>
                  <a:pt x="742576" y="1173079"/>
                  <a:pt x="712268" y="1173079"/>
                  <a:pt x="694439" y="1155250"/>
                </a:cubicBezTo>
                <a:close/>
                <a:moveTo>
                  <a:pt x="2570249" y="3032829"/>
                </a:moveTo>
                <a:cubicBezTo>
                  <a:pt x="2552420" y="3015000"/>
                  <a:pt x="2552421" y="2984691"/>
                  <a:pt x="2570249" y="2966863"/>
                </a:cubicBezTo>
                <a:cubicBezTo>
                  <a:pt x="2588072" y="2949040"/>
                  <a:pt x="2618380" y="2949040"/>
                  <a:pt x="2636209" y="2966869"/>
                </a:cubicBezTo>
                <a:cubicBezTo>
                  <a:pt x="2654038" y="2984698"/>
                  <a:pt x="2654038" y="3015007"/>
                  <a:pt x="2636216" y="3032829"/>
                </a:cubicBezTo>
                <a:cubicBezTo>
                  <a:pt x="2618387" y="3050658"/>
                  <a:pt x="2588078" y="3050658"/>
                  <a:pt x="2570249" y="3032829"/>
                </a:cubicBezTo>
                <a:close/>
                <a:moveTo>
                  <a:pt x="838869" y="1301453"/>
                </a:moveTo>
                <a:cubicBezTo>
                  <a:pt x="821040" y="1283624"/>
                  <a:pt x="821040" y="1253315"/>
                  <a:pt x="838869" y="1235486"/>
                </a:cubicBezTo>
                <a:cubicBezTo>
                  <a:pt x="856693" y="1217662"/>
                  <a:pt x="887002" y="1217662"/>
                  <a:pt x="904831" y="1235491"/>
                </a:cubicBezTo>
                <a:cubicBezTo>
                  <a:pt x="922660" y="1253320"/>
                  <a:pt x="922660" y="1283628"/>
                  <a:pt x="904835" y="1301453"/>
                </a:cubicBezTo>
                <a:cubicBezTo>
                  <a:pt x="887006" y="1319282"/>
                  <a:pt x="856698" y="1319282"/>
                  <a:pt x="838869" y="1301453"/>
                </a:cubicBezTo>
                <a:close/>
                <a:moveTo>
                  <a:pt x="976587" y="1449070"/>
                </a:moveTo>
                <a:cubicBezTo>
                  <a:pt x="958758" y="1431241"/>
                  <a:pt x="958758" y="1400932"/>
                  <a:pt x="976587" y="1383103"/>
                </a:cubicBezTo>
                <a:cubicBezTo>
                  <a:pt x="994416" y="1365274"/>
                  <a:pt x="1024720" y="1365280"/>
                  <a:pt x="1042549" y="1383109"/>
                </a:cubicBezTo>
                <a:cubicBezTo>
                  <a:pt x="1060378" y="1400937"/>
                  <a:pt x="1060383" y="1431241"/>
                  <a:pt x="1042554" y="1449070"/>
                </a:cubicBezTo>
                <a:cubicBezTo>
                  <a:pt x="1024725" y="1466899"/>
                  <a:pt x="994416" y="1466899"/>
                  <a:pt x="976587" y="1449070"/>
                </a:cubicBezTo>
                <a:close/>
                <a:moveTo>
                  <a:pt x="1265424" y="1739682"/>
                </a:moveTo>
                <a:cubicBezTo>
                  <a:pt x="1247595" y="1721853"/>
                  <a:pt x="1247595" y="1691544"/>
                  <a:pt x="1265424" y="1673715"/>
                </a:cubicBezTo>
                <a:cubicBezTo>
                  <a:pt x="1283253" y="1655886"/>
                  <a:pt x="1313556" y="1655892"/>
                  <a:pt x="1331385" y="1673721"/>
                </a:cubicBezTo>
                <a:cubicBezTo>
                  <a:pt x="1349214" y="1691550"/>
                  <a:pt x="1349219" y="1721853"/>
                  <a:pt x="1331390" y="1739682"/>
                </a:cubicBezTo>
                <a:cubicBezTo>
                  <a:pt x="1313561" y="1757511"/>
                  <a:pt x="1283253" y="1757511"/>
                  <a:pt x="1265424" y="1739682"/>
                </a:cubicBezTo>
                <a:close/>
                <a:moveTo>
                  <a:pt x="4720807" y="5195068"/>
                </a:moveTo>
                <a:cubicBezTo>
                  <a:pt x="4702978" y="5177239"/>
                  <a:pt x="4702977" y="5146931"/>
                  <a:pt x="4720806" y="5129102"/>
                </a:cubicBezTo>
                <a:cubicBezTo>
                  <a:pt x="4738635" y="5111273"/>
                  <a:pt x="4768940" y="5111276"/>
                  <a:pt x="4786769" y="5129105"/>
                </a:cubicBezTo>
                <a:cubicBezTo>
                  <a:pt x="4804598" y="5146934"/>
                  <a:pt x="4804602" y="5177239"/>
                  <a:pt x="4786773" y="5195068"/>
                </a:cubicBezTo>
                <a:cubicBezTo>
                  <a:pt x="4768944" y="5212897"/>
                  <a:pt x="4738635" y="5212897"/>
                  <a:pt x="4720807" y="5195068"/>
                </a:cubicBezTo>
                <a:close/>
                <a:moveTo>
                  <a:pt x="1121004" y="1595267"/>
                </a:moveTo>
                <a:cubicBezTo>
                  <a:pt x="1103175" y="1577438"/>
                  <a:pt x="1103174" y="1547130"/>
                  <a:pt x="1121004" y="1529301"/>
                </a:cubicBezTo>
                <a:cubicBezTo>
                  <a:pt x="1138832" y="1511472"/>
                  <a:pt x="1169136" y="1511477"/>
                  <a:pt x="1186965" y="1529306"/>
                </a:cubicBezTo>
                <a:cubicBezTo>
                  <a:pt x="1204794" y="1547135"/>
                  <a:pt x="1204799" y="1577438"/>
                  <a:pt x="1186970" y="1595267"/>
                </a:cubicBezTo>
                <a:cubicBezTo>
                  <a:pt x="1169141" y="1613096"/>
                  <a:pt x="1138833" y="1613096"/>
                  <a:pt x="1121004" y="1595267"/>
                </a:cubicBezTo>
                <a:close/>
                <a:moveTo>
                  <a:pt x="3431832" y="3907847"/>
                </a:moveTo>
                <a:cubicBezTo>
                  <a:pt x="3414008" y="3890023"/>
                  <a:pt x="3414014" y="3859720"/>
                  <a:pt x="3431843" y="3841892"/>
                </a:cubicBezTo>
                <a:cubicBezTo>
                  <a:pt x="3449672" y="3824063"/>
                  <a:pt x="3479966" y="3824065"/>
                  <a:pt x="3497790" y="3841890"/>
                </a:cubicBezTo>
                <a:cubicBezTo>
                  <a:pt x="3515617" y="3859717"/>
                  <a:pt x="3515627" y="3890018"/>
                  <a:pt x="3497798" y="3907847"/>
                </a:cubicBezTo>
                <a:cubicBezTo>
                  <a:pt x="3478187" y="3925676"/>
                  <a:pt x="3449660" y="3925674"/>
                  <a:pt x="3431832" y="3907847"/>
                </a:cubicBezTo>
                <a:close/>
                <a:moveTo>
                  <a:pt x="1700468" y="2176488"/>
                </a:moveTo>
                <a:cubicBezTo>
                  <a:pt x="1682639" y="2158659"/>
                  <a:pt x="1682639" y="2128350"/>
                  <a:pt x="1700468" y="2110521"/>
                </a:cubicBezTo>
                <a:cubicBezTo>
                  <a:pt x="1718297" y="2092692"/>
                  <a:pt x="1748599" y="2092699"/>
                  <a:pt x="1766428" y="2110528"/>
                </a:cubicBezTo>
                <a:cubicBezTo>
                  <a:pt x="1784257" y="2128357"/>
                  <a:pt x="1784263" y="2158659"/>
                  <a:pt x="1766434" y="2176488"/>
                </a:cubicBezTo>
                <a:cubicBezTo>
                  <a:pt x="1746823" y="2194316"/>
                  <a:pt x="1718297" y="2194317"/>
                  <a:pt x="1700468" y="2176488"/>
                </a:cubicBezTo>
                <a:close/>
                <a:moveTo>
                  <a:pt x="1554270" y="2030292"/>
                </a:moveTo>
                <a:cubicBezTo>
                  <a:pt x="1536441" y="2012463"/>
                  <a:pt x="1536441" y="1982154"/>
                  <a:pt x="1554270" y="1964325"/>
                </a:cubicBezTo>
                <a:cubicBezTo>
                  <a:pt x="1572099" y="1946496"/>
                  <a:pt x="1602401" y="1946502"/>
                  <a:pt x="1620230" y="1964331"/>
                </a:cubicBezTo>
                <a:cubicBezTo>
                  <a:pt x="1638059" y="1982160"/>
                  <a:pt x="1638065" y="2012463"/>
                  <a:pt x="1620236" y="2030291"/>
                </a:cubicBezTo>
                <a:cubicBezTo>
                  <a:pt x="1602407" y="2048120"/>
                  <a:pt x="1573881" y="2048120"/>
                  <a:pt x="1554270" y="2030292"/>
                </a:cubicBezTo>
                <a:close/>
                <a:moveTo>
                  <a:pt x="5155848" y="5631873"/>
                </a:moveTo>
                <a:cubicBezTo>
                  <a:pt x="5138019" y="5614044"/>
                  <a:pt x="5138020" y="5583735"/>
                  <a:pt x="5155848" y="5565906"/>
                </a:cubicBezTo>
                <a:cubicBezTo>
                  <a:pt x="5173677" y="5548077"/>
                  <a:pt x="5203982" y="5548081"/>
                  <a:pt x="5221811" y="5565910"/>
                </a:cubicBezTo>
                <a:cubicBezTo>
                  <a:pt x="5239640" y="5583739"/>
                  <a:pt x="5239643" y="5614044"/>
                  <a:pt x="5221815" y="5631872"/>
                </a:cubicBezTo>
                <a:cubicBezTo>
                  <a:pt x="5202204" y="5649701"/>
                  <a:pt x="5173677" y="5649702"/>
                  <a:pt x="5155848" y="5631873"/>
                </a:cubicBezTo>
                <a:close/>
                <a:moveTo>
                  <a:pt x="5009651" y="5485677"/>
                </a:moveTo>
                <a:cubicBezTo>
                  <a:pt x="4991822" y="5467848"/>
                  <a:pt x="4991822" y="5437540"/>
                  <a:pt x="5009651" y="5419711"/>
                </a:cubicBezTo>
                <a:cubicBezTo>
                  <a:pt x="5027480" y="5401882"/>
                  <a:pt x="5057785" y="5401885"/>
                  <a:pt x="5075613" y="5419714"/>
                </a:cubicBezTo>
                <a:cubicBezTo>
                  <a:pt x="5093443" y="5437543"/>
                  <a:pt x="5093446" y="5467848"/>
                  <a:pt x="5075617" y="5485677"/>
                </a:cubicBezTo>
                <a:cubicBezTo>
                  <a:pt x="5057788" y="5503506"/>
                  <a:pt x="5029262" y="5503506"/>
                  <a:pt x="5009651" y="5485677"/>
                </a:cubicBezTo>
                <a:close/>
                <a:moveTo>
                  <a:pt x="1409846" y="1885879"/>
                </a:moveTo>
                <a:cubicBezTo>
                  <a:pt x="1392017" y="1868050"/>
                  <a:pt x="1392017" y="1837742"/>
                  <a:pt x="1409846" y="1819913"/>
                </a:cubicBezTo>
                <a:cubicBezTo>
                  <a:pt x="1427675" y="1802084"/>
                  <a:pt x="1457978" y="1802090"/>
                  <a:pt x="1475807" y="1819919"/>
                </a:cubicBezTo>
                <a:cubicBezTo>
                  <a:pt x="1493636" y="1837748"/>
                  <a:pt x="1493641" y="1868050"/>
                  <a:pt x="1475812" y="1885879"/>
                </a:cubicBezTo>
                <a:cubicBezTo>
                  <a:pt x="1457983" y="1903708"/>
                  <a:pt x="1429459" y="1903708"/>
                  <a:pt x="1409846" y="1885879"/>
                </a:cubicBezTo>
                <a:close/>
                <a:moveTo>
                  <a:pt x="4865228" y="5341265"/>
                </a:moveTo>
                <a:cubicBezTo>
                  <a:pt x="4847399" y="5323436"/>
                  <a:pt x="4847399" y="5293128"/>
                  <a:pt x="4865228" y="5275299"/>
                </a:cubicBezTo>
                <a:cubicBezTo>
                  <a:pt x="4883057" y="5257470"/>
                  <a:pt x="4913361" y="5257474"/>
                  <a:pt x="4931190" y="5275303"/>
                </a:cubicBezTo>
                <a:cubicBezTo>
                  <a:pt x="4949019" y="5293132"/>
                  <a:pt x="4949023" y="5323436"/>
                  <a:pt x="4931194" y="5341266"/>
                </a:cubicBezTo>
                <a:cubicBezTo>
                  <a:pt x="4913365" y="5359094"/>
                  <a:pt x="4884841" y="5359094"/>
                  <a:pt x="4865228" y="5341265"/>
                </a:cubicBezTo>
                <a:close/>
                <a:moveTo>
                  <a:pt x="1710890" y="2440906"/>
                </a:moveTo>
                <a:cubicBezTo>
                  <a:pt x="1693061" y="2423077"/>
                  <a:pt x="1693060" y="2392771"/>
                  <a:pt x="1710890" y="2374941"/>
                </a:cubicBezTo>
                <a:cubicBezTo>
                  <a:pt x="1728720" y="2357111"/>
                  <a:pt x="1759029" y="2357110"/>
                  <a:pt x="1776858" y="2374939"/>
                </a:cubicBezTo>
                <a:cubicBezTo>
                  <a:pt x="1794687" y="2392768"/>
                  <a:pt x="1794686" y="2423078"/>
                  <a:pt x="1776856" y="2440907"/>
                </a:cubicBezTo>
                <a:cubicBezTo>
                  <a:pt x="1759027" y="2458737"/>
                  <a:pt x="1728719" y="2458735"/>
                  <a:pt x="1710890" y="2440906"/>
                </a:cubicBezTo>
                <a:close/>
                <a:moveTo>
                  <a:pt x="1855310" y="2587105"/>
                </a:moveTo>
                <a:cubicBezTo>
                  <a:pt x="1837481" y="2569276"/>
                  <a:pt x="1837481" y="2538968"/>
                  <a:pt x="1855310" y="2521139"/>
                </a:cubicBezTo>
                <a:cubicBezTo>
                  <a:pt x="1873139" y="2503310"/>
                  <a:pt x="1903449" y="2503308"/>
                  <a:pt x="1921278" y="2521137"/>
                </a:cubicBezTo>
                <a:cubicBezTo>
                  <a:pt x="1939107" y="2538966"/>
                  <a:pt x="1939106" y="2569276"/>
                  <a:pt x="1921276" y="2587105"/>
                </a:cubicBezTo>
                <a:cubicBezTo>
                  <a:pt x="1903447" y="2604935"/>
                  <a:pt x="1873139" y="2604934"/>
                  <a:pt x="1855310" y="2587105"/>
                </a:cubicBezTo>
                <a:close/>
                <a:moveTo>
                  <a:pt x="1999717" y="2731515"/>
                </a:moveTo>
                <a:cubicBezTo>
                  <a:pt x="1981888" y="2713686"/>
                  <a:pt x="1981888" y="2683379"/>
                  <a:pt x="1999717" y="2665550"/>
                </a:cubicBezTo>
                <a:cubicBezTo>
                  <a:pt x="2017547" y="2647720"/>
                  <a:pt x="2047856" y="2647719"/>
                  <a:pt x="2065685" y="2665548"/>
                </a:cubicBezTo>
                <a:cubicBezTo>
                  <a:pt x="2083514" y="2683377"/>
                  <a:pt x="2083513" y="2713686"/>
                  <a:pt x="2065683" y="2731516"/>
                </a:cubicBezTo>
                <a:cubicBezTo>
                  <a:pt x="2047854" y="2749345"/>
                  <a:pt x="2017546" y="2749344"/>
                  <a:pt x="1999717" y="2731515"/>
                </a:cubicBezTo>
                <a:close/>
                <a:moveTo>
                  <a:pt x="2290317" y="3022128"/>
                </a:moveTo>
                <a:cubicBezTo>
                  <a:pt x="2272488" y="3004299"/>
                  <a:pt x="2272487" y="2973991"/>
                  <a:pt x="2290316" y="2956162"/>
                </a:cubicBezTo>
                <a:cubicBezTo>
                  <a:pt x="2308146" y="2938333"/>
                  <a:pt x="2336673" y="2938332"/>
                  <a:pt x="2356284" y="2956161"/>
                </a:cubicBezTo>
                <a:cubicBezTo>
                  <a:pt x="2374113" y="2973990"/>
                  <a:pt x="2374112" y="3004299"/>
                  <a:pt x="2356282" y="3022129"/>
                </a:cubicBezTo>
                <a:cubicBezTo>
                  <a:pt x="2338453" y="3039958"/>
                  <a:pt x="2308146" y="3039957"/>
                  <a:pt x="2290317" y="3022128"/>
                </a:cubicBezTo>
                <a:close/>
                <a:moveTo>
                  <a:pt x="558936" y="1290752"/>
                </a:moveTo>
                <a:cubicBezTo>
                  <a:pt x="541107" y="1272923"/>
                  <a:pt x="541107" y="1242615"/>
                  <a:pt x="558936" y="1224786"/>
                </a:cubicBezTo>
                <a:cubicBezTo>
                  <a:pt x="576766" y="1206956"/>
                  <a:pt x="605292" y="1206956"/>
                  <a:pt x="624903" y="1224785"/>
                </a:cubicBezTo>
                <a:cubicBezTo>
                  <a:pt x="642732" y="1242614"/>
                  <a:pt x="642732" y="1272923"/>
                  <a:pt x="624903" y="1290752"/>
                </a:cubicBezTo>
                <a:cubicBezTo>
                  <a:pt x="607073" y="1308581"/>
                  <a:pt x="576765" y="1308581"/>
                  <a:pt x="558936" y="1290752"/>
                </a:cubicBezTo>
                <a:close/>
                <a:moveTo>
                  <a:pt x="847808" y="1581368"/>
                </a:moveTo>
                <a:cubicBezTo>
                  <a:pt x="829979" y="1563539"/>
                  <a:pt x="829979" y="1533231"/>
                  <a:pt x="847808" y="1515402"/>
                </a:cubicBezTo>
                <a:cubicBezTo>
                  <a:pt x="865637" y="1497573"/>
                  <a:pt x="895946" y="1497572"/>
                  <a:pt x="913775" y="1515401"/>
                </a:cubicBezTo>
                <a:cubicBezTo>
                  <a:pt x="931604" y="1533230"/>
                  <a:pt x="931604" y="1563539"/>
                  <a:pt x="913775" y="1581368"/>
                </a:cubicBezTo>
                <a:cubicBezTo>
                  <a:pt x="895945" y="1599197"/>
                  <a:pt x="865637" y="1599197"/>
                  <a:pt x="847808" y="1581368"/>
                </a:cubicBezTo>
                <a:close/>
                <a:moveTo>
                  <a:pt x="2434748" y="3168329"/>
                </a:moveTo>
                <a:cubicBezTo>
                  <a:pt x="2416919" y="3150500"/>
                  <a:pt x="2416919" y="3120191"/>
                  <a:pt x="2434749" y="3102362"/>
                </a:cubicBezTo>
                <a:cubicBezTo>
                  <a:pt x="2452578" y="3084533"/>
                  <a:pt x="2481103" y="3084532"/>
                  <a:pt x="2500716" y="3102361"/>
                </a:cubicBezTo>
                <a:cubicBezTo>
                  <a:pt x="2518545" y="3120190"/>
                  <a:pt x="2518544" y="3150499"/>
                  <a:pt x="2500715" y="3168328"/>
                </a:cubicBezTo>
                <a:cubicBezTo>
                  <a:pt x="2482886" y="3186158"/>
                  <a:pt x="2452577" y="3186158"/>
                  <a:pt x="2434748" y="3168329"/>
                </a:cubicBezTo>
                <a:close/>
                <a:moveTo>
                  <a:pt x="703368" y="1436952"/>
                </a:moveTo>
                <a:cubicBezTo>
                  <a:pt x="685539" y="1419123"/>
                  <a:pt x="685539" y="1388815"/>
                  <a:pt x="703368" y="1370986"/>
                </a:cubicBezTo>
                <a:cubicBezTo>
                  <a:pt x="721198" y="1353156"/>
                  <a:pt x="749722" y="1353156"/>
                  <a:pt x="769335" y="1370985"/>
                </a:cubicBezTo>
                <a:cubicBezTo>
                  <a:pt x="787164" y="1388814"/>
                  <a:pt x="787164" y="1419123"/>
                  <a:pt x="769335" y="1436952"/>
                </a:cubicBezTo>
                <a:cubicBezTo>
                  <a:pt x="751505" y="1454781"/>
                  <a:pt x="721197" y="1454781"/>
                  <a:pt x="703368" y="1436952"/>
                </a:cubicBezTo>
                <a:close/>
                <a:moveTo>
                  <a:pt x="2144126" y="2877714"/>
                </a:moveTo>
                <a:cubicBezTo>
                  <a:pt x="2126297" y="2859885"/>
                  <a:pt x="2126296" y="2829577"/>
                  <a:pt x="2144126" y="2811747"/>
                </a:cubicBezTo>
                <a:cubicBezTo>
                  <a:pt x="2163737" y="2793918"/>
                  <a:pt x="2192264" y="2793917"/>
                  <a:pt x="2210093" y="2811746"/>
                </a:cubicBezTo>
                <a:cubicBezTo>
                  <a:pt x="2227922" y="2829575"/>
                  <a:pt x="2227922" y="2859884"/>
                  <a:pt x="2210092" y="2877714"/>
                </a:cubicBezTo>
                <a:cubicBezTo>
                  <a:pt x="2192262" y="2895543"/>
                  <a:pt x="2161955" y="2895543"/>
                  <a:pt x="2144126" y="2877714"/>
                </a:cubicBezTo>
                <a:close/>
                <a:moveTo>
                  <a:pt x="1129924" y="1875183"/>
                </a:moveTo>
                <a:cubicBezTo>
                  <a:pt x="1112095" y="1857356"/>
                  <a:pt x="1112095" y="1827045"/>
                  <a:pt x="1129924" y="1809217"/>
                </a:cubicBezTo>
                <a:cubicBezTo>
                  <a:pt x="1147753" y="1791388"/>
                  <a:pt x="1178062" y="1791387"/>
                  <a:pt x="1195891" y="1809216"/>
                </a:cubicBezTo>
                <a:cubicBezTo>
                  <a:pt x="1213720" y="1827045"/>
                  <a:pt x="1213719" y="1857356"/>
                  <a:pt x="1195890" y="1875183"/>
                </a:cubicBezTo>
                <a:cubicBezTo>
                  <a:pt x="1178062" y="1893012"/>
                  <a:pt x="1147753" y="1893012"/>
                  <a:pt x="1129924" y="1875183"/>
                </a:cubicBezTo>
                <a:close/>
                <a:moveTo>
                  <a:pt x="985502" y="1730768"/>
                </a:moveTo>
                <a:cubicBezTo>
                  <a:pt x="967673" y="1712939"/>
                  <a:pt x="967673" y="1682630"/>
                  <a:pt x="985502" y="1664801"/>
                </a:cubicBezTo>
                <a:cubicBezTo>
                  <a:pt x="1003331" y="1646972"/>
                  <a:pt x="1033640" y="1646972"/>
                  <a:pt x="1051469" y="1664801"/>
                </a:cubicBezTo>
                <a:cubicBezTo>
                  <a:pt x="1069298" y="1682630"/>
                  <a:pt x="1069298" y="1712938"/>
                  <a:pt x="1051468" y="1730767"/>
                </a:cubicBezTo>
                <a:cubicBezTo>
                  <a:pt x="1033640" y="1748596"/>
                  <a:pt x="1003331" y="1748597"/>
                  <a:pt x="985502" y="1730768"/>
                </a:cubicBezTo>
                <a:close/>
                <a:moveTo>
                  <a:pt x="1418768" y="2165793"/>
                </a:moveTo>
                <a:cubicBezTo>
                  <a:pt x="1400939" y="2147964"/>
                  <a:pt x="1400940" y="2117655"/>
                  <a:pt x="1418768" y="2099827"/>
                </a:cubicBezTo>
                <a:cubicBezTo>
                  <a:pt x="1436597" y="2081998"/>
                  <a:pt x="1466906" y="2081997"/>
                  <a:pt x="1484735" y="2099826"/>
                </a:cubicBezTo>
                <a:cubicBezTo>
                  <a:pt x="1502564" y="2117655"/>
                  <a:pt x="1502563" y="2147964"/>
                  <a:pt x="1484734" y="2165793"/>
                </a:cubicBezTo>
                <a:cubicBezTo>
                  <a:pt x="1466906" y="2183621"/>
                  <a:pt x="1436597" y="2183622"/>
                  <a:pt x="1418768" y="2165793"/>
                </a:cubicBezTo>
                <a:close/>
                <a:moveTo>
                  <a:pt x="4874150" y="5621178"/>
                </a:moveTo>
                <a:cubicBezTo>
                  <a:pt x="4856321" y="5603350"/>
                  <a:pt x="4856321" y="5573041"/>
                  <a:pt x="4874150" y="5555212"/>
                </a:cubicBezTo>
                <a:cubicBezTo>
                  <a:pt x="4891979" y="5537383"/>
                  <a:pt x="4922287" y="5537383"/>
                  <a:pt x="4940116" y="5555212"/>
                </a:cubicBezTo>
                <a:cubicBezTo>
                  <a:pt x="4957945" y="5573041"/>
                  <a:pt x="4957945" y="5603349"/>
                  <a:pt x="4940116" y="5621178"/>
                </a:cubicBezTo>
                <a:cubicBezTo>
                  <a:pt x="4922287" y="5639007"/>
                  <a:pt x="4891979" y="5639007"/>
                  <a:pt x="4874150" y="5621178"/>
                </a:cubicBezTo>
                <a:close/>
                <a:moveTo>
                  <a:pt x="1274348" y="2021379"/>
                </a:moveTo>
                <a:cubicBezTo>
                  <a:pt x="1256519" y="2003550"/>
                  <a:pt x="1256519" y="1973241"/>
                  <a:pt x="1274348" y="1955412"/>
                </a:cubicBezTo>
                <a:cubicBezTo>
                  <a:pt x="1292177" y="1937583"/>
                  <a:pt x="1322486" y="1937583"/>
                  <a:pt x="1340315" y="1955412"/>
                </a:cubicBezTo>
                <a:cubicBezTo>
                  <a:pt x="1358144" y="1973241"/>
                  <a:pt x="1358143" y="2003549"/>
                  <a:pt x="1340314" y="2021379"/>
                </a:cubicBezTo>
                <a:cubicBezTo>
                  <a:pt x="1322485" y="2039207"/>
                  <a:pt x="1292177" y="2039208"/>
                  <a:pt x="1274348" y="2021379"/>
                </a:cubicBezTo>
                <a:close/>
                <a:moveTo>
                  <a:pt x="4729730" y="5476765"/>
                </a:moveTo>
                <a:cubicBezTo>
                  <a:pt x="4711901" y="5458936"/>
                  <a:pt x="4711901" y="5428627"/>
                  <a:pt x="4729730" y="5410798"/>
                </a:cubicBezTo>
                <a:cubicBezTo>
                  <a:pt x="4747559" y="5392969"/>
                  <a:pt x="4777868" y="5392969"/>
                  <a:pt x="4795697" y="5410798"/>
                </a:cubicBezTo>
                <a:cubicBezTo>
                  <a:pt x="4813526" y="5428627"/>
                  <a:pt x="4813525" y="5458935"/>
                  <a:pt x="4795696" y="5476765"/>
                </a:cubicBezTo>
                <a:cubicBezTo>
                  <a:pt x="4777867" y="5494593"/>
                  <a:pt x="4747559" y="5494594"/>
                  <a:pt x="4729730" y="5476765"/>
                </a:cubicBezTo>
                <a:close/>
                <a:moveTo>
                  <a:pt x="1563187" y="2311989"/>
                </a:moveTo>
                <a:cubicBezTo>
                  <a:pt x="1545358" y="2294160"/>
                  <a:pt x="1545358" y="2263851"/>
                  <a:pt x="1563187" y="2246022"/>
                </a:cubicBezTo>
                <a:cubicBezTo>
                  <a:pt x="1581015" y="2228193"/>
                  <a:pt x="1611324" y="2228193"/>
                  <a:pt x="1629153" y="2246022"/>
                </a:cubicBezTo>
                <a:cubicBezTo>
                  <a:pt x="1646982" y="2263851"/>
                  <a:pt x="1646982" y="2294160"/>
                  <a:pt x="1629153" y="2311988"/>
                </a:cubicBezTo>
                <a:cubicBezTo>
                  <a:pt x="1611324" y="2329817"/>
                  <a:pt x="1581016" y="2329818"/>
                  <a:pt x="1563187" y="2311989"/>
                </a:cubicBezTo>
                <a:close/>
                <a:moveTo>
                  <a:pt x="5018567" y="5767373"/>
                </a:moveTo>
                <a:cubicBezTo>
                  <a:pt x="5000738" y="5749544"/>
                  <a:pt x="5000739" y="5719236"/>
                  <a:pt x="5018567" y="5701407"/>
                </a:cubicBezTo>
                <a:cubicBezTo>
                  <a:pt x="5036396" y="5683578"/>
                  <a:pt x="5066705" y="5683578"/>
                  <a:pt x="5084534" y="5701407"/>
                </a:cubicBezTo>
                <a:cubicBezTo>
                  <a:pt x="5102363" y="5719236"/>
                  <a:pt x="5102363" y="5749544"/>
                  <a:pt x="5084534" y="5767373"/>
                </a:cubicBezTo>
                <a:cubicBezTo>
                  <a:pt x="5066705" y="5785202"/>
                  <a:pt x="5036396" y="5785202"/>
                  <a:pt x="5018567" y="5767373"/>
                </a:cubicBezTo>
                <a:close/>
                <a:moveTo>
                  <a:pt x="1575390" y="2576407"/>
                </a:moveTo>
                <a:cubicBezTo>
                  <a:pt x="1557561" y="2558578"/>
                  <a:pt x="1557561" y="2528270"/>
                  <a:pt x="1575390" y="2510440"/>
                </a:cubicBezTo>
                <a:cubicBezTo>
                  <a:pt x="1593219" y="2492612"/>
                  <a:pt x="1623528" y="2492611"/>
                  <a:pt x="1641357" y="2510440"/>
                </a:cubicBezTo>
                <a:cubicBezTo>
                  <a:pt x="1659186" y="2528269"/>
                  <a:pt x="1659185" y="2558579"/>
                  <a:pt x="1641357" y="2576407"/>
                </a:cubicBezTo>
                <a:cubicBezTo>
                  <a:pt x="1623527" y="2594236"/>
                  <a:pt x="1593219" y="2594236"/>
                  <a:pt x="1575390" y="2576407"/>
                </a:cubicBezTo>
                <a:close/>
                <a:moveTo>
                  <a:pt x="1719807" y="2722604"/>
                </a:moveTo>
                <a:cubicBezTo>
                  <a:pt x="1701978" y="2704775"/>
                  <a:pt x="1701978" y="2674466"/>
                  <a:pt x="1719808" y="2656636"/>
                </a:cubicBezTo>
                <a:cubicBezTo>
                  <a:pt x="1737636" y="2637025"/>
                  <a:pt x="1767945" y="2638808"/>
                  <a:pt x="1785774" y="2656637"/>
                </a:cubicBezTo>
                <a:cubicBezTo>
                  <a:pt x="1803603" y="2674466"/>
                  <a:pt x="1803602" y="2704775"/>
                  <a:pt x="1785774" y="2722603"/>
                </a:cubicBezTo>
                <a:cubicBezTo>
                  <a:pt x="1767944" y="2740432"/>
                  <a:pt x="1737636" y="2740433"/>
                  <a:pt x="1719807" y="2722604"/>
                </a:cubicBezTo>
                <a:close/>
                <a:moveTo>
                  <a:pt x="1864217" y="2867019"/>
                </a:moveTo>
                <a:cubicBezTo>
                  <a:pt x="1846388" y="2849190"/>
                  <a:pt x="1846388" y="2818881"/>
                  <a:pt x="1864218" y="2801052"/>
                </a:cubicBezTo>
                <a:cubicBezTo>
                  <a:pt x="1882046" y="2783224"/>
                  <a:pt x="1912355" y="2783223"/>
                  <a:pt x="1930184" y="2801052"/>
                </a:cubicBezTo>
                <a:cubicBezTo>
                  <a:pt x="1948013" y="2818881"/>
                  <a:pt x="1948012" y="2849190"/>
                  <a:pt x="1930184" y="2867018"/>
                </a:cubicBezTo>
                <a:cubicBezTo>
                  <a:pt x="1912354" y="2884848"/>
                  <a:pt x="1882046" y="2884848"/>
                  <a:pt x="1864217" y="2867019"/>
                </a:cubicBezTo>
                <a:close/>
                <a:moveTo>
                  <a:pt x="2008628" y="3013213"/>
                </a:moveTo>
                <a:cubicBezTo>
                  <a:pt x="1990799" y="2995384"/>
                  <a:pt x="1990799" y="2965076"/>
                  <a:pt x="2008628" y="2947246"/>
                </a:cubicBezTo>
                <a:cubicBezTo>
                  <a:pt x="2026457" y="2927634"/>
                  <a:pt x="2056765" y="2929417"/>
                  <a:pt x="2074594" y="2947246"/>
                </a:cubicBezTo>
                <a:cubicBezTo>
                  <a:pt x="2092424" y="2965075"/>
                  <a:pt x="2092423" y="2995384"/>
                  <a:pt x="2074595" y="3013213"/>
                </a:cubicBezTo>
                <a:cubicBezTo>
                  <a:pt x="2056765" y="3031042"/>
                  <a:pt x="2026457" y="3031042"/>
                  <a:pt x="2008628" y="3013213"/>
                </a:cubicBezTo>
                <a:close/>
                <a:moveTo>
                  <a:pt x="2153034" y="3157629"/>
                </a:moveTo>
                <a:cubicBezTo>
                  <a:pt x="2135205" y="3139800"/>
                  <a:pt x="2135205" y="3109492"/>
                  <a:pt x="2153034" y="3091663"/>
                </a:cubicBezTo>
                <a:cubicBezTo>
                  <a:pt x="2170862" y="3073834"/>
                  <a:pt x="2201171" y="3073834"/>
                  <a:pt x="2219000" y="3091663"/>
                </a:cubicBezTo>
                <a:cubicBezTo>
                  <a:pt x="2236829" y="3109492"/>
                  <a:pt x="2236829" y="3139800"/>
                  <a:pt x="2219000" y="3157629"/>
                </a:cubicBezTo>
                <a:cubicBezTo>
                  <a:pt x="2201171" y="3175458"/>
                  <a:pt x="2170863" y="3175458"/>
                  <a:pt x="2153034" y="3157629"/>
                </a:cubicBezTo>
                <a:close/>
                <a:moveTo>
                  <a:pt x="421653" y="1426253"/>
                </a:moveTo>
                <a:cubicBezTo>
                  <a:pt x="403824" y="1408424"/>
                  <a:pt x="403824" y="1378116"/>
                  <a:pt x="421653" y="1360286"/>
                </a:cubicBezTo>
                <a:cubicBezTo>
                  <a:pt x="439482" y="1342458"/>
                  <a:pt x="469790" y="1342457"/>
                  <a:pt x="487619" y="1360286"/>
                </a:cubicBezTo>
                <a:cubicBezTo>
                  <a:pt x="505448" y="1378115"/>
                  <a:pt x="505448" y="1408424"/>
                  <a:pt x="487620" y="1426253"/>
                </a:cubicBezTo>
                <a:cubicBezTo>
                  <a:pt x="469790" y="1444082"/>
                  <a:pt x="439482" y="1444082"/>
                  <a:pt x="421653" y="1426253"/>
                </a:cubicBezTo>
                <a:close/>
                <a:moveTo>
                  <a:pt x="856735" y="1863063"/>
                </a:moveTo>
                <a:cubicBezTo>
                  <a:pt x="838906" y="1845234"/>
                  <a:pt x="838906" y="1814926"/>
                  <a:pt x="856735" y="1797096"/>
                </a:cubicBezTo>
                <a:cubicBezTo>
                  <a:pt x="874564" y="1777484"/>
                  <a:pt x="903088" y="1779268"/>
                  <a:pt x="922702" y="1797097"/>
                </a:cubicBezTo>
                <a:cubicBezTo>
                  <a:pt x="940531" y="1814926"/>
                  <a:pt x="940530" y="1845234"/>
                  <a:pt x="922701" y="1863063"/>
                </a:cubicBezTo>
                <a:cubicBezTo>
                  <a:pt x="904872" y="1880892"/>
                  <a:pt x="874564" y="1880892"/>
                  <a:pt x="856735" y="1863063"/>
                </a:cubicBezTo>
                <a:close/>
                <a:moveTo>
                  <a:pt x="2441904" y="3448245"/>
                </a:moveTo>
                <a:cubicBezTo>
                  <a:pt x="2424075" y="3430416"/>
                  <a:pt x="2424075" y="3400108"/>
                  <a:pt x="2441904" y="3382279"/>
                </a:cubicBezTo>
                <a:cubicBezTo>
                  <a:pt x="2461515" y="3364450"/>
                  <a:pt x="2490042" y="3364450"/>
                  <a:pt x="2507871" y="3382279"/>
                </a:cubicBezTo>
                <a:cubicBezTo>
                  <a:pt x="2525700" y="3400108"/>
                  <a:pt x="2525699" y="3430417"/>
                  <a:pt x="2507870" y="3448246"/>
                </a:cubicBezTo>
                <a:cubicBezTo>
                  <a:pt x="2490042" y="3466074"/>
                  <a:pt x="2459733" y="3466074"/>
                  <a:pt x="2441904" y="3448245"/>
                </a:cubicBezTo>
                <a:close/>
                <a:moveTo>
                  <a:pt x="710524" y="1716869"/>
                </a:moveTo>
                <a:cubicBezTo>
                  <a:pt x="692695" y="1699040"/>
                  <a:pt x="692695" y="1668732"/>
                  <a:pt x="710524" y="1650903"/>
                </a:cubicBezTo>
                <a:cubicBezTo>
                  <a:pt x="730135" y="1633074"/>
                  <a:pt x="758661" y="1633073"/>
                  <a:pt x="776490" y="1650902"/>
                </a:cubicBezTo>
                <a:cubicBezTo>
                  <a:pt x="794319" y="1668731"/>
                  <a:pt x="794319" y="1699040"/>
                  <a:pt x="776490" y="1716869"/>
                </a:cubicBezTo>
                <a:cubicBezTo>
                  <a:pt x="758661" y="1734698"/>
                  <a:pt x="728353" y="1734698"/>
                  <a:pt x="710524" y="1716869"/>
                </a:cubicBezTo>
                <a:close/>
                <a:moveTo>
                  <a:pt x="2297465" y="3303827"/>
                </a:moveTo>
                <a:cubicBezTo>
                  <a:pt x="2279638" y="3285998"/>
                  <a:pt x="2279637" y="3255689"/>
                  <a:pt x="2297465" y="3237861"/>
                </a:cubicBezTo>
                <a:cubicBezTo>
                  <a:pt x="2315293" y="3218248"/>
                  <a:pt x="2345604" y="3220031"/>
                  <a:pt x="2363433" y="3237860"/>
                </a:cubicBezTo>
                <a:cubicBezTo>
                  <a:pt x="2381262" y="3255689"/>
                  <a:pt x="2381262" y="3285998"/>
                  <a:pt x="2363433" y="3303827"/>
                </a:cubicBezTo>
                <a:cubicBezTo>
                  <a:pt x="2345604" y="3321656"/>
                  <a:pt x="2315294" y="3321656"/>
                  <a:pt x="2297465" y="3303827"/>
                </a:cubicBezTo>
                <a:close/>
                <a:moveTo>
                  <a:pt x="566084" y="1572451"/>
                </a:moveTo>
                <a:cubicBezTo>
                  <a:pt x="548257" y="1554621"/>
                  <a:pt x="548257" y="1524313"/>
                  <a:pt x="566084" y="1506484"/>
                </a:cubicBezTo>
                <a:cubicBezTo>
                  <a:pt x="583913" y="1486872"/>
                  <a:pt x="614224" y="1488655"/>
                  <a:pt x="632053" y="1506484"/>
                </a:cubicBezTo>
                <a:cubicBezTo>
                  <a:pt x="649882" y="1524313"/>
                  <a:pt x="649881" y="1554622"/>
                  <a:pt x="632052" y="1572450"/>
                </a:cubicBezTo>
                <a:cubicBezTo>
                  <a:pt x="614223" y="1590279"/>
                  <a:pt x="583913" y="1590280"/>
                  <a:pt x="566084" y="1572451"/>
                </a:cubicBezTo>
                <a:close/>
                <a:moveTo>
                  <a:pt x="1138845" y="2155096"/>
                </a:moveTo>
                <a:cubicBezTo>
                  <a:pt x="1121016" y="2137267"/>
                  <a:pt x="1121015" y="2106958"/>
                  <a:pt x="1138844" y="2089129"/>
                </a:cubicBezTo>
                <a:cubicBezTo>
                  <a:pt x="1156674" y="2071300"/>
                  <a:pt x="1186982" y="2071300"/>
                  <a:pt x="1204811" y="2089129"/>
                </a:cubicBezTo>
                <a:cubicBezTo>
                  <a:pt x="1222640" y="2106958"/>
                  <a:pt x="1222640" y="2137266"/>
                  <a:pt x="1204811" y="2155096"/>
                </a:cubicBezTo>
                <a:cubicBezTo>
                  <a:pt x="1186982" y="2174709"/>
                  <a:pt x="1156674" y="2174709"/>
                  <a:pt x="1138845" y="2155096"/>
                </a:cubicBezTo>
                <a:close/>
                <a:moveTo>
                  <a:pt x="4594227" y="5610482"/>
                </a:moveTo>
                <a:cubicBezTo>
                  <a:pt x="4576398" y="5592653"/>
                  <a:pt x="4576398" y="5562345"/>
                  <a:pt x="4594227" y="5544515"/>
                </a:cubicBezTo>
                <a:cubicBezTo>
                  <a:pt x="4612056" y="5526686"/>
                  <a:pt x="4642364" y="5526686"/>
                  <a:pt x="4660193" y="5544515"/>
                </a:cubicBezTo>
                <a:cubicBezTo>
                  <a:pt x="4678022" y="5562344"/>
                  <a:pt x="4678022" y="5592653"/>
                  <a:pt x="4660193" y="5610482"/>
                </a:cubicBezTo>
                <a:cubicBezTo>
                  <a:pt x="4642364" y="5630095"/>
                  <a:pt x="4612056" y="5630095"/>
                  <a:pt x="4594227" y="5610482"/>
                </a:cubicBezTo>
                <a:close/>
                <a:moveTo>
                  <a:pt x="994424" y="2010684"/>
                </a:moveTo>
                <a:cubicBezTo>
                  <a:pt x="976595" y="1992855"/>
                  <a:pt x="976594" y="1962546"/>
                  <a:pt x="994423" y="1944717"/>
                </a:cubicBezTo>
                <a:cubicBezTo>
                  <a:pt x="1012252" y="1926888"/>
                  <a:pt x="1042561" y="1926888"/>
                  <a:pt x="1060390" y="1944717"/>
                </a:cubicBezTo>
                <a:cubicBezTo>
                  <a:pt x="1078219" y="1962546"/>
                  <a:pt x="1078219" y="1992855"/>
                  <a:pt x="1060390" y="2010683"/>
                </a:cubicBezTo>
                <a:cubicBezTo>
                  <a:pt x="1040779" y="2028512"/>
                  <a:pt x="1012253" y="2028513"/>
                  <a:pt x="994424" y="2010684"/>
                </a:cubicBezTo>
                <a:close/>
                <a:moveTo>
                  <a:pt x="1283269" y="2301291"/>
                </a:moveTo>
                <a:cubicBezTo>
                  <a:pt x="1265440" y="2283462"/>
                  <a:pt x="1265439" y="2253154"/>
                  <a:pt x="1283268" y="2235325"/>
                </a:cubicBezTo>
                <a:cubicBezTo>
                  <a:pt x="1301098" y="2217496"/>
                  <a:pt x="1331406" y="2217496"/>
                  <a:pt x="1349235" y="2235325"/>
                </a:cubicBezTo>
                <a:cubicBezTo>
                  <a:pt x="1367064" y="2253154"/>
                  <a:pt x="1367064" y="2283462"/>
                  <a:pt x="1349235" y="2301291"/>
                </a:cubicBezTo>
                <a:cubicBezTo>
                  <a:pt x="1331406" y="2319120"/>
                  <a:pt x="1301098" y="2319120"/>
                  <a:pt x="1283269" y="2301291"/>
                </a:cubicBezTo>
                <a:close/>
                <a:moveTo>
                  <a:pt x="1427684" y="2445707"/>
                </a:moveTo>
                <a:cubicBezTo>
                  <a:pt x="1409855" y="2427878"/>
                  <a:pt x="1409854" y="2397570"/>
                  <a:pt x="1427683" y="2379740"/>
                </a:cubicBezTo>
                <a:cubicBezTo>
                  <a:pt x="1445512" y="2361911"/>
                  <a:pt x="1475821" y="2361912"/>
                  <a:pt x="1493650" y="2379741"/>
                </a:cubicBezTo>
                <a:cubicBezTo>
                  <a:pt x="1511479" y="2397569"/>
                  <a:pt x="1511479" y="2427878"/>
                  <a:pt x="1493650" y="2445707"/>
                </a:cubicBezTo>
                <a:cubicBezTo>
                  <a:pt x="1475821" y="2465320"/>
                  <a:pt x="1445513" y="2465320"/>
                  <a:pt x="1427684" y="2445707"/>
                </a:cubicBezTo>
                <a:close/>
                <a:moveTo>
                  <a:pt x="4738650" y="5756677"/>
                </a:moveTo>
                <a:cubicBezTo>
                  <a:pt x="4720821" y="5738848"/>
                  <a:pt x="4720821" y="5708540"/>
                  <a:pt x="4738650" y="5690711"/>
                </a:cubicBezTo>
                <a:cubicBezTo>
                  <a:pt x="4756479" y="5672881"/>
                  <a:pt x="4786788" y="5672881"/>
                  <a:pt x="4804617" y="5690710"/>
                </a:cubicBezTo>
                <a:cubicBezTo>
                  <a:pt x="4822446" y="5708539"/>
                  <a:pt x="4822446" y="5738848"/>
                  <a:pt x="4804616" y="5756677"/>
                </a:cubicBezTo>
                <a:cubicBezTo>
                  <a:pt x="4786787" y="5774506"/>
                  <a:pt x="4756479" y="5774506"/>
                  <a:pt x="4738650" y="5756677"/>
                </a:cubicBezTo>
                <a:close/>
                <a:moveTo>
                  <a:pt x="4883064" y="5901092"/>
                </a:moveTo>
                <a:cubicBezTo>
                  <a:pt x="4865235" y="5883263"/>
                  <a:pt x="4865235" y="5852954"/>
                  <a:pt x="4883064" y="5835125"/>
                </a:cubicBezTo>
                <a:cubicBezTo>
                  <a:pt x="4900893" y="5817296"/>
                  <a:pt x="4931202" y="5817296"/>
                  <a:pt x="4949031" y="5835125"/>
                </a:cubicBezTo>
                <a:cubicBezTo>
                  <a:pt x="4966860" y="5852954"/>
                  <a:pt x="4966860" y="5883262"/>
                  <a:pt x="4949030" y="5901092"/>
                </a:cubicBezTo>
                <a:cubicBezTo>
                  <a:pt x="4931201" y="5920705"/>
                  <a:pt x="4900893" y="5920705"/>
                  <a:pt x="4883064" y="5901092"/>
                </a:cubicBezTo>
                <a:close/>
                <a:moveTo>
                  <a:pt x="1584309" y="2858105"/>
                </a:moveTo>
                <a:cubicBezTo>
                  <a:pt x="1566480" y="2840276"/>
                  <a:pt x="1566479" y="2809968"/>
                  <a:pt x="1584309" y="2792139"/>
                </a:cubicBezTo>
                <a:cubicBezTo>
                  <a:pt x="1602137" y="2772526"/>
                  <a:pt x="1630662" y="2772526"/>
                  <a:pt x="1650275" y="2792139"/>
                </a:cubicBezTo>
                <a:cubicBezTo>
                  <a:pt x="1668104" y="2809968"/>
                  <a:pt x="1668104" y="2840276"/>
                  <a:pt x="1650275" y="2858105"/>
                </a:cubicBezTo>
                <a:cubicBezTo>
                  <a:pt x="1632446" y="2875934"/>
                  <a:pt x="1602138" y="2875934"/>
                  <a:pt x="1584309" y="2858105"/>
                </a:cubicBezTo>
                <a:close/>
                <a:moveTo>
                  <a:pt x="1438107" y="2711906"/>
                </a:moveTo>
                <a:cubicBezTo>
                  <a:pt x="1420278" y="2694077"/>
                  <a:pt x="1420278" y="2663769"/>
                  <a:pt x="1438108" y="2645940"/>
                </a:cubicBezTo>
                <a:cubicBezTo>
                  <a:pt x="1457718" y="2628111"/>
                  <a:pt x="1486245" y="2628111"/>
                  <a:pt x="1504074" y="2645940"/>
                </a:cubicBezTo>
                <a:cubicBezTo>
                  <a:pt x="1521903" y="2663769"/>
                  <a:pt x="1521903" y="2694078"/>
                  <a:pt x="1504074" y="2711906"/>
                </a:cubicBezTo>
                <a:cubicBezTo>
                  <a:pt x="1486245" y="2729735"/>
                  <a:pt x="1455936" y="2729735"/>
                  <a:pt x="1438107" y="2711906"/>
                </a:cubicBezTo>
                <a:close/>
                <a:moveTo>
                  <a:pt x="1728718" y="3002518"/>
                </a:moveTo>
                <a:cubicBezTo>
                  <a:pt x="1710889" y="2984689"/>
                  <a:pt x="1710889" y="2954381"/>
                  <a:pt x="1728718" y="2936551"/>
                </a:cubicBezTo>
                <a:cubicBezTo>
                  <a:pt x="1746547" y="2918723"/>
                  <a:pt x="1775073" y="2918722"/>
                  <a:pt x="1794684" y="2936551"/>
                </a:cubicBezTo>
                <a:cubicBezTo>
                  <a:pt x="1812513" y="2954380"/>
                  <a:pt x="1812513" y="2984689"/>
                  <a:pt x="1794684" y="3002518"/>
                </a:cubicBezTo>
                <a:cubicBezTo>
                  <a:pt x="1776855" y="3020347"/>
                  <a:pt x="1746547" y="3020347"/>
                  <a:pt x="1728718" y="3002518"/>
                </a:cubicBezTo>
                <a:close/>
                <a:moveTo>
                  <a:pt x="1873128" y="3148711"/>
                </a:moveTo>
                <a:cubicBezTo>
                  <a:pt x="1855299" y="3130882"/>
                  <a:pt x="1855299" y="3100574"/>
                  <a:pt x="1873128" y="3082745"/>
                </a:cubicBezTo>
                <a:cubicBezTo>
                  <a:pt x="1890957" y="3063133"/>
                  <a:pt x="1921265" y="3063132"/>
                  <a:pt x="1939094" y="3082745"/>
                </a:cubicBezTo>
                <a:cubicBezTo>
                  <a:pt x="1956923" y="3100574"/>
                  <a:pt x="1956923" y="3130883"/>
                  <a:pt x="1939094" y="3148712"/>
                </a:cubicBezTo>
                <a:cubicBezTo>
                  <a:pt x="1921265" y="3166541"/>
                  <a:pt x="1890957" y="3166540"/>
                  <a:pt x="1873128" y="3148711"/>
                </a:cubicBezTo>
                <a:close/>
                <a:moveTo>
                  <a:pt x="2017535" y="3293128"/>
                </a:moveTo>
                <a:cubicBezTo>
                  <a:pt x="1999706" y="3275299"/>
                  <a:pt x="1999705" y="3244991"/>
                  <a:pt x="2017534" y="3227162"/>
                </a:cubicBezTo>
                <a:cubicBezTo>
                  <a:pt x="2035363" y="3209333"/>
                  <a:pt x="2065672" y="3209333"/>
                  <a:pt x="2083501" y="3227162"/>
                </a:cubicBezTo>
                <a:cubicBezTo>
                  <a:pt x="2101330" y="3244991"/>
                  <a:pt x="2101330" y="3275300"/>
                  <a:pt x="2083501" y="3293128"/>
                </a:cubicBezTo>
                <a:cubicBezTo>
                  <a:pt x="2065672" y="3310957"/>
                  <a:pt x="2035364" y="3310957"/>
                  <a:pt x="2017535" y="3293128"/>
                </a:cubicBezTo>
                <a:close/>
                <a:moveTo>
                  <a:pt x="286154" y="1561752"/>
                </a:moveTo>
                <a:cubicBezTo>
                  <a:pt x="268325" y="1543923"/>
                  <a:pt x="268325" y="1513615"/>
                  <a:pt x="286154" y="1495786"/>
                </a:cubicBezTo>
                <a:cubicBezTo>
                  <a:pt x="303983" y="1477957"/>
                  <a:pt x="334291" y="1477957"/>
                  <a:pt x="352120" y="1495786"/>
                </a:cubicBezTo>
                <a:cubicBezTo>
                  <a:pt x="369949" y="1513614"/>
                  <a:pt x="369949" y="1543923"/>
                  <a:pt x="352120" y="1561752"/>
                </a:cubicBezTo>
                <a:cubicBezTo>
                  <a:pt x="334291" y="1579581"/>
                  <a:pt x="303983" y="1579581"/>
                  <a:pt x="286154" y="1561752"/>
                </a:cubicBezTo>
                <a:close/>
                <a:moveTo>
                  <a:pt x="2306402" y="3583745"/>
                </a:moveTo>
                <a:cubicBezTo>
                  <a:pt x="2288575" y="3565915"/>
                  <a:pt x="2288574" y="3535607"/>
                  <a:pt x="2306402" y="3517778"/>
                </a:cubicBezTo>
                <a:cubicBezTo>
                  <a:pt x="2324231" y="3499949"/>
                  <a:pt x="2354541" y="3499949"/>
                  <a:pt x="2372370" y="3517778"/>
                </a:cubicBezTo>
                <a:cubicBezTo>
                  <a:pt x="2390199" y="3535607"/>
                  <a:pt x="2390199" y="3565916"/>
                  <a:pt x="2372370" y="3583745"/>
                </a:cubicBezTo>
                <a:cubicBezTo>
                  <a:pt x="2354541" y="3601574"/>
                  <a:pt x="2324231" y="3601574"/>
                  <a:pt x="2306402" y="3583745"/>
                </a:cubicBezTo>
                <a:close/>
                <a:moveTo>
                  <a:pt x="575021" y="1852368"/>
                </a:moveTo>
                <a:cubicBezTo>
                  <a:pt x="557194" y="1834539"/>
                  <a:pt x="557194" y="1804231"/>
                  <a:pt x="575021" y="1786402"/>
                </a:cubicBezTo>
                <a:cubicBezTo>
                  <a:pt x="592850" y="1768573"/>
                  <a:pt x="623160" y="1768573"/>
                  <a:pt x="640989" y="1786402"/>
                </a:cubicBezTo>
                <a:cubicBezTo>
                  <a:pt x="658818" y="1804231"/>
                  <a:pt x="658818" y="1834539"/>
                  <a:pt x="640990" y="1852368"/>
                </a:cubicBezTo>
                <a:cubicBezTo>
                  <a:pt x="623161" y="1870197"/>
                  <a:pt x="592850" y="1870197"/>
                  <a:pt x="575021" y="1852368"/>
                </a:cubicBezTo>
                <a:close/>
                <a:moveTo>
                  <a:pt x="2161965" y="3439328"/>
                </a:moveTo>
                <a:cubicBezTo>
                  <a:pt x="2144136" y="3421499"/>
                  <a:pt x="2144136" y="3391191"/>
                  <a:pt x="2161965" y="3373362"/>
                </a:cubicBezTo>
                <a:cubicBezTo>
                  <a:pt x="2179794" y="3353750"/>
                  <a:pt x="2210103" y="3353749"/>
                  <a:pt x="2227931" y="3373362"/>
                </a:cubicBezTo>
                <a:cubicBezTo>
                  <a:pt x="2245760" y="3391191"/>
                  <a:pt x="2245760" y="3421500"/>
                  <a:pt x="2227931" y="3439329"/>
                </a:cubicBezTo>
                <a:cubicBezTo>
                  <a:pt x="2210102" y="3457158"/>
                  <a:pt x="2179794" y="3457157"/>
                  <a:pt x="2161965" y="3439328"/>
                </a:cubicBezTo>
                <a:close/>
                <a:moveTo>
                  <a:pt x="430585" y="1707952"/>
                </a:moveTo>
                <a:cubicBezTo>
                  <a:pt x="412756" y="1690123"/>
                  <a:pt x="412756" y="1659815"/>
                  <a:pt x="430585" y="1641986"/>
                </a:cubicBezTo>
                <a:cubicBezTo>
                  <a:pt x="448413" y="1622373"/>
                  <a:pt x="478722" y="1622373"/>
                  <a:pt x="496551" y="1641986"/>
                </a:cubicBezTo>
                <a:cubicBezTo>
                  <a:pt x="514380" y="1659815"/>
                  <a:pt x="514380" y="1690123"/>
                  <a:pt x="496551" y="1707952"/>
                </a:cubicBezTo>
                <a:cubicBezTo>
                  <a:pt x="478722" y="1725781"/>
                  <a:pt x="448414" y="1725781"/>
                  <a:pt x="430585" y="1707952"/>
                </a:cubicBezTo>
                <a:close/>
                <a:moveTo>
                  <a:pt x="719452" y="1998562"/>
                </a:moveTo>
                <a:cubicBezTo>
                  <a:pt x="701623" y="1980733"/>
                  <a:pt x="701623" y="1950425"/>
                  <a:pt x="719452" y="1932596"/>
                </a:cubicBezTo>
                <a:cubicBezTo>
                  <a:pt x="737280" y="1912983"/>
                  <a:pt x="767589" y="1912983"/>
                  <a:pt x="785418" y="1932596"/>
                </a:cubicBezTo>
                <a:cubicBezTo>
                  <a:pt x="803247" y="1950425"/>
                  <a:pt x="803247" y="1980733"/>
                  <a:pt x="785418" y="1998562"/>
                </a:cubicBezTo>
                <a:cubicBezTo>
                  <a:pt x="767589" y="2016391"/>
                  <a:pt x="737281" y="2016391"/>
                  <a:pt x="719452" y="1998562"/>
                </a:cubicBezTo>
                <a:close/>
                <a:moveTo>
                  <a:pt x="863831" y="2142984"/>
                </a:moveTo>
                <a:cubicBezTo>
                  <a:pt x="846002" y="2125155"/>
                  <a:pt x="846003" y="2094847"/>
                  <a:pt x="863832" y="2077018"/>
                </a:cubicBezTo>
                <a:cubicBezTo>
                  <a:pt x="881660" y="2059189"/>
                  <a:pt x="911969" y="2059189"/>
                  <a:pt x="929798" y="2077018"/>
                </a:cubicBezTo>
                <a:cubicBezTo>
                  <a:pt x="947627" y="2094847"/>
                  <a:pt x="947627" y="2125156"/>
                  <a:pt x="929798" y="2142984"/>
                </a:cubicBezTo>
                <a:cubicBezTo>
                  <a:pt x="911969" y="2160813"/>
                  <a:pt x="881660" y="2160813"/>
                  <a:pt x="863831" y="2142984"/>
                </a:cubicBezTo>
                <a:close/>
                <a:moveTo>
                  <a:pt x="1292186" y="2581207"/>
                </a:moveTo>
                <a:cubicBezTo>
                  <a:pt x="1274357" y="2563378"/>
                  <a:pt x="1274357" y="2533069"/>
                  <a:pt x="1292186" y="2515240"/>
                </a:cubicBezTo>
                <a:cubicBezTo>
                  <a:pt x="1310015" y="2497411"/>
                  <a:pt x="1340324" y="2497412"/>
                  <a:pt x="1358153" y="2515241"/>
                </a:cubicBezTo>
                <a:cubicBezTo>
                  <a:pt x="1375982" y="2533070"/>
                  <a:pt x="1375982" y="2563378"/>
                  <a:pt x="1358153" y="2581207"/>
                </a:cubicBezTo>
                <a:cubicBezTo>
                  <a:pt x="1338542" y="2600820"/>
                  <a:pt x="1310016" y="2600820"/>
                  <a:pt x="1292186" y="2581207"/>
                </a:cubicBezTo>
                <a:close/>
                <a:moveTo>
                  <a:pt x="4747567" y="6036592"/>
                </a:moveTo>
                <a:cubicBezTo>
                  <a:pt x="4729738" y="6018763"/>
                  <a:pt x="4729738" y="5988454"/>
                  <a:pt x="4747567" y="5970625"/>
                </a:cubicBezTo>
                <a:cubicBezTo>
                  <a:pt x="4765396" y="5952796"/>
                  <a:pt x="4795704" y="5952796"/>
                  <a:pt x="4813533" y="5970625"/>
                </a:cubicBezTo>
                <a:cubicBezTo>
                  <a:pt x="4831362" y="5988454"/>
                  <a:pt x="4831362" y="6018763"/>
                  <a:pt x="4813533" y="6036592"/>
                </a:cubicBezTo>
                <a:cubicBezTo>
                  <a:pt x="4793922" y="6056204"/>
                  <a:pt x="4765396" y="6056204"/>
                  <a:pt x="4747567" y="6036592"/>
                </a:cubicBezTo>
                <a:close/>
                <a:moveTo>
                  <a:pt x="1147767" y="2436793"/>
                </a:moveTo>
                <a:cubicBezTo>
                  <a:pt x="1129938" y="2418964"/>
                  <a:pt x="1129938" y="2388655"/>
                  <a:pt x="1147767" y="2370826"/>
                </a:cubicBezTo>
                <a:cubicBezTo>
                  <a:pt x="1165596" y="2352997"/>
                  <a:pt x="1195905" y="2352997"/>
                  <a:pt x="1213734" y="2370826"/>
                </a:cubicBezTo>
                <a:cubicBezTo>
                  <a:pt x="1231563" y="2388655"/>
                  <a:pt x="1231562" y="2418964"/>
                  <a:pt x="1213734" y="2436792"/>
                </a:cubicBezTo>
                <a:cubicBezTo>
                  <a:pt x="1194123" y="2454621"/>
                  <a:pt x="1165596" y="2454622"/>
                  <a:pt x="1147767" y="2436793"/>
                </a:cubicBezTo>
                <a:close/>
                <a:moveTo>
                  <a:pt x="4603149" y="5892178"/>
                </a:moveTo>
                <a:cubicBezTo>
                  <a:pt x="4585320" y="5874349"/>
                  <a:pt x="4585320" y="5844041"/>
                  <a:pt x="4603149" y="5826212"/>
                </a:cubicBezTo>
                <a:cubicBezTo>
                  <a:pt x="4620978" y="5808383"/>
                  <a:pt x="4651286" y="5808383"/>
                  <a:pt x="4669115" y="5826212"/>
                </a:cubicBezTo>
                <a:cubicBezTo>
                  <a:pt x="4686944" y="5844041"/>
                  <a:pt x="4686944" y="5874349"/>
                  <a:pt x="4669115" y="5892178"/>
                </a:cubicBezTo>
                <a:cubicBezTo>
                  <a:pt x="4649504" y="5910007"/>
                  <a:pt x="4620978" y="5910007"/>
                  <a:pt x="4603149" y="5892178"/>
                </a:cubicBezTo>
                <a:close/>
                <a:moveTo>
                  <a:pt x="1001562" y="2290599"/>
                </a:moveTo>
                <a:cubicBezTo>
                  <a:pt x="983733" y="2272770"/>
                  <a:pt x="983733" y="2242462"/>
                  <a:pt x="1001562" y="2224633"/>
                </a:cubicBezTo>
                <a:cubicBezTo>
                  <a:pt x="1019391" y="2206804"/>
                  <a:pt x="1049700" y="2206804"/>
                  <a:pt x="1067528" y="2224633"/>
                </a:cubicBezTo>
                <a:cubicBezTo>
                  <a:pt x="1085357" y="2242462"/>
                  <a:pt x="1085357" y="2272770"/>
                  <a:pt x="1067528" y="2290599"/>
                </a:cubicBezTo>
                <a:cubicBezTo>
                  <a:pt x="1049700" y="2310212"/>
                  <a:pt x="1021175" y="2310212"/>
                  <a:pt x="1001562" y="2290599"/>
                </a:cubicBezTo>
                <a:close/>
                <a:moveTo>
                  <a:pt x="1302604" y="2847407"/>
                </a:moveTo>
                <a:cubicBezTo>
                  <a:pt x="1284777" y="2829578"/>
                  <a:pt x="1284777" y="2799270"/>
                  <a:pt x="1302604" y="2781441"/>
                </a:cubicBezTo>
                <a:cubicBezTo>
                  <a:pt x="1320434" y="2763611"/>
                  <a:pt x="1350744" y="2763612"/>
                  <a:pt x="1368573" y="2781441"/>
                </a:cubicBezTo>
                <a:cubicBezTo>
                  <a:pt x="1386402" y="2799270"/>
                  <a:pt x="1386402" y="2829578"/>
                  <a:pt x="1368573" y="2847408"/>
                </a:cubicBezTo>
                <a:cubicBezTo>
                  <a:pt x="1350744" y="2865237"/>
                  <a:pt x="1320433" y="2865237"/>
                  <a:pt x="1302604" y="2847407"/>
                </a:cubicBezTo>
                <a:close/>
                <a:moveTo>
                  <a:pt x="1447023" y="2993604"/>
                </a:moveTo>
                <a:cubicBezTo>
                  <a:pt x="1429194" y="2975775"/>
                  <a:pt x="1429194" y="2945467"/>
                  <a:pt x="1447023" y="2927638"/>
                </a:cubicBezTo>
                <a:cubicBezTo>
                  <a:pt x="1464853" y="2908024"/>
                  <a:pt x="1495161" y="2908024"/>
                  <a:pt x="1512990" y="2927637"/>
                </a:cubicBezTo>
                <a:cubicBezTo>
                  <a:pt x="1530819" y="2945466"/>
                  <a:pt x="1530820" y="2975774"/>
                  <a:pt x="1512990" y="2993604"/>
                </a:cubicBezTo>
                <a:cubicBezTo>
                  <a:pt x="1495161" y="3011433"/>
                  <a:pt x="1464852" y="3011433"/>
                  <a:pt x="1447023" y="2993604"/>
                </a:cubicBezTo>
                <a:close/>
                <a:moveTo>
                  <a:pt x="1591435" y="3138018"/>
                </a:moveTo>
                <a:cubicBezTo>
                  <a:pt x="1573607" y="3120189"/>
                  <a:pt x="1573607" y="3089881"/>
                  <a:pt x="1591436" y="3072052"/>
                </a:cubicBezTo>
                <a:cubicBezTo>
                  <a:pt x="1611047" y="3054222"/>
                  <a:pt x="1639573" y="3054222"/>
                  <a:pt x="1657402" y="3072051"/>
                </a:cubicBezTo>
                <a:cubicBezTo>
                  <a:pt x="1675231" y="3089880"/>
                  <a:pt x="1675232" y="3120188"/>
                  <a:pt x="1657402" y="3138018"/>
                </a:cubicBezTo>
                <a:cubicBezTo>
                  <a:pt x="1639573" y="3155847"/>
                  <a:pt x="1609264" y="3155847"/>
                  <a:pt x="1591435" y="3138018"/>
                </a:cubicBezTo>
                <a:close/>
                <a:moveTo>
                  <a:pt x="1882034" y="3428629"/>
                </a:moveTo>
                <a:cubicBezTo>
                  <a:pt x="1864205" y="3410800"/>
                  <a:pt x="1864205" y="3380491"/>
                  <a:pt x="1882034" y="3362662"/>
                </a:cubicBezTo>
                <a:cubicBezTo>
                  <a:pt x="1899864" y="3344833"/>
                  <a:pt x="1928388" y="3344833"/>
                  <a:pt x="1948001" y="3362662"/>
                </a:cubicBezTo>
                <a:cubicBezTo>
                  <a:pt x="1965830" y="3380491"/>
                  <a:pt x="1965830" y="3410799"/>
                  <a:pt x="1948000" y="3428629"/>
                </a:cubicBezTo>
                <a:cubicBezTo>
                  <a:pt x="1930171" y="3446458"/>
                  <a:pt x="1899863" y="3446458"/>
                  <a:pt x="1882034" y="3428629"/>
                </a:cubicBezTo>
                <a:close/>
                <a:moveTo>
                  <a:pt x="150654" y="1697252"/>
                </a:moveTo>
                <a:cubicBezTo>
                  <a:pt x="132825" y="1679423"/>
                  <a:pt x="132825" y="1649115"/>
                  <a:pt x="150654" y="1631286"/>
                </a:cubicBezTo>
                <a:cubicBezTo>
                  <a:pt x="168483" y="1613456"/>
                  <a:pt x="197007" y="1613456"/>
                  <a:pt x="216620" y="1631286"/>
                </a:cubicBezTo>
                <a:cubicBezTo>
                  <a:pt x="234449" y="1649114"/>
                  <a:pt x="234450" y="1679423"/>
                  <a:pt x="216620" y="1697252"/>
                </a:cubicBezTo>
                <a:cubicBezTo>
                  <a:pt x="198791" y="1715081"/>
                  <a:pt x="168483" y="1715081"/>
                  <a:pt x="150654" y="1697252"/>
                </a:cubicBezTo>
                <a:close/>
                <a:moveTo>
                  <a:pt x="3606036" y="5152637"/>
                </a:moveTo>
                <a:cubicBezTo>
                  <a:pt x="3588207" y="5134808"/>
                  <a:pt x="3588207" y="5104500"/>
                  <a:pt x="3606036" y="5086671"/>
                </a:cubicBezTo>
                <a:cubicBezTo>
                  <a:pt x="3623865" y="5068842"/>
                  <a:pt x="3652390" y="5068842"/>
                  <a:pt x="3672003" y="5086671"/>
                </a:cubicBezTo>
                <a:cubicBezTo>
                  <a:pt x="3689832" y="5104500"/>
                  <a:pt x="3689832" y="5134808"/>
                  <a:pt x="3672003" y="5152637"/>
                </a:cubicBezTo>
                <a:cubicBezTo>
                  <a:pt x="3654174" y="5170466"/>
                  <a:pt x="3623865" y="5170466"/>
                  <a:pt x="3606036" y="5152637"/>
                </a:cubicBezTo>
                <a:close/>
                <a:moveTo>
                  <a:pt x="2170903" y="3719243"/>
                </a:moveTo>
                <a:cubicBezTo>
                  <a:pt x="2153074" y="3701414"/>
                  <a:pt x="2153073" y="3671106"/>
                  <a:pt x="2170902" y="3653277"/>
                </a:cubicBezTo>
                <a:cubicBezTo>
                  <a:pt x="2188732" y="3635447"/>
                  <a:pt x="2219040" y="3635447"/>
                  <a:pt x="2236869" y="3653276"/>
                </a:cubicBezTo>
                <a:cubicBezTo>
                  <a:pt x="2254698" y="3671105"/>
                  <a:pt x="2254698" y="3701413"/>
                  <a:pt x="2236869" y="3719243"/>
                </a:cubicBezTo>
                <a:cubicBezTo>
                  <a:pt x="2219040" y="3737072"/>
                  <a:pt x="2188732" y="3737072"/>
                  <a:pt x="2170903" y="3719243"/>
                </a:cubicBezTo>
                <a:close/>
                <a:moveTo>
                  <a:pt x="439522" y="1987866"/>
                </a:moveTo>
                <a:cubicBezTo>
                  <a:pt x="421693" y="1970037"/>
                  <a:pt x="421693" y="1939729"/>
                  <a:pt x="439522" y="1921900"/>
                </a:cubicBezTo>
                <a:cubicBezTo>
                  <a:pt x="457352" y="1904071"/>
                  <a:pt x="487660" y="1904071"/>
                  <a:pt x="505489" y="1921900"/>
                </a:cubicBezTo>
                <a:cubicBezTo>
                  <a:pt x="523318" y="1939729"/>
                  <a:pt x="523318" y="1970037"/>
                  <a:pt x="505489" y="1987866"/>
                </a:cubicBezTo>
                <a:cubicBezTo>
                  <a:pt x="487660" y="2005695"/>
                  <a:pt x="457351" y="2005695"/>
                  <a:pt x="439522" y="1987866"/>
                </a:cubicBezTo>
                <a:close/>
                <a:moveTo>
                  <a:pt x="2026466" y="3574828"/>
                </a:moveTo>
                <a:cubicBezTo>
                  <a:pt x="2008637" y="3556999"/>
                  <a:pt x="2008637" y="3526690"/>
                  <a:pt x="2026466" y="3508861"/>
                </a:cubicBezTo>
                <a:cubicBezTo>
                  <a:pt x="2044296" y="3489248"/>
                  <a:pt x="2072820" y="3489248"/>
                  <a:pt x="2092433" y="3508861"/>
                </a:cubicBezTo>
                <a:cubicBezTo>
                  <a:pt x="2110262" y="3526690"/>
                  <a:pt x="2110262" y="3556998"/>
                  <a:pt x="2092432" y="3574828"/>
                </a:cubicBezTo>
                <a:cubicBezTo>
                  <a:pt x="2074603" y="3592657"/>
                  <a:pt x="2044295" y="3592657"/>
                  <a:pt x="2026466" y="3574828"/>
                </a:cubicBezTo>
                <a:close/>
                <a:moveTo>
                  <a:pt x="295086" y="1843451"/>
                </a:moveTo>
                <a:cubicBezTo>
                  <a:pt x="277257" y="1825622"/>
                  <a:pt x="277257" y="1795314"/>
                  <a:pt x="295086" y="1777485"/>
                </a:cubicBezTo>
                <a:cubicBezTo>
                  <a:pt x="312915" y="1757871"/>
                  <a:pt x="341440" y="1757871"/>
                  <a:pt x="361052" y="1777484"/>
                </a:cubicBezTo>
                <a:cubicBezTo>
                  <a:pt x="378881" y="1795313"/>
                  <a:pt x="378882" y="1825622"/>
                  <a:pt x="361052" y="1843451"/>
                </a:cubicBezTo>
                <a:cubicBezTo>
                  <a:pt x="343223" y="1861280"/>
                  <a:pt x="312915" y="1861280"/>
                  <a:pt x="295086" y="1843451"/>
                </a:cubicBezTo>
                <a:close/>
                <a:moveTo>
                  <a:pt x="1735843" y="3284213"/>
                </a:moveTo>
                <a:cubicBezTo>
                  <a:pt x="1718014" y="3266384"/>
                  <a:pt x="1718014" y="3236075"/>
                  <a:pt x="1735843" y="3218246"/>
                </a:cubicBezTo>
                <a:cubicBezTo>
                  <a:pt x="1755455" y="3198633"/>
                  <a:pt x="1783981" y="3198633"/>
                  <a:pt x="1801810" y="3218246"/>
                </a:cubicBezTo>
                <a:cubicBezTo>
                  <a:pt x="1819639" y="3236075"/>
                  <a:pt x="1819640" y="3266383"/>
                  <a:pt x="1801810" y="3284213"/>
                </a:cubicBezTo>
                <a:cubicBezTo>
                  <a:pt x="1783981" y="3302042"/>
                  <a:pt x="1753672" y="3302042"/>
                  <a:pt x="1735843" y="3284213"/>
                </a:cubicBezTo>
                <a:close/>
                <a:moveTo>
                  <a:pt x="3459846" y="5008222"/>
                </a:moveTo>
                <a:cubicBezTo>
                  <a:pt x="3442017" y="4990393"/>
                  <a:pt x="3442017" y="4960084"/>
                  <a:pt x="3459846" y="4942255"/>
                </a:cubicBezTo>
                <a:cubicBezTo>
                  <a:pt x="3479457" y="4922642"/>
                  <a:pt x="3507983" y="4922643"/>
                  <a:pt x="3525813" y="4942255"/>
                </a:cubicBezTo>
                <a:cubicBezTo>
                  <a:pt x="3543642" y="4960084"/>
                  <a:pt x="3543641" y="4990393"/>
                  <a:pt x="3525812" y="5008222"/>
                </a:cubicBezTo>
                <a:cubicBezTo>
                  <a:pt x="3507983" y="5026051"/>
                  <a:pt x="3477675" y="5026051"/>
                  <a:pt x="3459846" y="5008222"/>
                </a:cubicBezTo>
                <a:close/>
                <a:moveTo>
                  <a:pt x="2315330" y="3865439"/>
                </a:moveTo>
                <a:cubicBezTo>
                  <a:pt x="2297501" y="3847610"/>
                  <a:pt x="2297501" y="3817302"/>
                  <a:pt x="2315330" y="3799473"/>
                </a:cubicBezTo>
                <a:cubicBezTo>
                  <a:pt x="2333159" y="3779860"/>
                  <a:pt x="2363467" y="3779860"/>
                  <a:pt x="2381297" y="3799472"/>
                </a:cubicBezTo>
                <a:cubicBezTo>
                  <a:pt x="2399126" y="3817301"/>
                  <a:pt x="2399126" y="3847610"/>
                  <a:pt x="2381296" y="3865439"/>
                </a:cubicBezTo>
                <a:cubicBezTo>
                  <a:pt x="2363467" y="3883268"/>
                  <a:pt x="2333159" y="3883268"/>
                  <a:pt x="2315330" y="3865439"/>
                </a:cubicBezTo>
                <a:close/>
                <a:moveTo>
                  <a:pt x="583949" y="2134063"/>
                </a:moveTo>
                <a:cubicBezTo>
                  <a:pt x="566120" y="2116234"/>
                  <a:pt x="566121" y="2085925"/>
                  <a:pt x="583949" y="2068097"/>
                </a:cubicBezTo>
                <a:cubicBezTo>
                  <a:pt x="601779" y="2048483"/>
                  <a:pt x="632087" y="2048483"/>
                  <a:pt x="649916" y="2068096"/>
                </a:cubicBezTo>
                <a:cubicBezTo>
                  <a:pt x="667745" y="2085925"/>
                  <a:pt x="667745" y="2116234"/>
                  <a:pt x="649916" y="2134063"/>
                </a:cubicBezTo>
                <a:cubicBezTo>
                  <a:pt x="632087" y="2151892"/>
                  <a:pt x="601778" y="2151892"/>
                  <a:pt x="583949" y="2134063"/>
                </a:cubicBezTo>
                <a:close/>
                <a:moveTo>
                  <a:pt x="2459709" y="4009852"/>
                </a:moveTo>
                <a:cubicBezTo>
                  <a:pt x="2441881" y="3992024"/>
                  <a:pt x="2441881" y="3961717"/>
                  <a:pt x="2459710" y="3943888"/>
                </a:cubicBezTo>
                <a:cubicBezTo>
                  <a:pt x="2477540" y="3926058"/>
                  <a:pt x="2507847" y="3926057"/>
                  <a:pt x="2525676" y="3943885"/>
                </a:cubicBezTo>
                <a:cubicBezTo>
                  <a:pt x="2543505" y="3961714"/>
                  <a:pt x="2543504" y="3992022"/>
                  <a:pt x="2525674" y="4009852"/>
                </a:cubicBezTo>
                <a:cubicBezTo>
                  <a:pt x="2507845" y="4027681"/>
                  <a:pt x="2477538" y="4027681"/>
                  <a:pt x="2459709" y="4009852"/>
                </a:cubicBezTo>
                <a:close/>
                <a:moveTo>
                  <a:pt x="728331" y="2278479"/>
                </a:moveTo>
                <a:cubicBezTo>
                  <a:pt x="710502" y="2260650"/>
                  <a:pt x="710502" y="2230341"/>
                  <a:pt x="728331" y="2212513"/>
                </a:cubicBezTo>
                <a:cubicBezTo>
                  <a:pt x="746161" y="2194683"/>
                  <a:pt x="776469" y="2194683"/>
                  <a:pt x="794298" y="2212512"/>
                </a:cubicBezTo>
                <a:cubicBezTo>
                  <a:pt x="812127" y="2230341"/>
                  <a:pt x="812127" y="2260650"/>
                  <a:pt x="794298" y="2278479"/>
                </a:cubicBezTo>
                <a:cubicBezTo>
                  <a:pt x="776469" y="2296308"/>
                  <a:pt x="746160" y="2296308"/>
                  <a:pt x="728331" y="2278479"/>
                </a:cubicBezTo>
                <a:close/>
                <a:moveTo>
                  <a:pt x="872725" y="2424688"/>
                </a:moveTo>
                <a:cubicBezTo>
                  <a:pt x="854896" y="2406859"/>
                  <a:pt x="854896" y="2376551"/>
                  <a:pt x="872725" y="2358722"/>
                </a:cubicBezTo>
                <a:cubicBezTo>
                  <a:pt x="890554" y="2339109"/>
                  <a:pt x="920862" y="2339108"/>
                  <a:pt x="938691" y="2358721"/>
                </a:cubicBezTo>
                <a:cubicBezTo>
                  <a:pt x="956520" y="2376550"/>
                  <a:pt x="956520" y="2406859"/>
                  <a:pt x="938691" y="2424688"/>
                </a:cubicBezTo>
                <a:cubicBezTo>
                  <a:pt x="920862" y="2442517"/>
                  <a:pt x="890554" y="2442517"/>
                  <a:pt x="872725" y="2424688"/>
                </a:cubicBezTo>
                <a:close/>
                <a:moveTo>
                  <a:pt x="1154901" y="2716707"/>
                </a:moveTo>
                <a:cubicBezTo>
                  <a:pt x="1137072" y="2698878"/>
                  <a:pt x="1137072" y="2668570"/>
                  <a:pt x="1154901" y="2650741"/>
                </a:cubicBezTo>
                <a:cubicBezTo>
                  <a:pt x="1172731" y="2632911"/>
                  <a:pt x="1203039" y="2632911"/>
                  <a:pt x="1220868" y="2650740"/>
                </a:cubicBezTo>
                <a:cubicBezTo>
                  <a:pt x="1238697" y="2668569"/>
                  <a:pt x="1238697" y="2698878"/>
                  <a:pt x="1220868" y="2716707"/>
                </a:cubicBezTo>
                <a:cubicBezTo>
                  <a:pt x="1203039" y="2736320"/>
                  <a:pt x="1174514" y="2736320"/>
                  <a:pt x="1154901" y="2716707"/>
                </a:cubicBezTo>
                <a:close/>
                <a:moveTo>
                  <a:pt x="1010485" y="2572294"/>
                </a:moveTo>
                <a:cubicBezTo>
                  <a:pt x="992656" y="2554465"/>
                  <a:pt x="992655" y="2524156"/>
                  <a:pt x="1010484" y="2506327"/>
                </a:cubicBezTo>
                <a:cubicBezTo>
                  <a:pt x="1028314" y="2488498"/>
                  <a:pt x="1058622" y="2488498"/>
                  <a:pt x="1076451" y="2506327"/>
                </a:cubicBezTo>
                <a:cubicBezTo>
                  <a:pt x="1094280" y="2524156"/>
                  <a:pt x="1094280" y="2554464"/>
                  <a:pt x="1076451" y="2572294"/>
                </a:cubicBezTo>
                <a:cubicBezTo>
                  <a:pt x="1058622" y="2590122"/>
                  <a:pt x="1028314" y="2590123"/>
                  <a:pt x="1010485" y="2572294"/>
                </a:cubicBezTo>
                <a:close/>
                <a:moveTo>
                  <a:pt x="4610282" y="6172092"/>
                </a:moveTo>
                <a:cubicBezTo>
                  <a:pt x="4592453" y="6154263"/>
                  <a:pt x="4592453" y="6123954"/>
                  <a:pt x="4610282" y="6106126"/>
                </a:cubicBezTo>
                <a:cubicBezTo>
                  <a:pt x="4628112" y="6088296"/>
                  <a:pt x="4658420" y="6088296"/>
                  <a:pt x="4676249" y="6106125"/>
                </a:cubicBezTo>
                <a:cubicBezTo>
                  <a:pt x="4694078" y="6123954"/>
                  <a:pt x="4694078" y="6154263"/>
                  <a:pt x="4676249" y="6172092"/>
                </a:cubicBezTo>
                <a:cubicBezTo>
                  <a:pt x="4658420" y="6191705"/>
                  <a:pt x="4629895" y="6191705"/>
                  <a:pt x="4610282" y="6172092"/>
                </a:cubicBezTo>
                <a:close/>
                <a:moveTo>
                  <a:pt x="4465866" y="6027679"/>
                </a:moveTo>
                <a:cubicBezTo>
                  <a:pt x="4448037" y="6009850"/>
                  <a:pt x="4448037" y="5979542"/>
                  <a:pt x="4465866" y="5961713"/>
                </a:cubicBezTo>
                <a:cubicBezTo>
                  <a:pt x="4483695" y="5943883"/>
                  <a:pt x="4514004" y="5943883"/>
                  <a:pt x="4531833" y="5961712"/>
                </a:cubicBezTo>
                <a:cubicBezTo>
                  <a:pt x="4549662" y="5979541"/>
                  <a:pt x="4549662" y="6009850"/>
                  <a:pt x="4531833" y="6027679"/>
                </a:cubicBezTo>
                <a:cubicBezTo>
                  <a:pt x="4514004" y="6045508"/>
                  <a:pt x="4483695" y="6045508"/>
                  <a:pt x="4465866" y="6027679"/>
                </a:cubicBezTo>
                <a:close/>
                <a:moveTo>
                  <a:pt x="1167100" y="2982908"/>
                </a:moveTo>
                <a:cubicBezTo>
                  <a:pt x="1149271" y="2965079"/>
                  <a:pt x="1149271" y="2934770"/>
                  <a:pt x="1167100" y="2916942"/>
                </a:cubicBezTo>
                <a:cubicBezTo>
                  <a:pt x="1184929" y="2899113"/>
                  <a:pt x="1215237" y="2899113"/>
                  <a:pt x="1233066" y="2916942"/>
                </a:cubicBezTo>
                <a:cubicBezTo>
                  <a:pt x="1250895" y="2934771"/>
                  <a:pt x="1250896" y="2965079"/>
                  <a:pt x="1233067" y="2982908"/>
                </a:cubicBezTo>
                <a:cubicBezTo>
                  <a:pt x="1215238" y="3000737"/>
                  <a:pt x="1184929" y="3000737"/>
                  <a:pt x="1167100" y="2982908"/>
                </a:cubicBezTo>
                <a:close/>
                <a:moveTo>
                  <a:pt x="2891100" y="4706916"/>
                </a:moveTo>
                <a:cubicBezTo>
                  <a:pt x="2873270" y="4689085"/>
                  <a:pt x="2873270" y="4658777"/>
                  <a:pt x="2891098" y="4640948"/>
                </a:cubicBezTo>
                <a:cubicBezTo>
                  <a:pt x="2908927" y="4623119"/>
                  <a:pt x="2939236" y="4623119"/>
                  <a:pt x="2957066" y="4640949"/>
                </a:cubicBezTo>
                <a:cubicBezTo>
                  <a:pt x="2974896" y="4658779"/>
                  <a:pt x="2974897" y="4689088"/>
                  <a:pt x="2957068" y="4706917"/>
                </a:cubicBezTo>
                <a:cubicBezTo>
                  <a:pt x="2939239" y="4724746"/>
                  <a:pt x="2908930" y="4724746"/>
                  <a:pt x="2891100" y="4706916"/>
                </a:cubicBezTo>
                <a:close/>
                <a:moveTo>
                  <a:pt x="1455936" y="3273516"/>
                </a:moveTo>
                <a:cubicBezTo>
                  <a:pt x="1438107" y="3255687"/>
                  <a:pt x="1438107" y="3225379"/>
                  <a:pt x="1455936" y="3207550"/>
                </a:cubicBezTo>
                <a:cubicBezTo>
                  <a:pt x="1473765" y="3189721"/>
                  <a:pt x="1504073" y="3189721"/>
                  <a:pt x="1521902" y="3207550"/>
                </a:cubicBezTo>
                <a:cubicBezTo>
                  <a:pt x="1539731" y="3225379"/>
                  <a:pt x="1539731" y="3255688"/>
                  <a:pt x="1521902" y="3273517"/>
                </a:cubicBezTo>
                <a:cubicBezTo>
                  <a:pt x="1504073" y="3291345"/>
                  <a:pt x="1473765" y="3291345"/>
                  <a:pt x="1455936" y="3273516"/>
                </a:cubicBezTo>
                <a:close/>
                <a:moveTo>
                  <a:pt x="1311519" y="3129105"/>
                </a:moveTo>
                <a:cubicBezTo>
                  <a:pt x="1293691" y="3111275"/>
                  <a:pt x="1293691" y="3080967"/>
                  <a:pt x="1311518" y="3063138"/>
                </a:cubicBezTo>
                <a:cubicBezTo>
                  <a:pt x="1329347" y="3043525"/>
                  <a:pt x="1359657" y="3043525"/>
                  <a:pt x="1377486" y="3063138"/>
                </a:cubicBezTo>
                <a:cubicBezTo>
                  <a:pt x="1395315" y="3080967"/>
                  <a:pt x="1395316" y="3111276"/>
                  <a:pt x="1377487" y="3129105"/>
                </a:cubicBezTo>
                <a:cubicBezTo>
                  <a:pt x="1359658" y="3146934"/>
                  <a:pt x="1329348" y="3146934"/>
                  <a:pt x="1311519" y="3129105"/>
                </a:cubicBezTo>
                <a:close/>
                <a:moveTo>
                  <a:pt x="1600343" y="3419713"/>
                </a:moveTo>
                <a:cubicBezTo>
                  <a:pt x="1582514" y="3401884"/>
                  <a:pt x="1582514" y="3371576"/>
                  <a:pt x="1600343" y="3353747"/>
                </a:cubicBezTo>
                <a:cubicBezTo>
                  <a:pt x="1618172" y="3334134"/>
                  <a:pt x="1648480" y="3334134"/>
                  <a:pt x="1666309" y="3353747"/>
                </a:cubicBezTo>
                <a:cubicBezTo>
                  <a:pt x="1684138" y="3371576"/>
                  <a:pt x="1684138" y="3401884"/>
                  <a:pt x="1666309" y="3419713"/>
                </a:cubicBezTo>
                <a:cubicBezTo>
                  <a:pt x="1648480" y="3437542"/>
                  <a:pt x="1618172" y="3437542"/>
                  <a:pt x="1600343" y="3419713"/>
                </a:cubicBezTo>
                <a:close/>
                <a:moveTo>
                  <a:pt x="3324346" y="5143722"/>
                </a:moveTo>
                <a:cubicBezTo>
                  <a:pt x="3306517" y="5125893"/>
                  <a:pt x="3306516" y="5095585"/>
                  <a:pt x="3324345" y="5077756"/>
                </a:cubicBezTo>
                <a:cubicBezTo>
                  <a:pt x="3342175" y="5058143"/>
                  <a:pt x="3372483" y="5058143"/>
                  <a:pt x="3390312" y="5077756"/>
                </a:cubicBezTo>
                <a:cubicBezTo>
                  <a:pt x="3408141" y="5095585"/>
                  <a:pt x="3408141" y="5125893"/>
                  <a:pt x="3390312" y="5143722"/>
                </a:cubicBezTo>
                <a:cubicBezTo>
                  <a:pt x="3372483" y="5161551"/>
                  <a:pt x="3342175" y="5161551"/>
                  <a:pt x="3324346" y="5143722"/>
                </a:cubicBezTo>
                <a:close/>
                <a:moveTo>
                  <a:pt x="1744752" y="3564129"/>
                </a:moveTo>
                <a:cubicBezTo>
                  <a:pt x="1726923" y="3546300"/>
                  <a:pt x="1726923" y="3515992"/>
                  <a:pt x="1744752" y="3498163"/>
                </a:cubicBezTo>
                <a:cubicBezTo>
                  <a:pt x="1762581" y="3480334"/>
                  <a:pt x="1792889" y="3480334"/>
                  <a:pt x="1810718" y="3498163"/>
                </a:cubicBezTo>
                <a:cubicBezTo>
                  <a:pt x="1828547" y="3515992"/>
                  <a:pt x="1828547" y="3546300"/>
                  <a:pt x="1810718" y="3564129"/>
                </a:cubicBezTo>
                <a:cubicBezTo>
                  <a:pt x="1792889" y="3581958"/>
                  <a:pt x="1762581" y="3581958"/>
                  <a:pt x="1744752" y="3564129"/>
                </a:cubicBezTo>
                <a:close/>
                <a:moveTo>
                  <a:pt x="13371" y="1832752"/>
                </a:moveTo>
                <a:cubicBezTo>
                  <a:pt x="-4458" y="1814923"/>
                  <a:pt x="-4457" y="1784615"/>
                  <a:pt x="13372" y="1766786"/>
                </a:cubicBezTo>
                <a:cubicBezTo>
                  <a:pt x="31201" y="1748957"/>
                  <a:pt x="61509" y="1748957"/>
                  <a:pt x="79338" y="1766786"/>
                </a:cubicBezTo>
                <a:cubicBezTo>
                  <a:pt x="97167" y="1784615"/>
                  <a:pt x="97167" y="1814924"/>
                  <a:pt x="79338" y="1832753"/>
                </a:cubicBezTo>
                <a:cubicBezTo>
                  <a:pt x="61509" y="1850582"/>
                  <a:pt x="31200" y="1850581"/>
                  <a:pt x="13371" y="1832752"/>
                </a:cubicBezTo>
                <a:close/>
                <a:moveTo>
                  <a:pt x="3468754" y="5288138"/>
                </a:moveTo>
                <a:cubicBezTo>
                  <a:pt x="3450925" y="5270309"/>
                  <a:pt x="3450925" y="5240000"/>
                  <a:pt x="3468754" y="5222171"/>
                </a:cubicBezTo>
                <a:cubicBezTo>
                  <a:pt x="3486583" y="5204342"/>
                  <a:pt x="3516891" y="5204342"/>
                  <a:pt x="3534720" y="5222171"/>
                </a:cubicBezTo>
                <a:cubicBezTo>
                  <a:pt x="3552549" y="5240000"/>
                  <a:pt x="3552549" y="5270309"/>
                  <a:pt x="3534720" y="5288137"/>
                </a:cubicBezTo>
                <a:cubicBezTo>
                  <a:pt x="3516891" y="5305966"/>
                  <a:pt x="3486583" y="5305967"/>
                  <a:pt x="3468754" y="5288138"/>
                </a:cubicBezTo>
                <a:close/>
                <a:moveTo>
                  <a:pt x="2324239" y="4145351"/>
                </a:moveTo>
                <a:cubicBezTo>
                  <a:pt x="2306410" y="4127522"/>
                  <a:pt x="2306411" y="4097215"/>
                  <a:pt x="2324240" y="4079386"/>
                </a:cubicBezTo>
                <a:cubicBezTo>
                  <a:pt x="2342069" y="4061557"/>
                  <a:pt x="2370595" y="4061557"/>
                  <a:pt x="2390206" y="4079385"/>
                </a:cubicBezTo>
                <a:cubicBezTo>
                  <a:pt x="2408034" y="4097213"/>
                  <a:pt x="2408034" y="4127521"/>
                  <a:pt x="2390205" y="4145350"/>
                </a:cubicBezTo>
                <a:cubicBezTo>
                  <a:pt x="2372376" y="4163179"/>
                  <a:pt x="2342067" y="4163179"/>
                  <a:pt x="2324239" y="4145351"/>
                </a:cubicBezTo>
                <a:close/>
                <a:moveTo>
                  <a:pt x="592861" y="2413977"/>
                </a:moveTo>
                <a:cubicBezTo>
                  <a:pt x="575032" y="2396148"/>
                  <a:pt x="575032" y="2365840"/>
                  <a:pt x="592861" y="2348011"/>
                </a:cubicBezTo>
                <a:cubicBezTo>
                  <a:pt x="610690" y="2330182"/>
                  <a:pt x="639217" y="2330182"/>
                  <a:pt x="658827" y="2348011"/>
                </a:cubicBezTo>
                <a:cubicBezTo>
                  <a:pt x="676656" y="2365840"/>
                  <a:pt x="676657" y="2396148"/>
                  <a:pt x="658828" y="2413977"/>
                </a:cubicBezTo>
                <a:cubicBezTo>
                  <a:pt x="640999" y="2431806"/>
                  <a:pt x="610690" y="2431806"/>
                  <a:pt x="592861" y="2413977"/>
                </a:cubicBezTo>
                <a:close/>
                <a:moveTo>
                  <a:pt x="2179814" y="4000938"/>
                </a:moveTo>
                <a:cubicBezTo>
                  <a:pt x="2161985" y="3983109"/>
                  <a:pt x="2161985" y="3952800"/>
                  <a:pt x="2179814" y="3934971"/>
                </a:cubicBezTo>
                <a:cubicBezTo>
                  <a:pt x="2197643" y="3915359"/>
                  <a:pt x="2226170" y="3915359"/>
                  <a:pt x="2245781" y="3934971"/>
                </a:cubicBezTo>
                <a:cubicBezTo>
                  <a:pt x="2263610" y="3952800"/>
                  <a:pt x="2263610" y="3983109"/>
                  <a:pt x="2245781" y="4000938"/>
                </a:cubicBezTo>
                <a:cubicBezTo>
                  <a:pt x="2227952" y="4018767"/>
                  <a:pt x="2197643" y="4018767"/>
                  <a:pt x="2179814" y="4000938"/>
                </a:cubicBezTo>
                <a:close/>
                <a:moveTo>
                  <a:pt x="448434" y="2269561"/>
                </a:moveTo>
                <a:cubicBezTo>
                  <a:pt x="430605" y="2251732"/>
                  <a:pt x="430605" y="2221424"/>
                  <a:pt x="448434" y="2203595"/>
                </a:cubicBezTo>
                <a:cubicBezTo>
                  <a:pt x="466263" y="2183982"/>
                  <a:pt x="494789" y="2183982"/>
                  <a:pt x="514400" y="2203595"/>
                </a:cubicBezTo>
                <a:cubicBezTo>
                  <a:pt x="532229" y="2221424"/>
                  <a:pt x="532229" y="2251732"/>
                  <a:pt x="514400" y="2269561"/>
                </a:cubicBezTo>
                <a:cubicBezTo>
                  <a:pt x="496571" y="2287390"/>
                  <a:pt x="466263" y="2287390"/>
                  <a:pt x="448434" y="2269561"/>
                </a:cubicBezTo>
                <a:close/>
                <a:moveTo>
                  <a:pt x="2033612" y="3854742"/>
                </a:moveTo>
                <a:cubicBezTo>
                  <a:pt x="2015783" y="3836913"/>
                  <a:pt x="2015783" y="3806604"/>
                  <a:pt x="2033612" y="3788775"/>
                </a:cubicBezTo>
                <a:cubicBezTo>
                  <a:pt x="2053223" y="3770946"/>
                  <a:pt x="2081749" y="3770947"/>
                  <a:pt x="2099578" y="3788776"/>
                </a:cubicBezTo>
                <a:cubicBezTo>
                  <a:pt x="2117407" y="3806605"/>
                  <a:pt x="2117407" y="3836913"/>
                  <a:pt x="2099578" y="3854742"/>
                </a:cubicBezTo>
                <a:cubicBezTo>
                  <a:pt x="2081749" y="3872571"/>
                  <a:pt x="2051441" y="3872571"/>
                  <a:pt x="2033612" y="3854742"/>
                </a:cubicBezTo>
                <a:close/>
                <a:moveTo>
                  <a:pt x="302231" y="2123365"/>
                </a:moveTo>
                <a:cubicBezTo>
                  <a:pt x="284402" y="2105536"/>
                  <a:pt x="284403" y="2075228"/>
                  <a:pt x="302231" y="2057399"/>
                </a:cubicBezTo>
                <a:cubicBezTo>
                  <a:pt x="321842" y="2039570"/>
                  <a:pt x="350369" y="2039570"/>
                  <a:pt x="368198" y="2057399"/>
                </a:cubicBezTo>
                <a:cubicBezTo>
                  <a:pt x="386027" y="2075228"/>
                  <a:pt x="386027" y="2105536"/>
                  <a:pt x="368198" y="2123365"/>
                </a:cubicBezTo>
                <a:cubicBezTo>
                  <a:pt x="350369" y="2141194"/>
                  <a:pt x="320060" y="2141194"/>
                  <a:pt x="302231" y="2123365"/>
                </a:cubicBezTo>
                <a:close/>
                <a:moveTo>
                  <a:pt x="1889175" y="3710327"/>
                </a:moveTo>
                <a:cubicBezTo>
                  <a:pt x="1871346" y="3692498"/>
                  <a:pt x="1871346" y="3662190"/>
                  <a:pt x="1889175" y="3644361"/>
                </a:cubicBezTo>
                <a:cubicBezTo>
                  <a:pt x="1908786" y="3624748"/>
                  <a:pt x="1937312" y="3624748"/>
                  <a:pt x="1955141" y="3644361"/>
                </a:cubicBezTo>
                <a:cubicBezTo>
                  <a:pt x="1972970" y="3662190"/>
                  <a:pt x="1972970" y="3692498"/>
                  <a:pt x="1955141" y="3710327"/>
                </a:cubicBezTo>
                <a:cubicBezTo>
                  <a:pt x="1937312" y="3728156"/>
                  <a:pt x="1907004" y="3728156"/>
                  <a:pt x="1889175" y="3710327"/>
                </a:cubicBezTo>
                <a:close/>
                <a:moveTo>
                  <a:pt x="157794" y="1978950"/>
                </a:moveTo>
                <a:cubicBezTo>
                  <a:pt x="139965" y="1961122"/>
                  <a:pt x="139965" y="1930813"/>
                  <a:pt x="157794" y="1912984"/>
                </a:cubicBezTo>
                <a:cubicBezTo>
                  <a:pt x="177405" y="1893371"/>
                  <a:pt x="205931" y="1893371"/>
                  <a:pt x="223761" y="1912984"/>
                </a:cubicBezTo>
                <a:cubicBezTo>
                  <a:pt x="241590" y="1930813"/>
                  <a:pt x="241590" y="1961122"/>
                  <a:pt x="223761" y="1978951"/>
                </a:cubicBezTo>
                <a:cubicBezTo>
                  <a:pt x="205932" y="1996780"/>
                  <a:pt x="175623" y="1996779"/>
                  <a:pt x="157794" y="1978950"/>
                </a:cubicBezTo>
                <a:close/>
                <a:moveTo>
                  <a:pt x="3613176" y="5434335"/>
                </a:moveTo>
                <a:cubicBezTo>
                  <a:pt x="3595347" y="5416506"/>
                  <a:pt x="3595347" y="5386198"/>
                  <a:pt x="3613176" y="5368369"/>
                </a:cubicBezTo>
                <a:cubicBezTo>
                  <a:pt x="3632787" y="5348756"/>
                  <a:pt x="3661314" y="5348756"/>
                  <a:pt x="3679143" y="5368369"/>
                </a:cubicBezTo>
                <a:cubicBezTo>
                  <a:pt x="3696971" y="5386198"/>
                  <a:pt x="3696971" y="5416506"/>
                  <a:pt x="3679142" y="5434335"/>
                </a:cubicBezTo>
                <a:cubicBezTo>
                  <a:pt x="3661313" y="5452164"/>
                  <a:pt x="3631005" y="5452164"/>
                  <a:pt x="3613176" y="5434335"/>
                </a:cubicBezTo>
                <a:close/>
                <a:moveTo>
                  <a:pt x="2468650" y="4291548"/>
                </a:moveTo>
                <a:cubicBezTo>
                  <a:pt x="2450821" y="4273720"/>
                  <a:pt x="2450821" y="4243411"/>
                  <a:pt x="2468650" y="4225582"/>
                </a:cubicBezTo>
                <a:cubicBezTo>
                  <a:pt x="2486480" y="4205970"/>
                  <a:pt x="2516787" y="4205969"/>
                  <a:pt x="2534616" y="4225582"/>
                </a:cubicBezTo>
                <a:cubicBezTo>
                  <a:pt x="2552444" y="4243410"/>
                  <a:pt x="2552443" y="4273717"/>
                  <a:pt x="2534614" y="4291546"/>
                </a:cubicBezTo>
                <a:cubicBezTo>
                  <a:pt x="2516785" y="4309375"/>
                  <a:pt x="2486478" y="4309376"/>
                  <a:pt x="2468650" y="4291548"/>
                </a:cubicBezTo>
                <a:close/>
                <a:moveTo>
                  <a:pt x="737277" y="2560179"/>
                </a:moveTo>
                <a:cubicBezTo>
                  <a:pt x="719448" y="2542350"/>
                  <a:pt x="719448" y="2512042"/>
                  <a:pt x="737277" y="2494213"/>
                </a:cubicBezTo>
                <a:cubicBezTo>
                  <a:pt x="755106" y="2474600"/>
                  <a:pt x="785414" y="2474600"/>
                  <a:pt x="803243" y="2494213"/>
                </a:cubicBezTo>
                <a:cubicBezTo>
                  <a:pt x="821072" y="2512042"/>
                  <a:pt x="821073" y="2542350"/>
                  <a:pt x="803244" y="2560179"/>
                </a:cubicBezTo>
                <a:cubicBezTo>
                  <a:pt x="785415" y="2578008"/>
                  <a:pt x="755106" y="2578008"/>
                  <a:pt x="737277" y="2560179"/>
                </a:cubicBezTo>
                <a:close/>
                <a:moveTo>
                  <a:pt x="2613082" y="4435997"/>
                </a:moveTo>
                <a:cubicBezTo>
                  <a:pt x="2595254" y="4418169"/>
                  <a:pt x="2595255" y="4387861"/>
                  <a:pt x="2613084" y="4370033"/>
                </a:cubicBezTo>
                <a:cubicBezTo>
                  <a:pt x="2630913" y="4352204"/>
                  <a:pt x="2661220" y="4352203"/>
                  <a:pt x="2679048" y="4370031"/>
                </a:cubicBezTo>
                <a:cubicBezTo>
                  <a:pt x="2696877" y="4387860"/>
                  <a:pt x="2696877" y="4418168"/>
                  <a:pt x="2679048" y="4435997"/>
                </a:cubicBezTo>
                <a:cubicBezTo>
                  <a:pt x="2661219" y="4453826"/>
                  <a:pt x="2630911" y="4453826"/>
                  <a:pt x="2613082" y="4435997"/>
                </a:cubicBezTo>
                <a:close/>
                <a:moveTo>
                  <a:pt x="881715" y="2704634"/>
                </a:moveTo>
                <a:cubicBezTo>
                  <a:pt x="863886" y="2686805"/>
                  <a:pt x="863886" y="2656497"/>
                  <a:pt x="881715" y="2638668"/>
                </a:cubicBezTo>
                <a:cubicBezTo>
                  <a:pt x="899544" y="2620839"/>
                  <a:pt x="929852" y="2620839"/>
                  <a:pt x="947681" y="2638668"/>
                </a:cubicBezTo>
                <a:cubicBezTo>
                  <a:pt x="965510" y="2656497"/>
                  <a:pt x="965510" y="2686805"/>
                  <a:pt x="947681" y="2704634"/>
                </a:cubicBezTo>
                <a:cubicBezTo>
                  <a:pt x="929852" y="2722463"/>
                  <a:pt x="899544" y="2722463"/>
                  <a:pt x="881715" y="2704634"/>
                </a:cubicBezTo>
                <a:close/>
                <a:moveTo>
                  <a:pt x="4337099" y="6160020"/>
                </a:moveTo>
                <a:cubicBezTo>
                  <a:pt x="4319270" y="6142191"/>
                  <a:pt x="4319270" y="6111883"/>
                  <a:pt x="4337099" y="6094053"/>
                </a:cubicBezTo>
                <a:cubicBezTo>
                  <a:pt x="4354928" y="6076225"/>
                  <a:pt x="4385236" y="6076225"/>
                  <a:pt x="4403065" y="6094054"/>
                </a:cubicBezTo>
                <a:cubicBezTo>
                  <a:pt x="4420894" y="6111883"/>
                  <a:pt x="4420894" y="6142191"/>
                  <a:pt x="4403065" y="6160020"/>
                </a:cubicBezTo>
                <a:cubicBezTo>
                  <a:pt x="4385236" y="6177849"/>
                  <a:pt x="4354928" y="6177849"/>
                  <a:pt x="4337099" y="6160020"/>
                </a:cubicBezTo>
                <a:close/>
                <a:moveTo>
                  <a:pt x="2750770" y="4583571"/>
                </a:moveTo>
                <a:cubicBezTo>
                  <a:pt x="2732943" y="4565744"/>
                  <a:pt x="2732945" y="4535437"/>
                  <a:pt x="2750774" y="4517608"/>
                </a:cubicBezTo>
                <a:cubicBezTo>
                  <a:pt x="2768603" y="4499779"/>
                  <a:pt x="2798909" y="4499778"/>
                  <a:pt x="2816736" y="4517604"/>
                </a:cubicBezTo>
                <a:cubicBezTo>
                  <a:pt x="2834559" y="4535428"/>
                  <a:pt x="2834561" y="4565738"/>
                  <a:pt x="2816732" y="4583567"/>
                </a:cubicBezTo>
                <a:cubicBezTo>
                  <a:pt x="2798903" y="4603179"/>
                  <a:pt x="2768593" y="4603178"/>
                  <a:pt x="2750770" y="4583571"/>
                </a:cubicBezTo>
                <a:close/>
                <a:moveTo>
                  <a:pt x="1019402" y="2852208"/>
                </a:moveTo>
                <a:cubicBezTo>
                  <a:pt x="1001573" y="2834379"/>
                  <a:pt x="1001573" y="2804070"/>
                  <a:pt x="1019402" y="2786241"/>
                </a:cubicBezTo>
                <a:cubicBezTo>
                  <a:pt x="1037231" y="2768412"/>
                  <a:pt x="1067540" y="2768412"/>
                  <a:pt x="1085369" y="2786241"/>
                </a:cubicBezTo>
                <a:cubicBezTo>
                  <a:pt x="1103198" y="2804070"/>
                  <a:pt x="1103198" y="2834379"/>
                  <a:pt x="1085369" y="2852208"/>
                </a:cubicBezTo>
                <a:cubicBezTo>
                  <a:pt x="1067540" y="2871820"/>
                  <a:pt x="1037232" y="2871820"/>
                  <a:pt x="1019402" y="2852208"/>
                </a:cubicBezTo>
                <a:close/>
                <a:moveTo>
                  <a:pt x="4474783" y="6307592"/>
                </a:moveTo>
                <a:cubicBezTo>
                  <a:pt x="4456954" y="6289763"/>
                  <a:pt x="4456954" y="6259455"/>
                  <a:pt x="4474783" y="6241626"/>
                </a:cubicBezTo>
                <a:cubicBezTo>
                  <a:pt x="4492612" y="6223797"/>
                  <a:pt x="4522921" y="6223797"/>
                  <a:pt x="4540750" y="6241626"/>
                </a:cubicBezTo>
                <a:cubicBezTo>
                  <a:pt x="4558579" y="6259455"/>
                  <a:pt x="4558578" y="6289763"/>
                  <a:pt x="4540749" y="6307592"/>
                </a:cubicBezTo>
                <a:cubicBezTo>
                  <a:pt x="4522921" y="6327205"/>
                  <a:pt x="4492612" y="6327205"/>
                  <a:pt x="4474783" y="6307592"/>
                </a:cubicBez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aam slide layout">
  <p:cSld name="4_Taam slide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8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78"/>
          <p:cNvSpPr>
            <a:spLocks noGrp="1"/>
          </p:cNvSpPr>
          <p:nvPr>
            <p:ph type="pic" idx="2"/>
          </p:nvPr>
        </p:nvSpPr>
        <p:spPr>
          <a:xfrm>
            <a:off x="904853" y="1701470"/>
            <a:ext cx="187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7" name="Google Shape;87;p78"/>
          <p:cNvSpPr>
            <a:spLocks noGrp="1"/>
          </p:cNvSpPr>
          <p:nvPr>
            <p:ph type="pic" idx="3"/>
          </p:nvPr>
        </p:nvSpPr>
        <p:spPr>
          <a:xfrm>
            <a:off x="4193017" y="3201685"/>
            <a:ext cx="187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8" name="Google Shape;88;p78"/>
          <p:cNvSpPr>
            <a:spLocks noGrp="1"/>
          </p:cNvSpPr>
          <p:nvPr>
            <p:ph type="pic" idx="4"/>
          </p:nvPr>
        </p:nvSpPr>
        <p:spPr>
          <a:xfrm>
            <a:off x="904853" y="4730760"/>
            <a:ext cx="187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9" name="Google Shape;89;p78"/>
          <p:cNvSpPr>
            <a:spLocks noGrp="1"/>
          </p:cNvSpPr>
          <p:nvPr>
            <p:ph type="pic" idx="5"/>
          </p:nvPr>
        </p:nvSpPr>
        <p:spPr>
          <a:xfrm>
            <a:off x="6149181" y="1701470"/>
            <a:ext cx="187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0" name="Google Shape;90;p78"/>
          <p:cNvSpPr>
            <a:spLocks noGrp="1"/>
          </p:cNvSpPr>
          <p:nvPr>
            <p:ph type="pic" idx="6"/>
          </p:nvPr>
        </p:nvSpPr>
        <p:spPr>
          <a:xfrm>
            <a:off x="9437344" y="3201685"/>
            <a:ext cx="187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1" name="Google Shape;91;p78"/>
          <p:cNvSpPr>
            <a:spLocks noGrp="1"/>
          </p:cNvSpPr>
          <p:nvPr>
            <p:ph type="pic" idx="7"/>
          </p:nvPr>
        </p:nvSpPr>
        <p:spPr>
          <a:xfrm>
            <a:off x="6149181" y="4730760"/>
            <a:ext cx="187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2" name="Google Shape;92;p78"/>
          <p:cNvSpPr/>
          <p:nvPr/>
        </p:nvSpPr>
        <p:spPr>
          <a:xfrm>
            <a:off x="2861017" y="1701470"/>
            <a:ext cx="3204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78"/>
          <p:cNvSpPr/>
          <p:nvPr/>
        </p:nvSpPr>
        <p:spPr>
          <a:xfrm>
            <a:off x="8105344" y="1701470"/>
            <a:ext cx="3204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78"/>
          <p:cNvSpPr/>
          <p:nvPr/>
        </p:nvSpPr>
        <p:spPr>
          <a:xfrm>
            <a:off x="6149181" y="3201685"/>
            <a:ext cx="3204000" cy="14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78"/>
          <p:cNvSpPr/>
          <p:nvPr/>
        </p:nvSpPr>
        <p:spPr>
          <a:xfrm>
            <a:off x="904853" y="3201685"/>
            <a:ext cx="3204000" cy="14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78"/>
          <p:cNvSpPr/>
          <p:nvPr/>
        </p:nvSpPr>
        <p:spPr>
          <a:xfrm>
            <a:off x="8105344" y="4730760"/>
            <a:ext cx="3204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78"/>
          <p:cNvSpPr/>
          <p:nvPr/>
        </p:nvSpPr>
        <p:spPr>
          <a:xfrm>
            <a:off x="2861017" y="4730760"/>
            <a:ext cx="3204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s slide layout">
  <p:cSld name="6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s slide layout">
  <p:cSld name="8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ontents slide layout">
  <p:cSld name="26_Contents slide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4"/>
          <p:cNvPicPr preferRelativeResize="0"/>
          <p:nvPr/>
        </p:nvPicPr>
        <p:blipFill rotWithShape="1">
          <a:blip r:embed="rId2">
            <a:alphaModFix/>
          </a:blip>
          <a:srcRect b="701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ontents slide layout">
  <p:cSld name="14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ontents slide layout">
  <p:cSld name="17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5"/>
          <p:cNvSpPr/>
          <p:nvPr/>
        </p:nvSpPr>
        <p:spPr>
          <a:xfrm rot="2700000">
            <a:off x="-1926295" y="-24330"/>
            <a:ext cx="6167549" cy="6622120"/>
          </a:xfrm>
          <a:custGeom>
            <a:avLst/>
            <a:gdLst/>
            <a:ahLst/>
            <a:cxnLst/>
            <a:rect l="l" t="t" r="r" b="b"/>
            <a:pathLst>
              <a:path w="6167549" h="6622120" extrusionOk="0">
                <a:moveTo>
                  <a:pt x="5590958" y="5734657"/>
                </a:moveTo>
                <a:cubicBezTo>
                  <a:pt x="5608787" y="5715044"/>
                  <a:pt x="5637312" y="5716828"/>
                  <a:pt x="5656925" y="5734657"/>
                </a:cubicBezTo>
                <a:cubicBezTo>
                  <a:pt x="5674754" y="5752486"/>
                  <a:pt x="5674754" y="5782794"/>
                  <a:pt x="5656925" y="5800623"/>
                </a:cubicBezTo>
                <a:cubicBezTo>
                  <a:pt x="5639096" y="5818452"/>
                  <a:pt x="5608787" y="5818452"/>
                  <a:pt x="5590958" y="5800623"/>
                </a:cubicBezTo>
                <a:cubicBezTo>
                  <a:pt x="5573129" y="5782794"/>
                  <a:pt x="5573129" y="5752486"/>
                  <a:pt x="5590958" y="5734657"/>
                </a:cubicBezTo>
                <a:close/>
                <a:moveTo>
                  <a:pt x="5182690" y="6141156"/>
                </a:moveTo>
                <a:cubicBezTo>
                  <a:pt x="5200519" y="6121543"/>
                  <a:pt x="5229045" y="6121543"/>
                  <a:pt x="5248656" y="6141156"/>
                </a:cubicBezTo>
                <a:cubicBezTo>
                  <a:pt x="5266485" y="6158985"/>
                  <a:pt x="5266486" y="6189294"/>
                  <a:pt x="5248656" y="6207123"/>
                </a:cubicBezTo>
                <a:cubicBezTo>
                  <a:pt x="5230827" y="6224952"/>
                  <a:pt x="5200519" y="6224951"/>
                  <a:pt x="5182690" y="6207122"/>
                </a:cubicBezTo>
                <a:cubicBezTo>
                  <a:pt x="5164861" y="6189294"/>
                  <a:pt x="5164861" y="6158985"/>
                  <a:pt x="5182690" y="6141156"/>
                </a:cubicBezTo>
                <a:close/>
                <a:moveTo>
                  <a:pt x="5453676" y="5870158"/>
                </a:moveTo>
                <a:cubicBezTo>
                  <a:pt x="5471505" y="5850545"/>
                  <a:pt x="5501813" y="5850545"/>
                  <a:pt x="5519642" y="5870158"/>
                </a:cubicBezTo>
                <a:cubicBezTo>
                  <a:pt x="5537471" y="5887987"/>
                  <a:pt x="5537471" y="5918295"/>
                  <a:pt x="5519643" y="5936124"/>
                </a:cubicBezTo>
                <a:cubicBezTo>
                  <a:pt x="5501814" y="5953953"/>
                  <a:pt x="5471505" y="5953953"/>
                  <a:pt x="5453676" y="5936124"/>
                </a:cubicBezTo>
                <a:cubicBezTo>
                  <a:pt x="5435847" y="5918295"/>
                  <a:pt x="5435847" y="5887987"/>
                  <a:pt x="5453676" y="5870158"/>
                </a:cubicBezTo>
                <a:close/>
                <a:moveTo>
                  <a:pt x="5318176" y="6005658"/>
                </a:moveTo>
                <a:cubicBezTo>
                  <a:pt x="5336005" y="5986045"/>
                  <a:pt x="5366313" y="5986044"/>
                  <a:pt x="5384142" y="6005657"/>
                </a:cubicBezTo>
                <a:cubicBezTo>
                  <a:pt x="5401971" y="6023486"/>
                  <a:pt x="5401971" y="6053795"/>
                  <a:pt x="5384142" y="6071624"/>
                </a:cubicBezTo>
                <a:cubicBezTo>
                  <a:pt x="5366313" y="6089453"/>
                  <a:pt x="5336005" y="6089453"/>
                  <a:pt x="5318176" y="6071624"/>
                </a:cubicBezTo>
                <a:cubicBezTo>
                  <a:pt x="5300347" y="6053795"/>
                  <a:pt x="5300347" y="6023487"/>
                  <a:pt x="5318176" y="6005658"/>
                </a:cubicBezTo>
                <a:close/>
                <a:moveTo>
                  <a:pt x="5855287" y="5466865"/>
                </a:moveTo>
                <a:cubicBezTo>
                  <a:pt x="5873116" y="5449036"/>
                  <a:pt x="5903424" y="5449036"/>
                  <a:pt x="5921253" y="5466865"/>
                </a:cubicBezTo>
                <a:cubicBezTo>
                  <a:pt x="5939082" y="5484694"/>
                  <a:pt x="5939082" y="5515002"/>
                  <a:pt x="5921253" y="5532831"/>
                </a:cubicBezTo>
                <a:cubicBezTo>
                  <a:pt x="5903424" y="5550660"/>
                  <a:pt x="5873116" y="5550660"/>
                  <a:pt x="5855287" y="5532831"/>
                </a:cubicBezTo>
                <a:cubicBezTo>
                  <a:pt x="5837458" y="5515002"/>
                  <a:pt x="5837458" y="5484694"/>
                  <a:pt x="5855287" y="5466865"/>
                </a:cubicBezTo>
                <a:close/>
                <a:moveTo>
                  <a:pt x="5719787" y="5602362"/>
                </a:moveTo>
                <a:cubicBezTo>
                  <a:pt x="5737616" y="5584533"/>
                  <a:pt x="5767924" y="5584533"/>
                  <a:pt x="5785753" y="5602362"/>
                </a:cubicBezTo>
                <a:cubicBezTo>
                  <a:pt x="5803582" y="5620191"/>
                  <a:pt x="5803582" y="5650499"/>
                  <a:pt x="5785753" y="5668328"/>
                </a:cubicBezTo>
                <a:cubicBezTo>
                  <a:pt x="5767924" y="5686157"/>
                  <a:pt x="5737616" y="5686158"/>
                  <a:pt x="5719787" y="5668329"/>
                </a:cubicBezTo>
                <a:cubicBezTo>
                  <a:pt x="5701958" y="5650500"/>
                  <a:pt x="5701958" y="5620191"/>
                  <a:pt x="5719787" y="5602362"/>
                </a:cubicBezTo>
                <a:close/>
                <a:moveTo>
                  <a:pt x="4778165" y="6542783"/>
                </a:moveTo>
                <a:cubicBezTo>
                  <a:pt x="4795994" y="6523170"/>
                  <a:pt x="4824520" y="6523170"/>
                  <a:pt x="4844131" y="6542782"/>
                </a:cubicBezTo>
                <a:cubicBezTo>
                  <a:pt x="4861960" y="6560611"/>
                  <a:pt x="4861960" y="6590920"/>
                  <a:pt x="4844131" y="6608749"/>
                </a:cubicBezTo>
                <a:cubicBezTo>
                  <a:pt x="4826302" y="6626578"/>
                  <a:pt x="4795993" y="6626578"/>
                  <a:pt x="4778164" y="6608749"/>
                </a:cubicBezTo>
                <a:cubicBezTo>
                  <a:pt x="4760335" y="6590920"/>
                  <a:pt x="4760336" y="6560612"/>
                  <a:pt x="4778165" y="6542783"/>
                </a:cubicBezTo>
                <a:close/>
                <a:moveTo>
                  <a:pt x="5049157" y="6271777"/>
                </a:moveTo>
                <a:cubicBezTo>
                  <a:pt x="5066986" y="6252164"/>
                  <a:pt x="5097294" y="6252164"/>
                  <a:pt x="5115123" y="6271777"/>
                </a:cubicBezTo>
                <a:cubicBezTo>
                  <a:pt x="5132952" y="6289606"/>
                  <a:pt x="5132952" y="6319915"/>
                  <a:pt x="5115124" y="6337744"/>
                </a:cubicBezTo>
                <a:cubicBezTo>
                  <a:pt x="5097295" y="6355573"/>
                  <a:pt x="5066986" y="6355572"/>
                  <a:pt x="5049157" y="6337743"/>
                </a:cubicBezTo>
                <a:cubicBezTo>
                  <a:pt x="5031328" y="6319914"/>
                  <a:pt x="5031328" y="6289606"/>
                  <a:pt x="5049157" y="6271777"/>
                </a:cubicBezTo>
                <a:close/>
                <a:moveTo>
                  <a:pt x="4913651" y="6407284"/>
                </a:moveTo>
                <a:cubicBezTo>
                  <a:pt x="4931479" y="6387671"/>
                  <a:pt x="4961788" y="6387671"/>
                  <a:pt x="4979617" y="6407284"/>
                </a:cubicBezTo>
                <a:cubicBezTo>
                  <a:pt x="4997446" y="6425113"/>
                  <a:pt x="4997446" y="6455421"/>
                  <a:pt x="4979617" y="6473250"/>
                </a:cubicBezTo>
                <a:cubicBezTo>
                  <a:pt x="4961788" y="6491079"/>
                  <a:pt x="4931479" y="6491079"/>
                  <a:pt x="4913650" y="6473250"/>
                </a:cubicBezTo>
                <a:cubicBezTo>
                  <a:pt x="4895821" y="6455421"/>
                  <a:pt x="4895822" y="6425113"/>
                  <a:pt x="4913651" y="6407284"/>
                </a:cubicBezTo>
                <a:close/>
                <a:moveTo>
                  <a:pt x="5582077" y="5452960"/>
                </a:moveTo>
                <a:cubicBezTo>
                  <a:pt x="5599906" y="5435131"/>
                  <a:pt x="5630214" y="5435131"/>
                  <a:pt x="5648043" y="5452960"/>
                </a:cubicBezTo>
                <a:cubicBezTo>
                  <a:pt x="5665872" y="5470789"/>
                  <a:pt x="5665872" y="5501097"/>
                  <a:pt x="5648044" y="5518926"/>
                </a:cubicBezTo>
                <a:cubicBezTo>
                  <a:pt x="5630215" y="5536755"/>
                  <a:pt x="5599906" y="5536755"/>
                  <a:pt x="5582077" y="5518926"/>
                </a:cubicBezTo>
                <a:cubicBezTo>
                  <a:pt x="5564248" y="5501097"/>
                  <a:pt x="5564248" y="5470789"/>
                  <a:pt x="5582077" y="5452960"/>
                </a:cubicBezTo>
                <a:close/>
                <a:moveTo>
                  <a:pt x="5444792" y="5588461"/>
                </a:moveTo>
                <a:cubicBezTo>
                  <a:pt x="5464403" y="5570632"/>
                  <a:pt x="5492929" y="5570632"/>
                  <a:pt x="5510758" y="5588461"/>
                </a:cubicBezTo>
                <a:cubicBezTo>
                  <a:pt x="5528587" y="5606290"/>
                  <a:pt x="5528587" y="5636598"/>
                  <a:pt x="5510758" y="5654427"/>
                </a:cubicBezTo>
                <a:cubicBezTo>
                  <a:pt x="5492929" y="5672256"/>
                  <a:pt x="5462620" y="5672256"/>
                  <a:pt x="5444791" y="5654427"/>
                </a:cubicBezTo>
                <a:cubicBezTo>
                  <a:pt x="5426963" y="5636598"/>
                  <a:pt x="5426963" y="5606290"/>
                  <a:pt x="5444792" y="5588461"/>
                </a:cubicBezTo>
                <a:close/>
                <a:moveTo>
                  <a:pt x="5173793" y="5859460"/>
                </a:moveTo>
                <a:cubicBezTo>
                  <a:pt x="5191622" y="5841631"/>
                  <a:pt x="5221930" y="5841630"/>
                  <a:pt x="5239759" y="5859459"/>
                </a:cubicBezTo>
                <a:cubicBezTo>
                  <a:pt x="5257588" y="5877288"/>
                  <a:pt x="5257588" y="5907597"/>
                  <a:pt x="5239759" y="5925426"/>
                </a:cubicBezTo>
                <a:cubicBezTo>
                  <a:pt x="5221930" y="5943255"/>
                  <a:pt x="5191622" y="5943255"/>
                  <a:pt x="5173793" y="5925426"/>
                </a:cubicBezTo>
                <a:cubicBezTo>
                  <a:pt x="5155964" y="5907597"/>
                  <a:pt x="5155964" y="5877289"/>
                  <a:pt x="5173793" y="5859460"/>
                </a:cubicBezTo>
                <a:close/>
                <a:moveTo>
                  <a:pt x="5309290" y="5723960"/>
                </a:moveTo>
                <a:cubicBezTo>
                  <a:pt x="5327119" y="5706132"/>
                  <a:pt x="5357429" y="5706132"/>
                  <a:pt x="5375258" y="5723961"/>
                </a:cubicBezTo>
                <a:cubicBezTo>
                  <a:pt x="5393087" y="5741790"/>
                  <a:pt x="5393087" y="5772098"/>
                  <a:pt x="5375259" y="5789926"/>
                </a:cubicBezTo>
                <a:cubicBezTo>
                  <a:pt x="5357430" y="5807755"/>
                  <a:pt x="5327119" y="5807756"/>
                  <a:pt x="5309290" y="5789926"/>
                </a:cubicBezTo>
                <a:cubicBezTo>
                  <a:pt x="5291463" y="5772097"/>
                  <a:pt x="5291463" y="5741789"/>
                  <a:pt x="5309290" y="5723960"/>
                </a:cubicBezTo>
                <a:close/>
                <a:moveTo>
                  <a:pt x="5710857" y="5320663"/>
                </a:moveTo>
                <a:cubicBezTo>
                  <a:pt x="5728685" y="5302834"/>
                  <a:pt x="5758994" y="5302834"/>
                  <a:pt x="5776823" y="5320663"/>
                </a:cubicBezTo>
                <a:cubicBezTo>
                  <a:pt x="5794652" y="5338492"/>
                  <a:pt x="5794652" y="5368800"/>
                  <a:pt x="5776823" y="5386629"/>
                </a:cubicBezTo>
                <a:cubicBezTo>
                  <a:pt x="5758994" y="5404458"/>
                  <a:pt x="5728686" y="5404458"/>
                  <a:pt x="5710857" y="5386629"/>
                </a:cubicBezTo>
                <a:cubicBezTo>
                  <a:pt x="5693028" y="5368800"/>
                  <a:pt x="5693028" y="5338492"/>
                  <a:pt x="5710857" y="5320663"/>
                </a:cubicBezTo>
                <a:close/>
                <a:moveTo>
                  <a:pt x="5036499" y="5994958"/>
                </a:moveTo>
                <a:cubicBezTo>
                  <a:pt x="5056110" y="5977129"/>
                  <a:pt x="5084637" y="5977129"/>
                  <a:pt x="5102466" y="5994958"/>
                </a:cubicBezTo>
                <a:cubicBezTo>
                  <a:pt x="5120295" y="6012787"/>
                  <a:pt x="5120295" y="6043096"/>
                  <a:pt x="5102466" y="6060925"/>
                </a:cubicBezTo>
                <a:cubicBezTo>
                  <a:pt x="5084637" y="6078754"/>
                  <a:pt x="5054328" y="6078753"/>
                  <a:pt x="5036499" y="6060924"/>
                </a:cubicBezTo>
                <a:cubicBezTo>
                  <a:pt x="5018670" y="6043096"/>
                  <a:pt x="5018671" y="6012787"/>
                  <a:pt x="5036499" y="5994958"/>
                </a:cubicBezTo>
                <a:close/>
                <a:moveTo>
                  <a:pt x="4769267" y="6261086"/>
                </a:moveTo>
                <a:cubicBezTo>
                  <a:pt x="4787096" y="6243257"/>
                  <a:pt x="4817404" y="6243257"/>
                  <a:pt x="4835233" y="6261086"/>
                </a:cubicBezTo>
                <a:cubicBezTo>
                  <a:pt x="4853062" y="6278915"/>
                  <a:pt x="4853063" y="6309223"/>
                  <a:pt x="4835234" y="6327052"/>
                </a:cubicBezTo>
                <a:cubicBezTo>
                  <a:pt x="4817405" y="6344881"/>
                  <a:pt x="4787096" y="6344881"/>
                  <a:pt x="4769267" y="6327052"/>
                </a:cubicBezTo>
                <a:cubicBezTo>
                  <a:pt x="4751438" y="6309223"/>
                  <a:pt x="4751438" y="6278915"/>
                  <a:pt x="4769267" y="6261086"/>
                </a:cubicBezTo>
                <a:close/>
                <a:moveTo>
                  <a:pt x="4904765" y="6125587"/>
                </a:moveTo>
                <a:cubicBezTo>
                  <a:pt x="4922594" y="6107758"/>
                  <a:pt x="4952904" y="6107758"/>
                  <a:pt x="4970733" y="6125587"/>
                </a:cubicBezTo>
                <a:cubicBezTo>
                  <a:pt x="4988562" y="6143416"/>
                  <a:pt x="4988562" y="6173724"/>
                  <a:pt x="4970733" y="6191553"/>
                </a:cubicBezTo>
                <a:cubicBezTo>
                  <a:pt x="4952904" y="6209382"/>
                  <a:pt x="4922594" y="6209382"/>
                  <a:pt x="4904764" y="6191553"/>
                </a:cubicBezTo>
                <a:cubicBezTo>
                  <a:pt x="4886937" y="6173724"/>
                  <a:pt x="4886938" y="6143416"/>
                  <a:pt x="4904765" y="6125587"/>
                </a:cubicBezTo>
                <a:close/>
                <a:moveTo>
                  <a:pt x="4631974" y="6396585"/>
                </a:moveTo>
                <a:cubicBezTo>
                  <a:pt x="4651585" y="6378756"/>
                  <a:pt x="4680111" y="6378756"/>
                  <a:pt x="4697940" y="6396585"/>
                </a:cubicBezTo>
                <a:cubicBezTo>
                  <a:pt x="4715769" y="6414413"/>
                  <a:pt x="4715769" y="6444722"/>
                  <a:pt x="4697940" y="6462551"/>
                </a:cubicBezTo>
                <a:cubicBezTo>
                  <a:pt x="4680111" y="6480380"/>
                  <a:pt x="4649803" y="6480380"/>
                  <a:pt x="4631974" y="6462551"/>
                </a:cubicBezTo>
                <a:cubicBezTo>
                  <a:pt x="4614145" y="6444722"/>
                  <a:pt x="4614145" y="6414414"/>
                  <a:pt x="4631974" y="6396585"/>
                </a:cubicBezTo>
                <a:close/>
                <a:moveTo>
                  <a:pt x="5294268" y="5434836"/>
                </a:moveTo>
                <a:cubicBezTo>
                  <a:pt x="5312098" y="5415223"/>
                  <a:pt x="5340622" y="5417007"/>
                  <a:pt x="5360235" y="5434836"/>
                </a:cubicBezTo>
                <a:cubicBezTo>
                  <a:pt x="5378064" y="5452665"/>
                  <a:pt x="5378064" y="5482973"/>
                  <a:pt x="5360235" y="5500802"/>
                </a:cubicBezTo>
                <a:cubicBezTo>
                  <a:pt x="5342406" y="5518631"/>
                  <a:pt x="5312097" y="5518631"/>
                  <a:pt x="5294268" y="5500802"/>
                </a:cubicBezTo>
                <a:cubicBezTo>
                  <a:pt x="5276439" y="5482973"/>
                  <a:pt x="5276439" y="5452665"/>
                  <a:pt x="5294268" y="5434836"/>
                </a:cubicBezTo>
                <a:close/>
                <a:moveTo>
                  <a:pt x="4886005" y="5841330"/>
                </a:moveTo>
                <a:cubicBezTo>
                  <a:pt x="4903834" y="5821717"/>
                  <a:pt x="4932360" y="5821717"/>
                  <a:pt x="4951971" y="5841330"/>
                </a:cubicBezTo>
                <a:cubicBezTo>
                  <a:pt x="4969800" y="5859159"/>
                  <a:pt x="4969800" y="5889468"/>
                  <a:pt x="4951971" y="5907297"/>
                </a:cubicBezTo>
                <a:cubicBezTo>
                  <a:pt x="4934143" y="5925126"/>
                  <a:pt x="4903834" y="5925126"/>
                  <a:pt x="4886005" y="5907297"/>
                </a:cubicBezTo>
                <a:cubicBezTo>
                  <a:pt x="4868176" y="5889468"/>
                  <a:pt x="4868176" y="5859159"/>
                  <a:pt x="4886005" y="5841330"/>
                </a:cubicBezTo>
                <a:close/>
                <a:moveTo>
                  <a:pt x="5156992" y="5570330"/>
                </a:moveTo>
                <a:cubicBezTo>
                  <a:pt x="5174815" y="5550724"/>
                  <a:pt x="5205123" y="5550724"/>
                  <a:pt x="5222952" y="5570337"/>
                </a:cubicBezTo>
                <a:cubicBezTo>
                  <a:pt x="5240781" y="5588166"/>
                  <a:pt x="5240781" y="5618474"/>
                  <a:pt x="5222959" y="5636297"/>
                </a:cubicBezTo>
                <a:cubicBezTo>
                  <a:pt x="5205130" y="5654126"/>
                  <a:pt x="5174821" y="5654126"/>
                  <a:pt x="5156992" y="5636297"/>
                </a:cubicBezTo>
                <a:cubicBezTo>
                  <a:pt x="5139163" y="5618468"/>
                  <a:pt x="5139163" y="5588159"/>
                  <a:pt x="5156992" y="5570330"/>
                </a:cubicBezTo>
                <a:close/>
                <a:moveTo>
                  <a:pt x="5021492" y="5705831"/>
                </a:moveTo>
                <a:cubicBezTo>
                  <a:pt x="5039320" y="5686219"/>
                  <a:pt x="5069629" y="5686218"/>
                  <a:pt x="5087458" y="5705831"/>
                </a:cubicBezTo>
                <a:cubicBezTo>
                  <a:pt x="5105287" y="5723660"/>
                  <a:pt x="5105287" y="5753969"/>
                  <a:pt x="5087458" y="5771797"/>
                </a:cubicBezTo>
                <a:cubicBezTo>
                  <a:pt x="5069629" y="5789627"/>
                  <a:pt x="5039321" y="5789626"/>
                  <a:pt x="5021492" y="5771797"/>
                </a:cubicBezTo>
                <a:cubicBezTo>
                  <a:pt x="5003663" y="5753968"/>
                  <a:pt x="5003662" y="5723660"/>
                  <a:pt x="5021492" y="5705831"/>
                </a:cubicBezTo>
                <a:close/>
                <a:moveTo>
                  <a:pt x="5423097" y="5302541"/>
                </a:moveTo>
                <a:cubicBezTo>
                  <a:pt x="5440926" y="5284712"/>
                  <a:pt x="5471234" y="5284712"/>
                  <a:pt x="5489063" y="5302541"/>
                </a:cubicBezTo>
                <a:cubicBezTo>
                  <a:pt x="5506892" y="5320370"/>
                  <a:pt x="5506892" y="5350678"/>
                  <a:pt x="5489063" y="5368507"/>
                </a:cubicBezTo>
                <a:cubicBezTo>
                  <a:pt x="5471234" y="5386336"/>
                  <a:pt x="5440926" y="5386337"/>
                  <a:pt x="5423097" y="5368508"/>
                </a:cubicBezTo>
                <a:cubicBezTo>
                  <a:pt x="5405268" y="5350679"/>
                  <a:pt x="5405268" y="5320370"/>
                  <a:pt x="5423097" y="5302541"/>
                </a:cubicBezTo>
                <a:close/>
                <a:moveTo>
                  <a:pt x="4481476" y="6242961"/>
                </a:moveTo>
                <a:cubicBezTo>
                  <a:pt x="4499305" y="6223348"/>
                  <a:pt x="4527831" y="6223348"/>
                  <a:pt x="4547442" y="6242960"/>
                </a:cubicBezTo>
                <a:cubicBezTo>
                  <a:pt x="4565271" y="6260789"/>
                  <a:pt x="4565271" y="6291098"/>
                  <a:pt x="4547442" y="6308927"/>
                </a:cubicBezTo>
                <a:cubicBezTo>
                  <a:pt x="4529613" y="6326756"/>
                  <a:pt x="4499305" y="6326756"/>
                  <a:pt x="4481476" y="6308927"/>
                </a:cubicBezTo>
                <a:cubicBezTo>
                  <a:pt x="4463647" y="6291098"/>
                  <a:pt x="4463647" y="6260790"/>
                  <a:pt x="4481476" y="6242961"/>
                </a:cubicBezTo>
                <a:close/>
                <a:moveTo>
                  <a:pt x="4752461" y="5971962"/>
                </a:moveTo>
                <a:cubicBezTo>
                  <a:pt x="4770290" y="5952349"/>
                  <a:pt x="4800598" y="5952349"/>
                  <a:pt x="4818428" y="5971962"/>
                </a:cubicBezTo>
                <a:cubicBezTo>
                  <a:pt x="4836257" y="5989791"/>
                  <a:pt x="4836257" y="6020099"/>
                  <a:pt x="4818428" y="6037928"/>
                </a:cubicBezTo>
                <a:cubicBezTo>
                  <a:pt x="4800599" y="6055757"/>
                  <a:pt x="4770290" y="6055757"/>
                  <a:pt x="4752461" y="6037928"/>
                </a:cubicBezTo>
                <a:cubicBezTo>
                  <a:pt x="4734632" y="6020099"/>
                  <a:pt x="4734632" y="5989791"/>
                  <a:pt x="4752461" y="5971962"/>
                </a:cubicBezTo>
                <a:close/>
                <a:moveTo>
                  <a:pt x="4616961" y="6107462"/>
                </a:moveTo>
                <a:cubicBezTo>
                  <a:pt x="4634790" y="6087849"/>
                  <a:pt x="4665099" y="6087849"/>
                  <a:pt x="4682928" y="6107462"/>
                </a:cubicBezTo>
                <a:cubicBezTo>
                  <a:pt x="4700757" y="6125291"/>
                  <a:pt x="4700757" y="6155599"/>
                  <a:pt x="4682928" y="6173428"/>
                </a:cubicBezTo>
                <a:cubicBezTo>
                  <a:pt x="4665099" y="6191257"/>
                  <a:pt x="4634790" y="6191257"/>
                  <a:pt x="4616961" y="6173428"/>
                </a:cubicBezTo>
                <a:cubicBezTo>
                  <a:pt x="4599132" y="6155599"/>
                  <a:pt x="4599132" y="6125291"/>
                  <a:pt x="4616961" y="6107462"/>
                </a:cubicBezTo>
                <a:close/>
                <a:moveTo>
                  <a:pt x="5148102" y="5288640"/>
                </a:moveTo>
                <a:cubicBezTo>
                  <a:pt x="5167713" y="5270811"/>
                  <a:pt x="5196239" y="5270811"/>
                  <a:pt x="5214068" y="5288640"/>
                </a:cubicBezTo>
                <a:cubicBezTo>
                  <a:pt x="5231897" y="5306469"/>
                  <a:pt x="5231897" y="5336777"/>
                  <a:pt x="5214068" y="5354606"/>
                </a:cubicBezTo>
                <a:cubicBezTo>
                  <a:pt x="5196239" y="5372435"/>
                  <a:pt x="5165930" y="5372435"/>
                  <a:pt x="5148102" y="5354606"/>
                </a:cubicBezTo>
                <a:cubicBezTo>
                  <a:pt x="5130273" y="5336777"/>
                  <a:pt x="5130273" y="5306469"/>
                  <a:pt x="5148102" y="5288640"/>
                </a:cubicBezTo>
                <a:close/>
                <a:moveTo>
                  <a:pt x="4877108" y="5559633"/>
                </a:moveTo>
                <a:cubicBezTo>
                  <a:pt x="4894937" y="5541805"/>
                  <a:pt x="4925245" y="5541804"/>
                  <a:pt x="4943074" y="5559633"/>
                </a:cubicBezTo>
                <a:cubicBezTo>
                  <a:pt x="4960903" y="5577462"/>
                  <a:pt x="4960903" y="5607771"/>
                  <a:pt x="4943074" y="5625600"/>
                </a:cubicBezTo>
                <a:cubicBezTo>
                  <a:pt x="4925245" y="5643429"/>
                  <a:pt x="4894937" y="5643428"/>
                  <a:pt x="4877108" y="5625599"/>
                </a:cubicBezTo>
                <a:cubicBezTo>
                  <a:pt x="4859279" y="5607770"/>
                  <a:pt x="4859279" y="5577463"/>
                  <a:pt x="4877108" y="5559633"/>
                </a:cubicBezTo>
                <a:close/>
                <a:moveTo>
                  <a:pt x="5012606" y="5424133"/>
                </a:moveTo>
                <a:cubicBezTo>
                  <a:pt x="5030429" y="5406311"/>
                  <a:pt x="5060739" y="5406311"/>
                  <a:pt x="5078568" y="5424140"/>
                </a:cubicBezTo>
                <a:cubicBezTo>
                  <a:pt x="5096397" y="5441969"/>
                  <a:pt x="5096397" y="5472277"/>
                  <a:pt x="5078575" y="5490100"/>
                </a:cubicBezTo>
                <a:cubicBezTo>
                  <a:pt x="5060745" y="5507929"/>
                  <a:pt x="5030435" y="5507929"/>
                  <a:pt x="5012606" y="5490099"/>
                </a:cubicBezTo>
                <a:cubicBezTo>
                  <a:pt x="4994779" y="5472270"/>
                  <a:pt x="4994779" y="5441962"/>
                  <a:pt x="5012606" y="5424133"/>
                </a:cubicBezTo>
                <a:close/>
                <a:moveTo>
                  <a:pt x="4739814" y="5695132"/>
                </a:moveTo>
                <a:cubicBezTo>
                  <a:pt x="4759426" y="5677303"/>
                  <a:pt x="4787952" y="5677303"/>
                  <a:pt x="4805781" y="5695132"/>
                </a:cubicBezTo>
                <a:cubicBezTo>
                  <a:pt x="4823610" y="5712961"/>
                  <a:pt x="4823610" y="5743269"/>
                  <a:pt x="4805781" y="5761099"/>
                </a:cubicBezTo>
                <a:cubicBezTo>
                  <a:pt x="4787952" y="5778928"/>
                  <a:pt x="4757643" y="5778927"/>
                  <a:pt x="4739814" y="5761098"/>
                </a:cubicBezTo>
                <a:cubicBezTo>
                  <a:pt x="4721985" y="5743270"/>
                  <a:pt x="4721985" y="5712961"/>
                  <a:pt x="4739814" y="5695132"/>
                </a:cubicBezTo>
                <a:close/>
                <a:moveTo>
                  <a:pt x="4472578" y="5961264"/>
                </a:moveTo>
                <a:cubicBezTo>
                  <a:pt x="4490407" y="5943435"/>
                  <a:pt x="4520715" y="5943435"/>
                  <a:pt x="4538544" y="5961264"/>
                </a:cubicBezTo>
                <a:cubicBezTo>
                  <a:pt x="4556373" y="5979093"/>
                  <a:pt x="4556373" y="6009401"/>
                  <a:pt x="4538545" y="6027230"/>
                </a:cubicBezTo>
                <a:cubicBezTo>
                  <a:pt x="4520715" y="6045059"/>
                  <a:pt x="4490407" y="6045059"/>
                  <a:pt x="4472578" y="6027230"/>
                </a:cubicBezTo>
                <a:cubicBezTo>
                  <a:pt x="4454749" y="6009401"/>
                  <a:pt x="4454749" y="5979093"/>
                  <a:pt x="4472578" y="5961264"/>
                </a:cubicBezTo>
                <a:close/>
                <a:moveTo>
                  <a:pt x="4608075" y="5825765"/>
                </a:moveTo>
                <a:cubicBezTo>
                  <a:pt x="4625904" y="5807936"/>
                  <a:pt x="4656215" y="5807936"/>
                  <a:pt x="4674044" y="5825765"/>
                </a:cubicBezTo>
                <a:cubicBezTo>
                  <a:pt x="4691873" y="5843594"/>
                  <a:pt x="4691873" y="5873902"/>
                  <a:pt x="4674044" y="5891731"/>
                </a:cubicBezTo>
                <a:cubicBezTo>
                  <a:pt x="4656215" y="5909560"/>
                  <a:pt x="4625905" y="5909560"/>
                  <a:pt x="4608075" y="5891731"/>
                </a:cubicBezTo>
                <a:cubicBezTo>
                  <a:pt x="4590248" y="5873902"/>
                  <a:pt x="4590248" y="5843594"/>
                  <a:pt x="4608075" y="5825765"/>
                </a:cubicBezTo>
                <a:close/>
                <a:moveTo>
                  <a:pt x="4335285" y="6096763"/>
                </a:moveTo>
                <a:cubicBezTo>
                  <a:pt x="4354896" y="6078934"/>
                  <a:pt x="4383422" y="6078934"/>
                  <a:pt x="4401251" y="6096762"/>
                </a:cubicBezTo>
                <a:cubicBezTo>
                  <a:pt x="4419080" y="6114591"/>
                  <a:pt x="4419080" y="6144900"/>
                  <a:pt x="4401251" y="6162729"/>
                </a:cubicBezTo>
                <a:cubicBezTo>
                  <a:pt x="4383422" y="6180558"/>
                  <a:pt x="4353114" y="6180558"/>
                  <a:pt x="4335285" y="6162729"/>
                </a:cubicBezTo>
                <a:cubicBezTo>
                  <a:pt x="4317456" y="6144900"/>
                  <a:pt x="4317456" y="6114592"/>
                  <a:pt x="4335285" y="6096763"/>
                </a:cubicBezTo>
                <a:close/>
                <a:moveTo>
                  <a:pt x="6088212" y="4336317"/>
                </a:moveTo>
                <a:cubicBezTo>
                  <a:pt x="6106041" y="4318488"/>
                  <a:pt x="6136349" y="4318488"/>
                  <a:pt x="6154178" y="4336317"/>
                </a:cubicBezTo>
                <a:cubicBezTo>
                  <a:pt x="6172007" y="4354146"/>
                  <a:pt x="6172007" y="4384454"/>
                  <a:pt x="6154178" y="4402283"/>
                </a:cubicBezTo>
                <a:cubicBezTo>
                  <a:pt x="6134567" y="4421897"/>
                  <a:pt x="6106041" y="4421897"/>
                  <a:pt x="6088212" y="4402284"/>
                </a:cubicBezTo>
                <a:cubicBezTo>
                  <a:pt x="6070383" y="4384455"/>
                  <a:pt x="6070383" y="4354146"/>
                  <a:pt x="6088212" y="4336317"/>
                </a:cubicBezTo>
                <a:close/>
                <a:moveTo>
                  <a:pt x="5950803" y="4198931"/>
                </a:moveTo>
                <a:cubicBezTo>
                  <a:pt x="5968632" y="4181102"/>
                  <a:pt x="5998940" y="4181102"/>
                  <a:pt x="6016769" y="4198931"/>
                </a:cubicBezTo>
                <a:cubicBezTo>
                  <a:pt x="6034598" y="4216760"/>
                  <a:pt x="6034598" y="4247068"/>
                  <a:pt x="6016769" y="4264897"/>
                </a:cubicBezTo>
                <a:cubicBezTo>
                  <a:pt x="5997158" y="4282726"/>
                  <a:pt x="5968632" y="4282726"/>
                  <a:pt x="5950803" y="4264897"/>
                </a:cubicBezTo>
                <a:cubicBezTo>
                  <a:pt x="5932974" y="4247068"/>
                  <a:pt x="5932974" y="4216760"/>
                  <a:pt x="5950803" y="4198931"/>
                </a:cubicBezTo>
                <a:close/>
                <a:moveTo>
                  <a:pt x="4732673" y="5415217"/>
                </a:moveTo>
                <a:cubicBezTo>
                  <a:pt x="4750501" y="5395605"/>
                  <a:pt x="4779026" y="5395604"/>
                  <a:pt x="4798639" y="5415217"/>
                </a:cubicBezTo>
                <a:cubicBezTo>
                  <a:pt x="4816468" y="5433046"/>
                  <a:pt x="4816467" y="5463355"/>
                  <a:pt x="4798639" y="5481184"/>
                </a:cubicBezTo>
                <a:cubicBezTo>
                  <a:pt x="4780809" y="5499013"/>
                  <a:pt x="4750502" y="5499012"/>
                  <a:pt x="4732673" y="5481183"/>
                </a:cubicBezTo>
                <a:cubicBezTo>
                  <a:pt x="4714844" y="5463354"/>
                  <a:pt x="4714843" y="5433047"/>
                  <a:pt x="4732673" y="5415217"/>
                </a:cubicBezTo>
                <a:close/>
                <a:moveTo>
                  <a:pt x="4868171" y="5279716"/>
                </a:moveTo>
                <a:cubicBezTo>
                  <a:pt x="4885993" y="5260109"/>
                  <a:pt x="4916302" y="5260109"/>
                  <a:pt x="4934131" y="5279722"/>
                </a:cubicBezTo>
                <a:cubicBezTo>
                  <a:pt x="4951960" y="5297551"/>
                  <a:pt x="4951960" y="5327860"/>
                  <a:pt x="4934137" y="5345682"/>
                </a:cubicBezTo>
                <a:cubicBezTo>
                  <a:pt x="4916308" y="5363511"/>
                  <a:pt x="4886000" y="5363511"/>
                  <a:pt x="4868171" y="5345682"/>
                </a:cubicBezTo>
                <a:cubicBezTo>
                  <a:pt x="4850342" y="5327853"/>
                  <a:pt x="4850342" y="5297545"/>
                  <a:pt x="4868171" y="5279716"/>
                </a:cubicBezTo>
                <a:close/>
                <a:moveTo>
                  <a:pt x="5003662" y="5144224"/>
                </a:moveTo>
                <a:cubicBezTo>
                  <a:pt x="5021491" y="5124611"/>
                  <a:pt x="5051801" y="5126395"/>
                  <a:pt x="5069630" y="5144224"/>
                </a:cubicBezTo>
                <a:cubicBezTo>
                  <a:pt x="5087459" y="5162053"/>
                  <a:pt x="5087459" y="5192361"/>
                  <a:pt x="5069630" y="5210190"/>
                </a:cubicBezTo>
                <a:cubicBezTo>
                  <a:pt x="5051801" y="5228019"/>
                  <a:pt x="5021491" y="5228019"/>
                  <a:pt x="5003662" y="5210190"/>
                </a:cubicBezTo>
                <a:cubicBezTo>
                  <a:pt x="4985835" y="5192362"/>
                  <a:pt x="4985835" y="5162053"/>
                  <a:pt x="5003662" y="5144224"/>
                </a:cubicBezTo>
                <a:close/>
                <a:moveTo>
                  <a:pt x="4595383" y="5550718"/>
                </a:moveTo>
                <a:cubicBezTo>
                  <a:pt x="4614994" y="5531105"/>
                  <a:pt x="4643520" y="5531105"/>
                  <a:pt x="4661349" y="5550718"/>
                </a:cubicBezTo>
                <a:cubicBezTo>
                  <a:pt x="4679178" y="5568547"/>
                  <a:pt x="4679178" y="5598855"/>
                  <a:pt x="4661349" y="5616684"/>
                </a:cubicBezTo>
                <a:cubicBezTo>
                  <a:pt x="4643520" y="5634513"/>
                  <a:pt x="4613212" y="5634513"/>
                  <a:pt x="4595383" y="5616684"/>
                </a:cubicBezTo>
                <a:cubicBezTo>
                  <a:pt x="4577554" y="5598855"/>
                  <a:pt x="4577554" y="5568547"/>
                  <a:pt x="4595383" y="5550718"/>
                </a:cubicBezTo>
                <a:close/>
                <a:moveTo>
                  <a:pt x="4328142" y="5816848"/>
                </a:moveTo>
                <a:cubicBezTo>
                  <a:pt x="4345971" y="5797235"/>
                  <a:pt x="4374496" y="5797235"/>
                  <a:pt x="4394109" y="5816848"/>
                </a:cubicBezTo>
                <a:cubicBezTo>
                  <a:pt x="4411938" y="5834677"/>
                  <a:pt x="4411938" y="5864985"/>
                  <a:pt x="4394109" y="5882814"/>
                </a:cubicBezTo>
                <a:cubicBezTo>
                  <a:pt x="4376280" y="5900643"/>
                  <a:pt x="4345971" y="5900643"/>
                  <a:pt x="4328142" y="5882814"/>
                </a:cubicBezTo>
                <a:cubicBezTo>
                  <a:pt x="4310313" y="5864985"/>
                  <a:pt x="4310313" y="5834677"/>
                  <a:pt x="4328142" y="5816848"/>
                </a:cubicBezTo>
                <a:close/>
                <a:moveTo>
                  <a:pt x="4463640" y="5681347"/>
                </a:moveTo>
                <a:cubicBezTo>
                  <a:pt x="4481469" y="5661735"/>
                  <a:pt x="4511777" y="5661734"/>
                  <a:pt x="4529606" y="5681347"/>
                </a:cubicBezTo>
                <a:cubicBezTo>
                  <a:pt x="4547435" y="5699176"/>
                  <a:pt x="4547436" y="5729485"/>
                  <a:pt x="4529607" y="5747314"/>
                </a:cubicBezTo>
                <a:cubicBezTo>
                  <a:pt x="4511778" y="5765143"/>
                  <a:pt x="4481469" y="5765143"/>
                  <a:pt x="4463640" y="5747314"/>
                </a:cubicBezTo>
                <a:cubicBezTo>
                  <a:pt x="4445811" y="5729485"/>
                  <a:pt x="4445811" y="5699176"/>
                  <a:pt x="4463640" y="5681347"/>
                </a:cubicBezTo>
                <a:close/>
                <a:moveTo>
                  <a:pt x="4190854" y="5952348"/>
                </a:moveTo>
                <a:cubicBezTo>
                  <a:pt x="4210464" y="5932735"/>
                  <a:pt x="4238991" y="5932735"/>
                  <a:pt x="4256820" y="5952348"/>
                </a:cubicBezTo>
                <a:cubicBezTo>
                  <a:pt x="4274649" y="5970177"/>
                  <a:pt x="4274649" y="6000485"/>
                  <a:pt x="4256820" y="6018314"/>
                </a:cubicBezTo>
                <a:cubicBezTo>
                  <a:pt x="4238991" y="6036143"/>
                  <a:pt x="4208682" y="6036143"/>
                  <a:pt x="4190853" y="6018314"/>
                </a:cubicBezTo>
                <a:cubicBezTo>
                  <a:pt x="4173024" y="6000485"/>
                  <a:pt x="4173025" y="5970177"/>
                  <a:pt x="4190854" y="5952348"/>
                </a:cubicBezTo>
                <a:close/>
                <a:moveTo>
                  <a:pt x="5804600" y="4052735"/>
                </a:moveTo>
                <a:cubicBezTo>
                  <a:pt x="5822429" y="4034906"/>
                  <a:pt x="5852737" y="4034906"/>
                  <a:pt x="5870566" y="4052735"/>
                </a:cubicBezTo>
                <a:cubicBezTo>
                  <a:pt x="5888395" y="4070564"/>
                  <a:pt x="5888395" y="4100872"/>
                  <a:pt x="5870566" y="4118701"/>
                </a:cubicBezTo>
                <a:cubicBezTo>
                  <a:pt x="5852737" y="4138314"/>
                  <a:pt x="5824211" y="4138314"/>
                  <a:pt x="5804600" y="4118701"/>
                </a:cubicBezTo>
                <a:cubicBezTo>
                  <a:pt x="5786771" y="4100872"/>
                  <a:pt x="5786771" y="4070564"/>
                  <a:pt x="5804600" y="4052735"/>
                </a:cubicBezTo>
                <a:close/>
                <a:moveTo>
                  <a:pt x="5669084" y="4188233"/>
                </a:moveTo>
                <a:cubicBezTo>
                  <a:pt x="5686913" y="4170404"/>
                  <a:pt x="5717222" y="4170405"/>
                  <a:pt x="5735051" y="4188234"/>
                </a:cubicBezTo>
                <a:cubicBezTo>
                  <a:pt x="5752880" y="4206063"/>
                  <a:pt x="5752880" y="4236371"/>
                  <a:pt x="5735051" y="4254200"/>
                </a:cubicBezTo>
                <a:cubicBezTo>
                  <a:pt x="5717222" y="4273813"/>
                  <a:pt x="5686914" y="4273813"/>
                  <a:pt x="5669084" y="4254200"/>
                </a:cubicBezTo>
                <a:cubicBezTo>
                  <a:pt x="5651255" y="4236371"/>
                  <a:pt x="5651255" y="4206062"/>
                  <a:pt x="5669084" y="4188233"/>
                </a:cubicBezTo>
                <a:close/>
                <a:moveTo>
                  <a:pt x="4723755" y="5133519"/>
                </a:moveTo>
                <a:cubicBezTo>
                  <a:pt x="4741578" y="5115697"/>
                  <a:pt x="4771886" y="5115697"/>
                  <a:pt x="4789715" y="5133526"/>
                </a:cubicBezTo>
                <a:cubicBezTo>
                  <a:pt x="4807544" y="5151355"/>
                  <a:pt x="4807544" y="5181663"/>
                  <a:pt x="4789722" y="5199485"/>
                </a:cubicBezTo>
                <a:cubicBezTo>
                  <a:pt x="4771893" y="5217315"/>
                  <a:pt x="4741584" y="5217315"/>
                  <a:pt x="4723755" y="5199486"/>
                </a:cubicBezTo>
                <a:cubicBezTo>
                  <a:pt x="4705926" y="5181657"/>
                  <a:pt x="4705926" y="5151348"/>
                  <a:pt x="4723755" y="5133519"/>
                </a:cubicBezTo>
                <a:close/>
                <a:moveTo>
                  <a:pt x="4588254" y="5269019"/>
                </a:moveTo>
                <a:cubicBezTo>
                  <a:pt x="4606082" y="5251191"/>
                  <a:pt x="4634607" y="5251190"/>
                  <a:pt x="4654220" y="5269019"/>
                </a:cubicBezTo>
                <a:cubicBezTo>
                  <a:pt x="4672049" y="5286848"/>
                  <a:pt x="4672049" y="5317157"/>
                  <a:pt x="4654220" y="5334986"/>
                </a:cubicBezTo>
                <a:cubicBezTo>
                  <a:pt x="4636391" y="5352815"/>
                  <a:pt x="4606083" y="5352814"/>
                  <a:pt x="4588254" y="5334985"/>
                </a:cubicBezTo>
                <a:cubicBezTo>
                  <a:pt x="4570425" y="5317156"/>
                  <a:pt x="4570425" y="5286848"/>
                  <a:pt x="4588254" y="5269019"/>
                </a:cubicBezTo>
                <a:close/>
                <a:moveTo>
                  <a:pt x="4450965" y="5404521"/>
                </a:moveTo>
                <a:cubicBezTo>
                  <a:pt x="4468794" y="5386691"/>
                  <a:pt x="4499102" y="5386691"/>
                  <a:pt x="4516931" y="5404520"/>
                </a:cubicBezTo>
                <a:cubicBezTo>
                  <a:pt x="4534760" y="5422349"/>
                  <a:pt x="4534760" y="5452658"/>
                  <a:pt x="4516931" y="5470487"/>
                </a:cubicBezTo>
                <a:cubicBezTo>
                  <a:pt x="4499102" y="5488316"/>
                  <a:pt x="4468794" y="5488316"/>
                  <a:pt x="4450965" y="5470487"/>
                </a:cubicBezTo>
                <a:cubicBezTo>
                  <a:pt x="4433136" y="5452658"/>
                  <a:pt x="4433136" y="5422350"/>
                  <a:pt x="4450965" y="5404521"/>
                </a:cubicBezTo>
                <a:close/>
                <a:moveTo>
                  <a:pt x="4319224" y="5535151"/>
                </a:moveTo>
                <a:cubicBezTo>
                  <a:pt x="4337053" y="5517322"/>
                  <a:pt x="4367362" y="5517322"/>
                  <a:pt x="4385191" y="5535151"/>
                </a:cubicBezTo>
                <a:cubicBezTo>
                  <a:pt x="4403020" y="5552980"/>
                  <a:pt x="4403020" y="5583288"/>
                  <a:pt x="4385191" y="5601117"/>
                </a:cubicBezTo>
                <a:cubicBezTo>
                  <a:pt x="4367362" y="5618946"/>
                  <a:pt x="4337053" y="5618946"/>
                  <a:pt x="4319224" y="5601117"/>
                </a:cubicBezTo>
                <a:cubicBezTo>
                  <a:pt x="4301395" y="5583288"/>
                  <a:pt x="4301395" y="5552980"/>
                  <a:pt x="4319224" y="5535151"/>
                </a:cubicBezTo>
                <a:close/>
                <a:moveTo>
                  <a:pt x="4183724" y="5670650"/>
                </a:moveTo>
                <a:cubicBezTo>
                  <a:pt x="4201553" y="5652821"/>
                  <a:pt x="4230077" y="5652821"/>
                  <a:pt x="4249690" y="5670650"/>
                </a:cubicBezTo>
                <a:cubicBezTo>
                  <a:pt x="4267519" y="5688479"/>
                  <a:pt x="4267519" y="5718788"/>
                  <a:pt x="4249690" y="5736616"/>
                </a:cubicBezTo>
                <a:cubicBezTo>
                  <a:pt x="4231861" y="5754445"/>
                  <a:pt x="4201553" y="5754445"/>
                  <a:pt x="4183724" y="5736616"/>
                </a:cubicBezTo>
                <a:cubicBezTo>
                  <a:pt x="4165895" y="5718787"/>
                  <a:pt x="4165895" y="5688479"/>
                  <a:pt x="4183724" y="5670650"/>
                </a:cubicBezTo>
                <a:close/>
                <a:moveTo>
                  <a:pt x="4046436" y="5806151"/>
                </a:moveTo>
                <a:cubicBezTo>
                  <a:pt x="4064265" y="5788322"/>
                  <a:pt x="4094573" y="5788322"/>
                  <a:pt x="4112402" y="5806151"/>
                </a:cubicBezTo>
                <a:cubicBezTo>
                  <a:pt x="4130231" y="5823980"/>
                  <a:pt x="4130231" y="5854288"/>
                  <a:pt x="4112402" y="5872117"/>
                </a:cubicBezTo>
                <a:cubicBezTo>
                  <a:pt x="4094573" y="5889946"/>
                  <a:pt x="4064264" y="5889946"/>
                  <a:pt x="4046435" y="5872117"/>
                </a:cubicBezTo>
                <a:cubicBezTo>
                  <a:pt x="4028606" y="5854288"/>
                  <a:pt x="4028607" y="5823980"/>
                  <a:pt x="4046436" y="5806151"/>
                </a:cubicBezTo>
                <a:close/>
                <a:moveTo>
                  <a:pt x="5524702" y="4043817"/>
                </a:moveTo>
                <a:cubicBezTo>
                  <a:pt x="5542531" y="4025988"/>
                  <a:pt x="5572840" y="4025989"/>
                  <a:pt x="5590669" y="4043818"/>
                </a:cubicBezTo>
                <a:cubicBezTo>
                  <a:pt x="5608498" y="4061647"/>
                  <a:pt x="5608497" y="4091955"/>
                  <a:pt x="5590669" y="4109784"/>
                </a:cubicBezTo>
                <a:cubicBezTo>
                  <a:pt x="5572840" y="4127613"/>
                  <a:pt x="5542531" y="4127613"/>
                  <a:pt x="5524702" y="4109784"/>
                </a:cubicBezTo>
                <a:cubicBezTo>
                  <a:pt x="5506873" y="4091955"/>
                  <a:pt x="5506873" y="4061646"/>
                  <a:pt x="5524702" y="4043817"/>
                </a:cubicBezTo>
                <a:close/>
                <a:moveTo>
                  <a:pt x="5389202" y="4179312"/>
                </a:moveTo>
                <a:cubicBezTo>
                  <a:pt x="5407031" y="4161483"/>
                  <a:pt x="5437340" y="4161483"/>
                  <a:pt x="5455169" y="4179312"/>
                </a:cubicBezTo>
                <a:cubicBezTo>
                  <a:pt x="5472998" y="4197141"/>
                  <a:pt x="5472997" y="4227449"/>
                  <a:pt x="5455168" y="4245278"/>
                </a:cubicBezTo>
                <a:cubicBezTo>
                  <a:pt x="5437339" y="4263107"/>
                  <a:pt x="5407031" y="4263107"/>
                  <a:pt x="5389202" y="4245278"/>
                </a:cubicBezTo>
                <a:cubicBezTo>
                  <a:pt x="5371373" y="4227449"/>
                  <a:pt x="5371373" y="4197141"/>
                  <a:pt x="5389202" y="4179312"/>
                </a:cubicBezTo>
                <a:close/>
                <a:moveTo>
                  <a:pt x="5660173" y="3908319"/>
                </a:moveTo>
                <a:cubicBezTo>
                  <a:pt x="5678001" y="3890490"/>
                  <a:pt x="5708310" y="3890490"/>
                  <a:pt x="5726139" y="3908319"/>
                </a:cubicBezTo>
                <a:cubicBezTo>
                  <a:pt x="5743968" y="3926148"/>
                  <a:pt x="5743968" y="3956456"/>
                  <a:pt x="5726139" y="3974285"/>
                </a:cubicBezTo>
                <a:cubicBezTo>
                  <a:pt x="5708310" y="3992114"/>
                  <a:pt x="5679784" y="3992114"/>
                  <a:pt x="5660173" y="3974285"/>
                </a:cubicBezTo>
                <a:cubicBezTo>
                  <a:pt x="5642344" y="3956456"/>
                  <a:pt x="5642344" y="3926148"/>
                  <a:pt x="5660173" y="3908319"/>
                </a:cubicBezTo>
                <a:close/>
                <a:moveTo>
                  <a:pt x="4579336" y="4989104"/>
                </a:moveTo>
                <a:cubicBezTo>
                  <a:pt x="4597158" y="4969498"/>
                  <a:pt x="4627466" y="4969498"/>
                  <a:pt x="4645295" y="4989111"/>
                </a:cubicBezTo>
                <a:cubicBezTo>
                  <a:pt x="4663124" y="5006940"/>
                  <a:pt x="4663124" y="5037248"/>
                  <a:pt x="4645302" y="5055070"/>
                </a:cubicBezTo>
                <a:cubicBezTo>
                  <a:pt x="4627473" y="5072899"/>
                  <a:pt x="4597164" y="5072899"/>
                  <a:pt x="4579335" y="5055070"/>
                </a:cubicBezTo>
                <a:cubicBezTo>
                  <a:pt x="4561506" y="5037241"/>
                  <a:pt x="4561507" y="5006933"/>
                  <a:pt x="4579336" y="4989104"/>
                </a:cubicBezTo>
                <a:close/>
                <a:moveTo>
                  <a:pt x="4442053" y="5124602"/>
                </a:moveTo>
                <a:cubicBezTo>
                  <a:pt x="4461663" y="5104990"/>
                  <a:pt x="4490190" y="5104989"/>
                  <a:pt x="4508019" y="5124602"/>
                </a:cubicBezTo>
                <a:cubicBezTo>
                  <a:pt x="4525848" y="5142431"/>
                  <a:pt x="4525848" y="5172740"/>
                  <a:pt x="4508019" y="5190569"/>
                </a:cubicBezTo>
                <a:cubicBezTo>
                  <a:pt x="4490190" y="5208398"/>
                  <a:pt x="4459881" y="5208398"/>
                  <a:pt x="4442052" y="5190569"/>
                </a:cubicBezTo>
                <a:cubicBezTo>
                  <a:pt x="4424223" y="5172740"/>
                  <a:pt x="4424223" y="5142432"/>
                  <a:pt x="4442053" y="5124602"/>
                </a:cubicBezTo>
                <a:close/>
                <a:moveTo>
                  <a:pt x="4306543" y="5260105"/>
                </a:moveTo>
                <a:cubicBezTo>
                  <a:pt x="4324372" y="5240492"/>
                  <a:pt x="4354681" y="5240491"/>
                  <a:pt x="4372509" y="5260105"/>
                </a:cubicBezTo>
                <a:cubicBezTo>
                  <a:pt x="4390338" y="5277934"/>
                  <a:pt x="4390339" y="5308242"/>
                  <a:pt x="4372510" y="5326071"/>
                </a:cubicBezTo>
                <a:cubicBezTo>
                  <a:pt x="4354681" y="5343900"/>
                  <a:pt x="4324372" y="5343900"/>
                  <a:pt x="4306543" y="5326071"/>
                </a:cubicBezTo>
                <a:cubicBezTo>
                  <a:pt x="4288714" y="5308242"/>
                  <a:pt x="4288714" y="5277934"/>
                  <a:pt x="4306543" y="5260105"/>
                </a:cubicBezTo>
                <a:close/>
                <a:moveTo>
                  <a:pt x="4174805" y="5390736"/>
                </a:moveTo>
                <a:cubicBezTo>
                  <a:pt x="4192634" y="5371123"/>
                  <a:pt x="4222942" y="5371123"/>
                  <a:pt x="4240771" y="5390735"/>
                </a:cubicBezTo>
                <a:cubicBezTo>
                  <a:pt x="4258600" y="5408564"/>
                  <a:pt x="4258600" y="5438873"/>
                  <a:pt x="4240771" y="5456702"/>
                </a:cubicBezTo>
                <a:cubicBezTo>
                  <a:pt x="4222942" y="5474531"/>
                  <a:pt x="4192634" y="5474531"/>
                  <a:pt x="4174805" y="5456702"/>
                </a:cubicBezTo>
                <a:cubicBezTo>
                  <a:pt x="4156976" y="5438873"/>
                  <a:pt x="4156976" y="5408565"/>
                  <a:pt x="4174805" y="5390736"/>
                </a:cubicBezTo>
                <a:close/>
                <a:moveTo>
                  <a:pt x="4037522" y="5526233"/>
                </a:moveTo>
                <a:cubicBezTo>
                  <a:pt x="4057133" y="5506620"/>
                  <a:pt x="4085659" y="5506620"/>
                  <a:pt x="4103489" y="5526233"/>
                </a:cubicBezTo>
                <a:cubicBezTo>
                  <a:pt x="4121318" y="5544062"/>
                  <a:pt x="4121318" y="5574371"/>
                  <a:pt x="4103489" y="5592200"/>
                </a:cubicBezTo>
                <a:cubicBezTo>
                  <a:pt x="4085660" y="5610029"/>
                  <a:pt x="4055351" y="5610029"/>
                  <a:pt x="4037522" y="5592200"/>
                </a:cubicBezTo>
                <a:cubicBezTo>
                  <a:pt x="4019693" y="5574371"/>
                  <a:pt x="4019693" y="5544062"/>
                  <a:pt x="4037522" y="5526233"/>
                </a:cubicBezTo>
                <a:close/>
                <a:moveTo>
                  <a:pt x="3902014" y="5661735"/>
                </a:moveTo>
                <a:cubicBezTo>
                  <a:pt x="3919843" y="5642122"/>
                  <a:pt x="3950151" y="5642122"/>
                  <a:pt x="3967980" y="5661735"/>
                </a:cubicBezTo>
                <a:cubicBezTo>
                  <a:pt x="3985809" y="5679564"/>
                  <a:pt x="3985809" y="5709872"/>
                  <a:pt x="3967980" y="5727701"/>
                </a:cubicBezTo>
                <a:cubicBezTo>
                  <a:pt x="3950151" y="5745530"/>
                  <a:pt x="3919843" y="5745530"/>
                  <a:pt x="3902014" y="5727701"/>
                </a:cubicBezTo>
                <a:cubicBezTo>
                  <a:pt x="3884185" y="5709872"/>
                  <a:pt x="3884185" y="5679564"/>
                  <a:pt x="3902014" y="5661735"/>
                </a:cubicBezTo>
                <a:close/>
                <a:moveTo>
                  <a:pt x="5251473" y="4031696"/>
                </a:moveTo>
                <a:cubicBezTo>
                  <a:pt x="5269302" y="4012083"/>
                  <a:pt x="5297826" y="4012083"/>
                  <a:pt x="5317439" y="4031696"/>
                </a:cubicBezTo>
                <a:cubicBezTo>
                  <a:pt x="5335268" y="4049525"/>
                  <a:pt x="5335268" y="4079833"/>
                  <a:pt x="5317439" y="4097662"/>
                </a:cubicBezTo>
                <a:cubicBezTo>
                  <a:pt x="5299610" y="4115491"/>
                  <a:pt x="5269302" y="4115491"/>
                  <a:pt x="5251473" y="4097662"/>
                </a:cubicBezTo>
                <a:cubicBezTo>
                  <a:pt x="5233644" y="4079833"/>
                  <a:pt x="5233644" y="4049525"/>
                  <a:pt x="5251473" y="4031696"/>
                </a:cubicBezTo>
                <a:close/>
                <a:moveTo>
                  <a:pt x="5380309" y="3897608"/>
                </a:moveTo>
                <a:cubicBezTo>
                  <a:pt x="5398138" y="3879779"/>
                  <a:pt x="5428446" y="3879779"/>
                  <a:pt x="5446275" y="3897608"/>
                </a:cubicBezTo>
                <a:cubicBezTo>
                  <a:pt x="5464104" y="3915437"/>
                  <a:pt x="5464104" y="3945746"/>
                  <a:pt x="5446275" y="3963575"/>
                </a:cubicBezTo>
                <a:cubicBezTo>
                  <a:pt x="5428446" y="3983187"/>
                  <a:pt x="5398138" y="3983188"/>
                  <a:pt x="5380309" y="3963575"/>
                </a:cubicBezTo>
                <a:cubicBezTo>
                  <a:pt x="5362480" y="3945746"/>
                  <a:pt x="5362480" y="3915437"/>
                  <a:pt x="5380309" y="3897608"/>
                </a:cubicBezTo>
                <a:close/>
                <a:moveTo>
                  <a:pt x="5515757" y="3762117"/>
                </a:moveTo>
                <a:cubicBezTo>
                  <a:pt x="5533586" y="3744288"/>
                  <a:pt x="5563894" y="3744288"/>
                  <a:pt x="5581723" y="3762117"/>
                </a:cubicBezTo>
                <a:cubicBezTo>
                  <a:pt x="5599552" y="3779946"/>
                  <a:pt x="5599552" y="3810254"/>
                  <a:pt x="5581723" y="3828083"/>
                </a:cubicBezTo>
                <a:cubicBezTo>
                  <a:pt x="5563894" y="3847696"/>
                  <a:pt x="5533586" y="3847696"/>
                  <a:pt x="5515757" y="3828083"/>
                </a:cubicBezTo>
                <a:cubicBezTo>
                  <a:pt x="5497928" y="3810254"/>
                  <a:pt x="5497928" y="3779946"/>
                  <a:pt x="5515757" y="3762117"/>
                </a:cubicBezTo>
                <a:close/>
                <a:moveTo>
                  <a:pt x="4297631" y="4978410"/>
                </a:moveTo>
                <a:cubicBezTo>
                  <a:pt x="4317241" y="4960582"/>
                  <a:pt x="4345768" y="4960581"/>
                  <a:pt x="4363597" y="4978410"/>
                </a:cubicBezTo>
                <a:cubicBezTo>
                  <a:pt x="4381426" y="4996239"/>
                  <a:pt x="4381426" y="5026548"/>
                  <a:pt x="4363597" y="5044377"/>
                </a:cubicBezTo>
                <a:cubicBezTo>
                  <a:pt x="4345768" y="5062206"/>
                  <a:pt x="4315460" y="5062205"/>
                  <a:pt x="4297631" y="5044376"/>
                </a:cubicBezTo>
                <a:cubicBezTo>
                  <a:pt x="4279802" y="5026547"/>
                  <a:pt x="4279802" y="4996239"/>
                  <a:pt x="4297631" y="4978410"/>
                </a:cubicBezTo>
                <a:close/>
                <a:moveTo>
                  <a:pt x="4162122" y="5113908"/>
                </a:moveTo>
                <a:cubicBezTo>
                  <a:pt x="4179951" y="5096079"/>
                  <a:pt x="4210259" y="5096079"/>
                  <a:pt x="4228088" y="5113908"/>
                </a:cubicBezTo>
                <a:cubicBezTo>
                  <a:pt x="4245917" y="5131737"/>
                  <a:pt x="4245917" y="5162045"/>
                  <a:pt x="4228088" y="5179874"/>
                </a:cubicBezTo>
                <a:cubicBezTo>
                  <a:pt x="4210259" y="5197703"/>
                  <a:pt x="4179951" y="5197703"/>
                  <a:pt x="4162122" y="5179874"/>
                </a:cubicBezTo>
                <a:cubicBezTo>
                  <a:pt x="4144293" y="5162045"/>
                  <a:pt x="4144293" y="5131737"/>
                  <a:pt x="4162122" y="5113908"/>
                </a:cubicBezTo>
                <a:close/>
                <a:moveTo>
                  <a:pt x="4030383" y="5244541"/>
                </a:moveTo>
                <a:cubicBezTo>
                  <a:pt x="4048212" y="5226712"/>
                  <a:pt x="4076738" y="5226712"/>
                  <a:pt x="4096349" y="5244541"/>
                </a:cubicBezTo>
                <a:cubicBezTo>
                  <a:pt x="4114178" y="5262370"/>
                  <a:pt x="4114178" y="5292679"/>
                  <a:pt x="4096349" y="5310508"/>
                </a:cubicBezTo>
                <a:cubicBezTo>
                  <a:pt x="4078520" y="5328337"/>
                  <a:pt x="4048212" y="5328336"/>
                  <a:pt x="4030383" y="5310507"/>
                </a:cubicBezTo>
                <a:cubicBezTo>
                  <a:pt x="4012554" y="5292678"/>
                  <a:pt x="4012554" y="5262370"/>
                  <a:pt x="4030383" y="5244541"/>
                </a:cubicBezTo>
                <a:close/>
                <a:moveTo>
                  <a:pt x="3893101" y="5380041"/>
                </a:moveTo>
                <a:cubicBezTo>
                  <a:pt x="3912712" y="5362212"/>
                  <a:pt x="3941238" y="5362212"/>
                  <a:pt x="3959067" y="5380041"/>
                </a:cubicBezTo>
                <a:cubicBezTo>
                  <a:pt x="3976896" y="5397870"/>
                  <a:pt x="3976896" y="5428178"/>
                  <a:pt x="3959067" y="5446008"/>
                </a:cubicBezTo>
                <a:cubicBezTo>
                  <a:pt x="3941238" y="5463836"/>
                  <a:pt x="3910930" y="5463836"/>
                  <a:pt x="3893101" y="5446007"/>
                </a:cubicBezTo>
                <a:cubicBezTo>
                  <a:pt x="3875272" y="5428178"/>
                  <a:pt x="3875272" y="5397870"/>
                  <a:pt x="3893101" y="5380041"/>
                </a:cubicBezTo>
                <a:close/>
                <a:moveTo>
                  <a:pt x="3757592" y="5515538"/>
                </a:moveTo>
                <a:cubicBezTo>
                  <a:pt x="3775421" y="5497709"/>
                  <a:pt x="3805730" y="5497709"/>
                  <a:pt x="3823559" y="5515538"/>
                </a:cubicBezTo>
                <a:cubicBezTo>
                  <a:pt x="3841388" y="5533367"/>
                  <a:pt x="3841388" y="5563676"/>
                  <a:pt x="3823559" y="5581505"/>
                </a:cubicBezTo>
                <a:cubicBezTo>
                  <a:pt x="3805730" y="5599334"/>
                  <a:pt x="3775421" y="5599333"/>
                  <a:pt x="3757592" y="5581504"/>
                </a:cubicBezTo>
                <a:cubicBezTo>
                  <a:pt x="3739763" y="5563675"/>
                  <a:pt x="3739763" y="5533367"/>
                  <a:pt x="3757592" y="5515538"/>
                </a:cubicBezTo>
                <a:close/>
                <a:moveTo>
                  <a:pt x="5242551" y="3750002"/>
                </a:moveTo>
                <a:cubicBezTo>
                  <a:pt x="5260380" y="3732173"/>
                  <a:pt x="5290688" y="3732172"/>
                  <a:pt x="5308517" y="3750001"/>
                </a:cubicBezTo>
                <a:cubicBezTo>
                  <a:pt x="5326346" y="3767830"/>
                  <a:pt x="5326346" y="3798139"/>
                  <a:pt x="5308517" y="3815968"/>
                </a:cubicBezTo>
                <a:cubicBezTo>
                  <a:pt x="5290688" y="3833797"/>
                  <a:pt x="5260379" y="3833797"/>
                  <a:pt x="5242550" y="3815968"/>
                </a:cubicBezTo>
                <a:cubicBezTo>
                  <a:pt x="5224721" y="3798139"/>
                  <a:pt x="5224722" y="3767831"/>
                  <a:pt x="5242551" y="3750002"/>
                </a:cubicBezTo>
                <a:close/>
                <a:moveTo>
                  <a:pt x="5105268" y="3885502"/>
                </a:moveTo>
                <a:cubicBezTo>
                  <a:pt x="5124879" y="3867673"/>
                  <a:pt x="5153405" y="3867673"/>
                  <a:pt x="5171234" y="3885502"/>
                </a:cubicBezTo>
                <a:cubicBezTo>
                  <a:pt x="5189063" y="3903331"/>
                  <a:pt x="5189063" y="3933640"/>
                  <a:pt x="5171234" y="3951469"/>
                </a:cubicBezTo>
                <a:cubicBezTo>
                  <a:pt x="5153405" y="3969298"/>
                  <a:pt x="5123097" y="3969297"/>
                  <a:pt x="5105268" y="3951468"/>
                </a:cubicBezTo>
                <a:cubicBezTo>
                  <a:pt x="5087439" y="3933639"/>
                  <a:pt x="5087439" y="3903331"/>
                  <a:pt x="5105268" y="3885502"/>
                </a:cubicBezTo>
                <a:close/>
                <a:moveTo>
                  <a:pt x="4969767" y="4021003"/>
                </a:moveTo>
                <a:cubicBezTo>
                  <a:pt x="4987596" y="4003174"/>
                  <a:pt x="5017904" y="4003174"/>
                  <a:pt x="5035733" y="4021003"/>
                </a:cubicBezTo>
                <a:cubicBezTo>
                  <a:pt x="5053562" y="4038832"/>
                  <a:pt x="5053563" y="4069140"/>
                  <a:pt x="5035734" y="4086969"/>
                </a:cubicBezTo>
                <a:cubicBezTo>
                  <a:pt x="5017905" y="4104798"/>
                  <a:pt x="4987596" y="4104798"/>
                  <a:pt x="4969767" y="4086969"/>
                </a:cubicBezTo>
                <a:cubicBezTo>
                  <a:pt x="4951938" y="4069140"/>
                  <a:pt x="4951938" y="4038832"/>
                  <a:pt x="4969767" y="4021003"/>
                </a:cubicBezTo>
                <a:close/>
                <a:moveTo>
                  <a:pt x="5371319" y="3617662"/>
                </a:moveTo>
                <a:cubicBezTo>
                  <a:pt x="5389148" y="3599833"/>
                  <a:pt x="5419456" y="3599833"/>
                  <a:pt x="5437285" y="3617662"/>
                </a:cubicBezTo>
                <a:cubicBezTo>
                  <a:pt x="5455114" y="3635491"/>
                  <a:pt x="5455114" y="3665799"/>
                  <a:pt x="5437285" y="3683628"/>
                </a:cubicBezTo>
                <a:cubicBezTo>
                  <a:pt x="5419456" y="3701457"/>
                  <a:pt x="5389148" y="3701457"/>
                  <a:pt x="5371319" y="3683628"/>
                </a:cubicBezTo>
                <a:cubicBezTo>
                  <a:pt x="5353490" y="3665799"/>
                  <a:pt x="5353490" y="3635491"/>
                  <a:pt x="5371319" y="3617662"/>
                </a:cubicBezTo>
                <a:close/>
                <a:moveTo>
                  <a:pt x="4153209" y="4833996"/>
                </a:moveTo>
                <a:cubicBezTo>
                  <a:pt x="4171037" y="4814384"/>
                  <a:pt x="4201346" y="4814383"/>
                  <a:pt x="4219175" y="4833996"/>
                </a:cubicBezTo>
                <a:cubicBezTo>
                  <a:pt x="4237004" y="4851825"/>
                  <a:pt x="4237003" y="4882134"/>
                  <a:pt x="4219175" y="4899962"/>
                </a:cubicBezTo>
                <a:cubicBezTo>
                  <a:pt x="4201346" y="4917792"/>
                  <a:pt x="4171038" y="4917791"/>
                  <a:pt x="4153209" y="4899962"/>
                </a:cubicBezTo>
                <a:cubicBezTo>
                  <a:pt x="4135380" y="4882133"/>
                  <a:pt x="4135380" y="4851825"/>
                  <a:pt x="4153209" y="4833996"/>
                </a:cubicBezTo>
                <a:close/>
                <a:moveTo>
                  <a:pt x="4017700" y="4969495"/>
                </a:moveTo>
                <a:cubicBezTo>
                  <a:pt x="4035530" y="4949882"/>
                  <a:pt x="4065840" y="4949882"/>
                  <a:pt x="4083669" y="4969495"/>
                </a:cubicBezTo>
                <a:cubicBezTo>
                  <a:pt x="4101498" y="4987324"/>
                  <a:pt x="4101498" y="5017633"/>
                  <a:pt x="4083669" y="5035462"/>
                </a:cubicBezTo>
                <a:cubicBezTo>
                  <a:pt x="4065840" y="5053291"/>
                  <a:pt x="4035530" y="5053291"/>
                  <a:pt x="4017701" y="5035462"/>
                </a:cubicBezTo>
                <a:cubicBezTo>
                  <a:pt x="3999873" y="5017633"/>
                  <a:pt x="3999873" y="4987324"/>
                  <a:pt x="4017700" y="4969495"/>
                </a:cubicBezTo>
                <a:close/>
                <a:moveTo>
                  <a:pt x="3885963" y="5100127"/>
                </a:moveTo>
                <a:cubicBezTo>
                  <a:pt x="3903791" y="5080514"/>
                  <a:pt x="3932316" y="5080514"/>
                  <a:pt x="3951929" y="5100126"/>
                </a:cubicBezTo>
                <a:cubicBezTo>
                  <a:pt x="3969758" y="5117955"/>
                  <a:pt x="3969758" y="5148264"/>
                  <a:pt x="3951929" y="5166093"/>
                </a:cubicBezTo>
                <a:cubicBezTo>
                  <a:pt x="3934100" y="5183922"/>
                  <a:pt x="3903791" y="5183922"/>
                  <a:pt x="3885962" y="5166093"/>
                </a:cubicBezTo>
                <a:cubicBezTo>
                  <a:pt x="3868133" y="5148264"/>
                  <a:pt x="3868134" y="5117956"/>
                  <a:pt x="3885963" y="5100127"/>
                </a:cubicBezTo>
                <a:close/>
                <a:moveTo>
                  <a:pt x="3748679" y="5235627"/>
                </a:moveTo>
                <a:cubicBezTo>
                  <a:pt x="3766508" y="5216014"/>
                  <a:pt x="3796816" y="5216014"/>
                  <a:pt x="3814645" y="5235627"/>
                </a:cubicBezTo>
                <a:cubicBezTo>
                  <a:pt x="3832474" y="5253456"/>
                  <a:pt x="3832474" y="5283765"/>
                  <a:pt x="3814645" y="5301594"/>
                </a:cubicBezTo>
                <a:cubicBezTo>
                  <a:pt x="3796816" y="5319423"/>
                  <a:pt x="3766507" y="5319422"/>
                  <a:pt x="3748678" y="5301593"/>
                </a:cubicBezTo>
                <a:cubicBezTo>
                  <a:pt x="3730849" y="5283764"/>
                  <a:pt x="3730850" y="5253456"/>
                  <a:pt x="3748679" y="5235627"/>
                </a:cubicBezTo>
                <a:close/>
                <a:moveTo>
                  <a:pt x="3613171" y="5371126"/>
                </a:moveTo>
                <a:cubicBezTo>
                  <a:pt x="3631000" y="5351513"/>
                  <a:pt x="3661310" y="5351513"/>
                  <a:pt x="3679139" y="5371126"/>
                </a:cubicBezTo>
                <a:cubicBezTo>
                  <a:pt x="3696968" y="5388955"/>
                  <a:pt x="3696968" y="5419263"/>
                  <a:pt x="3679139" y="5437092"/>
                </a:cubicBezTo>
                <a:cubicBezTo>
                  <a:pt x="3661310" y="5454921"/>
                  <a:pt x="3631000" y="5454921"/>
                  <a:pt x="3613171" y="5437092"/>
                </a:cubicBezTo>
                <a:cubicBezTo>
                  <a:pt x="3595344" y="5419263"/>
                  <a:pt x="3595344" y="5388955"/>
                  <a:pt x="3613171" y="5371126"/>
                </a:cubicBezTo>
                <a:close/>
                <a:moveTo>
                  <a:pt x="5098134" y="3605588"/>
                </a:moveTo>
                <a:cubicBezTo>
                  <a:pt x="5115963" y="3585975"/>
                  <a:pt x="5144487" y="3585975"/>
                  <a:pt x="5164100" y="3605588"/>
                </a:cubicBezTo>
                <a:cubicBezTo>
                  <a:pt x="5181929" y="3623416"/>
                  <a:pt x="5181929" y="3653725"/>
                  <a:pt x="5164100" y="3671554"/>
                </a:cubicBezTo>
                <a:cubicBezTo>
                  <a:pt x="5146271" y="3689383"/>
                  <a:pt x="5115963" y="3689383"/>
                  <a:pt x="5098134" y="3671554"/>
                </a:cubicBezTo>
                <a:cubicBezTo>
                  <a:pt x="5080305" y="3653725"/>
                  <a:pt x="5080305" y="3623417"/>
                  <a:pt x="5098134" y="3605588"/>
                </a:cubicBezTo>
                <a:close/>
                <a:moveTo>
                  <a:pt x="5233633" y="3470087"/>
                </a:moveTo>
                <a:cubicBezTo>
                  <a:pt x="5251462" y="3450474"/>
                  <a:pt x="5281770" y="3450474"/>
                  <a:pt x="5299599" y="3470087"/>
                </a:cubicBezTo>
                <a:cubicBezTo>
                  <a:pt x="5317428" y="3487916"/>
                  <a:pt x="5317429" y="3518224"/>
                  <a:pt x="5299600" y="3536053"/>
                </a:cubicBezTo>
                <a:cubicBezTo>
                  <a:pt x="5281771" y="3553882"/>
                  <a:pt x="5251462" y="3553882"/>
                  <a:pt x="5233633" y="3536053"/>
                </a:cubicBezTo>
                <a:cubicBezTo>
                  <a:pt x="5215804" y="3518224"/>
                  <a:pt x="5215804" y="3487916"/>
                  <a:pt x="5233633" y="3470087"/>
                </a:cubicBezTo>
                <a:close/>
                <a:moveTo>
                  <a:pt x="4825353" y="3876587"/>
                </a:moveTo>
                <a:cubicBezTo>
                  <a:pt x="4843182" y="3856974"/>
                  <a:pt x="4873490" y="3856974"/>
                  <a:pt x="4891319" y="3876587"/>
                </a:cubicBezTo>
                <a:cubicBezTo>
                  <a:pt x="4909148" y="3894416"/>
                  <a:pt x="4909148" y="3924724"/>
                  <a:pt x="4891319" y="3942553"/>
                </a:cubicBezTo>
                <a:cubicBezTo>
                  <a:pt x="4873490" y="3960382"/>
                  <a:pt x="4843182" y="3960382"/>
                  <a:pt x="4825353" y="3942553"/>
                </a:cubicBezTo>
                <a:cubicBezTo>
                  <a:pt x="4807524" y="3924724"/>
                  <a:pt x="4807524" y="3894416"/>
                  <a:pt x="4825353" y="3876587"/>
                </a:cubicBezTo>
                <a:close/>
                <a:moveTo>
                  <a:pt x="4960849" y="3741088"/>
                </a:moveTo>
                <a:cubicBezTo>
                  <a:pt x="4980460" y="3721475"/>
                  <a:pt x="5008986" y="3721475"/>
                  <a:pt x="5026815" y="3741088"/>
                </a:cubicBezTo>
                <a:cubicBezTo>
                  <a:pt x="5044644" y="3758917"/>
                  <a:pt x="5044645" y="3789225"/>
                  <a:pt x="5026816" y="3807054"/>
                </a:cubicBezTo>
                <a:cubicBezTo>
                  <a:pt x="5008987" y="3824883"/>
                  <a:pt x="4978678" y="3824883"/>
                  <a:pt x="4960849" y="3807054"/>
                </a:cubicBezTo>
                <a:cubicBezTo>
                  <a:pt x="4943020" y="3789225"/>
                  <a:pt x="4943020" y="3758917"/>
                  <a:pt x="4960849" y="3741088"/>
                </a:cubicBezTo>
                <a:close/>
                <a:moveTo>
                  <a:pt x="4008790" y="4687800"/>
                </a:moveTo>
                <a:cubicBezTo>
                  <a:pt x="4026618" y="4669971"/>
                  <a:pt x="4056929" y="4669971"/>
                  <a:pt x="4074758" y="4687799"/>
                </a:cubicBezTo>
                <a:cubicBezTo>
                  <a:pt x="4092587" y="4705628"/>
                  <a:pt x="4092586" y="4735938"/>
                  <a:pt x="4074758" y="4753766"/>
                </a:cubicBezTo>
                <a:cubicBezTo>
                  <a:pt x="4056929" y="4771595"/>
                  <a:pt x="4026619" y="4771595"/>
                  <a:pt x="4008789" y="4753766"/>
                </a:cubicBezTo>
                <a:cubicBezTo>
                  <a:pt x="3990963" y="4735937"/>
                  <a:pt x="3990963" y="4705629"/>
                  <a:pt x="4008790" y="4687800"/>
                </a:cubicBezTo>
                <a:close/>
                <a:moveTo>
                  <a:pt x="3873288" y="4823299"/>
                </a:moveTo>
                <a:cubicBezTo>
                  <a:pt x="3891117" y="4805470"/>
                  <a:pt x="3921425" y="4805470"/>
                  <a:pt x="3939254" y="4823299"/>
                </a:cubicBezTo>
                <a:cubicBezTo>
                  <a:pt x="3957083" y="4841128"/>
                  <a:pt x="3957083" y="4871436"/>
                  <a:pt x="3939255" y="4889265"/>
                </a:cubicBezTo>
                <a:cubicBezTo>
                  <a:pt x="3921426" y="4907094"/>
                  <a:pt x="3891117" y="4907094"/>
                  <a:pt x="3873288" y="4889265"/>
                </a:cubicBezTo>
                <a:cubicBezTo>
                  <a:pt x="3855459" y="4871436"/>
                  <a:pt x="3855459" y="4841128"/>
                  <a:pt x="3873288" y="4823299"/>
                </a:cubicBezTo>
                <a:close/>
                <a:moveTo>
                  <a:pt x="3739761" y="4953931"/>
                </a:moveTo>
                <a:cubicBezTo>
                  <a:pt x="3759372" y="4936102"/>
                  <a:pt x="3787898" y="4936102"/>
                  <a:pt x="3805727" y="4953931"/>
                </a:cubicBezTo>
                <a:cubicBezTo>
                  <a:pt x="3823556" y="4971760"/>
                  <a:pt x="3823557" y="5002068"/>
                  <a:pt x="3805728" y="5019897"/>
                </a:cubicBezTo>
                <a:cubicBezTo>
                  <a:pt x="3787899" y="5037726"/>
                  <a:pt x="3757590" y="5037726"/>
                  <a:pt x="3739761" y="5019897"/>
                </a:cubicBezTo>
                <a:cubicBezTo>
                  <a:pt x="3721932" y="5002068"/>
                  <a:pt x="3721932" y="4971760"/>
                  <a:pt x="3739761" y="4953931"/>
                </a:cubicBezTo>
                <a:close/>
                <a:moveTo>
                  <a:pt x="3604259" y="5089431"/>
                </a:moveTo>
                <a:cubicBezTo>
                  <a:pt x="3622088" y="5071602"/>
                  <a:pt x="3652399" y="5071602"/>
                  <a:pt x="3670228" y="5089430"/>
                </a:cubicBezTo>
                <a:cubicBezTo>
                  <a:pt x="3688057" y="5107259"/>
                  <a:pt x="3688057" y="5137568"/>
                  <a:pt x="3670228" y="5155397"/>
                </a:cubicBezTo>
                <a:cubicBezTo>
                  <a:pt x="3652399" y="5173226"/>
                  <a:pt x="3622089" y="5173226"/>
                  <a:pt x="3604259" y="5155397"/>
                </a:cubicBezTo>
                <a:cubicBezTo>
                  <a:pt x="3586432" y="5137568"/>
                  <a:pt x="3586432" y="5107260"/>
                  <a:pt x="3604259" y="5089431"/>
                </a:cubicBezTo>
                <a:close/>
                <a:moveTo>
                  <a:pt x="3468759" y="5224929"/>
                </a:moveTo>
                <a:cubicBezTo>
                  <a:pt x="3486588" y="5207100"/>
                  <a:pt x="3516896" y="5207100"/>
                  <a:pt x="3534725" y="5224929"/>
                </a:cubicBezTo>
                <a:cubicBezTo>
                  <a:pt x="3552554" y="5242758"/>
                  <a:pt x="3552554" y="5273067"/>
                  <a:pt x="3534725" y="5290896"/>
                </a:cubicBezTo>
                <a:cubicBezTo>
                  <a:pt x="3516896" y="5308725"/>
                  <a:pt x="3486587" y="5308724"/>
                  <a:pt x="3468758" y="5290895"/>
                </a:cubicBezTo>
                <a:cubicBezTo>
                  <a:pt x="3450929" y="5273066"/>
                  <a:pt x="3450930" y="5242758"/>
                  <a:pt x="3468759" y="5224929"/>
                </a:cubicBezTo>
                <a:close/>
                <a:moveTo>
                  <a:pt x="5085937" y="3339385"/>
                </a:moveTo>
                <a:cubicBezTo>
                  <a:pt x="5103766" y="3321556"/>
                  <a:pt x="5134074" y="3321556"/>
                  <a:pt x="5151903" y="3339385"/>
                </a:cubicBezTo>
                <a:cubicBezTo>
                  <a:pt x="5169732" y="3357214"/>
                  <a:pt x="5169732" y="3387522"/>
                  <a:pt x="5151903" y="3405351"/>
                </a:cubicBezTo>
                <a:cubicBezTo>
                  <a:pt x="5134074" y="3423180"/>
                  <a:pt x="5103766" y="3423180"/>
                  <a:pt x="5085937" y="3405351"/>
                </a:cubicBezTo>
                <a:cubicBezTo>
                  <a:pt x="5068108" y="3387522"/>
                  <a:pt x="5068108" y="3357214"/>
                  <a:pt x="5085937" y="3339385"/>
                </a:cubicBezTo>
                <a:close/>
                <a:moveTo>
                  <a:pt x="4950430" y="3474886"/>
                </a:moveTo>
                <a:cubicBezTo>
                  <a:pt x="4968259" y="3457057"/>
                  <a:pt x="4998569" y="3457057"/>
                  <a:pt x="5016399" y="3474886"/>
                </a:cubicBezTo>
                <a:cubicBezTo>
                  <a:pt x="5034226" y="3492715"/>
                  <a:pt x="5034226" y="3523023"/>
                  <a:pt x="5016399" y="3540852"/>
                </a:cubicBezTo>
                <a:cubicBezTo>
                  <a:pt x="4998570" y="3558681"/>
                  <a:pt x="4968260" y="3558681"/>
                  <a:pt x="4950431" y="3540852"/>
                </a:cubicBezTo>
                <a:cubicBezTo>
                  <a:pt x="4932602" y="3523023"/>
                  <a:pt x="4932601" y="3492715"/>
                  <a:pt x="4950430" y="3474886"/>
                </a:cubicBezTo>
                <a:close/>
                <a:moveTo>
                  <a:pt x="3861089" y="4557095"/>
                </a:moveTo>
                <a:cubicBezTo>
                  <a:pt x="3878918" y="4539266"/>
                  <a:pt x="3909226" y="4539267"/>
                  <a:pt x="3927055" y="4557096"/>
                </a:cubicBezTo>
                <a:cubicBezTo>
                  <a:pt x="3944884" y="4574925"/>
                  <a:pt x="3944884" y="4605233"/>
                  <a:pt x="3927055" y="4623062"/>
                </a:cubicBezTo>
                <a:cubicBezTo>
                  <a:pt x="3909226" y="4642675"/>
                  <a:pt x="3880702" y="4642674"/>
                  <a:pt x="3861089" y="4623062"/>
                </a:cubicBezTo>
                <a:cubicBezTo>
                  <a:pt x="3843260" y="4605233"/>
                  <a:pt x="3843259" y="4574925"/>
                  <a:pt x="3861089" y="4557095"/>
                </a:cubicBezTo>
                <a:close/>
                <a:moveTo>
                  <a:pt x="3725587" y="4692597"/>
                </a:moveTo>
                <a:cubicBezTo>
                  <a:pt x="3743416" y="4674768"/>
                  <a:pt x="3773725" y="4674768"/>
                  <a:pt x="3791554" y="4692597"/>
                </a:cubicBezTo>
                <a:cubicBezTo>
                  <a:pt x="3809383" y="4710426"/>
                  <a:pt x="3809383" y="4740734"/>
                  <a:pt x="3791553" y="4758563"/>
                </a:cubicBezTo>
                <a:cubicBezTo>
                  <a:pt x="3773725" y="4778176"/>
                  <a:pt x="3743417" y="4778176"/>
                  <a:pt x="3725588" y="4758563"/>
                </a:cubicBezTo>
                <a:cubicBezTo>
                  <a:pt x="3707759" y="4740734"/>
                  <a:pt x="3707758" y="4710426"/>
                  <a:pt x="3725587" y="4692597"/>
                </a:cubicBezTo>
                <a:close/>
                <a:moveTo>
                  <a:pt x="3593842" y="4823226"/>
                </a:moveTo>
                <a:cubicBezTo>
                  <a:pt x="3611671" y="4805397"/>
                  <a:pt x="3641979" y="4805398"/>
                  <a:pt x="3659808" y="4823227"/>
                </a:cubicBezTo>
                <a:cubicBezTo>
                  <a:pt x="3677637" y="4841056"/>
                  <a:pt x="3677637" y="4871364"/>
                  <a:pt x="3659808" y="4889193"/>
                </a:cubicBezTo>
                <a:cubicBezTo>
                  <a:pt x="3640197" y="4908806"/>
                  <a:pt x="3611671" y="4908806"/>
                  <a:pt x="3593842" y="4889193"/>
                </a:cubicBezTo>
                <a:cubicBezTo>
                  <a:pt x="3576013" y="4871364"/>
                  <a:pt x="3576013" y="4841055"/>
                  <a:pt x="3593842" y="4823226"/>
                </a:cubicBezTo>
                <a:close/>
                <a:moveTo>
                  <a:pt x="3456558" y="4958727"/>
                </a:moveTo>
                <a:cubicBezTo>
                  <a:pt x="3474387" y="4940898"/>
                  <a:pt x="3504695" y="4940898"/>
                  <a:pt x="3522524" y="4958727"/>
                </a:cubicBezTo>
                <a:cubicBezTo>
                  <a:pt x="3540353" y="4976556"/>
                  <a:pt x="3540353" y="5006865"/>
                  <a:pt x="3522524" y="5024693"/>
                </a:cubicBezTo>
                <a:cubicBezTo>
                  <a:pt x="3504695" y="5044306"/>
                  <a:pt x="3476171" y="5044306"/>
                  <a:pt x="3456558" y="5024694"/>
                </a:cubicBezTo>
                <a:cubicBezTo>
                  <a:pt x="3438729" y="5006865"/>
                  <a:pt x="3438729" y="4976556"/>
                  <a:pt x="3456558" y="4958727"/>
                </a:cubicBezTo>
                <a:close/>
                <a:moveTo>
                  <a:pt x="3321057" y="5094228"/>
                </a:moveTo>
                <a:cubicBezTo>
                  <a:pt x="3338886" y="5076399"/>
                  <a:pt x="3369195" y="5076399"/>
                  <a:pt x="3387024" y="5094228"/>
                </a:cubicBezTo>
                <a:cubicBezTo>
                  <a:pt x="3404853" y="5112057"/>
                  <a:pt x="3404853" y="5142365"/>
                  <a:pt x="3387024" y="5160194"/>
                </a:cubicBezTo>
                <a:cubicBezTo>
                  <a:pt x="3369195" y="5179807"/>
                  <a:pt x="3338887" y="5179807"/>
                  <a:pt x="3321057" y="5160194"/>
                </a:cubicBezTo>
                <a:cubicBezTo>
                  <a:pt x="3303228" y="5142365"/>
                  <a:pt x="3303228" y="5112057"/>
                  <a:pt x="3321057" y="5094228"/>
                </a:cubicBezTo>
                <a:close/>
                <a:moveTo>
                  <a:pt x="4941517" y="3193189"/>
                </a:moveTo>
                <a:cubicBezTo>
                  <a:pt x="4959346" y="3175360"/>
                  <a:pt x="4989656" y="3175360"/>
                  <a:pt x="5007485" y="3193189"/>
                </a:cubicBezTo>
                <a:cubicBezTo>
                  <a:pt x="5025312" y="3211018"/>
                  <a:pt x="5025312" y="3241326"/>
                  <a:pt x="5007485" y="3259155"/>
                </a:cubicBezTo>
                <a:cubicBezTo>
                  <a:pt x="4989656" y="3278768"/>
                  <a:pt x="4959346" y="3278768"/>
                  <a:pt x="4941517" y="3259155"/>
                </a:cubicBezTo>
                <a:cubicBezTo>
                  <a:pt x="4923688" y="3241326"/>
                  <a:pt x="4923688" y="3211018"/>
                  <a:pt x="4941517" y="3193189"/>
                </a:cubicBezTo>
                <a:close/>
                <a:moveTo>
                  <a:pt x="3587952" y="4545022"/>
                </a:moveTo>
                <a:cubicBezTo>
                  <a:pt x="3605781" y="4527193"/>
                  <a:pt x="3636089" y="4527192"/>
                  <a:pt x="3653918" y="4545021"/>
                </a:cubicBezTo>
                <a:cubicBezTo>
                  <a:pt x="3671747" y="4562850"/>
                  <a:pt x="3671747" y="4593159"/>
                  <a:pt x="3653918" y="4610988"/>
                </a:cubicBezTo>
                <a:cubicBezTo>
                  <a:pt x="3636089" y="4628817"/>
                  <a:pt x="3605780" y="4628817"/>
                  <a:pt x="3587951" y="4610988"/>
                </a:cubicBezTo>
                <a:cubicBezTo>
                  <a:pt x="3570122" y="4593159"/>
                  <a:pt x="3570122" y="4562851"/>
                  <a:pt x="3587952" y="4545022"/>
                </a:cubicBezTo>
                <a:close/>
                <a:moveTo>
                  <a:pt x="3853954" y="4277181"/>
                </a:moveTo>
                <a:cubicBezTo>
                  <a:pt x="3871783" y="4259351"/>
                  <a:pt x="3902084" y="4259359"/>
                  <a:pt x="3919913" y="4277188"/>
                </a:cubicBezTo>
                <a:cubicBezTo>
                  <a:pt x="3937742" y="4295017"/>
                  <a:pt x="3937749" y="4325318"/>
                  <a:pt x="3919920" y="4343147"/>
                </a:cubicBezTo>
                <a:cubicBezTo>
                  <a:pt x="3900309" y="4360976"/>
                  <a:pt x="3871783" y="4360976"/>
                  <a:pt x="3853954" y="4343147"/>
                </a:cubicBezTo>
                <a:cubicBezTo>
                  <a:pt x="3836125" y="4325318"/>
                  <a:pt x="3836125" y="4295009"/>
                  <a:pt x="3853954" y="4277181"/>
                </a:cubicBezTo>
                <a:close/>
                <a:moveTo>
                  <a:pt x="3183421" y="4946653"/>
                </a:moveTo>
                <a:cubicBezTo>
                  <a:pt x="3201250" y="4928824"/>
                  <a:pt x="3231559" y="4928824"/>
                  <a:pt x="3249388" y="4946653"/>
                </a:cubicBezTo>
                <a:cubicBezTo>
                  <a:pt x="3267217" y="4964482"/>
                  <a:pt x="3267217" y="4994790"/>
                  <a:pt x="3249388" y="5012619"/>
                </a:cubicBezTo>
                <a:cubicBezTo>
                  <a:pt x="3231559" y="5030448"/>
                  <a:pt x="3201250" y="5030448"/>
                  <a:pt x="3183421" y="5012619"/>
                </a:cubicBezTo>
                <a:cubicBezTo>
                  <a:pt x="3165592" y="4994790"/>
                  <a:pt x="3165592" y="4964482"/>
                  <a:pt x="3183421" y="4946653"/>
                </a:cubicBezTo>
                <a:close/>
                <a:moveTo>
                  <a:pt x="3716671" y="4412681"/>
                </a:moveTo>
                <a:cubicBezTo>
                  <a:pt x="3734500" y="4394852"/>
                  <a:pt x="3764808" y="4394853"/>
                  <a:pt x="3782637" y="4412682"/>
                </a:cubicBezTo>
                <a:cubicBezTo>
                  <a:pt x="3800466" y="4430511"/>
                  <a:pt x="3800466" y="4460819"/>
                  <a:pt x="3782638" y="4478647"/>
                </a:cubicBezTo>
                <a:cubicBezTo>
                  <a:pt x="3764808" y="4496477"/>
                  <a:pt x="3734501" y="4496476"/>
                  <a:pt x="3716672" y="4478647"/>
                </a:cubicBezTo>
                <a:cubicBezTo>
                  <a:pt x="3698843" y="4460818"/>
                  <a:pt x="3698842" y="4430510"/>
                  <a:pt x="3716671" y="4412681"/>
                </a:cubicBezTo>
                <a:close/>
                <a:moveTo>
                  <a:pt x="3449422" y="4678813"/>
                </a:moveTo>
                <a:cubicBezTo>
                  <a:pt x="3467251" y="4660984"/>
                  <a:pt x="3497560" y="4660984"/>
                  <a:pt x="3515389" y="4678813"/>
                </a:cubicBezTo>
                <a:cubicBezTo>
                  <a:pt x="3533218" y="4696642"/>
                  <a:pt x="3533218" y="4726950"/>
                  <a:pt x="3515389" y="4744779"/>
                </a:cubicBezTo>
                <a:cubicBezTo>
                  <a:pt x="3495778" y="4762608"/>
                  <a:pt x="3467252" y="4762608"/>
                  <a:pt x="3449423" y="4744779"/>
                </a:cubicBezTo>
                <a:cubicBezTo>
                  <a:pt x="3431594" y="4726950"/>
                  <a:pt x="3431593" y="4696642"/>
                  <a:pt x="3449422" y="4678813"/>
                </a:cubicBezTo>
                <a:close/>
                <a:moveTo>
                  <a:pt x="3312140" y="4814313"/>
                </a:moveTo>
                <a:cubicBezTo>
                  <a:pt x="3329969" y="4796484"/>
                  <a:pt x="3360278" y="4796484"/>
                  <a:pt x="3378107" y="4814313"/>
                </a:cubicBezTo>
                <a:cubicBezTo>
                  <a:pt x="3395936" y="4832142"/>
                  <a:pt x="3395936" y="4862450"/>
                  <a:pt x="3378107" y="4880279"/>
                </a:cubicBezTo>
                <a:cubicBezTo>
                  <a:pt x="3360278" y="4898108"/>
                  <a:pt x="3329970" y="4898108"/>
                  <a:pt x="3312141" y="4880279"/>
                </a:cubicBezTo>
                <a:cubicBezTo>
                  <a:pt x="3294312" y="4862450"/>
                  <a:pt x="3294311" y="4832142"/>
                  <a:pt x="3312140" y="4814313"/>
                </a:cubicBezTo>
                <a:close/>
                <a:moveTo>
                  <a:pt x="4797101" y="3048777"/>
                </a:moveTo>
                <a:cubicBezTo>
                  <a:pt x="4814930" y="3030948"/>
                  <a:pt x="4845238" y="3030948"/>
                  <a:pt x="4863067" y="3048777"/>
                </a:cubicBezTo>
                <a:cubicBezTo>
                  <a:pt x="4880896" y="3066606"/>
                  <a:pt x="4880896" y="3096914"/>
                  <a:pt x="4863067" y="3114743"/>
                </a:cubicBezTo>
                <a:cubicBezTo>
                  <a:pt x="4845238" y="3132572"/>
                  <a:pt x="4814930" y="3132572"/>
                  <a:pt x="4797101" y="3114743"/>
                </a:cubicBezTo>
                <a:cubicBezTo>
                  <a:pt x="4779272" y="3096914"/>
                  <a:pt x="4779272" y="3066606"/>
                  <a:pt x="4797101" y="3048777"/>
                </a:cubicBezTo>
                <a:close/>
                <a:moveTo>
                  <a:pt x="3443512" y="4400568"/>
                </a:moveTo>
                <a:cubicBezTo>
                  <a:pt x="3461341" y="4380956"/>
                  <a:pt x="3491649" y="4380956"/>
                  <a:pt x="3509478" y="4400568"/>
                </a:cubicBezTo>
                <a:cubicBezTo>
                  <a:pt x="3527307" y="4418397"/>
                  <a:pt x="3527307" y="4448706"/>
                  <a:pt x="3509479" y="4466535"/>
                </a:cubicBezTo>
                <a:cubicBezTo>
                  <a:pt x="3491649" y="4484364"/>
                  <a:pt x="3461341" y="4484363"/>
                  <a:pt x="3443512" y="4466534"/>
                </a:cubicBezTo>
                <a:cubicBezTo>
                  <a:pt x="3425683" y="4448705"/>
                  <a:pt x="3425683" y="4418398"/>
                  <a:pt x="3443512" y="4400568"/>
                </a:cubicBezTo>
                <a:close/>
                <a:moveTo>
                  <a:pt x="3578961" y="4265074"/>
                </a:moveTo>
                <a:cubicBezTo>
                  <a:pt x="3596790" y="4245462"/>
                  <a:pt x="3627098" y="4245461"/>
                  <a:pt x="3644927" y="4265074"/>
                </a:cubicBezTo>
                <a:cubicBezTo>
                  <a:pt x="3662756" y="4282903"/>
                  <a:pt x="3662756" y="4313212"/>
                  <a:pt x="3644928" y="4331040"/>
                </a:cubicBezTo>
                <a:cubicBezTo>
                  <a:pt x="3627098" y="4348870"/>
                  <a:pt x="3596790" y="4348869"/>
                  <a:pt x="3578961" y="4331040"/>
                </a:cubicBezTo>
                <a:cubicBezTo>
                  <a:pt x="3561132" y="4313211"/>
                  <a:pt x="3561132" y="4282904"/>
                  <a:pt x="3578961" y="4265074"/>
                </a:cubicBezTo>
                <a:close/>
                <a:moveTo>
                  <a:pt x="3038982" y="4802199"/>
                </a:moveTo>
                <a:cubicBezTo>
                  <a:pt x="3056811" y="4782586"/>
                  <a:pt x="3087119" y="4782586"/>
                  <a:pt x="3104948" y="4802199"/>
                </a:cubicBezTo>
                <a:cubicBezTo>
                  <a:pt x="3122777" y="4820028"/>
                  <a:pt x="3122777" y="4850337"/>
                  <a:pt x="3104949" y="4868166"/>
                </a:cubicBezTo>
                <a:cubicBezTo>
                  <a:pt x="3087119" y="4885995"/>
                  <a:pt x="3056811" y="4885994"/>
                  <a:pt x="3038982" y="4868165"/>
                </a:cubicBezTo>
                <a:cubicBezTo>
                  <a:pt x="3021153" y="4850336"/>
                  <a:pt x="3021153" y="4820028"/>
                  <a:pt x="3038982" y="4802199"/>
                </a:cubicBezTo>
                <a:close/>
                <a:moveTo>
                  <a:pt x="3174430" y="4666706"/>
                </a:moveTo>
                <a:cubicBezTo>
                  <a:pt x="3192259" y="4647093"/>
                  <a:pt x="3222568" y="4647093"/>
                  <a:pt x="3240397" y="4666706"/>
                </a:cubicBezTo>
                <a:cubicBezTo>
                  <a:pt x="3258226" y="4684535"/>
                  <a:pt x="3258226" y="4714843"/>
                  <a:pt x="3240397" y="4732672"/>
                </a:cubicBezTo>
                <a:cubicBezTo>
                  <a:pt x="3222568" y="4750501"/>
                  <a:pt x="3192259" y="4750501"/>
                  <a:pt x="3174430" y="4732672"/>
                </a:cubicBezTo>
                <a:cubicBezTo>
                  <a:pt x="3156601" y="4714843"/>
                  <a:pt x="3156601" y="4684535"/>
                  <a:pt x="3174430" y="4666706"/>
                </a:cubicBezTo>
                <a:close/>
                <a:moveTo>
                  <a:pt x="3845034" y="3995493"/>
                </a:moveTo>
                <a:cubicBezTo>
                  <a:pt x="3862863" y="3977664"/>
                  <a:pt x="3893172" y="3977664"/>
                  <a:pt x="3911001" y="3995493"/>
                </a:cubicBezTo>
                <a:cubicBezTo>
                  <a:pt x="3928830" y="4013322"/>
                  <a:pt x="3928830" y="4043630"/>
                  <a:pt x="3911001" y="4061459"/>
                </a:cubicBezTo>
                <a:cubicBezTo>
                  <a:pt x="3893172" y="4081072"/>
                  <a:pt x="3862864" y="4081073"/>
                  <a:pt x="3845035" y="4061460"/>
                </a:cubicBezTo>
                <a:cubicBezTo>
                  <a:pt x="3827206" y="4043631"/>
                  <a:pt x="3827205" y="4013322"/>
                  <a:pt x="3845034" y="3995493"/>
                </a:cubicBezTo>
                <a:close/>
                <a:moveTo>
                  <a:pt x="3707759" y="4130986"/>
                </a:moveTo>
                <a:cubicBezTo>
                  <a:pt x="3725588" y="4113157"/>
                  <a:pt x="3755889" y="4113165"/>
                  <a:pt x="3773718" y="4130994"/>
                </a:cubicBezTo>
                <a:cubicBezTo>
                  <a:pt x="3791547" y="4148823"/>
                  <a:pt x="3791555" y="4179123"/>
                  <a:pt x="3773726" y="4196953"/>
                </a:cubicBezTo>
                <a:cubicBezTo>
                  <a:pt x="3755897" y="4216565"/>
                  <a:pt x="3727372" y="4216565"/>
                  <a:pt x="3707760" y="4196953"/>
                </a:cubicBezTo>
                <a:cubicBezTo>
                  <a:pt x="3689931" y="4179124"/>
                  <a:pt x="3689931" y="4148815"/>
                  <a:pt x="3707759" y="4130986"/>
                </a:cubicBezTo>
                <a:close/>
                <a:moveTo>
                  <a:pt x="3303228" y="4532618"/>
                </a:moveTo>
                <a:cubicBezTo>
                  <a:pt x="3321057" y="4514789"/>
                  <a:pt x="3351365" y="4514790"/>
                  <a:pt x="3369194" y="4532619"/>
                </a:cubicBezTo>
                <a:cubicBezTo>
                  <a:pt x="3387023" y="4550448"/>
                  <a:pt x="3387023" y="4580756"/>
                  <a:pt x="3369194" y="4598585"/>
                </a:cubicBezTo>
                <a:cubicBezTo>
                  <a:pt x="3351365" y="4618198"/>
                  <a:pt x="3322841" y="4618198"/>
                  <a:pt x="3303228" y="4598585"/>
                </a:cubicBezTo>
                <a:cubicBezTo>
                  <a:pt x="3285399" y="4580756"/>
                  <a:pt x="3285399" y="4550447"/>
                  <a:pt x="3303228" y="4532618"/>
                </a:cubicBezTo>
                <a:close/>
                <a:moveTo>
                  <a:pt x="4652693" y="2902581"/>
                </a:moveTo>
                <a:cubicBezTo>
                  <a:pt x="4670522" y="2884752"/>
                  <a:pt x="4700831" y="2884752"/>
                  <a:pt x="4718660" y="2902581"/>
                </a:cubicBezTo>
                <a:cubicBezTo>
                  <a:pt x="4736489" y="2920410"/>
                  <a:pt x="4736488" y="2950718"/>
                  <a:pt x="4718659" y="2968547"/>
                </a:cubicBezTo>
                <a:cubicBezTo>
                  <a:pt x="4700831" y="2988160"/>
                  <a:pt x="4670522" y="2988160"/>
                  <a:pt x="4652693" y="2968547"/>
                </a:cubicBezTo>
                <a:cubicBezTo>
                  <a:pt x="4634864" y="2950718"/>
                  <a:pt x="4634864" y="2920410"/>
                  <a:pt x="4652693" y="2902581"/>
                </a:cubicBezTo>
                <a:close/>
                <a:moveTo>
                  <a:pt x="3570071" y="3983369"/>
                </a:moveTo>
                <a:cubicBezTo>
                  <a:pt x="3587892" y="3965548"/>
                  <a:pt x="3618200" y="3965548"/>
                  <a:pt x="3636029" y="3983377"/>
                </a:cubicBezTo>
                <a:cubicBezTo>
                  <a:pt x="3653858" y="4001206"/>
                  <a:pt x="3653858" y="4031515"/>
                  <a:pt x="3636037" y="4049335"/>
                </a:cubicBezTo>
                <a:cubicBezTo>
                  <a:pt x="3618208" y="4067164"/>
                  <a:pt x="3587900" y="4067164"/>
                  <a:pt x="3570071" y="4049335"/>
                </a:cubicBezTo>
                <a:cubicBezTo>
                  <a:pt x="3552242" y="4031506"/>
                  <a:pt x="3552242" y="4001198"/>
                  <a:pt x="3570071" y="3983369"/>
                </a:cubicBezTo>
                <a:close/>
                <a:moveTo>
                  <a:pt x="3434569" y="4118865"/>
                </a:moveTo>
                <a:cubicBezTo>
                  <a:pt x="3452397" y="4101037"/>
                  <a:pt x="3482706" y="4101036"/>
                  <a:pt x="3500535" y="4118865"/>
                </a:cubicBezTo>
                <a:cubicBezTo>
                  <a:pt x="3518364" y="4136694"/>
                  <a:pt x="3518364" y="4167003"/>
                  <a:pt x="3500536" y="4184831"/>
                </a:cubicBezTo>
                <a:cubicBezTo>
                  <a:pt x="3482706" y="4202661"/>
                  <a:pt x="3452398" y="4202660"/>
                  <a:pt x="3434569" y="4184831"/>
                </a:cubicBezTo>
                <a:cubicBezTo>
                  <a:pt x="3416740" y="4167002"/>
                  <a:pt x="3416740" y="4136694"/>
                  <a:pt x="3434569" y="4118865"/>
                </a:cubicBezTo>
                <a:close/>
                <a:moveTo>
                  <a:pt x="3299030" y="4254367"/>
                </a:moveTo>
                <a:cubicBezTo>
                  <a:pt x="3316859" y="4236538"/>
                  <a:pt x="3345386" y="4236538"/>
                  <a:pt x="3364996" y="4254367"/>
                </a:cubicBezTo>
                <a:cubicBezTo>
                  <a:pt x="3382825" y="4272196"/>
                  <a:pt x="3382826" y="4302504"/>
                  <a:pt x="3364997" y="4320333"/>
                </a:cubicBezTo>
                <a:cubicBezTo>
                  <a:pt x="3347168" y="4338162"/>
                  <a:pt x="3316860" y="4338162"/>
                  <a:pt x="3299031" y="4320333"/>
                </a:cubicBezTo>
                <a:cubicBezTo>
                  <a:pt x="3281202" y="4302504"/>
                  <a:pt x="3281201" y="4272196"/>
                  <a:pt x="3299030" y="4254367"/>
                </a:cubicBezTo>
                <a:close/>
                <a:moveTo>
                  <a:pt x="3700628" y="3851079"/>
                </a:moveTo>
                <a:cubicBezTo>
                  <a:pt x="3718457" y="3833250"/>
                  <a:pt x="3748766" y="3833250"/>
                  <a:pt x="3766595" y="3851079"/>
                </a:cubicBezTo>
                <a:cubicBezTo>
                  <a:pt x="3784424" y="3868908"/>
                  <a:pt x="3784424" y="3899216"/>
                  <a:pt x="3766595" y="3917045"/>
                </a:cubicBezTo>
                <a:cubicBezTo>
                  <a:pt x="3746984" y="3934874"/>
                  <a:pt x="3718457" y="3934874"/>
                  <a:pt x="3700628" y="3917045"/>
                </a:cubicBezTo>
                <a:cubicBezTo>
                  <a:pt x="3682799" y="3899216"/>
                  <a:pt x="3682799" y="3868908"/>
                  <a:pt x="3700628" y="3851079"/>
                </a:cubicBezTo>
                <a:close/>
                <a:moveTo>
                  <a:pt x="3836126" y="3715578"/>
                </a:moveTo>
                <a:cubicBezTo>
                  <a:pt x="3853955" y="3697749"/>
                  <a:pt x="3884264" y="3697749"/>
                  <a:pt x="3902093" y="3715578"/>
                </a:cubicBezTo>
                <a:cubicBezTo>
                  <a:pt x="3919922" y="3733407"/>
                  <a:pt x="3919922" y="3763717"/>
                  <a:pt x="3902093" y="3781544"/>
                </a:cubicBezTo>
                <a:cubicBezTo>
                  <a:pt x="3884264" y="3799373"/>
                  <a:pt x="3853955" y="3799373"/>
                  <a:pt x="3836126" y="3781544"/>
                </a:cubicBezTo>
                <a:cubicBezTo>
                  <a:pt x="3818297" y="3763717"/>
                  <a:pt x="3818297" y="3733407"/>
                  <a:pt x="3836126" y="3715578"/>
                </a:cubicBezTo>
                <a:close/>
                <a:moveTo>
                  <a:pt x="3165539" y="4385001"/>
                </a:moveTo>
                <a:cubicBezTo>
                  <a:pt x="3183368" y="4367172"/>
                  <a:pt x="3213676" y="4367172"/>
                  <a:pt x="3231505" y="4385001"/>
                </a:cubicBezTo>
                <a:cubicBezTo>
                  <a:pt x="3249334" y="4402830"/>
                  <a:pt x="3249335" y="4433139"/>
                  <a:pt x="3231506" y="4450968"/>
                </a:cubicBezTo>
                <a:cubicBezTo>
                  <a:pt x="3213677" y="4468797"/>
                  <a:pt x="3183368" y="4468797"/>
                  <a:pt x="3165539" y="4450968"/>
                </a:cubicBezTo>
                <a:cubicBezTo>
                  <a:pt x="3147710" y="4433139"/>
                  <a:pt x="3147710" y="4402830"/>
                  <a:pt x="3165539" y="4385001"/>
                </a:cubicBezTo>
                <a:close/>
                <a:moveTo>
                  <a:pt x="3030038" y="4520496"/>
                </a:moveTo>
                <a:cubicBezTo>
                  <a:pt x="3047867" y="4502667"/>
                  <a:pt x="3078176" y="4502667"/>
                  <a:pt x="3096005" y="4520496"/>
                </a:cubicBezTo>
                <a:cubicBezTo>
                  <a:pt x="3113834" y="4538325"/>
                  <a:pt x="3113834" y="4568634"/>
                  <a:pt x="3096005" y="4586463"/>
                </a:cubicBezTo>
                <a:cubicBezTo>
                  <a:pt x="3078176" y="4604292"/>
                  <a:pt x="3047867" y="4604292"/>
                  <a:pt x="3030038" y="4586463"/>
                </a:cubicBezTo>
                <a:cubicBezTo>
                  <a:pt x="3012209" y="4568634"/>
                  <a:pt x="3012209" y="4538325"/>
                  <a:pt x="3030038" y="4520496"/>
                </a:cubicBezTo>
                <a:close/>
                <a:moveTo>
                  <a:pt x="2894500" y="4655998"/>
                </a:moveTo>
                <a:cubicBezTo>
                  <a:pt x="2912329" y="4638169"/>
                  <a:pt x="2940856" y="4638169"/>
                  <a:pt x="2960467" y="4655998"/>
                </a:cubicBezTo>
                <a:cubicBezTo>
                  <a:pt x="2978296" y="4673827"/>
                  <a:pt x="2978296" y="4704135"/>
                  <a:pt x="2960467" y="4721964"/>
                </a:cubicBezTo>
                <a:cubicBezTo>
                  <a:pt x="2942638" y="4739793"/>
                  <a:pt x="2912329" y="4739793"/>
                  <a:pt x="2894500" y="4721964"/>
                </a:cubicBezTo>
                <a:cubicBezTo>
                  <a:pt x="2876671" y="4704135"/>
                  <a:pt x="2876671" y="4673827"/>
                  <a:pt x="2894500" y="4655998"/>
                </a:cubicBezTo>
                <a:close/>
                <a:moveTo>
                  <a:pt x="4508284" y="2758165"/>
                </a:moveTo>
                <a:cubicBezTo>
                  <a:pt x="4526113" y="2740336"/>
                  <a:pt x="4556422" y="2740336"/>
                  <a:pt x="4574251" y="2758165"/>
                </a:cubicBezTo>
                <a:cubicBezTo>
                  <a:pt x="4592080" y="2775994"/>
                  <a:pt x="4592080" y="2806302"/>
                  <a:pt x="4574251" y="2824131"/>
                </a:cubicBezTo>
                <a:cubicBezTo>
                  <a:pt x="4556422" y="2841960"/>
                  <a:pt x="4526113" y="2841960"/>
                  <a:pt x="4508284" y="2824131"/>
                </a:cubicBezTo>
                <a:cubicBezTo>
                  <a:pt x="4490455" y="2806302"/>
                  <a:pt x="4490455" y="2775994"/>
                  <a:pt x="4508284" y="2758165"/>
                </a:cubicBezTo>
                <a:close/>
                <a:moveTo>
                  <a:pt x="3562890" y="3703457"/>
                </a:moveTo>
                <a:cubicBezTo>
                  <a:pt x="3580719" y="3683844"/>
                  <a:pt x="3609243" y="3685628"/>
                  <a:pt x="3628856" y="3703457"/>
                </a:cubicBezTo>
                <a:cubicBezTo>
                  <a:pt x="3646685" y="3721286"/>
                  <a:pt x="3646685" y="3751595"/>
                  <a:pt x="3628856" y="3769424"/>
                </a:cubicBezTo>
                <a:cubicBezTo>
                  <a:pt x="3611027" y="3787253"/>
                  <a:pt x="3580719" y="3787253"/>
                  <a:pt x="3562890" y="3769424"/>
                </a:cubicBezTo>
                <a:cubicBezTo>
                  <a:pt x="3545061" y="3751595"/>
                  <a:pt x="3545061" y="3721286"/>
                  <a:pt x="3562890" y="3703457"/>
                </a:cubicBezTo>
                <a:close/>
                <a:moveTo>
                  <a:pt x="3154628" y="4109950"/>
                </a:moveTo>
                <a:cubicBezTo>
                  <a:pt x="3172457" y="4090337"/>
                  <a:pt x="3200983" y="4090338"/>
                  <a:pt x="3220594" y="4109950"/>
                </a:cubicBezTo>
                <a:cubicBezTo>
                  <a:pt x="3238423" y="4127779"/>
                  <a:pt x="3238423" y="4158087"/>
                  <a:pt x="3220594" y="4175916"/>
                </a:cubicBezTo>
                <a:cubicBezTo>
                  <a:pt x="3202765" y="4193745"/>
                  <a:pt x="3172457" y="4193746"/>
                  <a:pt x="3154628" y="4175917"/>
                </a:cubicBezTo>
                <a:cubicBezTo>
                  <a:pt x="3136799" y="4158088"/>
                  <a:pt x="3136799" y="4127779"/>
                  <a:pt x="3154628" y="4109950"/>
                </a:cubicBezTo>
                <a:close/>
                <a:moveTo>
                  <a:pt x="3425615" y="3838950"/>
                </a:moveTo>
                <a:cubicBezTo>
                  <a:pt x="3443436" y="3819345"/>
                  <a:pt x="3473745" y="3819345"/>
                  <a:pt x="3491573" y="3838958"/>
                </a:cubicBezTo>
                <a:cubicBezTo>
                  <a:pt x="3509402" y="3856787"/>
                  <a:pt x="3509402" y="3887096"/>
                  <a:pt x="3491582" y="3904916"/>
                </a:cubicBezTo>
                <a:cubicBezTo>
                  <a:pt x="3473753" y="3922745"/>
                  <a:pt x="3443444" y="3922745"/>
                  <a:pt x="3425615" y="3904917"/>
                </a:cubicBezTo>
                <a:cubicBezTo>
                  <a:pt x="3407786" y="3887088"/>
                  <a:pt x="3407786" y="3856779"/>
                  <a:pt x="3425615" y="3838950"/>
                </a:cubicBezTo>
                <a:close/>
                <a:moveTo>
                  <a:pt x="3290115" y="3974451"/>
                </a:moveTo>
                <a:cubicBezTo>
                  <a:pt x="3307943" y="3954839"/>
                  <a:pt x="3338252" y="3954838"/>
                  <a:pt x="3356080" y="3974451"/>
                </a:cubicBezTo>
                <a:cubicBezTo>
                  <a:pt x="3373909" y="3992280"/>
                  <a:pt x="3373909" y="4022589"/>
                  <a:pt x="3356081" y="4040417"/>
                </a:cubicBezTo>
                <a:cubicBezTo>
                  <a:pt x="3338251" y="4058247"/>
                  <a:pt x="3307944" y="4058246"/>
                  <a:pt x="3290115" y="4040417"/>
                </a:cubicBezTo>
                <a:cubicBezTo>
                  <a:pt x="3272286" y="4022588"/>
                  <a:pt x="3272285" y="3992280"/>
                  <a:pt x="3290115" y="3974451"/>
                </a:cubicBezTo>
                <a:close/>
                <a:moveTo>
                  <a:pt x="3691718" y="3571163"/>
                </a:moveTo>
                <a:cubicBezTo>
                  <a:pt x="3709547" y="3553334"/>
                  <a:pt x="3739856" y="3553334"/>
                  <a:pt x="3757685" y="3571163"/>
                </a:cubicBezTo>
                <a:cubicBezTo>
                  <a:pt x="3775514" y="3588992"/>
                  <a:pt x="3775514" y="3619300"/>
                  <a:pt x="3757685" y="3637129"/>
                </a:cubicBezTo>
                <a:cubicBezTo>
                  <a:pt x="3739856" y="3654958"/>
                  <a:pt x="3709547" y="3654958"/>
                  <a:pt x="3691718" y="3637129"/>
                </a:cubicBezTo>
                <a:cubicBezTo>
                  <a:pt x="3673889" y="3619300"/>
                  <a:pt x="3673889" y="3588992"/>
                  <a:pt x="3691718" y="3571163"/>
                </a:cubicBezTo>
                <a:close/>
                <a:moveTo>
                  <a:pt x="2750098" y="4511581"/>
                </a:moveTo>
                <a:cubicBezTo>
                  <a:pt x="2767927" y="4491968"/>
                  <a:pt x="2796453" y="4491968"/>
                  <a:pt x="2816064" y="4511581"/>
                </a:cubicBezTo>
                <a:cubicBezTo>
                  <a:pt x="2833893" y="4529410"/>
                  <a:pt x="2833893" y="4559718"/>
                  <a:pt x="2816064" y="4577547"/>
                </a:cubicBezTo>
                <a:cubicBezTo>
                  <a:pt x="2798235" y="4595376"/>
                  <a:pt x="2767927" y="4595376"/>
                  <a:pt x="2750098" y="4577547"/>
                </a:cubicBezTo>
                <a:cubicBezTo>
                  <a:pt x="2732269" y="4559718"/>
                  <a:pt x="2732269" y="4529410"/>
                  <a:pt x="2750098" y="4511581"/>
                </a:cubicBezTo>
                <a:close/>
                <a:moveTo>
                  <a:pt x="3021084" y="4240583"/>
                </a:moveTo>
                <a:cubicBezTo>
                  <a:pt x="3038913" y="4220970"/>
                  <a:pt x="3069221" y="4220970"/>
                  <a:pt x="3087050" y="4240583"/>
                </a:cubicBezTo>
                <a:cubicBezTo>
                  <a:pt x="3104879" y="4258412"/>
                  <a:pt x="3104879" y="4288720"/>
                  <a:pt x="3087050" y="4306549"/>
                </a:cubicBezTo>
                <a:cubicBezTo>
                  <a:pt x="3069221" y="4324378"/>
                  <a:pt x="3038913" y="4324378"/>
                  <a:pt x="3021084" y="4306549"/>
                </a:cubicBezTo>
                <a:cubicBezTo>
                  <a:pt x="3003255" y="4288720"/>
                  <a:pt x="3003255" y="4258412"/>
                  <a:pt x="3021084" y="4240583"/>
                </a:cubicBezTo>
                <a:close/>
                <a:moveTo>
                  <a:pt x="2885584" y="4376083"/>
                </a:moveTo>
                <a:cubicBezTo>
                  <a:pt x="2903413" y="4356470"/>
                  <a:pt x="2933721" y="4356470"/>
                  <a:pt x="2951550" y="4376083"/>
                </a:cubicBezTo>
                <a:cubicBezTo>
                  <a:pt x="2969379" y="4393912"/>
                  <a:pt x="2969379" y="4424220"/>
                  <a:pt x="2951550" y="4442049"/>
                </a:cubicBezTo>
                <a:cubicBezTo>
                  <a:pt x="2933721" y="4459878"/>
                  <a:pt x="2903413" y="4459878"/>
                  <a:pt x="2885584" y="4442049"/>
                </a:cubicBezTo>
                <a:cubicBezTo>
                  <a:pt x="2867755" y="4424220"/>
                  <a:pt x="2867755" y="4393911"/>
                  <a:pt x="2885584" y="4376083"/>
                </a:cubicBezTo>
                <a:close/>
                <a:moveTo>
                  <a:pt x="4363861" y="2611967"/>
                </a:moveTo>
                <a:cubicBezTo>
                  <a:pt x="4381690" y="2594138"/>
                  <a:pt x="4411999" y="2594138"/>
                  <a:pt x="4429828" y="2611967"/>
                </a:cubicBezTo>
                <a:cubicBezTo>
                  <a:pt x="4447657" y="2629796"/>
                  <a:pt x="4447657" y="2660104"/>
                  <a:pt x="4429828" y="2677933"/>
                </a:cubicBezTo>
                <a:cubicBezTo>
                  <a:pt x="4410217" y="2697546"/>
                  <a:pt x="4381690" y="2697546"/>
                  <a:pt x="4363861" y="2677933"/>
                </a:cubicBezTo>
                <a:cubicBezTo>
                  <a:pt x="4346032" y="2660104"/>
                  <a:pt x="4346032" y="2629796"/>
                  <a:pt x="4363861" y="2611967"/>
                </a:cubicBezTo>
                <a:close/>
                <a:moveTo>
                  <a:pt x="3145731" y="3828253"/>
                </a:moveTo>
                <a:cubicBezTo>
                  <a:pt x="3163559" y="3810425"/>
                  <a:pt x="3193868" y="3810424"/>
                  <a:pt x="3211697" y="3828253"/>
                </a:cubicBezTo>
                <a:cubicBezTo>
                  <a:pt x="3229526" y="3846082"/>
                  <a:pt x="3229526" y="3876391"/>
                  <a:pt x="3211698" y="3894219"/>
                </a:cubicBezTo>
                <a:cubicBezTo>
                  <a:pt x="3193868" y="3912048"/>
                  <a:pt x="3163560" y="3912048"/>
                  <a:pt x="3145731" y="3894219"/>
                </a:cubicBezTo>
                <a:cubicBezTo>
                  <a:pt x="3127902" y="3876390"/>
                  <a:pt x="3127902" y="3846082"/>
                  <a:pt x="3145731" y="3828253"/>
                </a:cubicBezTo>
                <a:close/>
                <a:moveTo>
                  <a:pt x="3281229" y="3692753"/>
                </a:moveTo>
                <a:cubicBezTo>
                  <a:pt x="3299050" y="3674932"/>
                  <a:pt x="3329360" y="3674932"/>
                  <a:pt x="3347189" y="3692761"/>
                </a:cubicBezTo>
                <a:cubicBezTo>
                  <a:pt x="3365018" y="3710590"/>
                  <a:pt x="3365018" y="3740898"/>
                  <a:pt x="3347197" y="3758719"/>
                </a:cubicBezTo>
                <a:cubicBezTo>
                  <a:pt x="3329369" y="3776548"/>
                  <a:pt x="3299058" y="3776548"/>
                  <a:pt x="3281229" y="3758719"/>
                </a:cubicBezTo>
                <a:cubicBezTo>
                  <a:pt x="3263402" y="3740890"/>
                  <a:pt x="3263402" y="3710582"/>
                  <a:pt x="3281229" y="3692753"/>
                </a:cubicBezTo>
                <a:close/>
                <a:moveTo>
                  <a:pt x="3008437" y="3963752"/>
                </a:moveTo>
                <a:cubicBezTo>
                  <a:pt x="3028048" y="3945923"/>
                  <a:pt x="3056575" y="3945923"/>
                  <a:pt x="3074404" y="3963752"/>
                </a:cubicBezTo>
                <a:cubicBezTo>
                  <a:pt x="3092233" y="3981581"/>
                  <a:pt x="3092233" y="4011889"/>
                  <a:pt x="3074404" y="4029718"/>
                </a:cubicBezTo>
                <a:cubicBezTo>
                  <a:pt x="3056575" y="4047547"/>
                  <a:pt x="3026266" y="4047547"/>
                  <a:pt x="3008437" y="4029718"/>
                </a:cubicBezTo>
                <a:cubicBezTo>
                  <a:pt x="2990608" y="4011889"/>
                  <a:pt x="2990608" y="3981581"/>
                  <a:pt x="3008437" y="3963752"/>
                </a:cubicBezTo>
                <a:close/>
                <a:moveTo>
                  <a:pt x="2741200" y="4229885"/>
                </a:moveTo>
                <a:cubicBezTo>
                  <a:pt x="2759029" y="4212055"/>
                  <a:pt x="2789338" y="4212056"/>
                  <a:pt x="2807167" y="4229885"/>
                </a:cubicBezTo>
                <a:cubicBezTo>
                  <a:pt x="2824996" y="4247714"/>
                  <a:pt x="2824996" y="4278022"/>
                  <a:pt x="2807167" y="4295851"/>
                </a:cubicBezTo>
                <a:cubicBezTo>
                  <a:pt x="2789338" y="4313680"/>
                  <a:pt x="2759029" y="4313680"/>
                  <a:pt x="2741200" y="4295851"/>
                </a:cubicBezTo>
                <a:cubicBezTo>
                  <a:pt x="2723371" y="4278022"/>
                  <a:pt x="2723371" y="4247713"/>
                  <a:pt x="2741200" y="4229885"/>
                </a:cubicBezTo>
                <a:close/>
                <a:moveTo>
                  <a:pt x="2876698" y="4094385"/>
                </a:moveTo>
                <a:cubicBezTo>
                  <a:pt x="2894527" y="4076556"/>
                  <a:pt x="2924837" y="4076556"/>
                  <a:pt x="2942666" y="4094385"/>
                </a:cubicBezTo>
                <a:cubicBezTo>
                  <a:pt x="2960495" y="4112214"/>
                  <a:pt x="2960495" y="4142523"/>
                  <a:pt x="2942666" y="4160352"/>
                </a:cubicBezTo>
                <a:cubicBezTo>
                  <a:pt x="2924837" y="4178181"/>
                  <a:pt x="2894527" y="4178181"/>
                  <a:pt x="2876698" y="4160352"/>
                </a:cubicBezTo>
                <a:cubicBezTo>
                  <a:pt x="2858871" y="4142523"/>
                  <a:pt x="2858871" y="4112214"/>
                  <a:pt x="2876698" y="4094385"/>
                </a:cubicBezTo>
                <a:close/>
                <a:moveTo>
                  <a:pt x="2603907" y="4365383"/>
                </a:moveTo>
                <a:cubicBezTo>
                  <a:pt x="2623518" y="4347554"/>
                  <a:pt x="2652045" y="4347554"/>
                  <a:pt x="2669874" y="4365383"/>
                </a:cubicBezTo>
                <a:cubicBezTo>
                  <a:pt x="2687703" y="4383212"/>
                  <a:pt x="2687703" y="4413520"/>
                  <a:pt x="2669874" y="4431349"/>
                </a:cubicBezTo>
                <a:cubicBezTo>
                  <a:pt x="2652045" y="4449178"/>
                  <a:pt x="2621736" y="4449178"/>
                  <a:pt x="2603907" y="4431349"/>
                </a:cubicBezTo>
                <a:cubicBezTo>
                  <a:pt x="2586078" y="4413520"/>
                  <a:pt x="2586078" y="4383212"/>
                  <a:pt x="2603907" y="4365383"/>
                </a:cubicBezTo>
                <a:close/>
                <a:moveTo>
                  <a:pt x="4219424" y="2467552"/>
                </a:moveTo>
                <a:cubicBezTo>
                  <a:pt x="4237253" y="2449723"/>
                  <a:pt x="4267562" y="2449723"/>
                  <a:pt x="4285391" y="2467552"/>
                </a:cubicBezTo>
                <a:cubicBezTo>
                  <a:pt x="4303220" y="2485381"/>
                  <a:pt x="4303220" y="2515690"/>
                  <a:pt x="4285391" y="2533519"/>
                </a:cubicBezTo>
                <a:cubicBezTo>
                  <a:pt x="4265780" y="2551348"/>
                  <a:pt x="4237253" y="2551348"/>
                  <a:pt x="4219424" y="2533519"/>
                </a:cubicBezTo>
                <a:cubicBezTo>
                  <a:pt x="4201595" y="2515690"/>
                  <a:pt x="4201595" y="2485381"/>
                  <a:pt x="4219424" y="2467552"/>
                </a:cubicBezTo>
                <a:close/>
                <a:moveTo>
                  <a:pt x="4082133" y="2603052"/>
                </a:moveTo>
                <a:cubicBezTo>
                  <a:pt x="4099962" y="2585223"/>
                  <a:pt x="4130270" y="2585223"/>
                  <a:pt x="4148099" y="2603052"/>
                </a:cubicBezTo>
                <a:cubicBezTo>
                  <a:pt x="4165928" y="2620881"/>
                  <a:pt x="4165928" y="2651189"/>
                  <a:pt x="4148099" y="2669018"/>
                </a:cubicBezTo>
                <a:cubicBezTo>
                  <a:pt x="4130270" y="2686847"/>
                  <a:pt x="4099962" y="2686847"/>
                  <a:pt x="4082133" y="2669018"/>
                </a:cubicBezTo>
                <a:cubicBezTo>
                  <a:pt x="4064304" y="2651189"/>
                  <a:pt x="4064304" y="2620881"/>
                  <a:pt x="4082133" y="2603052"/>
                </a:cubicBezTo>
                <a:close/>
                <a:moveTo>
                  <a:pt x="2864006" y="3819338"/>
                </a:moveTo>
                <a:cubicBezTo>
                  <a:pt x="2883616" y="3799725"/>
                  <a:pt x="2912143" y="3799725"/>
                  <a:pt x="2929972" y="3819338"/>
                </a:cubicBezTo>
                <a:cubicBezTo>
                  <a:pt x="2947801" y="3837167"/>
                  <a:pt x="2947801" y="3867475"/>
                  <a:pt x="2929972" y="3885304"/>
                </a:cubicBezTo>
                <a:cubicBezTo>
                  <a:pt x="2912143" y="3903133"/>
                  <a:pt x="2881835" y="3903133"/>
                  <a:pt x="2864006" y="3885304"/>
                </a:cubicBezTo>
                <a:cubicBezTo>
                  <a:pt x="2846177" y="3867475"/>
                  <a:pt x="2846177" y="3837166"/>
                  <a:pt x="2864006" y="3819338"/>
                </a:cubicBezTo>
                <a:close/>
                <a:moveTo>
                  <a:pt x="2596765" y="4085469"/>
                </a:moveTo>
                <a:cubicBezTo>
                  <a:pt x="2614594" y="4065856"/>
                  <a:pt x="2643118" y="4065856"/>
                  <a:pt x="2662731" y="4085468"/>
                </a:cubicBezTo>
                <a:cubicBezTo>
                  <a:pt x="2680560" y="4103297"/>
                  <a:pt x="2680560" y="4133606"/>
                  <a:pt x="2662731" y="4151435"/>
                </a:cubicBezTo>
                <a:cubicBezTo>
                  <a:pt x="2644902" y="4169264"/>
                  <a:pt x="2614594" y="4169264"/>
                  <a:pt x="2596765" y="4151435"/>
                </a:cubicBezTo>
                <a:cubicBezTo>
                  <a:pt x="2578936" y="4133606"/>
                  <a:pt x="2578936" y="4103297"/>
                  <a:pt x="2596765" y="4085469"/>
                </a:cubicBezTo>
                <a:close/>
                <a:moveTo>
                  <a:pt x="2732262" y="3949968"/>
                </a:moveTo>
                <a:cubicBezTo>
                  <a:pt x="2750092" y="3930355"/>
                  <a:pt x="2780400" y="3930355"/>
                  <a:pt x="2798229" y="3949968"/>
                </a:cubicBezTo>
                <a:cubicBezTo>
                  <a:pt x="2816058" y="3967797"/>
                  <a:pt x="2816058" y="3998105"/>
                  <a:pt x="2798229" y="4015934"/>
                </a:cubicBezTo>
                <a:cubicBezTo>
                  <a:pt x="2780400" y="4033763"/>
                  <a:pt x="2750091" y="4033763"/>
                  <a:pt x="2732263" y="4015934"/>
                </a:cubicBezTo>
                <a:cubicBezTo>
                  <a:pt x="2714434" y="3998105"/>
                  <a:pt x="2714433" y="3967797"/>
                  <a:pt x="2732262" y="3949968"/>
                </a:cubicBezTo>
                <a:close/>
                <a:moveTo>
                  <a:pt x="2459476" y="4220968"/>
                </a:moveTo>
                <a:cubicBezTo>
                  <a:pt x="2479087" y="4201356"/>
                  <a:pt x="2507613" y="4201356"/>
                  <a:pt x="2525442" y="4220968"/>
                </a:cubicBezTo>
                <a:cubicBezTo>
                  <a:pt x="2543271" y="4238797"/>
                  <a:pt x="2543271" y="4269106"/>
                  <a:pt x="2525442" y="4286935"/>
                </a:cubicBezTo>
                <a:cubicBezTo>
                  <a:pt x="2507613" y="4304764"/>
                  <a:pt x="2477305" y="4304764"/>
                  <a:pt x="2459476" y="4286935"/>
                </a:cubicBezTo>
                <a:cubicBezTo>
                  <a:pt x="2441647" y="4269106"/>
                  <a:pt x="2441647" y="4238797"/>
                  <a:pt x="2459476" y="4220968"/>
                </a:cubicBezTo>
                <a:close/>
                <a:moveTo>
                  <a:pt x="4073230" y="2321365"/>
                </a:moveTo>
                <a:cubicBezTo>
                  <a:pt x="4091059" y="2303536"/>
                  <a:pt x="4121368" y="2303536"/>
                  <a:pt x="4139196" y="2321365"/>
                </a:cubicBezTo>
                <a:cubicBezTo>
                  <a:pt x="4157023" y="2339192"/>
                  <a:pt x="4157022" y="2369499"/>
                  <a:pt x="4139193" y="2387328"/>
                </a:cubicBezTo>
                <a:cubicBezTo>
                  <a:pt x="4121364" y="2406941"/>
                  <a:pt x="4092838" y="2406941"/>
                  <a:pt x="4073230" y="2387331"/>
                </a:cubicBezTo>
                <a:cubicBezTo>
                  <a:pt x="4055401" y="2369503"/>
                  <a:pt x="4055401" y="2339194"/>
                  <a:pt x="4073230" y="2321365"/>
                </a:cubicBezTo>
                <a:close/>
                <a:moveTo>
                  <a:pt x="3937714" y="2456864"/>
                </a:moveTo>
                <a:cubicBezTo>
                  <a:pt x="3955543" y="2439035"/>
                  <a:pt x="3985851" y="2439034"/>
                  <a:pt x="4003682" y="2456864"/>
                </a:cubicBezTo>
                <a:cubicBezTo>
                  <a:pt x="4021507" y="2474690"/>
                  <a:pt x="4021506" y="2504997"/>
                  <a:pt x="4003677" y="2522826"/>
                </a:cubicBezTo>
                <a:cubicBezTo>
                  <a:pt x="3985848" y="2542439"/>
                  <a:pt x="3955542" y="2542441"/>
                  <a:pt x="3937715" y="2522831"/>
                </a:cubicBezTo>
                <a:cubicBezTo>
                  <a:pt x="3919885" y="2505000"/>
                  <a:pt x="3919885" y="2474693"/>
                  <a:pt x="3937714" y="2456864"/>
                </a:cubicBezTo>
                <a:close/>
                <a:moveTo>
                  <a:pt x="3802212" y="2592364"/>
                </a:moveTo>
                <a:cubicBezTo>
                  <a:pt x="3820041" y="2574535"/>
                  <a:pt x="3850350" y="2574535"/>
                  <a:pt x="3868178" y="2592364"/>
                </a:cubicBezTo>
                <a:cubicBezTo>
                  <a:pt x="3886005" y="2610191"/>
                  <a:pt x="3886004" y="2640498"/>
                  <a:pt x="3868175" y="2658327"/>
                </a:cubicBezTo>
                <a:cubicBezTo>
                  <a:pt x="3850347" y="2677940"/>
                  <a:pt x="3820039" y="2677941"/>
                  <a:pt x="3802212" y="2658330"/>
                </a:cubicBezTo>
                <a:cubicBezTo>
                  <a:pt x="3784383" y="2640502"/>
                  <a:pt x="3784383" y="2610193"/>
                  <a:pt x="3802212" y="2592364"/>
                </a:cubicBezTo>
                <a:close/>
                <a:moveTo>
                  <a:pt x="2587851" y="3803775"/>
                </a:moveTo>
                <a:cubicBezTo>
                  <a:pt x="2605680" y="3785946"/>
                  <a:pt x="2635987" y="3785946"/>
                  <a:pt x="2653817" y="3803776"/>
                </a:cubicBezTo>
                <a:cubicBezTo>
                  <a:pt x="2671644" y="3821603"/>
                  <a:pt x="2671644" y="3851911"/>
                  <a:pt x="2653815" y="3869740"/>
                </a:cubicBezTo>
                <a:cubicBezTo>
                  <a:pt x="2635986" y="3887569"/>
                  <a:pt x="2605678" y="3887569"/>
                  <a:pt x="2587851" y="3869742"/>
                </a:cubicBezTo>
                <a:cubicBezTo>
                  <a:pt x="2570021" y="3851912"/>
                  <a:pt x="2570022" y="3821604"/>
                  <a:pt x="2587851" y="3803775"/>
                </a:cubicBezTo>
                <a:close/>
                <a:moveTo>
                  <a:pt x="2452350" y="3939275"/>
                </a:moveTo>
                <a:cubicBezTo>
                  <a:pt x="2470179" y="3921446"/>
                  <a:pt x="2498703" y="3921445"/>
                  <a:pt x="2518316" y="3939274"/>
                </a:cubicBezTo>
                <a:cubicBezTo>
                  <a:pt x="2536145" y="3957103"/>
                  <a:pt x="2536144" y="3987411"/>
                  <a:pt x="2518315" y="4005240"/>
                </a:cubicBezTo>
                <a:cubicBezTo>
                  <a:pt x="2500486" y="4023069"/>
                  <a:pt x="2470178" y="4023069"/>
                  <a:pt x="2452350" y="4005241"/>
                </a:cubicBezTo>
                <a:cubicBezTo>
                  <a:pt x="2434521" y="3987412"/>
                  <a:pt x="2434521" y="3957104"/>
                  <a:pt x="2452350" y="3939275"/>
                </a:cubicBezTo>
                <a:close/>
                <a:moveTo>
                  <a:pt x="2315062" y="4074775"/>
                </a:moveTo>
                <a:cubicBezTo>
                  <a:pt x="2332891" y="4056947"/>
                  <a:pt x="2363199" y="4056946"/>
                  <a:pt x="2381028" y="4074775"/>
                </a:cubicBezTo>
                <a:cubicBezTo>
                  <a:pt x="2398856" y="4092603"/>
                  <a:pt x="2398855" y="4122911"/>
                  <a:pt x="2381026" y="4140740"/>
                </a:cubicBezTo>
                <a:cubicBezTo>
                  <a:pt x="2363197" y="4158569"/>
                  <a:pt x="2332890" y="4158569"/>
                  <a:pt x="2315061" y="4140741"/>
                </a:cubicBezTo>
                <a:cubicBezTo>
                  <a:pt x="2297233" y="4122912"/>
                  <a:pt x="2297233" y="4092605"/>
                  <a:pt x="2315062" y="4074775"/>
                </a:cubicBezTo>
                <a:close/>
                <a:moveTo>
                  <a:pt x="3527246" y="2580245"/>
                </a:moveTo>
                <a:cubicBezTo>
                  <a:pt x="3546856" y="2562416"/>
                  <a:pt x="3575382" y="2562415"/>
                  <a:pt x="3593211" y="2580244"/>
                </a:cubicBezTo>
                <a:cubicBezTo>
                  <a:pt x="3611041" y="2598074"/>
                  <a:pt x="3611039" y="2628381"/>
                  <a:pt x="3593210" y="2646210"/>
                </a:cubicBezTo>
                <a:cubicBezTo>
                  <a:pt x="3575381" y="2664039"/>
                  <a:pt x="3545075" y="2664040"/>
                  <a:pt x="3527245" y="2646211"/>
                </a:cubicBezTo>
                <a:cubicBezTo>
                  <a:pt x="3509416" y="2628382"/>
                  <a:pt x="3509417" y="2598074"/>
                  <a:pt x="3527246" y="2580245"/>
                </a:cubicBezTo>
                <a:close/>
                <a:moveTo>
                  <a:pt x="3391746" y="2715745"/>
                </a:moveTo>
                <a:cubicBezTo>
                  <a:pt x="3409575" y="2697916"/>
                  <a:pt x="3439882" y="2697915"/>
                  <a:pt x="3457711" y="2715744"/>
                </a:cubicBezTo>
                <a:cubicBezTo>
                  <a:pt x="3475539" y="2733571"/>
                  <a:pt x="3475539" y="2763881"/>
                  <a:pt x="3457710" y="2781710"/>
                </a:cubicBezTo>
                <a:cubicBezTo>
                  <a:pt x="3439881" y="2799539"/>
                  <a:pt x="3409574" y="2799540"/>
                  <a:pt x="3391745" y="2781711"/>
                </a:cubicBezTo>
                <a:cubicBezTo>
                  <a:pt x="3373916" y="2763882"/>
                  <a:pt x="3373917" y="2733572"/>
                  <a:pt x="3391746" y="2715745"/>
                </a:cubicBezTo>
                <a:close/>
                <a:moveTo>
                  <a:pt x="3793336" y="2312451"/>
                </a:moveTo>
                <a:cubicBezTo>
                  <a:pt x="3811165" y="2294622"/>
                  <a:pt x="3841473" y="2294622"/>
                  <a:pt x="3859302" y="2312451"/>
                </a:cubicBezTo>
                <a:cubicBezTo>
                  <a:pt x="3877131" y="2330280"/>
                  <a:pt x="3877129" y="2360586"/>
                  <a:pt x="3859300" y="2378415"/>
                </a:cubicBezTo>
                <a:cubicBezTo>
                  <a:pt x="3841471" y="2396244"/>
                  <a:pt x="3811164" y="2396246"/>
                  <a:pt x="3793336" y="2378417"/>
                </a:cubicBezTo>
                <a:cubicBezTo>
                  <a:pt x="3775507" y="2360588"/>
                  <a:pt x="3775507" y="2330280"/>
                  <a:pt x="3793336" y="2312451"/>
                </a:cubicBezTo>
                <a:close/>
                <a:moveTo>
                  <a:pt x="3657836" y="2447946"/>
                </a:moveTo>
                <a:cubicBezTo>
                  <a:pt x="3675665" y="2430117"/>
                  <a:pt x="3705973" y="2430116"/>
                  <a:pt x="3723802" y="2447945"/>
                </a:cubicBezTo>
                <a:cubicBezTo>
                  <a:pt x="3741630" y="2465773"/>
                  <a:pt x="3741630" y="2496082"/>
                  <a:pt x="3723801" y="2513911"/>
                </a:cubicBezTo>
                <a:cubicBezTo>
                  <a:pt x="3705972" y="2531740"/>
                  <a:pt x="3675664" y="2531740"/>
                  <a:pt x="3657836" y="2513912"/>
                </a:cubicBezTo>
                <a:cubicBezTo>
                  <a:pt x="3640006" y="2496083"/>
                  <a:pt x="3640007" y="2465775"/>
                  <a:pt x="3657836" y="2447946"/>
                </a:cubicBezTo>
                <a:close/>
                <a:moveTo>
                  <a:pt x="3928806" y="2176952"/>
                </a:moveTo>
                <a:cubicBezTo>
                  <a:pt x="3946635" y="2159123"/>
                  <a:pt x="3976943" y="2159123"/>
                  <a:pt x="3994771" y="2176951"/>
                </a:cubicBezTo>
                <a:cubicBezTo>
                  <a:pt x="4012600" y="2194780"/>
                  <a:pt x="4012600" y="2225089"/>
                  <a:pt x="3994771" y="2242918"/>
                </a:cubicBezTo>
                <a:cubicBezTo>
                  <a:pt x="3976942" y="2260747"/>
                  <a:pt x="3948415" y="2260746"/>
                  <a:pt x="3928805" y="2242918"/>
                </a:cubicBezTo>
                <a:cubicBezTo>
                  <a:pt x="3910977" y="2225089"/>
                  <a:pt x="3910977" y="2194781"/>
                  <a:pt x="3928806" y="2176952"/>
                </a:cubicBezTo>
                <a:close/>
                <a:moveTo>
                  <a:pt x="2306150" y="3794859"/>
                </a:moveTo>
                <a:cubicBezTo>
                  <a:pt x="2325762" y="3775248"/>
                  <a:pt x="2354287" y="3775247"/>
                  <a:pt x="2372116" y="3794859"/>
                </a:cubicBezTo>
                <a:cubicBezTo>
                  <a:pt x="2389945" y="3812688"/>
                  <a:pt x="2389945" y="3842996"/>
                  <a:pt x="2372116" y="3860825"/>
                </a:cubicBezTo>
                <a:cubicBezTo>
                  <a:pt x="2354287" y="3878654"/>
                  <a:pt x="2323979" y="3878654"/>
                  <a:pt x="2306150" y="3860825"/>
                </a:cubicBezTo>
                <a:cubicBezTo>
                  <a:pt x="2288321" y="3842997"/>
                  <a:pt x="2288321" y="3812688"/>
                  <a:pt x="2306150" y="3794859"/>
                </a:cubicBezTo>
                <a:close/>
                <a:moveTo>
                  <a:pt x="2170641" y="3930360"/>
                </a:moveTo>
                <a:cubicBezTo>
                  <a:pt x="2188471" y="3910748"/>
                  <a:pt x="2218779" y="3910748"/>
                  <a:pt x="2236608" y="3930361"/>
                </a:cubicBezTo>
                <a:cubicBezTo>
                  <a:pt x="2254436" y="3948189"/>
                  <a:pt x="2254437" y="3978497"/>
                  <a:pt x="2236608" y="3996326"/>
                </a:cubicBezTo>
                <a:cubicBezTo>
                  <a:pt x="2218778" y="4014155"/>
                  <a:pt x="2188470" y="4014155"/>
                  <a:pt x="2170642" y="3996327"/>
                </a:cubicBezTo>
                <a:cubicBezTo>
                  <a:pt x="2152812" y="3978497"/>
                  <a:pt x="2152812" y="3948189"/>
                  <a:pt x="2170641" y="3930360"/>
                </a:cubicBezTo>
                <a:close/>
                <a:moveTo>
                  <a:pt x="3520106" y="2300329"/>
                </a:moveTo>
                <a:cubicBezTo>
                  <a:pt x="3537936" y="2280717"/>
                  <a:pt x="3566460" y="2280717"/>
                  <a:pt x="3586074" y="2300331"/>
                </a:cubicBezTo>
                <a:cubicBezTo>
                  <a:pt x="3603903" y="2318160"/>
                  <a:pt x="3603903" y="2348468"/>
                  <a:pt x="3586074" y="2366297"/>
                </a:cubicBezTo>
                <a:cubicBezTo>
                  <a:pt x="3568245" y="2384126"/>
                  <a:pt x="3537937" y="2384126"/>
                  <a:pt x="3520108" y="2366297"/>
                </a:cubicBezTo>
                <a:cubicBezTo>
                  <a:pt x="3502278" y="2348468"/>
                  <a:pt x="3502277" y="2318158"/>
                  <a:pt x="3520106" y="2300329"/>
                </a:cubicBezTo>
                <a:close/>
                <a:moveTo>
                  <a:pt x="3382825" y="2435833"/>
                </a:moveTo>
                <a:cubicBezTo>
                  <a:pt x="3400654" y="2416220"/>
                  <a:pt x="3430963" y="2416220"/>
                  <a:pt x="3448792" y="2435834"/>
                </a:cubicBezTo>
                <a:cubicBezTo>
                  <a:pt x="3466621" y="2453662"/>
                  <a:pt x="3466620" y="2483970"/>
                  <a:pt x="3448791" y="2501799"/>
                </a:cubicBezTo>
                <a:cubicBezTo>
                  <a:pt x="3430962" y="2519628"/>
                  <a:pt x="3400655" y="2519629"/>
                  <a:pt x="3382826" y="2501800"/>
                </a:cubicBezTo>
                <a:cubicBezTo>
                  <a:pt x="3364996" y="2483970"/>
                  <a:pt x="3364996" y="2453662"/>
                  <a:pt x="3382825" y="2435833"/>
                </a:cubicBezTo>
                <a:close/>
                <a:moveTo>
                  <a:pt x="3111825" y="2705048"/>
                </a:moveTo>
                <a:cubicBezTo>
                  <a:pt x="3129654" y="2687219"/>
                  <a:pt x="3158178" y="2687219"/>
                  <a:pt x="3177792" y="2705049"/>
                </a:cubicBezTo>
                <a:cubicBezTo>
                  <a:pt x="3195622" y="2722879"/>
                  <a:pt x="3195621" y="2753186"/>
                  <a:pt x="3177792" y="2771015"/>
                </a:cubicBezTo>
                <a:cubicBezTo>
                  <a:pt x="3159963" y="2788844"/>
                  <a:pt x="3129655" y="2788845"/>
                  <a:pt x="3111826" y="2771015"/>
                </a:cubicBezTo>
                <a:cubicBezTo>
                  <a:pt x="3093996" y="2753185"/>
                  <a:pt x="3093996" y="2722877"/>
                  <a:pt x="3111825" y="2705048"/>
                </a:cubicBezTo>
                <a:close/>
                <a:moveTo>
                  <a:pt x="3247322" y="2569549"/>
                </a:moveTo>
                <a:cubicBezTo>
                  <a:pt x="3265151" y="2551720"/>
                  <a:pt x="3295460" y="2551721"/>
                  <a:pt x="3313290" y="2569551"/>
                </a:cubicBezTo>
                <a:cubicBezTo>
                  <a:pt x="3331119" y="2587380"/>
                  <a:pt x="3331118" y="2617687"/>
                  <a:pt x="3313289" y="2635516"/>
                </a:cubicBezTo>
                <a:cubicBezTo>
                  <a:pt x="3295460" y="2653345"/>
                  <a:pt x="3265153" y="2653346"/>
                  <a:pt x="3247323" y="2635517"/>
                </a:cubicBezTo>
                <a:cubicBezTo>
                  <a:pt x="3229493" y="2617687"/>
                  <a:pt x="3229493" y="2587378"/>
                  <a:pt x="3247322" y="2569549"/>
                </a:cubicBezTo>
                <a:close/>
                <a:moveTo>
                  <a:pt x="3648943" y="2166243"/>
                </a:moveTo>
                <a:cubicBezTo>
                  <a:pt x="3666772" y="2148414"/>
                  <a:pt x="3697081" y="2148414"/>
                  <a:pt x="3714910" y="2166243"/>
                </a:cubicBezTo>
                <a:cubicBezTo>
                  <a:pt x="3732740" y="2184073"/>
                  <a:pt x="3732739" y="2214380"/>
                  <a:pt x="3714910" y="2232209"/>
                </a:cubicBezTo>
                <a:cubicBezTo>
                  <a:pt x="3697081" y="2251822"/>
                  <a:pt x="3666773" y="2251823"/>
                  <a:pt x="3648944" y="2232210"/>
                </a:cubicBezTo>
                <a:cubicBezTo>
                  <a:pt x="3631115" y="2214381"/>
                  <a:pt x="3631114" y="2184072"/>
                  <a:pt x="3648943" y="2166243"/>
                </a:cubicBezTo>
                <a:close/>
                <a:moveTo>
                  <a:pt x="3784391" y="2030751"/>
                </a:moveTo>
                <a:cubicBezTo>
                  <a:pt x="3802220" y="2012922"/>
                  <a:pt x="3832528" y="2012922"/>
                  <a:pt x="3850358" y="2030751"/>
                </a:cubicBezTo>
                <a:cubicBezTo>
                  <a:pt x="3868187" y="2048581"/>
                  <a:pt x="3868186" y="2078888"/>
                  <a:pt x="3850357" y="2096717"/>
                </a:cubicBezTo>
                <a:cubicBezTo>
                  <a:pt x="3832529" y="2116331"/>
                  <a:pt x="3802220" y="2116331"/>
                  <a:pt x="3784391" y="2096718"/>
                </a:cubicBezTo>
                <a:cubicBezTo>
                  <a:pt x="3766562" y="2078889"/>
                  <a:pt x="3766562" y="2048580"/>
                  <a:pt x="3784391" y="2030751"/>
                </a:cubicBezTo>
                <a:close/>
                <a:moveTo>
                  <a:pt x="2974540" y="2840547"/>
                </a:moveTo>
                <a:cubicBezTo>
                  <a:pt x="2992369" y="2822718"/>
                  <a:pt x="3022678" y="2822718"/>
                  <a:pt x="3040506" y="2840547"/>
                </a:cubicBezTo>
                <a:cubicBezTo>
                  <a:pt x="3058337" y="2858377"/>
                  <a:pt x="3058335" y="2888684"/>
                  <a:pt x="3040506" y="2906513"/>
                </a:cubicBezTo>
                <a:cubicBezTo>
                  <a:pt x="3022677" y="2924342"/>
                  <a:pt x="2992370" y="2924343"/>
                  <a:pt x="2974540" y="2906513"/>
                </a:cubicBezTo>
                <a:cubicBezTo>
                  <a:pt x="2956712" y="2888685"/>
                  <a:pt x="2956711" y="2858376"/>
                  <a:pt x="2974540" y="2840547"/>
                </a:cubicBezTo>
                <a:close/>
                <a:moveTo>
                  <a:pt x="2026221" y="3784165"/>
                </a:moveTo>
                <a:cubicBezTo>
                  <a:pt x="2044050" y="3766336"/>
                  <a:pt x="2074359" y="3766336"/>
                  <a:pt x="2092188" y="3784165"/>
                </a:cubicBezTo>
                <a:cubicBezTo>
                  <a:pt x="2110016" y="3801994"/>
                  <a:pt x="2110016" y="3832302"/>
                  <a:pt x="2092187" y="3850131"/>
                </a:cubicBezTo>
                <a:cubicBezTo>
                  <a:pt x="2074358" y="3867960"/>
                  <a:pt x="2044050" y="3867960"/>
                  <a:pt x="2026221" y="3850132"/>
                </a:cubicBezTo>
                <a:cubicBezTo>
                  <a:pt x="2008392" y="3832303"/>
                  <a:pt x="2008392" y="3801994"/>
                  <a:pt x="2026221" y="3784165"/>
                </a:cubicBezTo>
                <a:close/>
                <a:moveTo>
                  <a:pt x="3511182" y="2018633"/>
                </a:moveTo>
                <a:cubicBezTo>
                  <a:pt x="3529011" y="2000804"/>
                  <a:pt x="3559322" y="2000806"/>
                  <a:pt x="3577150" y="2018634"/>
                </a:cubicBezTo>
                <a:cubicBezTo>
                  <a:pt x="3594979" y="2036463"/>
                  <a:pt x="3594978" y="2066771"/>
                  <a:pt x="3577149" y="2084600"/>
                </a:cubicBezTo>
                <a:cubicBezTo>
                  <a:pt x="3559320" y="2102429"/>
                  <a:pt x="3529013" y="2102430"/>
                  <a:pt x="3511183" y="2084600"/>
                </a:cubicBezTo>
                <a:cubicBezTo>
                  <a:pt x="3493355" y="2066773"/>
                  <a:pt x="3493353" y="2036462"/>
                  <a:pt x="3511182" y="2018633"/>
                </a:cubicBezTo>
                <a:close/>
                <a:moveTo>
                  <a:pt x="3373899" y="2154134"/>
                </a:moveTo>
                <a:cubicBezTo>
                  <a:pt x="3393510" y="2136305"/>
                  <a:pt x="3422038" y="2136306"/>
                  <a:pt x="3439867" y="2154135"/>
                </a:cubicBezTo>
                <a:cubicBezTo>
                  <a:pt x="3457696" y="2171964"/>
                  <a:pt x="3457696" y="2202272"/>
                  <a:pt x="3439867" y="2220101"/>
                </a:cubicBezTo>
                <a:cubicBezTo>
                  <a:pt x="3422038" y="2237930"/>
                  <a:pt x="3391730" y="2237931"/>
                  <a:pt x="3373901" y="2220101"/>
                </a:cubicBezTo>
                <a:cubicBezTo>
                  <a:pt x="3356072" y="2202273"/>
                  <a:pt x="3356070" y="2171963"/>
                  <a:pt x="3373899" y="2154134"/>
                </a:cubicBezTo>
                <a:close/>
                <a:moveTo>
                  <a:pt x="3238399" y="2289634"/>
                </a:moveTo>
                <a:cubicBezTo>
                  <a:pt x="3256228" y="2271805"/>
                  <a:pt x="3286538" y="2271807"/>
                  <a:pt x="3304366" y="2289636"/>
                </a:cubicBezTo>
                <a:cubicBezTo>
                  <a:pt x="3322196" y="2307465"/>
                  <a:pt x="3322195" y="2337773"/>
                  <a:pt x="3304366" y="2355602"/>
                </a:cubicBezTo>
                <a:cubicBezTo>
                  <a:pt x="3286537" y="2373431"/>
                  <a:pt x="3256229" y="2373431"/>
                  <a:pt x="3238400" y="2355602"/>
                </a:cubicBezTo>
                <a:cubicBezTo>
                  <a:pt x="3220571" y="2337774"/>
                  <a:pt x="3220570" y="2307463"/>
                  <a:pt x="3238399" y="2289634"/>
                </a:cubicBezTo>
                <a:close/>
                <a:moveTo>
                  <a:pt x="3102899" y="2425132"/>
                </a:moveTo>
                <a:cubicBezTo>
                  <a:pt x="3120728" y="2407303"/>
                  <a:pt x="3151039" y="2407305"/>
                  <a:pt x="3168867" y="2425133"/>
                </a:cubicBezTo>
                <a:cubicBezTo>
                  <a:pt x="3186697" y="2442963"/>
                  <a:pt x="3186695" y="2473271"/>
                  <a:pt x="3168866" y="2491100"/>
                </a:cubicBezTo>
                <a:cubicBezTo>
                  <a:pt x="3151038" y="2508929"/>
                  <a:pt x="3120730" y="2508930"/>
                  <a:pt x="3102900" y="2491100"/>
                </a:cubicBezTo>
                <a:cubicBezTo>
                  <a:pt x="3085072" y="2473272"/>
                  <a:pt x="3085070" y="2442961"/>
                  <a:pt x="3102899" y="2425132"/>
                </a:cubicBezTo>
                <a:close/>
                <a:moveTo>
                  <a:pt x="2967399" y="2560633"/>
                </a:moveTo>
                <a:cubicBezTo>
                  <a:pt x="2985228" y="2542804"/>
                  <a:pt x="3013756" y="2542806"/>
                  <a:pt x="3033366" y="2560634"/>
                </a:cubicBezTo>
                <a:cubicBezTo>
                  <a:pt x="3051196" y="2578464"/>
                  <a:pt x="3051195" y="2608771"/>
                  <a:pt x="3033366" y="2626600"/>
                </a:cubicBezTo>
                <a:cubicBezTo>
                  <a:pt x="3015537" y="2644429"/>
                  <a:pt x="2985230" y="2644431"/>
                  <a:pt x="2967400" y="2626600"/>
                </a:cubicBezTo>
                <a:cubicBezTo>
                  <a:pt x="2949572" y="2608773"/>
                  <a:pt x="2949570" y="2578462"/>
                  <a:pt x="2967399" y="2560633"/>
                </a:cubicBezTo>
                <a:close/>
                <a:moveTo>
                  <a:pt x="2830118" y="2696134"/>
                </a:moveTo>
                <a:cubicBezTo>
                  <a:pt x="2847947" y="2678305"/>
                  <a:pt x="2878257" y="2678307"/>
                  <a:pt x="2896085" y="2696136"/>
                </a:cubicBezTo>
                <a:cubicBezTo>
                  <a:pt x="2913915" y="2713965"/>
                  <a:pt x="2913915" y="2744274"/>
                  <a:pt x="2896086" y="2762103"/>
                </a:cubicBezTo>
                <a:cubicBezTo>
                  <a:pt x="2878257" y="2779932"/>
                  <a:pt x="2847949" y="2779931"/>
                  <a:pt x="2830119" y="2762102"/>
                </a:cubicBezTo>
                <a:cubicBezTo>
                  <a:pt x="2812290" y="2744273"/>
                  <a:pt x="2812289" y="2713963"/>
                  <a:pt x="2830118" y="2696134"/>
                </a:cubicBezTo>
                <a:close/>
                <a:moveTo>
                  <a:pt x="2559126" y="2967123"/>
                </a:moveTo>
                <a:cubicBezTo>
                  <a:pt x="2576947" y="2947520"/>
                  <a:pt x="2605472" y="2947521"/>
                  <a:pt x="2625085" y="2967134"/>
                </a:cubicBezTo>
                <a:cubicBezTo>
                  <a:pt x="2642915" y="2984964"/>
                  <a:pt x="2642915" y="3015272"/>
                  <a:pt x="2625094" y="3033092"/>
                </a:cubicBezTo>
                <a:cubicBezTo>
                  <a:pt x="2607265" y="3050921"/>
                  <a:pt x="2576957" y="3050922"/>
                  <a:pt x="2559127" y="3033092"/>
                </a:cubicBezTo>
                <a:cubicBezTo>
                  <a:pt x="2541299" y="3015264"/>
                  <a:pt x="2541297" y="2984953"/>
                  <a:pt x="2559126" y="2967123"/>
                </a:cubicBezTo>
                <a:close/>
                <a:moveTo>
                  <a:pt x="2694615" y="2831632"/>
                </a:moveTo>
                <a:cubicBezTo>
                  <a:pt x="2712444" y="2812020"/>
                  <a:pt x="2742754" y="2813805"/>
                  <a:pt x="2760583" y="2831635"/>
                </a:cubicBezTo>
                <a:cubicBezTo>
                  <a:pt x="2778412" y="2849463"/>
                  <a:pt x="2778412" y="2879771"/>
                  <a:pt x="2760583" y="2897600"/>
                </a:cubicBezTo>
                <a:cubicBezTo>
                  <a:pt x="2742754" y="2915429"/>
                  <a:pt x="2712446" y="2915430"/>
                  <a:pt x="2694617" y="2897601"/>
                </a:cubicBezTo>
                <a:cubicBezTo>
                  <a:pt x="2676788" y="2879772"/>
                  <a:pt x="2676785" y="2849461"/>
                  <a:pt x="2694615" y="2831632"/>
                </a:cubicBezTo>
                <a:close/>
                <a:moveTo>
                  <a:pt x="3639950" y="1886293"/>
                </a:moveTo>
                <a:cubicBezTo>
                  <a:pt x="3657779" y="1868464"/>
                  <a:pt x="3688089" y="1868466"/>
                  <a:pt x="3705919" y="1886295"/>
                </a:cubicBezTo>
                <a:cubicBezTo>
                  <a:pt x="3723747" y="1904124"/>
                  <a:pt x="3723747" y="1934432"/>
                  <a:pt x="3705918" y="1952261"/>
                </a:cubicBezTo>
                <a:cubicBezTo>
                  <a:pt x="3688089" y="1970090"/>
                  <a:pt x="3657781" y="1970090"/>
                  <a:pt x="3639952" y="1952262"/>
                </a:cubicBezTo>
                <a:cubicBezTo>
                  <a:pt x="3622123" y="1934433"/>
                  <a:pt x="3622121" y="1904122"/>
                  <a:pt x="3639950" y="1886293"/>
                </a:cubicBezTo>
                <a:close/>
                <a:moveTo>
                  <a:pt x="1881798" y="3639751"/>
                </a:moveTo>
                <a:cubicBezTo>
                  <a:pt x="1899627" y="3620138"/>
                  <a:pt x="1929938" y="3620139"/>
                  <a:pt x="1947767" y="3639752"/>
                </a:cubicBezTo>
                <a:cubicBezTo>
                  <a:pt x="1965596" y="3657581"/>
                  <a:pt x="1965596" y="3687889"/>
                  <a:pt x="1947767" y="3705718"/>
                </a:cubicBezTo>
                <a:cubicBezTo>
                  <a:pt x="1929938" y="3723547"/>
                  <a:pt x="1899628" y="3723547"/>
                  <a:pt x="1881800" y="3705719"/>
                </a:cubicBezTo>
                <a:cubicBezTo>
                  <a:pt x="1863971" y="3687889"/>
                  <a:pt x="1863971" y="3657580"/>
                  <a:pt x="1881798" y="3639751"/>
                </a:cubicBezTo>
                <a:close/>
                <a:moveTo>
                  <a:pt x="3366773" y="1874227"/>
                </a:moveTo>
                <a:cubicBezTo>
                  <a:pt x="3384602" y="1854614"/>
                  <a:pt x="3413128" y="1854615"/>
                  <a:pt x="3432741" y="1874228"/>
                </a:cubicBezTo>
                <a:cubicBezTo>
                  <a:pt x="3450568" y="1892055"/>
                  <a:pt x="3450565" y="1922361"/>
                  <a:pt x="3432736" y="1940190"/>
                </a:cubicBezTo>
                <a:cubicBezTo>
                  <a:pt x="3414907" y="1958019"/>
                  <a:pt x="3384601" y="1958021"/>
                  <a:pt x="3366775" y="1940195"/>
                </a:cubicBezTo>
                <a:cubicBezTo>
                  <a:pt x="3348946" y="1922366"/>
                  <a:pt x="3348944" y="1892056"/>
                  <a:pt x="3366773" y="1874227"/>
                </a:cubicBezTo>
                <a:close/>
                <a:moveTo>
                  <a:pt x="3502272" y="1738726"/>
                </a:moveTo>
                <a:cubicBezTo>
                  <a:pt x="3520101" y="1719113"/>
                  <a:pt x="3550411" y="1719115"/>
                  <a:pt x="3568240" y="1738728"/>
                </a:cubicBezTo>
                <a:cubicBezTo>
                  <a:pt x="3586067" y="1756555"/>
                  <a:pt x="3586065" y="1786861"/>
                  <a:pt x="3568236" y="1804690"/>
                </a:cubicBezTo>
                <a:cubicBezTo>
                  <a:pt x="3550407" y="1822519"/>
                  <a:pt x="3520101" y="1822521"/>
                  <a:pt x="3502274" y="1804694"/>
                </a:cubicBezTo>
                <a:cubicBezTo>
                  <a:pt x="3484446" y="1786866"/>
                  <a:pt x="3484443" y="1756555"/>
                  <a:pt x="3502272" y="1738726"/>
                </a:cubicBezTo>
                <a:close/>
                <a:moveTo>
                  <a:pt x="3093991" y="2145226"/>
                </a:moveTo>
                <a:cubicBezTo>
                  <a:pt x="3111821" y="2125614"/>
                  <a:pt x="3142131" y="2125615"/>
                  <a:pt x="3159959" y="2145227"/>
                </a:cubicBezTo>
                <a:cubicBezTo>
                  <a:pt x="3177786" y="2163054"/>
                  <a:pt x="3177785" y="2193361"/>
                  <a:pt x="3159956" y="2211190"/>
                </a:cubicBezTo>
                <a:cubicBezTo>
                  <a:pt x="3142127" y="2229019"/>
                  <a:pt x="3111820" y="2229021"/>
                  <a:pt x="3093993" y="2211194"/>
                </a:cubicBezTo>
                <a:cubicBezTo>
                  <a:pt x="3076164" y="2193365"/>
                  <a:pt x="3076162" y="2163055"/>
                  <a:pt x="3093991" y="2145226"/>
                </a:cubicBezTo>
                <a:close/>
                <a:moveTo>
                  <a:pt x="3229488" y="2009727"/>
                </a:moveTo>
                <a:cubicBezTo>
                  <a:pt x="3249099" y="1990113"/>
                  <a:pt x="3277627" y="1990115"/>
                  <a:pt x="3295455" y="2009727"/>
                </a:cubicBezTo>
                <a:cubicBezTo>
                  <a:pt x="3313282" y="2027555"/>
                  <a:pt x="3313281" y="2057861"/>
                  <a:pt x="3295452" y="2075690"/>
                </a:cubicBezTo>
                <a:cubicBezTo>
                  <a:pt x="3277623" y="2093519"/>
                  <a:pt x="3247316" y="2093521"/>
                  <a:pt x="3229489" y="2075694"/>
                </a:cubicBezTo>
                <a:cubicBezTo>
                  <a:pt x="3211661" y="2057866"/>
                  <a:pt x="3211659" y="2027556"/>
                  <a:pt x="3229488" y="2009727"/>
                </a:cubicBezTo>
                <a:close/>
                <a:moveTo>
                  <a:pt x="2958489" y="2278945"/>
                </a:moveTo>
                <a:cubicBezTo>
                  <a:pt x="2976318" y="2261116"/>
                  <a:pt x="3006628" y="2261117"/>
                  <a:pt x="3024456" y="2278945"/>
                </a:cubicBezTo>
                <a:cubicBezTo>
                  <a:pt x="3042283" y="2296772"/>
                  <a:pt x="3042282" y="2327079"/>
                  <a:pt x="3024453" y="2344908"/>
                </a:cubicBezTo>
                <a:cubicBezTo>
                  <a:pt x="3006624" y="2362737"/>
                  <a:pt x="2976316" y="2362738"/>
                  <a:pt x="2958490" y="2344912"/>
                </a:cubicBezTo>
                <a:cubicBezTo>
                  <a:pt x="2940662" y="2327083"/>
                  <a:pt x="2940660" y="2296774"/>
                  <a:pt x="2958489" y="2278945"/>
                </a:cubicBezTo>
                <a:close/>
                <a:moveTo>
                  <a:pt x="2821208" y="2414444"/>
                </a:moveTo>
                <a:cubicBezTo>
                  <a:pt x="2840820" y="2396616"/>
                  <a:pt x="2869347" y="2396617"/>
                  <a:pt x="2887176" y="2414446"/>
                </a:cubicBezTo>
                <a:cubicBezTo>
                  <a:pt x="2905003" y="2432273"/>
                  <a:pt x="2905001" y="2462579"/>
                  <a:pt x="2887172" y="2480408"/>
                </a:cubicBezTo>
                <a:cubicBezTo>
                  <a:pt x="2869343" y="2498237"/>
                  <a:pt x="2839037" y="2498239"/>
                  <a:pt x="2821210" y="2480412"/>
                </a:cubicBezTo>
                <a:cubicBezTo>
                  <a:pt x="2803381" y="2462583"/>
                  <a:pt x="2803379" y="2432273"/>
                  <a:pt x="2821208" y="2414444"/>
                </a:cubicBezTo>
                <a:close/>
                <a:moveTo>
                  <a:pt x="2685707" y="2549944"/>
                </a:moveTo>
                <a:cubicBezTo>
                  <a:pt x="2703536" y="2532115"/>
                  <a:pt x="2733846" y="2532118"/>
                  <a:pt x="2751676" y="2549947"/>
                </a:cubicBezTo>
                <a:cubicBezTo>
                  <a:pt x="2769503" y="2567774"/>
                  <a:pt x="2769501" y="2598080"/>
                  <a:pt x="2751672" y="2615909"/>
                </a:cubicBezTo>
                <a:cubicBezTo>
                  <a:pt x="2733843" y="2633738"/>
                  <a:pt x="2703536" y="2633740"/>
                  <a:pt x="2685709" y="2615913"/>
                </a:cubicBezTo>
                <a:cubicBezTo>
                  <a:pt x="2667880" y="2598084"/>
                  <a:pt x="2667878" y="2567773"/>
                  <a:pt x="2685707" y="2549944"/>
                </a:cubicBezTo>
                <a:close/>
                <a:moveTo>
                  <a:pt x="2550207" y="2685444"/>
                </a:moveTo>
                <a:cubicBezTo>
                  <a:pt x="2568036" y="2667615"/>
                  <a:pt x="2598346" y="2667617"/>
                  <a:pt x="2616174" y="2685445"/>
                </a:cubicBezTo>
                <a:cubicBezTo>
                  <a:pt x="2634001" y="2703272"/>
                  <a:pt x="2633999" y="2733579"/>
                  <a:pt x="2616170" y="2751408"/>
                </a:cubicBezTo>
                <a:cubicBezTo>
                  <a:pt x="2598341" y="2769237"/>
                  <a:pt x="2568035" y="2769239"/>
                  <a:pt x="2550208" y="2751412"/>
                </a:cubicBezTo>
                <a:cubicBezTo>
                  <a:pt x="2532379" y="2733583"/>
                  <a:pt x="2532378" y="2703273"/>
                  <a:pt x="2550207" y="2685444"/>
                </a:cubicBezTo>
                <a:close/>
                <a:moveTo>
                  <a:pt x="2412932" y="2820935"/>
                </a:moveTo>
                <a:cubicBezTo>
                  <a:pt x="2432535" y="2803116"/>
                  <a:pt x="2461063" y="2803118"/>
                  <a:pt x="2478892" y="2820947"/>
                </a:cubicBezTo>
                <a:cubicBezTo>
                  <a:pt x="2496718" y="2838773"/>
                  <a:pt x="2496717" y="2869080"/>
                  <a:pt x="2478897" y="2886900"/>
                </a:cubicBezTo>
                <a:cubicBezTo>
                  <a:pt x="2461068" y="2904729"/>
                  <a:pt x="2430760" y="2904731"/>
                  <a:pt x="2412934" y="2886905"/>
                </a:cubicBezTo>
                <a:cubicBezTo>
                  <a:pt x="2395105" y="2869076"/>
                  <a:pt x="2395103" y="2838764"/>
                  <a:pt x="2412932" y="2820935"/>
                </a:cubicBezTo>
                <a:close/>
                <a:moveTo>
                  <a:pt x="1737389" y="3493558"/>
                </a:moveTo>
                <a:cubicBezTo>
                  <a:pt x="1755218" y="3475729"/>
                  <a:pt x="1785527" y="3475729"/>
                  <a:pt x="1803357" y="3493559"/>
                </a:cubicBezTo>
                <a:cubicBezTo>
                  <a:pt x="1821184" y="3511386"/>
                  <a:pt x="1821184" y="3541695"/>
                  <a:pt x="1803355" y="3559524"/>
                </a:cubicBezTo>
                <a:cubicBezTo>
                  <a:pt x="1785526" y="3577353"/>
                  <a:pt x="1755217" y="3577353"/>
                  <a:pt x="1737390" y="3559526"/>
                </a:cubicBezTo>
                <a:cubicBezTo>
                  <a:pt x="1719560" y="3541696"/>
                  <a:pt x="1719560" y="3511387"/>
                  <a:pt x="1737389" y="3493558"/>
                </a:cubicBezTo>
                <a:close/>
                <a:moveTo>
                  <a:pt x="3361926" y="1615374"/>
                </a:moveTo>
                <a:cubicBezTo>
                  <a:pt x="3379755" y="1597545"/>
                  <a:pt x="3410067" y="1597549"/>
                  <a:pt x="3427896" y="1615378"/>
                </a:cubicBezTo>
                <a:cubicBezTo>
                  <a:pt x="3445727" y="1633209"/>
                  <a:pt x="3445728" y="1663518"/>
                  <a:pt x="3427899" y="1681347"/>
                </a:cubicBezTo>
                <a:cubicBezTo>
                  <a:pt x="3410070" y="1699176"/>
                  <a:pt x="3379760" y="1699175"/>
                  <a:pt x="3361930" y="1681345"/>
                </a:cubicBezTo>
                <a:cubicBezTo>
                  <a:pt x="3344101" y="1663515"/>
                  <a:pt x="3344097" y="1633203"/>
                  <a:pt x="3361926" y="1615374"/>
                </a:cubicBezTo>
                <a:close/>
                <a:moveTo>
                  <a:pt x="3226421" y="1750877"/>
                </a:moveTo>
                <a:cubicBezTo>
                  <a:pt x="3244250" y="1733048"/>
                  <a:pt x="3274563" y="1733050"/>
                  <a:pt x="3292393" y="1750880"/>
                </a:cubicBezTo>
                <a:cubicBezTo>
                  <a:pt x="3310220" y="1768709"/>
                  <a:pt x="3310221" y="1799018"/>
                  <a:pt x="3292395" y="1816848"/>
                </a:cubicBezTo>
                <a:cubicBezTo>
                  <a:pt x="3274566" y="1834677"/>
                  <a:pt x="3244254" y="1834675"/>
                  <a:pt x="3226426" y="1816847"/>
                </a:cubicBezTo>
                <a:cubicBezTo>
                  <a:pt x="3208595" y="1799017"/>
                  <a:pt x="3208592" y="1768706"/>
                  <a:pt x="3226421" y="1750877"/>
                </a:cubicBezTo>
                <a:close/>
                <a:moveTo>
                  <a:pt x="3090921" y="1886377"/>
                </a:moveTo>
                <a:cubicBezTo>
                  <a:pt x="3108750" y="1868548"/>
                  <a:pt x="3139061" y="1868551"/>
                  <a:pt x="3156891" y="1886382"/>
                </a:cubicBezTo>
                <a:cubicBezTo>
                  <a:pt x="3174719" y="1904210"/>
                  <a:pt x="3174720" y="1934519"/>
                  <a:pt x="3156891" y="1952348"/>
                </a:cubicBezTo>
                <a:cubicBezTo>
                  <a:pt x="3137281" y="1970178"/>
                  <a:pt x="3108753" y="1970176"/>
                  <a:pt x="3090925" y="1952348"/>
                </a:cubicBezTo>
                <a:cubicBezTo>
                  <a:pt x="3073095" y="1934518"/>
                  <a:pt x="3073092" y="1904206"/>
                  <a:pt x="3090921" y="1886377"/>
                </a:cubicBezTo>
                <a:close/>
                <a:moveTo>
                  <a:pt x="2953638" y="2021875"/>
                </a:moveTo>
                <a:cubicBezTo>
                  <a:pt x="2971467" y="2004046"/>
                  <a:pt x="3001779" y="2004051"/>
                  <a:pt x="3019608" y="2021879"/>
                </a:cubicBezTo>
                <a:cubicBezTo>
                  <a:pt x="3037437" y="2039709"/>
                  <a:pt x="3037439" y="2070018"/>
                  <a:pt x="3019610" y="2087847"/>
                </a:cubicBezTo>
                <a:cubicBezTo>
                  <a:pt x="3001781" y="2105676"/>
                  <a:pt x="2971471" y="2105675"/>
                  <a:pt x="2953641" y="2087845"/>
                </a:cubicBezTo>
                <a:cubicBezTo>
                  <a:pt x="2935813" y="2070017"/>
                  <a:pt x="2935809" y="2039704"/>
                  <a:pt x="2953638" y="2021875"/>
                </a:cubicBezTo>
                <a:close/>
                <a:moveTo>
                  <a:pt x="2274362" y="2697589"/>
                </a:moveTo>
                <a:cubicBezTo>
                  <a:pt x="2292191" y="2679760"/>
                  <a:pt x="2322496" y="2679766"/>
                  <a:pt x="2340327" y="2697597"/>
                </a:cubicBezTo>
                <a:cubicBezTo>
                  <a:pt x="2358155" y="2715425"/>
                  <a:pt x="2358161" y="2745730"/>
                  <a:pt x="2340332" y="2763559"/>
                </a:cubicBezTo>
                <a:cubicBezTo>
                  <a:pt x="2320721" y="2783172"/>
                  <a:pt x="2292192" y="2783170"/>
                  <a:pt x="2274365" y="2763559"/>
                </a:cubicBezTo>
                <a:cubicBezTo>
                  <a:pt x="2256534" y="2745728"/>
                  <a:pt x="2256533" y="2715418"/>
                  <a:pt x="2274362" y="2697589"/>
                </a:cubicBezTo>
                <a:close/>
                <a:moveTo>
                  <a:pt x="1597046" y="3370219"/>
                </a:moveTo>
                <a:cubicBezTo>
                  <a:pt x="1614875" y="3352390"/>
                  <a:pt x="1645183" y="3352390"/>
                  <a:pt x="1663013" y="3370220"/>
                </a:cubicBezTo>
                <a:cubicBezTo>
                  <a:pt x="1680841" y="3388048"/>
                  <a:pt x="1680842" y="3418357"/>
                  <a:pt x="1663013" y="3436186"/>
                </a:cubicBezTo>
                <a:cubicBezTo>
                  <a:pt x="1645183" y="3455798"/>
                  <a:pt x="1614875" y="3455798"/>
                  <a:pt x="1597047" y="3436186"/>
                </a:cubicBezTo>
                <a:cubicBezTo>
                  <a:pt x="1579217" y="3418356"/>
                  <a:pt x="1579217" y="3388048"/>
                  <a:pt x="1597046" y="3370219"/>
                </a:cubicBezTo>
                <a:close/>
                <a:moveTo>
                  <a:pt x="3217515" y="1469187"/>
                </a:moveTo>
                <a:cubicBezTo>
                  <a:pt x="3235344" y="1451358"/>
                  <a:pt x="3265653" y="1451356"/>
                  <a:pt x="3283479" y="1469182"/>
                </a:cubicBezTo>
                <a:cubicBezTo>
                  <a:pt x="3301310" y="1487016"/>
                  <a:pt x="3301310" y="1517324"/>
                  <a:pt x="3283483" y="1535153"/>
                </a:cubicBezTo>
                <a:cubicBezTo>
                  <a:pt x="3265653" y="1554765"/>
                  <a:pt x="3235345" y="1554767"/>
                  <a:pt x="3217511" y="1535150"/>
                </a:cubicBezTo>
                <a:cubicBezTo>
                  <a:pt x="3199685" y="1517324"/>
                  <a:pt x="3199686" y="1487016"/>
                  <a:pt x="3217515" y="1469187"/>
                </a:cubicBezTo>
                <a:close/>
                <a:moveTo>
                  <a:pt x="3082011" y="1604688"/>
                </a:moveTo>
                <a:cubicBezTo>
                  <a:pt x="3099840" y="1586859"/>
                  <a:pt x="3130148" y="1586858"/>
                  <a:pt x="3147974" y="1604684"/>
                </a:cubicBezTo>
                <a:cubicBezTo>
                  <a:pt x="3165807" y="1622517"/>
                  <a:pt x="3165805" y="1652824"/>
                  <a:pt x="3147976" y="1670653"/>
                </a:cubicBezTo>
                <a:cubicBezTo>
                  <a:pt x="3130147" y="1690265"/>
                  <a:pt x="3099841" y="1690268"/>
                  <a:pt x="3082008" y="1670651"/>
                </a:cubicBezTo>
                <a:cubicBezTo>
                  <a:pt x="3064182" y="1652824"/>
                  <a:pt x="3064182" y="1622517"/>
                  <a:pt x="3082011" y="1604688"/>
                </a:cubicBezTo>
                <a:close/>
                <a:moveTo>
                  <a:pt x="2809229" y="1875687"/>
                </a:moveTo>
                <a:cubicBezTo>
                  <a:pt x="2827058" y="1857858"/>
                  <a:pt x="2857365" y="1857858"/>
                  <a:pt x="2875193" y="1875685"/>
                </a:cubicBezTo>
                <a:cubicBezTo>
                  <a:pt x="2893023" y="1893516"/>
                  <a:pt x="2893024" y="1923824"/>
                  <a:pt x="2875195" y="1941653"/>
                </a:cubicBezTo>
                <a:cubicBezTo>
                  <a:pt x="2857366" y="1961266"/>
                  <a:pt x="2827057" y="1959482"/>
                  <a:pt x="2809227" y="1941652"/>
                </a:cubicBezTo>
                <a:cubicBezTo>
                  <a:pt x="2791399" y="1923824"/>
                  <a:pt x="2791400" y="1893516"/>
                  <a:pt x="2809229" y="1875687"/>
                </a:cubicBezTo>
                <a:close/>
                <a:moveTo>
                  <a:pt x="2944726" y="1740186"/>
                </a:moveTo>
                <a:cubicBezTo>
                  <a:pt x="2962555" y="1722357"/>
                  <a:pt x="2992863" y="1722356"/>
                  <a:pt x="3010690" y="1740184"/>
                </a:cubicBezTo>
                <a:cubicBezTo>
                  <a:pt x="3028522" y="1758015"/>
                  <a:pt x="3028521" y="1788323"/>
                  <a:pt x="3010692" y="1806152"/>
                </a:cubicBezTo>
                <a:cubicBezTo>
                  <a:pt x="2992864" y="1825765"/>
                  <a:pt x="2964340" y="1825766"/>
                  <a:pt x="2944724" y="1806150"/>
                </a:cubicBezTo>
                <a:cubicBezTo>
                  <a:pt x="2926897" y="1788323"/>
                  <a:pt x="2926897" y="1758015"/>
                  <a:pt x="2944726" y="1740186"/>
                </a:cubicBezTo>
                <a:close/>
                <a:moveTo>
                  <a:pt x="1459410" y="3222644"/>
                </a:moveTo>
                <a:cubicBezTo>
                  <a:pt x="1477239" y="3204815"/>
                  <a:pt x="1507548" y="3204815"/>
                  <a:pt x="1525376" y="3222644"/>
                </a:cubicBezTo>
                <a:cubicBezTo>
                  <a:pt x="1543206" y="3240473"/>
                  <a:pt x="1543206" y="3270781"/>
                  <a:pt x="1525377" y="3288610"/>
                </a:cubicBezTo>
                <a:cubicBezTo>
                  <a:pt x="1507548" y="3306439"/>
                  <a:pt x="1477239" y="3306439"/>
                  <a:pt x="1459410" y="3288610"/>
                </a:cubicBezTo>
                <a:cubicBezTo>
                  <a:pt x="1441581" y="3270782"/>
                  <a:pt x="1441581" y="3240473"/>
                  <a:pt x="1459410" y="3222644"/>
                </a:cubicBezTo>
                <a:close/>
                <a:moveTo>
                  <a:pt x="3073100" y="1324776"/>
                </a:moveTo>
                <a:cubicBezTo>
                  <a:pt x="3090929" y="1306947"/>
                  <a:pt x="3121237" y="1306947"/>
                  <a:pt x="3139066" y="1324776"/>
                </a:cubicBezTo>
                <a:cubicBezTo>
                  <a:pt x="3156895" y="1342605"/>
                  <a:pt x="3156895" y="1372913"/>
                  <a:pt x="3139066" y="1390742"/>
                </a:cubicBezTo>
                <a:cubicBezTo>
                  <a:pt x="3121237" y="1408571"/>
                  <a:pt x="3090928" y="1408571"/>
                  <a:pt x="3073100" y="1390742"/>
                </a:cubicBezTo>
                <a:cubicBezTo>
                  <a:pt x="3055271" y="1372913"/>
                  <a:pt x="3055271" y="1342605"/>
                  <a:pt x="3073100" y="1324776"/>
                </a:cubicBezTo>
                <a:close/>
                <a:moveTo>
                  <a:pt x="2937600" y="1460275"/>
                </a:moveTo>
                <a:cubicBezTo>
                  <a:pt x="2955429" y="1442446"/>
                  <a:pt x="2985737" y="1442445"/>
                  <a:pt x="3003566" y="1460275"/>
                </a:cubicBezTo>
                <a:cubicBezTo>
                  <a:pt x="3021395" y="1478103"/>
                  <a:pt x="3021395" y="1508412"/>
                  <a:pt x="3003566" y="1526241"/>
                </a:cubicBezTo>
                <a:cubicBezTo>
                  <a:pt x="2983955" y="1544069"/>
                  <a:pt x="2955428" y="1544070"/>
                  <a:pt x="2937600" y="1526241"/>
                </a:cubicBezTo>
                <a:cubicBezTo>
                  <a:pt x="2919771" y="1508412"/>
                  <a:pt x="2919771" y="1478104"/>
                  <a:pt x="2937600" y="1460275"/>
                </a:cubicBezTo>
                <a:close/>
                <a:moveTo>
                  <a:pt x="2800318" y="1595775"/>
                </a:moveTo>
                <a:cubicBezTo>
                  <a:pt x="2818147" y="1577946"/>
                  <a:pt x="2848455" y="1577945"/>
                  <a:pt x="2866284" y="1595774"/>
                </a:cubicBezTo>
                <a:cubicBezTo>
                  <a:pt x="2884113" y="1613603"/>
                  <a:pt x="2884112" y="1643911"/>
                  <a:pt x="2866283" y="1661740"/>
                </a:cubicBezTo>
                <a:cubicBezTo>
                  <a:pt x="2848454" y="1679569"/>
                  <a:pt x="2819928" y="1679570"/>
                  <a:pt x="2800317" y="1661741"/>
                </a:cubicBezTo>
                <a:cubicBezTo>
                  <a:pt x="2782489" y="1643912"/>
                  <a:pt x="2782489" y="1613604"/>
                  <a:pt x="2800318" y="1595775"/>
                </a:cubicBezTo>
                <a:close/>
                <a:moveTo>
                  <a:pt x="1314971" y="3078191"/>
                </a:moveTo>
                <a:cubicBezTo>
                  <a:pt x="1332800" y="3058578"/>
                  <a:pt x="1363109" y="3058578"/>
                  <a:pt x="1380938" y="3078191"/>
                </a:cubicBezTo>
                <a:cubicBezTo>
                  <a:pt x="1398767" y="3096020"/>
                  <a:pt x="1398767" y="3126329"/>
                  <a:pt x="1380938" y="3144158"/>
                </a:cubicBezTo>
                <a:cubicBezTo>
                  <a:pt x="1363109" y="3161987"/>
                  <a:pt x="1332800" y="3161986"/>
                  <a:pt x="1314971" y="3144157"/>
                </a:cubicBezTo>
                <a:cubicBezTo>
                  <a:pt x="1297142" y="3126329"/>
                  <a:pt x="1297142" y="3096020"/>
                  <a:pt x="1314971" y="3078191"/>
                </a:cubicBezTo>
                <a:close/>
                <a:moveTo>
                  <a:pt x="1450420" y="2942698"/>
                </a:moveTo>
                <a:cubicBezTo>
                  <a:pt x="1468249" y="2923085"/>
                  <a:pt x="1498557" y="2923085"/>
                  <a:pt x="1516386" y="2942697"/>
                </a:cubicBezTo>
                <a:cubicBezTo>
                  <a:pt x="1534215" y="2960526"/>
                  <a:pt x="1534215" y="2990835"/>
                  <a:pt x="1516386" y="3008664"/>
                </a:cubicBezTo>
                <a:cubicBezTo>
                  <a:pt x="1498557" y="3026493"/>
                  <a:pt x="1468249" y="3026493"/>
                  <a:pt x="1450420" y="3008664"/>
                </a:cubicBezTo>
                <a:cubicBezTo>
                  <a:pt x="1432591" y="2990835"/>
                  <a:pt x="1432591" y="2960526"/>
                  <a:pt x="1450420" y="2942698"/>
                </a:cubicBezTo>
                <a:close/>
                <a:moveTo>
                  <a:pt x="2928691" y="1178578"/>
                </a:moveTo>
                <a:cubicBezTo>
                  <a:pt x="2946520" y="1160749"/>
                  <a:pt x="2976829" y="1160750"/>
                  <a:pt x="2994658" y="1178579"/>
                </a:cubicBezTo>
                <a:cubicBezTo>
                  <a:pt x="3012487" y="1196408"/>
                  <a:pt x="3012487" y="1226716"/>
                  <a:pt x="2994658" y="1244545"/>
                </a:cubicBezTo>
                <a:cubicBezTo>
                  <a:pt x="2976829" y="1264158"/>
                  <a:pt x="2946521" y="1264158"/>
                  <a:pt x="2928691" y="1244545"/>
                </a:cubicBezTo>
                <a:cubicBezTo>
                  <a:pt x="2910862" y="1226716"/>
                  <a:pt x="2910862" y="1196407"/>
                  <a:pt x="2928691" y="1178578"/>
                </a:cubicBezTo>
                <a:close/>
                <a:moveTo>
                  <a:pt x="2793190" y="1314079"/>
                </a:moveTo>
                <a:cubicBezTo>
                  <a:pt x="2811019" y="1296250"/>
                  <a:pt x="2841328" y="1296250"/>
                  <a:pt x="2859157" y="1314079"/>
                </a:cubicBezTo>
                <a:cubicBezTo>
                  <a:pt x="2876986" y="1331908"/>
                  <a:pt x="2876986" y="1362217"/>
                  <a:pt x="2859157" y="1380046"/>
                </a:cubicBezTo>
                <a:cubicBezTo>
                  <a:pt x="2839546" y="1399659"/>
                  <a:pt x="2811020" y="1399658"/>
                  <a:pt x="2793190" y="1380046"/>
                </a:cubicBezTo>
                <a:cubicBezTo>
                  <a:pt x="2775361" y="1362216"/>
                  <a:pt x="2775361" y="1331908"/>
                  <a:pt x="2793190" y="1314079"/>
                </a:cubicBezTo>
                <a:close/>
                <a:moveTo>
                  <a:pt x="2655906" y="1449580"/>
                </a:moveTo>
                <a:cubicBezTo>
                  <a:pt x="2673735" y="1431751"/>
                  <a:pt x="2704044" y="1431751"/>
                  <a:pt x="2721873" y="1449580"/>
                </a:cubicBezTo>
                <a:cubicBezTo>
                  <a:pt x="2739702" y="1467409"/>
                  <a:pt x="2739702" y="1497717"/>
                  <a:pt x="2721873" y="1515546"/>
                </a:cubicBezTo>
                <a:cubicBezTo>
                  <a:pt x="2704044" y="1535159"/>
                  <a:pt x="2673736" y="1535159"/>
                  <a:pt x="2655906" y="1515546"/>
                </a:cubicBezTo>
                <a:cubicBezTo>
                  <a:pt x="2638077" y="1497717"/>
                  <a:pt x="2638077" y="1467409"/>
                  <a:pt x="2655906" y="1449580"/>
                </a:cubicBezTo>
                <a:close/>
                <a:moveTo>
                  <a:pt x="1306028" y="2796488"/>
                </a:moveTo>
                <a:cubicBezTo>
                  <a:pt x="1323857" y="2778659"/>
                  <a:pt x="1354165" y="2778659"/>
                  <a:pt x="1371994" y="2796488"/>
                </a:cubicBezTo>
                <a:cubicBezTo>
                  <a:pt x="1389823" y="2814317"/>
                  <a:pt x="1389823" y="2844626"/>
                  <a:pt x="1371994" y="2862455"/>
                </a:cubicBezTo>
                <a:cubicBezTo>
                  <a:pt x="1354165" y="2880284"/>
                  <a:pt x="1323857" y="2880284"/>
                  <a:pt x="1306028" y="2862455"/>
                </a:cubicBezTo>
                <a:cubicBezTo>
                  <a:pt x="1288199" y="2844625"/>
                  <a:pt x="1288199" y="2814317"/>
                  <a:pt x="1306028" y="2796488"/>
                </a:cubicBezTo>
                <a:close/>
                <a:moveTo>
                  <a:pt x="1170490" y="2931990"/>
                </a:moveTo>
                <a:cubicBezTo>
                  <a:pt x="1188319" y="2914161"/>
                  <a:pt x="1216845" y="2914161"/>
                  <a:pt x="1236456" y="2931990"/>
                </a:cubicBezTo>
                <a:cubicBezTo>
                  <a:pt x="1254285" y="2949819"/>
                  <a:pt x="1254285" y="2980127"/>
                  <a:pt x="1236456" y="2997956"/>
                </a:cubicBezTo>
                <a:cubicBezTo>
                  <a:pt x="1218627" y="3015785"/>
                  <a:pt x="1188319" y="3015785"/>
                  <a:pt x="1170490" y="2997956"/>
                </a:cubicBezTo>
                <a:cubicBezTo>
                  <a:pt x="1152661" y="2980127"/>
                  <a:pt x="1152661" y="2949819"/>
                  <a:pt x="1170490" y="2931990"/>
                </a:cubicBezTo>
                <a:close/>
                <a:moveTo>
                  <a:pt x="2784281" y="1034161"/>
                </a:moveTo>
                <a:cubicBezTo>
                  <a:pt x="2802110" y="1016332"/>
                  <a:pt x="2832419" y="1016332"/>
                  <a:pt x="2850248" y="1034162"/>
                </a:cubicBezTo>
                <a:cubicBezTo>
                  <a:pt x="2868077" y="1051990"/>
                  <a:pt x="2868077" y="1082299"/>
                  <a:pt x="2850248" y="1100128"/>
                </a:cubicBezTo>
                <a:cubicBezTo>
                  <a:pt x="2832419" y="1117957"/>
                  <a:pt x="2802110" y="1117957"/>
                  <a:pt x="2784281" y="1100128"/>
                </a:cubicBezTo>
                <a:cubicBezTo>
                  <a:pt x="2766452" y="1082299"/>
                  <a:pt x="2766452" y="1051990"/>
                  <a:pt x="2784281" y="1034161"/>
                </a:cubicBezTo>
                <a:close/>
                <a:moveTo>
                  <a:pt x="2646999" y="1169662"/>
                </a:moveTo>
                <a:cubicBezTo>
                  <a:pt x="2664828" y="1151833"/>
                  <a:pt x="2695136" y="1151833"/>
                  <a:pt x="2712965" y="1169662"/>
                </a:cubicBezTo>
                <a:cubicBezTo>
                  <a:pt x="2730794" y="1187491"/>
                  <a:pt x="2730794" y="1217800"/>
                  <a:pt x="2712965" y="1235629"/>
                </a:cubicBezTo>
                <a:cubicBezTo>
                  <a:pt x="2695136" y="1253458"/>
                  <a:pt x="2666611" y="1253458"/>
                  <a:pt x="2646999" y="1235628"/>
                </a:cubicBezTo>
                <a:cubicBezTo>
                  <a:pt x="2629169" y="1217799"/>
                  <a:pt x="2629170" y="1187491"/>
                  <a:pt x="2646999" y="1169662"/>
                </a:cubicBezTo>
                <a:close/>
                <a:moveTo>
                  <a:pt x="2511498" y="1305162"/>
                </a:moveTo>
                <a:cubicBezTo>
                  <a:pt x="2529327" y="1287333"/>
                  <a:pt x="2559636" y="1287333"/>
                  <a:pt x="2577465" y="1305162"/>
                </a:cubicBezTo>
                <a:cubicBezTo>
                  <a:pt x="2595294" y="1322991"/>
                  <a:pt x="2595294" y="1353300"/>
                  <a:pt x="2577465" y="1371129"/>
                </a:cubicBezTo>
                <a:cubicBezTo>
                  <a:pt x="2559636" y="1388958"/>
                  <a:pt x="2529328" y="1388958"/>
                  <a:pt x="2511498" y="1371128"/>
                </a:cubicBezTo>
                <a:cubicBezTo>
                  <a:pt x="2493669" y="1353299"/>
                  <a:pt x="2493669" y="1322991"/>
                  <a:pt x="2511498" y="1305162"/>
                </a:cubicBezTo>
                <a:close/>
                <a:moveTo>
                  <a:pt x="2376000" y="1440661"/>
                </a:moveTo>
                <a:cubicBezTo>
                  <a:pt x="2393829" y="1422832"/>
                  <a:pt x="2424137" y="1422831"/>
                  <a:pt x="2441966" y="1440661"/>
                </a:cubicBezTo>
                <a:cubicBezTo>
                  <a:pt x="2459795" y="1458490"/>
                  <a:pt x="2459795" y="1488798"/>
                  <a:pt x="2441966" y="1506627"/>
                </a:cubicBezTo>
                <a:cubicBezTo>
                  <a:pt x="2424137" y="1524456"/>
                  <a:pt x="2393829" y="1524456"/>
                  <a:pt x="2376000" y="1506627"/>
                </a:cubicBezTo>
                <a:cubicBezTo>
                  <a:pt x="2358170" y="1488798"/>
                  <a:pt x="2358171" y="1458490"/>
                  <a:pt x="2376000" y="1440661"/>
                </a:cubicBezTo>
                <a:close/>
                <a:moveTo>
                  <a:pt x="1026087" y="2787573"/>
                </a:moveTo>
                <a:cubicBezTo>
                  <a:pt x="1043916" y="2767960"/>
                  <a:pt x="1072443" y="2767960"/>
                  <a:pt x="1092054" y="2787573"/>
                </a:cubicBezTo>
                <a:cubicBezTo>
                  <a:pt x="1109883" y="2805402"/>
                  <a:pt x="1109883" y="2835710"/>
                  <a:pt x="1092054" y="2853539"/>
                </a:cubicBezTo>
                <a:cubicBezTo>
                  <a:pt x="1074225" y="2871368"/>
                  <a:pt x="1043916" y="2871368"/>
                  <a:pt x="1026087" y="2853539"/>
                </a:cubicBezTo>
                <a:cubicBezTo>
                  <a:pt x="1008258" y="2835710"/>
                  <a:pt x="1008258" y="2805402"/>
                  <a:pt x="1026087" y="2787573"/>
                </a:cubicBezTo>
                <a:close/>
                <a:moveTo>
                  <a:pt x="2639857" y="887963"/>
                </a:moveTo>
                <a:cubicBezTo>
                  <a:pt x="2657686" y="870134"/>
                  <a:pt x="2687995" y="870134"/>
                  <a:pt x="2705824" y="887963"/>
                </a:cubicBezTo>
                <a:cubicBezTo>
                  <a:pt x="2723654" y="905793"/>
                  <a:pt x="2723653" y="936101"/>
                  <a:pt x="2705824" y="953930"/>
                </a:cubicBezTo>
                <a:cubicBezTo>
                  <a:pt x="2686214" y="973543"/>
                  <a:pt x="2657687" y="973543"/>
                  <a:pt x="2639858" y="953930"/>
                </a:cubicBezTo>
                <a:cubicBezTo>
                  <a:pt x="2622028" y="936100"/>
                  <a:pt x="2622028" y="905792"/>
                  <a:pt x="2639857" y="887963"/>
                </a:cubicBezTo>
                <a:close/>
                <a:moveTo>
                  <a:pt x="2502565" y="1023462"/>
                </a:moveTo>
                <a:cubicBezTo>
                  <a:pt x="2520394" y="1005633"/>
                  <a:pt x="2550703" y="1005634"/>
                  <a:pt x="2568532" y="1023463"/>
                </a:cubicBezTo>
                <a:cubicBezTo>
                  <a:pt x="2586362" y="1041293"/>
                  <a:pt x="2586362" y="1071601"/>
                  <a:pt x="2568533" y="1089430"/>
                </a:cubicBezTo>
                <a:cubicBezTo>
                  <a:pt x="2550704" y="1109043"/>
                  <a:pt x="2522179" y="1109043"/>
                  <a:pt x="2502566" y="1089429"/>
                </a:cubicBezTo>
                <a:cubicBezTo>
                  <a:pt x="2484736" y="1071600"/>
                  <a:pt x="2484736" y="1041291"/>
                  <a:pt x="2502565" y="1023462"/>
                </a:cubicBezTo>
                <a:close/>
                <a:moveTo>
                  <a:pt x="2367066" y="1158961"/>
                </a:moveTo>
                <a:cubicBezTo>
                  <a:pt x="2384895" y="1141132"/>
                  <a:pt x="2415204" y="1141132"/>
                  <a:pt x="2433033" y="1158962"/>
                </a:cubicBezTo>
                <a:cubicBezTo>
                  <a:pt x="2450863" y="1176791"/>
                  <a:pt x="2450863" y="1207100"/>
                  <a:pt x="2433034" y="1224929"/>
                </a:cubicBezTo>
                <a:cubicBezTo>
                  <a:pt x="2415205" y="1244541"/>
                  <a:pt x="2384897" y="1244541"/>
                  <a:pt x="2367067" y="1224928"/>
                </a:cubicBezTo>
                <a:cubicBezTo>
                  <a:pt x="2349238" y="1207099"/>
                  <a:pt x="2349237" y="1176790"/>
                  <a:pt x="2367066" y="1158961"/>
                </a:cubicBezTo>
                <a:close/>
                <a:moveTo>
                  <a:pt x="2231565" y="1294462"/>
                </a:moveTo>
                <a:cubicBezTo>
                  <a:pt x="2249394" y="1276633"/>
                  <a:pt x="2279705" y="1276633"/>
                  <a:pt x="2297535" y="1294463"/>
                </a:cubicBezTo>
                <a:cubicBezTo>
                  <a:pt x="2315362" y="1312292"/>
                  <a:pt x="2315363" y="1342601"/>
                  <a:pt x="2297535" y="1360430"/>
                </a:cubicBezTo>
                <a:cubicBezTo>
                  <a:pt x="2279706" y="1380042"/>
                  <a:pt x="2249396" y="1378259"/>
                  <a:pt x="2231566" y="1360429"/>
                </a:cubicBezTo>
                <a:cubicBezTo>
                  <a:pt x="2213737" y="1342600"/>
                  <a:pt x="2213736" y="1312291"/>
                  <a:pt x="2231565" y="1294462"/>
                </a:cubicBezTo>
                <a:close/>
                <a:moveTo>
                  <a:pt x="1421725" y="2104254"/>
                </a:moveTo>
                <a:cubicBezTo>
                  <a:pt x="1439555" y="2086425"/>
                  <a:pt x="1469863" y="2086424"/>
                  <a:pt x="1487693" y="2104254"/>
                </a:cubicBezTo>
                <a:cubicBezTo>
                  <a:pt x="1505522" y="2122083"/>
                  <a:pt x="1505522" y="2152392"/>
                  <a:pt x="1487693" y="2170221"/>
                </a:cubicBezTo>
                <a:cubicBezTo>
                  <a:pt x="1469864" y="2188050"/>
                  <a:pt x="1439555" y="2188050"/>
                  <a:pt x="1421726" y="2170221"/>
                </a:cubicBezTo>
                <a:cubicBezTo>
                  <a:pt x="1403896" y="2152391"/>
                  <a:pt x="1403896" y="2122083"/>
                  <a:pt x="1421725" y="2104254"/>
                </a:cubicBezTo>
                <a:close/>
                <a:moveTo>
                  <a:pt x="2495421" y="743549"/>
                </a:moveTo>
                <a:cubicBezTo>
                  <a:pt x="2513250" y="725720"/>
                  <a:pt x="2543558" y="725720"/>
                  <a:pt x="2561387" y="743549"/>
                </a:cubicBezTo>
                <a:cubicBezTo>
                  <a:pt x="2579216" y="761378"/>
                  <a:pt x="2579216" y="791686"/>
                  <a:pt x="2561387" y="809515"/>
                </a:cubicBezTo>
                <a:cubicBezTo>
                  <a:pt x="2541776" y="827344"/>
                  <a:pt x="2513250" y="827344"/>
                  <a:pt x="2495421" y="809515"/>
                </a:cubicBezTo>
                <a:cubicBezTo>
                  <a:pt x="2477592" y="791686"/>
                  <a:pt x="2477592" y="761378"/>
                  <a:pt x="2495421" y="743549"/>
                </a:cubicBezTo>
                <a:close/>
                <a:moveTo>
                  <a:pt x="1821068" y="1417844"/>
                </a:moveTo>
                <a:cubicBezTo>
                  <a:pt x="1838897" y="1400015"/>
                  <a:pt x="1869206" y="1400015"/>
                  <a:pt x="1887035" y="1417844"/>
                </a:cubicBezTo>
                <a:cubicBezTo>
                  <a:pt x="1904864" y="1435673"/>
                  <a:pt x="1904864" y="1465982"/>
                  <a:pt x="1887035" y="1483811"/>
                </a:cubicBezTo>
                <a:cubicBezTo>
                  <a:pt x="1869206" y="1501640"/>
                  <a:pt x="1838898" y="1501640"/>
                  <a:pt x="1821069" y="1483811"/>
                </a:cubicBezTo>
                <a:cubicBezTo>
                  <a:pt x="1803240" y="1465982"/>
                  <a:pt x="1803239" y="1435673"/>
                  <a:pt x="1821068" y="1417844"/>
                </a:cubicBezTo>
                <a:close/>
                <a:moveTo>
                  <a:pt x="1685569" y="1553343"/>
                </a:moveTo>
                <a:cubicBezTo>
                  <a:pt x="1703398" y="1535514"/>
                  <a:pt x="1731923" y="1535515"/>
                  <a:pt x="1751535" y="1553343"/>
                </a:cubicBezTo>
                <a:cubicBezTo>
                  <a:pt x="1769364" y="1571172"/>
                  <a:pt x="1769364" y="1601480"/>
                  <a:pt x="1751535" y="1619309"/>
                </a:cubicBezTo>
                <a:cubicBezTo>
                  <a:pt x="1733706" y="1637138"/>
                  <a:pt x="1703398" y="1637138"/>
                  <a:pt x="1685569" y="1619309"/>
                </a:cubicBezTo>
                <a:cubicBezTo>
                  <a:pt x="1667739" y="1601479"/>
                  <a:pt x="1667740" y="1571172"/>
                  <a:pt x="1685569" y="1553343"/>
                </a:cubicBezTo>
                <a:close/>
                <a:moveTo>
                  <a:pt x="2358130" y="879048"/>
                </a:moveTo>
                <a:cubicBezTo>
                  <a:pt x="2375958" y="861219"/>
                  <a:pt x="2406267" y="861219"/>
                  <a:pt x="2424096" y="879048"/>
                </a:cubicBezTo>
                <a:cubicBezTo>
                  <a:pt x="2441925" y="896877"/>
                  <a:pt x="2441925" y="927186"/>
                  <a:pt x="2424096" y="945015"/>
                </a:cubicBezTo>
                <a:cubicBezTo>
                  <a:pt x="2406267" y="962844"/>
                  <a:pt x="2375959" y="962844"/>
                  <a:pt x="2358130" y="945014"/>
                </a:cubicBezTo>
                <a:cubicBezTo>
                  <a:pt x="2340301" y="927185"/>
                  <a:pt x="2340301" y="896877"/>
                  <a:pt x="2358130" y="879048"/>
                </a:cubicBezTo>
                <a:close/>
                <a:moveTo>
                  <a:pt x="2222629" y="1014546"/>
                </a:moveTo>
                <a:cubicBezTo>
                  <a:pt x="2240458" y="996717"/>
                  <a:pt x="2270768" y="996717"/>
                  <a:pt x="2288597" y="1014546"/>
                </a:cubicBezTo>
                <a:cubicBezTo>
                  <a:pt x="2306424" y="1032375"/>
                  <a:pt x="2306424" y="1062684"/>
                  <a:pt x="2288597" y="1080512"/>
                </a:cubicBezTo>
                <a:cubicBezTo>
                  <a:pt x="2270768" y="1098341"/>
                  <a:pt x="2240458" y="1098341"/>
                  <a:pt x="2222629" y="1080512"/>
                </a:cubicBezTo>
                <a:cubicBezTo>
                  <a:pt x="2204799" y="1062683"/>
                  <a:pt x="2204800" y="1032375"/>
                  <a:pt x="2222629" y="1014546"/>
                </a:cubicBezTo>
                <a:close/>
                <a:moveTo>
                  <a:pt x="2087129" y="1150045"/>
                </a:moveTo>
                <a:cubicBezTo>
                  <a:pt x="2104958" y="1132216"/>
                  <a:pt x="2135266" y="1132216"/>
                  <a:pt x="2153095" y="1150045"/>
                </a:cubicBezTo>
                <a:cubicBezTo>
                  <a:pt x="2170924" y="1167874"/>
                  <a:pt x="2170924" y="1198182"/>
                  <a:pt x="2153095" y="1216011"/>
                </a:cubicBezTo>
                <a:cubicBezTo>
                  <a:pt x="2133484" y="1233840"/>
                  <a:pt x="2104958" y="1233840"/>
                  <a:pt x="2087129" y="1216011"/>
                </a:cubicBezTo>
                <a:cubicBezTo>
                  <a:pt x="2069300" y="1198182"/>
                  <a:pt x="2069300" y="1167874"/>
                  <a:pt x="2087129" y="1150045"/>
                </a:cubicBezTo>
                <a:close/>
                <a:moveTo>
                  <a:pt x="1277291" y="1959839"/>
                </a:moveTo>
                <a:cubicBezTo>
                  <a:pt x="1295120" y="1940226"/>
                  <a:pt x="1323645" y="1940226"/>
                  <a:pt x="1343258" y="1959839"/>
                </a:cubicBezTo>
                <a:cubicBezTo>
                  <a:pt x="1361087" y="1977668"/>
                  <a:pt x="1361086" y="2007977"/>
                  <a:pt x="1343258" y="2025806"/>
                </a:cubicBezTo>
                <a:cubicBezTo>
                  <a:pt x="1325428" y="2043635"/>
                  <a:pt x="1295120" y="2043635"/>
                  <a:pt x="1277291" y="2025806"/>
                </a:cubicBezTo>
                <a:cubicBezTo>
                  <a:pt x="1259461" y="2007976"/>
                  <a:pt x="1259462" y="1977668"/>
                  <a:pt x="1277291" y="1959839"/>
                </a:cubicBezTo>
                <a:close/>
                <a:moveTo>
                  <a:pt x="1412790" y="1824338"/>
                </a:moveTo>
                <a:cubicBezTo>
                  <a:pt x="1430614" y="1804730"/>
                  <a:pt x="1460922" y="1804730"/>
                  <a:pt x="1478751" y="1824343"/>
                </a:cubicBezTo>
                <a:cubicBezTo>
                  <a:pt x="1496580" y="1842172"/>
                  <a:pt x="1496580" y="1872480"/>
                  <a:pt x="1478756" y="1890304"/>
                </a:cubicBezTo>
                <a:cubicBezTo>
                  <a:pt x="1460927" y="1908133"/>
                  <a:pt x="1430619" y="1908134"/>
                  <a:pt x="1412789" y="1890304"/>
                </a:cubicBezTo>
                <a:cubicBezTo>
                  <a:pt x="1394960" y="1872474"/>
                  <a:pt x="1394961" y="1842167"/>
                  <a:pt x="1412790" y="1824338"/>
                </a:cubicBezTo>
                <a:close/>
                <a:moveTo>
                  <a:pt x="1548282" y="1688844"/>
                </a:moveTo>
                <a:cubicBezTo>
                  <a:pt x="1566111" y="1669231"/>
                  <a:pt x="1596422" y="1671016"/>
                  <a:pt x="1614250" y="1688844"/>
                </a:cubicBezTo>
                <a:cubicBezTo>
                  <a:pt x="1632080" y="1706674"/>
                  <a:pt x="1632080" y="1736982"/>
                  <a:pt x="1614251" y="1754811"/>
                </a:cubicBezTo>
                <a:cubicBezTo>
                  <a:pt x="1596421" y="1772640"/>
                  <a:pt x="1566111" y="1772640"/>
                  <a:pt x="1548282" y="1754811"/>
                </a:cubicBezTo>
                <a:cubicBezTo>
                  <a:pt x="1530455" y="1736982"/>
                  <a:pt x="1530455" y="1706673"/>
                  <a:pt x="1548282" y="1688844"/>
                </a:cubicBezTo>
                <a:close/>
                <a:moveTo>
                  <a:pt x="1949844" y="1285545"/>
                </a:moveTo>
                <a:cubicBezTo>
                  <a:pt x="1967673" y="1267716"/>
                  <a:pt x="1997982" y="1267716"/>
                  <a:pt x="2015811" y="1285545"/>
                </a:cubicBezTo>
                <a:cubicBezTo>
                  <a:pt x="2033640" y="1303374"/>
                  <a:pt x="2033640" y="1333683"/>
                  <a:pt x="2015811" y="1351512"/>
                </a:cubicBezTo>
                <a:cubicBezTo>
                  <a:pt x="1997982" y="1369341"/>
                  <a:pt x="1967674" y="1369341"/>
                  <a:pt x="1949845" y="1351511"/>
                </a:cubicBezTo>
                <a:cubicBezTo>
                  <a:pt x="1932016" y="1333682"/>
                  <a:pt x="1932015" y="1303374"/>
                  <a:pt x="1949844" y="1285545"/>
                </a:cubicBezTo>
                <a:close/>
                <a:moveTo>
                  <a:pt x="1140002" y="2095340"/>
                </a:moveTo>
                <a:cubicBezTo>
                  <a:pt x="1159613" y="2075727"/>
                  <a:pt x="1188138" y="2075726"/>
                  <a:pt x="1205969" y="2095340"/>
                </a:cubicBezTo>
                <a:cubicBezTo>
                  <a:pt x="1223797" y="2113169"/>
                  <a:pt x="1223797" y="2143477"/>
                  <a:pt x="1205968" y="2161306"/>
                </a:cubicBezTo>
                <a:cubicBezTo>
                  <a:pt x="1188139" y="2179136"/>
                  <a:pt x="1157831" y="2179135"/>
                  <a:pt x="1140002" y="2161307"/>
                </a:cubicBezTo>
                <a:cubicBezTo>
                  <a:pt x="1122172" y="2143477"/>
                  <a:pt x="1122172" y="2113169"/>
                  <a:pt x="1140002" y="2095340"/>
                </a:cubicBezTo>
                <a:close/>
                <a:moveTo>
                  <a:pt x="1812152" y="1136146"/>
                </a:moveTo>
                <a:cubicBezTo>
                  <a:pt x="1829981" y="1118317"/>
                  <a:pt x="1860290" y="1118317"/>
                  <a:pt x="1878118" y="1136146"/>
                </a:cubicBezTo>
                <a:cubicBezTo>
                  <a:pt x="1895947" y="1153975"/>
                  <a:pt x="1895947" y="1184283"/>
                  <a:pt x="1878118" y="1202112"/>
                </a:cubicBezTo>
                <a:cubicBezTo>
                  <a:pt x="1860289" y="1219941"/>
                  <a:pt x="1829981" y="1219941"/>
                  <a:pt x="1812152" y="1202112"/>
                </a:cubicBezTo>
                <a:cubicBezTo>
                  <a:pt x="1794323" y="1184283"/>
                  <a:pt x="1794323" y="1153975"/>
                  <a:pt x="1812152" y="1136146"/>
                </a:cubicBezTo>
                <a:close/>
                <a:moveTo>
                  <a:pt x="1676651" y="1271645"/>
                </a:moveTo>
                <a:cubicBezTo>
                  <a:pt x="1694480" y="1253816"/>
                  <a:pt x="1724789" y="1253816"/>
                  <a:pt x="1742618" y="1271645"/>
                </a:cubicBezTo>
                <a:cubicBezTo>
                  <a:pt x="1760447" y="1289474"/>
                  <a:pt x="1760447" y="1319782"/>
                  <a:pt x="1742618" y="1337611"/>
                </a:cubicBezTo>
                <a:cubicBezTo>
                  <a:pt x="1724789" y="1355440"/>
                  <a:pt x="1694480" y="1355440"/>
                  <a:pt x="1676651" y="1337612"/>
                </a:cubicBezTo>
                <a:cubicBezTo>
                  <a:pt x="1658822" y="1319783"/>
                  <a:pt x="1658823" y="1289474"/>
                  <a:pt x="1676651" y="1271645"/>
                </a:cubicBezTo>
                <a:close/>
                <a:moveTo>
                  <a:pt x="1541149" y="1407144"/>
                </a:moveTo>
                <a:cubicBezTo>
                  <a:pt x="1558978" y="1389315"/>
                  <a:pt x="1587504" y="1389315"/>
                  <a:pt x="1607115" y="1407144"/>
                </a:cubicBezTo>
                <a:cubicBezTo>
                  <a:pt x="1624944" y="1424973"/>
                  <a:pt x="1624944" y="1455281"/>
                  <a:pt x="1607115" y="1473110"/>
                </a:cubicBezTo>
                <a:cubicBezTo>
                  <a:pt x="1589286" y="1490939"/>
                  <a:pt x="1558978" y="1490939"/>
                  <a:pt x="1541148" y="1473110"/>
                </a:cubicBezTo>
                <a:cubicBezTo>
                  <a:pt x="1523320" y="1455281"/>
                  <a:pt x="1523320" y="1424973"/>
                  <a:pt x="1541149" y="1407144"/>
                </a:cubicBezTo>
                <a:close/>
                <a:moveTo>
                  <a:pt x="2349216" y="597351"/>
                </a:moveTo>
                <a:cubicBezTo>
                  <a:pt x="2367045" y="579522"/>
                  <a:pt x="2397354" y="579522"/>
                  <a:pt x="2415183" y="597351"/>
                </a:cubicBezTo>
                <a:cubicBezTo>
                  <a:pt x="2433012" y="615180"/>
                  <a:pt x="2433012" y="645489"/>
                  <a:pt x="2415183" y="663318"/>
                </a:cubicBezTo>
                <a:cubicBezTo>
                  <a:pt x="2397354" y="682930"/>
                  <a:pt x="2368827" y="682931"/>
                  <a:pt x="2349216" y="663318"/>
                </a:cubicBezTo>
                <a:cubicBezTo>
                  <a:pt x="2331387" y="645489"/>
                  <a:pt x="2331387" y="615180"/>
                  <a:pt x="2349216" y="597351"/>
                </a:cubicBezTo>
                <a:close/>
                <a:moveTo>
                  <a:pt x="2213701" y="732850"/>
                </a:moveTo>
                <a:cubicBezTo>
                  <a:pt x="2231530" y="715021"/>
                  <a:pt x="2261838" y="715021"/>
                  <a:pt x="2279667" y="732850"/>
                </a:cubicBezTo>
                <a:cubicBezTo>
                  <a:pt x="2297496" y="750679"/>
                  <a:pt x="2297496" y="780987"/>
                  <a:pt x="2279667" y="798816"/>
                </a:cubicBezTo>
                <a:cubicBezTo>
                  <a:pt x="2261838" y="818429"/>
                  <a:pt x="2231530" y="818429"/>
                  <a:pt x="2213701" y="798816"/>
                </a:cubicBezTo>
                <a:cubicBezTo>
                  <a:pt x="2195872" y="780987"/>
                  <a:pt x="2195872" y="750679"/>
                  <a:pt x="2213701" y="732850"/>
                </a:cubicBezTo>
                <a:close/>
                <a:moveTo>
                  <a:pt x="2078198" y="868351"/>
                </a:moveTo>
                <a:cubicBezTo>
                  <a:pt x="2096027" y="850522"/>
                  <a:pt x="2126336" y="850522"/>
                  <a:pt x="2144165" y="868351"/>
                </a:cubicBezTo>
                <a:cubicBezTo>
                  <a:pt x="2161994" y="886180"/>
                  <a:pt x="2161994" y="916488"/>
                  <a:pt x="2144165" y="934317"/>
                </a:cubicBezTo>
                <a:cubicBezTo>
                  <a:pt x="2126336" y="953930"/>
                  <a:pt x="2096028" y="953930"/>
                  <a:pt x="2078198" y="934317"/>
                </a:cubicBezTo>
                <a:cubicBezTo>
                  <a:pt x="2060370" y="916488"/>
                  <a:pt x="2060369" y="886180"/>
                  <a:pt x="2078198" y="868351"/>
                </a:cubicBezTo>
                <a:close/>
                <a:moveTo>
                  <a:pt x="1268373" y="1678140"/>
                </a:moveTo>
                <a:cubicBezTo>
                  <a:pt x="1286196" y="1660316"/>
                  <a:pt x="1316505" y="1660316"/>
                  <a:pt x="1334334" y="1678145"/>
                </a:cubicBezTo>
                <a:cubicBezTo>
                  <a:pt x="1352163" y="1695974"/>
                  <a:pt x="1352163" y="1726282"/>
                  <a:pt x="1334339" y="1744106"/>
                </a:cubicBezTo>
                <a:cubicBezTo>
                  <a:pt x="1316510" y="1761935"/>
                  <a:pt x="1286201" y="1761935"/>
                  <a:pt x="1268372" y="1744106"/>
                </a:cubicBezTo>
                <a:cubicBezTo>
                  <a:pt x="1250543" y="1726277"/>
                  <a:pt x="1250544" y="1695969"/>
                  <a:pt x="1268373" y="1678140"/>
                </a:cubicBezTo>
                <a:close/>
                <a:moveTo>
                  <a:pt x="1132871" y="1813640"/>
                </a:moveTo>
                <a:cubicBezTo>
                  <a:pt x="1150700" y="1795811"/>
                  <a:pt x="1179225" y="1795811"/>
                  <a:pt x="1198838" y="1813640"/>
                </a:cubicBezTo>
                <a:cubicBezTo>
                  <a:pt x="1216667" y="1831469"/>
                  <a:pt x="1216666" y="1861777"/>
                  <a:pt x="1198837" y="1879606"/>
                </a:cubicBezTo>
                <a:cubicBezTo>
                  <a:pt x="1181008" y="1897435"/>
                  <a:pt x="1150700" y="1897435"/>
                  <a:pt x="1132871" y="1879606"/>
                </a:cubicBezTo>
                <a:cubicBezTo>
                  <a:pt x="1115042" y="1861777"/>
                  <a:pt x="1115042" y="1831469"/>
                  <a:pt x="1132871" y="1813640"/>
                </a:cubicBezTo>
                <a:close/>
                <a:moveTo>
                  <a:pt x="1403866" y="1542645"/>
                </a:moveTo>
                <a:cubicBezTo>
                  <a:pt x="1421695" y="1524816"/>
                  <a:pt x="1452003" y="1524816"/>
                  <a:pt x="1469832" y="1542645"/>
                </a:cubicBezTo>
                <a:cubicBezTo>
                  <a:pt x="1487661" y="1560474"/>
                  <a:pt x="1487661" y="1590782"/>
                  <a:pt x="1469832" y="1608611"/>
                </a:cubicBezTo>
                <a:cubicBezTo>
                  <a:pt x="1452003" y="1626440"/>
                  <a:pt x="1421695" y="1626440"/>
                  <a:pt x="1403866" y="1608611"/>
                </a:cubicBezTo>
                <a:cubicBezTo>
                  <a:pt x="1386037" y="1590782"/>
                  <a:pt x="1386037" y="1560474"/>
                  <a:pt x="1403866" y="1542645"/>
                </a:cubicBezTo>
                <a:close/>
                <a:moveTo>
                  <a:pt x="1940916" y="1003849"/>
                </a:moveTo>
                <a:cubicBezTo>
                  <a:pt x="1958745" y="986020"/>
                  <a:pt x="1989053" y="986020"/>
                  <a:pt x="2006882" y="1003849"/>
                </a:cubicBezTo>
                <a:cubicBezTo>
                  <a:pt x="2024711" y="1021678"/>
                  <a:pt x="2024711" y="1051986"/>
                  <a:pt x="2006882" y="1069815"/>
                </a:cubicBezTo>
                <a:cubicBezTo>
                  <a:pt x="1989053" y="1089428"/>
                  <a:pt x="1960529" y="1087644"/>
                  <a:pt x="1940916" y="1069815"/>
                </a:cubicBezTo>
                <a:cubicBezTo>
                  <a:pt x="1923087" y="1051986"/>
                  <a:pt x="1923087" y="1021678"/>
                  <a:pt x="1940916" y="1003849"/>
                </a:cubicBezTo>
                <a:close/>
                <a:moveTo>
                  <a:pt x="995583" y="1949141"/>
                </a:moveTo>
                <a:cubicBezTo>
                  <a:pt x="1013412" y="1931312"/>
                  <a:pt x="1043720" y="1931312"/>
                  <a:pt x="1061549" y="1949141"/>
                </a:cubicBezTo>
                <a:cubicBezTo>
                  <a:pt x="1079378" y="1966970"/>
                  <a:pt x="1079378" y="1997278"/>
                  <a:pt x="1061549" y="2015107"/>
                </a:cubicBezTo>
                <a:cubicBezTo>
                  <a:pt x="1043720" y="2032936"/>
                  <a:pt x="1013411" y="2032937"/>
                  <a:pt x="995582" y="2015108"/>
                </a:cubicBezTo>
                <a:cubicBezTo>
                  <a:pt x="977753" y="1997279"/>
                  <a:pt x="977753" y="1966970"/>
                  <a:pt x="995583" y="1949141"/>
                </a:cubicBezTo>
                <a:close/>
                <a:moveTo>
                  <a:pt x="863836" y="2079763"/>
                </a:moveTo>
                <a:cubicBezTo>
                  <a:pt x="881665" y="2061934"/>
                  <a:pt x="911973" y="2061934"/>
                  <a:pt x="929802" y="2079763"/>
                </a:cubicBezTo>
                <a:cubicBezTo>
                  <a:pt x="947631" y="2097592"/>
                  <a:pt x="947631" y="2127901"/>
                  <a:pt x="929802" y="2145730"/>
                </a:cubicBezTo>
                <a:cubicBezTo>
                  <a:pt x="911973" y="2163558"/>
                  <a:pt x="881665" y="2163558"/>
                  <a:pt x="863836" y="2145729"/>
                </a:cubicBezTo>
                <a:cubicBezTo>
                  <a:pt x="846007" y="2127901"/>
                  <a:pt x="846007" y="2097592"/>
                  <a:pt x="863836" y="2079763"/>
                </a:cubicBezTo>
                <a:close/>
                <a:moveTo>
                  <a:pt x="1532232" y="1127232"/>
                </a:moveTo>
                <a:cubicBezTo>
                  <a:pt x="1550061" y="1109403"/>
                  <a:pt x="1580369" y="1109403"/>
                  <a:pt x="1598198" y="1127231"/>
                </a:cubicBezTo>
                <a:cubicBezTo>
                  <a:pt x="1616027" y="1145060"/>
                  <a:pt x="1616027" y="1175369"/>
                  <a:pt x="1598198" y="1193198"/>
                </a:cubicBezTo>
                <a:cubicBezTo>
                  <a:pt x="1580369" y="1211027"/>
                  <a:pt x="1550061" y="1211027"/>
                  <a:pt x="1532232" y="1193198"/>
                </a:cubicBezTo>
                <a:cubicBezTo>
                  <a:pt x="1514403" y="1175369"/>
                  <a:pt x="1514403" y="1145061"/>
                  <a:pt x="1532232" y="1127232"/>
                </a:cubicBezTo>
                <a:close/>
                <a:moveTo>
                  <a:pt x="1667731" y="991731"/>
                </a:moveTo>
                <a:cubicBezTo>
                  <a:pt x="1685560" y="973902"/>
                  <a:pt x="1715869" y="973902"/>
                  <a:pt x="1733698" y="991731"/>
                </a:cubicBezTo>
                <a:cubicBezTo>
                  <a:pt x="1751527" y="1009558"/>
                  <a:pt x="1751527" y="1039868"/>
                  <a:pt x="1733698" y="1057697"/>
                </a:cubicBezTo>
                <a:cubicBezTo>
                  <a:pt x="1715869" y="1075526"/>
                  <a:pt x="1685560" y="1075526"/>
                  <a:pt x="1667731" y="1057697"/>
                </a:cubicBezTo>
                <a:cubicBezTo>
                  <a:pt x="1649902" y="1039868"/>
                  <a:pt x="1649902" y="1009558"/>
                  <a:pt x="1667731" y="991731"/>
                </a:cubicBezTo>
                <a:close/>
                <a:moveTo>
                  <a:pt x="1803231" y="856231"/>
                </a:moveTo>
                <a:cubicBezTo>
                  <a:pt x="1822842" y="838402"/>
                  <a:pt x="1851369" y="838402"/>
                  <a:pt x="1869198" y="856231"/>
                </a:cubicBezTo>
                <a:cubicBezTo>
                  <a:pt x="1887027" y="874060"/>
                  <a:pt x="1887027" y="904368"/>
                  <a:pt x="1869198" y="922197"/>
                </a:cubicBezTo>
                <a:cubicBezTo>
                  <a:pt x="1851369" y="940026"/>
                  <a:pt x="1821060" y="940026"/>
                  <a:pt x="1803231" y="922197"/>
                </a:cubicBezTo>
                <a:cubicBezTo>
                  <a:pt x="1785402" y="904368"/>
                  <a:pt x="1785402" y="874060"/>
                  <a:pt x="1803231" y="856231"/>
                </a:cubicBezTo>
                <a:close/>
                <a:moveTo>
                  <a:pt x="2069319" y="588434"/>
                </a:moveTo>
                <a:cubicBezTo>
                  <a:pt x="2087148" y="570605"/>
                  <a:pt x="2117456" y="570605"/>
                  <a:pt x="2135285" y="588434"/>
                </a:cubicBezTo>
                <a:cubicBezTo>
                  <a:pt x="2153114" y="606263"/>
                  <a:pt x="2153114" y="636571"/>
                  <a:pt x="2135285" y="654400"/>
                </a:cubicBezTo>
                <a:cubicBezTo>
                  <a:pt x="2117456" y="672229"/>
                  <a:pt x="2087148" y="672229"/>
                  <a:pt x="2069319" y="654400"/>
                </a:cubicBezTo>
                <a:cubicBezTo>
                  <a:pt x="2051490" y="636571"/>
                  <a:pt x="2051490" y="606263"/>
                  <a:pt x="2069319" y="588434"/>
                </a:cubicBezTo>
                <a:close/>
                <a:moveTo>
                  <a:pt x="1933819" y="723928"/>
                </a:moveTo>
                <a:cubicBezTo>
                  <a:pt x="1951648" y="706099"/>
                  <a:pt x="1981956" y="706099"/>
                  <a:pt x="1999785" y="723928"/>
                </a:cubicBezTo>
                <a:cubicBezTo>
                  <a:pt x="2017614" y="741757"/>
                  <a:pt x="2017614" y="772066"/>
                  <a:pt x="1999785" y="789895"/>
                </a:cubicBezTo>
                <a:cubicBezTo>
                  <a:pt x="1981956" y="807724"/>
                  <a:pt x="1951648" y="807724"/>
                  <a:pt x="1933819" y="789895"/>
                </a:cubicBezTo>
                <a:cubicBezTo>
                  <a:pt x="1915990" y="772066"/>
                  <a:pt x="1915990" y="741757"/>
                  <a:pt x="1933819" y="723928"/>
                </a:cubicBezTo>
                <a:close/>
                <a:moveTo>
                  <a:pt x="2204789" y="452936"/>
                </a:moveTo>
                <a:cubicBezTo>
                  <a:pt x="2222618" y="435107"/>
                  <a:pt x="2252927" y="435106"/>
                  <a:pt x="2270755" y="452935"/>
                </a:cubicBezTo>
                <a:cubicBezTo>
                  <a:pt x="2288585" y="470765"/>
                  <a:pt x="2288584" y="501073"/>
                  <a:pt x="2270755" y="518902"/>
                </a:cubicBezTo>
                <a:cubicBezTo>
                  <a:pt x="2252926" y="536731"/>
                  <a:pt x="2224400" y="536731"/>
                  <a:pt x="2204789" y="518902"/>
                </a:cubicBezTo>
                <a:cubicBezTo>
                  <a:pt x="2186960" y="501073"/>
                  <a:pt x="2186960" y="470765"/>
                  <a:pt x="2204789" y="452936"/>
                </a:cubicBezTo>
                <a:close/>
                <a:moveTo>
                  <a:pt x="1259451" y="1398229"/>
                </a:moveTo>
                <a:cubicBezTo>
                  <a:pt x="1277280" y="1378616"/>
                  <a:pt x="1307588" y="1380400"/>
                  <a:pt x="1325417" y="1398229"/>
                </a:cubicBezTo>
                <a:cubicBezTo>
                  <a:pt x="1343246" y="1416058"/>
                  <a:pt x="1343246" y="1446366"/>
                  <a:pt x="1325417" y="1464195"/>
                </a:cubicBezTo>
                <a:cubicBezTo>
                  <a:pt x="1307588" y="1482025"/>
                  <a:pt x="1277280" y="1482025"/>
                  <a:pt x="1259451" y="1464196"/>
                </a:cubicBezTo>
                <a:cubicBezTo>
                  <a:pt x="1241622" y="1446367"/>
                  <a:pt x="1241622" y="1416058"/>
                  <a:pt x="1259451" y="1398229"/>
                </a:cubicBezTo>
                <a:close/>
                <a:moveTo>
                  <a:pt x="1394948" y="1262731"/>
                </a:moveTo>
                <a:cubicBezTo>
                  <a:pt x="1414559" y="1244902"/>
                  <a:pt x="1443085" y="1244902"/>
                  <a:pt x="1460914" y="1262731"/>
                </a:cubicBezTo>
                <a:cubicBezTo>
                  <a:pt x="1478743" y="1280560"/>
                  <a:pt x="1478743" y="1310868"/>
                  <a:pt x="1460914" y="1328697"/>
                </a:cubicBezTo>
                <a:cubicBezTo>
                  <a:pt x="1443085" y="1346526"/>
                  <a:pt x="1412777" y="1346526"/>
                  <a:pt x="1394948" y="1328697"/>
                </a:cubicBezTo>
                <a:cubicBezTo>
                  <a:pt x="1377119" y="1310868"/>
                  <a:pt x="1377119" y="1280560"/>
                  <a:pt x="1394948" y="1262731"/>
                </a:cubicBezTo>
                <a:close/>
                <a:moveTo>
                  <a:pt x="1123954" y="1533725"/>
                </a:moveTo>
                <a:cubicBezTo>
                  <a:pt x="1141778" y="1514118"/>
                  <a:pt x="1172086" y="1514118"/>
                  <a:pt x="1189915" y="1533730"/>
                </a:cubicBezTo>
                <a:cubicBezTo>
                  <a:pt x="1207744" y="1551559"/>
                  <a:pt x="1207744" y="1581868"/>
                  <a:pt x="1189920" y="1599692"/>
                </a:cubicBezTo>
                <a:cubicBezTo>
                  <a:pt x="1172091" y="1617521"/>
                  <a:pt x="1141783" y="1617520"/>
                  <a:pt x="1123954" y="1599692"/>
                </a:cubicBezTo>
                <a:cubicBezTo>
                  <a:pt x="1106125" y="1581862"/>
                  <a:pt x="1106125" y="1551554"/>
                  <a:pt x="1123954" y="1533725"/>
                </a:cubicBezTo>
                <a:close/>
                <a:moveTo>
                  <a:pt x="986671" y="1669224"/>
                </a:moveTo>
                <a:cubicBezTo>
                  <a:pt x="1006282" y="1649611"/>
                  <a:pt x="1034808" y="1649611"/>
                  <a:pt x="1052637" y="1669223"/>
                </a:cubicBezTo>
                <a:cubicBezTo>
                  <a:pt x="1070467" y="1687052"/>
                  <a:pt x="1070466" y="1717361"/>
                  <a:pt x="1052637" y="1735190"/>
                </a:cubicBezTo>
                <a:cubicBezTo>
                  <a:pt x="1034808" y="1753019"/>
                  <a:pt x="1004500" y="1753019"/>
                  <a:pt x="986671" y="1735190"/>
                </a:cubicBezTo>
                <a:cubicBezTo>
                  <a:pt x="968842" y="1717361"/>
                  <a:pt x="968842" y="1687053"/>
                  <a:pt x="986671" y="1669224"/>
                </a:cubicBezTo>
                <a:close/>
                <a:moveTo>
                  <a:pt x="851162" y="1804726"/>
                </a:moveTo>
                <a:cubicBezTo>
                  <a:pt x="868991" y="1785113"/>
                  <a:pt x="899299" y="1785113"/>
                  <a:pt x="917128" y="1804726"/>
                </a:cubicBezTo>
                <a:cubicBezTo>
                  <a:pt x="934957" y="1822555"/>
                  <a:pt x="934957" y="1852863"/>
                  <a:pt x="917128" y="1870692"/>
                </a:cubicBezTo>
                <a:cubicBezTo>
                  <a:pt x="899299" y="1888521"/>
                  <a:pt x="868991" y="1888521"/>
                  <a:pt x="851162" y="1870692"/>
                </a:cubicBezTo>
                <a:cubicBezTo>
                  <a:pt x="833333" y="1852863"/>
                  <a:pt x="833333" y="1822555"/>
                  <a:pt x="851162" y="1804726"/>
                </a:cubicBezTo>
                <a:close/>
                <a:moveTo>
                  <a:pt x="719416" y="1935348"/>
                </a:moveTo>
                <a:cubicBezTo>
                  <a:pt x="737245" y="1915735"/>
                  <a:pt x="767554" y="1915735"/>
                  <a:pt x="785383" y="1935348"/>
                </a:cubicBezTo>
                <a:cubicBezTo>
                  <a:pt x="803212" y="1953177"/>
                  <a:pt x="803212" y="1983485"/>
                  <a:pt x="785383" y="2001314"/>
                </a:cubicBezTo>
                <a:cubicBezTo>
                  <a:pt x="767554" y="2019143"/>
                  <a:pt x="737245" y="2019143"/>
                  <a:pt x="719416" y="2001314"/>
                </a:cubicBezTo>
                <a:cubicBezTo>
                  <a:pt x="701587" y="1983485"/>
                  <a:pt x="701587" y="1953177"/>
                  <a:pt x="719416" y="1935348"/>
                </a:cubicBezTo>
                <a:close/>
                <a:moveTo>
                  <a:pt x="582134" y="2070846"/>
                </a:moveTo>
                <a:cubicBezTo>
                  <a:pt x="601745" y="2051233"/>
                  <a:pt x="630271" y="2051233"/>
                  <a:pt x="648100" y="2070846"/>
                </a:cubicBezTo>
                <a:cubicBezTo>
                  <a:pt x="665929" y="2088675"/>
                  <a:pt x="665929" y="2118983"/>
                  <a:pt x="648100" y="2136812"/>
                </a:cubicBezTo>
                <a:cubicBezTo>
                  <a:pt x="630271" y="2154641"/>
                  <a:pt x="599963" y="2154641"/>
                  <a:pt x="582134" y="2136812"/>
                </a:cubicBezTo>
                <a:cubicBezTo>
                  <a:pt x="564305" y="2118983"/>
                  <a:pt x="564305" y="2088675"/>
                  <a:pt x="582134" y="2070846"/>
                </a:cubicBezTo>
                <a:close/>
                <a:moveTo>
                  <a:pt x="1796093" y="576316"/>
                </a:moveTo>
                <a:cubicBezTo>
                  <a:pt x="1813922" y="556703"/>
                  <a:pt x="1842447" y="556703"/>
                  <a:pt x="1862059" y="576316"/>
                </a:cubicBezTo>
                <a:cubicBezTo>
                  <a:pt x="1879889" y="594145"/>
                  <a:pt x="1879888" y="624453"/>
                  <a:pt x="1862059" y="642282"/>
                </a:cubicBezTo>
                <a:cubicBezTo>
                  <a:pt x="1844230" y="660111"/>
                  <a:pt x="1813922" y="660112"/>
                  <a:pt x="1796093" y="642282"/>
                </a:cubicBezTo>
                <a:cubicBezTo>
                  <a:pt x="1778264" y="624453"/>
                  <a:pt x="1778264" y="594145"/>
                  <a:pt x="1796093" y="576316"/>
                </a:cubicBezTo>
                <a:close/>
                <a:moveTo>
                  <a:pt x="1658811" y="711819"/>
                </a:moveTo>
                <a:cubicBezTo>
                  <a:pt x="1676640" y="692206"/>
                  <a:pt x="1706949" y="692206"/>
                  <a:pt x="1724778" y="711819"/>
                </a:cubicBezTo>
                <a:cubicBezTo>
                  <a:pt x="1742607" y="729648"/>
                  <a:pt x="1742607" y="759956"/>
                  <a:pt x="1724778" y="777785"/>
                </a:cubicBezTo>
                <a:cubicBezTo>
                  <a:pt x="1706949" y="795614"/>
                  <a:pt x="1676640" y="795614"/>
                  <a:pt x="1658811" y="777785"/>
                </a:cubicBezTo>
                <a:cubicBezTo>
                  <a:pt x="1640982" y="759956"/>
                  <a:pt x="1640982" y="729648"/>
                  <a:pt x="1658811" y="711819"/>
                </a:cubicBezTo>
                <a:close/>
                <a:moveTo>
                  <a:pt x="1387811" y="981035"/>
                </a:moveTo>
                <a:cubicBezTo>
                  <a:pt x="1405640" y="963206"/>
                  <a:pt x="1434165" y="963206"/>
                  <a:pt x="1453778" y="981035"/>
                </a:cubicBezTo>
                <a:cubicBezTo>
                  <a:pt x="1471607" y="998863"/>
                  <a:pt x="1471607" y="1029172"/>
                  <a:pt x="1453778" y="1047001"/>
                </a:cubicBezTo>
                <a:cubicBezTo>
                  <a:pt x="1435949" y="1064830"/>
                  <a:pt x="1405640" y="1064830"/>
                  <a:pt x="1387811" y="1047001"/>
                </a:cubicBezTo>
                <a:cubicBezTo>
                  <a:pt x="1369982" y="1029172"/>
                  <a:pt x="1369982" y="998864"/>
                  <a:pt x="1387811" y="981035"/>
                </a:cubicBezTo>
                <a:close/>
                <a:moveTo>
                  <a:pt x="1523309" y="845536"/>
                </a:moveTo>
                <a:cubicBezTo>
                  <a:pt x="1541138" y="827707"/>
                  <a:pt x="1571446" y="827707"/>
                  <a:pt x="1589275" y="845536"/>
                </a:cubicBezTo>
                <a:cubicBezTo>
                  <a:pt x="1607104" y="863365"/>
                  <a:pt x="1607104" y="893673"/>
                  <a:pt x="1589275" y="911502"/>
                </a:cubicBezTo>
                <a:cubicBezTo>
                  <a:pt x="1571446" y="929331"/>
                  <a:pt x="1541137" y="929331"/>
                  <a:pt x="1523308" y="911502"/>
                </a:cubicBezTo>
                <a:cubicBezTo>
                  <a:pt x="1505480" y="893673"/>
                  <a:pt x="1505480" y="863365"/>
                  <a:pt x="1523309" y="845536"/>
                </a:cubicBezTo>
                <a:close/>
                <a:moveTo>
                  <a:pt x="1924925" y="442225"/>
                </a:moveTo>
                <a:cubicBezTo>
                  <a:pt x="1942754" y="424396"/>
                  <a:pt x="1973063" y="424396"/>
                  <a:pt x="1990892" y="442225"/>
                </a:cubicBezTo>
                <a:cubicBezTo>
                  <a:pt x="2008721" y="460054"/>
                  <a:pt x="2008721" y="490362"/>
                  <a:pt x="1990892" y="508191"/>
                </a:cubicBezTo>
                <a:cubicBezTo>
                  <a:pt x="1973063" y="527804"/>
                  <a:pt x="1942754" y="527804"/>
                  <a:pt x="1924925" y="508191"/>
                </a:cubicBezTo>
                <a:cubicBezTo>
                  <a:pt x="1907096" y="490362"/>
                  <a:pt x="1907096" y="460054"/>
                  <a:pt x="1924925" y="442225"/>
                </a:cubicBezTo>
                <a:close/>
                <a:moveTo>
                  <a:pt x="2060373" y="306733"/>
                </a:moveTo>
                <a:cubicBezTo>
                  <a:pt x="2078202" y="288904"/>
                  <a:pt x="2108510" y="288904"/>
                  <a:pt x="2126340" y="306733"/>
                </a:cubicBezTo>
                <a:cubicBezTo>
                  <a:pt x="2144168" y="324562"/>
                  <a:pt x="2144168" y="354871"/>
                  <a:pt x="2126339" y="372700"/>
                </a:cubicBezTo>
                <a:cubicBezTo>
                  <a:pt x="2108511" y="392312"/>
                  <a:pt x="2078202" y="392312"/>
                  <a:pt x="2060373" y="372700"/>
                </a:cubicBezTo>
                <a:cubicBezTo>
                  <a:pt x="2042544" y="354871"/>
                  <a:pt x="2042544" y="324562"/>
                  <a:pt x="2060373" y="306733"/>
                </a:cubicBezTo>
                <a:close/>
                <a:moveTo>
                  <a:pt x="979533" y="1387531"/>
                </a:moveTo>
                <a:cubicBezTo>
                  <a:pt x="997356" y="1369708"/>
                  <a:pt x="1025883" y="1369708"/>
                  <a:pt x="1045494" y="1387537"/>
                </a:cubicBezTo>
                <a:cubicBezTo>
                  <a:pt x="1063323" y="1405366"/>
                  <a:pt x="1063323" y="1435674"/>
                  <a:pt x="1045499" y="1453498"/>
                </a:cubicBezTo>
                <a:cubicBezTo>
                  <a:pt x="1027670" y="1471327"/>
                  <a:pt x="997362" y="1471327"/>
                  <a:pt x="979533" y="1453498"/>
                </a:cubicBezTo>
                <a:cubicBezTo>
                  <a:pt x="961704" y="1435669"/>
                  <a:pt x="961704" y="1405361"/>
                  <a:pt x="979533" y="1387531"/>
                </a:cubicBezTo>
                <a:close/>
                <a:moveTo>
                  <a:pt x="1115027" y="1252036"/>
                </a:moveTo>
                <a:cubicBezTo>
                  <a:pt x="1132856" y="1234207"/>
                  <a:pt x="1163164" y="1234207"/>
                  <a:pt x="1180993" y="1252036"/>
                </a:cubicBezTo>
                <a:cubicBezTo>
                  <a:pt x="1198822" y="1269865"/>
                  <a:pt x="1198822" y="1300173"/>
                  <a:pt x="1180993" y="1318002"/>
                </a:cubicBezTo>
                <a:cubicBezTo>
                  <a:pt x="1163164" y="1335831"/>
                  <a:pt x="1132856" y="1335831"/>
                  <a:pt x="1115027" y="1318002"/>
                </a:cubicBezTo>
                <a:cubicBezTo>
                  <a:pt x="1097198" y="1300174"/>
                  <a:pt x="1097198" y="1269865"/>
                  <a:pt x="1115027" y="1252036"/>
                </a:cubicBezTo>
                <a:close/>
                <a:moveTo>
                  <a:pt x="1250527" y="1116533"/>
                </a:moveTo>
                <a:cubicBezTo>
                  <a:pt x="1268356" y="1098704"/>
                  <a:pt x="1298664" y="1098704"/>
                  <a:pt x="1316493" y="1116533"/>
                </a:cubicBezTo>
                <a:cubicBezTo>
                  <a:pt x="1334322" y="1134362"/>
                  <a:pt x="1334322" y="1164671"/>
                  <a:pt x="1316493" y="1182500"/>
                </a:cubicBezTo>
                <a:cubicBezTo>
                  <a:pt x="1298664" y="1200329"/>
                  <a:pt x="1268356" y="1200329"/>
                  <a:pt x="1250527" y="1182500"/>
                </a:cubicBezTo>
                <a:cubicBezTo>
                  <a:pt x="1232698" y="1164671"/>
                  <a:pt x="1232698" y="1134362"/>
                  <a:pt x="1250527" y="1116533"/>
                </a:cubicBezTo>
                <a:close/>
                <a:moveTo>
                  <a:pt x="842250" y="1523032"/>
                </a:moveTo>
                <a:cubicBezTo>
                  <a:pt x="861861" y="1505204"/>
                  <a:pt x="890388" y="1505203"/>
                  <a:pt x="908217" y="1523032"/>
                </a:cubicBezTo>
                <a:cubicBezTo>
                  <a:pt x="926046" y="1540861"/>
                  <a:pt x="926045" y="1571170"/>
                  <a:pt x="908217" y="1588998"/>
                </a:cubicBezTo>
                <a:cubicBezTo>
                  <a:pt x="890388" y="1606827"/>
                  <a:pt x="860079" y="1606827"/>
                  <a:pt x="842250" y="1588998"/>
                </a:cubicBezTo>
                <a:cubicBezTo>
                  <a:pt x="824421" y="1571169"/>
                  <a:pt x="824421" y="1540861"/>
                  <a:pt x="842250" y="1523032"/>
                </a:cubicBezTo>
                <a:close/>
                <a:moveTo>
                  <a:pt x="706742" y="1658530"/>
                </a:moveTo>
                <a:cubicBezTo>
                  <a:pt x="724571" y="1640701"/>
                  <a:pt x="754879" y="1640701"/>
                  <a:pt x="772708" y="1658530"/>
                </a:cubicBezTo>
                <a:cubicBezTo>
                  <a:pt x="790537" y="1676359"/>
                  <a:pt x="790537" y="1706667"/>
                  <a:pt x="772708" y="1724496"/>
                </a:cubicBezTo>
                <a:cubicBezTo>
                  <a:pt x="754879" y="1742325"/>
                  <a:pt x="724570" y="1742325"/>
                  <a:pt x="706741" y="1724496"/>
                </a:cubicBezTo>
                <a:cubicBezTo>
                  <a:pt x="688913" y="1706667"/>
                  <a:pt x="688913" y="1676359"/>
                  <a:pt x="706742" y="1658530"/>
                </a:cubicBezTo>
                <a:close/>
                <a:moveTo>
                  <a:pt x="574994" y="1789154"/>
                </a:moveTo>
                <a:cubicBezTo>
                  <a:pt x="592823" y="1771325"/>
                  <a:pt x="621350" y="1771325"/>
                  <a:pt x="640960" y="1789154"/>
                </a:cubicBezTo>
                <a:cubicBezTo>
                  <a:pt x="658790" y="1806983"/>
                  <a:pt x="658790" y="1837291"/>
                  <a:pt x="640961" y="1855120"/>
                </a:cubicBezTo>
                <a:cubicBezTo>
                  <a:pt x="623132" y="1872949"/>
                  <a:pt x="592823" y="1872949"/>
                  <a:pt x="574994" y="1855120"/>
                </a:cubicBezTo>
                <a:cubicBezTo>
                  <a:pt x="557165" y="1837291"/>
                  <a:pt x="557165" y="1806983"/>
                  <a:pt x="574994" y="1789154"/>
                </a:cubicBezTo>
                <a:close/>
                <a:moveTo>
                  <a:pt x="437712" y="1924654"/>
                </a:moveTo>
                <a:cubicBezTo>
                  <a:pt x="457323" y="1906825"/>
                  <a:pt x="485850" y="1906825"/>
                  <a:pt x="503679" y="1924654"/>
                </a:cubicBezTo>
                <a:cubicBezTo>
                  <a:pt x="521508" y="1942483"/>
                  <a:pt x="521508" y="1972791"/>
                  <a:pt x="503679" y="1990620"/>
                </a:cubicBezTo>
                <a:cubicBezTo>
                  <a:pt x="485850" y="2008449"/>
                  <a:pt x="455541" y="2008449"/>
                  <a:pt x="437712" y="1990620"/>
                </a:cubicBezTo>
                <a:cubicBezTo>
                  <a:pt x="419883" y="1972791"/>
                  <a:pt x="419883" y="1942483"/>
                  <a:pt x="437712" y="1924654"/>
                </a:cubicBezTo>
                <a:close/>
                <a:moveTo>
                  <a:pt x="302204" y="2060151"/>
                </a:moveTo>
                <a:cubicBezTo>
                  <a:pt x="320033" y="2042322"/>
                  <a:pt x="350341" y="2042322"/>
                  <a:pt x="368170" y="2060151"/>
                </a:cubicBezTo>
                <a:cubicBezTo>
                  <a:pt x="385999" y="2077980"/>
                  <a:pt x="385999" y="2108288"/>
                  <a:pt x="368170" y="2126117"/>
                </a:cubicBezTo>
                <a:cubicBezTo>
                  <a:pt x="350341" y="2143946"/>
                  <a:pt x="320033" y="2143946"/>
                  <a:pt x="302204" y="2126117"/>
                </a:cubicBezTo>
                <a:cubicBezTo>
                  <a:pt x="284375" y="2108288"/>
                  <a:pt x="284375" y="2077980"/>
                  <a:pt x="302204" y="2060151"/>
                </a:cubicBezTo>
                <a:close/>
                <a:moveTo>
                  <a:pt x="1787172" y="294623"/>
                </a:moveTo>
                <a:cubicBezTo>
                  <a:pt x="1805001" y="276794"/>
                  <a:pt x="1835309" y="276794"/>
                  <a:pt x="1853138" y="294623"/>
                </a:cubicBezTo>
                <a:cubicBezTo>
                  <a:pt x="1870967" y="312452"/>
                  <a:pt x="1870967" y="342760"/>
                  <a:pt x="1853138" y="360589"/>
                </a:cubicBezTo>
                <a:cubicBezTo>
                  <a:pt x="1835309" y="378418"/>
                  <a:pt x="1805001" y="378418"/>
                  <a:pt x="1787172" y="360589"/>
                </a:cubicBezTo>
                <a:cubicBezTo>
                  <a:pt x="1769343" y="342760"/>
                  <a:pt x="1769343" y="312452"/>
                  <a:pt x="1787172" y="294623"/>
                </a:cubicBezTo>
                <a:close/>
                <a:moveTo>
                  <a:pt x="1649889" y="430124"/>
                </a:moveTo>
                <a:cubicBezTo>
                  <a:pt x="1669500" y="412295"/>
                  <a:pt x="1698027" y="412295"/>
                  <a:pt x="1715856" y="430123"/>
                </a:cubicBezTo>
                <a:cubicBezTo>
                  <a:pt x="1733684" y="447952"/>
                  <a:pt x="1733684" y="478261"/>
                  <a:pt x="1715855" y="496090"/>
                </a:cubicBezTo>
                <a:cubicBezTo>
                  <a:pt x="1698026" y="513919"/>
                  <a:pt x="1667718" y="513919"/>
                  <a:pt x="1649889" y="496090"/>
                </a:cubicBezTo>
                <a:cubicBezTo>
                  <a:pt x="1632060" y="478261"/>
                  <a:pt x="1632060" y="447953"/>
                  <a:pt x="1649889" y="430124"/>
                </a:cubicBezTo>
                <a:close/>
                <a:moveTo>
                  <a:pt x="1514389" y="565624"/>
                </a:moveTo>
                <a:cubicBezTo>
                  <a:pt x="1532218" y="547795"/>
                  <a:pt x="1562526" y="547795"/>
                  <a:pt x="1580355" y="565624"/>
                </a:cubicBezTo>
                <a:cubicBezTo>
                  <a:pt x="1598184" y="583453"/>
                  <a:pt x="1598184" y="613762"/>
                  <a:pt x="1580355" y="631591"/>
                </a:cubicBezTo>
                <a:cubicBezTo>
                  <a:pt x="1562526" y="649420"/>
                  <a:pt x="1532218" y="649420"/>
                  <a:pt x="1514389" y="631591"/>
                </a:cubicBezTo>
                <a:cubicBezTo>
                  <a:pt x="1496560" y="613762"/>
                  <a:pt x="1496560" y="583453"/>
                  <a:pt x="1514389" y="565624"/>
                </a:cubicBezTo>
                <a:close/>
                <a:moveTo>
                  <a:pt x="1243389" y="836623"/>
                </a:moveTo>
                <a:cubicBezTo>
                  <a:pt x="1261218" y="818794"/>
                  <a:pt x="1289744" y="818794"/>
                  <a:pt x="1309355" y="836623"/>
                </a:cubicBezTo>
                <a:cubicBezTo>
                  <a:pt x="1327184" y="854452"/>
                  <a:pt x="1327184" y="884760"/>
                  <a:pt x="1309355" y="902589"/>
                </a:cubicBezTo>
                <a:cubicBezTo>
                  <a:pt x="1291526" y="920418"/>
                  <a:pt x="1261218" y="920419"/>
                  <a:pt x="1243389" y="902589"/>
                </a:cubicBezTo>
                <a:cubicBezTo>
                  <a:pt x="1225560" y="884761"/>
                  <a:pt x="1225560" y="854452"/>
                  <a:pt x="1243389" y="836623"/>
                </a:cubicBezTo>
                <a:close/>
                <a:moveTo>
                  <a:pt x="1378889" y="701122"/>
                </a:moveTo>
                <a:cubicBezTo>
                  <a:pt x="1396718" y="683293"/>
                  <a:pt x="1427027" y="683293"/>
                  <a:pt x="1444856" y="701122"/>
                </a:cubicBezTo>
                <a:cubicBezTo>
                  <a:pt x="1462684" y="718951"/>
                  <a:pt x="1462685" y="749260"/>
                  <a:pt x="1444856" y="767089"/>
                </a:cubicBezTo>
                <a:cubicBezTo>
                  <a:pt x="1427027" y="784918"/>
                  <a:pt x="1396718" y="784918"/>
                  <a:pt x="1378889" y="767089"/>
                </a:cubicBezTo>
                <a:cubicBezTo>
                  <a:pt x="1361060" y="749260"/>
                  <a:pt x="1361060" y="718951"/>
                  <a:pt x="1378889" y="701122"/>
                </a:cubicBezTo>
                <a:close/>
                <a:moveTo>
                  <a:pt x="1106108" y="972125"/>
                </a:moveTo>
                <a:cubicBezTo>
                  <a:pt x="1123937" y="954296"/>
                  <a:pt x="1154245" y="954296"/>
                  <a:pt x="1172075" y="972125"/>
                </a:cubicBezTo>
                <a:cubicBezTo>
                  <a:pt x="1189903" y="989954"/>
                  <a:pt x="1189903" y="1020262"/>
                  <a:pt x="1172074" y="1038091"/>
                </a:cubicBezTo>
                <a:cubicBezTo>
                  <a:pt x="1154245" y="1055920"/>
                  <a:pt x="1123937" y="1055920"/>
                  <a:pt x="1106108" y="1038091"/>
                </a:cubicBezTo>
                <a:cubicBezTo>
                  <a:pt x="1088279" y="1020262"/>
                  <a:pt x="1088279" y="989954"/>
                  <a:pt x="1106108" y="972125"/>
                </a:cubicBezTo>
                <a:close/>
                <a:moveTo>
                  <a:pt x="835114" y="1243118"/>
                </a:moveTo>
                <a:cubicBezTo>
                  <a:pt x="852937" y="1223511"/>
                  <a:pt x="881462" y="1223511"/>
                  <a:pt x="901075" y="1243124"/>
                </a:cubicBezTo>
                <a:cubicBezTo>
                  <a:pt x="918903" y="1260952"/>
                  <a:pt x="918903" y="1291261"/>
                  <a:pt x="901080" y="1309084"/>
                </a:cubicBezTo>
                <a:cubicBezTo>
                  <a:pt x="883251" y="1326913"/>
                  <a:pt x="852943" y="1326913"/>
                  <a:pt x="835114" y="1309084"/>
                </a:cubicBezTo>
                <a:cubicBezTo>
                  <a:pt x="817285" y="1291255"/>
                  <a:pt x="817285" y="1260947"/>
                  <a:pt x="835114" y="1243118"/>
                </a:cubicBezTo>
                <a:close/>
                <a:moveTo>
                  <a:pt x="970605" y="1107623"/>
                </a:moveTo>
                <a:cubicBezTo>
                  <a:pt x="988434" y="1088010"/>
                  <a:pt x="1018743" y="1089794"/>
                  <a:pt x="1036572" y="1107623"/>
                </a:cubicBezTo>
                <a:cubicBezTo>
                  <a:pt x="1054401" y="1125452"/>
                  <a:pt x="1054401" y="1155760"/>
                  <a:pt x="1036572" y="1173589"/>
                </a:cubicBezTo>
                <a:cubicBezTo>
                  <a:pt x="1018743" y="1191418"/>
                  <a:pt x="988434" y="1191418"/>
                  <a:pt x="970605" y="1173589"/>
                </a:cubicBezTo>
                <a:cubicBezTo>
                  <a:pt x="952776" y="1155761"/>
                  <a:pt x="952776" y="1125452"/>
                  <a:pt x="970605" y="1107623"/>
                </a:cubicBezTo>
                <a:close/>
                <a:moveTo>
                  <a:pt x="1915935" y="162279"/>
                </a:moveTo>
                <a:cubicBezTo>
                  <a:pt x="1933764" y="144450"/>
                  <a:pt x="1964073" y="144450"/>
                  <a:pt x="1981902" y="162279"/>
                </a:cubicBezTo>
                <a:cubicBezTo>
                  <a:pt x="1999731" y="180107"/>
                  <a:pt x="1999731" y="210416"/>
                  <a:pt x="1981902" y="228245"/>
                </a:cubicBezTo>
                <a:cubicBezTo>
                  <a:pt x="1964073" y="246074"/>
                  <a:pt x="1933764" y="246074"/>
                  <a:pt x="1915935" y="228245"/>
                </a:cubicBezTo>
                <a:cubicBezTo>
                  <a:pt x="1898106" y="210416"/>
                  <a:pt x="1898106" y="180108"/>
                  <a:pt x="1915935" y="162279"/>
                </a:cubicBezTo>
                <a:close/>
                <a:moveTo>
                  <a:pt x="697829" y="1378619"/>
                </a:moveTo>
                <a:cubicBezTo>
                  <a:pt x="715658" y="1359007"/>
                  <a:pt x="745967" y="1359006"/>
                  <a:pt x="763796" y="1378619"/>
                </a:cubicBezTo>
                <a:cubicBezTo>
                  <a:pt x="781625" y="1396448"/>
                  <a:pt x="781624" y="1426757"/>
                  <a:pt x="763796" y="1444586"/>
                </a:cubicBezTo>
                <a:cubicBezTo>
                  <a:pt x="745967" y="1462414"/>
                  <a:pt x="715658" y="1462415"/>
                  <a:pt x="697829" y="1444586"/>
                </a:cubicBezTo>
                <a:cubicBezTo>
                  <a:pt x="680000" y="1426757"/>
                  <a:pt x="680000" y="1396448"/>
                  <a:pt x="697829" y="1378619"/>
                </a:cubicBezTo>
                <a:close/>
                <a:moveTo>
                  <a:pt x="562321" y="1514119"/>
                </a:moveTo>
                <a:cubicBezTo>
                  <a:pt x="580150" y="1494506"/>
                  <a:pt x="610461" y="1494506"/>
                  <a:pt x="628290" y="1514118"/>
                </a:cubicBezTo>
                <a:cubicBezTo>
                  <a:pt x="646119" y="1531947"/>
                  <a:pt x="646118" y="1562256"/>
                  <a:pt x="628290" y="1580085"/>
                </a:cubicBezTo>
                <a:cubicBezTo>
                  <a:pt x="610460" y="1597914"/>
                  <a:pt x="580150" y="1597914"/>
                  <a:pt x="562321" y="1580085"/>
                </a:cubicBezTo>
                <a:cubicBezTo>
                  <a:pt x="544494" y="1562256"/>
                  <a:pt x="544494" y="1531948"/>
                  <a:pt x="562321" y="1514119"/>
                </a:cubicBezTo>
                <a:close/>
                <a:moveTo>
                  <a:pt x="430574" y="1644739"/>
                </a:moveTo>
                <a:cubicBezTo>
                  <a:pt x="448403" y="1625127"/>
                  <a:pt x="476928" y="1625127"/>
                  <a:pt x="496541" y="1644740"/>
                </a:cubicBezTo>
                <a:cubicBezTo>
                  <a:pt x="514370" y="1662568"/>
                  <a:pt x="514370" y="1692877"/>
                  <a:pt x="496541" y="1710706"/>
                </a:cubicBezTo>
                <a:cubicBezTo>
                  <a:pt x="478712" y="1728535"/>
                  <a:pt x="448403" y="1728535"/>
                  <a:pt x="430574" y="1710706"/>
                </a:cubicBezTo>
                <a:cubicBezTo>
                  <a:pt x="412745" y="1692877"/>
                  <a:pt x="412745" y="1662569"/>
                  <a:pt x="430574" y="1644739"/>
                </a:cubicBezTo>
                <a:close/>
                <a:moveTo>
                  <a:pt x="293290" y="1780240"/>
                </a:moveTo>
                <a:cubicBezTo>
                  <a:pt x="311119" y="1760627"/>
                  <a:pt x="341428" y="1760627"/>
                  <a:pt x="359257" y="1780240"/>
                </a:cubicBezTo>
                <a:cubicBezTo>
                  <a:pt x="377086" y="1798069"/>
                  <a:pt x="377086" y="1828378"/>
                  <a:pt x="359257" y="1846207"/>
                </a:cubicBezTo>
                <a:cubicBezTo>
                  <a:pt x="341428" y="1864036"/>
                  <a:pt x="311119" y="1864036"/>
                  <a:pt x="293290" y="1846207"/>
                </a:cubicBezTo>
                <a:cubicBezTo>
                  <a:pt x="275461" y="1828378"/>
                  <a:pt x="275461" y="1798069"/>
                  <a:pt x="293290" y="1780240"/>
                </a:cubicBezTo>
                <a:close/>
                <a:moveTo>
                  <a:pt x="157783" y="1915739"/>
                </a:moveTo>
                <a:cubicBezTo>
                  <a:pt x="175612" y="1896126"/>
                  <a:pt x="205922" y="1896126"/>
                  <a:pt x="223751" y="1915739"/>
                </a:cubicBezTo>
                <a:cubicBezTo>
                  <a:pt x="241580" y="1933568"/>
                  <a:pt x="241580" y="1963876"/>
                  <a:pt x="223751" y="1981705"/>
                </a:cubicBezTo>
                <a:cubicBezTo>
                  <a:pt x="205922" y="1999534"/>
                  <a:pt x="175612" y="1999534"/>
                  <a:pt x="157783" y="1981705"/>
                </a:cubicBezTo>
                <a:cubicBezTo>
                  <a:pt x="139956" y="1963876"/>
                  <a:pt x="139956" y="1933568"/>
                  <a:pt x="157783" y="1915739"/>
                </a:cubicBezTo>
                <a:close/>
                <a:moveTo>
                  <a:pt x="1642756" y="150210"/>
                </a:moveTo>
                <a:cubicBezTo>
                  <a:pt x="1660585" y="130597"/>
                  <a:pt x="1689110" y="130597"/>
                  <a:pt x="1708723" y="150210"/>
                </a:cubicBezTo>
                <a:cubicBezTo>
                  <a:pt x="1726552" y="168039"/>
                  <a:pt x="1726552" y="198347"/>
                  <a:pt x="1708723" y="216176"/>
                </a:cubicBezTo>
                <a:cubicBezTo>
                  <a:pt x="1690894" y="234005"/>
                  <a:pt x="1660585" y="234005"/>
                  <a:pt x="1642756" y="216176"/>
                </a:cubicBezTo>
                <a:cubicBezTo>
                  <a:pt x="1624927" y="198347"/>
                  <a:pt x="1624927" y="168039"/>
                  <a:pt x="1642756" y="150210"/>
                </a:cubicBezTo>
                <a:close/>
                <a:moveTo>
                  <a:pt x="1778256" y="14709"/>
                </a:moveTo>
                <a:cubicBezTo>
                  <a:pt x="1796085" y="-4903"/>
                  <a:pt x="1826393" y="-4904"/>
                  <a:pt x="1844222" y="14709"/>
                </a:cubicBezTo>
                <a:cubicBezTo>
                  <a:pt x="1862051" y="32538"/>
                  <a:pt x="1862051" y="62846"/>
                  <a:pt x="1844222" y="80675"/>
                </a:cubicBezTo>
                <a:cubicBezTo>
                  <a:pt x="1826393" y="98504"/>
                  <a:pt x="1796084" y="98504"/>
                  <a:pt x="1778256" y="80676"/>
                </a:cubicBezTo>
                <a:cubicBezTo>
                  <a:pt x="1760427" y="62847"/>
                  <a:pt x="1760427" y="32538"/>
                  <a:pt x="1778256" y="14709"/>
                </a:cubicBezTo>
                <a:close/>
                <a:moveTo>
                  <a:pt x="1369975" y="421210"/>
                </a:moveTo>
                <a:cubicBezTo>
                  <a:pt x="1387804" y="401597"/>
                  <a:pt x="1418112" y="401597"/>
                  <a:pt x="1435941" y="421209"/>
                </a:cubicBezTo>
                <a:cubicBezTo>
                  <a:pt x="1453770" y="439039"/>
                  <a:pt x="1453770" y="469347"/>
                  <a:pt x="1435941" y="487176"/>
                </a:cubicBezTo>
                <a:cubicBezTo>
                  <a:pt x="1418112" y="505005"/>
                  <a:pt x="1387804" y="505005"/>
                  <a:pt x="1369975" y="487176"/>
                </a:cubicBezTo>
                <a:cubicBezTo>
                  <a:pt x="1352146" y="469347"/>
                  <a:pt x="1352146" y="439039"/>
                  <a:pt x="1369975" y="421210"/>
                </a:cubicBezTo>
                <a:close/>
                <a:moveTo>
                  <a:pt x="1505472" y="285710"/>
                </a:moveTo>
                <a:cubicBezTo>
                  <a:pt x="1525083" y="266097"/>
                  <a:pt x="1553609" y="266097"/>
                  <a:pt x="1571438" y="285710"/>
                </a:cubicBezTo>
                <a:cubicBezTo>
                  <a:pt x="1589267" y="303539"/>
                  <a:pt x="1589267" y="333847"/>
                  <a:pt x="1571438" y="351676"/>
                </a:cubicBezTo>
                <a:cubicBezTo>
                  <a:pt x="1553609" y="369505"/>
                  <a:pt x="1523301" y="369505"/>
                  <a:pt x="1505472" y="351676"/>
                </a:cubicBezTo>
                <a:cubicBezTo>
                  <a:pt x="1487643" y="333847"/>
                  <a:pt x="1487643" y="303539"/>
                  <a:pt x="1505472" y="285710"/>
                </a:cubicBezTo>
                <a:close/>
                <a:moveTo>
                  <a:pt x="1234472" y="554928"/>
                </a:moveTo>
                <a:cubicBezTo>
                  <a:pt x="1252301" y="537099"/>
                  <a:pt x="1282610" y="537099"/>
                  <a:pt x="1300439" y="554928"/>
                </a:cubicBezTo>
                <a:cubicBezTo>
                  <a:pt x="1318268" y="572757"/>
                  <a:pt x="1318268" y="603065"/>
                  <a:pt x="1300439" y="620894"/>
                </a:cubicBezTo>
                <a:cubicBezTo>
                  <a:pt x="1282610" y="638723"/>
                  <a:pt x="1252301" y="638723"/>
                  <a:pt x="1234472" y="620894"/>
                </a:cubicBezTo>
                <a:cubicBezTo>
                  <a:pt x="1216643" y="603065"/>
                  <a:pt x="1216643" y="572757"/>
                  <a:pt x="1234472" y="554928"/>
                </a:cubicBezTo>
                <a:close/>
                <a:moveTo>
                  <a:pt x="961691" y="825929"/>
                </a:moveTo>
                <a:cubicBezTo>
                  <a:pt x="979520" y="808100"/>
                  <a:pt x="1009829" y="808100"/>
                  <a:pt x="1027657" y="825929"/>
                </a:cubicBezTo>
                <a:cubicBezTo>
                  <a:pt x="1045486" y="843758"/>
                  <a:pt x="1045486" y="874066"/>
                  <a:pt x="1027657" y="891895"/>
                </a:cubicBezTo>
                <a:cubicBezTo>
                  <a:pt x="1009828" y="909724"/>
                  <a:pt x="979520" y="909724"/>
                  <a:pt x="961691" y="891895"/>
                </a:cubicBezTo>
                <a:cubicBezTo>
                  <a:pt x="943862" y="874066"/>
                  <a:pt x="943862" y="843758"/>
                  <a:pt x="961691" y="825929"/>
                </a:cubicBezTo>
                <a:close/>
                <a:moveTo>
                  <a:pt x="1097192" y="690428"/>
                </a:moveTo>
                <a:cubicBezTo>
                  <a:pt x="1116803" y="672599"/>
                  <a:pt x="1145329" y="672599"/>
                  <a:pt x="1163158" y="690428"/>
                </a:cubicBezTo>
                <a:cubicBezTo>
                  <a:pt x="1180987" y="708257"/>
                  <a:pt x="1180987" y="738565"/>
                  <a:pt x="1163158" y="756394"/>
                </a:cubicBezTo>
                <a:cubicBezTo>
                  <a:pt x="1145329" y="774223"/>
                  <a:pt x="1115021" y="774223"/>
                  <a:pt x="1097192" y="756394"/>
                </a:cubicBezTo>
                <a:cubicBezTo>
                  <a:pt x="1079363" y="738565"/>
                  <a:pt x="1079363" y="708257"/>
                  <a:pt x="1097192" y="690428"/>
                </a:cubicBezTo>
                <a:close/>
                <a:moveTo>
                  <a:pt x="826191" y="961428"/>
                </a:moveTo>
                <a:cubicBezTo>
                  <a:pt x="844020" y="943599"/>
                  <a:pt x="874328" y="943599"/>
                  <a:pt x="892157" y="961428"/>
                </a:cubicBezTo>
                <a:cubicBezTo>
                  <a:pt x="909986" y="979257"/>
                  <a:pt x="909986" y="1009565"/>
                  <a:pt x="892157" y="1027394"/>
                </a:cubicBezTo>
                <a:cubicBezTo>
                  <a:pt x="874328" y="1045223"/>
                  <a:pt x="844019" y="1045223"/>
                  <a:pt x="826190" y="1027394"/>
                </a:cubicBezTo>
                <a:cubicBezTo>
                  <a:pt x="808362" y="1009565"/>
                  <a:pt x="808362" y="979257"/>
                  <a:pt x="826191" y="961428"/>
                </a:cubicBezTo>
                <a:close/>
                <a:moveTo>
                  <a:pt x="688914" y="1096923"/>
                </a:moveTo>
                <a:cubicBezTo>
                  <a:pt x="708519" y="1079100"/>
                  <a:pt x="737045" y="1079100"/>
                  <a:pt x="754874" y="1096929"/>
                </a:cubicBezTo>
                <a:cubicBezTo>
                  <a:pt x="772703" y="1114758"/>
                  <a:pt x="772703" y="1145066"/>
                  <a:pt x="754880" y="1162889"/>
                </a:cubicBezTo>
                <a:cubicBezTo>
                  <a:pt x="737051" y="1180718"/>
                  <a:pt x="706743" y="1180718"/>
                  <a:pt x="688914" y="1162889"/>
                </a:cubicBezTo>
                <a:cubicBezTo>
                  <a:pt x="671085" y="1145060"/>
                  <a:pt x="671085" y="1114752"/>
                  <a:pt x="688914" y="1096923"/>
                </a:cubicBezTo>
                <a:close/>
                <a:moveTo>
                  <a:pt x="553411" y="1232424"/>
                </a:moveTo>
                <a:cubicBezTo>
                  <a:pt x="571240" y="1214595"/>
                  <a:pt x="601551" y="1214594"/>
                  <a:pt x="619380" y="1232423"/>
                </a:cubicBezTo>
                <a:cubicBezTo>
                  <a:pt x="637209" y="1250252"/>
                  <a:pt x="637208" y="1280561"/>
                  <a:pt x="619380" y="1298390"/>
                </a:cubicBezTo>
                <a:cubicBezTo>
                  <a:pt x="601550" y="1316219"/>
                  <a:pt x="571240" y="1316219"/>
                  <a:pt x="553411" y="1298390"/>
                </a:cubicBezTo>
                <a:cubicBezTo>
                  <a:pt x="535584" y="1280561"/>
                  <a:pt x="535584" y="1250253"/>
                  <a:pt x="553411" y="1232424"/>
                </a:cubicBezTo>
                <a:close/>
                <a:moveTo>
                  <a:pt x="417910" y="1367923"/>
                </a:moveTo>
                <a:cubicBezTo>
                  <a:pt x="435739" y="1350094"/>
                  <a:pt x="466048" y="1350094"/>
                  <a:pt x="483877" y="1367923"/>
                </a:cubicBezTo>
                <a:cubicBezTo>
                  <a:pt x="501705" y="1385751"/>
                  <a:pt x="501705" y="1416060"/>
                  <a:pt x="483876" y="1433889"/>
                </a:cubicBezTo>
                <a:cubicBezTo>
                  <a:pt x="466047" y="1451718"/>
                  <a:pt x="435739" y="1451718"/>
                  <a:pt x="417910" y="1433889"/>
                </a:cubicBezTo>
                <a:cubicBezTo>
                  <a:pt x="400081" y="1416060"/>
                  <a:pt x="400081" y="1385752"/>
                  <a:pt x="417910" y="1367923"/>
                </a:cubicBezTo>
                <a:close/>
                <a:moveTo>
                  <a:pt x="284373" y="1498544"/>
                </a:moveTo>
                <a:cubicBezTo>
                  <a:pt x="303984" y="1480715"/>
                  <a:pt x="332511" y="1480715"/>
                  <a:pt x="350340" y="1498544"/>
                </a:cubicBezTo>
                <a:cubicBezTo>
                  <a:pt x="368169" y="1516373"/>
                  <a:pt x="368169" y="1546681"/>
                  <a:pt x="350340" y="1564510"/>
                </a:cubicBezTo>
                <a:cubicBezTo>
                  <a:pt x="332511" y="1582339"/>
                  <a:pt x="302202" y="1582339"/>
                  <a:pt x="284373" y="1564510"/>
                </a:cubicBezTo>
                <a:cubicBezTo>
                  <a:pt x="266544" y="1546681"/>
                  <a:pt x="266544" y="1516373"/>
                  <a:pt x="284373" y="1498544"/>
                </a:cubicBezTo>
                <a:close/>
                <a:moveTo>
                  <a:pt x="148872" y="1634044"/>
                </a:moveTo>
                <a:cubicBezTo>
                  <a:pt x="166701" y="1616215"/>
                  <a:pt x="197011" y="1616215"/>
                  <a:pt x="214840" y="1634044"/>
                </a:cubicBezTo>
                <a:cubicBezTo>
                  <a:pt x="232669" y="1651873"/>
                  <a:pt x="232669" y="1682181"/>
                  <a:pt x="214840" y="1700010"/>
                </a:cubicBezTo>
                <a:cubicBezTo>
                  <a:pt x="197011" y="1717839"/>
                  <a:pt x="166701" y="1717839"/>
                  <a:pt x="148872" y="1700010"/>
                </a:cubicBezTo>
                <a:cubicBezTo>
                  <a:pt x="131044" y="1682181"/>
                  <a:pt x="131044" y="1651873"/>
                  <a:pt x="148872" y="1634044"/>
                </a:cubicBezTo>
                <a:close/>
                <a:moveTo>
                  <a:pt x="13371" y="1769543"/>
                </a:moveTo>
                <a:cubicBezTo>
                  <a:pt x="31200" y="1751714"/>
                  <a:pt x="61508" y="1751714"/>
                  <a:pt x="79337" y="1769543"/>
                </a:cubicBezTo>
                <a:cubicBezTo>
                  <a:pt x="97166" y="1787372"/>
                  <a:pt x="97166" y="1817680"/>
                  <a:pt x="79337" y="1835509"/>
                </a:cubicBezTo>
                <a:cubicBezTo>
                  <a:pt x="61508" y="1853338"/>
                  <a:pt x="31200" y="1853338"/>
                  <a:pt x="13371" y="1835509"/>
                </a:cubicBezTo>
                <a:cubicBezTo>
                  <a:pt x="-4458" y="1817680"/>
                  <a:pt x="-4458" y="1787372"/>
                  <a:pt x="13371" y="1769543"/>
                </a:cubicBez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6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86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86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86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86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86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86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www.THEME PPT.com</a:t>
            </a: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86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ntents slide layout">
  <p:cSld name="11_Contents slide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5"/>
          <p:cNvSpPr/>
          <p:nvPr/>
        </p:nvSpPr>
        <p:spPr>
          <a:xfrm>
            <a:off x="359408" y="339509"/>
            <a:ext cx="11501438" cy="6124575"/>
          </a:xfrm>
          <a:prstGeom prst="rect">
            <a:avLst/>
          </a:prstGeom>
          <a:noFill/>
          <a:ln w="2667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55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s slide layout">
  <p:cSld name="1_Contents slide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6"/>
          <p:cNvSpPr/>
          <p:nvPr/>
        </p:nvSpPr>
        <p:spPr>
          <a:xfrm>
            <a:off x="359408" y="339509"/>
            <a:ext cx="11501438" cy="6124575"/>
          </a:xfrm>
          <a:prstGeom prst="rect">
            <a:avLst/>
          </a:prstGeom>
          <a:noFill/>
          <a:ln w="266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56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ontents slide layout">
  <p:cSld name="24_Contents slide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7"/>
          <p:cNvPicPr preferRelativeResize="0"/>
          <p:nvPr/>
        </p:nvPicPr>
        <p:blipFill rotWithShape="1">
          <a:blip r:embed="rId2">
            <a:alphaModFix/>
          </a:blip>
          <a:srcRect b="1331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 slide layout">
  <p:cSld name="5_Image slide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8"/>
          <p:cNvSpPr/>
          <p:nvPr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rgbClr val="DFA961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58"/>
          <p:cNvSpPr>
            <a:spLocks noGrp="1"/>
          </p:cNvSpPr>
          <p:nvPr>
            <p:ph type="pic" idx="2"/>
          </p:nvPr>
        </p:nvSpPr>
        <p:spPr>
          <a:xfrm>
            <a:off x="1088571" y="1580606"/>
            <a:ext cx="9945150" cy="36967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9"/>
          <p:cNvSpPr/>
          <p:nvPr/>
        </p:nvSpPr>
        <p:spPr>
          <a:xfrm>
            <a:off x="359408" y="339509"/>
            <a:ext cx="11501438" cy="6124575"/>
          </a:xfrm>
          <a:prstGeom prst="rect">
            <a:avLst/>
          </a:prstGeom>
          <a:noFill/>
          <a:ln w="266700" cap="flat" cmpd="sng">
            <a:solidFill>
              <a:srgbClr val="DFA96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9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ontents slide layout">
  <p:cSld name="18_Contents slide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0"/>
          <p:cNvPicPr preferRelativeResize="0"/>
          <p:nvPr/>
        </p:nvPicPr>
        <p:blipFill rotWithShape="1">
          <a:blip r:embed="rId2">
            <a:alphaModFix/>
          </a:blip>
          <a:srcRect t="5712" b="2012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hyperlink" Target="https://plantillaspowerpoint.org/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7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 txBox="1"/>
          <p:nvPr/>
        </p:nvSpPr>
        <p:spPr>
          <a:xfrm>
            <a:off x="-189815" y="332321"/>
            <a:ext cx="8964647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VALUES</a:t>
            </a:r>
            <a:endParaRPr sz="138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2" name="Google Shape;122;p1"/>
          <p:cNvSpPr txBox="1"/>
          <p:nvPr/>
        </p:nvSpPr>
        <p:spPr>
          <a:xfrm>
            <a:off x="-2334143" y="2358484"/>
            <a:ext cx="7283333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Subtitle of Your Presentation</a:t>
            </a: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8164286" y="5640738"/>
            <a:ext cx="3649247" cy="830997"/>
          </a:xfrm>
          <a:prstGeom prst="rect">
            <a:avLst/>
          </a:prstGeom>
          <a:solidFill>
            <a:srgbClr val="DFA9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516537" y="5073622"/>
            <a:ext cx="338408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Free Template</a:t>
            </a:r>
            <a:endParaRPr sz="4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0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342" name="Google Shape;342;p10"/>
          <p:cNvGrpSpPr/>
          <p:nvPr/>
        </p:nvGrpSpPr>
        <p:grpSpPr>
          <a:xfrm>
            <a:off x="2639620" y="1916836"/>
            <a:ext cx="4971181" cy="4041850"/>
            <a:chOff x="1914525" y="1276351"/>
            <a:chExt cx="5333999" cy="4336841"/>
          </a:xfrm>
        </p:grpSpPr>
        <p:sp>
          <p:nvSpPr>
            <p:cNvPr id="343" name="Google Shape;343;p10"/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/>
              <a:ahLst/>
              <a:cxnLst/>
              <a:rect l="l" t="t" r="r" b="b"/>
              <a:pathLst>
                <a:path w="3661398" h="3028950" extrusionOk="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noFill/>
            <a:ln w="38100" cap="flat" cmpd="sng">
              <a:solidFill>
                <a:srgbClr val="5959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/>
              <a:ahLst/>
              <a:cxnLst/>
              <a:rect l="l" t="t" r="r" b="b"/>
              <a:pathLst>
                <a:path w="4300729" h="4336841" extrusionOk="0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noFill/>
            <a:ln w="38100" cap="flat" cmpd="sng">
              <a:solidFill>
                <a:srgbClr val="5959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/>
              <a:ahLst/>
              <a:cxnLst/>
              <a:rect l="l" t="t" r="r" b="b"/>
              <a:pathLst>
                <a:path w="1379276" h="1206796" extrusionOk="0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5959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10"/>
          <p:cNvSpPr/>
          <p:nvPr/>
        </p:nvSpPr>
        <p:spPr>
          <a:xfrm>
            <a:off x="5508578" y="3032956"/>
            <a:ext cx="828093" cy="8280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0"/>
          <p:cNvSpPr/>
          <p:nvPr/>
        </p:nvSpPr>
        <p:spPr>
          <a:xfrm>
            <a:off x="2793104" y="3725353"/>
            <a:ext cx="828093" cy="8280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0"/>
          <p:cNvSpPr/>
          <p:nvPr/>
        </p:nvSpPr>
        <p:spPr>
          <a:xfrm>
            <a:off x="4799856" y="5259940"/>
            <a:ext cx="828093" cy="8280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0"/>
          <p:cNvSpPr txBox="1"/>
          <p:nvPr/>
        </p:nvSpPr>
        <p:spPr>
          <a:xfrm>
            <a:off x="5442457" y="2309885"/>
            <a:ext cx="96033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44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0" name="Google Shape;350;p10"/>
          <p:cNvGrpSpPr/>
          <p:nvPr/>
        </p:nvGrpSpPr>
        <p:grpSpPr>
          <a:xfrm>
            <a:off x="3311314" y="1772292"/>
            <a:ext cx="2212122" cy="1107996"/>
            <a:chOff x="2551705" y="4283314"/>
            <a:chExt cx="2357003" cy="1107996"/>
          </a:xfrm>
        </p:grpSpPr>
        <p:sp>
          <p:nvSpPr>
            <p:cNvPr id="351" name="Google Shape;351;p10"/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0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3" name="Google Shape;353;p10"/>
          <p:cNvGrpSpPr/>
          <p:nvPr/>
        </p:nvGrpSpPr>
        <p:grpSpPr>
          <a:xfrm>
            <a:off x="866456" y="4558959"/>
            <a:ext cx="2126423" cy="1107996"/>
            <a:chOff x="2551705" y="4283314"/>
            <a:chExt cx="2357003" cy="1107996"/>
          </a:xfrm>
        </p:grpSpPr>
        <p:sp>
          <p:nvSpPr>
            <p:cNvPr id="354" name="Google Shape;354;p10"/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0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" name="Google Shape;356;p10"/>
          <p:cNvSpPr txBox="1"/>
          <p:nvPr/>
        </p:nvSpPr>
        <p:spPr>
          <a:xfrm>
            <a:off x="1753794" y="3754680"/>
            <a:ext cx="96033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4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0"/>
          <p:cNvSpPr txBox="1"/>
          <p:nvPr/>
        </p:nvSpPr>
        <p:spPr>
          <a:xfrm>
            <a:off x="6447054" y="5239669"/>
            <a:ext cx="96033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4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8" name="Google Shape;358;p10"/>
          <p:cNvGrpSpPr/>
          <p:nvPr/>
        </p:nvGrpSpPr>
        <p:grpSpPr>
          <a:xfrm>
            <a:off x="7299548" y="5162726"/>
            <a:ext cx="2663906" cy="923330"/>
            <a:chOff x="2551705" y="4283314"/>
            <a:chExt cx="2357003" cy="923330"/>
          </a:xfrm>
        </p:grpSpPr>
        <p:sp>
          <p:nvSpPr>
            <p:cNvPr id="359" name="Google Shape;359;p10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0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p10"/>
          <p:cNvSpPr/>
          <p:nvPr/>
        </p:nvSpPr>
        <p:spPr>
          <a:xfrm rot="-1800000">
            <a:off x="5030275" y="5463417"/>
            <a:ext cx="404325" cy="404258"/>
          </a:xfrm>
          <a:custGeom>
            <a:avLst/>
            <a:gdLst/>
            <a:ahLst/>
            <a:cxnLst/>
            <a:rect l="l" t="t" r="r" b="b"/>
            <a:pathLst>
              <a:path w="3948369" h="3947711" extrusionOk="0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0"/>
          <p:cNvSpPr/>
          <p:nvPr/>
        </p:nvSpPr>
        <p:spPr>
          <a:xfrm>
            <a:off x="5708102" y="3230664"/>
            <a:ext cx="429048" cy="426062"/>
          </a:xfrm>
          <a:custGeom>
            <a:avLst/>
            <a:gdLst/>
            <a:ahLst/>
            <a:cxnLst/>
            <a:rect l="l" t="t" r="r" b="b"/>
            <a:pathLst>
              <a:path w="3821708" h="3795110" extrusionOk="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0"/>
          <p:cNvSpPr/>
          <p:nvPr/>
        </p:nvSpPr>
        <p:spPr>
          <a:xfrm rot="-900000">
            <a:off x="3008023" y="3964879"/>
            <a:ext cx="398254" cy="349040"/>
          </a:xfrm>
          <a:custGeom>
            <a:avLst/>
            <a:gdLst/>
            <a:ahLst/>
            <a:cxnLst/>
            <a:rect l="l" t="t" r="r" b="b"/>
            <a:pathLst>
              <a:path w="4088377" h="3321003" extrusionOk="0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0"/>
          <p:cNvSpPr txBox="1"/>
          <p:nvPr/>
        </p:nvSpPr>
        <p:spPr>
          <a:xfrm>
            <a:off x="8972554" y="2672730"/>
            <a:ext cx="2351365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0"/>
          <p:cNvSpPr txBox="1"/>
          <p:nvPr/>
        </p:nvSpPr>
        <p:spPr>
          <a:xfrm>
            <a:off x="8972553" y="1730390"/>
            <a:ext cx="235136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400" b="1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1"/>
          <p:cNvSpPr txBox="1"/>
          <p:nvPr/>
        </p:nvSpPr>
        <p:spPr>
          <a:xfrm>
            <a:off x="1063870" y="5416095"/>
            <a:ext cx="10064260" cy="1015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DFA961"/>
                </a:solidFill>
                <a:latin typeface="Arial"/>
                <a:ea typeface="Arial"/>
                <a:cs typeface="Arial"/>
                <a:sym typeface="Arial"/>
              </a:rPr>
              <a:t>Awesome Presentation</a:t>
            </a:r>
            <a:endParaRPr/>
          </a:p>
        </p:txBody>
      </p:sp>
      <p:sp>
        <p:nvSpPr>
          <p:cNvPr id="371" name="Google Shape;371;p11"/>
          <p:cNvSpPr txBox="1"/>
          <p:nvPr/>
        </p:nvSpPr>
        <p:spPr>
          <a:xfrm>
            <a:off x="4210257" y="193151"/>
            <a:ext cx="38057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D98EFF"/>
                </a:solidFill>
                <a:latin typeface="Abel"/>
                <a:ea typeface="Abel"/>
                <a:cs typeface="Abel"/>
                <a:sym typeface="Abel"/>
              </a:rPr>
              <a:t>Infographic Style</a:t>
            </a:r>
            <a:endParaRPr sz="4800">
              <a:solidFill>
                <a:srgbClr val="D98E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72" name="Google Shape;372;p11"/>
          <p:cNvSpPr txBox="1"/>
          <p:nvPr/>
        </p:nvSpPr>
        <p:spPr>
          <a:xfrm>
            <a:off x="4210257" y="1024148"/>
            <a:ext cx="377148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2"/>
          <p:cNvSpPr/>
          <p:nvPr/>
        </p:nvSpPr>
        <p:spPr>
          <a:xfrm>
            <a:off x="1002976" y="1935611"/>
            <a:ext cx="630965" cy="6309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2"/>
          <p:cNvSpPr/>
          <p:nvPr/>
        </p:nvSpPr>
        <p:spPr>
          <a:xfrm>
            <a:off x="1002976" y="4299883"/>
            <a:ext cx="630965" cy="6309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2"/>
          <p:cNvSpPr/>
          <p:nvPr/>
        </p:nvSpPr>
        <p:spPr>
          <a:xfrm>
            <a:off x="1002976" y="3511793"/>
            <a:ext cx="630965" cy="6309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2"/>
          <p:cNvSpPr/>
          <p:nvPr/>
        </p:nvSpPr>
        <p:spPr>
          <a:xfrm>
            <a:off x="1002976" y="2723702"/>
            <a:ext cx="630965" cy="6309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1" name="Google Shape;381;p12"/>
          <p:cNvGrpSpPr/>
          <p:nvPr/>
        </p:nvGrpSpPr>
        <p:grpSpPr>
          <a:xfrm>
            <a:off x="1752074" y="1895853"/>
            <a:ext cx="5029948" cy="710483"/>
            <a:chOff x="6210998" y="1433695"/>
            <a:chExt cx="2931973" cy="710483"/>
          </a:xfrm>
        </p:grpSpPr>
        <p:sp>
          <p:nvSpPr>
            <p:cNvPr id="382" name="Google Shape;382;p12"/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2"/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" name="Google Shape;384;p12"/>
          <p:cNvGrpSpPr/>
          <p:nvPr/>
        </p:nvGrpSpPr>
        <p:grpSpPr>
          <a:xfrm>
            <a:off x="1752074" y="2683943"/>
            <a:ext cx="5029948" cy="710483"/>
            <a:chOff x="6210998" y="1433695"/>
            <a:chExt cx="2931973" cy="710483"/>
          </a:xfrm>
        </p:grpSpPr>
        <p:sp>
          <p:nvSpPr>
            <p:cNvPr id="385" name="Google Shape;385;p12"/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2"/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12"/>
          <p:cNvGrpSpPr/>
          <p:nvPr/>
        </p:nvGrpSpPr>
        <p:grpSpPr>
          <a:xfrm>
            <a:off x="1752074" y="3472035"/>
            <a:ext cx="5029948" cy="710483"/>
            <a:chOff x="6210998" y="1433695"/>
            <a:chExt cx="2931973" cy="710483"/>
          </a:xfrm>
        </p:grpSpPr>
        <p:sp>
          <p:nvSpPr>
            <p:cNvPr id="388" name="Google Shape;388;p12"/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2"/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12"/>
          <p:cNvGrpSpPr/>
          <p:nvPr/>
        </p:nvGrpSpPr>
        <p:grpSpPr>
          <a:xfrm>
            <a:off x="1752074" y="4260125"/>
            <a:ext cx="5029948" cy="710483"/>
            <a:chOff x="6210998" y="1433695"/>
            <a:chExt cx="2931973" cy="710483"/>
          </a:xfrm>
        </p:grpSpPr>
        <p:sp>
          <p:nvSpPr>
            <p:cNvPr id="391" name="Google Shape;391;p12"/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2"/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3" name="Google Shape;393;p12"/>
          <p:cNvSpPr txBox="1"/>
          <p:nvPr/>
        </p:nvSpPr>
        <p:spPr>
          <a:xfrm>
            <a:off x="1083306" y="2051037"/>
            <a:ext cx="4703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2"/>
          <p:cNvSpPr txBox="1"/>
          <p:nvPr/>
        </p:nvSpPr>
        <p:spPr>
          <a:xfrm>
            <a:off x="1083306" y="2839127"/>
            <a:ext cx="4703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2"/>
          <p:cNvSpPr txBox="1"/>
          <p:nvPr/>
        </p:nvSpPr>
        <p:spPr>
          <a:xfrm>
            <a:off x="1083306" y="3627219"/>
            <a:ext cx="4703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2"/>
          <p:cNvSpPr txBox="1"/>
          <p:nvPr/>
        </p:nvSpPr>
        <p:spPr>
          <a:xfrm>
            <a:off x="1083306" y="4415309"/>
            <a:ext cx="4703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2"/>
          <p:cNvSpPr/>
          <p:nvPr/>
        </p:nvSpPr>
        <p:spPr>
          <a:xfrm flipH="1">
            <a:off x="4749549" y="5458031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 extrusionOk="0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2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endParaRPr/>
          </a:p>
        </p:txBody>
      </p:sp>
      <p:pic>
        <p:nvPicPr>
          <p:cNvPr id="399" name="Google Shape;39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3382" y="3472035"/>
            <a:ext cx="4161195" cy="2688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405" name="Google Shape;405;p13"/>
          <p:cNvSpPr/>
          <p:nvPr/>
        </p:nvSpPr>
        <p:spPr>
          <a:xfrm>
            <a:off x="1" y="1795853"/>
            <a:ext cx="8473379" cy="612000"/>
          </a:xfrm>
          <a:prstGeom prst="rect">
            <a:avLst/>
          </a:prstGeom>
          <a:gradFill>
            <a:gsLst>
              <a:gs pos="0">
                <a:schemeClr val="accent4"/>
              </a:gs>
              <a:gs pos="91000">
                <a:schemeClr val="accent4"/>
              </a:gs>
              <a:gs pos="100000">
                <a:srgbClr val="7D08B5"/>
              </a:gs>
            </a:gsLst>
            <a:lin ang="210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3"/>
          <p:cNvSpPr/>
          <p:nvPr/>
        </p:nvSpPr>
        <p:spPr>
          <a:xfrm rot="10800000">
            <a:off x="10418602" y="3344092"/>
            <a:ext cx="1773398" cy="612000"/>
          </a:xfrm>
          <a:prstGeom prst="rect">
            <a:avLst/>
          </a:prstGeom>
          <a:gradFill>
            <a:gsLst>
              <a:gs pos="0">
                <a:schemeClr val="accent4"/>
              </a:gs>
              <a:gs pos="70000">
                <a:schemeClr val="accent4"/>
              </a:gs>
              <a:gs pos="100000">
                <a:srgbClr val="7D08B5"/>
              </a:gs>
            </a:gsLst>
            <a:lin ang="210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3"/>
          <p:cNvSpPr/>
          <p:nvPr/>
        </p:nvSpPr>
        <p:spPr>
          <a:xfrm>
            <a:off x="8060594" y="1795853"/>
            <a:ext cx="2650922" cy="2160563"/>
          </a:xfrm>
          <a:custGeom>
            <a:avLst/>
            <a:gdLst/>
            <a:ahLst/>
            <a:cxnLst/>
            <a:rect l="l" t="t" r="r" b="b"/>
            <a:pathLst>
              <a:path w="1658816" h="2040668" extrusionOk="0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1000">
                <a:schemeClr val="accent4"/>
              </a:gs>
              <a:gs pos="100000">
                <a:srgbClr val="7D08B5"/>
              </a:gs>
            </a:gsLst>
            <a:lin ang="210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3"/>
          <p:cNvSpPr/>
          <p:nvPr/>
        </p:nvSpPr>
        <p:spPr>
          <a:xfrm>
            <a:off x="1" y="2504523"/>
            <a:ext cx="6170625" cy="612000"/>
          </a:xfrm>
          <a:prstGeom prst="rect">
            <a:avLst/>
          </a:prstGeom>
          <a:gradFill>
            <a:gsLst>
              <a:gs pos="0">
                <a:schemeClr val="accent3"/>
              </a:gs>
              <a:gs pos="90000">
                <a:schemeClr val="accent3"/>
              </a:gs>
              <a:gs pos="100000">
                <a:srgbClr val="EE0056"/>
              </a:gs>
            </a:gsLst>
            <a:lin ang="210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3"/>
          <p:cNvSpPr/>
          <p:nvPr/>
        </p:nvSpPr>
        <p:spPr>
          <a:xfrm rot="10800000">
            <a:off x="8062651" y="4052762"/>
            <a:ext cx="4129349" cy="612000"/>
          </a:xfrm>
          <a:prstGeom prst="rect">
            <a:avLst/>
          </a:prstGeom>
          <a:gradFill>
            <a:gsLst>
              <a:gs pos="0">
                <a:schemeClr val="accent3"/>
              </a:gs>
              <a:gs pos="80000">
                <a:schemeClr val="accent3"/>
              </a:gs>
              <a:gs pos="100000">
                <a:srgbClr val="EE0056"/>
              </a:gs>
            </a:gsLst>
            <a:lin ang="210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3"/>
          <p:cNvSpPr/>
          <p:nvPr/>
        </p:nvSpPr>
        <p:spPr>
          <a:xfrm>
            <a:off x="5729266" y="2504523"/>
            <a:ext cx="2650922" cy="2160563"/>
          </a:xfrm>
          <a:custGeom>
            <a:avLst/>
            <a:gdLst/>
            <a:ahLst/>
            <a:cxnLst/>
            <a:rect l="l" t="t" r="r" b="b"/>
            <a:pathLst>
              <a:path w="1658816" h="2040668" extrusionOk="0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81000">
                <a:schemeClr val="accent3"/>
              </a:gs>
              <a:gs pos="100000">
                <a:srgbClr val="EE0056"/>
              </a:gs>
            </a:gsLst>
            <a:lin ang="210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3"/>
          <p:cNvSpPr/>
          <p:nvPr/>
        </p:nvSpPr>
        <p:spPr>
          <a:xfrm>
            <a:off x="0" y="3213193"/>
            <a:ext cx="3915498" cy="612000"/>
          </a:xfrm>
          <a:prstGeom prst="rect">
            <a:avLst/>
          </a:prstGeom>
          <a:gradFill>
            <a:gsLst>
              <a:gs pos="0">
                <a:schemeClr val="accent2"/>
              </a:gs>
              <a:gs pos="81000">
                <a:schemeClr val="accent2"/>
              </a:gs>
              <a:gs pos="100000">
                <a:srgbClr val="DA5E0D"/>
              </a:gs>
            </a:gsLst>
            <a:lin ang="210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3"/>
          <p:cNvSpPr/>
          <p:nvPr/>
        </p:nvSpPr>
        <p:spPr>
          <a:xfrm rot="10800000">
            <a:off x="5672689" y="4761432"/>
            <a:ext cx="6519311" cy="612000"/>
          </a:xfrm>
          <a:prstGeom prst="rect">
            <a:avLst/>
          </a:prstGeom>
          <a:gradFill>
            <a:gsLst>
              <a:gs pos="0">
                <a:schemeClr val="accent2"/>
              </a:gs>
              <a:gs pos="90000">
                <a:schemeClr val="accent2"/>
              </a:gs>
              <a:gs pos="100000">
                <a:srgbClr val="DA5E0D"/>
              </a:gs>
            </a:gsLst>
            <a:lin ang="210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3"/>
          <p:cNvSpPr/>
          <p:nvPr/>
        </p:nvSpPr>
        <p:spPr>
          <a:xfrm>
            <a:off x="3397938" y="3213193"/>
            <a:ext cx="2650922" cy="2160563"/>
          </a:xfrm>
          <a:custGeom>
            <a:avLst/>
            <a:gdLst/>
            <a:ahLst/>
            <a:cxnLst/>
            <a:rect l="l" t="t" r="r" b="b"/>
            <a:pathLst>
              <a:path w="1658816" h="2040668" extrusionOk="0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81000">
                <a:schemeClr val="accent2"/>
              </a:gs>
              <a:gs pos="100000">
                <a:srgbClr val="DA5E0D"/>
              </a:gs>
            </a:gsLst>
            <a:lin ang="210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0" y="3921863"/>
            <a:ext cx="1504950" cy="612000"/>
          </a:xfrm>
          <a:prstGeom prst="rect">
            <a:avLst/>
          </a:prstGeom>
          <a:gradFill>
            <a:gsLst>
              <a:gs pos="0">
                <a:schemeClr val="accent1"/>
              </a:gs>
              <a:gs pos="63000">
                <a:schemeClr val="accent1"/>
              </a:gs>
              <a:gs pos="100000">
                <a:srgbClr val="BFA402"/>
              </a:gs>
            </a:gsLst>
            <a:lin ang="197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 rot="10800000">
            <a:off x="3340199" y="5470102"/>
            <a:ext cx="8851801" cy="612000"/>
          </a:xfrm>
          <a:prstGeom prst="rect">
            <a:avLst/>
          </a:prstGeom>
          <a:gradFill>
            <a:gsLst>
              <a:gs pos="0">
                <a:schemeClr val="accent1"/>
              </a:gs>
              <a:gs pos="91000">
                <a:schemeClr val="accent1"/>
              </a:gs>
              <a:gs pos="100000">
                <a:srgbClr val="BFA402"/>
              </a:gs>
            </a:gsLst>
            <a:lin ang="210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3"/>
          <p:cNvSpPr/>
          <p:nvPr/>
        </p:nvSpPr>
        <p:spPr>
          <a:xfrm>
            <a:off x="1059794" y="3921863"/>
            <a:ext cx="2650922" cy="2160563"/>
          </a:xfrm>
          <a:custGeom>
            <a:avLst/>
            <a:gdLst/>
            <a:ahLst/>
            <a:cxnLst/>
            <a:rect l="l" t="t" r="r" b="b"/>
            <a:pathLst>
              <a:path w="1658816" h="2040668" extrusionOk="0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81000">
                <a:schemeClr val="accent1"/>
              </a:gs>
              <a:gs pos="100000">
                <a:srgbClr val="BFA402"/>
              </a:gs>
            </a:gsLst>
            <a:lin ang="210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" name="Google Shape;417;p13"/>
          <p:cNvGrpSpPr/>
          <p:nvPr/>
        </p:nvGrpSpPr>
        <p:grpSpPr>
          <a:xfrm>
            <a:off x="6341926" y="2672896"/>
            <a:ext cx="1630524" cy="1822824"/>
            <a:chOff x="3017859" y="4307149"/>
            <a:chExt cx="1870812" cy="1822824"/>
          </a:xfrm>
        </p:grpSpPr>
        <p:sp>
          <p:nvSpPr>
            <p:cNvPr id="418" name="Google Shape;418;p13"/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sp>
          <p:nvSpPr>
            <p:cNvPr id="419" name="Google Shape;419;p13"/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" name="Google Shape;420;p13"/>
          <p:cNvGrpSpPr/>
          <p:nvPr/>
        </p:nvGrpSpPr>
        <p:grpSpPr>
          <a:xfrm>
            <a:off x="8675526" y="1963978"/>
            <a:ext cx="1630524" cy="1822824"/>
            <a:chOff x="3017859" y="4307149"/>
            <a:chExt cx="1870812" cy="1822824"/>
          </a:xfrm>
        </p:grpSpPr>
        <p:sp>
          <p:nvSpPr>
            <p:cNvPr id="421" name="Google Shape;421;p13"/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sp>
          <p:nvSpPr>
            <p:cNvPr id="422" name="Google Shape;422;p13"/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3" name="Google Shape;423;p13"/>
          <p:cNvGrpSpPr/>
          <p:nvPr/>
        </p:nvGrpSpPr>
        <p:grpSpPr>
          <a:xfrm>
            <a:off x="4008326" y="3381814"/>
            <a:ext cx="1630524" cy="1822824"/>
            <a:chOff x="3017859" y="4307149"/>
            <a:chExt cx="1870812" cy="1822824"/>
          </a:xfrm>
        </p:grpSpPr>
        <p:sp>
          <p:nvSpPr>
            <p:cNvPr id="424" name="Google Shape;424;p13"/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sp>
          <p:nvSpPr>
            <p:cNvPr id="425" name="Google Shape;425;p13"/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13"/>
          <p:cNvGrpSpPr/>
          <p:nvPr/>
        </p:nvGrpSpPr>
        <p:grpSpPr>
          <a:xfrm>
            <a:off x="1674726" y="4090731"/>
            <a:ext cx="1630524" cy="1822824"/>
            <a:chOff x="3017859" y="4307149"/>
            <a:chExt cx="1870812" cy="1822824"/>
          </a:xfrm>
        </p:grpSpPr>
        <p:sp>
          <p:nvSpPr>
            <p:cNvPr id="427" name="Google Shape;427;p13"/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/>
            </a:p>
          </p:txBody>
        </p:sp>
        <p:sp>
          <p:nvSpPr>
            <p:cNvPr id="428" name="Google Shape;428;p13"/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" name="Google Shape;429;p13"/>
          <p:cNvSpPr/>
          <p:nvPr/>
        </p:nvSpPr>
        <p:spPr>
          <a:xfrm>
            <a:off x="3152932" y="1940525"/>
            <a:ext cx="3762704" cy="322659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3"/>
          <p:cNvSpPr/>
          <p:nvPr/>
        </p:nvSpPr>
        <p:spPr>
          <a:xfrm>
            <a:off x="2371882" y="2635605"/>
            <a:ext cx="3762704" cy="322659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3"/>
          <p:cNvSpPr/>
          <p:nvPr/>
        </p:nvSpPr>
        <p:spPr>
          <a:xfrm>
            <a:off x="6048860" y="4880703"/>
            <a:ext cx="3762704" cy="322659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3"/>
          <p:cNvSpPr/>
          <p:nvPr/>
        </p:nvSpPr>
        <p:spPr>
          <a:xfrm>
            <a:off x="5229710" y="5607254"/>
            <a:ext cx="3762704" cy="322659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38" name="Google Shape;438;p14"/>
          <p:cNvSpPr/>
          <p:nvPr/>
        </p:nvSpPr>
        <p:spPr>
          <a:xfrm rot="10800000" flipH="1">
            <a:off x="1" y="0"/>
            <a:ext cx="8103787" cy="6313254"/>
          </a:xfrm>
          <a:prstGeom prst="rtTriangle">
            <a:avLst/>
          </a:prstGeom>
          <a:solidFill>
            <a:srgbClr val="8296B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4"/>
          <p:cNvSpPr/>
          <p:nvPr/>
        </p:nvSpPr>
        <p:spPr>
          <a:xfrm rot="10800000" flipH="1">
            <a:off x="1" y="-3"/>
            <a:ext cx="7624550" cy="5939906"/>
          </a:xfrm>
          <a:prstGeom prst="rtTriangle">
            <a:avLst/>
          </a:prstGeom>
          <a:solidFill>
            <a:srgbClr val="323F4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4"/>
          <p:cNvSpPr/>
          <p:nvPr/>
        </p:nvSpPr>
        <p:spPr>
          <a:xfrm rot="10800000" flipH="1">
            <a:off x="0" y="0"/>
            <a:ext cx="7130691" cy="5555164"/>
          </a:xfrm>
          <a:prstGeom prst="rtTriangl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4"/>
          <p:cNvSpPr/>
          <p:nvPr/>
        </p:nvSpPr>
        <p:spPr>
          <a:xfrm rot="10800000" flipH="1">
            <a:off x="1" y="0"/>
            <a:ext cx="6651448" cy="5181811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4"/>
          <p:cNvSpPr/>
          <p:nvPr/>
        </p:nvSpPr>
        <p:spPr>
          <a:xfrm flipH="1">
            <a:off x="7369617" y="3101124"/>
            <a:ext cx="4822382" cy="3756876"/>
          </a:xfrm>
          <a:custGeom>
            <a:avLst/>
            <a:gdLst/>
            <a:ahLst/>
            <a:cxnLst/>
            <a:rect l="l" t="t" r="r" b="b"/>
            <a:pathLst>
              <a:path w="4822382" h="3756876" extrusionOk="0">
                <a:moveTo>
                  <a:pt x="0" y="0"/>
                </a:moveTo>
                <a:lnTo>
                  <a:pt x="0" y="3756876"/>
                </a:lnTo>
                <a:lnTo>
                  <a:pt x="4822382" y="3756876"/>
                </a:lnTo>
                <a:close/>
              </a:path>
            </a:pathLst>
          </a:custGeom>
          <a:solidFill>
            <a:srgbClr val="B0BC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4"/>
          <p:cNvSpPr/>
          <p:nvPr/>
        </p:nvSpPr>
        <p:spPr>
          <a:xfrm flipH="1">
            <a:off x="7848858" y="3474476"/>
            <a:ext cx="4343142" cy="3383524"/>
          </a:xfrm>
          <a:custGeom>
            <a:avLst/>
            <a:gdLst/>
            <a:ahLst/>
            <a:cxnLst/>
            <a:rect l="l" t="t" r="r" b="b"/>
            <a:pathLst>
              <a:path w="4343142" h="3383524" extrusionOk="0">
                <a:moveTo>
                  <a:pt x="0" y="0"/>
                </a:moveTo>
                <a:lnTo>
                  <a:pt x="0" y="3383524"/>
                </a:lnTo>
                <a:lnTo>
                  <a:pt x="4343142" y="3383524"/>
                </a:lnTo>
                <a:close/>
              </a:path>
            </a:pathLst>
          </a:custGeom>
          <a:solidFill>
            <a:srgbClr val="323F4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4"/>
          <p:cNvSpPr/>
          <p:nvPr/>
        </p:nvSpPr>
        <p:spPr>
          <a:xfrm flipH="1">
            <a:off x="8342715" y="3859215"/>
            <a:ext cx="3849285" cy="2998785"/>
          </a:xfrm>
          <a:custGeom>
            <a:avLst/>
            <a:gdLst/>
            <a:ahLst/>
            <a:cxnLst/>
            <a:rect l="l" t="t" r="r" b="b"/>
            <a:pathLst>
              <a:path w="3849285" h="2998785" extrusionOk="0">
                <a:moveTo>
                  <a:pt x="0" y="0"/>
                </a:moveTo>
                <a:lnTo>
                  <a:pt x="0" y="2998785"/>
                </a:lnTo>
                <a:lnTo>
                  <a:pt x="3849285" y="2998785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4"/>
          <p:cNvSpPr/>
          <p:nvPr/>
        </p:nvSpPr>
        <p:spPr>
          <a:xfrm flipH="1">
            <a:off x="8821957" y="4232567"/>
            <a:ext cx="3370043" cy="2625432"/>
          </a:xfrm>
          <a:custGeom>
            <a:avLst/>
            <a:gdLst/>
            <a:ahLst/>
            <a:cxnLst/>
            <a:rect l="l" t="t" r="r" b="b"/>
            <a:pathLst>
              <a:path w="3370043" h="2625432" extrusionOk="0">
                <a:moveTo>
                  <a:pt x="0" y="0"/>
                </a:moveTo>
                <a:lnTo>
                  <a:pt x="0" y="2625432"/>
                </a:lnTo>
                <a:lnTo>
                  <a:pt x="3370043" y="2625432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4"/>
          <p:cNvSpPr txBox="1"/>
          <p:nvPr/>
        </p:nvSpPr>
        <p:spPr>
          <a:xfrm>
            <a:off x="8103788" y="433376"/>
            <a:ext cx="3716370" cy="99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sz="2933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4"/>
          <p:cNvSpPr txBox="1"/>
          <p:nvPr/>
        </p:nvSpPr>
        <p:spPr>
          <a:xfrm>
            <a:off x="9331881" y="1777685"/>
            <a:ext cx="253815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4"/>
          <p:cNvSpPr txBox="1"/>
          <p:nvPr/>
        </p:nvSpPr>
        <p:spPr>
          <a:xfrm>
            <a:off x="553624" y="315390"/>
            <a:ext cx="2772101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THEME PPT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Clean </a:t>
            </a:r>
            <a:r>
              <a:rPr lang="en-US" sz="280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Text Slide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your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2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4"/>
          <p:cNvSpPr txBox="1"/>
          <p:nvPr/>
        </p:nvSpPr>
        <p:spPr>
          <a:xfrm>
            <a:off x="794756" y="6085977"/>
            <a:ext cx="30175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 Quality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Professional PPT Presentation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0" name="Google Shape;450;p14"/>
          <p:cNvGrpSpPr/>
          <p:nvPr/>
        </p:nvGrpSpPr>
        <p:grpSpPr>
          <a:xfrm flipH="1">
            <a:off x="10595848" y="5182583"/>
            <a:ext cx="1443751" cy="1484428"/>
            <a:chOff x="-282452" y="3133210"/>
            <a:chExt cx="3274177" cy="3366424"/>
          </a:xfrm>
        </p:grpSpPr>
        <p:sp>
          <p:nvSpPr>
            <p:cNvPr id="451" name="Google Shape;451;p14"/>
            <p:cNvSpPr/>
            <p:nvPr/>
          </p:nvSpPr>
          <p:spPr>
            <a:xfrm>
              <a:off x="827009" y="3133210"/>
              <a:ext cx="1588341" cy="2003413"/>
            </a:xfrm>
            <a:custGeom>
              <a:avLst/>
              <a:gdLst/>
              <a:ahLst/>
              <a:cxnLst/>
              <a:rect l="l" t="t" r="r" b="b"/>
              <a:pathLst>
                <a:path w="1588341" h="2003413" extrusionOk="0">
                  <a:moveTo>
                    <a:pt x="687060" y="478632"/>
                  </a:moveTo>
                  <a:cubicBezTo>
                    <a:pt x="683186" y="472544"/>
                    <a:pt x="679312" y="466456"/>
                    <a:pt x="675992" y="459815"/>
                  </a:cubicBezTo>
                  <a:cubicBezTo>
                    <a:pt x="631718" y="372373"/>
                    <a:pt x="579142" y="290466"/>
                    <a:pt x="513837" y="217967"/>
                  </a:cubicBezTo>
                  <a:cubicBezTo>
                    <a:pt x="468456" y="167605"/>
                    <a:pt x="416434" y="126651"/>
                    <a:pt x="350022" y="107281"/>
                  </a:cubicBezTo>
                  <a:cubicBezTo>
                    <a:pt x="284164" y="88464"/>
                    <a:pt x="226054" y="105067"/>
                    <a:pt x="181226" y="156536"/>
                  </a:cubicBezTo>
                  <a:cubicBezTo>
                    <a:pt x="146360" y="196383"/>
                    <a:pt x="136952" y="246745"/>
                    <a:pt x="138612" y="298214"/>
                  </a:cubicBezTo>
                  <a:cubicBezTo>
                    <a:pt x="140273" y="356877"/>
                    <a:pt x="141379" y="414987"/>
                    <a:pt x="146914" y="473651"/>
                  </a:cubicBezTo>
                  <a:cubicBezTo>
                    <a:pt x="150788" y="516265"/>
                    <a:pt x="159089" y="558879"/>
                    <a:pt x="169051" y="600386"/>
                  </a:cubicBezTo>
                  <a:cubicBezTo>
                    <a:pt x="184547" y="661263"/>
                    <a:pt x="201703" y="722141"/>
                    <a:pt x="221627" y="781911"/>
                  </a:cubicBezTo>
                  <a:cubicBezTo>
                    <a:pt x="240443" y="837254"/>
                    <a:pt x="264794" y="890936"/>
                    <a:pt x="285824" y="945172"/>
                  </a:cubicBezTo>
                  <a:cubicBezTo>
                    <a:pt x="310729" y="1008817"/>
                    <a:pt x="345041" y="1066927"/>
                    <a:pt x="384888" y="1122270"/>
                  </a:cubicBezTo>
                  <a:cubicBezTo>
                    <a:pt x="434143" y="1189235"/>
                    <a:pt x="491700" y="1247898"/>
                    <a:pt x="564753" y="1288298"/>
                  </a:cubicBezTo>
                  <a:cubicBezTo>
                    <a:pt x="621202" y="1319844"/>
                    <a:pt x="680973" y="1325378"/>
                    <a:pt x="741296" y="1304348"/>
                  </a:cubicBezTo>
                  <a:cubicBezTo>
                    <a:pt x="804387" y="1282211"/>
                    <a:pt x="865818" y="1256753"/>
                    <a:pt x="927249" y="1231295"/>
                  </a:cubicBezTo>
                  <a:cubicBezTo>
                    <a:pt x="1037934" y="1185361"/>
                    <a:pt x="1151387" y="1155476"/>
                    <a:pt x="1272035" y="1158243"/>
                  </a:cubicBezTo>
                  <a:cubicBezTo>
                    <a:pt x="1347855" y="1160456"/>
                    <a:pt x="1420907" y="1174292"/>
                    <a:pt x="1485105" y="1217460"/>
                  </a:cubicBezTo>
                  <a:cubicBezTo>
                    <a:pt x="1553730" y="1263394"/>
                    <a:pt x="1585276" y="1329252"/>
                    <a:pt x="1589703" y="1410053"/>
                  </a:cubicBezTo>
                  <a:cubicBezTo>
                    <a:pt x="1595238" y="1510777"/>
                    <a:pt x="1565906" y="1602093"/>
                    <a:pt x="1515544" y="1687874"/>
                  </a:cubicBezTo>
                  <a:cubicBezTo>
                    <a:pt x="1455773" y="1789152"/>
                    <a:pt x="1384381" y="1880468"/>
                    <a:pt x="1291958" y="1953520"/>
                  </a:cubicBezTo>
                  <a:cubicBezTo>
                    <a:pt x="1260413" y="1978425"/>
                    <a:pt x="1225547" y="1999455"/>
                    <a:pt x="1182379" y="2007203"/>
                  </a:cubicBezTo>
                  <a:cubicBezTo>
                    <a:pt x="1197876" y="1985066"/>
                    <a:pt x="1213372" y="1962375"/>
                    <a:pt x="1229421" y="1940238"/>
                  </a:cubicBezTo>
                  <a:cubicBezTo>
                    <a:pt x="1272588" y="1883235"/>
                    <a:pt x="1318523" y="1828445"/>
                    <a:pt x="1358923" y="1770335"/>
                  </a:cubicBezTo>
                  <a:cubicBezTo>
                    <a:pt x="1421461" y="1680680"/>
                    <a:pt x="1459647" y="1582169"/>
                    <a:pt x="1453006" y="1470930"/>
                  </a:cubicBezTo>
                  <a:cubicBezTo>
                    <a:pt x="1451346" y="1442152"/>
                    <a:pt x="1448025" y="1412820"/>
                    <a:pt x="1441938" y="1385149"/>
                  </a:cubicBezTo>
                  <a:cubicBezTo>
                    <a:pt x="1439170" y="1371866"/>
                    <a:pt x="1429209" y="1359137"/>
                    <a:pt x="1420907" y="1348069"/>
                  </a:cubicBezTo>
                  <a:cubicBezTo>
                    <a:pt x="1386041" y="1302688"/>
                    <a:pt x="1337893" y="1279444"/>
                    <a:pt x="1283104" y="1266715"/>
                  </a:cubicBezTo>
                  <a:cubicBezTo>
                    <a:pt x="1216692" y="1251772"/>
                    <a:pt x="1150834" y="1260627"/>
                    <a:pt x="1087190" y="1278890"/>
                  </a:cubicBezTo>
                  <a:cubicBezTo>
                    <a:pt x="1010816" y="1301027"/>
                    <a:pt x="936657" y="1329252"/>
                    <a:pt x="860837" y="1353050"/>
                  </a:cubicBezTo>
                  <a:cubicBezTo>
                    <a:pt x="715285" y="1398984"/>
                    <a:pt x="581356" y="1375740"/>
                    <a:pt x="460155" y="1282211"/>
                  </a:cubicBezTo>
                  <a:cubicBezTo>
                    <a:pt x="385995" y="1224654"/>
                    <a:pt x="328992" y="1151602"/>
                    <a:pt x="279737" y="1072461"/>
                  </a:cubicBezTo>
                  <a:cubicBezTo>
                    <a:pt x="222180" y="980592"/>
                    <a:pt x="174585" y="883742"/>
                    <a:pt x="138059" y="782464"/>
                  </a:cubicBezTo>
                  <a:cubicBezTo>
                    <a:pt x="103193" y="686168"/>
                    <a:pt x="73308" y="588211"/>
                    <a:pt x="39548" y="491361"/>
                  </a:cubicBezTo>
                  <a:cubicBezTo>
                    <a:pt x="19625" y="432697"/>
                    <a:pt x="4682" y="372927"/>
                    <a:pt x="1362" y="311496"/>
                  </a:cubicBezTo>
                  <a:cubicBezTo>
                    <a:pt x="-1959" y="258921"/>
                    <a:pt x="1362" y="206345"/>
                    <a:pt x="5236" y="153769"/>
                  </a:cubicBezTo>
                  <a:cubicBezTo>
                    <a:pt x="10217" y="90678"/>
                    <a:pt x="49510" y="50278"/>
                    <a:pt x="102639" y="23713"/>
                  </a:cubicBezTo>
                  <a:cubicBezTo>
                    <a:pt x="161856" y="-6172"/>
                    <a:pt x="222733" y="-6725"/>
                    <a:pt x="286378" y="15965"/>
                  </a:cubicBezTo>
                  <a:cubicBezTo>
                    <a:pt x="435250" y="70201"/>
                    <a:pt x="538188" y="175906"/>
                    <a:pt x="622309" y="305409"/>
                  </a:cubicBezTo>
                  <a:cubicBezTo>
                    <a:pt x="651641" y="351343"/>
                    <a:pt x="674885" y="399492"/>
                    <a:pt x="686507" y="453174"/>
                  </a:cubicBezTo>
                  <a:cubicBezTo>
                    <a:pt x="688167" y="461476"/>
                    <a:pt x="688167" y="469777"/>
                    <a:pt x="689274" y="478078"/>
                  </a:cubicBezTo>
                  <a:cubicBezTo>
                    <a:pt x="689274" y="478078"/>
                    <a:pt x="688167" y="478632"/>
                    <a:pt x="687060" y="47863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694564" y="5055184"/>
              <a:ext cx="2003413" cy="1444450"/>
            </a:xfrm>
            <a:custGeom>
              <a:avLst/>
              <a:gdLst/>
              <a:ahLst/>
              <a:cxnLst/>
              <a:rect l="l" t="t" r="r" b="b"/>
              <a:pathLst>
                <a:path w="2003413" h="1444449" extrusionOk="0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457481" y="4158227"/>
              <a:ext cx="2069825" cy="1106858"/>
            </a:xfrm>
            <a:custGeom>
              <a:avLst/>
              <a:gdLst/>
              <a:ahLst/>
              <a:cxnLst/>
              <a:rect l="l" t="t" r="r" b="b"/>
              <a:pathLst>
                <a:path w="2069824" h="1106858" extrusionOk="0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-282452" y="5157454"/>
              <a:ext cx="1505327" cy="1317161"/>
            </a:xfrm>
            <a:custGeom>
              <a:avLst/>
              <a:gdLst/>
              <a:ahLst/>
              <a:cxnLst/>
              <a:rect l="l" t="t" r="r" b="b"/>
              <a:pathLst>
                <a:path w="1505326" h="1317161" extrusionOk="0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677455" y="4284258"/>
              <a:ext cx="1416778" cy="907624"/>
            </a:xfrm>
            <a:custGeom>
              <a:avLst/>
              <a:gdLst/>
              <a:ahLst/>
              <a:cxnLst/>
              <a:rect l="l" t="t" r="r" b="b"/>
              <a:pathLst>
                <a:path w="1416778" h="907623" extrusionOk="0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2460433" y="5574262"/>
              <a:ext cx="531292" cy="874418"/>
            </a:xfrm>
            <a:custGeom>
              <a:avLst/>
              <a:gdLst/>
              <a:ahLst/>
              <a:cxnLst/>
              <a:rect l="l" t="t" r="r" b="b"/>
              <a:pathLst>
                <a:path w="531291" h="874417" extrusionOk="0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1297125" y="3383321"/>
              <a:ext cx="691786" cy="686252"/>
            </a:xfrm>
            <a:custGeom>
              <a:avLst/>
              <a:gdLst/>
              <a:ahLst/>
              <a:cxnLst/>
              <a:rect l="l" t="t" r="r" b="b"/>
              <a:pathLst>
                <a:path w="691786" h="686251" extrusionOk="0">
                  <a:moveTo>
                    <a:pt x="0" y="688974"/>
                  </a:moveTo>
                  <a:cubicBezTo>
                    <a:pt x="26011" y="650234"/>
                    <a:pt x="59770" y="619795"/>
                    <a:pt x="97404" y="594337"/>
                  </a:cubicBezTo>
                  <a:cubicBezTo>
                    <a:pt x="192040" y="530693"/>
                    <a:pt x="299405" y="496934"/>
                    <a:pt x="407877" y="465942"/>
                  </a:cubicBezTo>
                  <a:cubicBezTo>
                    <a:pt x="462667" y="449892"/>
                    <a:pt x="515242" y="428862"/>
                    <a:pt x="565051" y="401744"/>
                  </a:cubicBezTo>
                  <a:cubicBezTo>
                    <a:pt x="673523" y="342527"/>
                    <a:pt x="679611" y="218559"/>
                    <a:pt x="607112" y="139419"/>
                  </a:cubicBezTo>
                  <a:cubicBezTo>
                    <a:pt x="536273" y="62492"/>
                    <a:pt x="444404" y="30393"/>
                    <a:pt x="343126" y="24859"/>
                  </a:cubicBezTo>
                  <a:cubicBezTo>
                    <a:pt x="309367" y="22645"/>
                    <a:pt x="275608" y="28733"/>
                    <a:pt x="242955" y="30947"/>
                  </a:cubicBezTo>
                  <a:cubicBezTo>
                    <a:pt x="274501" y="14344"/>
                    <a:pt x="309367" y="3275"/>
                    <a:pt x="346447" y="1062"/>
                  </a:cubicBezTo>
                  <a:cubicBezTo>
                    <a:pt x="433335" y="-4473"/>
                    <a:pt x="515242" y="11023"/>
                    <a:pt x="587742" y="61939"/>
                  </a:cubicBezTo>
                  <a:cubicBezTo>
                    <a:pt x="624821" y="87950"/>
                    <a:pt x="656920" y="118388"/>
                    <a:pt x="679611" y="158235"/>
                  </a:cubicBezTo>
                  <a:cubicBezTo>
                    <a:pt x="697321" y="189781"/>
                    <a:pt x="696214" y="225200"/>
                    <a:pt x="695107" y="260066"/>
                  </a:cubicBezTo>
                  <a:cubicBezTo>
                    <a:pt x="692340" y="346401"/>
                    <a:pt x="642531" y="400084"/>
                    <a:pt x="570032" y="438270"/>
                  </a:cubicBezTo>
                  <a:cubicBezTo>
                    <a:pt x="519116" y="464835"/>
                    <a:pt x="464880" y="480331"/>
                    <a:pt x="409537" y="494167"/>
                  </a:cubicBezTo>
                  <a:cubicBezTo>
                    <a:pt x="337038" y="512430"/>
                    <a:pt x="266753" y="537888"/>
                    <a:pt x="198681" y="569987"/>
                  </a:cubicBezTo>
                  <a:cubicBezTo>
                    <a:pt x="128396" y="602086"/>
                    <a:pt x="63091" y="643593"/>
                    <a:pt x="0" y="68897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857950" y="5908322"/>
              <a:ext cx="237974" cy="177097"/>
            </a:xfrm>
            <a:custGeom>
              <a:avLst/>
              <a:gdLst/>
              <a:ahLst/>
              <a:cxnLst/>
              <a:rect l="l" t="t" r="r" b="b"/>
              <a:pathLst>
                <a:path w="237974" h="177097" extrusionOk="0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1371001" y="6228881"/>
              <a:ext cx="265646" cy="143892"/>
            </a:xfrm>
            <a:custGeom>
              <a:avLst/>
              <a:gdLst/>
              <a:ahLst/>
              <a:cxnLst/>
              <a:rect l="l" t="t" r="r" b="b"/>
              <a:pathLst>
                <a:path w="265645" h="143891" extrusionOk="0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1471406" y="6163113"/>
              <a:ext cx="182632" cy="154960"/>
            </a:xfrm>
            <a:custGeom>
              <a:avLst/>
              <a:gdLst/>
              <a:ahLst/>
              <a:cxnLst/>
              <a:rect l="l" t="t" r="r" b="b"/>
              <a:pathLst>
                <a:path w="182631" h="154960" extrusionOk="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1263366" y="4727001"/>
              <a:ext cx="852281" cy="99617"/>
            </a:xfrm>
            <a:custGeom>
              <a:avLst/>
              <a:gdLst/>
              <a:ahLst/>
              <a:cxnLst/>
              <a:rect l="l" t="t" r="r" b="b"/>
              <a:pathLst>
                <a:path w="852280" h="99617" extrusionOk="0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1118942" y="5773535"/>
              <a:ext cx="564498" cy="304386"/>
            </a:xfrm>
            <a:custGeom>
              <a:avLst/>
              <a:gdLst/>
              <a:ahLst/>
              <a:cxnLst/>
              <a:rect l="l" t="t" r="r" b="b"/>
              <a:pathLst>
                <a:path w="564497" h="304385" extrusionOk="0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1516836" y="6284904"/>
              <a:ext cx="121754" cy="33206"/>
            </a:xfrm>
            <a:custGeom>
              <a:avLst/>
              <a:gdLst/>
              <a:ahLst/>
              <a:cxnLst/>
              <a:rect l="l" t="t" r="r" b="b"/>
              <a:pathLst>
                <a:path w="121754" h="33205" extrusionOk="0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5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469" name="Google Shape;469;p15"/>
          <p:cNvSpPr/>
          <p:nvPr/>
        </p:nvSpPr>
        <p:spPr>
          <a:xfrm>
            <a:off x="0" y="5608079"/>
            <a:ext cx="12192000" cy="1267173"/>
          </a:xfrm>
          <a:prstGeom prst="rect">
            <a:avLst/>
          </a:prstGeom>
          <a:solidFill>
            <a:srgbClr val="FFB2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70" name="Google Shape;470;p15"/>
          <p:cNvGraphicFramePr/>
          <p:nvPr/>
        </p:nvGraphicFramePr>
        <p:xfrm>
          <a:off x="931818" y="287820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{A0798194-D1D4-42C1-B6F5-F1243917346F}</a:tableStyleId>
              </a:tblPr>
              <a:tblGrid>
                <a:gridCol w="340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A </a:t>
                      </a:r>
                      <a:endParaRPr sz="1400" b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B </a:t>
                      </a:r>
                      <a:endParaRPr sz="1400" b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C</a:t>
                      </a:r>
                      <a:endParaRPr sz="1400" b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D </a:t>
                      </a:r>
                      <a:endParaRPr sz="1400" b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E</a:t>
                      </a:r>
                      <a:endParaRPr sz="1400" b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F </a:t>
                      </a:r>
                      <a:endParaRPr sz="1400" b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71" name="Google Shape;471;p15"/>
          <p:cNvGrpSpPr/>
          <p:nvPr/>
        </p:nvGrpSpPr>
        <p:grpSpPr>
          <a:xfrm>
            <a:off x="923110" y="5888500"/>
            <a:ext cx="10345782" cy="671825"/>
            <a:chOff x="765100" y="1129566"/>
            <a:chExt cx="7976677" cy="671825"/>
          </a:xfrm>
        </p:grpSpPr>
        <p:sp>
          <p:nvSpPr>
            <p:cNvPr id="472" name="Google Shape;472;p15"/>
            <p:cNvSpPr txBox="1"/>
            <p:nvPr/>
          </p:nvSpPr>
          <p:spPr>
            <a:xfrm>
              <a:off x="765100" y="1129566"/>
              <a:ext cx="797667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5"/>
            <p:cNvSpPr txBox="1"/>
            <p:nvPr/>
          </p:nvSpPr>
          <p:spPr>
            <a:xfrm>
              <a:off x="774625" y="1339726"/>
              <a:ext cx="79671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You can simply impress your audience.</a:t>
              </a:r>
              <a:endParaRPr/>
            </a:p>
          </p:txBody>
        </p:sp>
      </p:grpSp>
      <p:sp>
        <p:nvSpPr>
          <p:cNvPr id="474" name="Google Shape;474;p15"/>
          <p:cNvSpPr/>
          <p:nvPr/>
        </p:nvSpPr>
        <p:spPr>
          <a:xfrm>
            <a:off x="4355363" y="2025716"/>
            <a:ext cx="1692000" cy="763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EF4A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5"/>
          <p:cNvSpPr/>
          <p:nvPr/>
        </p:nvSpPr>
        <p:spPr>
          <a:xfrm>
            <a:off x="4787363" y="1592061"/>
            <a:ext cx="828000" cy="828000"/>
          </a:xfrm>
          <a:prstGeom prst="ellipse">
            <a:avLst/>
          </a:prstGeom>
          <a:solidFill>
            <a:schemeClr val="accent1"/>
          </a:solidFill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5"/>
          <p:cNvSpPr txBox="1"/>
          <p:nvPr/>
        </p:nvSpPr>
        <p:spPr>
          <a:xfrm>
            <a:off x="4662984" y="2440414"/>
            <a:ext cx="10767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5"/>
          <p:cNvSpPr txBox="1"/>
          <p:nvPr/>
        </p:nvSpPr>
        <p:spPr>
          <a:xfrm>
            <a:off x="4816663" y="1806007"/>
            <a:ext cx="7694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5"/>
          <p:cNvSpPr/>
          <p:nvPr/>
        </p:nvSpPr>
        <p:spPr>
          <a:xfrm>
            <a:off x="4355363" y="2758780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5"/>
          <p:cNvSpPr/>
          <p:nvPr/>
        </p:nvSpPr>
        <p:spPr>
          <a:xfrm>
            <a:off x="7815241" y="2025716"/>
            <a:ext cx="1692000" cy="7631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EF4A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5"/>
          <p:cNvSpPr/>
          <p:nvPr/>
        </p:nvSpPr>
        <p:spPr>
          <a:xfrm>
            <a:off x="8247241" y="1592061"/>
            <a:ext cx="828000" cy="828000"/>
          </a:xfrm>
          <a:prstGeom prst="ellipse">
            <a:avLst/>
          </a:prstGeom>
          <a:solidFill>
            <a:schemeClr val="accent3"/>
          </a:solidFill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5"/>
          <p:cNvSpPr txBox="1"/>
          <p:nvPr/>
        </p:nvSpPr>
        <p:spPr>
          <a:xfrm>
            <a:off x="8122862" y="2440414"/>
            <a:ext cx="10767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5"/>
          <p:cNvSpPr txBox="1"/>
          <p:nvPr/>
        </p:nvSpPr>
        <p:spPr>
          <a:xfrm>
            <a:off x="8276541" y="1806007"/>
            <a:ext cx="7694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5"/>
          <p:cNvSpPr/>
          <p:nvPr/>
        </p:nvSpPr>
        <p:spPr>
          <a:xfrm>
            <a:off x="7815241" y="2758780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5"/>
          <p:cNvSpPr/>
          <p:nvPr/>
        </p:nvSpPr>
        <p:spPr>
          <a:xfrm>
            <a:off x="6085302" y="2025716"/>
            <a:ext cx="1692000" cy="763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EF4A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5"/>
          <p:cNvSpPr/>
          <p:nvPr/>
        </p:nvSpPr>
        <p:spPr>
          <a:xfrm>
            <a:off x="6517302" y="1592061"/>
            <a:ext cx="828000" cy="828000"/>
          </a:xfrm>
          <a:prstGeom prst="ellipse">
            <a:avLst/>
          </a:prstGeom>
          <a:solidFill>
            <a:schemeClr val="accent2"/>
          </a:solidFill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5"/>
          <p:cNvSpPr txBox="1"/>
          <p:nvPr/>
        </p:nvSpPr>
        <p:spPr>
          <a:xfrm>
            <a:off x="6392923" y="2440414"/>
            <a:ext cx="10767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5"/>
          <p:cNvSpPr txBox="1"/>
          <p:nvPr/>
        </p:nvSpPr>
        <p:spPr>
          <a:xfrm>
            <a:off x="6546602" y="1806007"/>
            <a:ext cx="7694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5"/>
          <p:cNvSpPr/>
          <p:nvPr/>
        </p:nvSpPr>
        <p:spPr>
          <a:xfrm>
            <a:off x="6085302" y="2758780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5"/>
          <p:cNvSpPr/>
          <p:nvPr/>
        </p:nvSpPr>
        <p:spPr>
          <a:xfrm>
            <a:off x="9545181" y="2025716"/>
            <a:ext cx="1692000" cy="7631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EF4A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5"/>
          <p:cNvSpPr/>
          <p:nvPr/>
        </p:nvSpPr>
        <p:spPr>
          <a:xfrm>
            <a:off x="9977181" y="1550362"/>
            <a:ext cx="828000" cy="828000"/>
          </a:xfrm>
          <a:prstGeom prst="ellipse">
            <a:avLst/>
          </a:prstGeom>
          <a:solidFill>
            <a:schemeClr val="accent4"/>
          </a:solidFill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5"/>
          <p:cNvSpPr txBox="1"/>
          <p:nvPr/>
        </p:nvSpPr>
        <p:spPr>
          <a:xfrm>
            <a:off x="9852802" y="2440414"/>
            <a:ext cx="10767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5"/>
          <p:cNvSpPr txBox="1"/>
          <p:nvPr/>
        </p:nvSpPr>
        <p:spPr>
          <a:xfrm>
            <a:off x="10006481" y="1764308"/>
            <a:ext cx="7694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70%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5"/>
          <p:cNvSpPr/>
          <p:nvPr/>
        </p:nvSpPr>
        <p:spPr>
          <a:xfrm>
            <a:off x="9545181" y="2758780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6"/>
          <p:cNvSpPr txBox="1"/>
          <p:nvPr/>
        </p:nvSpPr>
        <p:spPr>
          <a:xfrm>
            <a:off x="1234395" y="1175729"/>
            <a:ext cx="549674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AWESOME SLIDE</a:t>
            </a:r>
            <a:endParaRPr/>
          </a:p>
        </p:txBody>
      </p:sp>
      <p:sp>
        <p:nvSpPr>
          <p:cNvPr id="499" name="Google Shape;499;p16"/>
          <p:cNvSpPr txBox="1"/>
          <p:nvPr/>
        </p:nvSpPr>
        <p:spPr>
          <a:xfrm>
            <a:off x="1234395" y="1862942"/>
            <a:ext cx="54967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 Point Presentation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6"/>
          <p:cNvSpPr txBox="1"/>
          <p:nvPr/>
        </p:nvSpPr>
        <p:spPr>
          <a:xfrm>
            <a:off x="1234395" y="919403"/>
            <a:ext cx="549674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 DOLOR SIT AMET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6"/>
          <p:cNvSpPr txBox="1"/>
          <p:nvPr/>
        </p:nvSpPr>
        <p:spPr>
          <a:xfrm>
            <a:off x="781971" y="5430723"/>
            <a:ext cx="5949171" cy="830997"/>
          </a:xfrm>
          <a:prstGeom prst="rect">
            <a:avLst/>
          </a:prstGeom>
          <a:solidFill>
            <a:srgbClr val="DFA9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  <a:endParaRPr/>
          </a:p>
        </p:txBody>
      </p:sp>
      <p:sp>
        <p:nvSpPr>
          <p:cNvPr id="502" name="Google Shape;502;p16"/>
          <p:cNvSpPr txBox="1"/>
          <p:nvPr/>
        </p:nvSpPr>
        <p:spPr>
          <a:xfrm>
            <a:off x="781970" y="4090870"/>
            <a:ext cx="5949171" cy="1015663"/>
          </a:xfrm>
          <a:prstGeom prst="rect">
            <a:avLst/>
          </a:prstGeom>
          <a:solidFill>
            <a:srgbClr val="DFA9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  <a:endParaRPr/>
          </a:p>
        </p:txBody>
      </p:sp>
      <p:sp>
        <p:nvSpPr>
          <p:cNvPr id="503" name="Google Shape;503;p16"/>
          <p:cNvSpPr txBox="1"/>
          <p:nvPr/>
        </p:nvSpPr>
        <p:spPr>
          <a:xfrm>
            <a:off x="3202750" y="2847918"/>
            <a:ext cx="3528392" cy="830997"/>
          </a:xfrm>
          <a:prstGeom prst="rect">
            <a:avLst/>
          </a:prstGeom>
          <a:solidFill>
            <a:srgbClr val="DFA9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7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509" name="Google Shape;509;p17"/>
          <p:cNvSpPr txBox="1"/>
          <p:nvPr/>
        </p:nvSpPr>
        <p:spPr>
          <a:xfrm>
            <a:off x="855216" y="2064640"/>
            <a:ext cx="524078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 txBox="1"/>
          <p:nvPr/>
        </p:nvSpPr>
        <p:spPr>
          <a:xfrm>
            <a:off x="855216" y="1748033"/>
            <a:ext cx="52407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_ Graph 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923457" y="3397526"/>
            <a:ext cx="647808" cy="647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28796" y="3397526"/>
            <a:ext cx="647808" cy="6478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3134135" y="3397526"/>
            <a:ext cx="647808" cy="6478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4239474" y="3397526"/>
            <a:ext cx="647808" cy="6478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 txBox="1"/>
          <p:nvPr/>
        </p:nvSpPr>
        <p:spPr>
          <a:xfrm>
            <a:off x="855216" y="4284297"/>
            <a:ext cx="524078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Time, Money and Reputation. Easy to change colors, photos and Text. Example Text : Get a modern PowerPoint  Presentation that is beautifully designed. I hope and I believe that this Template will your Time, Money and Reputation. Easy to change colors, photos and Text.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 rot="-5400000">
            <a:off x="3320926" y="3532582"/>
            <a:ext cx="316790" cy="377697"/>
          </a:xfrm>
          <a:custGeom>
            <a:avLst/>
            <a:gdLst/>
            <a:ahLst/>
            <a:cxnLst/>
            <a:rect l="l" t="t" r="r" b="b"/>
            <a:pathLst>
              <a:path w="2708011" h="3228660" extrusionOk="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4395390" y="3553442"/>
            <a:ext cx="335977" cy="33597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2169478" y="3600990"/>
            <a:ext cx="366518" cy="240881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069781" y="3542367"/>
            <a:ext cx="355160" cy="358126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5344814" y="3389042"/>
            <a:ext cx="647808" cy="6478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513100" y="3580685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2" name="Google Shape;5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1083" y="2011833"/>
            <a:ext cx="4915445" cy="406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8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528" name="Google Shape;528;p18"/>
          <p:cNvSpPr/>
          <p:nvPr/>
        </p:nvSpPr>
        <p:spPr>
          <a:xfrm>
            <a:off x="863612" y="2892992"/>
            <a:ext cx="1970110" cy="1634280"/>
          </a:xfrm>
          <a:custGeom>
            <a:avLst/>
            <a:gdLst/>
            <a:ahLst/>
            <a:cxnLst/>
            <a:rect l="l" t="t" r="r" b="b"/>
            <a:pathLst>
              <a:path w="19099" h="32835" extrusionOk="0">
                <a:moveTo>
                  <a:pt x="11596" y="0"/>
                </a:moveTo>
                <a:cubicBezTo>
                  <a:pt x="8902" y="0"/>
                  <a:pt x="6131" y="608"/>
                  <a:pt x="3680" y="1474"/>
                </a:cubicBezTo>
                <a:cubicBezTo>
                  <a:pt x="3168" y="1653"/>
                  <a:pt x="2644" y="1867"/>
                  <a:pt x="2215" y="2225"/>
                </a:cubicBezTo>
                <a:cubicBezTo>
                  <a:pt x="1679" y="2665"/>
                  <a:pt x="1310" y="3320"/>
                  <a:pt x="1025" y="3987"/>
                </a:cubicBezTo>
                <a:cubicBezTo>
                  <a:pt x="191" y="5975"/>
                  <a:pt x="60" y="8201"/>
                  <a:pt x="48" y="10380"/>
                </a:cubicBezTo>
                <a:cubicBezTo>
                  <a:pt x="1" y="16119"/>
                  <a:pt x="786" y="21834"/>
                  <a:pt x="1656" y="27501"/>
                </a:cubicBezTo>
                <a:cubicBezTo>
                  <a:pt x="1834" y="28656"/>
                  <a:pt x="2037" y="29871"/>
                  <a:pt x="2763" y="30716"/>
                </a:cubicBezTo>
                <a:cubicBezTo>
                  <a:pt x="3477" y="31538"/>
                  <a:pt x="4549" y="31835"/>
                  <a:pt x="5585" y="32073"/>
                </a:cubicBezTo>
                <a:cubicBezTo>
                  <a:pt x="7374" y="32492"/>
                  <a:pt x="9226" y="32835"/>
                  <a:pt x="11049" y="32835"/>
                </a:cubicBezTo>
                <a:cubicBezTo>
                  <a:pt x="12391" y="32835"/>
                  <a:pt x="13718" y="32649"/>
                  <a:pt x="14991" y="32169"/>
                </a:cubicBezTo>
                <a:cubicBezTo>
                  <a:pt x="15586" y="31942"/>
                  <a:pt x="16157" y="31645"/>
                  <a:pt x="16574" y="31157"/>
                </a:cubicBezTo>
                <a:cubicBezTo>
                  <a:pt x="17265" y="30335"/>
                  <a:pt x="17384" y="29156"/>
                  <a:pt x="17491" y="28061"/>
                </a:cubicBezTo>
                <a:cubicBezTo>
                  <a:pt x="17765" y="24692"/>
                  <a:pt x="18050" y="21310"/>
                  <a:pt x="18336" y="17953"/>
                </a:cubicBezTo>
                <a:cubicBezTo>
                  <a:pt x="18717" y="13416"/>
                  <a:pt x="19098" y="8797"/>
                  <a:pt x="18324" y="4320"/>
                </a:cubicBezTo>
                <a:cubicBezTo>
                  <a:pt x="18122" y="3177"/>
                  <a:pt x="17800" y="1963"/>
                  <a:pt x="16979" y="1236"/>
                </a:cubicBezTo>
                <a:cubicBezTo>
                  <a:pt x="16479" y="796"/>
                  <a:pt x="15836" y="581"/>
                  <a:pt x="15205" y="415"/>
                </a:cubicBezTo>
                <a:cubicBezTo>
                  <a:pt x="14043" y="127"/>
                  <a:pt x="12828" y="0"/>
                  <a:pt x="115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8"/>
          <p:cNvSpPr txBox="1"/>
          <p:nvPr/>
        </p:nvSpPr>
        <p:spPr>
          <a:xfrm>
            <a:off x="961267" y="3527543"/>
            <a:ext cx="17748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</a:pP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in the entire Solar System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0" name="Google Shape;530;p18"/>
          <p:cNvSpPr txBox="1"/>
          <p:nvPr/>
        </p:nvSpPr>
        <p:spPr>
          <a:xfrm>
            <a:off x="1057717" y="3070720"/>
            <a:ext cx="15819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Fira Sans Condensed"/>
              <a:buNone/>
            </a:pPr>
            <a:r>
              <a:rPr lang="en-US" sz="1700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Product &amp; Pricing</a:t>
            </a:r>
            <a:endParaRPr sz="1700">
              <a:solidFill>
                <a:schemeClr val="lt1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531" name="Google Shape;531;p18"/>
          <p:cNvSpPr/>
          <p:nvPr/>
        </p:nvSpPr>
        <p:spPr>
          <a:xfrm>
            <a:off x="2938474" y="3359428"/>
            <a:ext cx="1970110" cy="1634280"/>
          </a:xfrm>
          <a:custGeom>
            <a:avLst/>
            <a:gdLst/>
            <a:ahLst/>
            <a:cxnLst/>
            <a:rect l="l" t="t" r="r" b="b"/>
            <a:pathLst>
              <a:path w="19099" h="32835" extrusionOk="0">
                <a:moveTo>
                  <a:pt x="11596" y="0"/>
                </a:moveTo>
                <a:cubicBezTo>
                  <a:pt x="8902" y="0"/>
                  <a:pt x="6131" y="608"/>
                  <a:pt x="3680" y="1474"/>
                </a:cubicBezTo>
                <a:cubicBezTo>
                  <a:pt x="3168" y="1653"/>
                  <a:pt x="2644" y="1867"/>
                  <a:pt x="2215" y="2225"/>
                </a:cubicBezTo>
                <a:cubicBezTo>
                  <a:pt x="1679" y="2665"/>
                  <a:pt x="1310" y="3320"/>
                  <a:pt x="1025" y="3987"/>
                </a:cubicBezTo>
                <a:cubicBezTo>
                  <a:pt x="191" y="5975"/>
                  <a:pt x="60" y="8201"/>
                  <a:pt x="48" y="10380"/>
                </a:cubicBezTo>
                <a:cubicBezTo>
                  <a:pt x="1" y="16119"/>
                  <a:pt x="786" y="21834"/>
                  <a:pt x="1656" y="27501"/>
                </a:cubicBezTo>
                <a:cubicBezTo>
                  <a:pt x="1834" y="28656"/>
                  <a:pt x="2037" y="29871"/>
                  <a:pt x="2763" y="30716"/>
                </a:cubicBezTo>
                <a:cubicBezTo>
                  <a:pt x="3477" y="31538"/>
                  <a:pt x="4549" y="31835"/>
                  <a:pt x="5585" y="32073"/>
                </a:cubicBezTo>
                <a:cubicBezTo>
                  <a:pt x="7374" y="32492"/>
                  <a:pt x="9226" y="32835"/>
                  <a:pt x="11049" y="32835"/>
                </a:cubicBezTo>
                <a:cubicBezTo>
                  <a:pt x="12391" y="32835"/>
                  <a:pt x="13718" y="32649"/>
                  <a:pt x="14991" y="32169"/>
                </a:cubicBezTo>
                <a:cubicBezTo>
                  <a:pt x="15586" y="31942"/>
                  <a:pt x="16157" y="31645"/>
                  <a:pt x="16574" y="31157"/>
                </a:cubicBezTo>
                <a:cubicBezTo>
                  <a:pt x="17265" y="30335"/>
                  <a:pt x="17384" y="29156"/>
                  <a:pt x="17491" y="28061"/>
                </a:cubicBezTo>
                <a:cubicBezTo>
                  <a:pt x="17765" y="24692"/>
                  <a:pt x="18050" y="21310"/>
                  <a:pt x="18336" y="17953"/>
                </a:cubicBezTo>
                <a:cubicBezTo>
                  <a:pt x="18717" y="13416"/>
                  <a:pt x="19098" y="8797"/>
                  <a:pt x="18324" y="4320"/>
                </a:cubicBezTo>
                <a:cubicBezTo>
                  <a:pt x="18122" y="3177"/>
                  <a:pt x="17800" y="1963"/>
                  <a:pt x="16979" y="1236"/>
                </a:cubicBezTo>
                <a:cubicBezTo>
                  <a:pt x="16479" y="796"/>
                  <a:pt x="15836" y="581"/>
                  <a:pt x="15205" y="415"/>
                </a:cubicBezTo>
                <a:cubicBezTo>
                  <a:pt x="14043" y="127"/>
                  <a:pt x="12828" y="0"/>
                  <a:pt x="115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8"/>
          <p:cNvSpPr txBox="1"/>
          <p:nvPr/>
        </p:nvSpPr>
        <p:spPr>
          <a:xfrm>
            <a:off x="3036129" y="3993980"/>
            <a:ext cx="17748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Neptune is the fourth-largest planet in the Solar System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" name="Google Shape;533;p18"/>
          <p:cNvSpPr txBox="1"/>
          <p:nvPr/>
        </p:nvSpPr>
        <p:spPr>
          <a:xfrm>
            <a:off x="3132579" y="3537154"/>
            <a:ext cx="15819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Fira Sans Condensed"/>
              <a:buNone/>
            </a:pPr>
            <a:r>
              <a:rPr lang="en-US" sz="1700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Marketing &amp; Sales</a:t>
            </a:r>
            <a:endParaRPr sz="1700">
              <a:solidFill>
                <a:schemeClr val="lt1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534" name="Google Shape;534;p18"/>
          <p:cNvSpPr/>
          <p:nvPr/>
        </p:nvSpPr>
        <p:spPr>
          <a:xfrm>
            <a:off x="5048216" y="2892992"/>
            <a:ext cx="1970110" cy="1634280"/>
          </a:xfrm>
          <a:custGeom>
            <a:avLst/>
            <a:gdLst/>
            <a:ahLst/>
            <a:cxnLst/>
            <a:rect l="l" t="t" r="r" b="b"/>
            <a:pathLst>
              <a:path w="19099" h="32835" extrusionOk="0">
                <a:moveTo>
                  <a:pt x="11596" y="0"/>
                </a:moveTo>
                <a:cubicBezTo>
                  <a:pt x="8902" y="0"/>
                  <a:pt x="6131" y="608"/>
                  <a:pt x="3680" y="1474"/>
                </a:cubicBezTo>
                <a:cubicBezTo>
                  <a:pt x="3168" y="1653"/>
                  <a:pt x="2644" y="1867"/>
                  <a:pt x="2215" y="2225"/>
                </a:cubicBezTo>
                <a:cubicBezTo>
                  <a:pt x="1679" y="2665"/>
                  <a:pt x="1310" y="3320"/>
                  <a:pt x="1025" y="3987"/>
                </a:cubicBezTo>
                <a:cubicBezTo>
                  <a:pt x="191" y="5975"/>
                  <a:pt x="60" y="8201"/>
                  <a:pt x="48" y="10380"/>
                </a:cubicBezTo>
                <a:cubicBezTo>
                  <a:pt x="1" y="16119"/>
                  <a:pt x="786" y="21834"/>
                  <a:pt x="1656" y="27501"/>
                </a:cubicBezTo>
                <a:cubicBezTo>
                  <a:pt x="1834" y="28656"/>
                  <a:pt x="2037" y="29871"/>
                  <a:pt x="2763" y="30716"/>
                </a:cubicBezTo>
                <a:cubicBezTo>
                  <a:pt x="3477" y="31538"/>
                  <a:pt x="4549" y="31835"/>
                  <a:pt x="5585" y="32073"/>
                </a:cubicBezTo>
                <a:cubicBezTo>
                  <a:pt x="7374" y="32492"/>
                  <a:pt x="9226" y="32835"/>
                  <a:pt x="11049" y="32835"/>
                </a:cubicBezTo>
                <a:cubicBezTo>
                  <a:pt x="12391" y="32835"/>
                  <a:pt x="13718" y="32649"/>
                  <a:pt x="14991" y="32169"/>
                </a:cubicBezTo>
                <a:cubicBezTo>
                  <a:pt x="15586" y="31942"/>
                  <a:pt x="16157" y="31645"/>
                  <a:pt x="16574" y="31157"/>
                </a:cubicBezTo>
                <a:cubicBezTo>
                  <a:pt x="17265" y="30335"/>
                  <a:pt x="17384" y="29156"/>
                  <a:pt x="17491" y="28061"/>
                </a:cubicBezTo>
                <a:cubicBezTo>
                  <a:pt x="17765" y="24692"/>
                  <a:pt x="18050" y="21310"/>
                  <a:pt x="18336" y="17953"/>
                </a:cubicBezTo>
                <a:cubicBezTo>
                  <a:pt x="18717" y="13416"/>
                  <a:pt x="19098" y="8797"/>
                  <a:pt x="18324" y="4320"/>
                </a:cubicBezTo>
                <a:cubicBezTo>
                  <a:pt x="18122" y="3177"/>
                  <a:pt x="17800" y="1963"/>
                  <a:pt x="16979" y="1236"/>
                </a:cubicBezTo>
                <a:cubicBezTo>
                  <a:pt x="16479" y="796"/>
                  <a:pt x="15836" y="581"/>
                  <a:pt x="15205" y="415"/>
                </a:cubicBezTo>
                <a:cubicBezTo>
                  <a:pt x="14043" y="127"/>
                  <a:pt x="12828" y="0"/>
                  <a:pt x="115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8"/>
          <p:cNvSpPr txBox="1"/>
          <p:nvPr/>
        </p:nvSpPr>
        <p:spPr>
          <a:xfrm>
            <a:off x="5145871" y="3527543"/>
            <a:ext cx="17748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</a:pP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in the entire Solar System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6" name="Google Shape;536;p18"/>
          <p:cNvSpPr txBox="1"/>
          <p:nvPr/>
        </p:nvSpPr>
        <p:spPr>
          <a:xfrm>
            <a:off x="5242321" y="3070717"/>
            <a:ext cx="15819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Fira Sans Condensed"/>
              <a:buNone/>
            </a:pPr>
            <a:r>
              <a:rPr lang="en-US" sz="1700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Policy Administration</a:t>
            </a:r>
            <a:endParaRPr sz="1700">
              <a:solidFill>
                <a:schemeClr val="lt1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pic>
        <p:nvPicPr>
          <p:cNvPr id="537" name="Google Shape;53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2745" y="2594920"/>
            <a:ext cx="3994234" cy="376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9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543" name="Google Shape;543;p19"/>
          <p:cNvGrpSpPr/>
          <p:nvPr/>
        </p:nvGrpSpPr>
        <p:grpSpPr>
          <a:xfrm>
            <a:off x="1044472" y="2831934"/>
            <a:ext cx="2655950" cy="1302431"/>
            <a:chOff x="1044472" y="3033100"/>
            <a:chExt cx="2655950" cy="1302431"/>
          </a:xfrm>
        </p:grpSpPr>
        <p:sp>
          <p:nvSpPr>
            <p:cNvPr id="544" name="Google Shape;544;p19"/>
            <p:cNvSpPr txBox="1"/>
            <p:nvPr/>
          </p:nvSpPr>
          <p:spPr>
            <a:xfrm>
              <a:off x="1044472" y="3033100"/>
              <a:ext cx="26559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9"/>
            <p:cNvSpPr txBox="1"/>
            <p:nvPr/>
          </p:nvSpPr>
          <p:spPr>
            <a:xfrm>
              <a:off x="1044472" y="3319868"/>
              <a:ext cx="265595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6" name="Google Shape;546;p19"/>
          <p:cNvGrpSpPr/>
          <p:nvPr/>
        </p:nvGrpSpPr>
        <p:grpSpPr>
          <a:xfrm>
            <a:off x="4270454" y="2171737"/>
            <a:ext cx="1922328" cy="1922328"/>
            <a:chOff x="4292352" y="2717304"/>
            <a:chExt cx="2088232" cy="2088232"/>
          </a:xfrm>
        </p:grpSpPr>
        <p:sp>
          <p:nvSpPr>
            <p:cNvPr id="547" name="Google Shape;547;p19"/>
            <p:cNvSpPr/>
            <p:nvPr/>
          </p:nvSpPr>
          <p:spPr>
            <a:xfrm>
              <a:off x="4292352" y="2717304"/>
              <a:ext cx="2088232" cy="20882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4368552" y="2793504"/>
              <a:ext cx="1935832" cy="1935832"/>
            </a:xfrm>
            <a:prstGeom prst="ellipse">
              <a:avLst/>
            </a:pr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8100000" scaled="0"/>
            </a:gra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9" name="Google Shape;549;p19"/>
          <p:cNvGrpSpPr/>
          <p:nvPr/>
        </p:nvGrpSpPr>
        <p:grpSpPr>
          <a:xfrm>
            <a:off x="4557722" y="2986286"/>
            <a:ext cx="1368000" cy="900664"/>
            <a:chOff x="4566512" y="2940566"/>
            <a:chExt cx="1659392" cy="900664"/>
          </a:xfrm>
        </p:grpSpPr>
        <p:sp>
          <p:nvSpPr>
            <p:cNvPr id="550" name="Google Shape;550;p19"/>
            <p:cNvSpPr txBox="1"/>
            <p:nvPr/>
          </p:nvSpPr>
          <p:spPr>
            <a:xfrm>
              <a:off x="4566512" y="2940566"/>
              <a:ext cx="16593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 txBox="1"/>
            <p:nvPr/>
          </p:nvSpPr>
          <p:spPr>
            <a:xfrm>
              <a:off x="4566512" y="3194899"/>
              <a:ext cx="165939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2" name="Google Shape;552;p19"/>
          <p:cNvGrpSpPr/>
          <p:nvPr/>
        </p:nvGrpSpPr>
        <p:grpSpPr>
          <a:xfrm>
            <a:off x="5743117" y="3083207"/>
            <a:ext cx="2097595" cy="2097595"/>
            <a:chOff x="4292352" y="2717304"/>
            <a:chExt cx="2088232" cy="2088232"/>
          </a:xfrm>
        </p:grpSpPr>
        <p:sp>
          <p:nvSpPr>
            <p:cNvPr id="553" name="Google Shape;553;p19"/>
            <p:cNvSpPr/>
            <p:nvPr/>
          </p:nvSpPr>
          <p:spPr>
            <a:xfrm>
              <a:off x="4292352" y="2717304"/>
              <a:ext cx="2088232" cy="20882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4368552" y="2793504"/>
              <a:ext cx="1935832" cy="1935832"/>
            </a:xfrm>
            <a:prstGeom prst="ellipse">
              <a:avLst/>
            </a:pr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8100000" scaled="0"/>
            </a:gra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555;p19"/>
          <p:cNvGrpSpPr/>
          <p:nvPr/>
        </p:nvGrpSpPr>
        <p:grpSpPr>
          <a:xfrm>
            <a:off x="6107913" y="3985796"/>
            <a:ext cx="1368000" cy="900664"/>
            <a:chOff x="6044513" y="4095524"/>
            <a:chExt cx="1659391" cy="900664"/>
          </a:xfrm>
        </p:grpSpPr>
        <p:sp>
          <p:nvSpPr>
            <p:cNvPr id="556" name="Google Shape;556;p19"/>
            <p:cNvSpPr txBox="1"/>
            <p:nvPr/>
          </p:nvSpPr>
          <p:spPr>
            <a:xfrm>
              <a:off x="6044513" y="4095524"/>
              <a:ext cx="165939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9"/>
            <p:cNvSpPr txBox="1"/>
            <p:nvPr/>
          </p:nvSpPr>
          <p:spPr>
            <a:xfrm>
              <a:off x="6044513" y="4349857"/>
              <a:ext cx="16593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8" name="Google Shape;558;p19"/>
          <p:cNvGrpSpPr/>
          <p:nvPr/>
        </p:nvGrpSpPr>
        <p:grpSpPr>
          <a:xfrm>
            <a:off x="7295533" y="1721962"/>
            <a:ext cx="2229940" cy="2229940"/>
            <a:chOff x="4292352" y="2717304"/>
            <a:chExt cx="2088232" cy="2088232"/>
          </a:xfrm>
        </p:grpSpPr>
        <p:sp>
          <p:nvSpPr>
            <p:cNvPr id="559" name="Google Shape;559;p19"/>
            <p:cNvSpPr/>
            <p:nvPr/>
          </p:nvSpPr>
          <p:spPr>
            <a:xfrm>
              <a:off x="4292352" y="2717304"/>
              <a:ext cx="2088232" cy="20882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9"/>
            <p:cNvSpPr/>
            <p:nvPr/>
          </p:nvSpPr>
          <p:spPr>
            <a:xfrm>
              <a:off x="4368552" y="2793504"/>
              <a:ext cx="1935832" cy="1935832"/>
            </a:xfrm>
            <a:prstGeom prst="ellipse">
              <a:avLst/>
            </a:pr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8100000" scaled="0"/>
            </a:gra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1" name="Google Shape;561;p19"/>
          <p:cNvGrpSpPr/>
          <p:nvPr/>
        </p:nvGrpSpPr>
        <p:grpSpPr>
          <a:xfrm>
            <a:off x="7726503" y="2689033"/>
            <a:ext cx="1368000" cy="900664"/>
            <a:chOff x="7580807" y="2689033"/>
            <a:chExt cx="1659392" cy="900664"/>
          </a:xfrm>
        </p:grpSpPr>
        <p:sp>
          <p:nvSpPr>
            <p:cNvPr id="562" name="Google Shape;562;p19"/>
            <p:cNvSpPr txBox="1"/>
            <p:nvPr/>
          </p:nvSpPr>
          <p:spPr>
            <a:xfrm>
              <a:off x="7580807" y="2689033"/>
              <a:ext cx="16593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9"/>
            <p:cNvSpPr txBox="1"/>
            <p:nvPr/>
          </p:nvSpPr>
          <p:spPr>
            <a:xfrm>
              <a:off x="7580807" y="2943366"/>
              <a:ext cx="165939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19"/>
          <p:cNvGrpSpPr/>
          <p:nvPr/>
        </p:nvGrpSpPr>
        <p:grpSpPr>
          <a:xfrm>
            <a:off x="8506831" y="3291869"/>
            <a:ext cx="2641099" cy="2641099"/>
            <a:chOff x="4292352" y="2717304"/>
            <a:chExt cx="2088232" cy="2088232"/>
          </a:xfrm>
        </p:grpSpPr>
        <p:sp>
          <p:nvSpPr>
            <p:cNvPr id="565" name="Google Shape;565;p19"/>
            <p:cNvSpPr/>
            <p:nvPr/>
          </p:nvSpPr>
          <p:spPr>
            <a:xfrm>
              <a:off x="4292352" y="2717304"/>
              <a:ext cx="2088232" cy="20882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4368552" y="2793504"/>
              <a:ext cx="1935832" cy="1935832"/>
            </a:xfrm>
            <a:prstGeom prst="ellipse">
              <a:avLst/>
            </a:pr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8100000" scaled="0"/>
            </a:gra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7" name="Google Shape;567;p19"/>
          <p:cNvGrpSpPr/>
          <p:nvPr/>
        </p:nvGrpSpPr>
        <p:grpSpPr>
          <a:xfrm>
            <a:off x="8818066" y="4432022"/>
            <a:ext cx="2018626" cy="900664"/>
            <a:chOff x="9007853" y="4358870"/>
            <a:chExt cx="1659392" cy="900664"/>
          </a:xfrm>
        </p:grpSpPr>
        <p:sp>
          <p:nvSpPr>
            <p:cNvPr id="568" name="Google Shape;568;p19"/>
            <p:cNvSpPr txBox="1"/>
            <p:nvPr/>
          </p:nvSpPr>
          <p:spPr>
            <a:xfrm>
              <a:off x="9007853" y="4358870"/>
              <a:ext cx="16593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9"/>
            <p:cNvSpPr txBox="1"/>
            <p:nvPr/>
          </p:nvSpPr>
          <p:spPr>
            <a:xfrm>
              <a:off x="9007853" y="4613203"/>
              <a:ext cx="165939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that is beautifully designed.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0" name="Google Shape;570;p19"/>
          <p:cNvSpPr/>
          <p:nvPr/>
        </p:nvSpPr>
        <p:spPr>
          <a:xfrm>
            <a:off x="6271067" y="2165381"/>
            <a:ext cx="820064" cy="820064"/>
          </a:xfrm>
          <a:prstGeom prst="ellipse">
            <a:avLst/>
          </a:prstGeom>
          <a:solidFill>
            <a:schemeClr val="accen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9"/>
          <p:cNvSpPr/>
          <p:nvPr/>
        </p:nvSpPr>
        <p:spPr>
          <a:xfrm>
            <a:off x="3981023" y="3399146"/>
            <a:ext cx="641845" cy="641845"/>
          </a:xfrm>
          <a:prstGeom prst="ellipse">
            <a:avLst/>
          </a:prstGeom>
          <a:solidFill>
            <a:schemeClr val="accent4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9"/>
          <p:cNvSpPr/>
          <p:nvPr/>
        </p:nvSpPr>
        <p:spPr>
          <a:xfrm>
            <a:off x="7990482" y="4205722"/>
            <a:ext cx="731211" cy="731211"/>
          </a:xfrm>
          <a:prstGeom prst="ellipse">
            <a:avLst/>
          </a:prstGeom>
          <a:solidFill>
            <a:schemeClr val="accent3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9"/>
          <p:cNvSpPr/>
          <p:nvPr/>
        </p:nvSpPr>
        <p:spPr>
          <a:xfrm>
            <a:off x="9646425" y="2550802"/>
            <a:ext cx="527273" cy="527273"/>
          </a:xfrm>
          <a:prstGeom prst="ellipse">
            <a:avLst/>
          </a:prstGeom>
          <a:solidFill>
            <a:schemeClr val="accent2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9"/>
          <p:cNvSpPr/>
          <p:nvPr/>
        </p:nvSpPr>
        <p:spPr>
          <a:xfrm>
            <a:off x="7098479" y="1803334"/>
            <a:ext cx="394109" cy="394109"/>
          </a:xfrm>
          <a:prstGeom prst="ellipse">
            <a:avLst/>
          </a:prstGeom>
          <a:solidFill>
            <a:schemeClr val="accent6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9"/>
          <p:cNvSpPr/>
          <p:nvPr/>
        </p:nvSpPr>
        <p:spPr>
          <a:xfrm>
            <a:off x="5376386" y="4132337"/>
            <a:ext cx="340391" cy="340391"/>
          </a:xfrm>
          <a:prstGeom prst="ellipse">
            <a:avLst/>
          </a:prstGeom>
          <a:solidFill>
            <a:schemeClr val="accent6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9"/>
          <p:cNvSpPr/>
          <p:nvPr/>
        </p:nvSpPr>
        <p:spPr>
          <a:xfrm>
            <a:off x="9605279" y="1803333"/>
            <a:ext cx="248092" cy="248092"/>
          </a:xfrm>
          <a:prstGeom prst="ellipse">
            <a:avLst/>
          </a:prstGeom>
          <a:solidFill>
            <a:srgbClr val="9C06EA">
              <a:alpha val="5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9"/>
          <p:cNvSpPr/>
          <p:nvPr/>
        </p:nvSpPr>
        <p:spPr>
          <a:xfrm>
            <a:off x="4986824" y="4686356"/>
            <a:ext cx="231318" cy="231318"/>
          </a:xfrm>
          <a:prstGeom prst="ellipse">
            <a:avLst/>
          </a:prstGeom>
          <a:solidFill>
            <a:schemeClr val="accent4">
              <a:alpha val="5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9"/>
          <p:cNvSpPr/>
          <p:nvPr/>
        </p:nvSpPr>
        <p:spPr>
          <a:xfrm>
            <a:off x="4510496" y="4533248"/>
            <a:ext cx="107906" cy="107906"/>
          </a:xfrm>
          <a:prstGeom prst="ellipse">
            <a:avLst/>
          </a:prstGeom>
          <a:solidFill>
            <a:srgbClr val="1E012D">
              <a:alpha val="8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9"/>
          <p:cNvSpPr/>
          <p:nvPr/>
        </p:nvSpPr>
        <p:spPr>
          <a:xfrm>
            <a:off x="10526144" y="3095514"/>
            <a:ext cx="977058" cy="977058"/>
          </a:xfrm>
          <a:prstGeom prst="ellipse">
            <a:avLst/>
          </a:prstGeom>
          <a:solidFill>
            <a:schemeClr val="accent3">
              <a:alpha val="5372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9"/>
          <p:cNvSpPr/>
          <p:nvPr/>
        </p:nvSpPr>
        <p:spPr>
          <a:xfrm>
            <a:off x="5063482" y="2438022"/>
            <a:ext cx="356483" cy="455589"/>
          </a:xfrm>
          <a:custGeom>
            <a:avLst/>
            <a:gdLst/>
            <a:ahLst/>
            <a:cxnLst/>
            <a:rect l="l" t="t" r="r" b="b"/>
            <a:pathLst>
              <a:path w="3089578" h="3948524" extrusionOk="0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9"/>
          <p:cNvSpPr/>
          <p:nvPr/>
        </p:nvSpPr>
        <p:spPr>
          <a:xfrm>
            <a:off x="8291272" y="2136387"/>
            <a:ext cx="238462" cy="428375"/>
          </a:xfrm>
          <a:custGeom>
            <a:avLst/>
            <a:gdLst/>
            <a:ahLst/>
            <a:cxnLst/>
            <a:rect l="l" t="t" r="r" b="b"/>
            <a:pathLst>
              <a:path w="2160240" h="3880673" extrusionOk="0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9"/>
          <p:cNvSpPr/>
          <p:nvPr/>
        </p:nvSpPr>
        <p:spPr>
          <a:xfrm>
            <a:off x="6577727" y="3458795"/>
            <a:ext cx="428375" cy="428375"/>
          </a:xfrm>
          <a:custGeom>
            <a:avLst/>
            <a:gdLst/>
            <a:ahLst/>
            <a:cxnLst/>
            <a:rect l="l" t="t" r="r" b="b"/>
            <a:pathLst>
              <a:path w="3821708" h="3795110" extrusionOk="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9"/>
          <p:cNvSpPr/>
          <p:nvPr/>
        </p:nvSpPr>
        <p:spPr>
          <a:xfrm>
            <a:off x="9624565" y="3892432"/>
            <a:ext cx="405631" cy="415686"/>
          </a:xfrm>
          <a:custGeom>
            <a:avLst/>
            <a:gdLst/>
            <a:ahLst/>
            <a:cxnLst/>
            <a:rect l="l" t="t" r="r" b="b"/>
            <a:pathLst>
              <a:path w="3888432" h="3984815" extrusionOk="0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9"/>
          <p:cNvSpPr/>
          <p:nvPr/>
        </p:nvSpPr>
        <p:spPr>
          <a:xfrm>
            <a:off x="8217442" y="5466446"/>
            <a:ext cx="578777" cy="578777"/>
          </a:xfrm>
          <a:prstGeom prst="ellipse">
            <a:avLst/>
          </a:prstGeom>
          <a:solidFill>
            <a:schemeClr val="accen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9"/>
          <p:cNvSpPr/>
          <p:nvPr/>
        </p:nvSpPr>
        <p:spPr>
          <a:xfrm>
            <a:off x="6801848" y="4975076"/>
            <a:ext cx="675916" cy="675916"/>
          </a:xfrm>
          <a:prstGeom prst="ellipse">
            <a:avLst/>
          </a:prstGeom>
          <a:solidFill>
            <a:schemeClr val="accent4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9"/>
          <p:cNvSpPr/>
          <p:nvPr/>
        </p:nvSpPr>
        <p:spPr>
          <a:xfrm>
            <a:off x="10299459" y="5579602"/>
            <a:ext cx="553368" cy="553368"/>
          </a:xfrm>
          <a:prstGeom prst="ellipse">
            <a:avLst/>
          </a:prstGeom>
          <a:solidFill>
            <a:schemeClr val="accent2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9"/>
          <p:cNvSpPr/>
          <p:nvPr/>
        </p:nvSpPr>
        <p:spPr>
          <a:xfrm>
            <a:off x="10766581" y="2265704"/>
            <a:ext cx="423329" cy="423329"/>
          </a:xfrm>
          <a:prstGeom prst="ellipse">
            <a:avLst/>
          </a:prstGeom>
          <a:solidFill>
            <a:srgbClr val="9C06EA">
              <a:alpha val="5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9"/>
          <p:cNvSpPr/>
          <p:nvPr/>
        </p:nvSpPr>
        <p:spPr>
          <a:xfrm>
            <a:off x="5500956" y="4971590"/>
            <a:ext cx="398110" cy="398110"/>
          </a:xfrm>
          <a:prstGeom prst="ellipse">
            <a:avLst/>
          </a:prstGeom>
          <a:solidFill>
            <a:schemeClr val="accent3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9" name="Google Shape;58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680" y="4303450"/>
            <a:ext cx="3669155" cy="1904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 txBox="1"/>
          <p:nvPr/>
        </p:nvSpPr>
        <p:spPr>
          <a:xfrm>
            <a:off x="647368" y="692401"/>
            <a:ext cx="4777152" cy="830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Section</a:t>
            </a: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Break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647368" y="1817795"/>
            <a:ext cx="4777096" cy="379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Subtitle of Your Presentation</a:t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1573" y="2296328"/>
            <a:ext cx="6181342" cy="4179765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grpSp>
        <p:nvGrpSpPr>
          <p:cNvPr id="132" name="Google Shape;132;p2"/>
          <p:cNvGrpSpPr/>
          <p:nvPr/>
        </p:nvGrpSpPr>
        <p:grpSpPr>
          <a:xfrm>
            <a:off x="1390623" y="2903827"/>
            <a:ext cx="2962380" cy="2964769"/>
            <a:chOff x="1712913" y="3240088"/>
            <a:chExt cx="1966913" cy="1968499"/>
          </a:xfrm>
        </p:grpSpPr>
        <p:sp>
          <p:nvSpPr>
            <p:cNvPr id="133" name="Google Shape;133;p2"/>
            <p:cNvSpPr/>
            <p:nvPr/>
          </p:nvSpPr>
          <p:spPr>
            <a:xfrm>
              <a:off x="1712913" y="3240088"/>
              <a:ext cx="1966913" cy="1968499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9" y="0"/>
                  </a:moveTo>
                  <a:cubicBezTo>
                    <a:pt x="76" y="0"/>
                    <a:pt x="97" y="22"/>
                    <a:pt x="97" y="49"/>
                  </a:cubicBezTo>
                  <a:cubicBezTo>
                    <a:pt x="97" y="75"/>
                    <a:pt x="75" y="97"/>
                    <a:pt x="49" y="97"/>
                  </a:cubicBezTo>
                  <a:cubicBezTo>
                    <a:pt x="22" y="97"/>
                    <a:pt x="0" y="75"/>
                    <a:pt x="0" y="48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9" y="90"/>
                  </a:moveTo>
                  <a:cubicBezTo>
                    <a:pt x="72" y="90"/>
                    <a:pt x="91" y="71"/>
                    <a:pt x="90" y="48"/>
                  </a:cubicBezTo>
                  <a:cubicBezTo>
                    <a:pt x="90" y="25"/>
                    <a:pt x="71" y="7"/>
                    <a:pt x="48" y="7"/>
                  </a:cubicBezTo>
                  <a:cubicBezTo>
                    <a:pt x="26" y="7"/>
                    <a:pt x="7" y="26"/>
                    <a:pt x="7" y="49"/>
                  </a:cubicBezTo>
                  <a:cubicBezTo>
                    <a:pt x="7" y="72"/>
                    <a:pt x="26" y="90"/>
                    <a:pt x="49" y="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997076" y="3524250"/>
              <a:ext cx="1398588" cy="140017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35" y="69"/>
                  </a:moveTo>
                  <a:cubicBezTo>
                    <a:pt x="15" y="69"/>
                    <a:pt x="0" y="54"/>
                    <a:pt x="0" y="35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54" y="0"/>
                    <a:pt x="69" y="15"/>
                    <a:pt x="69" y="35"/>
                  </a:cubicBezTo>
                  <a:cubicBezTo>
                    <a:pt x="69" y="54"/>
                    <a:pt x="54" y="69"/>
                    <a:pt x="35" y="69"/>
                  </a:cubicBezTo>
                  <a:close/>
                  <a:moveTo>
                    <a:pt x="58" y="23"/>
                  </a:moveTo>
                  <a:cubicBezTo>
                    <a:pt x="56" y="21"/>
                    <a:pt x="54" y="19"/>
                    <a:pt x="51" y="15"/>
                  </a:cubicBezTo>
                  <a:cubicBezTo>
                    <a:pt x="45" y="21"/>
                    <a:pt x="41" y="26"/>
                    <a:pt x="36" y="30"/>
                  </a:cubicBezTo>
                  <a:cubicBezTo>
                    <a:pt x="28" y="38"/>
                    <a:pt x="31" y="39"/>
                    <a:pt x="22" y="30"/>
                  </a:cubicBezTo>
                  <a:cubicBezTo>
                    <a:pt x="21" y="29"/>
                    <a:pt x="20" y="28"/>
                    <a:pt x="18" y="27"/>
                  </a:cubicBezTo>
                  <a:cubicBezTo>
                    <a:pt x="16" y="29"/>
                    <a:pt x="14" y="30"/>
                    <a:pt x="13" y="32"/>
                  </a:cubicBezTo>
                  <a:cubicBezTo>
                    <a:pt x="12" y="33"/>
                    <a:pt x="12" y="36"/>
                    <a:pt x="13" y="36"/>
                  </a:cubicBezTo>
                  <a:cubicBezTo>
                    <a:pt x="18" y="42"/>
                    <a:pt x="23" y="48"/>
                    <a:pt x="28" y="53"/>
                  </a:cubicBezTo>
                  <a:cubicBezTo>
                    <a:pt x="39" y="43"/>
                    <a:pt x="48" y="33"/>
                    <a:pt x="58" y="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0"/>
          <p:cNvSpPr txBox="1"/>
          <p:nvPr/>
        </p:nvSpPr>
        <p:spPr>
          <a:xfrm>
            <a:off x="8303749" y="2780342"/>
            <a:ext cx="3285277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5" name="Google Shape;595;p20"/>
          <p:cNvGrpSpPr/>
          <p:nvPr/>
        </p:nvGrpSpPr>
        <p:grpSpPr>
          <a:xfrm>
            <a:off x="705684" y="1300519"/>
            <a:ext cx="3218276" cy="1050846"/>
            <a:chOff x="2551705" y="4283314"/>
            <a:chExt cx="2357003" cy="1050846"/>
          </a:xfrm>
        </p:grpSpPr>
        <p:sp>
          <p:nvSpPr>
            <p:cNvPr id="596" name="Google Shape;596;p20"/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0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8" name="Google Shape;598;p20"/>
          <p:cNvGrpSpPr/>
          <p:nvPr/>
        </p:nvGrpSpPr>
        <p:grpSpPr>
          <a:xfrm>
            <a:off x="705684" y="3223506"/>
            <a:ext cx="3218276" cy="1050846"/>
            <a:chOff x="2551705" y="4283314"/>
            <a:chExt cx="2357003" cy="1050846"/>
          </a:xfrm>
        </p:grpSpPr>
        <p:sp>
          <p:nvSpPr>
            <p:cNvPr id="599" name="Google Shape;599;p20"/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0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1" name="Google Shape;601;p20"/>
          <p:cNvGrpSpPr/>
          <p:nvPr/>
        </p:nvGrpSpPr>
        <p:grpSpPr>
          <a:xfrm>
            <a:off x="705684" y="5105269"/>
            <a:ext cx="3218276" cy="1050846"/>
            <a:chOff x="2551705" y="4283314"/>
            <a:chExt cx="2357003" cy="1050846"/>
          </a:xfrm>
        </p:grpSpPr>
        <p:sp>
          <p:nvSpPr>
            <p:cNvPr id="602" name="Google Shape;602;p20"/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0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4" name="Google Shape;604;p20"/>
          <p:cNvSpPr txBox="1"/>
          <p:nvPr/>
        </p:nvSpPr>
        <p:spPr>
          <a:xfrm>
            <a:off x="8303750" y="484598"/>
            <a:ext cx="2643629" cy="169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Portfolio </a:t>
            </a:r>
            <a:r>
              <a:rPr lang="en-US" sz="3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Presentation </a:t>
            </a:r>
            <a:r>
              <a:rPr lang="en-US" sz="3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Designed</a:t>
            </a:r>
            <a:endParaRPr/>
          </a:p>
        </p:txBody>
      </p:sp>
      <p:sp>
        <p:nvSpPr>
          <p:cNvPr id="605" name="Google Shape;605;p20"/>
          <p:cNvSpPr/>
          <p:nvPr/>
        </p:nvSpPr>
        <p:spPr>
          <a:xfrm>
            <a:off x="2190361" y="847818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0"/>
          <p:cNvSpPr/>
          <p:nvPr/>
        </p:nvSpPr>
        <p:spPr>
          <a:xfrm>
            <a:off x="2173539" y="2858070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0"/>
          <p:cNvSpPr/>
          <p:nvPr/>
        </p:nvSpPr>
        <p:spPr>
          <a:xfrm>
            <a:off x="2190361" y="4662154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0"/>
          <p:cNvSpPr>
            <a:spLocks noGrp="1"/>
          </p:cNvSpPr>
          <p:nvPr>
            <p:ph type="pic" idx="2"/>
          </p:nvPr>
        </p:nvSpPr>
        <p:spPr>
          <a:xfrm>
            <a:off x="4969246" y="1532467"/>
            <a:ext cx="2306197" cy="371063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1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614" name="Google Shape;614;p21"/>
          <p:cNvGrpSpPr/>
          <p:nvPr/>
        </p:nvGrpSpPr>
        <p:grpSpPr>
          <a:xfrm>
            <a:off x="5735075" y="1822982"/>
            <a:ext cx="5659759" cy="671825"/>
            <a:chOff x="-475010" y="1129566"/>
            <a:chExt cx="4241713" cy="671825"/>
          </a:xfrm>
        </p:grpSpPr>
        <p:sp>
          <p:nvSpPr>
            <p:cNvPr id="615" name="Google Shape;615;p21"/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1"/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grpSp>
        <p:nvGrpSpPr>
          <p:cNvPr id="617" name="Google Shape;617;p21"/>
          <p:cNvGrpSpPr/>
          <p:nvPr/>
        </p:nvGrpSpPr>
        <p:grpSpPr>
          <a:xfrm>
            <a:off x="5735075" y="3010572"/>
            <a:ext cx="5659759" cy="671825"/>
            <a:chOff x="-475010" y="1129566"/>
            <a:chExt cx="4241713" cy="671825"/>
          </a:xfrm>
        </p:grpSpPr>
        <p:sp>
          <p:nvSpPr>
            <p:cNvPr id="618" name="Google Shape;618;p21"/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1"/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grpSp>
        <p:nvGrpSpPr>
          <p:cNvPr id="620" name="Google Shape;620;p21"/>
          <p:cNvGrpSpPr/>
          <p:nvPr/>
        </p:nvGrpSpPr>
        <p:grpSpPr>
          <a:xfrm>
            <a:off x="5735075" y="4198160"/>
            <a:ext cx="5659759" cy="671825"/>
            <a:chOff x="-475010" y="1129566"/>
            <a:chExt cx="4241713" cy="671825"/>
          </a:xfrm>
        </p:grpSpPr>
        <p:sp>
          <p:nvSpPr>
            <p:cNvPr id="621" name="Google Shape;621;p21"/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1"/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grpSp>
        <p:nvGrpSpPr>
          <p:cNvPr id="623" name="Google Shape;623;p21"/>
          <p:cNvGrpSpPr/>
          <p:nvPr/>
        </p:nvGrpSpPr>
        <p:grpSpPr>
          <a:xfrm>
            <a:off x="5735075" y="5385750"/>
            <a:ext cx="5659759" cy="671825"/>
            <a:chOff x="-475010" y="1129566"/>
            <a:chExt cx="4241713" cy="671825"/>
          </a:xfrm>
        </p:grpSpPr>
        <p:sp>
          <p:nvSpPr>
            <p:cNvPr id="624" name="Google Shape;624;p21"/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1"/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grpSp>
        <p:nvGrpSpPr>
          <p:cNvPr id="626" name="Google Shape;626;p21"/>
          <p:cNvGrpSpPr/>
          <p:nvPr/>
        </p:nvGrpSpPr>
        <p:grpSpPr>
          <a:xfrm>
            <a:off x="920684" y="1838729"/>
            <a:ext cx="4225786" cy="4228690"/>
            <a:chOff x="2752084" y="1774776"/>
            <a:chExt cx="3355082" cy="3357389"/>
          </a:xfrm>
        </p:grpSpPr>
        <p:grpSp>
          <p:nvGrpSpPr>
            <p:cNvPr id="627" name="Google Shape;627;p21"/>
            <p:cNvGrpSpPr/>
            <p:nvPr/>
          </p:nvGrpSpPr>
          <p:grpSpPr>
            <a:xfrm rot="-5400000">
              <a:off x="2757279" y="1770399"/>
              <a:ext cx="1811300" cy="1820053"/>
              <a:chOff x="2447108" y="1628799"/>
              <a:chExt cx="2028744" cy="2038547"/>
            </a:xfrm>
          </p:grpSpPr>
          <p:sp>
            <p:nvSpPr>
              <p:cNvPr id="628" name="Google Shape;628;p21"/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21"/>
              <p:cNvSpPr/>
              <p:nvPr/>
            </p:nvSpPr>
            <p:spPr>
              <a:xfrm>
                <a:off x="2747658" y="1628799"/>
                <a:ext cx="1728194" cy="1728192"/>
              </a:xfrm>
              <a:prstGeom prst="donut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21"/>
              <p:cNvSpPr/>
              <p:nvPr/>
            </p:nvSpPr>
            <p:spPr>
              <a:xfrm rot="-54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1" name="Google Shape;631;p21"/>
            <p:cNvGrpSpPr/>
            <p:nvPr/>
          </p:nvGrpSpPr>
          <p:grpSpPr>
            <a:xfrm>
              <a:off x="4295866" y="1774778"/>
              <a:ext cx="1811300" cy="1805579"/>
              <a:chOff x="2447108" y="1645011"/>
              <a:chExt cx="2028744" cy="2022336"/>
            </a:xfrm>
          </p:grpSpPr>
          <p:sp>
            <p:nvSpPr>
              <p:cNvPr id="632" name="Google Shape;632;p21"/>
              <p:cNvSpPr/>
              <p:nvPr/>
            </p:nvSpPr>
            <p:spPr>
              <a:xfrm rot="10800000">
                <a:off x="2447108" y="2949911"/>
                <a:ext cx="1164647" cy="423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21"/>
              <p:cNvSpPr/>
              <p:nvPr/>
            </p:nvSpPr>
            <p:spPr>
              <a:xfrm>
                <a:off x="2747658" y="1645011"/>
                <a:ext cx="1728194" cy="1728192"/>
              </a:xfrm>
              <a:prstGeom prst="donut">
                <a:avLst>
                  <a:gd name="adj" fmla="val 25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21"/>
              <p:cNvSpPr/>
              <p:nvPr/>
            </p:nvSpPr>
            <p:spPr>
              <a:xfrm rot="-54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5" name="Google Shape;635;p21"/>
            <p:cNvGrpSpPr/>
            <p:nvPr/>
          </p:nvGrpSpPr>
          <p:grpSpPr>
            <a:xfrm rot="5400000">
              <a:off x="4290671" y="3316488"/>
              <a:ext cx="1811300" cy="1820052"/>
              <a:chOff x="2447108" y="1628800"/>
              <a:chExt cx="2028743" cy="2038546"/>
            </a:xfrm>
          </p:grpSpPr>
          <p:sp>
            <p:nvSpPr>
              <p:cNvPr id="636" name="Google Shape;636;p21"/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21"/>
              <p:cNvSpPr/>
              <p:nvPr/>
            </p:nvSpPr>
            <p:spPr>
              <a:xfrm>
                <a:off x="2747657" y="1628800"/>
                <a:ext cx="1728194" cy="1728192"/>
              </a:xfrm>
              <a:prstGeom prst="donut">
                <a:avLst>
                  <a:gd name="adj" fmla="val 25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21"/>
              <p:cNvSpPr/>
              <p:nvPr/>
            </p:nvSpPr>
            <p:spPr>
              <a:xfrm rot="-54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9" name="Google Shape;639;p21"/>
            <p:cNvGrpSpPr/>
            <p:nvPr/>
          </p:nvGrpSpPr>
          <p:grpSpPr>
            <a:xfrm rot="10800000">
              <a:off x="2752084" y="3326583"/>
              <a:ext cx="1811300" cy="1805580"/>
              <a:chOff x="2447108" y="1645009"/>
              <a:chExt cx="2028744" cy="2022338"/>
            </a:xfrm>
          </p:grpSpPr>
          <p:sp>
            <p:nvSpPr>
              <p:cNvPr id="640" name="Google Shape;640;p21"/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21"/>
              <p:cNvSpPr/>
              <p:nvPr/>
            </p:nvSpPr>
            <p:spPr>
              <a:xfrm>
                <a:off x="2747658" y="1645009"/>
                <a:ext cx="1728194" cy="1728192"/>
              </a:xfrm>
              <a:prstGeom prst="donut">
                <a:avLst>
                  <a:gd name="adj" fmla="val 25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21"/>
              <p:cNvSpPr/>
              <p:nvPr/>
            </p:nvSpPr>
            <p:spPr>
              <a:xfrm rot="-54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43" name="Google Shape;643;p21"/>
          <p:cNvSpPr txBox="1"/>
          <p:nvPr/>
        </p:nvSpPr>
        <p:spPr>
          <a:xfrm>
            <a:off x="1541616" y="2391689"/>
            <a:ext cx="7015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48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21"/>
          <p:cNvSpPr txBox="1"/>
          <p:nvPr/>
        </p:nvSpPr>
        <p:spPr>
          <a:xfrm>
            <a:off x="1542646" y="4687410"/>
            <a:ext cx="7015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 sz="48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21"/>
          <p:cNvSpPr txBox="1"/>
          <p:nvPr/>
        </p:nvSpPr>
        <p:spPr>
          <a:xfrm>
            <a:off x="3824042" y="4667520"/>
            <a:ext cx="7015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48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21"/>
          <p:cNvSpPr txBox="1"/>
          <p:nvPr/>
        </p:nvSpPr>
        <p:spPr>
          <a:xfrm>
            <a:off x="3834322" y="2384614"/>
            <a:ext cx="7015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48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21"/>
          <p:cNvSpPr txBox="1"/>
          <p:nvPr/>
        </p:nvSpPr>
        <p:spPr>
          <a:xfrm>
            <a:off x="2881969" y="4208997"/>
            <a:ext cx="18280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OPPORTUNITIES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21"/>
          <p:cNvSpPr txBox="1"/>
          <p:nvPr/>
        </p:nvSpPr>
        <p:spPr>
          <a:xfrm>
            <a:off x="1766244" y="3387279"/>
            <a:ext cx="146050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STRENGTHS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21"/>
          <p:cNvSpPr txBox="1"/>
          <p:nvPr/>
        </p:nvSpPr>
        <p:spPr>
          <a:xfrm rot="5400000">
            <a:off x="1940808" y="4328049"/>
            <a:ext cx="137582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WEAKNESS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21"/>
          <p:cNvSpPr txBox="1"/>
          <p:nvPr/>
        </p:nvSpPr>
        <p:spPr>
          <a:xfrm rot="5400000">
            <a:off x="2825338" y="3267962"/>
            <a:ext cx="120762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THREATS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2"/>
          <p:cNvSpPr txBox="1"/>
          <p:nvPr/>
        </p:nvSpPr>
        <p:spPr>
          <a:xfrm>
            <a:off x="3458782" y="2116605"/>
            <a:ext cx="1459223" cy="2880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Modern</a:t>
            </a:r>
            <a:endParaRPr/>
          </a:p>
        </p:txBody>
      </p:sp>
      <p:sp>
        <p:nvSpPr>
          <p:cNvPr id="656" name="Google Shape;656;p22"/>
          <p:cNvSpPr txBox="1"/>
          <p:nvPr/>
        </p:nvSpPr>
        <p:spPr>
          <a:xfrm>
            <a:off x="2208652" y="1771447"/>
            <a:ext cx="2724615" cy="2880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sp>
        <p:nvSpPr>
          <p:cNvPr id="657" name="Google Shape;657;p22"/>
          <p:cNvSpPr txBox="1"/>
          <p:nvPr/>
        </p:nvSpPr>
        <p:spPr>
          <a:xfrm>
            <a:off x="1067750" y="906887"/>
            <a:ext cx="3091569" cy="79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You can simply impress your audience and add a unique zing and appeal to your Presentations. </a:t>
            </a:r>
            <a:endParaRPr sz="12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22"/>
          <p:cNvSpPr txBox="1"/>
          <p:nvPr/>
        </p:nvSpPr>
        <p:spPr>
          <a:xfrm>
            <a:off x="649191" y="4605764"/>
            <a:ext cx="1459223" cy="2880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Modern</a:t>
            </a:r>
            <a:endParaRPr/>
          </a:p>
        </p:txBody>
      </p:sp>
      <p:sp>
        <p:nvSpPr>
          <p:cNvPr id="659" name="Google Shape;659;p22"/>
          <p:cNvSpPr txBox="1"/>
          <p:nvPr/>
        </p:nvSpPr>
        <p:spPr>
          <a:xfrm>
            <a:off x="649191" y="4958374"/>
            <a:ext cx="2724615" cy="2880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sp>
        <p:nvSpPr>
          <p:cNvPr id="660" name="Google Shape;660;p22"/>
          <p:cNvSpPr txBox="1"/>
          <p:nvPr/>
        </p:nvSpPr>
        <p:spPr>
          <a:xfrm>
            <a:off x="1220071" y="5303533"/>
            <a:ext cx="3091569" cy="79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You can simply impress your audience and add a unique zing and appeal to your Presentations.  </a:t>
            </a:r>
            <a:endParaRPr sz="12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2"/>
          <p:cNvSpPr txBox="1"/>
          <p:nvPr/>
        </p:nvSpPr>
        <p:spPr>
          <a:xfrm>
            <a:off x="432896" y="2651176"/>
            <a:ext cx="5353229" cy="163184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</a:pPr>
            <a:r>
              <a:rPr lang="en-US" sz="8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3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FA961"/>
              </a:buClr>
              <a:buSzPts val="5400"/>
              <a:buNone/>
            </a:pPr>
            <a:r>
              <a:rPr lang="en-US">
                <a:solidFill>
                  <a:srgbClr val="DFA961"/>
                </a:solidFill>
              </a:rPr>
              <a:t>Infographic Style</a:t>
            </a:r>
            <a:endParaRPr/>
          </a:p>
        </p:txBody>
      </p:sp>
      <p:sp>
        <p:nvSpPr>
          <p:cNvPr id="667" name="Google Shape;667;p23"/>
          <p:cNvSpPr txBox="1"/>
          <p:nvPr/>
        </p:nvSpPr>
        <p:spPr>
          <a:xfrm>
            <a:off x="9615764" y="3011190"/>
            <a:ext cx="1440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23"/>
          <p:cNvSpPr/>
          <p:nvPr/>
        </p:nvSpPr>
        <p:spPr>
          <a:xfrm>
            <a:off x="895352" y="4705965"/>
            <a:ext cx="10444111" cy="60665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DA5E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23"/>
          <p:cNvSpPr txBox="1"/>
          <p:nvPr/>
        </p:nvSpPr>
        <p:spPr>
          <a:xfrm>
            <a:off x="5576010" y="3011190"/>
            <a:ext cx="1440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23"/>
          <p:cNvSpPr txBox="1"/>
          <p:nvPr/>
        </p:nvSpPr>
        <p:spPr>
          <a:xfrm>
            <a:off x="3579945" y="3011190"/>
            <a:ext cx="1440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3"/>
          <p:cNvSpPr txBox="1"/>
          <p:nvPr/>
        </p:nvSpPr>
        <p:spPr>
          <a:xfrm>
            <a:off x="1412430" y="3011190"/>
            <a:ext cx="1440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23"/>
          <p:cNvSpPr txBox="1"/>
          <p:nvPr/>
        </p:nvSpPr>
        <p:spPr>
          <a:xfrm>
            <a:off x="7572075" y="3011190"/>
            <a:ext cx="1440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23"/>
          <p:cNvSpPr txBox="1"/>
          <p:nvPr/>
        </p:nvSpPr>
        <p:spPr>
          <a:xfrm>
            <a:off x="1484384" y="5312615"/>
            <a:ext cx="144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DA5E0D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2000" b="1">
              <a:solidFill>
                <a:srgbClr val="DA5E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4" name="Google Shape;674;p23"/>
          <p:cNvGrpSpPr/>
          <p:nvPr/>
        </p:nvGrpSpPr>
        <p:grpSpPr>
          <a:xfrm>
            <a:off x="895352" y="1966521"/>
            <a:ext cx="2857499" cy="856491"/>
            <a:chOff x="-475009" y="1129566"/>
            <a:chExt cx="3507319" cy="856491"/>
          </a:xfrm>
        </p:grpSpPr>
        <p:sp>
          <p:nvSpPr>
            <p:cNvPr id="675" name="Google Shape;675;p23"/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3"/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7" name="Google Shape;677;p23"/>
          <p:cNvGrpSpPr/>
          <p:nvPr/>
        </p:nvGrpSpPr>
        <p:grpSpPr>
          <a:xfrm>
            <a:off x="8481964" y="1966521"/>
            <a:ext cx="2857499" cy="856491"/>
            <a:chOff x="-475009" y="1129566"/>
            <a:chExt cx="3507319" cy="856491"/>
          </a:xfrm>
        </p:grpSpPr>
        <p:sp>
          <p:nvSpPr>
            <p:cNvPr id="678" name="Google Shape;678;p23"/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3"/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0" name="Google Shape;680;p23"/>
          <p:cNvGrpSpPr/>
          <p:nvPr/>
        </p:nvGrpSpPr>
        <p:grpSpPr>
          <a:xfrm>
            <a:off x="4688658" y="1966521"/>
            <a:ext cx="2857499" cy="856491"/>
            <a:chOff x="-475009" y="1129566"/>
            <a:chExt cx="3507319" cy="856491"/>
          </a:xfrm>
        </p:grpSpPr>
        <p:sp>
          <p:nvSpPr>
            <p:cNvPr id="681" name="Google Shape;681;p23"/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3"/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83" name="Google Shape;68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9860" y="3240007"/>
            <a:ext cx="1988898" cy="1900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7255" y="3642639"/>
            <a:ext cx="1677510" cy="1716521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23"/>
          <p:cNvSpPr txBox="1"/>
          <p:nvPr/>
        </p:nvSpPr>
        <p:spPr>
          <a:xfrm>
            <a:off x="5248229" y="5584466"/>
            <a:ext cx="144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DA5E0D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2000" b="1">
              <a:solidFill>
                <a:srgbClr val="DA5E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23"/>
          <p:cNvSpPr txBox="1"/>
          <p:nvPr/>
        </p:nvSpPr>
        <p:spPr>
          <a:xfrm>
            <a:off x="9221100" y="5192321"/>
            <a:ext cx="144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DA5E0D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2000" b="1">
              <a:solidFill>
                <a:srgbClr val="DA5E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7" name="Google Shape;687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94142" y="3399425"/>
            <a:ext cx="1875866" cy="1607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4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693" name="Google Shape;693;p24"/>
          <p:cNvGrpSpPr/>
          <p:nvPr/>
        </p:nvGrpSpPr>
        <p:grpSpPr>
          <a:xfrm>
            <a:off x="1793161" y="1810249"/>
            <a:ext cx="5974216" cy="895149"/>
            <a:chOff x="6210998" y="1433695"/>
            <a:chExt cx="2931973" cy="895149"/>
          </a:xfrm>
        </p:grpSpPr>
        <p:sp>
          <p:nvSpPr>
            <p:cNvPr id="694" name="Google Shape;694;p24"/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4"/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6" name="Google Shape;696;p24"/>
          <p:cNvGrpSpPr/>
          <p:nvPr/>
        </p:nvGrpSpPr>
        <p:grpSpPr>
          <a:xfrm>
            <a:off x="1793161" y="2961774"/>
            <a:ext cx="5974216" cy="895149"/>
            <a:chOff x="6210998" y="1433695"/>
            <a:chExt cx="2931973" cy="895149"/>
          </a:xfrm>
        </p:grpSpPr>
        <p:sp>
          <p:nvSpPr>
            <p:cNvPr id="697" name="Google Shape;697;p24"/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4"/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9" name="Google Shape;699;p24"/>
          <p:cNvGrpSpPr/>
          <p:nvPr/>
        </p:nvGrpSpPr>
        <p:grpSpPr>
          <a:xfrm>
            <a:off x="1793161" y="4113299"/>
            <a:ext cx="5974216" cy="895149"/>
            <a:chOff x="6210998" y="1433695"/>
            <a:chExt cx="2931973" cy="895149"/>
          </a:xfrm>
        </p:grpSpPr>
        <p:sp>
          <p:nvSpPr>
            <p:cNvPr id="700" name="Google Shape;700;p24"/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4"/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2" name="Google Shape;702;p24"/>
          <p:cNvGrpSpPr/>
          <p:nvPr/>
        </p:nvGrpSpPr>
        <p:grpSpPr>
          <a:xfrm>
            <a:off x="1793161" y="5264824"/>
            <a:ext cx="5974216" cy="895149"/>
            <a:chOff x="6210998" y="1433695"/>
            <a:chExt cx="2931973" cy="895149"/>
          </a:xfrm>
        </p:grpSpPr>
        <p:sp>
          <p:nvSpPr>
            <p:cNvPr id="703" name="Google Shape;703;p24"/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4"/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5" name="Google Shape;705;p24"/>
          <p:cNvSpPr/>
          <p:nvPr/>
        </p:nvSpPr>
        <p:spPr>
          <a:xfrm>
            <a:off x="1021372" y="1911115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4"/>
          <p:cNvSpPr/>
          <p:nvPr/>
        </p:nvSpPr>
        <p:spPr>
          <a:xfrm>
            <a:off x="1021372" y="3062639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4"/>
          <p:cNvSpPr/>
          <p:nvPr/>
        </p:nvSpPr>
        <p:spPr>
          <a:xfrm>
            <a:off x="1021372" y="4214165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4"/>
          <p:cNvSpPr/>
          <p:nvPr/>
        </p:nvSpPr>
        <p:spPr>
          <a:xfrm>
            <a:off x="1021372" y="5365689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9" name="Google Shape;709;p24"/>
          <p:cNvGrpSpPr/>
          <p:nvPr/>
        </p:nvGrpSpPr>
        <p:grpSpPr>
          <a:xfrm>
            <a:off x="1160143" y="4263219"/>
            <a:ext cx="409575" cy="509588"/>
            <a:chOff x="8687293" y="6299200"/>
            <a:chExt cx="409575" cy="509588"/>
          </a:xfrm>
        </p:grpSpPr>
        <p:sp>
          <p:nvSpPr>
            <p:cNvPr id="710" name="Google Shape;710;p24"/>
            <p:cNvSpPr/>
            <p:nvPr/>
          </p:nvSpPr>
          <p:spPr>
            <a:xfrm>
              <a:off x="8687293" y="6299200"/>
              <a:ext cx="409575" cy="509588"/>
            </a:xfrm>
            <a:custGeom>
              <a:avLst/>
              <a:gdLst/>
              <a:ahLst/>
              <a:cxnLst/>
              <a:rect l="l" t="t" r="r" b="b"/>
              <a:pathLst>
                <a:path w="109" h="133" extrusionOk="0">
                  <a:moveTo>
                    <a:pt x="44" y="0"/>
                  </a:moveTo>
                  <a:cubicBezTo>
                    <a:pt x="44" y="2"/>
                    <a:pt x="44" y="4"/>
                    <a:pt x="44" y="5"/>
                  </a:cubicBezTo>
                  <a:cubicBezTo>
                    <a:pt x="45" y="10"/>
                    <a:pt x="47" y="15"/>
                    <a:pt x="47" y="19"/>
                  </a:cubicBezTo>
                  <a:cubicBezTo>
                    <a:pt x="48" y="28"/>
                    <a:pt x="46" y="36"/>
                    <a:pt x="39" y="43"/>
                  </a:cubicBezTo>
                  <a:cubicBezTo>
                    <a:pt x="37" y="38"/>
                    <a:pt x="36" y="34"/>
                    <a:pt x="34" y="29"/>
                  </a:cubicBezTo>
                  <a:cubicBezTo>
                    <a:pt x="34" y="28"/>
                    <a:pt x="33" y="26"/>
                    <a:pt x="33" y="25"/>
                  </a:cubicBezTo>
                  <a:cubicBezTo>
                    <a:pt x="31" y="26"/>
                    <a:pt x="29" y="26"/>
                    <a:pt x="28" y="27"/>
                  </a:cubicBezTo>
                  <a:cubicBezTo>
                    <a:pt x="22" y="37"/>
                    <a:pt x="17" y="47"/>
                    <a:pt x="18" y="58"/>
                  </a:cubicBezTo>
                  <a:cubicBezTo>
                    <a:pt x="18" y="60"/>
                    <a:pt x="17" y="61"/>
                    <a:pt x="17" y="62"/>
                  </a:cubicBezTo>
                  <a:cubicBezTo>
                    <a:pt x="15" y="60"/>
                    <a:pt x="12" y="58"/>
                    <a:pt x="10" y="56"/>
                  </a:cubicBezTo>
                  <a:cubicBezTo>
                    <a:pt x="9" y="58"/>
                    <a:pt x="6" y="59"/>
                    <a:pt x="6" y="62"/>
                  </a:cubicBezTo>
                  <a:cubicBezTo>
                    <a:pt x="0" y="88"/>
                    <a:pt x="4" y="115"/>
                    <a:pt x="31" y="131"/>
                  </a:cubicBezTo>
                  <a:cubicBezTo>
                    <a:pt x="33" y="132"/>
                    <a:pt x="37" y="132"/>
                    <a:pt x="39" y="133"/>
                  </a:cubicBezTo>
                  <a:cubicBezTo>
                    <a:pt x="38" y="131"/>
                    <a:pt x="36" y="128"/>
                    <a:pt x="34" y="127"/>
                  </a:cubicBezTo>
                  <a:cubicBezTo>
                    <a:pt x="13" y="114"/>
                    <a:pt x="4" y="88"/>
                    <a:pt x="11" y="66"/>
                  </a:cubicBezTo>
                  <a:cubicBezTo>
                    <a:pt x="13" y="68"/>
                    <a:pt x="15" y="70"/>
                    <a:pt x="17" y="72"/>
                  </a:cubicBezTo>
                  <a:cubicBezTo>
                    <a:pt x="19" y="73"/>
                    <a:pt x="22" y="73"/>
                    <a:pt x="24" y="74"/>
                  </a:cubicBezTo>
                  <a:cubicBezTo>
                    <a:pt x="24" y="72"/>
                    <a:pt x="25" y="69"/>
                    <a:pt x="25" y="67"/>
                  </a:cubicBezTo>
                  <a:cubicBezTo>
                    <a:pt x="22" y="57"/>
                    <a:pt x="24" y="47"/>
                    <a:pt x="29" y="37"/>
                  </a:cubicBezTo>
                  <a:cubicBezTo>
                    <a:pt x="31" y="41"/>
                    <a:pt x="32" y="44"/>
                    <a:pt x="34" y="46"/>
                  </a:cubicBezTo>
                  <a:cubicBezTo>
                    <a:pt x="36" y="49"/>
                    <a:pt x="38" y="50"/>
                    <a:pt x="40" y="50"/>
                  </a:cubicBezTo>
                  <a:cubicBezTo>
                    <a:pt x="41" y="50"/>
                    <a:pt x="43" y="49"/>
                    <a:pt x="45" y="46"/>
                  </a:cubicBezTo>
                  <a:cubicBezTo>
                    <a:pt x="48" y="42"/>
                    <a:pt x="50" y="37"/>
                    <a:pt x="51" y="32"/>
                  </a:cubicBezTo>
                  <a:cubicBezTo>
                    <a:pt x="53" y="26"/>
                    <a:pt x="53" y="20"/>
                    <a:pt x="53" y="14"/>
                  </a:cubicBezTo>
                  <a:cubicBezTo>
                    <a:pt x="55" y="16"/>
                    <a:pt x="57" y="18"/>
                    <a:pt x="58" y="20"/>
                  </a:cubicBezTo>
                  <a:cubicBezTo>
                    <a:pt x="63" y="30"/>
                    <a:pt x="68" y="41"/>
                    <a:pt x="72" y="51"/>
                  </a:cubicBezTo>
                  <a:cubicBezTo>
                    <a:pt x="73" y="53"/>
                    <a:pt x="74" y="55"/>
                    <a:pt x="75" y="56"/>
                  </a:cubicBezTo>
                  <a:cubicBezTo>
                    <a:pt x="77" y="55"/>
                    <a:pt x="79" y="54"/>
                    <a:pt x="81" y="52"/>
                  </a:cubicBezTo>
                  <a:cubicBezTo>
                    <a:pt x="83" y="50"/>
                    <a:pt x="84" y="47"/>
                    <a:pt x="87" y="43"/>
                  </a:cubicBezTo>
                  <a:cubicBezTo>
                    <a:pt x="90" y="51"/>
                    <a:pt x="94" y="59"/>
                    <a:pt x="96" y="66"/>
                  </a:cubicBezTo>
                  <a:cubicBezTo>
                    <a:pt x="104" y="92"/>
                    <a:pt x="96" y="113"/>
                    <a:pt x="73" y="128"/>
                  </a:cubicBezTo>
                  <a:cubicBezTo>
                    <a:pt x="72" y="129"/>
                    <a:pt x="71" y="131"/>
                    <a:pt x="70" y="133"/>
                  </a:cubicBezTo>
                  <a:cubicBezTo>
                    <a:pt x="70" y="133"/>
                    <a:pt x="70" y="133"/>
                    <a:pt x="70" y="133"/>
                  </a:cubicBezTo>
                  <a:cubicBezTo>
                    <a:pt x="70" y="133"/>
                    <a:pt x="71" y="133"/>
                    <a:pt x="72" y="133"/>
                  </a:cubicBezTo>
                  <a:cubicBezTo>
                    <a:pt x="72" y="133"/>
                    <a:pt x="73" y="133"/>
                    <a:pt x="73" y="133"/>
                  </a:cubicBezTo>
                  <a:cubicBezTo>
                    <a:pt x="74" y="133"/>
                    <a:pt x="75" y="133"/>
                    <a:pt x="76" y="132"/>
                  </a:cubicBezTo>
                  <a:cubicBezTo>
                    <a:pt x="90" y="125"/>
                    <a:pt x="99" y="113"/>
                    <a:pt x="103" y="98"/>
                  </a:cubicBezTo>
                  <a:cubicBezTo>
                    <a:pt x="109" y="73"/>
                    <a:pt x="98" y="53"/>
                    <a:pt x="87" y="33"/>
                  </a:cubicBezTo>
                  <a:cubicBezTo>
                    <a:pt x="86" y="32"/>
                    <a:pt x="84" y="31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2" y="31"/>
                    <a:pt x="81" y="33"/>
                    <a:pt x="81" y="34"/>
                  </a:cubicBezTo>
                  <a:cubicBezTo>
                    <a:pt x="80" y="38"/>
                    <a:pt x="80" y="42"/>
                    <a:pt x="79" y="46"/>
                  </a:cubicBezTo>
                  <a:cubicBezTo>
                    <a:pt x="76" y="44"/>
                    <a:pt x="75" y="42"/>
                    <a:pt x="75" y="40"/>
                  </a:cubicBezTo>
                  <a:cubicBezTo>
                    <a:pt x="69" y="25"/>
                    <a:pt x="61" y="12"/>
                    <a:pt x="49" y="2"/>
                  </a:cubicBezTo>
                  <a:cubicBezTo>
                    <a:pt x="48" y="1"/>
                    <a:pt x="46" y="1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8769843" y="6575425"/>
              <a:ext cx="244475" cy="233363"/>
            </a:xfrm>
            <a:custGeom>
              <a:avLst/>
              <a:gdLst/>
              <a:ahLst/>
              <a:cxnLst/>
              <a:rect l="l" t="t" r="r" b="b"/>
              <a:pathLst>
                <a:path w="65" h="61" extrusionOk="0">
                  <a:moveTo>
                    <a:pt x="32" y="55"/>
                  </a:moveTo>
                  <a:cubicBezTo>
                    <a:pt x="25" y="46"/>
                    <a:pt x="17" y="38"/>
                    <a:pt x="10" y="29"/>
                  </a:cubicBezTo>
                  <a:cubicBezTo>
                    <a:pt x="6" y="23"/>
                    <a:pt x="6" y="17"/>
                    <a:pt x="10" y="12"/>
                  </a:cubicBezTo>
                  <a:cubicBezTo>
                    <a:pt x="12" y="7"/>
                    <a:pt x="16" y="5"/>
                    <a:pt x="20" y="5"/>
                  </a:cubicBezTo>
                  <a:cubicBezTo>
                    <a:pt x="23" y="5"/>
                    <a:pt x="26" y="7"/>
                    <a:pt x="28" y="9"/>
                  </a:cubicBezTo>
                  <a:cubicBezTo>
                    <a:pt x="30" y="10"/>
                    <a:pt x="31" y="12"/>
                    <a:pt x="32" y="12"/>
                  </a:cubicBezTo>
                  <a:cubicBezTo>
                    <a:pt x="33" y="12"/>
                    <a:pt x="34" y="12"/>
                    <a:pt x="35" y="11"/>
                  </a:cubicBezTo>
                  <a:cubicBezTo>
                    <a:pt x="39" y="7"/>
                    <a:pt x="43" y="5"/>
                    <a:pt x="46" y="5"/>
                  </a:cubicBezTo>
                  <a:cubicBezTo>
                    <a:pt x="49" y="5"/>
                    <a:pt x="51" y="7"/>
                    <a:pt x="53" y="9"/>
                  </a:cubicBezTo>
                  <a:cubicBezTo>
                    <a:pt x="59" y="14"/>
                    <a:pt x="60" y="24"/>
                    <a:pt x="54" y="30"/>
                  </a:cubicBezTo>
                  <a:cubicBezTo>
                    <a:pt x="47" y="39"/>
                    <a:pt x="40" y="46"/>
                    <a:pt x="32" y="55"/>
                  </a:cubicBezTo>
                  <a:moveTo>
                    <a:pt x="21" y="0"/>
                  </a:moveTo>
                  <a:cubicBezTo>
                    <a:pt x="13" y="0"/>
                    <a:pt x="7" y="4"/>
                    <a:pt x="4" y="10"/>
                  </a:cubicBezTo>
                  <a:cubicBezTo>
                    <a:pt x="0" y="18"/>
                    <a:pt x="0" y="26"/>
                    <a:pt x="6" y="33"/>
                  </a:cubicBezTo>
                  <a:cubicBezTo>
                    <a:pt x="13" y="42"/>
                    <a:pt x="21" y="51"/>
                    <a:pt x="30" y="60"/>
                  </a:cubicBezTo>
                  <a:cubicBezTo>
                    <a:pt x="30" y="60"/>
                    <a:pt x="31" y="61"/>
                    <a:pt x="33" y="61"/>
                  </a:cubicBezTo>
                  <a:cubicBezTo>
                    <a:pt x="34" y="61"/>
                    <a:pt x="35" y="60"/>
                    <a:pt x="35" y="60"/>
                  </a:cubicBezTo>
                  <a:cubicBezTo>
                    <a:pt x="44" y="51"/>
                    <a:pt x="52" y="42"/>
                    <a:pt x="60" y="33"/>
                  </a:cubicBezTo>
                  <a:cubicBezTo>
                    <a:pt x="65" y="26"/>
                    <a:pt x="65" y="18"/>
                    <a:pt x="61" y="10"/>
                  </a:cubicBezTo>
                  <a:cubicBezTo>
                    <a:pt x="58" y="4"/>
                    <a:pt x="54" y="0"/>
                    <a:pt x="48" y="0"/>
                  </a:cubicBezTo>
                  <a:cubicBezTo>
                    <a:pt x="47" y="0"/>
                    <a:pt x="46" y="0"/>
                    <a:pt x="45" y="0"/>
                  </a:cubicBezTo>
                  <a:cubicBezTo>
                    <a:pt x="40" y="1"/>
                    <a:pt x="35" y="3"/>
                    <a:pt x="30" y="3"/>
                  </a:cubicBezTo>
                  <a:cubicBezTo>
                    <a:pt x="27" y="3"/>
                    <a:pt x="24" y="2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2" name="Google Shape;712;p24"/>
          <p:cNvGrpSpPr/>
          <p:nvPr/>
        </p:nvGrpSpPr>
        <p:grpSpPr>
          <a:xfrm>
            <a:off x="1134716" y="1949654"/>
            <a:ext cx="466726" cy="596900"/>
            <a:chOff x="6982318" y="6257925"/>
            <a:chExt cx="466726" cy="596900"/>
          </a:xfrm>
        </p:grpSpPr>
        <p:sp>
          <p:nvSpPr>
            <p:cNvPr id="713" name="Google Shape;713;p24"/>
            <p:cNvSpPr/>
            <p:nvPr/>
          </p:nvSpPr>
          <p:spPr>
            <a:xfrm>
              <a:off x="7160118" y="6689725"/>
              <a:ext cx="179388" cy="165100"/>
            </a:xfrm>
            <a:custGeom>
              <a:avLst/>
              <a:gdLst/>
              <a:ahLst/>
              <a:cxnLst/>
              <a:rect l="l" t="t" r="r" b="b"/>
              <a:pathLst>
                <a:path w="48" h="43" extrusionOk="0">
                  <a:moveTo>
                    <a:pt x="19" y="10"/>
                  </a:moveTo>
                  <a:cubicBezTo>
                    <a:pt x="17" y="10"/>
                    <a:pt x="14" y="10"/>
                    <a:pt x="11" y="10"/>
                  </a:cubicBezTo>
                  <a:cubicBezTo>
                    <a:pt x="10" y="10"/>
                    <a:pt x="8" y="9"/>
                    <a:pt x="7" y="8"/>
                  </a:cubicBezTo>
                  <a:cubicBezTo>
                    <a:pt x="8" y="7"/>
                    <a:pt x="10" y="6"/>
                    <a:pt x="11" y="6"/>
                  </a:cubicBezTo>
                  <a:cubicBezTo>
                    <a:pt x="16" y="6"/>
                    <a:pt x="21" y="6"/>
                    <a:pt x="27" y="6"/>
                  </a:cubicBezTo>
                  <a:cubicBezTo>
                    <a:pt x="32" y="6"/>
                    <a:pt x="36" y="6"/>
                    <a:pt x="41" y="6"/>
                  </a:cubicBezTo>
                  <a:cubicBezTo>
                    <a:pt x="43" y="14"/>
                    <a:pt x="43" y="21"/>
                    <a:pt x="36" y="26"/>
                  </a:cubicBezTo>
                  <a:cubicBezTo>
                    <a:pt x="33" y="29"/>
                    <a:pt x="31" y="32"/>
                    <a:pt x="28" y="35"/>
                  </a:cubicBezTo>
                  <a:cubicBezTo>
                    <a:pt x="27" y="37"/>
                    <a:pt x="26" y="38"/>
                    <a:pt x="24" y="38"/>
                  </a:cubicBezTo>
                  <a:cubicBezTo>
                    <a:pt x="23" y="38"/>
                    <a:pt x="22" y="37"/>
                    <a:pt x="21" y="36"/>
                  </a:cubicBezTo>
                  <a:cubicBezTo>
                    <a:pt x="18" y="32"/>
                    <a:pt x="15" y="29"/>
                    <a:pt x="11" y="24"/>
                  </a:cubicBezTo>
                  <a:cubicBezTo>
                    <a:pt x="15" y="24"/>
                    <a:pt x="18" y="24"/>
                    <a:pt x="21" y="24"/>
                  </a:cubicBezTo>
                  <a:cubicBezTo>
                    <a:pt x="24" y="24"/>
                    <a:pt x="26" y="24"/>
                    <a:pt x="29" y="24"/>
                  </a:cubicBezTo>
                  <a:cubicBezTo>
                    <a:pt x="30" y="24"/>
                    <a:pt x="32" y="23"/>
                    <a:pt x="33" y="22"/>
                  </a:cubicBezTo>
                  <a:cubicBezTo>
                    <a:pt x="32" y="21"/>
                    <a:pt x="30" y="19"/>
                    <a:pt x="28" y="19"/>
                  </a:cubicBezTo>
                  <a:cubicBezTo>
                    <a:pt x="26" y="19"/>
                    <a:pt x="24" y="19"/>
                    <a:pt x="22" y="19"/>
                  </a:cubicBezTo>
                  <a:cubicBezTo>
                    <a:pt x="21" y="19"/>
                    <a:pt x="20" y="19"/>
                    <a:pt x="18" y="19"/>
                  </a:cubicBezTo>
                  <a:cubicBezTo>
                    <a:pt x="17" y="19"/>
                    <a:pt x="16" y="19"/>
                    <a:pt x="15" y="19"/>
                  </a:cubicBezTo>
                  <a:cubicBezTo>
                    <a:pt x="14" y="19"/>
                    <a:pt x="13" y="19"/>
                    <a:pt x="12" y="19"/>
                  </a:cubicBezTo>
                  <a:cubicBezTo>
                    <a:pt x="11" y="19"/>
                    <a:pt x="9" y="18"/>
                    <a:pt x="7" y="18"/>
                  </a:cubicBezTo>
                  <a:cubicBezTo>
                    <a:pt x="7" y="17"/>
                    <a:pt x="7" y="17"/>
                    <a:pt x="7" y="16"/>
                  </a:cubicBezTo>
                  <a:cubicBezTo>
                    <a:pt x="9" y="16"/>
                    <a:pt x="11" y="15"/>
                    <a:pt x="13" y="15"/>
                  </a:cubicBezTo>
                  <a:cubicBezTo>
                    <a:pt x="14" y="15"/>
                    <a:pt x="15" y="15"/>
                    <a:pt x="16" y="15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5"/>
                    <a:pt x="23" y="15"/>
                    <a:pt x="24" y="15"/>
                  </a:cubicBezTo>
                  <a:cubicBezTo>
                    <a:pt x="27" y="15"/>
                    <a:pt x="30" y="15"/>
                    <a:pt x="33" y="15"/>
                  </a:cubicBezTo>
                  <a:cubicBezTo>
                    <a:pt x="35" y="15"/>
                    <a:pt x="36" y="14"/>
                    <a:pt x="37" y="13"/>
                  </a:cubicBezTo>
                  <a:cubicBezTo>
                    <a:pt x="36" y="12"/>
                    <a:pt x="35" y="10"/>
                    <a:pt x="33" y="10"/>
                  </a:cubicBezTo>
                  <a:cubicBezTo>
                    <a:pt x="30" y="10"/>
                    <a:pt x="27" y="10"/>
                    <a:pt x="24" y="10"/>
                  </a:cubicBezTo>
                  <a:cubicBezTo>
                    <a:pt x="24" y="10"/>
                    <a:pt x="23" y="10"/>
                    <a:pt x="22" y="10"/>
                  </a:cubicBezTo>
                  <a:cubicBezTo>
                    <a:pt x="21" y="10"/>
                    <a:pt x="20" y="10"/>
                    <a:pt x="19" y="10"/>
                  </a:cubicBezTo>
                  <a:moveTo>
                    <a:pt x="6" y="0"/>
                  </a:moveTo>
                  <a:cubicBezTo>
                    <a:pt x="3" y="0"/>
                    <a:pt x="1" y="1"/>
                    <a:pt x="1" y="5"/>
                  </a:cubicBezTo>
                  <a:cubicBezTo>
                    <a:pt x="0" y="16"/>
                    <a:pt x="1" y="26"/>
                    <a:pt x="11" y="33"/>
                  </a:cubicBezTo>
                  <a:cubicBezTo>
                    <a:pt x="13" y="34"/>
                    <a:pt x="14" y="37"/>
                    <a:pt x="16" y="39"/>
                  </a:cubicBezTo>
                  <a:cubicBezTo>
                    <a:pt x="19" y="42"/>
                    <a:pt x="21" y="43"/>
                    <a:pt x="24" y="43"/>
                  </a:cubicBezTo>
                  <a:cubicBezTo>
                    <a:pt x="27" y="43"/>
                    <a:pt x="30" y="42"/>
                    <a:pt x="32" y="40"/>
                  </a:cubicBezTo>
                  <a:cubicBezTo>
                    <a:pt x="36" y="35"/>
                    <a:pt x="41" y="30"/>
                    <a:pt x="45" y="25"/>
                  </a:cubicBezTo>
                  <a:cubicBezTo>
                    <a:pt x="46" y="24"/>
                    <a:pt x="47" y="21"/>
                    <a:pt x="47" y="19"/>
                  </a:cubicBezTo>
                  <a:cubicBezTo>
                    <a:pt x="48" y="14"/>
                    <a:pt x="47" y="10"/>
                    <a:pt x="47" y="5"/>
                  </a:cubicBezTo>
                  <a:cubicBezTo>
                    <a:pt x="47" y="1"/>
                    <a:pt x="46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0"/>
                    <a:pt x="38" y="0"/>
                    <a:pt x="35" y="0"/>
                  </a:cubicBezTo>
                  <a:cubicBezTo>
                    <a:pt x="32" y="0"/>
                    <a:pt x="28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17" y="0"/>
                    <a:pt x="14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7295056" y="6369050"/>
              <a:ext cx="153988" cy="298450"/>
            </a:xfrm>
            <a:custGeom>
              <a:avLst/>
              <a:gdLst/>
              <a:ahLst/>
              <a:cxnLst/>
              <a:rect l="l" t="t" r="r" b="b"/>
              <a:pathLst>
                <a:path w="41" h="78" extrusionOk="0">
                  <a:moveTo>
                    <a:pt x="5" y="0"/>
                  </a:moveTo>
                  <a:cubicBezTo>
                    <a:pt x="3" y="2"/>
                    <a:pt x="1" y="2"/>
                    <a:pt x="0" y="3"/>
                  </a:cubicBezTo>
                  <a:cubicBezTo>
                    <a:pt x="1" y="4"/>
                    <a:pt x="2" y="6"/>
                    <a:pt x="3" y="7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8" y="14"/>
                    <a:pt x="12" y="17"/>
                    <a:pt x="16" y="17"/>
                  </a:cubicBezTo>
                  <a:cubicBezTo>
                    <a:pt x="17" y="17"/>
                    <a:pt x="19" y="16"/>
                    <a:pt x="20" y="16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3" y="16"/>
                    <a:pt x="25" y="16"/>
                    <a:pt x="25" y="17"/>
                  </a:cubicBezTo>
                  <a:cubicBezTo>
                    <a:pt x="26" y="18"/>
                    <a:pt x="26" y="20"/>
                    <a:pt x="26" y="22"/>
                  </a:cubicBezTo>
                  <a:cubicBezTo>
                    <a:pt x="24" y="28"/>
                    <a:pt x="26" y="33"/>
                    <a:pt x="32" y="36"/>
                  </a:cubicBezTo>
                  <a:cubicBezTo>
                    <a:pt x="33" y="37"/>
                    <a:pt x="35" y="39"/>
                    <a:pt x="35" y="40"/>
                  </a:cubicBezTo>
                  <a:cubicBezTo>
                    <a:pt x="35" y="41"/>
                    <a:pt x="33" y="43"/>
                    <a:pt x="32" y="44"/>
                  </a:cubicBezTo>
                  <a:cubicBezTo>
                    <a:pt x="26" y="47"/>
                    <a:pt x="24" y="52"/>
                    <a:pt x="26" y="58"/>
                  </a:cubicBezTo>
                  <a:cubicBezTo>
                    <a:pt x="27" y="60"/>
                    <a:pt x="26" y="62"/>
                    <a:pt x="25" y="63"/>
                  </a:cubicBezTo>
                  <a:cubicBezTo>
                    <a:pt x="25" y="64"/>
                    <a:pt x="24" y="64"/>
                    <a:pt x="23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4"/>
                    <a:pt x="21" y="64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9" y="64"/>
                    <a:pt x="18" y="64"/>
                    <a:pt x="18" y="64"/>
                  </a:cubicBezTo>
                  <a:cubicBezTo>
                    <a:pt x="17" y="64"/>
                    <a:pt x="16" y="64"/>
                    <a:pt x="15" y="64"/>
                  </a:cubicBezTo>
                  <a:cubicBezTo>
                    <a:pt x="14" y="64"/>
                    <a:pt x="13" y="64"/>
                    <a:pt x="12" y="64"/>
                  </a:cubicBezTo>
                  <a:cubicBezTo>
                    <a:pt x="8" y="67"/>
                    <a:pt x="4" y="71"/>
                    <a:pt x="0" y="74"/>
                  </a:cubicBezTo>
                  <a:cubicBezTo>
                    <a:pt x="0" y="75"/>
                    <a:pt x="1" y="78"/>
                    <a:pt x="2" y="78"/>
                  </a:cubicBezTo>
                  <a:cubicBezTo>
                    <a:pt x="3" y="78"/>
                    <a:pt x="4" y="78"/>
                    <a:pt x="6" y="78"/>
                  </a:cubicBezTo>
                  <a:cubicBezTo>
                    <a:pt x="8" y="78"/>
                    <a:pt x="10" y="77"/>
                    <a:pt x="10" y="74"/>
                  </a:cubicBezTo>
                  <a:cubicBezTo>
                    <a:pt x="11" y="71"/>
                    <a:pt x="13" y="69"/>
                    <a:pt x="16" y="69"/>
                  </a:cubicBezTo>
                  <a:cubicBezTo>
                    <a:pt x="17" y="69"/>
                    <a:pt x="19" y="69"/>
                    <a:pt x="20" y="70"/>
                  </a:cubicBezTo>
                  <a:cubicBezTo>
                    <a:pt x="21" y="71"/>
                    <a:pt x="22" y="71"/>
                    <a:pt x="23" y="71"/>
                  </a:cubicBezTo>
                  <a:cubicBezTo>
                    <a:pt x="26" y="71"/>
                    <a:pt x="27" y="69"/>
                    <a:pt x="29" y="67"/>
                  </a:cubicBezTo>
                  <a:cubicBezTo>
                    <a:pt x="32" y="65"/>
                    <a:pt x="35" y="62"/>
                    <a:pt x="32" y="58"/>
                  </a:cubicBezTo>
                  <a:cubicBezTo>
                    <a:pt x="29" y="53"/>
                    <a:pt x="31" y="50"/>
                    <a:pt x="36" y="48"/>
                  </a:cubicBezTo>
                  <a:cubicBezTo>
                    <a:pt x="41" y="47"/>
                    <a:pt x="41" y="44"/>
                    <a:pt x="41" y="40"/>
                  </a:cubicBezTo>
                  <a:cubicBezTo>
                    <a:pt x="41" y="36"/>
                    <a:pt x="41" y="32"/>
                    <a:pt x="36" y="31"/>
                  </a:cubicBezTo>
                  <a:cubicBezTo>
                    <a:pt x="31" y="30"/>
                    <a:pt x="30" y="26"/>
                    <a:pt x="32" y="22"/>
                  </a:cubicBezTo>
                  <a:cubicBezTo>
                    <a:pt x="35" y="17"/>
                    <a:pt x="32" y="15"/>
                    <a:pt x="29" y="12"/>
                  </a:cubicBezTo>
                  <a:cubicBezTo>
                    <a:pt x="27" y="11"/>
                    <a:pt x="26" y="9"/>
                    <a:pt x="23" y="9"/>
                  </a:cubicBezTo>
                  <a:cubicBezTo>
                    <a:pt x="22" y="9"/>
                    <a:pt x="21" y="9"/>
                    <a:pt x="20" y="10"/>
                  </a:cubicBezTo>
                  <a:cubicBezTo>
                    <a:pt x="18" y="11"/>
                    <a:pt x="17" y="11"/>
                    <a:pt x="16" y="11"/>
                  </a:cubicBezTo>
                  <a:cubicBezTo>
                    <a:pt x="13" y="11"/>
                    <a:pt x="12" y="9"/>
                    <a:pt x="10" y="6"/>
                  </a:cubicBezTo>
                  <a:cubicBezTo>
                    <a:pt x="10" y="4"/>
                    <a:pt x="7" y="2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7099793" y="6375400"/>
              <a:ext cx="165100" cy="292100"/>
            </a:xfrm>
            <a:custGeom>
              <a:avLst/>
              <a:gdLst/>
              <a:ahLst/>
              <a:cxnLst/>
              <a:rect l="l" t="t" r="r" b="b"/>
              <a:pathLst>
                <a:path w="44" h="76" extrusionOk="0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24" y="0"/>
                    <a:pt x="13" y="6"/>
                    <a:pt x="7" y="18"/>
                  </a:cubicBezTo>
                  <a:cubicBezTo>
                    <a:pt x="2" y="31"/>
                    <a:pt x="0" y="44"/>
                    <a:pt x="9" y="56"/>
                  </a:cubicBezTo>
                  <a:cubicBezTo>
                    <a:pt x="12" y="60"/>
                    <a:pt x="16" y="63"/>
                    <a:pt x="16" y="67"/>
                  </a:cubicBezTo>
                  <a:cubicBezTo>
                    <a:pt x="17" y="75"/>
                    <a:pt x="21" y="76"/>
                    <a:pt x="27" y="76"/>
                  </a:cubicBezTo>
                  <a:cubicBezTo>
                    <a:pt x="28" y="76"/>
                    <a:pt x="29" y="76"/>
                    <a:pt x="30" y="76"/>
                  </a:cubicBezTo>
                  <a:cubicBezTo>
                    <a:pt x="30" y="76"/>
                    <a:pt x="31" y="76"/>
                    <a:pt x="31" y="76"/>
                  </a:cubicBezTo>
                  <a:cubicBezTo>
                    <a:pt x="32" y="76"/>
                    <a:pt x="32" y="76"/>
                    <a:pt x="33" y="76"/>
                  </a:cubicBezTo>
                  <a:cubicBezTo>
                    <a:pt x="33" y="76"/>
                    <a:pt x="34" y="76"/>
                    <a:pt x="35" y="76"/>
                  </a:cubicBezTo>
                  <a:cubicBezTo>
                    <a:pt x="35" y="76"/>
                    <a:pt x="36" y="76"/>
                    <a:pt x="37" y="76"/>
                  </a:cubicBezTo>
                  <a:cubicBezTo>
                    <a:pt x="39" y="76"/>
                    <a:pt x="42" y="74"/>
                    <a:pt x="44" y="73"/>
                  </a:cubicBezTo>
                  <a:cubicBezTo>
                    <a:pt x="42" y="72"/>
                    <a:pt x="39" y="71"/>
                    <a:pt x="37" y="71"/>
                  </a:cubicBezTo>
                  <a:cubicBezTo>
                    <a:pt x="35" y="70"/>
                    <a:pt x="34" y="70"/>
                    <a:pt x="32" y="70"/>
                  </a:cubicBezTo>
                  <a:cubicBezTo>
                    <a:pt x="29" y="70"/>
                    <a:pt x="27" y="70"/>
                    <a:pt x="25" y="70"/>
                  </a:cubicBezTo>
                  <a:cubicBezTo>
                    <a:pt x="21" y="65"/>
                    <a:pt x="19" y="60"/>
                    <a:pt x="16" y="56"/>
                  </a:cubicBezTo>
                  <a:cubicBezTo>
                    <a:pt x="6" y="45"/>
                    <a:pt x="7" y="33"/>
                    <a:pt x="12" y="21"/>
                  </a:cubicBezTo>
                  <a:cubicBezTo>
                    <a:pt x="16" y="10"/>
                    <a:pt x="26" y="6"/>
                    <a:pt x="37" y="5"/>
                  </a:cubicBezTo>
                  <a:cubicBezTo>
                    <a:pt x="39" y="4"/>
                    <a:pt x="41" y="3"/>
                    <a:pt x="43" y="2"/>
                  </a:cubicBezTo>
                  <a:cubicBezTo>
                    <a:pt x="41" y="1"/>
                    <a:pt x="39" y="0"/>
                    <a:pt x="3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7291881" y="6437313"/>
              <a:ext cx="71438" cy="165100"/>
            </a:xfrm>
            <a:custGeom>
              <a:avLst/>
              <a:gdLst/>
              <a:ahLst/>
              <a:cxnLst/>
              <a:rect l="l" t="t" r="r" b="b"/>
              <a:pathLst>
                <a:path w="19" h="43" extrusionOk="0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1" y="2"/>
                    <a:pt x="1" y="4"/>
                    <a:pt x="3" y="4"/>
                  </a:cubicBezTo>
                  <a:cubicBezTo>
                    <a:pt x="17" y="14"/>
                    <a:pt x="17" y="28"/>
                    <a:pt x="3" y="39"/>
                  </a:cubicBezTo>
                  <a:cubicBezTo>
                    <a:pt x="2" y="39"/>
                    <a:pt x="2" y="41"/>
                    <a:pt x="1" y="43"/>
                  </a:cubicBezTo>
                  <a:cubicBezTo>
                    <a:pt x="2" y="43"/>
                    <a:pt x="3" y="43"/>
                    <a:pt x="5" y="43"/>
                  </a:cubicBezTo>
                  <a:cubicBezTo>
                    <a:pt x="5" y="43"/>
                    <a:pt x="6" y="43"/>
                    <a:pt x="6" y="43"/>
                  </a:cubicBezTo>
                  <a:cubicBezTo>
                    <a:pt x="15" y="39"/>
                    <a:pt x="19" y="31"/>
                    <a:pt x="19" y="24"/>
                  </a:cubicBezTo>
                  <a:cubicBezTo>
                    <a:pt x="19" y="12"/>
                    <a:pt x="13" y="3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6982318" y="6518275"/>
              <a:ext cx="87313" cy="22225"/>
            </a:xfrm>
            <a:custGeom>
              <a:avLst/>
              <a:gdLst/>
              <a:ahLst/>
              <a:cxnLst/>
              <a:rect l="l" t="t" r="r" b="b"/>
              <a:pathLst>
                <a:path w="23" h="6" extrusionOk="0">
                  <a:moveTo>
                    <a:pt x="16" y="0"/>
                  </a:moveTo>
                  <a:cubicBezTo>
                    <a:pt x="15" y="0"/>
                    <a:pt x="13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1" y="0"/>
                    <a:pt x="1" y="2"/>
                    <a:pt x="0" y="3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5" y="6"/>
                    <a:pt x="9" y="6"/>
                    <a:pt x="12" y="6"/>
                  </a:cubicBezTo>
                  <a:cubicBezTo>
                    <a:pt x="15" y="6"/>
                    <a:pt x="18" y="6"/>
                    <a:pt x="21" y="5"/>
                  </a:cubicBezTo>
                  <a:cubicBezTo>
                    <a:pt x="22" y="5"/>
                    <a:pt x="22" y="4"/>
                    <a:pt x="23" y="3"/>
                  </a:cubicBezTo>
                  <a:cubicBezTo>
                    <a:pt x="22" y="2"/>
                    <a:pt x="21" y="0"/>
                    <a:pt x="20" y="0"/>
                  </a:cubicBezTo>
                  <a:cubicBezTo>
                    <a:pt x="19" y="0"/>
                    <a:pt x="18" y="0"/>
                    <a:pt x="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7058518" y="6654800"/>
              <a:ext cx="71438" cy="65088"/>
            </a:xfrm>
            <a:custGeom>
              <a:avLst/>
              <a:gdLst/>
              <a:ahLst/>
              <a:cxnLst/>
              <a:rect l="l" t="t" r="r" b="b"/>
              <a:pathLst>
                <a:path w="19" h="17" extrusionOk="0">
                  <a:moveTo>
                    <a:pt x="15" y="0"/>
                  </a:moveTo>
                  <a:cubicBezTo>
                    <a:pt x="14" y="0"/>
                    <a:pt x="14" y="1"/>
                    <a:pt x="13" y="1"/>
                  </a:cubicBezTo>
                  <a:cubicBezTo>
                    <a:pt x="9" y="5"/>
                    <a:pt x="5" y="9"/>
                    <a:pt x="1" y="13"/>
                  </a:cubicBezTo>
                  <a:cubicBezTo>
                    <a:pt x="0" y="14"/>
                    <a:pt x="1" y="16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4" y="17"/>
                    <a:pt x="4" y="17"/>
                    <a:pt x="5" y="17"/>
                  </a:cubicBezTo>
                  <a:cubicBezTo>
                    <a:pt x="9" y="13"/>
                    <a:pt x="13" y="9"/>
                    <a:pt x="17" y="5"/>
                  </a:cubicBezTo>
                  <a:cubicBezTo>
                    <a:pt x="17" y="4"/>
                    <a:pt x="18" y="3"/>
                    <a:pt x="19" y="1"/>
                  </a:cubicBezTo>
                  <a:cubicBezTo>
                    <a:pt x="17" y="1"/>
                    <a:pt x="16" y="0"/>
                    <a:pt x="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7058518" y="6334125"/>
              <a:ext cx="63500" cy="65088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5" y="9"/>
                    <a:pt x="9" y="13"/>
                    <a:pt x="13" y="17"/>
                  </a:cubicBezTo>
                  <a:cubicBezTo>
                    <a:pt x="13" y="17"/>
                    <a:pt x="14" y="17"/>
                    <a:pt x="15" y="17"/>
                  </a:cubicBezTo>
                  <a:cubicBezTo>
                    <a:pt x="15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4"/>
                    <a:pt x="16" y="13"/>
                  </a:cubicBezTo>
                  <a:cubicBezTo>
                    <a:pt x="13" y="9"/>
                    <a:pt x="9" y="5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7239493" y="6257925"/>
              <a:ext cx="22225" cy="92075"/>
            </a:xfrm>
            <a:custGeom>
              <a:avLst/>
              <a:gdLst/>
              <a:ahLst/>
              <a:cxnLst/>
              <a:rect l="l" t="t" r="r" b="b"/>
              <a:pathLst>
                <a:path w="6" h="24" extrusionOk="0">
                  <a:moveTo>
                    <a:pt x="3" y="0"/>
                  </a:moveTo>
                  <a:cubicBezTo>
                    <a:pt x="2" y="1"/>
                    <a:pt x="0" y="2"/>
                    <a:pt x="0" y="3"/>
                  </a:cubicBezTo>
                  <a:cubicBezTo>
                    <a:pt x="0" y="6"/>
                    <a:pt x="0" y="9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0" y="18"/>
                    <a:pt x="0" y="22"/>
                  </a:cubicBezTo>
                  <a:cubicBezTo>
                    <a:pt x="0" y="23"/>
                    <a:pt x="2" y="23"/>
                    <a:pt x="2" y="24"/>
                  </a:cubicBezTo>
                  <a:cubicBezTo>
                    <a:pt x="3" y="24"/>
                    <a:pt x="5" y="23"/>
                    <a:pt x="5" y="22"/>
                  </a:cubicBezTo>
                  <a:cubicBezTo>
                    <a:pt x="6" y="15"/>
                    <a:pt x="6" y="9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1" name="Google Shape;721;p24"/>
          <p:cNvGrpSpPr/>
          <p:nvPr/>
        </p:nvGrpSpPr>
        <p:grpSpPr>
          <a:xfrm>
            <a:off x="1210943" y="3105591"/>
            <a:ext cx="384175" cy="596900"/>
            <a:chOff x="7833218" y="6257925"/>
            <a:chExt cx="384175" cy="596900"/>
          </a:xfrm>
        </p:grpSpPr>
        <p:sp>
          <p:nvSpPr>
            <p:cNvPr id="722" name="Google Shape;722;p24"/>
            <p:cNvSpPr/>
            <p:nvPr/>
          </p:nvSpPr>
          <p:spPr>
            <a:xfrm>
              <a:off x="7833218" y="6651625"/>
              <a:ext cx="384175" cy="203200"/>
            </a:xfrm>
            <a:custGeom>
              <a:avLst/>
              <a:gdLst/>
              <a:ahLst/>
              <a:cxnLst/>
              <a:rect l="l" t="t" r="r" b="b"/>
              <a:pathLst>
                <a:path w="102" h="53" extrusionOk="0">
                  <a:moveTo>
                    <a:pt x="89" y="0"/>
                  </a:moveTo>
                  <a:cubicBezTo>
                    <a:pt x="88" y="0"/>
                    <a:pt x="86" y="1"/>
                    <a:pt x="84" y="3"/>
                  </a:cubicBezTo>
                  <a:cubicBezTo>
                    <a:pt x="83" y="4"/>
                    <a:pt x="81" y="6"/>
                    <a:pt x="79" y="8"/>
                  </a:cubicBezTo>
                  <a:cubicBezTo>
                    <a:pt x="76" y="12"/>
                    <a:pt x="72" y="14"/>
                    <a:pt x="67" y="14"/>
                  </a:cubicBezTo>
                  <a:cubicBezTo>
                    <a:pt x="66" y="14"/>
                    <a:pt x="65" y="14"/>
                    <a:pt x="64" y="14"/>
                  </a:cubicBezTo>
                  <a:cubicBezTo>
                    <a:pt x="63" y="14"/>
                    <a:pt x="62" y="14"/>
                    <a:pt x="61" y="14"/>
                  </a:cubicBezTo>
                  <a:cubicBezTo>
                    <a:pt x="57" y="14"/>
                    <a:pt x="53" y="16"/>
                    <a:pt x="51" y="21"/>
                  </a:cubicBezTo>
                  <a:cubicBezTo>
                    <a:pt x="51" y="23"/>
                    <a:pt x="49" y="24"/>
                    <a:pt x="48" y="26"/>
                  </a:cubicBezTo>
                  <a:cubicBezTo>
                    <a:pt x="46" y="32"/>
                    <a:pt x="42" y="34"/>
                    <a:pt x="37" y="34"/>
                  </a:cubicBezTo>
                  <a:cubicBezTo>
                    <a:pt x="36" y="34"/>
                    <a:pt x="35" y="34"/>
                    <a:pt x="33" y="34"/>
                  </a:cubicBezTo>
                  <a:cubicBezTo>
                    <a:pt x="32" y="34"/>
                    <a:pt x="31" y="34"/>
                    <a:pt x="29" y="34"/>
                  </a:cubicBezTo>
                  <a:cubicBezTo>
                    <a:pt x="23" y="34"/>
                    <a:pt x="18" y="37"/>
                    <a:pt x="15" y="43"/>
                  </a:cubicBezTo>
                  <a:cubicBezTo>
                    <a:pt x="13" y="46"/>
                    <a:pt x="10" y="48"/>
                    <a:pt x="6" y="48"/>
                  </a:cubicBezTo>
                  <a:cubicBezTo>
                    <a:pt x="6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2" y="49"/>
                    <a:pt x="0" y="50"/>
                  </a:cubicBezTo>
                  <a:cubicBezTo>
                    <a:pt x="2" y="51"/>
                    <a:pt x="3" y="53"/>
                    <a:pt x="5" y="53"/>
                  </a:cubicBezTo>
                  <a:cubicBezTo>
                    <a:pt x="6" y="53"/>
                    <a:pt x="7" y="53"/>
                    <a:pt x="8" y="53"/>
                  </a:cubicBezTo>
                  <a:cubicBezTo>
                    <a:pt x="13" y="53"/>
                    <a:pt x="16" y="51"/>
                    <a:pt x="19" y="47"/>
                  </a:cubicBezTo>
                  <a:cubicBezTo>
                    <a:pt x="21" y="43"/>
                    <a:pt x="24" y="39"/>
                    <a:pt x="28" y="39"/>
                  </a:cubicBezTo>
                  <a:cubicBezTo>
                    <a:pt x="29" y="39"/>
                    <a:pt x="30" y="39"/>
                    <a:pt x="31" y="39"/>
                  </a:cubicBezTo>
                  <a:cubicBezTo>
                    <a:pt x="33" y="40"/>
                    <a:pt x="35" y="40"/>
                    <a:pt x="37" y="40"/>
                  </a:cubicBezTo>
                  <a:cubicBezTo>
                    <a:pt x="46" y="40"/>
                    <a:pt x="52" y="35"/>
                    <a:pt x="55" y="25"/>
                  </a:cubicBezTo>
                  <a:cubicBezTo>
                    <a:pt x="57" y="21"/>
                    <a:pt x="59" y="19"/>
                    <a:pt x="63" y="19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7" y="20"/>
                    <a:pt x="68" y="20"/>
                    <a:pt x="69" y="20"/>
                  </a:cubicBezTo>
                  <a:cubicBezTo>
                    <a:pt x="74" y="20"/>
                    <a:pt x="78" y="18"/>
                    <a:pt x="82" y="13"/>
                  </a:cubicBezTo>
                  <a:cubicBezTo>
                    <a:pt x="83" y="12"/>
                    <a:pt x="85" y="10"/>
                    <a:pt x="87" y="8"/>
                  </a:cubicBezTo>
                  <a:cubicBezTo>
                    <a:pt x="90" y="22"/>
                    <a:pt x="93" y="35"/>
                    <a:pt x="96" y="48"/>
                  </a:cubicBezTo>
                  <a:cubicBezTo>
                    <a:pt x="97" y="50"/>
                    <a:pt x="99" y="51"/>
                    <a:pt x="100" y="53"/>
                  </a:cubicBezTo>
                  <a:cubicBezTo>
                    <a:pt x="101" y="51"/>
                    <a:pt x="102" y="48"/>
                    <a:pt x="102" y="46"/>
                  </a:cubicBezTo>
                  <a:cubicBezTo>
                    <a:pt x="99" y="32"/>
                    <a:pt x="95" y="19"/>
                    <a:pt x="92" y="5"/>
                  </a:cubicBezTo>
                  <a:cubicBezTo>
                    <a:pt x="91" y="1"/>
                    <a:pt x="90" y="0"/>
                    <a:pt x="8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7874493" y="6257925"/>
              <a:ext cx="188913" cy="312738"/>
            </a:xfrm>
            <a:custGeom>
              <a:avLst/>
              <a:gdLst/>
              <a:ahLst/>
              <a:cxnLst/>
              <a:rect l="l" t="t" r="r" b="b"/>
              <a:pathLst>
                <a:path w="50" h="82" extrusionOk="0">
                  <a:moveTo>
                    <a:pt x="3" y="0"/>
                  </a:moveTo>
                  <a:cubicBezTo>
                    <a:pt x="2" y="2"/>
                    <a:pt x="1" y="4"/>
                    <a:pt x="1" y="7"/>
                  </a:cubicBezTo>
                  <a:cubicBezTo>
                    <a:pt x="0" y="14"/>
                    <a:pt x="1" y="22"/>
                    <a:pt x="1" y="29"/>
                  </a:cubicBezTo>
                  <a:cubicBezTo>
                    <a:pt x="1" y="40"/>
                    <a:pt x="6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1" y="44"/>
                    <a:pt x="26" y="44"/>
                    <a:pt x="30" y="44"/>
                  </a:cubicBezTo>
                  <a:cubicBezTo>
                    <a:pt x="33" y="44"/>
                    <a:pt x="35" y="44"/>
                    <a:pt x="38" y="44"/>
                  </a:cubicBezTo>
                  <a:cubicBezTo>
                    <a:pt x="42" y="44"/>
                    <a:pt x="44" y="47"/>
                    <a:pt x="44" y="51"/>
                  </a:cubicBezTo>
                  <a:cubicBezTo>
                    <a:pt x="44" y="55"/>
                    <a:pt x="44" y="58"/>
                    <a:pt x="44" y="62"/>
                  </a:cubicBezTo>
                  <a:cubicBezTo>
                    <a:pt x="44" y="68"/>
                    <a:pt x="44" y="73"/>
                    <a:pt x="44" y="78"/>
                  </a:cubicBezTo>
                  <a:cubicBezTo>
                    <a:pt x="45" y="80"/>
                    <a:pt x="46" y="81"/>
                    <a:pt x="47" y="82"/>
                  </a:cubicBezTo>
                  <a:cubicBezTo>
                    <a:pt x="48" y="81"/>
                    <a:pt x="50" y="80"/>
                    <a:pt x="50" y="78"/>
                  </a:cubicBezTo>
                  <a:cubicBezTo>
                    <a:pt x="50" y="73"/>
                    <a:pt x="50" y="69"/>
                    <a:pt x="50" y="64"/>
                  </a:cubicBezTo>
                  <a:cubicBezTo>
                    <a:pt x="50" y="60"/>
                    <a:pt x="50" y="56"/>
                    <a:pt x="50" y="51"/>
                  </a:cubicBezTo>
                  <a:cubicBezTo>
                    <a:pt x="50" y="44"/>
                    <a:pt x="45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4" y="39"/>
                    <a:pt x="31" y="39"/>
                    <a:pt x="29" y="39"/>
                  </a:cubicBezTo>
                  <a:cubicBezTo>
                    <a:pt x="27" y="39"/>
                    <a:pt x="24" y="39"/>
                    <a:pt x="22" y="39"/>
                  </a:cubicBezTo>
                  <a:cubicBezTo>
                    <a:pt x="19" y="39"/>
                    <a:pt x="16" y="39"/>
                    <a:pt x="14" y="39"/>
                  </a:cubicBezTo>
                  <a:cubicBezTo>
                    <a:pt x="14" y="39"/>
                    <a:pt x="13" y="39"/>
                    <a:pt x="13" y="39"/>
                  </a:cubicBezTo>
                  <a:cubicBezTo>
                    <a:pt x="8" y="39"/>
                    <a:pt x="5" y="36"/>
                    <a:pt x="6" y="31"/>
                  </a:cubicBezTo>
                  <a:cubicBezTo>
                    <a:pt x="6" y="23"/>
                    <a:pt x="6" y="15"/>
                    <a:pt x="6" y="7"/>
                  </a:cubicBezTo>
                  <a:cubicBezTo>
                    <a:pt x="6" y="5"/>
                    <a:pt x="4" y="2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8006256" y="6459538"/>
              <a:ext cx="98425" cy="234950"/>
            </a:xfrm>
            <a:custGeom>
              <a:avLst/>
              <a:gdLst/>
              <a:ahLst/>
              <a:cxnLst/>
              <a:rect l="l" t="t" r="r" b="b"/>
              <a:pathLst>
                <a:path w="26" h="61" extrusionOk="0">
                  <a:moveTo>
                    <a:pt x="2" y="0"/>
                  </a:moveTo>
                  <a:cubicBezTo>
                    <a:pt x="1" y="2"/>
                    <a:pt x="0" y="3"/>
                    <a:pt x="0" y="5"/>
                  </a:cubicBezTo>
                  <a:cubicBezTo>
                    <a:pt x="0" y="14"/>
                    <a:pt x="0" y="23"/>
                    <a:pt x="0" y="31"/>
                  </a:cubicBezTo>
                  <a:cubicBezTo>
                    <a:pt x="0" y="35"/>
                    <a:pt x="1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36"/>
                    <a:pt x="9" y="36"/>
                    <a:pt x="11" y="36"/>
                  </a:cubicBezTo>
                  <a:cubicBezTo>
                    <a:pt x="14" y="36"/>
                    <a:pt x="17" y="36"/>
                    <a:pt x="20" y="36"/>
                  </a:cubicBezTo>
                  <a:cubicBezTo>
                    <a:pt x="20" y="43"/>
                    <a:pt x="20" y="50"/>
                    <a:pt x="21" y="56"/>
                  </a:cubicBezTo>
                  <a:cubicBezTo>
                    <a:pt x="21" y="58"/>
                    <a:pt x="22" y="59"/>
                    <a:pt x="23" y="61"/>
                  </a:cubicBezTo>
                  <a:cubicBezTo>
                    <a:pt x="24" y="59"/>
                    <a:pt x="26" y="58"/>
                    <a:pt x="26" y="56"/>
                  </a:cubicBezTo>
                  <a:cubicBezTo>
                    <a:pt x="26" y="49"/>
                    <a:pt x="26" y="43"/>
                    <a:pt x="26" y="36"/>
                  </a:cubicBezTo>
                  <a:cubicBezTo>
                    <a:pt x="26" y="32"/>
                    <a:pt x="24" y="30"/>
                    <a:pt x="21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8" y="30"/>
                    <a:pt x="16" y="30"/>
                    <a:pt x="14" y="30"/>
                  </a:cubicBezTo>
                  <a:cubicBezTo>
                    <a:pt x="11" y="30"/>
                    <a:pt x="8" y="30"/>
                    <a:pt x="4" y="30"/>
                  </a:cubicBezTo>
                  <a:cubicBezTo>
                    <a:pt x="4" y="20"/>
                    <a:pt x="4" y="10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4"/>
            <p:cNvSpPr/>
            <p:nvPr/>
          </p:nvSpPr>
          <p:spPr>
            <a:xfrm>
              <a:off x="7926881" y="6459538"/>
              <a:ext cx="22225" cy="314325"/>
            </a:xfrm>
            <a:custGeom>
              <a:avLst/>
              <a:gdLst/>
              <a:ahLst/>
              <a:cxnLst/>
              <a:rect l="l" t="t" r="r" b="b"/>
              <a:pathLst>
                <a:path w="6" h="82" extrusionOk="0">
                  <a:moveTo>
                    <a:pt x="4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30"/>
                    <a:pt x="0" y="53"/>
                    <a:pt x="0" y="77"/>
                  </a:cubicBezTo>
                  <a:cubicBezTo>
                    <a:pt x="0" y="78"/>
                    <a:pt x="2" y="80"/>
                    <a:pt x="3" y="82"/>
                  </a:cubicBezTo>
                  <a:cubicBezTo>
                    <a:pt x="4" y="80"/>
                    <a:pt x="5" y="78"/>
                    <a:pt x="5" y="76"/>
                  </a:cubicBezTo>
                  <a:cubicBezTo>
                    <a:pt x="6" y="55"/>
                    <a:pt x="6" y="33"/>
                    <a:pt x="5" y="12"/>
                  </a:cubicBezTo>
                  <a:cubicBezTo>
                    <a:pt x="5" y="8"/>
                    <a:pt x="5" y="4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4"/>
            <p:cNvSpPr/>
            <p:nvPr/>
          </p:nvSpPr>
          <p:spPr>
            <a:xfrm>
              <a:off x="7926881" y="6288088"/>
              <a:ext cx="98425" cy="111125"/>
            </a:xfrm>
            <a:custGeom>
              <a:avLst/>
              <a:gdLst/>
              <a:ahLst/>
              <a:cxnLst/>
              <a:rect l="l" t="t" r="r" b="b"/>
              <a:pathLst>
                <a:path w="26" h="29" extrusionOk="0">
                  <a:moveTo>
                    <a:pt x="13" y="23"/>
                  </a:moveTo>
                  <a:cubicBezTo>
                    <a:pt x="8" y="23"/>
                    <a:pt x="5" y="21"/>
                    <a:pt x="6" y="15"/>
                  </a:cubicBezTo>
                  <a:cubicBezTo>
                    <a:pt x="6" y="10"/>
                    <a:pt x="7" y="6"/>
                    <a:pt x="13" y="6"/>
                  </a:cubicBezTo>
                  <a:cubicBezTo>
                    <a:pt x="18" y="6"/>
                    <a:pt x="20" y="9"/>
                    <a:pt x="21" y="14"/>
                  </a:cubicBezTo>
                  <a:cubicBezTo>
                    <a:pt x="21" y="20"/>
                    <a:pt x="18" y="23"/>
                    <a:pt x="13" y="23"/>
                  </a:cubicBezTo>
                  <a:moveTo>
                    <a:pt x="13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20" y="28"/>
                    <a:pt x="26" y="22"/>
                    <a:pt x="26" y="14"/>
                  </a:cubicBezTo>
                  <a:cubicBezTo>
                    <a:pt x="26" y="6"/>
                    <a:pt x="2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4"/>
            <p:cNvSpPr/>
            <p:nvPr/>
          </p:nvSpPr>
          <p:spPr>
            <a:xfrm>
              <a:off x="7964981" y="6613525"/>
              <a:ext cx="22225" cy="160338"/>
            </a:xfrm>
            <a:custGeom>
              <a:avLst/>
              <a:gdLst/>
              <a:ahLst/>
              <a:cxnLst/>
              <a:rect l="l" t="t" r="r" b="b"/>
              <a:pathLst>
                <a:path w="6" h="42" extrusionOk="0">
                  <a:moveTo>
                    <a:pt x="3" y="0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15"/>
                    <a:pt x="0" y="27"/>
                    <a:pt x="0" y="38"/>
                  </a:cubicBezTo>
                  <a:cubicBezTo>
                    <a:pt x="0" y="39"/>
                    <a:pt x="2" y="41"/>
                    <a:pt x="2" y="42"/>
                  </a:cubicBezTo>
                  <a:cubicBezTo>
                    <a:pt x="3" y="41"/>
                    <a:pt x="5" y="39"/>
                    <a:pt x="5" y="38"/>
                  </a:cubicBezTo>
                  <a:cubicBezTo>
                    <a:pt x="6" y="32"/>
                    <a:pt x="5" y="27"/>
                    <a:pt x="5" y="21"/>
                  </a:cubicBezTo>
                  <a:cubicBezTo>
                    <a:pt x="5" y="16"/>
                    <a:pt x="6" y="10"/>
                    <a:pt x="5" y="4"/>
                  </a:cubicBezTo>
                  <a:cubicBezTo>
                    <a:pt x="5" y="3"/>
                    <a:pt x="4" y="2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8047531" y="6616700"/>
              <a:ext cx="22225" cy="77788"/>
            </a:xfrm>
            <a:custGeom>
              <a:avLst/>
              <a:gdLst/>
              <a:ahLst/>
              <a:cxnLst/>
              <a:rect l="l" t="t" r="r" b="b"/>
              <a:pathLst>
                <a:path w="6" h="20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7"/>
                    <a:pt x="0" y="12"/>
                    <a:pt x="1" y="17"/>
                  </a:cubicBezTo>
                  <a:cubicBezTo>
                    <a:pt x="1" y="18"/>
                    <a:pt x="2" y="19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6" y="18"/>
                    <a:pt x="6" y="17"/>
                  </a:cubicBezTo>
                  <a:cubicBezTo>
                    <a:pt x="6" y="15"/>
                    <a:pt x="6" y="12"/>
                    <a:pt x="6" y="10"/>
                  </a:cubicBezTo>
                  <a:cubicBezTo>
                    <a:pt x="6" y="7"/>
                    <a:pt x="6" y="5"/>
                    <a:pt x="6" y="2"/>
                  </a:cubicBezTo>
                  <a:cubicBezTo>
                    <a:pt x="6" y="1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9" name="Google Shape;729;p24"/>
          <p:cNvGrpSpPr/>
          <p:nvPr/>
        </p:nvGrpSpPr>
        <p:grpSpPr>
          <a:xfrm>
            <a:off x="1076798" y="5431163"/>
            <a:ext cx="576263" cy="585788"/>
            <a:chOff x="9469931" y="6261100"/>
            <a:chExt cx="576263" cy="585788"/>
          </a:xfrm>
        </p:grpSpPr>
        <p:sp>
          <p:nvSpPr>
            <p:cNvPr id="730" name="Google Shape;730;p24"/>
            <p:cNvSpPr/>
            <p:nvPr/>
          </p:nvSpPr>
          <p:spPr>
            <a:xfrm>
              <a:off x="9662018" y="6467475"/>
              <a:ext cx="192088" cy="165100"/>
            </a:xfrm>
            <a:custGeom>
              <a:avLst/>
              <a:gdLst/>
              <a:ahLst/>
              <a:cxnLst/>
              <a:rect l="l" t="t" r="r" b="b"/>
              <a:pathLst>
                <a:path w="51" h="43" extrusionOk="0">
                  <a:moveTo>
                    <a:pt x="26" y="11"/>
                  </a:moveTo>
                  <a:cubicBezTo>
                    <a:pt x="27" y="11"/>
                    <a:pt x="28" y="11"/>
                    <a:pt x="29" y="9"/>
                  </a:cubicBezTo>
                  <a:cubicBezTo>
                    <a:pt x="31" y="8"/>
                    <a:pt x="33" y="7"/>
                    <a:pt x="35" y="7"/>
                  </a:cubicBezTo>
                  <a:cubicBezTo>
                    <a:pt x="37" y="7"/>
                    <a:pt x="39" y="8"/>
                    <a:pt x="41" y="10"/>
                  </a:cubicBezTo>
                  <a:cubicBezTo>
                    <a:pt x="45" y="14"/>
                    <a:pt x="44" y="18"/>
                    <a:pt x="41" y="22"/>
                  </a:cubicBezTo>
                  <a:cubicBezTo>
                    <a:pt x="36" y="27"/>
                    <a:pt x="31" y="32"/>
                    <a:pt x="25" y="38"/>
                  </a:cubicBezTo>
                  <a:cubicBezTo>
                    <a:pt x="20" y="33"/>
                    <a:pt x="15" y="28"/>
                    <a:pt x="11" y="23"/>
                  </a:cubicBezTo>
                  <a:cubicBezTo>
                    <a:pt x="7" y="19"/>
                    <a:pt x="6" y="14"/>
                    <a:pt x="10" y="10"/>
                  </a:cubicBezTo>
                  <a:cubicBezTo>
                    <a:pt x="12" y="8"/>
                    <a:pt x="14" y="7"/>
                    <a:pt x="16" y="7"/>
                  </a:cubicBezTo>
                  <a:cubicBezTo>
                    <a:pt x="18" y="7"/>
                    <a:pt x="20" y="8"/>
                    <a:pt x="22" y="9"/>
                  </a:cubicBezTo>
                  <a:cubicBezTo>
                    <a:pt x="23" y="11"/>
                    <a:pt x="24" y="11"/>
                    <a:pt x="26" y="11"/>
                  </a:cubicBezTo>
                  <a:moveTo>
                    <a:pt x="15" y="0"/>
                  </a:moveTo>
                  <a:cubicBezTo>
                    <a:pt x="11" y="4"/>
                    <a:pt x="6" y="6"/>
                    <a:pt x="3" y="10"/>
                  </a:cubicBezTo>
                  <a:cubicBezTo>
                    <a:pt x="0" y="15"/>
                    <a:pt x="1" y="21"/>
                    <a:pt x="5" y="25"/>
                  </a:cubicBezTo>
                  <a:cubicBezTo>
                    <a:pt x="11" y="31"/>
                    <a:pt x="17" y="37"/>
                    <a:pt x="23" y="42"/>
                  </a:cubicBezTo>
                  <a:cubicBezTo>
                    <a:pt x="23" y="43"/>
                    <a:pt x="24" y="43"/>
                    <a:pt x="26" y="43"/>
                  </a:cubicBezTo>
                  <a:cubicBezTo>
                    <a:pt x="27" y="43"/>
                    <a:pt x="28" y="43"/>
                    <a:pt x="28" y="42"/>
                  </a:cubicBezTo>
                  <a:cubicBezTo>
                    <a:pt x="35" y="36"/>
                    <a:pt x="41" y="30"/>
                    <a:pt x="46" y="23"/>
                  </a:cubicBezTo>
                  <a:cubicBezTo>
                    <a:pt x="50" y="19"/>
                    <a:pt x="51" y="13"/>
                    <a:pt x="47" y="9"/>
                  </a:cubicBezTo>
                  <a:cubicBezTo>
                    <a:pt x="44" y="6"/>
                    <a:pt x="39" y="3"/>
                    <a:pt x="34" y="2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26" y="2"/>
                    <a:pt x="21" y="3"/>
                    <a:pt x="16" y="3"/>
                  </a:cubicBezTo>
                  <a:cubicBezTo>
                    <a:pt x="16" y="2"/>
                    <a:pt x="16" y="1"/>
                    <a:pt x="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9744568" y="6261100"/>
              <a:ext cx="22225" cy="107950"/>
            </a:xfrm>
            <a:custGeom>
              <a:avLst/>
              <a:gdLst/>
              <a:ahLst/>
              <a:cxnLst/>
              <a:rect l="l" t="t" r="r" b="b"/>
              <a:pathLst>
                <a:path w="6" h="28" extrusionOk="0">
                  <a:moveTo>
                    <a:pt x="3" y="0"/>
                  </a:moveTo>
                  <a:cubicBezTo>
                    <a:pt x="2" y="2"/>
                    <a:pt x="1" y="3"/>
                    <a:pt x="1" y="4"/>
                  </a:cubicBezTo>
                  <a:cubicBezTo>
                    <a:pt x="0" y="8"/>
                    <a:pt x="1" y="11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8"/>
                    <a:pt x="0" y="21"/>
                    <a:pt x="1" y="25"/>
                  </a:cubicBezTo>
                  <a:cubicBezTo>
                    <a:pt x="1" y="26"/>
                    <a:pt x="3" y="27"/>
                    <a:pt x="4" y="28"/>
                  </a:cubicBezTo>
                  <a:cubicBezTo>
                    <a:pt x="5" y="27"/>
                    <a:pt x="6" y="26"/>
                    <a:pt x="6" y="25"/>
                  </a:cubicBezTo>
                  <a:cubicBezTo>
                    <a:pt x="6" y="18"/>
                    <a:pt x="6" y="11"/>
                    <a:pt x="6" y="4"/>
                  </a:cubicBezTo>
                  <a:cubicBezTo>
                    <a:pt x="6" y="3"/>
                    <a:pt x="4" y="2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9747743" y="6743700"/>
              <a:ext cx="23813" cy="103188"/>
            </a:xfrm>
            <a:custGeom>
              <a:avLst/>
              <a:gdLst/>
              <a:ahLst/>
              <a:cxnLst/>
              <a:rect l="l" t="t" r="r" b="b"/>
              <a:pathLst>
                <a:path w="6" h="27" extrusionOk="0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10"/>
                    <a:pt x="0" y="17"/>
                    <a:pt x="0" y="24"/>
                  </a:cubicBezTo>
                  <a:cubicBezTo>
                    <a:pt x="0" y="25"/>
                    <a:pt x="1" y="26"/>
                    <a:pt x="2" y="27"/>
                  </a:cubicBezTo>
                  <a:cubicBezTo>
                    <a:pt x="3" y="26"/>
                    <a:pt x="5" y="25"/>
                    <a:pt x="5" y="24"/>
                  </a:cubicBezTo>
                  <a:cubicBezTo>
                    <a:pt x="6" y="20"/>
                    <a:pt x="5" y="17"/>
                    <a:pt x="5" y="14"/>
                  </a:cubicBezTo>
                  <a:cubicBezTo>
                    <a:pt x="5" y="10"/>
                    <a:pt x="5" y="7"/>
                    <a:pt x="5" y="3"/>
                  </a:cubicBezTo>
                  <a:cubicBezTo>
                    <a:pt x="5" y="2"/>
                    <a:pt x="3" y="1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9552481" y="6686550"/>
              <a:ext cx="79375" cy="76200"/>
            </a:xfrm>
            <a:custGeom>
              <a:avLst/>
              <a:gdLst/>
              <a:ahLst/>
              <a:cxnLst/>
              <a:rect l="l" t="t" r="r" b="b"/>
              <a:pathLst>
                <a:path w="21" h="20" extrusionOk="0">
                  <a:moveTo>
                    <a:pt x="19" y="0"/>
                  </a:moveTo>
                  <a:cubicBezTo>
                    <a:pt x="18" y="0"/>
                    <a:pt x="17" y="0"/>
                    <a:pt x="16" y="1"/>
                  </a:cubicBezTo>
                  <a:cubicBezTo>
                    <a:pt x="11" y="6"/>
                    <a:pt x="6" y="10"/>
                    <a:pt x="1" y="16"/>
                  </a:cubicBezTo>
                  <a:cubicBezTo>
                    <a:pt x="0" y="16"/>
                    <a:pt x="1" y="18"/>
                    <a:pt x="1" y="20"/>
                  </a:cubicBezTo>
                  <a:cubicBezTo>
                    <a:pt x="2" y="20"/>
                    <a:pt x="4" y="20"/>
                    <a:pt x="5" y="19"/>
                  </a:cubicBezTo>
                  <a:cubicBezTo>
                    <a:pt x="10" y="14"/>
                    <a:pt x="15" y="10"/>
                    <a:pt x="19" y="5"/>
                  </a:cubicBezTo>
                  <a:cubicBezTo>
                    <a:pt x="20" y="4"/>
                    <a:pt x="20" y="3"/>
                    <a:pt x="21" y="2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9884268" y="6350000"/>
              <a:ext cx="77788" cy="7937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9" y="0"/>
                  </a:moveTo>
                  <a:cubicBezTo>
                    <a:pt x="18" y="0"/>
                    <a:pt x="18" y="0"/>
                    <a:pt x="17" y="0"/>
                  </a:cubicBezTo>
                  <a:cubicBezTo>
                    <a:pt x="12" y="5"/>
                    <a:pt x="6" y="10"/>
                    <a:pt x="1" y="16"/>
                  </a:cubicBezTo>
                  <a:cubicBezTo>
                    <a:pt x="0" y="16"/>
                    <a:pt x="1" y="19"/>
                    <a:pt x="1" y="21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10" y="14"/>
                    <a:pt x="15" y="9"/>
                    <a:pt x="20" y="3"/>
                  </a:cubicBezTo>
                  <a:cubicBezTo>
                    <a:pt x="21" y="2"/>
                    <a:pt x="21" y="1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9884268" y="6681788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" y="0"/>
                  </a:moveTo>
                  <a:cubicBezTo>
                    <a:pt x="1" y="2"/>
                    <a:pt x="0" y="4"/>
                    <a:pt x="1" y="5"/>
                  </a:cubicBezTo>
                  <a:cubicBezTo>
                    <a:pt x="6" y="10"/>
                    <a:pt x="11" y="16"/>
                    <a:pt x="17" y="21"/>
                  </a:cubicBezTo>
                  <a:cubicBezTo>
                    <a:pt x="17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15" y="12"/>
                    <a:pt x="10" y="7"/>
                    <a:pt x="4" y="1"/>
                  </a:cubicBezTo>
                  <a:cubicBezTo>
                    <a:pt x="4" y="1"/>
                    <a:pt x="3" y="1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9555656" y="6350000"/>
              <a:ext cx="76200" cy="71438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5" y="9"/>
                    <a:pt x="10" y="14"/>
                    <a:pt x="15" y="19"/>
                  </a:cubicBezTo>
                  <a:cubicBezTo>
                    <a:pt x="15" y="19"/>
                    <a:pt x="16" y="19"/>
                    <a:pt x="16" y="19"/>
                  </a:cubicBezTo>
                  <a:cubicBezTo>
                    <a:pt x="17" y="19"/>
                    <a:pt x="19" y="19"/>
                    <a:pt x="20" y="19"/>
                  </a:cubicBezTo>
                  <a:cubicBezTo>
                    <a:pt x="19" y="17"/>
                    <a:pt x="19" y="16"/>
                    <a:pt x="19" y="16"/>
                  </a:cubicBezTo>
                  <a:cubicBezTo>
                    <a:pt x="14" y="11"/>
                    <a:pt x="8" y="5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9939831" y="6545263"/>
              <a:ext cx="106363" cy="22225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8" y="0"/>
                  </a:moveTo>
                  <a:cubicBezTo>
                    <a:pt x="7" y="0"/>
                    <a:pt x="5" y="0"/>
                    <a:pt x="4" y="0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1" y="4"/>
                    <a:pt x="2" y="5"/>
                    <a:pt x="3" y="5"/>
                  </a:cubicBezTo>
                  <a:cubicBezTo>
                    <a:pt x="8" y="5"/>
                    <a:pt x="13" y="6"/>
                    <a:pt x="18" y="6"/>
                  </a:cubicBezTo>
                  <a:cubicBezTo>
                    <a:pt x="20" y="6"/>
                    <a:pt x="23" y="5"/>
                    <a:pt x="25" y="5"/>
                  </a:cubicBezTo>
                  <a:cubicBezTo>
                    <a:pt x="26" y="5"/>
                    <a:pt x="27" y="4"/>
                    <a:pt x="28" y="3"/>
                  </a:cubicBezTo>
                  <a:cubicBezTo>
                    <a:pt x="27" y="2"/>
                    <a:pt x="26" y="1"/>
                    <a:pt x="25" y="0"/>
                  </a:cubicBezTo>
                  <a:cubicBezTo>
                    <a:pt x="23" y="0"/>
                    <a:pt x="22" y="0"/>
                    <a:pt x="20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0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4"/>
            <p:cNvSpPr/>
            <p:nvPr/>
          </p:nvSpPr>
          <p:spPr>
            <a:xfrm>
              <a:off x="9469931" y="6545263"/>
              <a:ext cx="104775" cy="22225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8" y="0"/>
                  </a:moveTo>
                  <a:cubicBezTo>
                    <a:pt x="7" y="0"/>
                    <a:pt x="6" y="0"/>
                    <a:pt x="4" y="0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1" y="4"/>
                    <a:pt x="3" y="5"/>
                    <a:pt x="4" y="5"/>
                  </a:cubicBezTo>
                  <a:cubicBezTo>
                    <a:pt x="7" y="6"/>
                    <a:pt x="10" y="6"/>
                    <a:pt x="13" y="6"/>
                  </a:cubicBezTo>
                  <a:cubicBezTo>
                    <a:pt x="17" y="6"/>
                    <a:pt x="21" y="5"/>
                    <a:pt x="25" y="5"/>
                  </a:cubicBezTo>
                  <a:cubicBezTo>
                    <a:pt x="26" y="5"/>
                    <a:pt x="27" y="4"/>
                    <a:pt x="28" y="3"/>
                  </a:cubicBezTo>
                  <a:cubicBezTo>
                    <a:pt x="27" y="2"/>
                    <a:pt x="26" y="1"/>
                    <a:pt x="25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0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4"/>
            <p:cNvSpPr/>
            <p:nvPr/>
          </p:nvSpPr>
          <p:spPr>
            <a:xfrm>
              <a:off x="9925543" y="6621463"/>
              <a:ext cx="55563" cy="33338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3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5" y="6"/>
                    <a:pt x="8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4" y="8"/>
                    <a:pt x="15" y="8"/>
                  </a:cubicBezTo>
                  <a:cubicBezTo>
                    <a:pt x="15" y="7"/>
                    <a:pt x="15" y="5"/>
                    <a:pt x="14" y="5"/>
                  </a:cubicBezTo>
                  <a:cubicBezTo>
                    <a:pt x="11" y="3"/>
                    <a:pt x="7" y="1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4"/>
            <p:cNvSpPr/>
            <p:nvPr/>
          </p:nvSpPr>
          <p:spPr>
            <a:xfrm>
              <a:off x="9533431" y="6621463"/>
              <a:ext cx="60325" cy="33338"/>
            </a:xfrm>
            <a:custGeom>
              <a:avLst/>
              <a:gdLst/>
              <a:ahLst/>
              <a:cxnLst/>
              <a:rect l="l" t="t" r="r" b="b"/>
              <a:pathLst>
                <a:path w="16" h="9" extrusionOk="0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8" y="1"/>
                    <a:pt x="5" y="2"/>
                    <a:pt x="2" y="4"/>
                  </a:cubicBezTo>
                  <a:cubicBezTo>
                    <a:pt x="1" y="4"/>
                    <a:pt x="1" y="6"/>
                    <a:pt x="0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7" y="8"/>
                    <a:pt x="10" y="6"/>
                    <a:pt x="13" y="5"/>
                  </a:cubicBezTo>
                  <a:cubicBezTo>
                    <a:pt x="14" y="4"/>
                    <a:pt x="14" y="3"/>
                    <a:pt x="16" y="1"/>
                  </a:cubicBezTo>
                  <a:cubicBezTo>
                    <a:pt x="14" y="1"/>
                    <a:pt x="12" y="0"/>
                    <a:pt x="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4"/>
            <p:cNvSpPr/>
            <p:nvPr/>
          </p:nvSpPr>
          <p:spPr>
            <a:xfrm>
              <a:off x="9657256" y="6727825"/>
              <a:ext cx="38100" cy="53975"/>
            </a:xfrm>
            <a:custGeom>
              <a:avLst/>
              <a:gdLst/>
              <a:ahLst/>
              <a:cxnLst/>
              <a:rect l="l" t="t" r="r" b="b"/>
              <a:pathLst>
                <a:path w="10" h="14" extrusionOk="0">
                  <a:moveTo>
                    <a:pt x="7" y="0"/>
                  </a:moveTo>
                  <a:cubicBezTo>
                    <a:pt x="6" y="0"/>
                    <a:pt x="5" y="0"/>
                    <a:pt x="4" y="1"/>
                  </a:cubicBezTo>
                  <a:cubicBezTo>
                    <a:pt x="3" y="4"/>
                    <a:pt x="2" y="7"/>
                    <a:pt x="0" y="11"/>
                  </a:cubicBezTo>
                  <a:cubicBezTo>
                    <a:pt x="0" y="12"/>
                    <a:pt x="1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5" y="14"/>
                    <a:pt x="5" y="13"/>
                  </a:cubicBezTo>
                  <a:cubicBezTo>
                    <a:pt x="7" y="10"/>
                    <a:pt x="8" y="6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4"/>
            <p:cNvSpPr/>
            <p:nvPr/>
          </p:nvSpPr>
          <p:spPr>
            <a:xfrm>
              <a:off x="9823943" y="6727825"/>
              <a:ext cx="33338" cy="53975"/>
            </a:xfrm>
            <a:custGeom>
              <a:avLst/>
              <a:gdLst/>
              <a:ahLst/>
              <a:cxnLst/>
              <a:rect l="l" t="t" r="r" b="b"/>
              <a:pathLst>
                <a:path w="9" h="14" extrusionOk="0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1" y="7"/>
                    <a:pt x="2" y="10"/>
                    <a:pt x="3" y="13"/>
                  </a:cubicBezTo>
                  <a:cubicBezTo>
                    <a:pt x="4" y="13"/>
                    <a:pt x="6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2"/>
                    <a:pt x="9" y="12"/>
                  </a:cubicBezTo>
                  <a:cubicBezTo>
                    <a:pt x="7" y="8"/>
                    <a:pt x="6" y="4"/>
                    <a:pt x="4" y="1"/>
                  </a:cubicBezTo>
                  <a:cubicBezTo>
                    <a:pt x="4" y="1"/>
                    <a:pt x="2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4"/>
            <p:cNvSpPr/>
            <p:nvPr/>
          </p:nvSpPr>
          <p:spPr>
            <a:xfrm>
              <a:off x="9662018" y="6326188"/>
              <a:ext cx="33338" cy="61913"/>
            </a:xfrm>
            <a:custGeom>
              <a:avLst/>
              <a:gdLst/>
              <a:ahLst/>
              <a:cxnLst/>
              <a:rect l="l" t="t" r="r" b="b"/>
              <a:pathLst>
                <a:path w="9" h="16" extrusionOk="0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8"/>
                    <a:pt x="3" y="12"/>
                    <a:pt x="6" y="16"/>
                  </a:cubicBezTo>
                  <a:cubicBezTo>
                    <a:pt x="9" y="11"/>
                    <a:pt x="6" y="7"/>
                    <a:pt x="5" y="3"/>
                  </a:cubicBezTo>
                  <a:cubicBezTo>
                    <a:pt x="5" y="2"/>
                    <a:pt x="3" y="1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4"/>
            <p:cNvSpPr/>
            <p:nvPr/>
          </p:nvSpPr>
          <p:spPr>
            <a:xfrm>
              <a:off x="9920781" y="6456363"/>
              <a:ext cx="60325" cy="26988"/>
            </a:xfrm>
            <a:custGeom>
              <a:avLst/>
              <a:gdLst/>
              <a:ahLst/>
              <a:cxnLst/>
              <a:rect l="l" t="t" r="r" b="b"/>
              <a:pathLst>
                <a:path w="16" h="7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5" y="4"/>
                    <a:pt x="0" y="6"/>
                  </a:cubicBezTo>
                  <a:cubicBezTo>
                    <a:pt x="1" y="7"/>
                    <a:pt x="3" y="7"/>
                    <a:pt x="5" y="7"/>
                  </a:cubicBezTo>
                  <a:cubicBezTo>
                    <a:pt x="10" y="7"/>
                    <a:pt x="15" y="5"/>
                    <a:pt x="16" y="4"/>
                  </a:cubicBezTo>
                  <a:cubicBezTo>
                    <a:pt x="16" y="3"/>
                    <a:pt x="16" y="1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4"/>
            <p:cNvSpPr/>
            <p:nvPr/>
          </p:nvSpPr>
          <p:spPr>
            <a:xfrm>
              <a:off x="9823943" y="6326188"/>
              <a:ext cx="33338" cy="61913"/>
            </a:xfrm>
            <a:custGeom>
              <a:avLst/>
              <a:gdLst/>
              <a:ahLst/>
              <a:cxnLst/>
              <a:rect l="l" t="t" r="r" b="b"/>
              <a:pathLst>
                <a:path w="9" h="16" extrusionOk="0">
                  <a:moveTo>
                    <a:pt x="7" y="0"/>
                  </a:moveTo>
                  <a:cubicBezTo>
                    <a:pt x="6" y="0"/>
                    <a:pt x="5" y="0"/>
                    <a:pt x="5" y="1"/>
                  </a:cubicBezTo>
                  <a:cubicBezTo>
                    <a:pt x="2" y="2"/>
                    <a:pt x="0" y="11"/>
                    <a:pt x="3" y="16"/>
                  </a:cubicBezTo>
                  <a:cubicBezTo>
                    <a:pt x="5" y="11"/>
                    <a:pt x="7" y="8"/>
                    <a:pt x="9" y="4"/>
                  </a:cubicBezTo>
                  <a:cubicBezTo>
                    <a:pt x="9" y="3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4"/>
            <p:cNvSpPr/>
            <p:nvPr/>
          </p:nvSpPr>
          <p:spPr>
            <a:xfrm>
              <a:off x="9533431" y="6456363"/>
              <a:ext cx="57150" cy="30163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2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5" y="5"/>
                    <a:pt x="9" y="7"/>
                    <a:pt x="13" y="8"/>
                  </a:cubicBezTo>
                  <a:cubicBezTo>
                    <a:pt x="14" y="7"/>
                    <a:pt x="14" y="6"/>
                    <a:pt x="15" y="5"/>
                  </a:cubicBezTo>
                  <a:cubicBezTo>
                    <a:pt x="11" y="3"/>
                    <a:pt x="6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47" name="Google Shape;74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1860" y="1990760"/>
            <a:ext cx="4337617" cy="41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5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753" name="Google Shape;753;p25"/>
          <p:cNvSpPr/>
          <p:nvPr/>
        </p:nvSpPr>
        <p:spPr>
          <a:xfrm>
            <a:off x="3408324" y="2044520"/>
            <a:ext cx="1432356" cy="14323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25"/>
          <p:cNvSpPr/>
          <p:nvPr/>
        </p:nvSpPr>
        <p:spPr>
          <a:xfrm>
            <a:off x="2836505" y="3754453"/>
            <a:ext cx="1432356" cy="14323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25"/>
          <p:cNvSpPr/>
          <p:nvPr/>
        </p:nvSpPr>
        <p:spPr>
          <a:xfrm>
            <a:off x="1109909" y="4262077"/>
            <a:ext cx="1432356" cy="1432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6" name="Google Shape;756;p25"/>
          <p:cNvGrpSpPr/>
          <p:nvPr/>
        </p:nvGrpSpPr>
        <p:grpSpPr>
          <a:xfrm>
            <a:off x="2683190" y="5393948"/>
            <a:ext cx="2980997" cy="742062"/>
            <a:chOff x="575693" y="4067336"/>
            <a:chExt cx="2330517" cy="867950"/>
          </a:xfrm>
        </p:grpSpPr>
        <p:sp>
          <p:nvSpPr>
            <p:cNvPr id="757" name="Google Shape;757;p25"/>
            <p:cNvSpPr txBox="1"/>
            <p:nvPr/>
          </p:nvSpPr>
          <p:spPr>
            <a:xfrm>
              <a:off x="578400" y="4395301"/>
              <a:ext cx="2318193" cy="539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758" name="Google Shape;758;p25"/>
            <p:cNvSpPr txBox="1"/>
            <p:nvPr/>
          </p:nvSpPr>
          <p:spPr>
            <a:xfrm>
              <a:off x="575693" y="4067336"/>
              <a:ext cx="2330517" cy="359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9" name="Google Shape;759;p25"/>
          <p:cNvGrpSpPr/>
          <p:nvPr/>
        </p:nvGrpSpPr>
        <p:grpSpPr>
          <a:xfrm>
            <a:off x="4634216" y="4070951"/>
            <a:ext cx="2079754" cy="926727"/>
            <a:chOff x="575693" y="4067337"/>
            <a:chExt cx="1625933" cy="1083942"/>
          </a:xfrm>
        </p:grpSpPr>
        <p:sp>
          <p:nvSpPr>
            <p:cNvPr id="760" name="Google Shape;760;p25"/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761" name="Google Shape;761;p25"/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2" name="Google Shape;762;p25"/>
          <p:cNvGrpSpPr/>
          <p:nvPr/>
        </p:nvGrpSpPr>
        <p:grpSpPr>
          <a:xfrm>
            <a:off x="961094" y="2297339"/>
            <a:ext cx="2079754" cy="926727"/>
            <a:chOff x="575693" y="4067337"/>
            <a:chExt cx="1625933" cy="1083942"/>
          </a:xfrm>
        </p:grpSpPr>
        <p:sp>
          <p:nvSpPr>
            <p:cNvPr id="763" name="Google Shape;763;p25"/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764" name="Google Shape;764;p25"/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5" name="Google Shape;765;p25"/>
          <p:cNvSpPr/>
          <p:nvPr/>
        </p:nvSpPr>
        <p:spPr>
          <a:xfrm rot="-788241">
            <a:off x="-481050" y="2040666"/>
            <a:ext cx="6384745" cy="3657374"/>
          </a:xfrm>
          <a:custGeom>
            <a:avLst/>
            <a:gdLst/>
            <a:ahLst/>
            <a:cxnLst/>
            <a:rect l="l" t="t" r="r" b="b"/>
            <a:pathLst>
              <a:path w="6384745" h="3657374" extrusionOk="0">
                <a:moveTo>
                  <a:pt x="6317827" y="0"/>
                </a:moveTo>
                <a:lnTo>
                  <a:pt x="6384745" y="50557"/>
                </a:lnTo>
                <a:cubicBezTo>
                  <a:pt x="6099318" y="428355"/>
                  <a:pt x="5579572" y="532755"/>
                  <a:pt x="5172745" y="300515"/>
                </a:cubicBezTo>
                <a:cubicBezTo>
                  <a:pt x="4762196" y="110361"/>
                  <a:pt x="4272083" y="274413"/>
                  <a:pt x="4059342" y="677474"/>
                </a:cubicBezTo>
                <a:cubicBezTo>
                  <a:pt x="3842129" y="1089008"/>
                  <a:pt x="3993777" y="1598687"/>
                  <a:pt x="4400636" y="1824535"/>
                </a:cubicBezTo>
                <a:lnTo>
                  <a:pt x="4396495" y="1831995"/>
                </a:lnTo>
                <a:cubicBezTo>
                  <a:pt x="4744176" y="2071112"/>
                  <a:pt x="4888120" y="2517468"/>
                  <a:pt x="4742295" y="2918976"/>
                </a:cubicBezTo>
                <a:cubicBezTo>
                  <a:pt x="4589213" y="3340468"/>
                  <a:pt x="4159511" y="3594939"/>
                  <a:pt x="3716324" y="3526559"/>
                </a:cubicBezTo>
                <a:cubicBezTo>
                  <a:pt x="3280119" y="3459256"/>
                  <a:pt x="2950636" y="3097673"/>
                  <a:pt x="2923941" y="2659002"/>
                </a:cubicBezTo>
                <a:lnTo>
                  <a:pt x="2916014" y="2659337"/>
                </a:lnTo>
                <a:cubicBezTo>
                  <a:pt x="2896379" y="2194411"/>
                  <a:pt x="2508655" y="1830489"/>
                  <a:pt x="2043420" y="1840309"/>
                </a:cubicBezTo>
                <a:cubicBezTo>
                  <a:pt x="1636338" y="1848901"/>
                  <a:pt x="1300622" y="2140881"/>
                  <a:pt x="1223054" y="2525483"/>
                </a:cubicBezTo>
                <a:lnTo>
                  <a:pt x="1207635" y="2680585"/>
                </a:lnTo>
                <a:lnTo>
                  <a:pt x="1209576" y="2680522"/>
                </a:lnTo>
                <a:cubicBezTo>
                  <a:pt x="1226560" y="3202758"/>
                  <a:pt x="816972" y="3639882"/>
                  <a:pt x="294736" y="3656865"/>
                </a:cubicBezTo>
                <a:cubicBezTo>
                  <a:pt x="196817" y="3660050"/>
                  <a:pt x="101890" y="3648237"/>
                  <a:pt x="12163" y="3623498"/>
                </a:cubicBezTo>
                <a:lnTo>
                  <a:pt x="0" y="3619489"/>
                </a:lnTo>
                <a:lnTo>
                  <a:pt x="20206" y="3532917"/>
                </a:lnTo>
                <a:lnTo>
                  <a:pt x="35754" y="3538041"/>
                </a:lnTo>
                <a:cubicBezTo>
                  <a:pt x="117075" y="3560463"/>
                  <a:pt x="203109" y="3571168"/>
                  <a:pt x="291855" y="3568282"/>
                </a:cubicBezTo>
                <a:cubicBezTo>
                  <a:pt x="706004" y="3554814"/>
                  <a:pt x="1041986" y="3249809"/>
                  <a:pt x="1109199" y="2856686"/>
                </a:cubicBezTo>
                <a:lnTo>
                  <a:pt x="1120779" y="2686554"/>
                </a:lnTo>
                <a:lnTo>
                  <a:pt x="1117395" y="2685764"/>
                </a:lnTo>
                <a:lnTo>
                  <a:pt x="1117170" y="2677170"/>
                </a:lnTo>
                <a:lnTo>
                  <a:pt x="1123225" y="2676706"/>
                </a:lnTo>
                <a:cubicBezTo>
                  <a:pt x="1132317" y="2174296"/>
                  <a:pt x="1537053" y="1767111"/>
                  <a:pt x="2041651" y="1756459"/>
                </a:cubicBezTo>
                <a:cubicBezTo>
                  <a:pt x="2545448" y="1745826"/>
                  <a:pt x="2966468" y="2134321"/>
                  <a:pt x="2997869" y="2634756"/>
                </a:cubicBezTo>
                <a:lnTo>
                  <a:pt x="3004992" y="2634455"/>
                </a:lnTo>
                <a:cubicBezTo>
                  <a:pt x="3022224" y="3042476"/>
                  <a:pt x="3325505" y="3381396"/>
                  <a:pt x="3729114" y="3443670"/>
                </a:cubicBezTo>
                <a:cubicBezTo>
                  <a:pt x="4132722" y="3505944"/>
                  <a:pt x="4524054" y="3274197"/>
                  <a:pt x="4663465" y="2890345"/>
                </a:cubicBezTo>
                <a:cubicBezTo>
                  <a:pt x="4802877" y="2506492"/>
                  <a:pt x="4651475" y="2077630"/>
                  <a:pt x="4301973" y="1866380"/>
                </a:cubicBezTo>
                <a:lnTo>
                  <a:pt x="4303980" y="1863056"/>
                </a:lnTo>
                <a:cubicBezTo>
                  <a:pt x="3899505" y="1601560"/>
                  <a:pt x="3756996" y="1070628"/>
                  <a:pt x="3985172" y="638326"/>
                </a:cubicBezTo>
                <a:cubicBezTo>
                  <a:pt x="4193869" y="242924"/>
                  <a:pt x="4645658" y="56995"/>
                  <a:pt x="5061376" y="170051"/>
                </a:cubicBezTo>
                <a:cubicBezTo>
                  <a:pt x="5098993" y="180281"/>
                  <a:pt x="5136314" y="192959"/>
                  <a:pt x="5172781" y="209004"/>
                </a:cubicBezTo>
                <a:lnTo>
                  <a:pt x="5175129" y="205328"/>
                </a:lnTo>
                <a:cubicBezTo>
                  <a:pt x="5551266" y="445470"/>
                  <a:pt x="6048820" y="356066"/>
                  <a:pt x="6317827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6" name="Google Shape;76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9388" y="3592535"/>
            <a:ext cx="5027337" cy="2543475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sp>
        <p:nvSpPr>
          <p:cNvPr id="767" name="Google Shape;767;p25"/>
          <p:cNvSpPr/>
          <p:nvPr/>
        </p:nvSpPr>
        <p:spPr>
          <a:xfrm>
            <a:off x="1415627" y="4603795"/>
            <a:ext cx="820920" cy="880817"/>
          </a:xfrm>
          <a:custGeom>
            <a:avLst/>
            <a:gdLst/>
            <a:ahLst/>
            <a:cxnLst/>
            <a:rect l="l" t="t" r="r" b="b"/>
            <a:pathLst>
              <a:path w="98" h="105" extrusionOk="0">
                <a:moveTo>
                  <a:pt x="43" y="57"/>
                </a:moveTo>
                <a:cubicBezTo>
                  <a:pt x="44" y="56"/>
                  <a:pt x="45" y="54"/>
                  <a:pt x="45" y="52"/>
                </a:cubicBezTo>
                <a:cubicBezTo>
                  <a:pt x="46" y="44"/>
                  <a:pt x="46" y="37"/>
                  <a:pt x="46" y="29"/>
                </a:cubicBezTo>
                <a:cubicBezTo>
                  <a:pt x="46" y="27"/>
                  <a:pt x="46" y="25"/>
                  <a:pt x="47" y="23"/>
                </a:cubicBezTo>
                <a:cubicBezTo>
                  <a:pt x="47" y="23"/>
                  <a:pt x="48" y="22"/>
                  <a:pt x="49" y="22"/>
                </a:cubicBezTo>
                <a:cubicBezTo>
                  <a:pt x="49" y="24"/>
                  <a:pt x="50" y="26"/>
                  <a:pt x="50" y="28"/>
                </a:cubicBezTo>
                <a:cubicBezTo>
                  <a:pt x="50" y="36"/>
                  <a:pt x="50" y="43"/>
                  <a:pt x="50" y="51"/>
                </a:cubicBezTo>
                <a:cubicBezTo>
                  <a:pt x="50" y="53"/>
                  <a:pt x="52" y="55"/>
                  <a:pt x="53" y="57"/>
                </a:cubicBezTo>
                <a:cubicBezTo>
                  <a:pt x="54" y="55"/>
                  <a:pt x="55" y="53"/>
                  <a:pt x="56" y="51"/>
                </a:cubicBezTo>
                <a:cubicBezTo>
                  <a:pt x="56" y="44"/>
                  <a:pt x="56" y="38"/>
                  <a:pt x="56" y="31"/>
                </a:cubicBezTo>
                <a:cubicBezTo>
                  <a:pt x="56" y="30"/>
                  <a:pt x="57" y="28"/>
                  <a:pt x="57" y="26"/>
                </a:cubicBezTo>
                <a:cubicBezTo>
                  <a:pt x="58" y="26"/>
                  <a:pt x="59" y="26"/>
                  <a:pt x="60" y="27"/>
                </a:cubicBezTo>
                <a:cubicBezTo>
                  <a:pt x="60" y="32"/>
                  <a:pt x="60" y="38"/>
                  <a:pt x="60" y="44"/>
                </a:cubicBezTo>
                <a:cubicBezTo>
                  <a:pt x="60" y="47"/>
                  <a:pt x="60" y="50"/>
                  <a:pt x="60" y="54"/>
                </a:cubicBezTo>
                <a:cubicBezTo>
                  <a:pt x="60" y="55"/>
                  <a:pt x="62" y="56"/>
                  <a:pt x="63" y="57"/>
                </a:cubicBezTo>
                <a:cubicBezTo>
                  <a:pt x="64" y="56"/>
                  <a:pt x="65" y="55"/>
                  <a:pt x="66" y="54"/>
                </a:cubicBezTo>
                <a:cubicBezTo>
                  <a:pt x="66" y="50"/>
                  <a:pt x="66" y="45"/>
                  <a:pt x="66" y="41"/>
                </a:cubicBezTo>
                <a:cubicBezTo>
                  <a:pt x="66" y="39"/>
                  <a:pt x="66" y="36"/>
                  <a:pt x="66" y="34"/>
                </a:cubicBezTo>
                <a:cubicBezTo>
                  <a:pt x="67" y="34"/>
                  <a:pt x="67" y="34"/>
                  <a:pt x="68" y="34"/>
                </a:cubicBezTo>
                <a:cubicBezTo>
                  <a:pt x="69" y="35"/>
                  <a:pt x="70" y="36"/>
                  <a:pt x="70" y="38"/>
                </a:cubicBezTo>
                <a:cubicBezTo>
                  <a:pt x="70" y="51"/>
                  <a:pt x="70" y="65"/>
                  <a:pt x="70" y="79"/>
                </a:cubicBezTo>
                <a:cubicBezTo>
                  <a:pt x="69" y="85"/>
                  <a:pt x="67" y="91"/>
                  <a:pt x="66" y="97"/>
                </a:cubicBezTo>
                <a:cubicBezTo>
                  <a:pt x="65" y="98"/>
                  <a:pt x="63" y="99"/>
                  <a:pt x="62" y="99"/>
                </a:cubicBezTo>
                <a:cubicBezTo>
                  <a:pt x="58" y="100"/>
                  <a:pt x="54" y="101"/>
                  <a:pt x="50" y="101"/>
                </a:cubicBezTo>
                <a:cubicBezTo>
                  <a:pt x="50" y="101"/>
                  <a:pt x="50" y="101"/>
                  <a:pt x="49" y="101"/>
                </a:cubicBezTo>
                <a:cubicBezTo>
                  <a:pt x="39" y="100"/>
                  <a:pt x="39" y="100"/>
                  <a:pt x="38" y="90"/>
                </a:cubicBezTo>
                <a:cubicBezTo>
                  <a:pt x="37" y="88"/>
                  <a:pt x="36" y="85"/>
                  <a:pt x="34" y="84"/>
                </a:cubicBezTo>
                <a:cubicBezTo>
                  <a:pt x="28" y="77"/>
                  <a:pt x="21" y="71"/>
                  <a:pt x="15" y="64"/>
                </a:cubicBezTo>
                <a:cubicBezTo>
                  <a:pt x="15" y="64"/>
                  <a:pt x="14" y="63"/>
                  <a:pt x="15" y="61"/>
                </a:cubicBezTo>
                <a:cubicBezTo>
                  <a:pt x="17" y="62"/>
                  <a:pt x="19" y="62"/>
                  <a:pt x="20" y="64"/>
                </a:cubicBezTo>
                <a:cubicBezTo>
                  <a:pt x="23" y="66"/>
                  <a:pt x="25" y="68"/>
                  <a:pt x="28" y="68"/>
                </a:cubicBezTo>
                <a:cubicBezTo>
                  <a:pt x="29" y="68"/>
                  <a:pt x="30" y="68"/>
                  <a:pt x="31" y="67"/>
                </a:cubicBezTo>
                <a:cubicBezTo>
                  <a:pt x="34" y="65"/>
                  <a:pt x="35" y="60"/>
                  <a:pt x="35" y="56"/>
                </a:cubicBezTo>
                <a:cubicBezTo>
                  <a:pt x="36" y="50"/>
                  <a:pt x="36" y="43"/>
                  <a:pt x="36" y="37"/>
                </a:cubicBezTo>
                <a:cubicBezTo>
                  <a:pt x="36" y="35"/>
                  <a:pt x="36" y="33"/>
                  <a:pt x="37" y="30"/>
                </a:cubicBezTo>
                <a:cubicBezTo>
                  <a:pt x="37" y="30"/>
                  <a:pt x="38" y="30"/>
                  <a:pt x="38" y="30"/>
                </a:cubicBezTo>
                <a:cubicBezTo>
                  <a:pt x="39" y="32"/>
                  <a:pt x="40" y="33"/>
                  <a:pt x="40" y="35"/>
                </a:cubicBezTo>
                <a:cubicBezTo>
                  <a:pt x="40" y="41"/>
                  <a:pt x="40" y="46"/>
                  <a:pt x="40" y="52"/>
                </a:cubicBezTo>
                <a:cubicBezTo>
                  <a:pt x="40" y="54"/>
                  <a:pt x="42" y="55"/>
                  <a:pt x="43" y="57"/>
                </a:cubicBezTo>
                <a:moveTo>
                  <a:pt x="49" y="17"/>
                </a:moveTo>
                <a:cubicBezTo>
                  <a:pt x="55" y="11"/>
                  <a:pt x="61" y="6"/>
                  <a:pt x="69" y="6"/>
                </a:cubicBezTo>
                <a:cubicBezTo>
                  <a:pt x="71" y="6"/>
                  <a:pt x="73" y="6"/>
                  <a:pt x="76" y="7"/>
                </a:cubicBezTo>
                <a:cubicBezTo>
                  <a:pt x="81" y="9"/>
                  <a:pt x="86" y="13"/>
                  <a:pt x="88" y="18"/>
                </a:cubicBezTo>
                <a:cubicBezTo>
                  <a:pt x="95" y="28"/>
                  <a:pt x="90" y="41"/>
                  <a:pt x="76" y="50"/>
                </a:cubicBezTo>
                <a:cubicBezTo>
                  <a:pt x="76" y="46"/>
                  <a:pt x="76" y="42"/>
                  <a:pt x="75" y="38"/>
                </a:cubicBezTo>
                <a:cubicBezTo>
                  <a:pt x="75" y="36"/>
                  <a:pt x="76" y="33"/>
                  <a:pt x="74" y="32"/>
                </a:cubicBezTo>
                <a:cubicBezTo>
                  <a:pt x="69" y="28"/>
                  <a:pt x="63" y="24"/>
                  <a:pt x="57" y="20"/>
                </a:cubicBezTo>
                <a:cubicBezTo>
                  <a:pt x="56" y="20"/>
                  <a:pt x="54" y="20"/>
                  <a:pt x="53" y="19"/>
                </a:cubicBezTo>
                <a:cubicBezTo>
                  <a:pt x="51" y="18"/>
                  <a:pt x="49" y="17"/>
                  <a:pt x="47" y="17"/>
                </a:cubicBezTo>
                <a:cubicBezTo>
                  <a:pt x="45" y="17"/>
                  <a:pt x="43" y="19"/>
                  <a:pt x="41" y="22"/>
                </a:cubicBezTo>
                <a:cubicBezTo>
                  <a:pt x="40" y="23"/>
                  <a:pt x="38" y="24"/>
                  <a:pt x="37" y="25"/>
                </a:cubicBezTo>
                <a:cubicBezTo>
                  <a:pt x="32" y="26"/>
                  <a:pt x="30" y="29"/>
                  <a:pt x="30" y="34"/>
                </a:cubicBezTo>
                <a:cubicBezTo>
                  <a:pt x="30" y="41"/>
                  <a:pt x="30" y="49"/>
                  <a:pt x="30" y="56"/>
                </a:cubicBezTo>
                <a:cubicBezTo>
                  <a:pt x="30" y="56"/>
                  <a:pt x="29" y="56"/>
                  <a:pt x="29" y="57"/>
                </a:cubicBezTo>
                <a:cubicBezTo>
                  <a:pt x="23" y="50"/>
                  <a:pt x="16" y="44"/>
                  <a:pt x="11" y="36"/>
                </a:cubicBezTo>
                <a:cubicBezTo>
                  <a:pt x="6" y="28"/>
                  <a:pt x="9" y="16"/>
                  <a:pt x="17" y="10"/>
                </a:cubicBezTo>
                <a:cubicBezTo>
                  <a:pt x="21" y="7"/>
                  <a:pt x="26" y="6"/>
                  <a:pt x="30" y="6"/>
                </a:cubicBezTo>
                <a:cubicBezTo>
                  <a:pt x="35" y="6"/>
                  <a:pt x="40" y="8"/>
                  <a:pt x="44" y="11"/>
                </a:cubicBezTo>
                <a:cubicBezTo>
                  <a:pt x="46" y="13"/>
                  <a:pt x="47" y="15"/>
                  <a:pt x="49" y="17"/>
                </a:cubicBezTo>
                <a:moveTo>
                  <a:pt x="30" y="0"/>
                </a:moveTo>
                <a:cubicBezTo>
                  <a:pt x="22" y="0"/>
                  <a:pt x="15" y="4"/>
                  <a:pt x="9" y="10"/>
                </a:cubicBezTo>
                <a:cubicBezTo>
                  <a:pt x="0" y="21"/>
                  <a:pt x="1" y="37"/>
                  <a:pt x="12" y="48"/>
                </a:cubicBezTo>
                <a:cubicBezTo>
                  <a:pt x="15" y="50"/>
                  <a:pt x="17" y="52"/>
                  <a:pt x="20" y="54"/>
                </a:cubicBezTo>
                <a:cubicBezTo>
                  <a:pt x="19" y="54"/>
                  <a:pt x="19" y="55"/>
                  <a:pt x="19" y="56"/>
                </a:cubicBezTo>
                <a:cubicBezTo>
                  <a:pt x="17" y="56"/>
                  <a:pt x="14" y="56"/>
                  <a:pt x="12" y="57"/>
                </a:cubicBezTo>
                <a:cubicBezTo>
                  <a:pt x="5" y="59"/>
                  <a:pt x="4" y="62"/>
                  <a:pt x="10" y="67"/>
                </a:cubicBezTo>
                <a:cubicBezTo>
                  <a:pt x="16" y="73"/>
                  <a:pt x="22" y="79"/>
                  <a:pt x="28" y="85"/>
                </a:cubicBezTo>
                <a:cubicBezTo>
                  <a:pt x="30" y="88"/>
                  <a:pt x="32" y="91"/>
                  <a:pt x="32" y="95"/>
                </a:cubicBezTo>
                <a:cubicBezTo>
                  <a:pt x="32" y="100"/>
                  <a:pt x="34" y="104"/>
                  <a:pt x="40" y="105"/>
                </a:cubicBezTo>
                <a:cubicBezTo>
                  <a:pt x="43" y="105"/>
                  <a:pt x="47" y="105"/>
                  <a:pt x="51" y="105"/>
                </a:cubicBezTo>
                <a:cubicBezTo>
                  <a:pt x="55" y="105"/>
                  <a:pt x="60" y="105"/>
                  <a:pt x="64" y="104"/>
                </a:cubicBezTo>
                <a:cubicBezTo>
                  <a:pt x="67" y="104"/>
                  <a:pt x="70" y="102"/>
                  <a:pt x="71" y="99"/>
                </a:cubicBezTo>
                <a:cubicBezTo>
                  <a:pt x="73" y="93"/>
                  <a:pt x="75" y="86"/>
                  <a:pt x="75" y="80"/>
                </a:cubicBezTo>
                <a:cubicBezTo>
                  <a:pt x="74" y="66"/>
                  <a:pt x="77" y="54"/>
                  <a:pt x="89" y="46"/>
                </a:cubicBezTo>
                <a:cubicBezTo>
                  <a:pt x="90" y="45"/>
                  <a:pt x="91" y="44"/>
                  <a:pt x="92" y="43"/>
                </a:cubicBezTo>
                <a:cubicBezTo>
                  <a:pt x="98" y="34"/>
                  <a:pt x="98" y="24"/>
                  <a:pt x="93" y="15"/>
                </a:cubicBezTo>
                <a:cubicBezTo>
                  <a:pt x="89" y="6"/>
                  <a:pt x="81" y="1"/>
                  <a:pt x="72" y="1"/>
                </a:cubicBezTo>
                <a:cubicBezTo>
                  <a:pt x="71" y="1"/>
                  <a:pt x="70" y="1"/>
                  <a:pt x="70" y="1"/>
                </a:cubicBezTo>
                <a:cubicBezTo>
                  <a:pt x="63" y="1"/>
                  <a:pt x="56" y="4"/>
                  <a:pt x="49" y="6"/>
                </a:cubicBezTo>
                <a:cubicBezTo>
                  <a:pt x="49" y="7"/>
                  <a:pt x="49" y="7"/>
                  <a:pt x="49" y="7"/>
                </a:cubicBezTo>
                <a:cubicBezTo>
                  <a:pt x="48" y="7"/>
                  <a:pt x="48" y="7"/>
                  <a:pt x="47" y="6"/>
                </a:cubicBezTo>
                <a:cubicBezTo>
                  <a:pt x="42" y="2"/>
                  <a:pt x="36" y="0"/>
                  <a:pt x="30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5"/>
          <p:cNvSpPr/>
          <p:nvPr/>
        </p:nvSpPr>
        <p:spPr>
          <a:xfrm>
            <a:off x="3773063" y="2525264"/>
            <a:ext cx="792411" cy="642664"/>
          </a:xfrm>
          <a:custGeom>
            <a:avLst/>
            <a:gdLst/>
            <a:ahLst/>
            <a:cxnLst/>
            <a:rect l="l" t="t" r="r" b="b"/>
            <a:pathLst>
              <a:path w="107" h="87" extrusionOk="0">
                <a:moveTo>
                  <a:pt x="51" y="15"/>
                </a:moveTo>
                <a:cubicBezTo>
                  <a:pt x="52" y="15"/>
                  <a:pt x="54" y="14"/>
                  <a:pt x="55" y="12"/>
                </a:cubicBezTo>
                <a:cubicBezTo>
                  <a:pt x="60" y="8"/>
                  <a:pt x="65" y="6"/>
                  <a:pt x="71" y="6"/>
                </a:cubicBezTo>
                <a:cubicBezTo>
                  <a:pt x="77" y="6"/>
                  <a:pt x="82" y="8"/>
                  <a:pt x="87" y="12"/>
                </a:cubicBezTo>
                <a:cubicBezTo>
                  <a:pt x="95" y="21"/>
                  <a:pt x="96" y="34"/>
                  <a:pt x="88" y="43"/>
                </a:cubicBezTo>
                <a:cubicBezTo>
                  <a:pt x="76" y="56"/>
                  <a:pt x="63" y="68"/>
                  <a:pt x="51" y="81"/>
                </a:cubicBezTo>
                <a:cubicBezTo>
                  <a:pt x="38" y="68"/>
                  <a:pt x="25" y="56"/>
                  <a:pt x="13" y="43"/>
                </a:cubicBezTo>
                <a:cubicBezTo>
                  <a:pt x="5" y="34"/>
                  <a:pt x="6" y="20"/>
                  <a:pt x="15" y="12"/>
                </a:cubicBezTo>
                <a:cubicBezTo>
                  <a:pt x="19" y="8"/>
                  <a:pt x="25" y="6"/>
                  <a:pt x="30" y="6"/>
                </a:cubicBezTo>
                <a:cubicBezTo>
                  <a:pt x="36" y="6"/>
                  <a:pt x="41" y="8"/>
                  <a:pt x="46" y="13"/>
                </a:cubicBezTo>
                <a:cubicBezTo>
                  <a:pt x="48" y="15"/>
                  <a:pt x="49" y="15"/>
                  <a:pt x="51" y="15"/>
                </a:cubicBezTo>
                <a:moveTo>
                  <a:pt x="71" y="0"/>
                </a:moveTo>
                <a:cubicBezTo>
                  <a:pt x="63" y="0"/>
                  <a:pt x="57" y="3"/>
                  <a:pt x="51" y="9"/>
                </a:cubicBezTo>
                <a:cubicBezTo>
                  <a:pt x="49" y="8"/>
                  <a:pt x="47" y="6"/>
                  <a:pt x="46" y="5"/>
                </a:cubicBezTo>
                <a:cubicBezTo>
                  <a:pt x="41" y="2"/>
                  <a:pt x="35" y="0"/>
                  <a:pt x="30" y="0"/>
                </a:cubicBezTo>
                <a:cubicBezTo>
                  <a:pt x="22" y="0"/>
                  <a:pt x="14" y="4"/>
                  <a:pt x="9" y="10"/>
                </a:cubicBezTo>
                <a:cubicBezTo>
                  <a:pt x="0" y="21"/>
                  <a:pt x="0" y="38"/>
                  <a:pt x="10" y="48"/>
                </a:cubicBezTo>
                <a:cubicBezTo>
                  <a:pt x="22" y="61"/>
                  <a:pt x="34" y="73"/>
                  <a:pt x="47" y="85"/>
                </a:cubicBezTo>
                <a:cubicBezTo>
                  <a:pt x="48" y="87"/>
                  <a:pt x="49" y="87"/>
                  <a:pt x="51" y="87"/>
                </a:cubicBezTo>
                <a:cubicBezTo>
                  <a:pt x="52" y="87"/>
                  <a:pt x="53" y="87"/>
                  <a:pt x="54" y="85"/>
                </a:cubicBezTo>
                <a:cubicBezTo>
                  <a:pt x="67" y="73"/>
                  <a:pt x="80" y="61"/>
                  <a:pt x="92" y="48"/>
                </a:cubicBezTo>
                <a:cubicBezTo>
                  <a:pt x="107" y="32"/>
                  <a:pt x="98" y="6"/>
                  <a:pt x="77" y="1"/>
                </a:cubicBezTo>
                <a:cubicBezTo>
                  <a:pt x="75" y="1"/>
                  <a:pt x="73" y="0"/>
                  <a:pt x="71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9" name="Google Shape;769;p25"/>
          <p:cNvGrpSpPr/>
          <p:nvPr/>
        </p:nvGrpSpPr>
        <p:grpSpPr>
          <a:xfrm>
            <a:off x="8829276" y="2297339"/>
            <a:ext cx="824176" cy="656400"/>
            <a:chOff x="10697264" y="839640"/>
            <a:chExt cx="444499" cy="354013"/>
          </a:xfrm>
        </p:grpSpPr>
        <p:sp>
          <p:nvSpPr>
            <p:cNvPr id="770" name="Google Shape;770;p25"/>
            <p:cNvSpPr/>
            <p:nvPr/>
          </p:nvSpPr>
          <p:spPr>
            <a:xfrm>
              <a:off x="10775051" y="839640"/>
              <a:ext cx="366712" cy="354013"/>
            </a:xfrm>
            <a:custGeom>
              <a:avLst/>
              <a:gdLst/>
              <a:ahLst/>
              <a:cxnLst/>
              <a:rect l="l" t="t" r="r" b="b"/>
              <a:pathLst>
                <a:path w="97" h="94" extrusionOk="0">
                  <a:moveTo>
                    <a:pt x="67" y="0"/>
                  </a:moveTo>
                  <a:cubicBezTo>
                    <a:pt x="64" y="0"/>
                    <a:pt x="62" y="2"/>
                    <a:pt x="60" y="4"/>
                  </a:cubicBezTo>
                  <a:cubicBezTo>
                    <a:pt x="59" y="6"/>
                    <a:pt x="59" y="8"/>
                    <a:pt x="59" y="9"/>
                  </a:cubicBezTo>
                  <a:cubicBezTo>
                    <a:pt x="60" y="9"/>
                    <a:pt x="63" y="9"/>
                    <a:pt x="63" y="8"/>
                  </a:cubicBezTo>
                  <a:cubicBezTo>
                    <a:pt x="65" y="7"/>
                    <a:pt x="66" y="6"/>
                    <a:pt x="68" y="6"/>
                  </a:cubicBezTo>
                  <a:cubicBezTo>
                    <a:pt x="69" y="6"/>
                    <a:pt x="70" y="7"/>
                    <a:pt x="71" y="8"/>
                  </a:cubicBezTo>
                  <a:cubicBezTo>
                    <a:pt x="78" y="14"/>
                    <a:pt x="84" y="20"/>
                    <a:pt x="90" y="26"/>
                  </a:cubicBezTo>
                  <a:cubicBezTo>
                    <a:pt x="91" y="27"/>
                    <a:pt x="91" y="30"/>
                    <a:pt x="90" y="31"/>
                  </a:cubicBezTo>
                  <a:cubicBezTo>
                    <a:pt x="86" y="38"/>
                    <a:pt x="83" y="44"/>
                    <a:pt x="78" y="50"/>
                  </a:cubicBezTo>
                  <a:cubicBezTo>
                    <a:pt x="67" y="62"/>
                    <a:pt x="55" y="74"/>
                    <a:pt x="43" y="86"/>
                  </a:cubicBezTo>
                  <a:cubicBezTo>
                    <a:pt x="42" y="87"/>
                    <a:pt x="39" y="87"/>
                    <a:pt x="37" y="87"/>
                  </a:cubicBezTo>
                  <a:cubicBezTo>
                    <a:pt x="38" y="85"/>
                    <a:pt x="37" y="83"/>
                    <a:pt x="38" y="82"/>
                  </a:cubicBezTo>
                  <a:cubicBezTo>
                    <a:pt x="42" y="77"/>
                    <a:pt x="47" y="73"/>
                    <a:pt x="51" y="68"/>
                  </a:cubicBezTo>
                  <a:cubicBezTo>
                    <a:pt x="53" y="67"/>
                    <a:pt x="53" y="65"/>
                    <a:pt x="53" y="63"/>
                  </a:cubicBezTo>
                  <a:cubicBezTo>
                    <a:pt x="51" y="63"/>
                    <a:pt x="49" y="63"/>
                    <a:pt x="48" y="64"/>
                  </a:cubicBezTo>
                  <a:cubicBezTo>
                    <a:pt x="41" y="71"/>
                    <a:pt x="35" y="77"/>
                    <a:pt x="28" y="83"/>
                  </a:cubicBezTo>
                  <a:cubicBezTo>
                    <a:pt x="27" y="85"/>
                    <a:pt x="24" y="85"/>
                    <a:pt x="22" y="85"/>
                  </a:cubicBezTo>
                  <a:cubicBezTo>
                    <a:pt x="23" y="83"/>
                    <a:pt x="23" y="80"/>
                    <a:pt x="24" y="79"/>
                  </a:cubicBezTo>
                  <a:cubicBezTo>
                    <a:pt x="30" y="72"/>
                    <a:pt x="37" y="66"/>
                    <a:pt x="43" y="60"/>
                  </a:cubicBezTo>
                  <a:cubicBezTo>
                    <a:pt x="44" y="59"/>
                    <a:pt x="44" y="56"/>
                    <a:pt x="45" y="54"/>
                  </a:cubicBezTo>
                  <a:cubicBezTo>
                    <a:pt x="43" y="55"/>
                    <a:pt x="40" y="55"/>
                    <a:pt x="39" y="56"/>
                  </a:cubicBezTo>
                  <a:cubicBezTo>
                    <a:pt x="31" y="63"/>
                    <a:pt x="24" y="71"/>
                    <a:pt x="17" y="78"/>
                  </a:cubicBezTo>
                  <a:cubicBezTo>
                    <a:pt x="15" y="79"/>
                    <a:pt x="13" y="79"/>
                    <a:pt x="11" y="80"/>
                  </a:cubicBezTo>
                  <a:cubicBezTo>
                    <a:pt x="11" y="78"/>
                    <a:pt x="11" y="75"/>
                    <a:pt x="12" y="74"/>
                  </a:cubicBezTo>
                  <a:cubicBezTo>
                    <a:pt x="19" y="67"/>
                    <a:pt x="26" y="60"/>
                    <a:pt x="32" y="54"/>
                  </a:cubicBezTo>
                  <a:cubicBezTo>
                    <a:pt x="33" y="52"/>
                    <a:pt x="33" y="50"/>
                    <a:pt x="34" y="48"/>
                  </a:cubicBezTo>
                  <a:cubicBezTo>
                    <a:pt x="32" y="48"/>
                    <a:pt x="30" y="49"/>
                    <a:pt x="28" y="50"/>
                  </a:cubicBezTo>
                  <a:cubicBezTo>
                    <a:pt x="24" y="54"/>
                    <a:pt x="20" y="58"/>
                    <a:pt x="16" y="61"/>
                  </a:cubicBezTo>
                  <a:cubicBezTo>
                    <a:pt x="14" y="63"/>
                    <a:pt x="11" y="64"/>
                    <a:pt x="9" y="65"/>
                  </a:cubicBezTo>
                  <a:cubicBezTo>
                    <a:pt x="10" y="62"/>
                    <a:pt x="10" y="59"/>
                    <a:pt x="12" y="57"/>
                  </a:cubicBezTo>
                  <a:cubicBezTo>
                    <a:pt x="14" y="54"/>
                    <a:pt x="18" y="51"/>
                    <a:pt x="21" y="48"/>
                  </a:cubicBezTo>
                  <a:cubicBezTo>
                    <a:pt x="21" y="47"/>
                    <a:pt x="21" y="45"/>
                    <a:pt x="21" y="44"/>
                  </a:cubicBezTo>
                  <a:cubicBezTo>
                    <a:pt x="21" y="44"/>
                    <a:pt x="21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19" y="44"/>
                    <a:pt x="19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3" y="47"/>
                    <a:pt x="10" y="51"/>
                    <a:pt x="7" y="54"/>
                  </a:cubicBezTo>
                  <a:cubicBezTo>
                    <a:pt x="0" y="61"/>
                    <a:pt x="0" y="63"/>
                    <a:pt x="6" y="71"/>
                  </a:cubicBezTo>
                  <a:cubicBezTo>
                    <a:pt x="2" y="80"/>
                    <a:pt x="4" y="84"/>
                    <a:pt x="14" y="86"/>
                  </a:cubicBezTo>
                  <a:cubicBezTo>
                    <a:pt x="15" y="87"/>
                    <a:pt x="16" y="87"/>
                    <a:pt x="17" y="88"/>
                  </a:cubicBezTo>
                  <a:cubicBezTo>
                    <a:pt x="19" y="91"/>
                    <a:pt x="22" y="92"/>
                    <a:pt x="24" y="92"/>
                  </a:cubicBezTo>
                  <a:cubicBezTo>
                    <a:pt x="26" y="92"/>
                    <a:pt x="28" y="91"/>
                    <a:pt x="31" y="90"/>
                  </a:cubicBezTo>
                  <a:cubicBezTo>
                    <a:pt x="34" y="92"/>
                    <a:pt x="37" y="94"/>
                    <a:pt x="39" y="94"/>
                  </a:cubicBezTo>
                  <a:cubicBezTo>
                    <a:pt x="42" y="94"/>
                    <a:pt x="45" y="92"/>
                    <a:pt x="48" y="89"/>
                  </a:cubicBezTo>
                  <a:cubicBezTo>
                    <a:pt x="56" y="81"/>
                    <a:pt x="63" y="74"/>
                    <a:pt x="71" y="66"/>
                  </a:cubicBezTo>
                  <a:cubicBezTo>
                    <a:pt x="72" y="65"/>
                    <a:pt x="73" y="64"/>
                    <a:pt x="74" y="63"/>
                  </a:cubicBezTo>
                  <a:cubicBezTo>
                    <a:pt x="81" y="53"/>
                    <a:pt x="89" y="44"/>
                    <a:pt x="96" y="33"/>
                  </a:cubicBezTo>
                  <a:cubicBezTo>
                    <a:pt x="97" y="32"/>
                    <a:pt x="97" y="28"/>
                    <a:pt x="96" y="26"/>
                  </a:cubicBezTo>
                  <a:cubicBezTo>
                    <a:pt x="91" y="15"/>
                    <a:pt x="82" y="7"/>
                    <a:pt x="72" y="1"/>
                  </a:cubicBezTo>
                  <a:cubicBezTo>
                    <a:pt x="70" y="1"/>
                    <a:pt x="68" y="0"/>
                    <a:pt x="67" y="0"/>
                  </a:cubicBezTo>
                </a:path>
              </a:pathLst>
            </a:custGeom>
            <a:solidFill>
              <a:srgbClr val="DFA9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5"/>
            <p:cNvSpPr/>
            <p:nvPr/>
          </p:nvSpPr>
          <p:spPr>
            <a:xfrm>
              <a:off x="10697264" y="842815"/>
              <a:ext cx="338137" cy="207963"/>
            </a:xfrm>
            <a:custGeom>
              <a:avLst/>
              <a:gdLst/>
              <a:ahLst/>
              <a:cxnLst/>
              <a:rect l="l" t="t" r="r" b="b"/>
              <a:pathLst>
                <a:path w="90" h="55" extrusionOk="0">
                  <a:moveTo>
                    <a:pt x="31" y="0"/>
                  </a:moveTo>
                  <a:cubicBezTo>
                    <a:pt x="29" y="0"/>
                    <a:pt x="26" y="1"/>
                    <a:pt x="24" y="2"/>
                  </a:cubicBezTo>
                  <a:cubicBezTo>
                    <a:pt x="17" y="8"/>
                    <a:pt x="10" y="14"/>
                    <a:pt x="4" y="21"/>
                  </a:cubicBezTo>
                  <a:cubicBezTo>
                    <a:pt x="0" y="26"/>
                    <a:pt x="0" y="32"/>
                    <a:pt x="5" y="37"/>
                  </a:cubicBezTo>
                  <a:cubicBezTo>
                    <a:pt x="7" y="38"/>
                    <a:pt x="8" y="40"/>
                    <a:pt x="9" y="42"/>
                  </a:cubicBezTo>
                  <a:cubicBezTo>
                    <a:pt x="11" y="46"/>
                    <a:pt x="13" y="50"/>
                    <a:pt x="16" y="53"/>
                  </a:cubicBezTo>
                  <a:cubicBezTo>
                    <a:pt x="17" y="54"/>
                    <a:pt x="19" y="54"/>
                    <a:pt x="21" y="55"/>
                  </a:cubicBezTo>
                  <a:cubicBezTo>
                    <a:pt x="21" y="53"/>
                    <a:pt x="21" y="51"/>
                    <a:pt x="20" y="50"/>
                  </a:cubicBezTo>
                  <a:cubicBezTo>
                    <a:pt x="16" y="43"/>
                    <a:pt x="12" y="37"/>
                    <a:pt x="8" y="31"/>
                  </a:cubicBezTo>
                  <a:cubicBezTo>
                    <a:pt x="7" y="29"/>
                    <a:pt x="8" y="26"/>
                    <a:pt x="9" y="25"/>
                  </a:cubicBezTo>
                  <a:cubicBezTo>
                    <a:pt x="14" y="18"/>
                    <a:pt x="20" y="13"/>
                    <a:pt x="26" y="7"/>
                  </a:cubicBezTo>
                  <a:cubicBezTo>
                    <a:pt x="27" y="6"/>
                    <a:pt x="29" y="5"/>
                    <a:pt x="31" y="5"/>
                  </a:cubicBezTo>
                  <a:cubicBezTo>
                    <a:pt x="32" y="5"/>
                    <a:pt x="34" y="6"/>
                    <a:pt x="36" y="7"/>
                  </a:cubicBezTo>
                  <a:cubicBezTo>
                    <a:pt x="46" y="13"/>
                    <a:pt x="57" y="15"/>
                    <a:pt x="69" y="17"/>
                  </a:cubicBezTo>
                  <a:cubicBezTo>
                    <a:pt x="74" y="17"/>
                    <a:pt x="78" y="18"/>
                    <a:pt x="83" y="19"/>
                  </a:cubicBezTo>
                  <a:cubicBezTo>
                    <a:pt x="83" y="20"/>
                    <a:pt x="83" y="21"/>
                    <a:pt x="83" y="22"/>
                  </a:cubicBezTo>
                  <a:cubicBezTo>
                    <a:pt x="81" y="22"/>
                    <a:pt x="79" y="22"/>
                    <a:pt x="77" y="22"/>
                  </a:cubicBezTo>
                  <a:cubicBezTo>
                    <a:pt x="76" y="22"/>
                    <a:pt x="75" y="22"/>
                    <a:pt x="74" y="22"/>
                  </a:cubicBezTo>
                  <a:cubicBezTo>
                    <a:pt x="73" y="22"/>
                    <a:pt x="72" y="22"/>
                    <a:pt x="72" y="22"/>
                  </a:cubicBezTo>
                  <a:cubicBezTo>
                    <a:pt x="68" y="22"/>
                    <a:pt x="65" y="23"/>
                    <a:pt x="63" y="26"/>
                  </a:cubicBezTo>
                  <a:cubicBezTo>
                    <a:pt x="60" y="30"/>
                    <a:pt x="56" y="32"/>
                    <a:pt x="52" y="32"/>
                  </a:cubicBezTo>
                  <a:cubicBezTo>
                    <a:pt x="50" y="32"/>
                    <a:pt x="48" y="32"/>
                    <a:pt x="47" y="31"/>
                  </a:cubicBezTo>
                  <a:cubicBezTo>
                    <a:pt x="45" y="31"/>
                    <a:pt x="43" y="29"/>
                    <a:pt x="41" y="29"/>
                  </a:cubicBezTo>
                  <a:cubicBezTo>
                    <a:pt x="41" y="29"/>
                    <a:pt x="40" y="29"/>
                    <a:pt x="40" y="29"/>
                  </a:cubicBezTo>
                  <a:cubicBezTo>
                    <a:pt x="39" y="29"/>
                    <a:pt x="38" y="30"/>
                    <a:pt x="36" y="30"/>
                  </a:cubicBezTo>
                  <a:cubicBezTo>
                    <a:pt x="37" y="31"/>
                    <a:pt x="37" y="33"/>
                    <a:pt x="38" y="34"/>
                  </a:cubicBezTo>
                  <a:cubicBezTo>
                    <a:pt x="43" y="36"/>
                    <a:pt x="47" y="38"/>
                    <a:pt x="52" y="38"/>
                  </a:cubicBezTo>
                  <a:cubicBezTo>
                    <a:pt x="55" y="38"/>
                    <a:pt x="58" y="37"/>
                    <a:pt x="60" y="35"/>
                  </a:cubicBezTo>
                  <a:cubicBezTo>
                    <a:pt x="66" y="31"/>
                    <a:pt x="72" y="27"/>
                    <a:pt x="80" y="27"/>
                  </a:cubicBezTo>
                  <a:cubicBezTo>
                    <a:pt x="81" y="27"/>
                    <a:pt x="81" y="27"/>
                    <a:pt x="82" y="27"/>
                  </a:cubicBezTo>
                  <a:cubicBezTo>
                    <a:pt x="82" y="27"/>
                    <a:pt x="83" y="27"/>
                    <a:pt x="83" y="27"/>
                  </a:cubicBezTo>
                  <a:cubicBezTo>
                    <a:pt x="88" y="27"/>
                    <a:pt x="90" y="21"/>
                    <a:pt x="89" y="17"/>
                  </a:cubicBezTo>
                  <a:cubicBezTo>
                    <a:pt x="89" y="15"/>
                    <a:pt x="85" y="13"/>
                    <a:pt x="82" y="13"/>
                  </a:cubicBezTo>
                  <a:cubicBezTo>
                    <a:pt x="66" y="10"/>
                    <a:pt x="50" y="10"/>
                    <a:pt x="35" y="1"/>
                  </a:cubicBezTo>
                  <a:cubicBezTo>
                    <a:pt x="34" y="0"/>
                    <a:pt x="33" y="0"/>
                    <a:pt x="31" y="0"/>
                  </a:cubicBezTo>
                </a:path>
              </a:pathLst>
            </a:custGeom>
            <a:solidFill>
              <a:srgbClr val="DFA9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2" name="Google Shape;772;p25"/>
          <p:cNvGrpSpPr/>
          <p:nvPr/>
        </p:nvGrpSpPr>
        <p:grpSpPr>
          <a:xfrm>
            <a:off x="3205412" y="3970330"/>
            <a:ext cx="760772" cy="930164"/>
            <a:chOff x="6462988" y="2596639"/>
            <a:chExt cx="406400" cy="496888"/>
          </a:xfrm>
        </p:grpSpPr>
        <p:sp>
          <p:nvSpPr>
            <p:cNvPr id="773" name="Google Shape;773;p25"/>
            <p:cNvSpPr/>
            <p:nvPr/>
          </p:nvSpPr>
          <p:spPr>
            <a:xfrm>
              <a:off x="6462988" y="2596639"/>
              <a:ext cx="406400" cy="496888"/>
            </a:xfrm>
            <a:custGeom>
              <a:avLst/>
              <a:gdLst/>
              <a:ahLst/>
              <a:cxnLst/>
              <a:rect l="l" t="t" r="r" b="b"/>
              <a:pathLst>
                <a:path w="108" h="132" extrusionOk="0">
                  <a:moveTo>
                    <a:pt x="43" y="0"/>
                  </a:moveTo>
                  <a:cubicBezTo>
                    <a:pt x="43" y="2"/>
                    <a:pt x="43" y="3"/>
                    <a:pt x="43" y="5"/>
                  </a:cubicBezTo>
                  <a:cubicBezTo>
                    <a:pt x="44" y="10"/>
                    <a:pt x="46" y="14"/>
                    <a:pt x="46" y="19"/>
                  </a:cubicBezTo>
                  <a:cubicBezTo>
                    <a:pt x="47" y="28"/>
                    <a:pt x="45" y="36"/>
                    <a:pt x="38" y="43"/>
                  </a:cubicBezTo>
                  <a:cubicBezTo>
                    <a:pt x="36" y="38"/>
                    <a:pt x="35" y="33"/>
                    <a:pt x="34" y="29"/>
                  </a:cubicBezTo>
                  <a:cubicBezTo>
                    <a:pt x="33" y="27"/>
                    <a:pt x="33" y="26"/>
                    <a:pt x="32" y="24"/>
                  </a:cubicBezTo>
                  <a:cubicBezTo>
                    <a:pt x="31" y="25"/>
                    <a:pt x="28" y="26"/>
                    <a:pt x="28" y="27"/>
                  </a:cubicBezTo>
                  <a:cubicBezTo>
                    <a:pt x="21" y="36"/>
                    <a:pt x="17" y="46"/>
                    <a:pt x="17" y="58"/>
                  </a:cubicBezTo>
                  <a:cubicBezTo>
                    <a:pt x="17" y="59"/>
                    <a:pt x="17" y="61"/>
                    <a:pt x="17" y="62"/>
                  </a:cubicBezTo>
                  <a:cubicBezTo>
                    <a:pt x="14" y="59"/>
                    <a:pt x="12" y="57"/>
                    <a:pt x="10" y="55"/>
                  </a:cubicBezTo>
                  <a:cubicBezTo>
                    <a:pt x="8" y="57"/>
                    <a:pt x="6" y="59"/>
                    <a:pt x="5" y="61"/>
                  </a:cubicBezTo>
                  <a:cubicBezTo>
                    <a:pt x="0" y="88"/>
                    <a:pt x="4" y="115"/>
                    <a:pt x="30" y="131"/>
                  </a:cubicBezTo>
                  <a:cubicBezTo>
                    <a:pt x="33" y="132"/>
                    <a:pt x="36" y="132"/>
                    <a:pt x="39" y="132"/>
                  </a:cubicBezTo>
                  <a:cubicBezTo>
                    <a:pt x="37" y="130"/>
                    <a:pt x="35" y="128"/>
                    <a:pt x="33" y="126"/>
                  </a:cubicBezTo>
                  <a:cubicBezTo>
                    <a:pt x="13" y="113"/>
                    <a:pt x="3" y="88"/>
                    <a:pt x="11" y="65"/>
                  </a:cubicBezTo>
                  <a:cubicBezTo>
                    <a:pt x="13" y="67"/>
                    <a:pt x="14" y="70"/>
                    <a:pt x="16" y="71"/>
                  </a:cubicBezTo>
                  <a:cubicBezTo>
                    <a:pt x="18" y="73"/>
                    <a:pt x="21" y="73"/>
                    <a:pt x="23" y="74"/>
                  </a:cubicBezTo>
                  <a:cubicBezTo>
                    <a:pt x="24" y="71"/>
                    <a:pt x="24" y="69"/>
                    <a:pt x="24" y="67"/>
                  </a:cubicBezTo>
                  <a:cubicBezTo>
                    <a:pt x="21" y="56"/>
                    <a:pt x="23" y="47"/>
                    <a:pt x="28" y="37"/>
                  </a:cubicBezTo>
                  <a:cubicBezTo>
                    <a:pt x="30" y="40"/>
                    <a:pt x="32" y="43"/>
                    <a:pt x="34" y="46"/>
                  </a:cubicBezTo>
                  <a:cubicBezTo>
                    <a:pt x="36" y="48"/>
                    <a:pt x="37" y="50"/>
                    <a:pt x="39" y="50"/>
                  </a:cubicBezTo>
                  <a:cubicBezTo>
                    <a:pt x="40" y="50"/>
                    <a:pt x="42" y="49"/>
                    <a:pt x="44" y="46"/>
                  </a:cubicBezTo>
                  <a:cubicBezTo>
                    <a:pt x="47" y="42"/>
                    <a:pt x="49" y="37"/>
                    <a:pt x="51" y="31"/>
                  </a:cubicBezTo>
                  <a:cubicBezTo>
                    <a:pt x="52" y="26"/>
                    <a:pt x="52" y="20"/>
                    <a:pt x="53" y="13"/>
                  </a:cubicBezTo>
                  <a:cubicBezTo>
                    <a:pt x="54" y="16"/>
                    <a:pt x="56" y="17"/>
                    <a:pt x="57" y="19"/>
                  </a:cubicBezTo>
                  <a:cubicBezTo>
                    <a:pt x="62" y="30"/>
                    <a:pt x="67" y="40"/>
                    <a:pt x="72" y="51"/>
                  </a:cubicBezTo>
                  <a:cubicBezTo>
                    <a:pt x="72" y="53"/>
                    <a:pt x="74" y="54"/>
                    <a:pt x="75" y="56"/>
                  </a:cubicBezTo>
                  <a:cubicBezTo>
                    <a:pt x="76" y="55"/>
                    <a:pt x="78" y="54"/>
                    <a:pt x="80" y="52"/>
                  </a:cubicBezTo>
                  <a:cubicBezTo>
                    <a:pt x="82" y="50"/>
                    <a:pt x="83" y="47"/>
                    <a:pt x="86" y="42"/>
                  </a:cubicBezTo>
                  <a:cubicBezTo>
                    <a:pt x="90" y="51"/>
                    <a:pt x="93" y="58"/>
                    <a:pt x="96" y="66"/>
                  </a:cubicBezTo>
                  <a:cubicBezTo>
                    <a:pt x="104" y="91"/>
                    <a:pt x="95" y="113"/>
                    <a:pt x="72" y="127"/>
                  </a:cubicBezTo>
                  <a:cubicBezTo>
                    <a:pt x="71" y="128"/>
                    <a:pt x="70" y="131"/>
                    <a:pt x="69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70" y="132"/>
                    <a:pt x="70" y="132"/>
                    <a:pt x="71" y="132"/>
                  </a:cubicBezTo>
                  <a:cubicBezTo>
                    <a:pt x="71" y="132"/>
                    <a:pt x="72" y="132"/>
                    <a:pt x="73" y="132"/>
                  </a:cubicBezTo>
                  <a:cubicBezTo>
                    <a:pt x="74" y="132"/>
                    <a:pt x="74" y="132"/>
                    <a:pt x="75" y="132"/>
                  </a:cubicBezTo>
                  <a:cubicBezTo>
                    <a:pt x="89" y="124"/>
                    <a:pt x="98" y="113"/>
                    <a:pt x="102" y="97"/>
                  </a:cubicBezTo>
                  <a:cubicBezTo>
                    <a:pt x="108" y="73"/>
                    <a:pt x="97" y="52"/>
                    <a:pt x="86" y="32"/>
                  </a:cubicBezTo>
                  <a:cubicBezTo>
                    <a:pt x="85" y="32"/>
                    <a:pt x="84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1"/>
                    <a:pt x="81" y="33"/>
                    <a:pt x="80" y="34"/>
                  </a:cubicBezTo>
                  <a:cubicBezTo>
                    <a:pt x="80" y="38"/>
                    <a:pt x="79" y="42"/>
                    <a:pt x="78" y="46"/>
                  </a:cubicBezTo>
                  <a:cubicBezTo>
                    <a:pt x="76" y="44"/>
                    <a:pt x="75" y="41"/>
                    <a:pt x="74" y="39"/>
                  </a:cubicBezTo>
                  <a:cubicBezTo>
                    <a:pt x="69" y="25"/>
                    <a:pt x="60" y="12"/>
                    <a:pt x="49" y="1"/>
                  </a:cubicBezTo>
                  <a:cubicBezTo>
                    <a:pt x="47" y="0"/>
                    <a:pt x="45" y="0"/>
                    <a:pt x="4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5"/>
            <p:cNvSpPr/>
            <p:nvPr/>
          </p:nvSpPr>
          <p:spPr>
            <a:xfrm>
              <a:off x="6542363" y="2863339"/>
              <a:ext cx="244475" cy="230188"/>
            </a:xfrm>
            <a:custGeom>
              <a:avLst/>
              <a:gdLst/>
              <a:ahLst/>
              <a:cxnLst/>
              <a:rect l="l" t="t" r="r" b="b"/>
              <a:pathLst>
                <a:path w="65" h="61" extrusionOk="0">
                  <a:moveTo>
                    <a:pt x="33" y="56"/>
                  </a:moveTo>
                  <a:cubicBezTo>
                    <a:pt x="25" y="47"/>
                    <a:pt x="17" y="38"/>
                    <a:pt x="10" y="29"/>
                  </a:cubicBezTo>
                  <a:cubicBezTo>
                    <a:pt x="6" y="24"/>
                    <a:pt x="7" y="18"/>
                    <a:pt x="10" y="12"/>
                  </a:cubicBezTo>
                  <a:cubicBezTo>
                    <a:pt x="12" y="8"/>
                    <a:pt x="16" y="6"/>
                    <a:pt x="20" y="6"/>
                  </a:cubicBezTo>
                  <a:cubicBezTo>
                    <a:pt x="23" y="6"/>
                    <a:pt x="26" y="7"/>
                    <a:pt x="29" y="10"/>
                  </a:cubicBezTo>
                  <a:cubicBezTo>
                    <a:pt x="30" y="11"/>
                    <a:pt x="31" y="13"/>
                    <a:pt x="33" y="13"/>
                  </a:cubicBezTo>
                  <a:cubicBezTo>
                    <a:pt x="33" y="13"/>
                    <a:pt x="34" y="12"/>
                    <a:pt x="35" y="11"/>
                  </a:cubicBezTo>
                  <a:cubicBezTo>
                    <a:pt x="40" y="8"/>
                    <a:pt x="43" y="6"/>
                    <a:pt x="46" y="6"/>
                  </a:cubicBezTo>
                  <a:cubicBezTo>
                    <a:pt x="49" y="6"/>
                    <a:pt x="51" y="7"/>
                    <a:pt x="54" y="9"/>
                  </a:cubicBezTo>
                  <a:cubicBezTo>
                    <a:pt x="59" y="15"/>
                    <a:pt x="60" y="25"/>
                    <a:pt x="54" y="31"/>
                  </a:cubicBezTo>
                  <a:cubicBezTo>
                    <a:pt x="48" y="39"/>
                    <a:pt x="40" y="47"/>
                    <a:pt x="33" y="56"/>
                  </a:cubicBezTo>
                  <a:moveTo>
                    <a:pt x="22" y="0"/>
                  </a:moveTo>
                  <a:cubicBezTo>
                    <a:pt x="13" y="1"/>
                    <a:pt x="7" y="4"/>
                    <a:pt x="4" y="11"/>
                  </a:cubicBezTo>
                  <a:cubicBezTo>
                    <a:pt x="0" y="18"/>
                    <a:pt x="1" y="26"/>
                    <a:pt x="6" y="33"/>
                  </a:cubicBezTo>
                  <a:cubicBezTo>
                    <a:pt x="13" y="43"/>
                    <a:pt x="22" y="52"/>
                    <a:pt x="30" y="61"/>
                  </a:cubicBezTo>
                  <a:cubicBezTo>
                    <a:pt x="31" y="61"/>
                    <a:pt x="32" y="61"/>
                    <a:pt x="33" y="61"/>
                  </a:cubicBezTo>
                  <a:cubicBezTo>
                    <a:pt x="34" y="61"/>
                    <a:pt x="35" y="61"/>
                    <a:pt x="36" y="61"/>
                  </a:cubicBezTo>
                  <a:cubicBezTo>
                    <a:pt x="44" y="52"/>
                    <a:pt x="52" y="43"/>
                    <a:pt x="60" y="33"/>
                  </a:cubicBezTo>
                  <a:cubicBezTo>
                    <a:pt x="65" y="26"/>
                    <a:pt x="65" y="18"/>
                    <a:pt x="61" y="11"/>
                  </a:cubicBezTo>
                  <a:cubicBezTo>
                    <a:pt x="59" y="5"/>
                    <a:pt x="54" y="0"/>
                    <a:pt x="48" y="0"/>
                  </a:cubicBezTo>
                  <a:cubicBezTo>
                    <a:pt x="47" y="0"/>
                    <a:pt x="46" y="1"/>
                    <a:pt x="46" y="1"/>
                  </a:cubicBezTo>
                  <a:cubicBezTo>
                    <a:pt x="40" y="2"/>
                    <a:pt x="35" y="3"/>
                    <a:pt x="31" y="3"/>
                  </a:cubicBezTo>
                  <a:cubicBezTo>
                    <a:pt x="27" y="3"/>
                    <a:pt x="24" y="2"/>
                    <a:pt x="2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6"/>
          <p:cNvSpPr>
            <a:spLocks noGrp="1"/>
          </p:cNvSpPr>
          <p:nvPr>
            <p:ph type="pic" idx="2"/>
          </p:nvPr>
        </p:nvSpPr>
        <p:spPr>
          <a:xfrm>
            <a:off x="4630866" y="-8359"/>
            <a:ext cx="7561133" cy="686635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80" name="Google Shape;780;p26"/>
          <p:cNvSpPr/>
          <p:nvPr/>
        </p:nvSpPr>
        <p:spPr>
          <a:xfrm>
            <a:off x="8445500" y="-8359"/>
            <a:ext cx="3746500" cy="6866359"/>
          </a:xfrm>
          <a:prstGeom prst="rect">
            <a:avLst/>
          </a:prstGeom>
          <a:gradFill>
            <a:gsLst>
              <a:gs pos="0">
                <a:srgbClr val="FCD807">
                  <a:alpha val="69803"/>
                </a:srgbClr>
              </a:gs>
              <a:gs pos="100000">
                <a:srgbClr val="F38843">
                  <a:alpha val="69803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6"/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6"/>
          <p:cNvSpPr txBox="1"/>
          <p:nvPr/>
        </p:nvSpPr>
        <p:spPr>
          <a:xfrm>
            <a:off x="573486" y="571036"/>
            <a:ext cx="341419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</a:t>
            </a:r>
            <a:r>
              <a:rPr lang="en-US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 </a:t>
            </a:r>
            <a:r>
              <a:rPr lang="en-US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Designed</a:t>
            </a:r>
            <a:endParaRPr/>
          </a:p>
        </p:txBody>
      </p:sp>
      <p:sp>
        <p:nvSpPr>
          <p:cNvPr id="783" name="Google Shape;783;p26"/>
          <p:cNvSpPr txBox="1"/>
          <p:nvPr/>
        </p:nvSpPr>
        <p:spPr>
          <a:xfrm>
            <a:off x="8832304" y="1232756"/>
            <a:ext cx="3059488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6"/>
          <p:cNvSpPr txBox="1"/>
          <p:nvPr/>
        </p:nvSpPr>
        <p:spPr>
          <a:xfrm>
            <a:off x="9322902" y="3880541"/>
            <a:ext cx="2384907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6"/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6"/>
          <p:cNvSpPr txBox="1"/>
          <p:nvPr/>
        </p:nvSpPr>
        <p:spPr>
          <a:xfrm>
            <a:off x="8845824" y="571036"/>
            <a:ext cx="286198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6"/>
          <p:cNvSpPr txBox="1"/>
          <p:nvPr/>
        </p:nvSpPr>
        <p:spPr>
          <a:xfrm>
            <a:off x="8832305" y="2673828"/>
            <a:ext cx="28619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6"/>
          <p:cNvSpPr txBox="1"/>
          <p:nvPr/>
        </p:nvSpPr>
        <p:spPr>
          <a:xfrm>
            <a:off x="8832304" y="1842831"/>
            <a:ext cx="28619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DOLOR SIT AMET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7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794" name="Google Shape;794;p27"/>
          <p:cNvSpPr/>
          <p:nvPr/>
        </p:nvSpPr>
        <p:spPr>
          <a:xfrm flipH="1">
            <a:off x="1766957" y="4162722"/>
            <a:ext cx="2470289" cy="1293389"/>
          </a:xfrm>
          <a:prstGeom prst="parallelogram">
            <a:avLst>
              <a:gd name="adj" fmla="val 88340"/>
            </a:avLst>
          </a:prstGeom>
          <a:solidFill>
            <a:srgbClr val="7F6D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7"/>
          <p:cNvSpPr/>
          <p:nvPr/>
        </p:nvSpPr>
        <p:spPr>
          <a:xfrm rot="1680000">
            <a:off x="1433024" y="3730168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 extrusionOk="0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7"/>
          <p:cNvSpPr/>
          <p:nvPr/>
        </p:nvSpPr>
        <p:spPr>
          <a:xfrm flipH="1">
            <a:off x="5722743" y="3667874"/>
            <a:ext cx="2470289" cy="1284169"/>
          </a:xfrm>
          <a:prstGeom prst="parallelogram">
            <a:avLst>
              <a:gd name="adj" fmla="val 88340"/>
            </a:avLst>
          </a:prstGeom>
          <a:solidFill>
            <a:srgbClr val="9F00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7"/>
          <p:cNvSpPr/>
          <p:nvPr/>
        </p:nvSpPr>
        <p:spPr>
          <a:xfrm flipH="1">
            <a:off x="7665690" y="3421941"/>
            <a:ext cx="2470289" cy="1293389"/>
          </a:xfrm>
          <a:prstGeom prst="parallelogram">
            <a:avLst>
              <a:gd name="adj" fmla="val 88340"/>
            </a:avLst>
          </a:prstGeom>
          <a:solidFill>
            <a:srgbClr val="5305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7"/>
          <p:cNvSpPr/>
          <p:nvPr/>
        </p:nvSpPr>
        <p:spPr>
          <a:xfrm flipH="1">
            <a:off x="3741580" y="3925899"/>
            <a:ext cx="2470289" cy="1293389"/>
          </a:xfrm>
          <a:prstGeom prst="parallelogram">
            <a:avLst>
              <a:gd name="adj" fmla="val 88340"/>
            </a:avLst>
          </a:prstGeom>
          <a:solidFill>
            <a:srgbClr val="913E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7"/>
          <p:cNvSpPr/>
          <p:nvPr/>
        </p:nvSpPr>
        <p:spPr>
          <a:xfrm rot="1680000">
            <a:off x="7347905" y="2990586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 extrusionOk="0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7"/>
          <p:cNvSpPr/>
          <p:nvPr/>
        </p:nvSpPr>
        <p:spPr>
          <a:xfrm rot="1680000">
            <a:off x="5377286" y="3252114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 extrusionOk="0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7"/>
          <p:cNvSpPr/>
          <p:nvPr/>
        </p:nvSpPr>
        <p:spPr>
          <a:xfrm rot="1680000">
            <a:off x="3406666" y="3503326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 extrusionOk="0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7"/>
          <p:cNvSpPr/>
          <p:nvPr/>
        </p:nvSpPr>
        <p:spPr>
          <a:xfrm rot="1680000">
            <a:off x="9390441" y="2256961"/>
            <a:ext cx="1170304" cy="2907511"/>
          </a:xfrm>
          <a:custGeom>
            <a:avLst/>
            <a:gdLst/>
            <a:ahLst/>
            <a:cxnLst/>
            <a:rect l="l" t="t" r="r" b="b"/>
            <a:pathLst>
              <a:path w="792088" h="2416361" extrusionOk="0">
                <a:moveTo>
                  <a:pt x="792088" y="0"/>
                </a:moveTo>
                <a:lnTo>
                  <a:pt x="792088" y="1895736"/>
                </a:lnTo>
                <a:lnTo>
                  <a:pt x="0" y="2416361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3" name="Google Shape;803;p27"/>
          <p:cNvGrpSpPr/>
          <p:nvPr/>
        </p:nvGrpSpPr>
        <p:grpSpPr>
          <a:xfrm>
            <a:off x="1794530" y="2818777"/>
            <a:ext cx="1416451" cy="1261884"/>
            <a:chOff x="1750134" y="2545935"/>
            <a:chExt cx="1038452" cy="1261884"/>
          </a:xfrm>
        </p:grpSpPr>
        <p:sp>
          <p:nvSpPr>
            <p:cNvPr id="804" name="Google Shape;804;p27"/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805" name="Google Shape;805;p27"/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6" name="Google Shape;806;p27"/>
          <p:cNvGrpSpPr/>
          <p:nvPr/>
        </p:nvGrpSpPr>
        <p:grpSpPr>
          <a:xfrm>
            <a:off x="3758897" y="2564010"/>
            <a:ext cx="1416451" cy="1261884"/>
            <a:chOff x="1750134" y="2545935"/>
            <a:chExt cx="1038452" cy="1261884"/>
          </a:xfrm>
        </p:grpSpPr>
        <p:sp>
          <p:nvSpPr>
            <p:cNvPr id="807" name="Google Shape;807;p27"/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808" name="Google Shape;808;p27"/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9" name="Google Shape;809;p27"/>
          <p:cNvGrpSpPr/>
          <p:nvPr/>
        </p:nvGrpSpPr>
        <p:grpSpPr>
          <a:xfrm>
            <a:off x="5723264" y="2309242"/>
            <a:ext cx="1416451" cy="1261884"/>
            <a:chOff x="1750134" y="2545935"/>
            <a:chExt cx="1038452" cy="1261884"/>
          </a:xfrm>
        </p:grpSpPr>
        <p:sp>
          <p:nvSpPr>
            <p:cNvPr id="810" name="Google Shape;810;p27"/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811" name="Google Shape;811;p27"/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2" name="Google Shape;812;p27"/>
          <p:cNvGrpSpPr/>
          <p:nvPr/>
        </p:nvGrpSpPr>
        <p:grpSpPr>
          <a:xfrm>
            <a:off x="7687632" y="2054474"/>
            <a:ext cx="1416451" cy="1261884"/>
            <a:chOff x="1750134" y="2545935"/>
            <a:chExt cx="1038452" cy="1261884"/>
          </a:xfrm>
        </p:grpSpPr>
        <p:sp>
          <p:nvSpPr>
            <p:cNvPr id="813" name="Google Shape;813;p27"/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814" name="Google Shape;814;p27"/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5" name="Google Shape;815;p27"/>
          <p:cNvGrpSpPr/>
          <p:nvPr/>
        </p:nvGrpSpPr>
        <p:grpSpPr>
          <a:xfrm>
            <a:off x="9705768" y="1536118"/>
            <a:ext cx="1900719" cy="1077218"/>
            <a:chOff x="1750134" y="2545935"/>
            <a:chExt cx="1038452" cy="1077218"/>
          </a:xfrm>
        </p:grpSpPr>
        <p:sp>
          <p:nvSpPr>
            <p:cNvPr id="816" name="Google Shape;816;p27"/>
            <p:cNvSpPr txBox="1"/>
            <p:nvPr/>
          </p:nvSpPr>
          <p:spPr>
            <a:xfrm>
              <a:off x="1770154" y="2792156"/>
              <a:ext cx="101843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 </a:t>
              </a:r>
              <a:endParaRPr/>
            </a:p>
          </p:txBody>
        </p:sp>
        <p:sp>
          <p:nvSpPr>
            <p:cNvPr id="817" name="Google Shape;817;p27"/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2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8" name="Google Shape;818;p27"/>
          <p:cNvGrpSpPr/>
          <p:nvPr/>
        </p:nvGrpSpPr>
        <p:grpSpPr>
          <a:xfrm>
            <a:off x="1966587" y="5785357"/>
            <a:ext cx="1366923" cy="316535"/>
            <a:chOff x="2278780" y="5298024"/>
            <a:chExt cx="1366923" cy="316535"/>
          </a:xfrm>
        </p:grpSpPr>
        <p:sp>
          <p:nvSpPr>
            <p:cNvPr id="819" name="Google Shape;819;p27"/>
            <p:cNvSpPr/>
            <p:nvPr/>
          </p:nvSpPr>
          <p:spPr>
            <a:xfrm>
              <a:off x="2278780" y="5298024"/>
              <a:ext cx="316535" cy="3165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7"/>
            <p:cNvSpPr txBox="1"/>
            <p:nvPr/>
          </p:nvSpPr>
          <p:spPr>
            <a:xfrm>
              <a:off x="2615389" y="5302403"/>
              <a:ext cx="10303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1" name="Google Shape;821;p27"/>
          <p:cNvGrpSpPr/>
          <p:nvPr/>
        </p:nvGrpSpPr>
        <p:grpSpPr>
          <a:xfrm>
            <a:off x="3931647" y="5541371"/>
            <a:ext cx="1366923" cy="316592"/>
            <a:chOff x="2278780" y="5297995"/>
            <a:chExt cx="1366923" cy="316592"/>
          </a:xfrm>
        </p:grpSpPr>
        <p:sp>
          <p:nvSpPr>
            <p:cNvPr id="822" name="Google Shape;822;p27"/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7"/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4" name="Google Shape;824;p27"/>
          <p:cNvGrpSpPr/>
          <p:nvPr/>
        </p:nvGrpSpPr>
        <p:grpSpPr>
          <a:xfrm>
            <a:off x="5896707" y="5297387"/>
            <a:ext cx="1366923" cy="316592"/>
            <a:chOff x="2278780" y="5297995"/>
            <a:chExt cx="1366923" cy="316592"/>
          </a:xfrm>
        </p:grpSpPr>
        <p:sp>
          <p:nvSpPr>
            <p:cNvPr id="825" name="Google Shape;825;p27"/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7"/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7" name="Google Shape;827;p27"/>
          <p:cNvGrpSpPr/>
          <p:nvPr/>
        </p:nvGrpSpPr>
        <p:grpSpPr>
          <a:xfrm>
            <a:off x="7861767" y="5053403"/>
            <a:ext cx="1366923" cy="316592"/>
            <a:chOff x="2278780" y="5297995"/>
            <a:chExt cx="1366923" cy="316592"/>
          </a:xfrm>
        </p:grpSpPr>
        <p:sp>
          <p:nvSpPr>
            <p:cNvPr id="828" name="Google Shape;828;p27"/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7"/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0" name="Google Shape;830;p27"/>
          <p:cNvGrpSpPr/>
          <p:nvPr/>
        </p:nvGrpSpPr>
        <p:grpSpPr>
          <a:xfrm>
            <a:off x="9826826" y="4809419"/>
            <a:ext cx="1366923" cy="316592"/>
            <a:chOff x="2278780" y="5297995"/>
            <a:chExt cx="1366923" cy="316592"/>
          </a:xfrm>
        </p:grpSpPr>
        <p:sp>
          <p:nvSpPr>
            <p:cNvPr id="831" name="Google Shape;831;p27"/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7"/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3" name="Google Shape;833;p27"/>
          <p:cNvSpPr/>
          <p:nvPr/>
        </p:nvSpPr>
        <p:spPr>
          <a:xfrm>
            <a:off x="1797910" y="4593217"/>
            <a:ext cx="469900" cy="590550"/>
          </a:xfrm>
          <a:custGeom>
            <a:avLst/>
            <a:gdLst/>
            <a:ahLst/>
            <a:cxnLst/>
            <a:rect l="l" t="t" r="r" b="b"/>
            <a:pathLst>
              <a:path w="125" h="155" extrusionOk="0">
                <a:moveTo>
                  <a:pt x="59" y="103"/>
                </a:moveTo>
                <a:cubicBezTo>
                  <a:pt x="59" y="88"/>
                  <a:pt x="59" y="73"/>
                  <a:pt x="59" y="57"/>
                </a:cubicBezTo>
                <a:cubicBezTo>
                  <a:pt x="51" y="59"/>
                  <a:pt x="47" y="64"/>
                  <a:pt x="45" y="72"/>
                </a:cubicBezTo>
                <a:cubicBezTo>
                  <a:pt x="45" y="74"/>
                  <a:pt x="44" y="75"/>
                  <a:pt x="43" y="77"/>
                </a:cubicBezTo>
                <a:cubicBezTo>
                  <a:pt x="42" y="75"/>
                  <a:pt x="40" y="74"/>
                  <a:pt x="40" y="72"/>
                </a:cubicBezTo>
                <a:cubicBezTo>
                  <a:pt x="38" y="63"/>
                  <a:pt x="32" y="57"/>
                  <a:pt x="23" y="57"/>
                </a:cubicBezTo>
                <a:cubicBezTo>
                  <a:pt x="14" y="57"/>
                  <a:pt x="8" y="62"/>
                  <a:pt x="6" y="72"/>
                </a:cubicBezTo>
                <a:cubicBezTo>
                  <a:pt x="5" y="73"/>
                  <a:pt x="4" y="75"/>
                  <a:pt x="2" y="77"/>
                </a:cubicBezTo>
                <a:cubicBezTo>
                  <a:pt x="2" y="75"/>
                  <a:pt x="0" y="73"/>
                  <a:pt x="0" y="71"/>
                </a:cubicBezTo>
                <a:cubicBezTo>
                  <a:pt x="1" y="60"/>
                  <a:pt x="4" y="49"/>
                  <a:pt x="10" y="40"/>
                </a:cubicBezTo>
                <a:cubicBezTo>
                  <a:pt x="11" y="39"/>
                  <a:pt x="14" y="38"/>
                  <a:pt x="16" y="37"/>
                </a:cubicBezTo>
                <a:cubicBezTo>
                  <a:pt x="15" y="39"/>
                  <a:pt x="16" y="41"/>
                  <a:pt x="15" y="43"/>
                </a:cubicBezTo>
                <a:cubicBezTo>
                  <a:pt x="13" y="46"/>
                  <a:pt x="11" y="50"/>
                  <a:pt x="8" y="56"/>
                </a:cubicBezTo>
                <a:cubicBezTo>
                  <a:pt x="20" y="50"/>
                  <a:pt x="30" y="50"/>
                  <a:pt x="39" y="58"/>
                </a:cubicBezTo>
                <a:cubicBezTo>
                  <a:pt x="43" y="45"/>
                  <a:pt x="46" y="32"/>
                  <a:pt x="49" y="19"/>
                </a:cubicBezTo>
                <a:cubicBezTo>
                  <a:pt x="41" y="20"/>
                  <a:pt x="34" y="25"/>
                  <a:pt x="26" y="30"/>
                </a:cubicBezTo>
                <a:cubicBezTo>
                  <a:pt x="25" y="31"/>
                  <a:pt x="22" y="31"/>
                  <a:pt x="20" y="32"/>
                </a:cubicBezTo>
                <a:cubicBezTo>
                  <a:pt x="21" y="30"/>
                  <a:pt x="22" y="27"/>
                  <a:pt x="23" y="26"/>
                </a:cubicBezTo>
                <a:cubicBezTo>
                  <a:pt x="32" y="19"/>
                  <a:pt x="42" y="14"/>
                  <a:pt x="53" y="13"/>
                </a:cubicBezTo>
                <a:cubicBezTo>
                  <a:pt x="58" y="12"/>
                  <a:pt x="60" y="10"/>
                  <a:pt x="60" y="5"/>
                </a:cubicBezTo>
                <a:cubicBezTo>
                  <a:pt x="60" y="3"/>
                  <a:pt x="61" y="1"/>
                  <a:pt x="62" y="0"/>
                </a:cubicBezTo>
                <a:cubicBezTo>
                  <a:pt x="63" y="1"/>
                  <a:pt x="65" y="3"/>
                  <a:pt x="65" y="5"/>
                </a:cubicBezTo>
                <a:cubicBezTo>
                  <a:pt x="64" y="11"/>
                  <a:pt x="67" y="12"/>
                  <a:pt x="72" y="13"/>
                </a:cubicBezTo>
                <a:cubicBezTo>
                  <a:pt x="100" y="16"/>
                  <a:pt x="123" y="41"/>
                  <a:pt x="125" y="68"/>
                </a:cubicBezTo>
                <a:cubicBezTo>
                  <a:pt x="125" y="70"/>
                  <a:pt x="125" y="71"/>
                  <a:pt x="125" y="73"/>
                </a:cubicBezTo>
                <a:cubicBezTo>
                  <a:pt x="124" y="74"/>
                  <a:pt x="123" y="75"/>
                  <a:pt x="122" y="77"/>
                </a:cubicBezTo>
                <a:cubicBezTo>
                  <a:pt x="121" y="75"/>
                  <a:pt x="120" y="74"/>
                  <a:pt x="119" y="73"/>
                </a:cubicBezTo>
                <a:cubicBezTo>
                  <a:pt x="118" y="65"/>
                  <a:pt x="114" y="59"/>
                  <a:pt x="106" y="57"/>
                </a:cubicBezTo>
                <a:cubicBezTo>
                  <a:pt x="96" y="55"/>
                  <a:pt x="88" y="61"/>
                  <a:pt x="85" y="72"/>
                </a:cubicBezTo>
                <a:cubicBezTo>
                  <a:pt x="85" y="73"/>
                  <a:pt x="83" y="75"/>
                  <a:pt x="82" y="77"/>
                </a:cubicBezTo>
                <a:cubicBezTo>
                  <a:pt x="81" y="75"/>
                  <a:pt x="80" y="74"/>
                  <a:pt x="80" y="72"/>
                </a:cubicBezTo>
                <a:cubicBezTo>
                  <a:pt x="78" y="65"/>
                  <a:pt x="74" y="60"/>
                  <a:pt x="65" y="57"/>
                </a:cubicBezTo>
                <a:cubicBezTo>
                  <a:pt x="65" y="66"/>
                  <a:pt x="65" y="73"/>
                  <a:pt x="65" y="81"/>
                </a:cubicBezTo>
                <a:cubicBezTo>
                  <a:pt x="65" y="88"/>
                  <a:pt x="65" y="96"/>
                  <a:pt x="65" y="102"/>
                </a:cubicBezTo>
                <a:cubicBezTo>
                  <a:pt x="71" y="105"/>
                  <a:pt x="75" y="107"/>
                  <a:pt x="80" y="110"/>
                </a:cubicBezTo>
                <a:cubicBezTo>
                  <a:pt x="79" y="115"/>
                  <a:pt x="76" y="114"/>
                  <a:pt x="73" y="112"/>
                </a:cubicBezTo>
                <a:cubicBezTo>
                  <a:pt x="66" y="107"/>
                  <a:pt x="58" y="108"/>
                  <a:pt x="51" y="113"/>
                </a:cubicBezTo>
                <a:cubicBezTo>
                  <a:pt x="44" y="118"/>
                  <a:pt x="41" y="126"/>
                  <a:pt x="43" y="133"/>
                </a:cubicBezTo>
                <a:cubicBezTo>
                  <a:pt x="45" y="142"/>
                  <a:pt x="51" y="147"/>
                  <a:pt x="60" y="148"/>
                </a:cubicBezTo>
                <a:cubicBezTo>
                  <a:pt x="74" y="151"/>
                  <a:pt x="86" y="137"/>
                  <a:pt x="80" y="122"/>
                </a:cubicBezTo>
                <a:cubicBezTo>
                  <a:pt x="75" y="127"/>
                  <a:pt x="71" y="132"/>
                  <a:pt x="67" y="136"/>
                </a:cubicBezTo>
                <a:cubicBezTo>
                  <a:pt x="65" y="139"/>
                  <a:pt x="62" y="140"/>
                  <a:pt x="59" y="137"/>
                </a:cubicBezTo>
                <a:cubicBezTo>
                  <a:pt x="57" y="134"/>
                  <a:pt x="54" y="131"/>
                  <a:pt x="52" y="129"/>
                </a:cubicBezTo>
                <a:cubicBezTo>
                  <a:pt x="51" y="127"/>
                  <a:pt x="51" y="125"/>
                  <a:pt x="51" y="124"/>
                </a:cubicBezTo>
                <a:cubicBezTo>
                  <a:pt x="53" y="124"/>
                  <a:pt x="55" y="124"/>
                  <a:pt x="55" y="125"/>
                </a:cubicBezTo>
                <a:cubicBezTo>
                  <a:pt x="58" y="127"/>
                  <a:pt x="60" y="130"/>
                  <a:pt x="63" y="134"/>
                </a:cubicBezTo>
                <a:cubicBezTo>
                  <a:pt x="71" y="125"/>
                  <a:pt x="78" y="118"/>
                  <a:pt x="86" y="110"/>
                </a:cubicBezTo>
                <a:cubicBezTo>
                  <a:pt x="87" y="109"/>
                  <a:pt x="88" y="107"/>
                  <a:pt x="90" y="106"/>
                </a:cubicBezTo>
                <a:cubicBezTo>
                  <a:pt x="91" y="106"/>
                  <a:pt x="93" y="106"/>
                  <a:pt x="94" y="106"/>
                </a:cubicBezTo>
                <a:cubicBezTo>
                  <a:pt x="94" y="107"/>
                  <a:pt x="94" y="109"/>
                  <a:pt x="94" y="110"/>
                </a:cubicBezTo>
                <a:cubicBezTo>
                  <a:pt x="86" y="115"/>
                  <a:pt x="87" y="122"/>
                  <a:pt x="87" y="130"/>
                </a:cubicBezTo>
                <a:cubicBezTo>
                  <a:pt x="88" y="142"/>
                  <a:pt x="78" y="153"/>
                  <a:pt x="66" y="154"/>
                </a:cubicBezTo>
                <a:cubicBezTo>
                  <a:pt x="53" y="155"/>
                  <a:pt x="41" y="148"/>
                  <a:pt x="38" y="135"/>
                </a:cubicBezTo>
                <a:cubicBezTo>
                  <a:pt x="35" y="123"/>
                  <a:pt x="41" y="110"/>
                  <a:pt x="53" y="105"/>
                </a:cubicBezTo>
                <a:cubicBezTo>
                  <a:pt x="55" y="105"/>
                  <a:pt x="57" y="104"/>
                  <a:pt x="59" y="103"/>
                </a:cubicBezTo>
                <a:close/>
                <a:moveTo>
                  <a:pt x="79" y="57"/>
                </a:moveTo>
                <a:cubicBezTo>
                  <a:pt x="77" y="44"/>
                  <a:pt x="75" y="32"/>
                  <a:pt x="69" y="22"/>
                </a:cubicBezTo>
                <a:cubicBezTo>
                  <a:pt x="65" y="16"/>
                  <a:pt x="60" y="16"/>
                  <a:pt x="56" y="22"/>
                </a:cubicBezTo>
                <a:cubicBezTo>
                  <a:pt x="49" y="33"/>
                  <a:pt x="48" y="45"/>
                  <a:pt x="46" y="57"/>
                </a:cubicBezTo>
                <a:cubicBezTo>
                  <a:pt x="64" y="48"/>
                  <a:pt x="66" y="51"/>
                  <a:pt x="79" y="57"/>
                </a:cubicBezTo>
                <a:close/>
                <a:moveTo>
                  <a:pt x="76" y="19"/>
                </a:moveTo>
                <a:cubicBezTo>
                  <a:pt x="79" y="32"/>
                  <a:pt x="82" y="45"/>
                  <a:pt x="85" y="57"/>
                </a:cubicBezTo>
                <a:cubicBezTo>
                  <a:pt x="90" y="55"/>
                  <a:pt x="95" y="52"/>
                  <a:pt x="100" y="52"/>
                </a:cubicBezTo>
                <a:cubicBezTo>
                  <a:pt x="105" y="51"/>
                  <a:pt x="110" y="53"/>
                  <a:pt x="115" y="54"/>
                </a:cubicBezTo>
                <a:cubicBezTo>
                  <a:pt x="111" y="38"/>
                  <a:pt x="92" y="21"/>
                  <a:pt x="76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7"/>
          <p:cNvSpPr/>
          <p:nvPr/>
        </p:nvSpPr>
        <p:spPr>
          <a:xfrm>
            <a:off x="3651331" y="4552727"/>
            <a:ext cx="554037" cy="423862"/>
          </a:xfrm>
          <a:custGeom>
            <a:avLst/>
            <a:gdLst/>
            <a:ahLst/>
            <a:cxnLst/>
            <a:rect l="l" t="t" r="r" b="b"/>
            <a:pathLst>
              <a:path w="147" h="111" extrusionOk="0">
                <a:moveTo>
                  <a:pt x="115" y="20"/>
                </a:moveTo>
                <a:cubicBezTo>
                  <a:pt x="102" y="20"/>
                  <a:pt x="89" y="20"/>
                  <a:pt x="76" y="20"/>
                </a:cubicBezTo>
                <a:cubicBezTo>
                  <a:pt x="76" y="49"/>
                  <a:pt x="76" y="77"/>
                  <a:pt x="76" y="106"/>
                </a:cubicBezTo>
                <a:cubicBezTo>
                  <a:pt x="80" y="106"/>
                  <a:pt x="84" y="106"/>
                  <a:pt x="87" y="106"/>
                </a:cubicBezTo>
                <a:cubicBezTo>
                  <a:pt x="89" y="106"/>
                  <a:pt x="90" y="108"/>
                  <a:pt x="92" y="109"/>
                </a:cubicBezTo>
                <a:cubicBezTo>
                  <a:pt x="90" y="110"/>
                  <a:pt x="89" y="111"/>
                  <a:pt x="88" y="111"/>
                </a:cubicBezTo>
                <a:cubicBezTo>
                  <a:pt x="78" y="111"/>
                  <a:pt x="68" y="111"/>
                  <a:pt x="59" y="111"/>
                </a:cubicBezTo>
                <a:cubicBezTo>
                  <a:pt x="57" y="111"/>
                  <a:pt x="56" y="110"/>
                  <a:pt x="55" y="109"/>
                </a:cubicBezTo>
                <a:cubicBezTo>
                  <a:pt x="56" y="108"/>
                  <a:pt x="57" y="106"/>
                  <a:pt x="59" y="106"/>
                </a:cubicBezTo>
                <a:cubicBezTo>
                  <a:pt x="62" y="106"/>
                  <a:pt x="66" y="106"/>
                  <a:pt x="70" y="106"/>
                </a:cubicBezTo>
                <a:cubicBezTo>
                  <a:pt x="70" y="77"/>
                  <a:pt x="70" y="49"/>
                  <a:pt x="70" y="20"/>
                </a:cubicBezTo>
                <a:cubicBezTo>
                  <a:pt x="57" y="20"/>
                  <a:pt x="45" y="20"/>
                  <a:pt x="31" y="20"/>
                </a:cubicBezTo>
                <a:cubicBezTo>
                  <a:pt x="36" y="34"/>
                  <a:pt x="41" y="48"/>
                  <a:pt x="46" y="62"/>
                </a:cubicBezTo>
                <a:cubicBezTo>
                  <a:pt x="46" y="63"/>
                  <a:pt x="47" y="64"/>
                  <a:pt x="48" y="64"/>
                </a:cubicBezTo>
                <a:cubicBezTo>
                  <a:pt x="55" y="65"/>
                  <a:pt x="53" y="70"/>
                  <a:pt x="52" y="73"/>
                </a:cubicBezTo>
                <a:cubicBezTo>
                  <a:pt x="50" y="85"/>
                  <a:pt x="39" y="93"/>
                  <a:pt x="26" y="93"/>
                </a:cubicBezTo>
                <a:cubicBezTo>
                  <a:pt x="14" y="93"/>
                  <a:pt x="3" y="84"/>
                  <a:pt x="2" y="72"/>
                </a:cubicBezTo>
                <a:cubicBezTo>
                  <a:pt x="1" y="69"/>
                  <a:pt x="0" y="65"/>
                  <a:pt x="5" y="64"/>
                </a:cubicBezTo>
                <a:cubicBezTo>
                  <a:pt x="7" y="64"/>
                  <a:pt x="8" y="62"/>
                  <a:pt x="9" y="60"/>
                </a:cubicBezTo>
                <a:cubicBezTo>
                  <a:pt x="14" y="46"/>
                  <a:pt x="19" y="32"/>
                  <a:pt x="24" y="18"/>
                </a:cubicBezTo>
                <a:cubicBezTo>
                  <a:pt x="25" y="13"/>
                  <a:pt x="29" y="14"/>
                  <a:pt x="32" y="14"/>
                </a:cubicBezTo>
                <a:cubicBezTo>
                  <a:pt x="42" y="14"/>
                  <a:pt x="52" y="15"/>
                  <a:pt x="62" y="15"/>
                </a:cubicBezTo>
                <a:cubicBezTo>
                  <a:pt x="63" y="15"/>
                  <a:pt x="64" y="14"/>
                  <a:pt x="65" y="14"/>
                </a:cubicBezTo>
                <a:cubicBezTo>
                  <a:pt x="66" y="8"/>
                  <a:pt x="63" y="0"/>
                  <a:pt x="73" y="0"/>
                </a:cubicBezTo>
                <a:cubicBezTo>
                  <a:pt x="78" y="0"/>
                  <a:pt x="81" y="3"/>
                  <a:pt x="82" y="14"/>
                </a:cubicBezTo>
                <a:cubicBezTo>
                  <a:pt x="92" y="14"/>
                  <a:pt x="102" y="15"/>
                  <a:pt x="112" y="14"/>
                </a:cubicBezTo>
                <a:cubicBezTo>
                  <a:pt x="119" y="14"/>
                  <a:pt x="122" y="16"/>
                  <a:pt x="124" y="22"/>
                </a:cubicBezTo>
                <a:cubicBezTo>
                  <a:pt x="128" y="35"/>
                  <a:pt x="133" y="48"/>
                  <a:pt x="138" y="60"/>
                </a:cubicBezTo>
                <a:cubicBezTo>
                  <a:pt x="138" y="62"/>
                  <a:pt x="139" y="64"/>
                  <a:pt x="140" y="64"/>
                </a:cubicBezTo>
                <a:cubicBezTo>
                  <a:pt x="147" y="65"/>
                  <a:pt x="145" y="69"/>
                  <a:pt x="144" y="73"/>
                </a:cubicBezTo>
                <a:cubicBezTo>
                  <a:pt x="142" y="85"/>
                  <a:pt x="131" y="93"/>
                  <a:pt x="118" y="93"/>
                </a:cubicBezTo>
                <a:cubicBezTo>
                  <a:pt x="106" y="93"/>
                  <a:pt x="95" y="83"/>
                  <a:pt x="94" y="71"/>
                </a:cubicBezTo>
                <a:cubicBezTo>
                  <a:pt x="93" y="68"/>
                  <a:pt x="93" y="65"/>
                  <a:pt x="97" y="65"/>
                </a:cubicBezTo>
                <a:cubicBezTo>
                  <a:pt x="99" y="64"/>
                  <a:pt x="100" y="63"/>
                  <a:pt x="101" y="62"/>
                </a:cubicBezTo>
                <a:cubicBezTo>
                  <a:pt x="105" y="48"/>
                  <a:pt x="110" y="34"/>
                  <a:pt x="115" y="20"/>
                </a:cubicBezTo>
                <a:close/>
                <a:moveTo>
                  <a:pt x="133" y="64"/>
                </a:moveTo>
                <a:cubicBezTo>
                  <a:pt x="129" y="52"/>
                  <a:pt x="124" y="39"/>
                  <a:pt x="120" y="27"/>
                </a:cubicBezTo>
                <a:cubicBezTo>
                  <a:pt x="119" y="27"/>
                  <a:pt x="119" y="27"/>
                  <a:pt x="118" y="27"/>
                </a:cubicBezTo>
                <a:cubicBezTo>
                  <a:pt x="114" y="40"/>
                  <a:pt x="110" y="52"/>
                  <a:pt x="106" y="64"/>
                </a:cubicBezTo>
                <a:cubicBezTo>
                  <a:pt x="115" y="64"/>
                  <a:pt x="124" y="64"/>
                  <a:pt x="133" y="64"/>
                </a:cubicBezTo>
                <a:close/>
                <a:moveTo>
                  <a:pt x="27" y="25"/>
                </a:moveTo>
                <a:cubicBezTo>
                  <a:pt x="22" y="39"/>
                  <a:pt x="18" y="52"/>
                  <a:pt x="13" y="64"/>
                </a:cubicBezTo>
                <a:cubicBezTo>
                  <a:pt x="23" y="64"/>
                  <a:pt x="32" y="64"/>
                  <a:pt x="41" y="64"/>
                </a:cubicBezTo>
                <a:cubicBezTo>
                  <a:pt x="36" y="52"/>
                  <a:pt x="32" y="39"/>
                  <a:pt x="27" y="25"/>
                </a:cubicBezTo>
                <a:close/>
                <a:moveTo>
                  <a:pt x="7" y="70"/>
                </a:moveTo>
                <a:cubicBezTo>
                  <a:pt x="10" y="82"/>
                  <a:pt x="19" y="89"/>
                  <a:pt x="29" y="87"/>
                </a:cubicBezTo>
                <a:cubicBezTo>
                  <a:pt x="39" y="86"/>
                  <a:pt x="46" y="79"/>
                  <a:pt x="46" y="70"/>
                </a:cubicBezTo>
                <a:cubicBezTo>
                  <a:pt x="33" y="70"/>
                  <a:pt x="21" y="70"/>
                  <a:pt x="7" y="70"/>
                </a:cubicBezTo>
                <a:close/>
                <a:moveTo>
                  <a:pt x="100" y="70"/>
                </a:moveTo>
                <a:cubicBezTo>
                  <a:pt x="101" y="81"/>
                  <a:pt x="110" y="88"/>
                  <a:pt x="120" y="88"/>
                </a:cubicBezTo>
                <a:cubicBezTo>
                  <a:pt x="130" y="87"/>
                  <a:pt x="138" y="80"/>
                  <a:pt x="138" y="70"/>
                </a:cubicBezTo>
                <a:cubicBezTo>
                  <a:pt x="125" y="70"/>
                  <a:pt x="113" y="70"/>
                  <a:pt x="100" y="70"/>
                </a:cubicBezTo>
                <a:close/>
                <a:moveTo>
                  <a:pt x="78" y="9"/>
                </a:moveTo>
                <a:cubicBezTo>
                  <a:pt x="76" y="7"/>
                  <a:pt x="74" y="5"/>
                  <a:pt x="73" y="6"/>
                </a:cubicBezTo>
                <a:cubicBezTo>
                  <a:pt x="72" y="6"/>
                  <a:pt x="70" y="8"/>
                  <a:pt x="70" y="9"/>
                </a:cubicBezTo>
                <a:cubicBezTo>
                  <a:pt x="70" y="10"/>
                  <a:pt x="72" y="12"/>
                  <a:pt x="73" y="13"/>
                </a:cubicBezTo>
                <a:cubicBezTo>
                  <a:pt x="74" y="12"/>
                  <a:pt x="76" y="11"/>
                  <a:pt x="78" y="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5" name="Google Shape;835;p27"/>
          <p:cNvGrpSpPr/>
          <p:nvPr/>
        </p:nvGrpSpPr>
        <p:grpSpPr>
          <a:xfrm>
            <a:off x="9664610" y="3796010"/>
            <a:ext cx="446087" cy="366712"/>
            <a:chOff x="4014788" y="7173913"/>
            <a:chExt cx="446087" cy="366712"/>
          </a:xfrm>
        </p:grpSpPr>
        <p:sp>
          <p:nvSpPr>
            <p:cNvPr id="836" name="Google Shape;836;p27"/>
            <p:cNvSpPr/>
            <p:nvPr/>
          </p:nvSpPr>
          <p:spPr>
            <a:xfrm>
              <a:off x="4097338" y="7173913"/>
              <a:ext cx="363537" cy="366712"/>
            </a:xfrm>
            <a:custGeom>
              <a:avLst/>
              <a:gdLst/>
              <a:ahLst/>
              <a:cxnLst/>
              <a:rect l="l" t="t" r="r" b="b"/>
              <a:pathLst>
                <a:path w="97" h="96" extrusionOk="0">
                  <a:moveTo>
                    <a:pt x="6" y="71"/>
                  </a:moveTo>
                  <a:cubicBezTo>
                    <a:pt x="0" y="64"/>
                    <a:pt x="0" y="61"/>
                    <a:pt x="7" y="54"/>
                  </a:cubicBezTo>
                  <a:cubicBezTo>
                    <a:pt x="10" y="51"/>
                    <a:pt x="13" y="48"/>
                    <a:pt x="16" y="45"/>
                  </a:cubicBezTo>
                  <a:cubicBezTo>
                    <a:pt x="17" y="44"/>
                    <a:pt x="19" y="45"/>
                    <a:pt x="21" y="44"/>
                  </a:cubicBezTo>
                  <a:cubicBezTo>
                    <a:pt x="21" y="46"/>
                    <a:pt x="21" y="48"/>
                    <a:pt x="20" y="49"/>
                  </a:cubicBezTo>
                  <a:cubicBezTo>
                    <a:pt x="17" y="52"/>
                    <a:pt x="14" y="55"/>
                    <a:pt x="11" y="58"/>
                  </a:cubicBezTo>
                  <a:cubicBezTo>
                    <a:pt x="10" y="60"/>
                    <a:pt x="9" y="63"/>
                    <a:pt x="8" y="65"/>
                  </a:cubicBezTo>
                  <a:cubicBezTo>
                    <a:pt x="11" y="64"/>
                    <a:pt x="14" y="64"/>
                    <a:pt x="16" y="62"/>
                  </a:cubicBezTo>
                  <a:cubicBezTo>
                    <a:pt x="20" y="59"/>
                    <a:pt x="24" y="54"/>
                    <a:pt x="28" y="51"/>
                  </a:cubicBezTo>
                  <a:cubicBezTo>
                    <a:pt x="29" y="49"/>
                    <a:pt x="32" y="49"/>
                    <a:pt x="34" y="48"/>
                  </a:cubicBezTo>
                  <a:cubicBezTo>
                    <a:pt x="33" y="50"/>
                    <a:pt x="33" y="53"/>
                    <a:pt x="31" y="54"/>
                  </a:cubicBezTo>
                  <a:cubicBezTo>
                    <a:pt x="25" y="61"/>
                    <a:pt x="18" y="67"/>
                    <a:pt x="12" y="74"/>
                  </a:cubicBezTo>
                  <a:cubicBezTo>
                    <a:pt x="11" y="76"/>
                    <a:pt x="11" y="78"/>
                    <a:pt x="10" y="81"/>
                  </a:cubicBezTo>
                  <a:cubicBezTo>
                    <a:pt x="12" y="80"/>
                    <a:pt x="15" y="80"/>
                    <a:pt x="16" y="79"/>
                  </a:cubicBezTo>
                  <a:cubicBezTo>
                    <a:pt x="24" y="72"/>
                    <a:pt x="31" y="64"/>
                    <a:pt x="38" y="57"/>
                  </a:cubicBezTo>
                  <a:cubicBezTo>
                    <a:pt x="40" y="56"/>
                    <a:pt x="42" y="56"/>
                    <a:pt x="45" y="55"/>
                  </a:cubicBezTo>
                  <a:cubicBezTo>
                    <a:pt x="44" y="57"/>
                    <a:pt x="44" y="59"/>
                    <a:pt x="42" y="61"/>
                  </a:cubicBezTo>
                  <a:cubicBezTo>
                    <a:pt x="36" y="67"/>
                    <a:pt x="30" y="73"/>
                    <a:pt x="24" y="80"/>
                  </a:cubicBezTo>
                  <a:cubicBezTo>
                    <a:pt x="22" y="81"/>
                    <a:pt x="23" y="84"/>
                    <a:pt x="22" y="86"/>
                  </a:cubicBezTo>
                  <a:cubicBezTo>
                    <a:pt x="24" y="85"/>
                    <a:pt x="27" y="85"/>
                    <a:pt x="28" y="84"/>
                  </a:cubicBezTo>
                  <a:cubicBezTo>
                    <a:pt x="35" y="78"/>
                    <a:pt x="41" y="71"/>
                    <a:pt x="47" y="65"/>
                  </a:cubicBezTo>
                  <a:cubicBezTo>
                    <a:pt x="49" y="64"/>
                    <a:pt x="51" y="64"/>
                    <a:pt x="53" y="63"/>
                  </a:cubicBezTo>
                  <a:cubicBezTo>
                    <a:pt x="52" y="65"/>
                    <a:pt x="52" y="68"/>
                    <a:pt x="51" y="69"/>
                  </a:cubicBezTo>
                  <a:cubicBezTo>
                    <a:pt x="47" y="74"/>
                    <a:pt x="42" y="78"/>
                    <a:pt x="38" y="82"/>
                  </a:cubicBezTo>
                  <a:cubicBezTo>
                    <a:pt x="37" y="84"/>
                    <a:pt x="37" y="86"/>
                    <a:pt x="37" y="88"/>
                  </a:cubicBezTo>
                  <a:cubicBezTo>
                    <a:pt x="39" y="88"/>
                    <a:pt x="41" y="88"/>
                    <a:pt x="42" y="87"/>
                  </a:cubicBezTo>
                  <a:cubicBezTo>
                    <a:pt x="54" y="75"/>
                    <a:pt x="66" y="63"/>
                    <a:pt x="78" y="51"/>
                  </a:cubicBezTo>
                  <a:cubicBezTo>
                    <a:pt x="82" y="45"/>
                    <a:pt x="86" y="38"/>
                    <a:pt x="90" y="32"/>
                  </a:cubicBezTo>
                  <a:cubicBezTo>
                    <a:pt x="91" y="31"/>
                    <a:pt x="90" y="28"/>
                    <a:pt x="89" y="27"/>
                  </a:cubicBezTo>
                  <a:cubicBezTo>
                    <a:pt x="83" y="21"/>
                    <a:pt x="77" y="14"/>
                    <a:pt x="71" y="8"/>
                  </a:cubicBezTo>
                  <a:cubicBezTo>
                    <a:pt x="69" y="6"/>
                    <a:pt x="66" y="6"/>
                    <a:pt x="63" y="9"/>
                  </a:cubicBezTo>
                  <a:cubicBezTo>
                    <a:pt x="62" y="10"/>
                    <a:pt x="60" y="10"/>
                    <a:pt x="58" y="10"/>
                  </a:cubicBezTo>
                  <a:cubicBezTo>
                    <a:pt x="59" y="8"/>
                    <a:pt x="59" y="6"/>
                    <a:pt x="59" y="5"/>
                  </a:cubicBezTo>
                  <a:cubicBezTo>
                    <a:pt x="62" y="1"/>
                    <a:pt x="67" y="0"/>
                    <a:pt x="71" y="2"/>
                  </a:cubicBezTo>
                  <a:cubicBezTo>
                    <a:pt x="82" y="8"/>
                    <a:pt x="90" y="16"/>
                    <a:pt x="95" y="27"/>
                  </a:cubicBezTo>
                  <a:cubicBezTo>
                    <a:pt x="96" y="29"/>
                    <a:pt x="97" y="33"/>
                    <a:pt x="95" y="34"/>
                  </a:cubicBezTo>
                  <a:cubicBezTo>
                    <a:pt x="88" y="44"/>
                    <a:pt x="81" y="54"/>
                    <a:pt x="73" y="64"/>
                  </a:cubicBezTo>
                  <a:cubicBezTo>
                    <a:pt x="72" y="65"/>
                    <a:pt x="71" y="66"/>
                    <a:pt x="70" y="67"/>
                  </a:cubicBezTo>
                  <a:cubicBezTo>
                    <a:pt x="63" y="74"/>
                    <a:pt x="55" y="82"/>
                    <a:pt x="48" y="89"/>
                  </a:cubicBezTo>
                  <a:cubicBezTo>
                    <a:pt x="41" y="96"/>
                    <a:pt x="38" y="96"/>
                    <a:pt x="30" y="90"/>
                  </a:cubicBezTo>
                  <a:cubicBezTo>
                    <a:pt x="25" y="93"/>
                    <a:pt x="20" y="94"/>
                    <a:pt x="16" y="88"/>
                  </a:cubicBezTo>
                  <a:cubicBezTo>
                    <a:pt x="16" y="88"/>
                    <a:pt x="15" y="87"/>
                    <a:pt x="14" y="87"/>
                  </a:cubicBezTo>
                  <a:cubicBezTo>
                    <a:pt x="4" y="85"/>
                    <a:pt x="2" y="81"/>
                    <a:pt x="6" y="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4014788" y="7178675"/>
              <a:ext cx="338137" cy="212725"/>
            </a:xfrm>
            <a:custGeom>
              <a:avLst/>
              <a:gdLst/>
              <a:ahLst/>
              <a:cxnLst/>
              <a:rect l="l" t="t" r="r" b="b"/>
              <a:pathLst>
                <a:path w="90" h="56" extrusionOk="0">
                  <a:moveTo>
                    <a:pt x="84" y="20"/>
                  </a:moveTo>
                  <a:cubicBezTo>
                    <a:pt x="79" y="19"/>
                    <a:pt x="74" y="18"/>
                    <a:pt x="70" y="17"/>
                  </a:cubicBezTo>
                  <a:cubicBezTo>
                    <a:pt x="58" y="16"/>
                    <a:pt x="46" y="14"/>
                    <a:pt x="36" y="7"/>
                  </a:cubicBezTo>
                  <a:cubicBezTo>
                    <a:pt x="33" y="5"/>
                    <a:pt x="29" y="5"/>
                    <a:pt x="26" y="8"/>
                  </a:cubicBezTo>
                  <a:cubicBezTo>
                    <a:pt x="20" y="13"/>
                    <a:pt x="15" y="19"/>
                    <a:pt x="9" y="25"/>
                  </a:cubicBezTo>
                  <a:cubicBezTo>
                    <a:pt x="8" y="27"/>
                    <a:pt x="8" y="30"/>
                    <a:pt x="8" y="31"/>
                  </a:cubicBezTo>
                  <a:cubicBezTo>
                    <a:pt x="12" y="38"/>
                    <a:pt x="17" y="44"/>
                    <a:pt x="21" y="51"/>
                  </a:cubicBezTo>
                  <a:cubicBezTo>
                    <a:pt x="22" y="52"/>
                    <a:pt x="21" y="54"/>
                    <a:pt x="21" y="56"/>
                  </a:cubicBezTo>
                  <a:cubicBezTo>
                    <a:pt x="20" y="55"/>
                    <a:pt x="18" y="55"/>
                    <a:pt x="17" y="54"/>
                  </a:cubicBezTo>
                  <a:cubicBezTo>
                    <a:pt x="14" y="50"/>
                    <a:pt x="12" y="46"/>
                    <a:pt x="9" y="43"/>
                  </a:cubicBezTo>
                  <a:cubicBezTo>
                    <a:pt x="8" y="41"/>
                    <a:pt x="8" y="39"/>
                    <a:pt x="6" y="37"/>
                  </a:cubicBezTo>
                  <a:cubicBezTo>
                    <a:pt x="0" y="33"/>
                    <a:pt x="0" y="27"/>
                    <a:pt x="5" y="22"/>
                  </a:cubicBezTo>
                  <a:cubicBezTo>
                    <a:pt x="11" y="15"/>
                    <a:pt x="17" y="8"/>
                    <a:pt x="25" y="3"/>
                  </a:cubicBezTo>
                  <a:cubicBezTo>
                    <a:pt x="27" y="1"/>
                    <a:pt x="33" y="0"/>
                    <a:pt x="36" y="1"/>
                  </a:cubicBezTo>
                  <a:cubicBezTo>
                    <a:pt x="50" y="10"/>
                    <a:pt x="66" y="11"/>
                    <a:pt x="82" y="13"/>
                  </a:cubicBezTo>
                  <a:cubicBezTo>
                    <a:pt x="85" y="14"/>
                    <a:pt x="90" y="16"/>
                    <a:pt x="90" y="17"/>
                  </a:cubicBezTo>
                  <a:cubicBezTo>
                    <a:pt x="90" y="22"/>
                    <a:pt x="88" y="28"/>
                    <a:pt x="83" y="28"/>
                  </a:cubicBezTo>
                  <a:cubicBezTo>
                    <a:pt x="73" y="27"/>
                    <a:pt x="68" y="31"/>
                    <a:pt x="61" y="36"/>
                  </a:cubicBezTo>
                  <a:cubicBezTo>
                    <a:pt x="54" y="41"/>
                    <a:pt x="46" y="38"/>
                    <a:pt x="39" y="34"/>
                  </a:cubicBezTo>
                  <a:cubicBezTo>
                    <a:pt x="38" y="34"/>
                    <a:pt x="38" y="32"/>
                    <a:pt x="37" y="30"/>
                  </a:cubicBezTo>
                  <a:cubicBezTo>
                    <a:pt x="38" y="30"/>
                    <a:pt x="40" y="29"/>
                    <a:pt x="41" y="30"/>
                  </a:cubicBezTo>
                  <a:cubicBezTo>
                    <a:pt x="43" y="30"/>
                    <a:pt x="45" y="32"/>
                    <a:pt x="47" y="32"/>
                  </a:cubicBezTo>
                  <a:cubicBezTo>
                    <a:pt x="54" y="34"/>
                    <a:pt x="59" y="33"/>
                    <a:pt x="63" y="27"/>
                  </a:cubicBezTo>
                  <a:cubicBezTo>
                    <a:pt x="66" y="23"/>
                    <a:pt x="70" y="22"/>
                    <a:pt x="74" y="22"/>
                  </a:cubicBezTo>
                  <a:cubicBezTo>
                    <a:pt x="77" y="23"/>
                    <a:pt x="80" y="22"/>
                    <a:pt x="84" y="22"/>
                  </a:cubicBezTo>
                  <a:cubicBezTo>
                    <a:pt x="84" y="21"/>
                    <a:pt x="84" y="20"/>
                    <a:pt x="84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8" name="Google Shape;838;p27"/>
          <p:cNvGrpSpPr/>
          <p:nvPr/>
        </p:nvGrpSpPr>
        <p:grpSpPr>
          <a:xfrm>
            <a:off x="7689751" y="4036251"/>
            <a:ext cx="473075" cy="442912"/>
            <a:chOff x="3213100" y="7154863"/>
            <a:chExt cx="473075" cy="442912"/>
          </a:xfrm>
        </p:grpSpPr>
        <p:sp>
          <p:nvSpPr>
            <p:cNvPr id="839" name="Google Shape;839;p27"/>
            <p:cNvSpPr/>
            <p:nvPr/>
          </p:nvSpPr>
          <p:spPr>
            <a:xfrm>
              <a:off x="3352800" y="7254875"/>
              <a:ext cx="333375" cy="342900"/>
            </a:xfrm>
            <a:custGeom>
              <a:avLst/>
              <a:gdLst/>
              <a:ahLst/>
              <a:cxnLst/>
              <a:rect l="l" t="t" r="r" b="b"/>
              <a:pathLst>
                <a:path w="89" h="90" extrusionOk="0">
                  <a:moveTo>
                    <a:pt x="68" y="11"/>
                  </a:moveTo>
                  <a:cubicBezTo>
                    <a:pt x="66" y="14"/>
                    <a:pt x="65" y="18"/>
                    <a:pt x="64" y="21"/>
                  </a:cubicBezTo>
                  <a:cubicBezTo>
                    <a:pt x="63" y="22"/>
                    <a:pt x="61" y="23"/>
                    <a:pt x="60" y="23"/>
                  </a:cubicBezTo>
                  <a:cubicBezTo>
                    <a:pt x="59" y="22"/>
                    <a:pt x="58" y="20"/>
                    <a:pt x="59" y="19"/>
                  </a:cubicBezTo>
                  <a:cubicBezTo>
                    <a:pt x="61" y="13"/>
                    <a:pt x="63" y="7"/>
                    <a:pt x="66" y="2"/>
                  </a:cubicBezTo>
                  <a:cubicBezTo>
                    <a:pt x="66" y="1"/>
                    <a:pt x="69" y="0"/>
                    <a:pt x="71" y="0"/>
                  </a:cubicBezTo>
                  <a:cubicBezTo>
                    <a:pt x="76" y="2"/>
                    <a:pt x="81" y="4"/>
                    <a:pt x="87" y="7"/>
                  </a:cubicBezTo>
                  <a:cubicBezTo>
                    <a:pt x="88" y="7"/>
                    <a:pt x="88" y="9"/>
                    <a:pt x="89" y="11"/>
                  </a:cubicBezTo>
                  <a:cubicBezTo>
                    <a:pt x="88" y="11"/>
                    <a:pt x="86" y="12"/>
                    <a:pt x="85" y="12"/>
                  </a:cubicBezTo>
                  <a:cubicBezTo>
                    <a:pt x="82" y="11"/>
                    <a:pt x="79" y="9"/>
                    <a:pt x="76" y="8"/>
                  </a:cubicBezTo>
                  <a:cubicBezTo>
                    <a:pt x="76" y="16"/>
                    <a:pt x="77" y="23"/>
                    <a:pt x="77" y="31"/>
                  </a:cubicBezTo>
                  <a:cubicBezTo>
                    <a:pt x="76" y="66"/>
                    <a:pt x="33" y="90"/>
                    <a:pt x="3" y="72"/>
                  </a:cubicBezTo>
                  <a:cubicBezTo>
                    <a:pt x="2" y="71"/>
                    <a:pt x="1" y="69"/>
                    <a:pt x="0" y="67"/>
                  </a:cubicBezTo>
                  <a:cubicBezTo>
                    <a:pt x="2" y="67"/>
                    <a:pt x="5" y="67"/>
                    <a:pt x="6" y="68"/>
                  </a:cubicBezTo>
                  <a:cubicBezTo>
                    <a:pt x="35" y="80"/>
                    <a:pt x="66" y="65"/>
                    <a:pt x="72" y="34"/>
                  </a:cubicBezTo>
                  <a:cubicBezTo>
                    <a:pt x="73" y="27"/>
                    <a:pt x="71" y="19"/>
                    <a:pt x="71" y="11"/>
                  </a:cubicBezTo>
                  <a:cubicBezTo>
                    <a:pt x="70" y="11"/>
                    <a:pt x="69" y="11"/>
                    <a:pt x="68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3213100" y="7154863"/>
              <a:ext cx="338137" cy="306387"/>
            </a:xfrm>
            <a:custGeom>
              <a:avLst/>
              <a:gdLst/>
              <a:ahLst/>
              <a:cxnLst/>
              <a:rect l="l" t="t" r="r" b="b"/>
              <a:pathLst>
                <a:path w="90" h="80" extrusionOk="0">
                  <a:moveTo>
                    <a:pt x="22" y="68"/>
                  </a:moveTo>
                  <a:cubicBezTo>
                    <a:pt x="23" y="64"/>
                    <a:pt x="24" y="61"/>
                    <a:pt x="25" y="58"/>
                  </a:cubicBezTo>
                  <a:cubicBezTo>
                    <a:pt x="26" y="57"/>
                    <a:pt x="28" y="56"/>
                    <a:pt x="29" y="55"/>
                  </a:cubicBezTo>
                  <a:cubicBezTo>
                    <a:pt x="30" y="57"/>
                    <a:pt x="31" y="58"/>
                    <a:pt x="30" y="60"/>
                  </a:cubicBezTo>
                  <a:cubicBezTo>
                    <a:pt x="29" y="65"/>
                    <a:pt x="27" y="71"/>
                    <a:pt x="25" y="76"/>
                  </a:cubicBezTo>
                  <a:cubicBezTo>
                    <a:pt x="25" y="78"/>
                    <a:pt x="22" y="80"/>
                    <a:pt x="21" y="79"/>
                  </a:cubicBezTo>
                  <a:cubicBezTo>
                    <a:pt x="15" y="78"/>
                    <a:pt x="9" y="76"/>
                    <a:pt x="3" y="74"/>
                  </a:cubicBezTo>
                  <a:cubicBezTo>
                    <a:pt x="2" y="73"/>
                    <a:pt x="1" y="71"/>
                    <a:pt x="0" y="70"/>
                  </a:cubicBezTo>
                  <a:cubicBezTo>
                    <a:pt x="2" y="70"/>
                    <a:pt x="3" y="68"/>
                    <a:pt x="5" y="69"/>
                  </a:cubicBezTo>
                  <a:cubicBezTo>
                    <a:pt x="8" y="69"/>
                    <a:pt x="12" y="71"/>
                    <a:pt x="15" y="72"/>
                  </a:cubicBezTo>
                  <a:cubicBezTo>
                    <a:pt x="14" y="64"/>
                    <a:pt x="13" y="57"/>
                    <a:pt x="13" y="50"/>
                  </a:cubicBezTo>
                  <a:cubicBezTo>
                    <a:pt x="14" y="29"/>
                    <a:pt x="30" y="10"/>
                    <a:pt x="50" y="4"/>
                  </a:cubicBezTo>
                  <a:cubicBezTo>
                    <a:pt x="63" y="0"/>
                    <a:pt x="75" y="2"/>
                    <a:pt x="87" y="8"/>
                  </a:cubicBezTo>
                  <a:cubicBezTo>
                    <a:pt x="88" y="8"/>
                    <a:pt x="89" y="11"/>
                    <a:pt x="90" y="12"/>
                  </a:cubicBezTo>
                  <a:cubicBezTo>
                    <a:pt x="88" y="12"/>
                    <a:pt x="86" y="13"/>
                    <a:pt x="85" y="13"/>
                  </a:cubicBezTo>
                  <a:cubicBezTo>
                    <a:pt x="68" y="4"/>
                    <a:pt x="52" y="6"/>
                    <a:pt x="37" y="16"/>
                  </a:cubicBezTo>
                  <a:cubicBezTo>
                    <a:pt x="21" y="26"/>
                    <a:pt x="14" y="50"/>
                    <a:pt x="22" y="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3344863" y="7250113"/>
              <a:ext cx="209550" cy="203200"/>
            </a:xfrm>
            <a:custGeom>
              <a:avLst/>
              <a:gdLst/>
              <a:ahLst/>
              <a:cxnLst/>
              <a:rect l="l" t="t" r="r" b="b"/>
              <a:pathLst>
                <a:path w="56" h="53" extrusionOk="0">
                  <a:moveTo>
                    <a:pt x="56" y="20"/>
                  </a:moveTo>
                  <a:cubicBezTo>
                    <a:pt x="54" y="24"/>
                    <a:pt x="53" y="28"/>
                    <a:pt x="51" y="30"/>
                  </a:cubicBezTo>
                  <a:cubicBezTo>
                    <a:pt x="45" y="37"/>
                    <a:pt x="38" y="43"/>
                    <a:pt x="32" y="50"/>
                  </a:cubicBezTo>
                  <a:cubicBezTo>
                    <a:pt x="29" y="53"/>
                    <a:pt x="27" y="52"/>
                    <a:pt x="25" y="50"/>
                  </a:cubicBezTo>
                  <a:cubicBezTo>
                    <a:pt x="19" y="44"/>
                    <a:pt x="13" y="38"/>
                    <a:pt x="7" y="31"/>
                  </a:cubicBezTo>
                  <a:cubicBezTo>
                    <a:pt x="1" y="25"/>
                    <a:pt x="0" y="18"/>
                    <a:pt x="3" y="12"/>
                  </a:cubicBezTo>
                  <a:cubicBezTo>
                    <a:pt x="8" y="5"/>
                    <a:pt x="16" y="2"/>
                    <a:pt x="24" y="5"/>
                  </a:cubicBezTo>
                  <a:cubicBezTo>
                    <a:pt x="27" y="6"/>
                    <a:pt x="30" y="6"/>
                    <a:pt x="33" y="5"/>
                  </a:cubicBezTo>
                  <a:cubicBezTo>
                    <a:pt x="43" y="0"/>
                    <a:pt x="55" y="9"/>
                    <a:pt x="56" y="20"/>
                  </a:cubicBezTo>
                  <a:close/>
                  <a:moveTo>
                    <a:pt x="29" y="46"/>
                  </a:moveTo>
                  <a:cubicBezTo>
                    <a:pt x="35" y="39"/>
                    <a:pt x="41" y="33"/>
                    <a:pt x="47" y="27"/>
                  </a:cubicBezTo>
                  <a:cubicBezTo>
                    <a:pt x="51" y="23"/>
                    <a:pt x="51" y="17"/>
                    <a:pt x="47" y="13"/>
                  </a:cubicBezTo>
                  <a:cubicBezTo>
                    <a:pt x="44" y="8"/>
                    <a:pt x="37" y="7"/>
                    <a:pt x="33" y="11"/>
                  </a:cubicBezTo>
                  <a:cubicBezTo>
                    <a:pt x="30" y="14"/>
                    <a:pt x="28" y="14"/>
                    <a:pt x="24" y="11"/>
                  </a:cubicBezTo>
                  <a:cubicBezTo>
                    <a:pt x="19" y="7"/>
                    <a:pt x="14" y="8"/>
                    <a:pt x="10" y="12"/>
                  </a:cubicBezTo>
                  <a:cubicBezTo>
                    <a:pt x="6" y="16"/>
                    <a:pt x="6" y="22"/>
                    <a:pt x="10" y="27"/>
                  </a:cubicBezTo>
                  <a:cubicBezTo>
                    <a:pt x="16" y="33"/>
                    <a:pt x="22" y="39"/>
                    <a:pt x="29" y="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2" name="Google Shape;842;p27"/>
          <p:cNvGrpSpPr/>
          <p:nvPr/>
        </p:nvGrpSpPr>
        <p:grpSpPr>
          <a:xfrm>
            <a:off x="5615658" y="4285488"/>
            <a:ext cx="576262" cy="582612"/>
            <a:chOff x="2298700" y="7064375"/>
            <a:chExt cx="576262" cy="582612"/>
          </a:xfrm>
        </p:grpSpPr>
        <p:sp>
          <p:nvSpPr>
            <p:cNvPr id="843" name="Google Shape;843;p27"/>
            <p:cNvSpPr/>
            <p:nvPr/>
          </p:nvSpPr>
          <p:spPr>
            <a:xfrm>
              <a:off x="2490788" y="7345363"/>
              <a:ext cx="187325" cy="146050"/>
            </a:xfrm>
            <a:custGeom>
              <a:avLst/>
              <a:gdLst/>
              <a:ahLst/>
              <a:cxnLst/>
              <a:rect l="l" t="t" r="r" b="b"/>
              <a:pathLst>
                <a:path w="50" h="38" extrusionOk="0">
                  <a:moveTo>
                    <a:pt x="26" y="1"/>
                  </a:moveTo>
                  <a:cubicBezTo>
                    <a:pt x="30" y="1"/>
                    <a:pt x="34" y="1"/>
                    <a:pt x="38" y="1"/>
                  </a:cubicBezTo>
                  <a:cubicBezTo>
                    <a:pt x="45" y="1"/>
                    <a:pt x="49" y="6"/>
                    <a:pt x="50" y="13"/>
                  </a:cubicBezTo>
                  <a:cubicBezTo>
                    <a:pt x="50" y="20"/>
                    <a:pt x="50" y="27"/>
                    <a:pt x="50" y="34"/>
                  </a:cubicBezTo>
                  <a:cubicBezTo>
                    <a:pt x="50" y="35"/>
                    <a:pt x="48" y="37"/>
                    <a:pt x="47" y="38"/>
                  </a:cubicBezTo>
                  <a:cubicBezTo>
                    <a:pt x="46" y="37"/>
                    <a:pt x="44" y="35"/>
                    <a:pt x="44" y="34"/>
                  </a:cubicBezTo>
                  <a:cubicBezTo>
                    <a:pt x="44" y="27"/>
                    <a:pt x="44" y="21"/>
                    <a:pt x="44" y="15"/>
                  </a:cubicBezTo>
                  <a:cubicBezTo>
                    <a:pt x="44" y="9"/>
                    <a:pt x="42" y="6"/>
                    <a:pt x="36" y="6"/>
                  </a:cubicBezTo>
                  <a:cubicBezTo>
                    <a:pt x="29" y="6"/>
                    <a:pt x="22" y="6"/>
                    <a:pt x="15" y="6"/>
                  </a:cubicBezTo>
                  <a:cubicBezTo>
                    <a:pt x="9" y="6"/>
                    <a:pt x="6" y="9"/>
                    <a:pt x="6" y="15"/>
                  </a:cubicBezTo>
                  <a:cubicBezTo>
                    <a:pt x="6" y="21"/>
                    <a:pt x="7" y="27"/>
                    <a:pt x="6" y="33"/>
                  </a:cubicBezTo>
                  <a:cubicBezTo>
                    <a:pt x="6" y="35"/>
                    <a:pt x="4" y="36"/>
                    <a:pt x="3" y="38"/>
                  </a:cubicBezTo>
                  <a:cubicBezTo>
                    <a:pt x="2" y="36"/>
                    <a:pt x="1" y="35"/>
                    <a:pt x="1" y="33"/>
                  </a:cubicBezTo>
                  <a:cubicBezTo>
                    <a:pt x="0" y="27"/>
                    <a:pt x="0" y="20"/>
                    <a:pt x="1" y="14"/>
                  </a:cubicBezTo>
                  <a:cubicBezTo>
                    <a:pt x="1" y="6"/>
                    <a:pt x="5" y="1"/>
                    <a:pt x="13" y="1"/>
                  </a:cubicBezTo>
                  <a:cubicBezTo>
                    <a:pt x="17" y="0"/>
                    <a:pt x="22" y="1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2532063" y="7219950"/>
              <a:ext cx="104775" cy="119062"/>
            </a:xfrm>
            <a:custGeom>
              <a:avLst/>
              <a:gdLst/>
              <a:ahLst/>
              <a:cxnLst/>
              <a:rect l="l" t="t" r="r" b="b"/>
              <a:pathLst>
                <a:path w="28" h="31" extrusionOk="0">
                  <a:moveTo>
                    <a:pt x="28" y="16"/>
                  </a:moveTo>
                  <a:cubicBezTo>
                    <a:pt x="28" y="25"/>
                    <a:pt x="23" y="31"/>
                    <a:pt x="14" y="31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3" y="0"/>
                    <a:pt x="28" y="7"/>
                    <a:pt x="28" y="16"/>
                  </a:cubicBezTo>
                  <a:close/>
                  <a:moveTo>
                    <a:pt x="23" y="15"/>
                  </a:moveTo>
                  <a:cubicBezTo>
                    <a:pt x="23" y="9"/>
                    <a:pt x="19" y="6"/>
                    <a:pt x="14" y="6"/>
                  </a:cubicBezTo>
                  <a:cubicBezTo>
                    <a:pt x="9" y="6"/>
                    <a:pt x="6" y="10"/>
                    <a:pt x="6" y="16"/>
                  </a:cubicBezTo>
                  <a:cubicBezTo>
                    <a:pt x="6" y="22"/>
                    <a:pt x="10" y="25"/>
                    <a:pt x="14" y="25"/>
                  </a:cubicBezTo>
                  <a:cubicBezTo>
                    <a:pt x="19" y="25"/>
                    <a:pt x="23" y="21"/>
                    <a:pt x="23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2573338" y="7064375"/>
              <a:ext cx="22225" cy="106362"/>
            </a:xfrm>
            <a:custGeom>
              <a:avLst/>
              <a:gdLst/>
              <a:ahLst/>
              <a:cxnLst/>
              <a:rect l="l" t="t" r="r" b="b"/>
              <a:pathLst>
                <a:path w="6" h="28" extrusionOk="0">
                  <a:moveTo>
                    <a:pt x="0" y="14"/>
                  </a:moveTo>
                  <a:cubicBezTo>
                    <a:pt x="0" y="11"/>
                    <a:pt x="0" y="7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11"/>
                    <a:pt x="6" y="18"/>
                    <a:pt x="6" y="25"/>
                  </a:cubicBezTo>
                  <a:cubicBezTo>
                    <a:pt x="6" y="26"/>
                    <a:pt x="4" y="27"/>
                    <a:pt x="3" y="28"/>
                  </a:cubicBezTo>
                  <a:cubicBezTo>
                    <a:pt x="2" y="27"/>
                    <a:pt x="1" y="26"/>
                    <a:pt x="1" y="25"/>
                  </a:cubicBezTo>
                  <a:cubicBezTo>
                    <a:pt x="0" y="21"/>
                    <a:pt x="0" y="1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2573338" y="7543800"/>
              <a:ext cx="22225" cy="103187"/>
            </a:xfrm>
            <a:custGeom>
              <a:avLst/>
              <a:gdLst/>
              <a:ahLst/>
              <a:cxnLst/>
              <a:rect l="l" t="t" r="r" b="b"/>
              <a:pathLst>
                <a:path w="6" h="27" extrusionOk="0">
                  <a:moveTo>
                    <a:pt x="0" y="13"/>
                  </a:moveTo>
                  <a:cubicBezTo>
                    <a:pt x="0" y="10"/>
                    <a:pt x="0" y="6"/>
                    <a:pt x="1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7"/>
                    <a:pt x="6" y="24"/>
                  </a:cubicBezTo>
                  <a:cubicBezTo>
                    <a:pt x="6" y="25"/>
                    <a:pt x="4" y="26"/>
                    <a:pt x="3" y="27"/>
                  </a:cubicBezTo>
                  <a:cubicBezTo>
                    <a:pt x="2" y="26"/>
                    <a:pt x="1" y="25"/>
                    <a:pt x="1" y="24"/>
                  </a:cubicBezTo>
                  <a:cubicBezTo>
                    <a:pt x="0" y="20"/>
                    <a:pt x="0" y="1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2716213" y="7146925"/>
              <a:ext cx="79375" cy="77787"/>
            </a:xfrm>
            <a:custGeom>
              <a:avLst/>
              <a:gdLst/>
              <a:ahLst/>
              <a:cxnLst/>
              <a:rect l="l" t="t" r="r" b="b"/>
              <a:pathLst>
                <a:path w="21" h="20" extrusionOk="0">
                  <a:moveTo>
                    <a:pt x="21" y="1"/>
                  </a:moveTo>
                  <a:cubicBezTo>
                    <a:pt x="20" y="4"/>
                    <a:pt x="19" y="5"/>
                    <a:pt x="18" y="6"/>
                  </a:cubicBezTo>
                  <a:cubicBezTo>
                    <a:pt x="14" y="10"/>
                    <a:pt x="9" y="15"/>
                    <a:pt x="5" y="19"/>
                  </a:cubicBezTo>
                  <a:cubicBezTo>
                    <a:pt x="3" y="20"/>
                    <a:pt x="1" y="20"/>
                    <a:pt x="0" y="20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5" y="11"/>
                    <a:pt x="10" y="6"/>
                    <a:pt x="15" y="1"/>
                  </a:cubicBezTo>
                  <a:cubicBezTo>
                    <a:pt x="16" y="1"/>
                    <a:pt x="17" y="0"/>
                    <a:pt x="18" y="0"/>
                  </a:cubicBezTo>
                  <a:cubicBezTo>
                    <a:pt x="19" y="0"/>
                    <a:pt x="20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2713038" y="7483475"/>
              <a:ext cx="82550" cy="7937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2" y="21"/>
                  </a:moveTo>
                  <a:cubicBezTo>
                    <a:pt x="19" y="21"/>
                    <a:pt x="17" y="21"/>
                    <a:pt x="16" y="20"/>
                  </a:cubicBezTo>
                  <a:cubicBezTo>
                    <a:pt x="11" y="16"/>
                    <a:pt x="6" y="10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10" y="6"/>
                    <a:pt x="15" y="12"/>
                    <a:pt x="20" y="17"/>
                  </a:cubicBezTo>
                  <a:cubicBezTo>
                    <a:pt x="21" y="18"/>
                    <a:pt x="21" y="18"/>
                    <a:pt x="22" y="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2381250" y="7483475"/>
              <a:ext cx="79375" cy="84137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2"/>
                  </a:moveTo>
                  <a:cubicBezTo>
                    <a:pt x="20" y="3"/>
                    <a:pt x="20" y="4"/>
                    <a:pt x="20" y="4"/>
                  </a:cubicBezTo>
                  <a:cubicBezTo>
                    <a:pt x="15" y="10"/>
                    <a:pt x="9" y="16"/>
                    <a:pt x="3" y="21"/>
                  </a:cubicBezTo>
                  <a:cubicBezTo>
                    <a:pt x="3" y="22"/>
                    <a:pt x="1" y="21"/>
                    <a:pt x="0" y="21"/>
                  </a:cubicBezTo>
                  <a:cubicBezTo>
                    <a:pt x="0" y="20"/>
                    <a:pt x="0" y="18"/>
                    <a:pt x="0" y="17"/>
                  </a:cubicBezTo>
                  <a:cubicBezTo>
                    <a:pt x="6" y="12"/>
                    <a:pt x="11" y="6"/>
                    <a:pt x="17" y="1"/>
                  </a:cubicBezTo>
                  <a:cubicBezTo>
                    <a:pt x="17" y="0"/>
                    <a:pt x="19" y="2"/>
                    <a:pt x="21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2381250" y="7146925"/>
              <a:ext cx="76200" cy="80962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" y="0"/>
                  </a:moveTo>
                  <a:cubicBezTo>
                    <a:pt x="3" y="0"/>
                    <a:pt x="3" y="0"/>
                    <a:pt x="4" y="1"/>
                  </a:cubicBezTo>
                  <a:cubicBezTo>
                    <a:pt x="9" y="6"/>
                    <a:pt x="15" y="11"/>
                    <a:pt x="20" y="16"/>
                  </a:cubicBezTo>
                  <a:cubicBezTo>
                    <a:pt x="20" y="17"/>
                    <a:pt x="20" y="19"/>
                    <a:pt x="20" y="20"/>
                  </a:cubicBezTo>
                  <a:cubicBezTo>
                    <a:pt x="18" y="20"/>
                    <a:pt x="17" y="21"/>
                    <a:pt x="16" y="20"/>
                  </a:cubicBezTo>
                  <a:cubicBezTo>
                    <a:pt x="11" y="15"/>
                    <a:pt x="6" y="10"/>
                    <a:pt x="1" y="5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2298700" y="7345363"/>
              <a:ext cx="106362" cy="19050"/>
            </a:xfrm>
            <a:custGeom>
              <a:avLst/>
              <a:gdLst/>
              <a:ahLst/>
              <a:cxnLst/>
              <a:rect l="l" t="t" r="r" b="b"/>
              <a:pathLst>
                <a:path w="28" h="5" extrusionOk="0">
                  <a:moveTo>
                    <a:pt x="14" y="0"/>
                  </a:moveTo>
                  <a:cubicBezTo>
                    <a:pt x="17" y="0"/>
                    <a:pt x="21" y="0"/>
                    <a:pt x="24" y="0"/>
                  </a:cubicBezTo>
                  <a:cubicBezTo>
                    <a:pt x="25" y="0"/>
                    <a:pt x="26" y="2"/>
                    <a:pt x="28" y="3"/>
                  </a:cubicBezTo>
                  <a:cubicBezTo>
                    <a:pt x="27" y="4"/>
                    <a:pt x="25" y="5"/>
                    <a:pt x="24" y="5"/>
                  </a:cubicBezTo>
                  <a:cubicBezTo>
                    <a:pt x="17" y="5"/>
                    <a:pt x="10" y="5"/>
                    <a:pt x="3" y="5"/>
                  </a:cubicBezTo>
                  <a:cubicBezTo>
                    <a:pt x="2" y="5"/>
                    <a:pt x="1" y="3"/>
                    <a:pt x="0" y="3"/>
                  </a:cubicBezTo>
                  <a:cubicBezTo>
                    <a:pt x="1" y="2"/>
                    <a:pt x="2" y="0"/>
                    <a:pt x="4" y="0"/>
                  </a:cubicBezTo>
                  <a:cubicBezTo>
                    <a:pt x="7" y="0"/>
                    <a:pt x="11" y="0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2768600" y="7345363"/>
              <a:ext cx="106362" cy="23812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13" y="5"/>
                  </a:moveTo>
                  <a:cubicBezTo>
                    <a:pt x="10" y="5"/>
                    <a:pt x="6" y="5"/>
                    <a:pt x="3" y="5"/>
                  </a:cubicBezTo>
                  <a:cubicBezTo>
                    <a:pt x="2" y="5"/>
                    <a:pt x="1" y="3"/>
                    <a:pt x="0" y="2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10" y="0"/>
                    <a:pt x="17" y="0"/>
                    <a:pt x="25" y="0"/>
                  </a:cubicBezTo>
                  <a:cubicBezTo>
                    <a:pt x="26" y="0"/>
                    <a:pt x="27" y="2"/>
                    <a:pt x="28" y="3"/>
                  </a:cubicBezTo>
                  <a:cubicBezTo>
                    <a:pt x="27" y="4"/>
                    <a:pt x="25" y="5"/>
                    <a:pt x="24" y="5"/>
                  </a:cubicBezTo>
                  <a:cubicBezTo>
                    <a:pt x="21" y="6"/>
                    <a:pt x="17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2532063" y="7407275"/>
              <a:ext cx="22225" cy="84137"/>
            </a:xfrm>
            <a:custGeom>
              <a:avLst/>
              <a:gdLst/>
              <a:ahLst/>
              <a:cxnLst/>
              <a:rect l="l" t="t" r="r" b="b"/>
              <a:pathLst>
                <a:path w="6" h="22" extrusionOk="0">
                  <a:moveTo>
                    <a:pt x="6" y="11"/>
                  </a:moveTo>
                  <a:cubicBezTo>
                    <a:pt x="6" y="13"/>
                    <a:pt x="6" y="16"/>
                    <a:pt x="6" y="19"/>
                  </a:cubicBezTo>
                  <a:cubicBezTo>
                    <a:pt x="5" y="20"/>
                    <a:pt x="4" y="21"/>
                    <a:pt x="3" y="22"/>
                  </a:cubicBezTo>
                  <a:cubicBezTo>
                    <a:pt x="2" y="21"/>
                    <a:pt x="0" y="20"/>
                    <a:pt x="0" y="19"/>
                  </a:cubicBezTo>
                  <a:cubicBezTo>
                    <a:pt x="0" y="14"/>
                    <a:pt x="0" y="8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6" y="6"/>
                    <a:pt x="6" y="8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2619375" y="7407275"/>
              <a:ext cx="17462" cy="84137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5" y="11"/>
                  </a:moveTo>
                  <a:cubicBezTo>
                    <a:pt x="5" y="14"/>
                    <a:pt x="5" y="16"/>
                    <a:pt x="5" y="19"/>
                  </a:cubicBezTo>
                  <a:cubicBezTo>
                    <a:pt x="5" y="20"/>
                    <a:pt x="3" y="21"/>
                    <a:pt x="2" y="22"/>
                  </a:cubicBezTo>
                  <a:cubicBezTo>
                    <a:pt x="2" y="21"/>
                    <a:pt x="0" y="20"/>
                    <a:pt x="0" y="19"/>
                  </a:cubicBezTo>
                  <a:cubicBezTo>
                    <a:pt x="0" y="14"/>
                    <a:pt x="0" y="9"/>
                    <a:pt x="0" y="4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3" y="1"/>
                    <a:pt x="5" y="2"/>
                    <a:pt x="5" y="4"/>
                  </a:cubicBezTo>
                  <a:cubicBezTo>
                    <a:pt x="5" y="6"/>
                    <a:pt x="5" y="9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2362200" y="7258050"/>
              <a:ext cx="60325" cy="34925"/>
            </a:xfrm>
            <a:custGeom>
              <a:avLst/>
              <a:gdLst/>
              <a:ahLst/>
              <a:cxnLst/>
              <a:rect l="l" t="t" r="r" b="b"/>
              <a:pathLst>
                <a:path w="16" h="9" extrusionOk="0">
                  <a:moveTo>
                    <a:pt x="16" y="6"/>
                  </a:moveTo>
                  <a:cubicBezTo>
                    <a:pt x="14" y="7"/>
                    <a:pt x="13" y="9"/>
                    <a:pt x="12" y="8"/>
                  </a:cubicBezTo>
                  <a:cubicBezTo>
                    <a:pt x="8" y="7"/>
                    <a:pt x="4" y="5"/>
                    <a:pt x="0" y="3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4" y="1"/>
                    <a:pt x="7" y="1"/>
                    <a:pt x="11" y="3"/>
                  </a:cubicBezTo>
                  <a:cubicBezTo>
                    <a:pt x="12" y="3"/>
                    <a:pt x="14" y="4"/>
                    <a:pt x="16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2757488" y="7423150"/>
              <a:ext cx="52387" cy="33337"/>
            </a:xfrm>
            <a:custGeom>
              <a:avLst/>
              <a:gdLst/>
              <a:ahLst/>
              <a:cxnLst/>
              <a:rect l="l" t="t" r="r" b="b"/>
              <a:pathLst>
                <a:path w="14" h="9" extrusionOk="0">
                  <a:moveTo>
                    <a:pt x="14" y="7"/>
                  </a:moveTo>
                  <a:cubicBezTo>
                    <a:pt x="13" y="8"/>
                    <a:pt x="12" y="9"/>
                    <a:pt x="11" y="9"/>
                  </a:cubicBezTo>
                  <a:cubicBezTo>
                    <a:pt x="7" y="8"/>
                    <a:pt x="3" y="6"/>
                    <a:pt x="0" y="4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5" y="2"/>
                    <a:pt x="10" y="3"/>
                    <a:pt x="14" y="5"/>
                  </a:cubicBezTo>
                  <a:cubicBezTo>
                    <a:pt x="14" y="6"/>
                    <a:pt x="14" y="6"/>
                    <a:pt x="14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2754313" y="7258050"/>
              <a:ext cx="55562" cy="46037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3"/>
                  </a:moveTo>
                  <a:cubicBezTo>
                    <a:pt x="14" y="4"/>
                    <a:pt x="12" y="6"/>
                    <a:pt x="11" y="6"/>
                  </a:cubicBezTo>
                  <a:cubicBezTo>
                    <a:pt x="7" y="6"/>
                    <a:pt x="4" y="12"/>
                    <a:pt x="0" y="7"/>
                  </a:cubicBezTo>
                  <a:cubicBezTo>
                    <a:pt x="3" y="5"/>
                    <a:pt x="6" y="2"/>
                    <a:pt x="9" y="1"/>
                  </a:cubicBezTo>
                  <a:cubicBezTo>
                    <a:pt x="11" y="0"/>
                    <a:pt x="13" y="1"/>
                    <a:pt x="15" y="1"/>
                  </a:cubicBezTo>
                  <a:cubicBezTo>
                    <a:pt x="15" y="1"/>
                    <a:pt x="15" y="2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2649538" y="7529513"/>
              <a:ext cx="36512" cy="53975"/>
            </a:xfrm>
            <a:custGeom>
              <a:avLst/>
              <a:gdLst/>
              <a:ahLst/>
              <a:cxnLst/>
              <a:rect l="l" t="t" r="r" b="b"/>
              <a:pathLst>
                <a:path w="10" h="14" extrusionOk="0">
                  <a:moveTo>
                    <a:pt x="10" y="12"/>
                  </a:moveTo>
                  <a:cubicBezTo>
                    <a:pt x="9" y="13"/>
                    <a:pt x="8" y="14"/>
                    <a:pt x="7" y="14"/>
                  </a:cubicBezTo>
                  <a:cubicBezTo>
                    <a:pt x="7" y="14"/>
                    <a:pt x="5" y="14"/>
                    <a:pt x="4" y="13"/>
                  </a:cubicBezTo>
                  <a:cubicBezTo>
                    <a:pt x="3" y="10"/>
                    <a:pt x="1" y="6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7" y="4"/>
                    <a:pt x="8" y="8"/>
                    <a:pt x="10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2362200" y="7423150"/>
              <a:ext cx="60325" cy="30162"/>
            </a:xfrm>
            <a:custGeom>
              <a:avLst/>
              <a:gdLst/>
              <a:ahLst/>
              <a:cxnLst/>
              <a:rect l="l" t="t" r="r" b="b"/>
              <a:pathLst>
                <a:path w="16" h="8" extrusionOk="0">
                  <a:moveTo>
                    <a:pt x="16" y="3"/>
                  </a:moveTo>
                  <a:cubicBezTo>
                    <a:pt x="15" y="4"/>
                    <a:pt x="13" y="4"/>
                    <a:pt x="12" y="5"/>
                  </a:cubicBezTo>
                  <a:cubicBezTo>
                    <a:pt x="10" y="6"/>
                    <a:pt x="8" y="7"/>
                    <a:pt x="6" y="7"/>
                  </a:cubicBezTo>
                  <a:cubicBezTo>
                    <a:pt x="4" y="8"/>
                    <a:pt x="2" y="7"/>
                    <a:pt x="0" y="7"/>
                  </a:cubicBezTo>
                  <a:cubicBezTo>
                    <a:pt x="1" y="5"/>
                    <a:pt x="3" y="3"/>
                    <a:pt x="4" y="2"/>
                  </a:cubicBezTo>
                  <a:cubicBezTo>
                    <a:pt x="6" y="1"/>
                    <a:pt x="9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5" y="2"/>
                    <a:pt x="15" y="3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2487613" y="7529513"/>
              <a:ext cx="33337" cy="53975"/>
            </a:xfrm>
            <a:custGeom>
              <a:avLst/>
              <a:gdLst/>
              <a:ahLst/>
              <a:cxnLst/>
              <a:rect l="l" t="t" r="r" b="b"/>
              <a:pathLst>
                <a:path w="9" h="14" extrusionOk="0">
                  <a:moveTo>
                    <a:pt x="9" y="3"/>
                  </a:moveTo>
                  <a:cubicBezTo>
                    <a:pt x="8" y="6"/>
                    <a:pt x="6" y="10"/>
                    <a:pt x="5" y="13"/>
                  </a:cubicBezTo>
                  <a:cubicBezTo>
                    <a:pt x="4" y="14"/>
                    <a:pt x="2" y="14"/>
                    <a:pt x="2" y="14"/>
                  </a:cubicBezTo>
                  <a:cubicBezTo>
                    <a:pt x="1" y="14"/>
                    <a:pt x="0" y="12"/>
                    <a:pt x="0" y="11"/>
                  </a:cubicBezTo>
                  <a:cubicBezTo>
                    <a:pt x="1" y="8"/>
                    <a:pt x="3" y="4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9" y="2"/>
                    <a:pt x="9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2487613" y="7124700"/>
              <a:ext cx="33337" cy="57150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5" y="0"/>
                  </a:moveTo>
                  <a:cubicBezTo>
                    <a:pt x="6" y="5"/>
                    <a:pt x="8" y="10"/>
                    <a:pt x="9" y="15"/>
                  </a:cubicBezTo>
                  <a:cubicBezTo>
                    <a:pt x="8" y="15"/>
                    <a:pt x="5" y="15"/>
                    <a:pt x="5" y="15"/>
                  </a:cubicBezTo>
                  <a:cubicBezTo>
                    <a:pt x="3" y="11"/>
                    <a:pt x="2" y="8"/>
                    <a:pt x="0" y="4"/>
                  </a:cubicBezTo>
                  <a:cubicBezTo>
                    <a:pt x="0" y="3"/>
                    <a:pt x="2" y="2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2649538" y="7127875"/>
              <a:ext cx="36512" cy="58737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3" y="15"/>
                  </a:moveTo>
                  <a:cubicBezTo>
                    <a:pt x="2" y="14"/>
                    <a:pt x="0" y="13"/>
                    <a:pt x="1" y="13"/>
                  </a:cubicBezTo>
                  <a:cubicBezTo>
                    <a:pt x="2" y="9"/>
                    <a:pt x="4" y="5"/>
                    <a:pt x="6" y="1"/>
                  </a:cubicBezTo>
                  <a:cubicBezTo>
                    <a:pt x="6" y="0"/>
                    <a:pt x="8" y="0"/>
                    <a:pt x="9" y="1"/>
                  </a:cubicBezTo>
                  <a:cubicBezTo>
                    <a:pt x="9" y="1"/>
                    <a:pt x="10" y="3"/>
                    <a:pt x="10" y="4"/>
                  </a:cubicBezTo>
                  <a:cubicBezTo>
                    <a:pt x="8" y="7"/>
                    <a:pt x="7" y="10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8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868" name="Google Shape;868;p28"/>
          <p:cNvSpPr/>
          <p:nvPr/>
        </p:nvSpPr>
        <p:spPr>
          <a:xfrm>
            <a:off x="9232033" y="1826737"/>
            <a:ext cx="179856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Text  Here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9" name="Google Shape;869;p28"/>
          <p:cNvGrpSpPr/>
          <p:nvPr/>
        </p:nvGrpSpPr>
        <p:grpSpPr>
          <a:xfrm>
            <a:off x="9165456" y="4368513"/>
            <a:ext cx="1931719" cy="135371"/>
            <a:chOff x="8367597" y="4296953"/>
            <a:chExt cx="1931719" cy="135371"/>
          </a:xfrm>
        </p:grpSpPr>
        <p:sp>
          <p:nvSpPr>
            <p:cNvPr id="870" name="Google Shape;870;p28"/>
            <p:cNvSpPr/>
            <p:nvPr/>
          </p:nvSpPr>
          <p:spPr>
            <a:xfrm>
              <a:off x="8367597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8"/>
            <p:cNvSpPr/>
            <p:nvPr/>
          </p:nvSpPr>
          <p:spPr>
            <a:xfrm>
              <a:off x="8567191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8"/>
            <p:cNvSpPr/>
            <p:nvPr/>
          </p:nvSpPr>
          <p:spPr>
            <a:xfrm>
              <a:off x="8766785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8966379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8"/>
            <p:cNvSpPr/>
            <p:nvPr/>
          </p:nvSpPr>
          <p:spPr>
            <a:xfrm>
              <a:off x="9165973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8"/>
            <p:cNvSpPr/>
            <p:nvPr/>
          </p:nvSpPr>
          <p:spPr>
            <a:xfrm>
              <a:off x="9365567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9565161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9764755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9964349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10163945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0" name="Google Shape;880;p28"/>
          <p:cNvGrpSpPr/>
          <p:nvPr/>
        </p:nvGrpSpPr>
        <p:grpSpPr>
          <a:xfrm>
            <a:off x="9165456" y="4163996"/>
            <a:ext cx="1931719" cy="135371"/>
            <a:chOff x="8367597" y="4092436"/>
            <a:chExt cx="1931719" cy="135371"/>
          </a:xfrm>
        </p:grpSpPr>
        <p:sp>
          <p:nvSpPr>
            <p:cNvPr id="881" name="Google Shape;881;p28"/>
            <p:cNvSpPr/>
            <p:nvPr/>
          </p:nvSpPr>
          <p:spPr>
            <a:xfrm>
              <a:off x="8367597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8567191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8766785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8966379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8"/>
            <p:cNvSpPr/>
            <p:nvPr/>
          </p:nvSpPr>
          <p:spPr>
            <a:xfrm>
              <a:off x="9165973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8"/>
            <p:cNvSpPr/>
            <p:nvPr/>
          </p:nvSpPr>
          <p:spPr>
            <a:xfrm>
              <a:off x="9365567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9565161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8"/>
            <p:cNvSpPr/>
            <p:nvPr/>
          </p:nvSpPr>
          <p:spPr>
            <a:xfrm>
              <a:off x="9764755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8"/>
            <p:cNvSpPr/>
            <p:nvPr/>
          </p:nvSpPr>
          <p:spPr>
            <a:xfrm>
              <a:off x="9964349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8"/>
            <p:cNvSpPr/>
            <p:nvPr/>
          </p:nvSpPr>
          <p:spPr>
            <a:xfrm>
              <a:off x="10163945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1" name="Google Shape;891;p28"/>
          <p:cNvGrpSpPr/>
          <p:nvPr/>
        </p:nvGrpSpPr>
        <p:grpSpPr>
          <a:xfrm>
            <a:off x="9165456" y="3959477"/>
            <a:ext cx="1931719" cy="135371"/>
            <a:chOff x="8367597" y="3887917"/>
            <a:chExt cx="1931719" cy="135371"/>
          </a:xfrm>
        </p:grpSpPr>
        <p:sp>
          <p:nvSpPr>
            <p:cNvPr id="892" name="Google Shape;892;p28"/>
            <p:cNvSpPr/>
            <p:nvPr/>
          </p:nvSpPr>
          <p:spPr>
            <a:xfrm>
              <a:off x="8367597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8"/>
            <p:cNvSpPr/>
            <p:nvPr/>
          </p:nvSpPr>
          <p:spPr>
            <a:xfrm>
              <a:off x="8567191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8"/>
            <p:cNvSpPr/>
            <p:nvPr/>
          </p:nvSpPr>
          <p:spPr>
            <a:xfrm>
              <a:off x="8766785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8"/>
            <p:cNvSpPr/>
            <p:nvPr/>
          </p:nvSpPr>
          <p:spPr>
            <a:xfrm>
              <a:off x="8966379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8"/>
            <p:cNvSpPr/>
            <p:nvPr/>
          </p:nvSpPr>
          <p:spPr>
            <a:xfrm>
              <a:off x="9165973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8"/>
            <p:cNvSpPr/>
            <p:nvPr/>
          </p:nvSpPr>
          <p:spPr>
            <a:xfrm>
              <a:off x="9365567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8"/>
            <p:cNvSpPr/>
            <p:nvPr/>
          </p:nvSpPr>
          <p:spPr>
            <a:xfrm>
              <a:off x="9565161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8"/>
            <p:cNvSpPr/>
            <p:nvPr/>
          </p:nvSpPr>
          <p:spPr>
            <a:xfrm>
              <a:off x="9764755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8"/>
            <p:cNvSpPr/>
            <p:nvPr/>
          </p:nvSpPr>
          <p:spPr>
            <a:xfrm>
              <a:off x="9964349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8"/>
            <p:cNvSpPr/>
            <p:nvPr/>
          </p:nvSpPr>
          <p:spPr>
            <a:xfrm>
              <a:off x="10163945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2" name="Google Shape;902;p28"/>
          <p:cNvGrpSpPr/>
          <p:nvPr/>
        </p:nvGrpSpPr>
        <p:grpSpPr>
          <a:xfrm>
            <a:off x="9165456" y="3754958"/>
            <a:ext cx="1931719" cy="135371"/>
            <a:chOff x="8367597" y="3683398"/>
            <a:chExt cx="1931719" cy="135371"/>
          </a:xfrm>
        </p:grpSpPr>
        <p:sp>
          <p:nvSpPr>
            <p:cNvPr id="903" name="Google Shape;903;p28"/>
            <p:cNvSpPr/>
            <p:nvPr/>
          </p:nvSpPr>
          <p:spPr>
            <a:xfrm>
              <a:off x="8367597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8"/>
            <p:cNvSpPr/>
            <p:nvPr/>
          </p:nvSpPr>
          <p:spPr>
            <a:xfrm>
              <a:off x="8567191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8"/>
            <p:cNvSpPr/>
            <p:nvPr/>
          </p:nvSpPr>
          <p:spPr>
            <a:xfrm>
              <a:off x="8766785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8"/>
            <p:cNvSpPr/>
            <p:nvPr/>
          </p:nvSpPr>
          <p:spPr>
            <a:xfrm>
              <a:off x="8966379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8"/>
            <p:cNvSpPr/>
            <p:nvPr/>
          </p:nvSpPr>
          <p:spPr>
            <a:xfrm>
              <a:off x="9165973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8"/>
            <p:cNvSpPr/>
            <p:nvPr/>
          </p:nvSpPr>
          <p:spPr>
            <a:xfrm>
              <a:off x="9365567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8"/>
            <p:cNvSpPr/>
            <p:nvPr/>
          </p:nvSpPr>
          <p:spPr>
            <a:xfrm>
              <a:off x="9565161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8"/>
            <p:cNvSpPr/>
            <p:nvPr/>
          </p:nvSpPr>
          <p:spPr>
            <a:xfrm>
              <a:off x="9764755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8"/>
            <p:cNvSpPr/>
            <p:nvPr/>
          </p:nvSpPr>
          <p:spPr>
            <a:xfrm>
              <a:off x="9964349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8"/>
            <p:cNvSpPr/>
            <p:nvPr/>
          </p:nvSpPr>
          <p:spPr>
            <a:xfrm>
              <a:off x="10163945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3" name="Google Shape;913;p28"/>
          <p:cNvGrpSpPr/>
          <p:nvPr/>
        </p:nvGrpSpPr>
        <p:grpSpPr>
          <a:xfrm>
            <a:off x="9165456" y="3550439"/>
            <a:ext cx="1931719" cy="135371"/>
            <a:chOff x="8367597" y="3478879"/>
            <a:chExt cx="1931719" cy="135371"/>
          </a:xfrm>
        </p:grpSpPr>
        <p:sp>
          <p:nvSpPr>
            <p:cNvPr id="914" name="Google Shape;914;p28"/>
            <p:cNvSpPr/>
            <p:nvPr/>
          </p:nvSpPr>
          <p:spPr>
            <a:xfrm>
              <a:off x="8367597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8"/>
            <p:cNvSpPr/>
            <p:nvPr/>
          </p:nvSpPr>
          <p:spPr>
            <a:xfrm>
              <a:off x="8567191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8"/>
            <p:cNvSpPr/>
            <p:nvPr/>
          </p:nvSpPr>
          <p:spPr>
            <a:xfrm>
              <a:off x="8766785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8"/>
            <p:cNvSpPr/>
            <p:nvPr/>
          </p:nvSpPr>
          <p:spPr>
            <a:xfrm>
              <a:off x="8966379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8"/>
            <p:cNvSpPr/>
            <p:nvPr/>
          </p:nvSpPr>
          <p:spPr>
            <a:xfrm>
              <a:off x="9165973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8"/>
            <p:cNvSpPr/>
            <p:nvPr/>
          </p:nvSpPr>
          <p:spPr>
            <a:xfrm>
              <a:off x="9365567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8"/>
            <p:cNvSpPr/>
            <p:nvPr/>
          </p:nvSpPr>
          <p:spPr>
            <a:xfrm>
              <a:off x="9565161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8"/>
            <p:cNvSpPr/>
            <p:nvPr/>
          </p:nvSpPr>
          <p:spPr>
            <a:xfrm>
              <a:off x="9764755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8"/>
            <p:cNvSpPr/>
            <p:nvPr/>
          </p:nvSpPr>
          <p:spPr>
            <a:xfrm>
              <a:off x="9964349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8"/>
            <p:cNvSpPr/>
            <p:nvPr/>
          </p:nvSpPr>
          <p:spPr>
            <a:xfrm>
              <a:off x="10163945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4" name="Google Shape;924;p28"/>
          <p:cNvGrpSpPr/>
          <p:nvPr/>
        </p:nvGrpSpPr>
        <p:grpSpPr>
          <a:xfrm>
            <a:off x="9165456" y="3345920"/>
            <a:ext cx="1931719" cy="135371"/>
            <a:chOff x="8367597" y="3274360"/>
            <a:chExt cx="1931719" cy="135371"/>
          </a:xfrm>
        </p:grpSpPr>
        <p:sp>
          <p:nvSpPr>
            <p:cNvPr id="925" name="Google Shape;925;p28"/>
            <p:cNvSpPr/>
            <p:nvPr/>
          </p:nvSpPr>
          <p:spPr>
            <a:xfrm>
              <a:off x="8367597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8"/>
            <p:cNvSpPr/>
            <p:nvPr/>
          </p:nvSpPr>
          <p:spPr>
            <a:xfrm>
              <a:off x="8567191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8"/>
            <p:cNvSpPr/>
            <p:nvPr/>
          </p:nvSpPr>
          <p:spPr>
            <a:xfrm>
              <a:off x="8766785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8"/>
            <p:cNvSpPr/>
            <p:nvPr/>
          </p:nvSpPr>
          <p:spPr>
            <a:xfrm>
              <a:off x="8966379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8"/>
            <p:cNvSpPr/>
            <p:nvPr/>
          </p:nvSpPr>
          <p:spPr>
            <a:xfrm>
              <a:off x="9165973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8"/>
            <p:cNvSpPr/>
            <p:nvPr/>
          </p:nvSpPr>
          <p:spPr>
            <a:xfrm>
              <a:off x="9365567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8"/>
            <p:cNvSpPr/>
            <p:nvPr/>
          </p:nvSpPr>
          <p:spPr>
            <a:xfrm>
              <a:off x="9565161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8"/>
            <p:cNvSpPr/>
            <p:nvPr/>
          </p:nvSpPr>
          <p:spPr>
            <a:xfrm>
              <a:off x="9764755" y="3274360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8"/>
            <p:cNvSpPr/>
            <p:nvPr/>
          </p:nvSpPr>
          <p:spPr>
            <a:xfrm>
              <a:off x="9964349" y="3274360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8"/>
            <p:cNvSpPr/>
            <p:nvPr/>
          </p:nvSpPr>
          <p:spPr>
            <a:xfrm>
              <a:off x="10163945" y="3274360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5" name="Google Shape;935;p28"/>
          <p:cNvGrpSpPr/>
          <p:nvPr/>
        </p:nvGrpSpPr>
        <p:grpSpPr>
          <a:xfrm>
            <a:off x="9165456" y="3141401"/>
            <a:ext cx="1931719" cy="135371"/>
            <a:chOff x="8367597" y="3069841"/>
            <a:chExt cx="1931719" cy="135371"/>
          </a:xfrm>
        </p:grpSpPr>
        <p:sp>
          <p:nvSpPr>
            <p:cNvPr id="936" name="Google Shape;936;p28"/>
            <p:cNvSpPr/>
            <p:nvPr/>
          </p:nvSpPr>
          <p:spPr>
            <a:xfrm>
              <a:off x="8367597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8"/>
            <p:cNvSpPr/>
            <p:nvPr/>
          </p:nvSpPr>
          <p:spPr>
            <a:xfrm>
              <a:off x="8567191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8"/>
            <p:cNvSpPr/>
            <p:nvPr/>
          </p:nvSpPr>
          <p:spPr>
            <a:xfrm>
              <a:off x="8766785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8"/>
            <p:cNvSpPr/>
            <p:nvPr/>
          </p:nvSpPr>
          <p:spPr>
            <a:xfrm>
              <a:off x="8966379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8"/>
            <p:cNvSpPr/>
            <p:nvPr/>
          </p:nvSpPr>
          <p:spPr>
            <a:xfrm>
              <a:off x="9165973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8"/>
            <p:cNvSpPr/>
            <p:nvPr/>
          </p:nvSpPr>
          <p:spPr>
            <a:xfrm>
              <a:off x="9365567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8"/>
            <p:cNvSpPr/>
            <p:nvPr/>
          </p:nvSpPr>
          <p:spPr>
            <a:xfrm>
              <a:off x="9565161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8"/>
            <p:cNvSpPr/>
            <p:nvPr/>
          </p:nvSpPr>
          <p:spPr>
            <a:xfrm>
              <a:off x="9764755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8"/>
            <p:cNvSpPr/>
            <p:nvPr/>
          </p:nvSpPr>
          <p:spPr>
            <a:xfrm>
              <a:off x="9964349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8"/>
            <p:cNvSpPr/>
            <p:nvPr/>
          </p:nvSpPr>
          <p:spPr>
            <a:xfrm>
              <a:off x="10163945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6" name="Google Shape;946;p28"/>
          <p:cNvGrpSpPr/>
          <p:nvPr/>
        </p:nvGrpSpPr>
        <p:grpSpPr>
          <a:xfrm>
            <a:off x="9165456" y="2936882"/>
            <a:ext cx="1931719" cy="135371"/>
            <a:chOff x="8367597" y="2865322"/>
            <a:chExt cx="1931719" cy="135371"/>
          </a:xfrm>
        </p:grpSpPr>
        <p:sp>
          <p:nvSpPr>
            <p:cNvPr id="947" name="Google Shape;947;p28"/>
            <p:cNvSpPr/>
            <p:nvPr/>
          </p:nvSpPr>
          <p:spPr>
            <a:xfrm>
              <a:off x="8367597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8"/>
            <p:cNvSpPr/>
            <p:nvPr/>
          </p:nvSpPr>
          <p:spPr>
            <a:xfrm>
              <a:off x="8567191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8"/>
            <p:cNvSpPr/>
            <p:nvPr/>
          </p:nvSpPr>
          <p:spPr>
            <a:xfrm>
              <a:off x="8766785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8"/>
            <p:cNvSpPr/>
            <p:nvPr/>
          </p:nvSpPr>
          <p:spPr>
            <a:xfrm>
              <a:off x="8966379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8"/>
            <p:cNvSpPr/>
            <p:nvPr/>
          </p:nvSpPr>
          <p:spPr>
            <a:xfrm>
              <a:off x="9165973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8"/>
            <p:cNvSpPr/>
            <p:nvPr/>
          </p:nvSpPr>
          <p:spPr>
            <a:xfrm>
              <a:off x="9365567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8"/>
            <p:cNvSpPr/>
            <p:nvPr/>
          </p:nvSpPr>
          <p:spPr>
            <a:xfrm>
              <a:off x="9565161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8"/>
            <p:cNvSpPr/>
            <p:nvPr/>
          </p:nvSpPr>
          <p:spPr>
            <a:xfrm>
              <a:off x="9764755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8"/>
            <p:cNvSpPr/>
            <p:nvPr/>
          </p:nvSpPr>
          <p:spPr>
            <a:xfrm>
              <a:off x="9964349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8"/>
            <p:cNvSpPr/>
            <p:nvPr/>
          </p:nvSpPr>
          <p:spPr>
            <a:xfrm>
              <a:off x="10163945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7" name="Google Shape;957;p28"/>
          <p:cNvGrpSpPr/>
          <p:nvPr/>
        </p:nvGrpSpPr>
        <p:grpSpPr>
          <a:xfrm>
            <a:off x="9165456" y="2732363"/>
            <a:ext cx="1931719" cy="135371"/>
            <a:chOff x="8367597" y="2660803"/>
            <a:chExt cx="1931719" cy="135371"/>
          </a:xfrm>
        </p:grpSpPr>
        <p:sp>
          <p:nvSpPr>
            <p:cNvPr id="958" name="Google Shape;958;p28"/>
            <p:cNvSpPr/>
            <p:nvPr/>
          </p:nvSpPr>
          <p:spPr>
            <a:xfrm>
              <a:off x="8367597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8"/>
            <p:cNvSpPr/>
            <p:nvPr/>
          </p:nvSpPr>
          <p:spPr>
            <a:xfrm>
              <a:off x="8567191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8"/>
            <p:cNvSpPr/>
            <p:nvPr/>
          </p:nvSpPr>
          <p:spPr>
            <a:xfrm>
              <a:off x="8766785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8"/>
            <p:cNvSpPr/>
            <p:nvPr/>
          </p:nvSpPr>
          <p:spPr>
            <a:xfrm>
              <a:off x="8966379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8"/>
            <p:cNvSpPr/>
            <p:nvPr/>
          </p:nvSpPr>
          <p:spPr>
            <a:xfrm>
              <a:off x="9165973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8"/>
            <p:cNvSpPr/>
            <p:nvPr/>
          </p:nvSpPr>
          <p:spPr>
            <a:xfrm>
              <a:off x="9365567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8"/>
            <p:cNvSpPr/>
            <p:nvPr/>
          </p:nvSpPr>
          <p:spPr>
            <a:xfrm>
              <a:off x="9565161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8"/>
            <p:cNvSpPr/>
            <p:nvPr/>
          </p:nvSpPr>
          <p:spPr>
            <a:xfrm>
              <a:off x="9764755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8"/>
            <p:cNvSpPr/>
            <p:nvPr/>
          </p:nvSpPr>
          <p:spPr>
            <a:xfrm>
              <a:off x="9964349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8"/>
            <p:cNvSpPr/>
            <p:nvPr/>
          </p:nvSpPr>
          <p:spPr>
            <a:xfrm>
              <a:off x="10163945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8" name="Google Shape;968;p28"/>
          <p:cNvGrpSpPr/>
          <p:nvPr/>
        </p:nvGrpSpPr>
        <p:grpSpPr>
          <a:xfrm>
            <a:off x="10163426" y="2527844"/>
            <a:ext cx="933749" cy="135371"/>
            <a:chOff x="9365567" y="2456284"/>
            <a:chExt cx="933749" cy="135371"/>
          </a:xfrm>
        </p:grpSpPr>
        <p:sp>
          <p:nvSpPr>
            <p:cNvPr id="969" name="Google Shape;969;p28"/>
            <p:cNvSpPr/>
            <p:nvPr/>
          </p:nvSpPr>
          <p:spPr>
            <a:xfrm>
              <a:off x="9365567" y="2456284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8"/>
            <p:cNvSpPr/>
            <p:nvPr/>
          </p:nvSpPr>
          <p:spPr>
            <a:xfrm>
              <a:off x="9565161" y="2456284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8"/>
            <p:cNvSpPr/>
            <p:nvPr/>
          </p:nvSpPr>
          <p:spPr>
            <a:xfrm>
              <a:off x="9764756" y="2456284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8"/>
            <p:cNvSpPr/>
            <p:nvPr/>
          </p:nvSpPr>
          <p:spPr>
            <a:xfrm>
              <a:off x="9964351" y="2456284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8"/>
            <p:cNvSpPr/>
            <p:nvPr/>
          </p:nvSpPr>
          <p:spPr>
            <a:xfrm>
              <a:off x="10163945" y="2456284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4" name="Google Shape;974;p28"/>
          <p:cNvGrpSpPr/>
          <p:nvPr/>
        </p:nvGrpSpPr>
        <p:grpSpPr>
          <a:xfrm>
            <a:off x="10163426" y="2323325"/>
            <a:ext cx="933749" cy="135371"/>
            <a:chOff x="9365567" y="2251765"/>
            <a:chExt cx="933749" cy="135371"/>
          </a:xfrm>
        </p:grpSpPr>
        <p:sp>
          <p:nvSpPr>
            <p:cNvPr id="975" name="Google Shape;975;p28"/>
            <p:cNvSpPr/>
            <p:nvPr/>
          </p:nvSpPr>
          <p:spPr>
            <a:xfrm>
              <a:off x="9365567" y="2251765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8"/>
            <p:cNvSpPr/>
            <p:nvPr/>
          </p:nvSpPr>
          <p:spPr>
            <a:xfrm>
              <a:off x="9565161" y="2251765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8"/>
            <p:cNvSpPr/>
            <p:nvPr/>
          </p:nvSpPr>
          <p:spPr>
            <a:xfrm>
              <a:off x="9764756" y="2251765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8"/>
            <p:cNvSpPr/>
            <p:nvPr/>
          </p:nvSpPr>
          <p:spPr>
            <a:xfrm>
              <a:off x="9964351" y="2251765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8"/>
            <p:cNvSpPr/>
            <p:nvPr/>
          </p:nvSpPr>
          <p:spPr>
            <a:xfrm>
              <a:off x="10163945" y="2251765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0" name="Google Shape;980;p28"/>
          <p:cNvSpPr txBox="1"/>
          <p:nvPr/>
        </p:nvSpPr>
        <p:spPr>
          <a:xfrm>
            <a:off x="9165453" y="2177856"/>
            <a:ext cx="8645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57</a:t>
            </a:r>
            <a:r>
              <a:rPr lang="en-US"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1" name="Google Shape;981;p28"/>
          <p:cNvGrpSpPr/>
          <p:nvPr/>
        </p:nvGrpSpPr>
        <p:grpSpPr>
          <a:xfrm>
            <a:off x="8937577" y="4732702"/>
            <a:ext cx="2387472" cy="1290196"/>
            <a:chOff x="803640" y="3362835"/>
            <a:chExt cx="2059657" cy="1290196"/>
          </a:xfrm>
        </p:grpSpPr>
        <p:sp>
          <p:nvSpPr>
            <p:cNvPr id="982" name="Google Shape;982;p28"/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4" name="Google Shape;984;p28"/>
          <p:cNvSpPr/>
          <p:nvPr/>
        </p:nvSpPr>
        <p:spPr>
          <a:xfrm>
            <a:off x="6542078" y="1826737"/>
            <a:ext cx="179856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Text  Here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5" name="Google Shape;985;p28"/>
          <p:cNvGrpSpPr/>
          <p:nvPr/>
        </p:nvGrpSpPr>
        <p:grpSpPr>
          <a:xfrm>
            <a:off x="6475501" y="4368513"/>
            <a:ext cx="1931719" cy="135371"/>
            <a:chOff x="8367597" y="4296953"/>
            <a:chExt cx="1931719" cy="135371"/>
          </a:xfrm>
        </p:grpSpPr>
        <p:sp>
          <p:nvSpPr>
            <p:cNvPr id="986" name="Google Shape;986;p28"/>
            <p:cNvSpPr/>
            <p:nvPr/>
          </p:nvSpPr>
          <p:spPr>
            <a:xfrm>
              <a:off x="8367597" y="4296953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8567191" y="4296953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8766785" y="4296953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8"/>
            <p:cNvSpPr/>
            <p:nvPr/>
          </p:nvSpPr>
          <p:spPr>
            <a:xfrm>
              <a:off x="8966379" y="4296953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8"/>
            <p:cNvSpPr/>
            <p:nvPr/>
          </p:nvSpPr>
          <p:spPr>
            <a:xfrm>
              <a:off x="9165973" y="4296953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8"/>
            <p:cNvSpPr/>
            <p:nvPr/>
          </p:nvSpPr>
          <p:spPr>
            <a:xfrm>
              <a:off x="9365567" y="4296953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8"/>
            <p:cNvSpPr/>
            <p:nvPr/>
          </p:nvSpPr>
          <p:spPr>
            <a:xfrm>
              <a:off x="9565161" y="4296953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8"/>
            <p:cNvSpPr/>
            <p:nvPr/>
          </p:nvSpPr>
          <p:spPr>
            <a:xfrm>
              <a:off x="9764755" y="4296953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9964349" y="4296953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10163945" y="4296953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6" name="Google Shape;996;p28"/>
          <p:cNvGrpSpPr/>
          <p:nvPr/>
        </p:nvGrpSpPr>
        <p:grpSpPr>
          <a:xfrm>
            <a:off x="6475501" y="4163996"/>
            <a:ext cx="1931719" cy="135371"/>
            <a:chOff x="8367597" y="4092436"/>
            <a:chExt cx="1931719" cy="135371"/>
          </a:xfrm>
        </p:grpSpPr>
        <p:sp>
          <p:nvSpPr>
            <p:cNvPr id="997" name="Google Shape;997;p28"/>
            <p:cNvSpPr/>
            <p:nvPr/>
          </p:nvSpPr>
          <p:spPr>
            <a:xfrm>
              <a:off x="8367597" y="4092436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8567191" y="4092436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8766785" y="4092436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8966379" y="4092436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9165973" y="4092436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9365567" y="4092436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8"/>
            <p:cNvSpPr/>
            <p:nvPr/>
          </p:nvSpPr>
          <p:spPr>
            <a:xfrm>
              <a:off x="9565161" y="4092436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8"/>
            <p:cNvSpPr/>
            <p:nvPr/>
          </p:nvSpPr>
          <p:spPr>
            <a:xfrm>
              <a:off x="9764755" y="4092436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9964349" y="4092436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0163945" y="4092436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7" name="Google Shape;1007;p28"/>
          <p:cNvGrpSpPr/>
          <p:nvPr/>
        </p:nvGrpSpPr>
        <p:grpSpPr>
          <a:xfrm>
            <a:off x="6475501" y="3959477"/>
            <a:ext cx="1931719" cy="135371"/>
            <a:chOff x="8367597" y="3887917"/>
            <a:chExt cx="1931719" cy="135371"/>
          </a:xfrm>
        </p:grpSpPr>
        <p:sp>
          <p:nvSpPr>
            <p:cNvPr id="1008" name="Google Shape;1008;p28"/>
            <p:cNvSpPr/>
            <p:nvPr/>
          </p:nvSpPr>
          <p:spPr>
            <a:xfrm>
              <a:off x="8367597" y="3887917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8567191" y="3887917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8766785" y="3887917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8966379" y="3887917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165973" y="3887917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365567" y="3887917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565161" y="3887917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9764755" y="3887917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8"/>
            <p:cNvSpPr/>
            <p:nvPr/>
          </p:nvSpPr>
          <p:spPr>
            <a:xfrm>
              <a:off x="9964349" y="3887917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8"/>
            <p:cNvSpPr/>
            <p:nvPr/>
          </p:nvSpPr>
          <p:spPr>
            <a:xfrm>
              <a:off x="10163945" y="3887917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8" name="Google Shape;1018;p28"/>
          <p:cNvGrpSpPr/>
          <p:nvPr/>
        </p:nvGrpSpPr>
        <p:grpSpPr>
          <a:xfrm>
            <a:off x="6475501" y="3754958"/>
            <a:ext cx="1931719" cy="135371"/>
            <a:chOff x="8367597" y="3683398"/>
            <a:chExt cx="1931719" cy="135371"/>
          </a:xfrm>
        </p:grpSpPr>
        <p:sp>
          <p:nvSpPr>
            <p:cNvPr id="1019" name="Google Shape;1019;p28"/>
            <p:cNvSpPr/>
            <p:nvPr/>
          </p:nvSpPr>
          <p:spPr>
            <a:xfrm>
              <a:off x="8367597" y="3683398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8"/>
            <p:cNvSpPr/>
            <p:nvPr/>
          </p:nvSpPr>
          <p:spPr>
            <a:xfrm>
              <a:off x="8567191" y="3683398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8766785" y="3683398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8966379" y="3683398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165973" y="3683398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8"/>
            <p:cNvSpPr/>
            <p:nvPr/>
          </p:nvSpPr>
          <p:spPr>
            <a:xfrm>
              <a:off x="9365567" y="3683398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8"/>
            <p:cNvSpPr/>
            <p:nvPr/>
          </p:nvSpPr>
          <p:spPr>
            <a:xfrm>
              <a:off x="9565161" y="3683398"/>
              <a:ext cx="135371" cy="135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8"/>
            <p:cNvSpPr/>
            <p:nvPr/>
          </p:nvSpPr>
          <p:spPr>
            <a:xfrm>
              <a:off x="9764755" y="3683398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8"/>
            <p:cNvSpPr/>
            <p:nvPr/>
          </p:nvSpPr>
          <p:spPr>
            <a:xfrm>
              <a:off x="9964349" y="3683398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10163945" y="3683398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9" name="Google Shape;1029;p28"/>
          <p:cNvGrpSpPr/>
          <p:nvPr/>
        </p:nvGrpSpPr>
        <p:grpSpPr>
          <a:xfrm>
            <a:off x="6475501" y="3550439"/>
            <a:ext cx="1931719" cy="135371"/>
            <a:chOff x="8367597" y="3478879"/>
            <a:chExt cx="1931719" cy="135371"/>
          </a:xfrm>
        </p:grpSpPr>
        <p:sp>
          <p:nvSpPr>
            <p:cNvPr id="1030" name="Google Shape;1030;p28"/>
            <p:cNvSpPr/>
            <p:nvPr/>
          </p:nvSpPr>
          <p:spPr>
            <a:xfrm>
              <a:off x="8367597" y="3478879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8567191" y="3478879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8766785" y="3478879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8966379" y="3478879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9165973" y="3478879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9365567" y="3478879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9565161" y="3478879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8"/>
            <p:cNvSpPr/>
            <p:nvPr/>
          </p:nvSpPr>
          <p:spPr>
            <a:xfrm>
              <a:off x="9764755" y="3478879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8"/>
            <p:cNvSpPr/>
            <p:nvPr/>
          </p:nvSpPr>
          <p:spPr>
            <a:xfrm>
              <a:off x="9964349" y="3478879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8"/>
            <p:cNvSpPr/>
            <p:nvPr/>
          </p:nvSpPr>
          <p:spPr>
            <a:xfrm>
              <a:off x="10163945" y="3478879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0" name="Google Shape;1040;p28"/>
          <p:cNvGrpSpPr/>
          <p:nvPr/>
        </p:nvGrpSpPr>
        <p:grpSpPr>
          <a:xfrm>
            <a:off x="6475501" y="3345920"/>
            <a:ext cx="1931719" cy="135371"/>
            <a:chOff x="8367597" y="3274360"/>
            <a:chExt cx="1931719" cy="135371"/>
          </a:xfrm>
        </p:grpSpPr>
        <p:sp>
          <p:nvSpPr>
            <p:cNvPr id="1041" name="Google Shape;1041;p28"/>
            <p:cNvSpPr/>
            <p:nvPr/>
          </p:nvSpPr>
          <p:spPr>
            <a:xfrm>
              <a:off x="8367597" y="3274360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8"/>
            <p:cNvSpPr/>
            <p:nvPr/>
          </p:nvSpPr>
          <p:spPr>
            <a:xfrm>
              <a:off x="8567191" y="3274360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8"/>
            <p:cNvSpPr/>
            <p:nvPr/>
          </p:nvSpPr>
          <p:spPr>
            <a:xfrm>
              <a:off x="8766785" y="3274360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8"/>
            <p:cNvSpPr/>
            <p:nvPr/>
          </p:nvSpPr>
          <p:spPr>
            <a:xfrm>
              <a:off x="8966379" y="3274360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8"/>
            <p:cNvSpPr/>
            <p:nvPr/>
          </p:nvSpPr>
          <p:spPr>
            <a:xfrm>
              <a:off x="9165973" y="3274360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8"/>
            <p:cNvSpPr/>
            <p:nvPr/>
          </p:nvSpPr>
          <p:spPr>
            <a:xfrm>
              <a:off x="9365567" y="3274360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9565161" y="3274360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9764755" y="3274360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8"/>
            <p:cNvSpPr/>
            <p:nvPr/>
          </p:nvSpPr>
          <p:spPr>
            <a:xfrm>
              <a:off x="9964349" y="3274360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8"/>
            <p:cNvSpPr/>
            <p:nvPr/>
          </p:nvSpPr>
          <p:spPr>
            <a:xfrm>
              <a:off x="10163945" y="3274360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28"/>
          <p:cNvGrpSpPr/>
          <p:nvPr/>
        </p:nvGrpSpPr>
        <p:grpSpPr>
          <a:xfrm>
            <a:off x="6475501" y="3141401"/>
            <a:ext cx="1931719" cy="135371"/>
            <a:chOff x="8367597" y="3069841"/>
            <a:chExt cx="1931719" cy="135371"/>
          </a:xfrm>
        </p:grpSpPr>
        <p:sp>
          <p:nvSpPr>
            <p:cNvPr id="1052" name="Google Shape;1052;p28"/>
            <p:cNvSpPr/>
            <p:nvPr/>
          </p:nvSpPr>
          <p:spPr>
            <a:xfrm>
              <a:off x="8367597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8"/>
            <p:cNvSpPr/>
            <p:nvPr/>
          </p:nvSpPr>
          <p:spPr>
            <a:xfrm>
              <a:off x="8567191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8"/>
            <p:cNvSpPr/>
            <p:nvPr/>
          </p:nvSpPr>
          <p:spPr>
            <a:xfrm>
              <a:off x="8766785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8"/>
            <p:cNvSpPr/>
            <p:nvPr/>
          </p:nvSpPr>
          <p:spPr>
            <a:xfrm>
              <a:off x="8966379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8"/>
            <p:cNvSpPr/>
            <p:nvPr/>
          </p:nvSpPr>
          <p:spPr>
            <a:xfrm>
              <a:off x="9165973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8"/>
            <p:cNvSpPr/>
            <p:nvPr/>
          </p:nvSpPr>
          <p:spPr>
            <a:xfrm>
              <a:off x="9365567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8"/>
            <p:cNvSpPr/>
            <p:nvPr/>
          </p:nvSpPr>
          <p:spPr>
            <a:xfrm>
              <a:off x="9565161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8"/>
            <p:cNvSpPr/>
            <p:nvPr/>
          </p:nvSpPr>
          <p:spPr>
            <a:xfrm>
              <a:off x="9764755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8"/>
            <p:cNvSpPr/>
            <p:nvPr/>
          </p:nvSpPr>
          <p:spPr>
            <a:xfrm>
              <a:off x="9964349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8"/>
            <p:cNvSpPr/>
            <p:nvPr/>
          </p:nvSpPr>
          <p:spPr>
            <a:xfrm>
              <a:off x="10163945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2" name="Google Shape;1062;p28"/>
          <p:cNvGrpSpPr/>
          <p:nvPr/>
        </p:nvGrpSpPr>
        <p:grpSpPr>
          <a:xfrm>
            <a:off x="6475501" y="2936882"/>
            <a:ext cx="1931719" cy="135371"/>
            <a:chOff x="8367597" y="2865322"/>
            <a:chExt cx="1931719" cy="135371"/>
          </a:xfrm>
        </p:grpSpPr>
        <p:sp>
          <p:nvSpPr>
            <p:cNvPr id="1063" name="Google Shape;1063;p28"/>
            <p:cNvSpPr/>
            <p:nvPr/>
          </p:nvSpPr>
          <p:spPr>
            <a:xfrm>
              <a:off x="8367597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8"/>
            <p:cNvSpPr/>
            <p:nvPr/>
          </p:nvSpPr>
          <p:spPr>
            <a:xfrm>
              <a:off x="8567191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8"/>
            <p:cNvSpPr/>
            <p:nvPr/>
          </p:nvSpPr>
          <p:spPr>
            <a:xfrm>
              <a:off x="8766785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8"/>
            <p:cNvSpPr/>
            <p:nvPr/>
          </p:nvSpPr>
          <p:spPr>
            <a:xfrm>
              <a:off x="8966379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8"/>
            <p:cNvSpPr/>
            <p:nvPr/>
          </p:nvSpPr>
          <p:spPr>
            <a:xfrm>
              <a:off x="9165973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8"/>
            <p:cNvSpPr/>
            <p:nvPr/>
          </p:nvSpPr>
          <p:spPr>
            <a:xfrm>
              <a:off x="9365567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8"/>
            <p:cNvSpPr/>
            <p:nvPr/>
          </p:nvSpPr>
          <p:spPr>
            <a:xfrm>
              <a:off x="9565161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8"/>
            <p:cNvSpPr/>
            <p:nvPr/>
          </p:nvSpPr>
          <p:spPr>
            <a:xfrm>
              <a:off x="9764755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8"/>
            <p:cNvSpPr/>
            <p:nvPr/>
          </p:nvSpPr>
          <p:spPr>
            <a:xfrm>
              <a:off x="9964349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8"/>
            <p:cNvSpPr/>
            <p:nvPr/>
          </p:nvSpPr>
          <p:spPr>
            <a:xfrm>
              <a:off x="10163945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3" name="Google Shape;1073;p28"/>
          <p:cNvGrpSpPr/>
          <p:nvPr/>
        </p:nvGrpSpPr>
        <p:grpSpPr>
          <a:xfrm>
            <a:off x="6475501" y="2732363"/>
            <a:ext cx="1931719" cy="135371"/>
            <a:chOff x="8367597" y="2660803"/>
            <a:chExt cx="1931719" cy="135371"/>
          </a:xfrm>
        </p:grpSpPr>
        <p:sp>
          <p:nvSpPr>
            <p:cNvPr id="1074" name="Google Shape;1074;p28"/>
            <p:cNvSpPr/>
            <p:nvPr/>
          </p:nvSpPr>
          <p:spPr>
            <a:xfrm>
              <a:off x="8367597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8"/>
            <p:cNvSpPr/>
            <p:nvPr/>
          </p:nvSpPr>
          <p:spPr>
            <a:xfrm>
              <a:off x="8567191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8"/>
            <p:cNvSpPr/>
            <p:nvPr/>
          </p:nvSpPr>
          <p:spPr>
            <a:xfrm>
              <a:off x="8766785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8"/>
            <p:cNvSpPr/>
            <p:nvPr/>
          </p:nvSpPr>
          <p:spPr>
            <a:xfrm>
              <a:off x="8966379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8"/>
            <p:cNvSpPr/>
            <p:nvPr/>
          </p:nvSpPr>
          <p:spPr>
            <a:xfrm>
              <a:off x="9165973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8"/>
            <p:cNvSpPr/>
            <p:nvPr/>
          </p:nvSpPr>
          <p:spPr>
            <a:xfrm>
              <a:off x="9365567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8"/>
            <p:cNvSpPr/>
            <p:nvPr/>
          </p:nvSpPr>
          <p:spPr>
            <a:xfrm>
              <a:off x="9565161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8"/>
            <p:cNvSpPr/>
            <p:nvPr/>
          </p:nvSpPr>
          <p:spPr>
            <a:xfrm>
              <a:off x="9764755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8"/>
            <p:cNvSpPr/>
            <p:nvPr/>
          </p:nvSpPr>
          <p:spPr>
            <a:xfrm>
              <a:off x="9964349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8"/>
            <p:cNvSpPr/>
            <p:nvPr/>
          </p:nvSpPr>
          <p:spPr>
            <a:xfrm>
              <a:off x="10163945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4" name="Google Shape;1084;p28"/>
          <p:cNvGrpSpPr/>
          <p:nvPr/>
        </p:nvGrpSpPr>
        <p:grpSpPr>
          <a:xfrm>
            <a:off x="7473471" y="2527844"/>
            <a:ext cx="933749" cy="135371"/>
            <a:chOff x="9365567" y="2456284"/>
            <a:chExt cx="933749" cy="135371"/>
          </a:xfrm>
        </p:grpSpPr>
        <p:sp>
          <p:nvSpPr>
            <p:cNvPr id="1085" name="Google Shape;1085;p28"/>
            <p:cNvSpPr/>
            <p:nvPr/>
          </p:nvSpPr>
          <p:spPr>
            <a:xfrm>
              <a:off x="9365567" y="2456284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8"/>
            <p:cNvSpPr/>
            <p:nvPr/>
          </p:nvSpPr>
          <p:spPr>
            <a:xfrm>
              <a:off x="9565161" y="2456284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9764756" y="2456284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8"/>
            <p:cNvSpPr/>
            <p:nvPr/>
          </p:nvSpPr>
          <p:spPr>
            <a:xfrm>
              <a:off x="9964351" y="2456284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8"/>
            <p:cNvSpPr/>
            <p:nvPr/>
          </p:nvSpPr>
          <p:spPr>
            <a:xfrm>
              <a:off x="10163945" y="2456284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0" name="Google Shape;1090;p28"/>
          <p:cNvGrpSpPr/>
          <p:nvPr/>
        </p:nvGrpSpPr>
        <p:grpSpPr>
          <a:xfrm>
            <a:off x="7473471" y="2323325"/>
            <a:ext cx="933749" cy="135371"/>
            <a:chOff x="9365567" y="2251765"/>
            <a:chExt cx="933749" cy="135371"/>
          </a:xfrm>
        </p:grpSpPr>
        <p:sp>
          <p:nvSpPr>
            <p:cNvPr id="1091" name="Google Shape;1091;p28"/>
            <p:cNvSpPr/>
            <p:nvPr/>
          </p:nvSpPr>
          <p:spPr>
            <a:xfrm>
              <a:off x="9365567" y="2251765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8"/>
            <p:cNvSpPr/>
            <p:nvPr/>
          </p:nvSpPr>
          <p:spPr>
            <a:xfrm>
              <a:off x="9565161" y="2251765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8"/>
            <p:cNvSpPr/>
            <p:nvPr/>
          </p:nvSpPr>
          <p:spPr>
            <a:xfrm>
              <a:off x="9764756" y="2251765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8"/>
            <p:cNvSpPr/>
            <p:nvPr/>
          </p:nvSpPr>
          <p:spPr>
            <a:xfrm>
              <a:off x="9964351" y="2251765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8"/>
            <p:cNvSpPr/>
            <p:nvPr/>
          </p:nvSpPr>
          <p:spPr>
            <a:xfrm>
              <a:off x="10163945" y="2251765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6" name="Google Shape;1096;p28"/>
          <p:cNvSpPr txBox="1"/>
          <p:nvPr/>
        </p:nvSpPr>
        <p:spPr>
          <a:xfrm>
            <a:off x="6475498" y="2177857"/>
            <a:ext cx="8645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r>
              <a:rPr lang="en-US"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7" name="Google Shape;1097;p28"/>
          <p:cNvGrpSpPr/>
          <p:nvPr/>
        </p:nvGrpSpPr>
        <p:grpSpPr>
          <a:xfrm>
            <a:off x="6247622" y="4732702"/>
            <a:ext cx="2387472" cy="1290196"/>
            <a:chOff x="803640" y="3362835"/>
            <a:chExt cx="2059657" cy="1290196"/>
          </a:xfrm>
        </p:grpSpPr>
        <p:sp>
          <p:nvSpPr>
            <p:cNvPr id="1098" name="Google Shape;1098;p28"/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0" name="Google Shape;1100;p28"/>
          <p:cNvSpPr/>
          <p:nvPr/>
        </p:nvSpPr>
        <p:spPr>
          <a:xfrm>
            <a:off x="3852124" y="1826737"/>
            <a:ext cx="179856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Text  Here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1" name="Google Shape;1101;p28"/>
          <p:cNvGrpSpPr/>
          <p:nvPr/>
        </p:nvGrpSpPr>
        <p:grpSpPr>
          <a:xfrm>
            <a:off x="3785547" y="4368513"/>
            <a:ext cx="1931719" cy="135371"/>
            <a:chOff x="8367597" y="4296953"/>
            <a:chExt cx="1931719" cy="135371"/>
          </a:xfrm>
        </p:grpSpPr>
        <p:sp>
          <p:nvSpPr>
            <p:cNvPr id="1102" name="Google Shape;1102;p28"/>
            <p:cNvSpPr/>
            <p:nvPr/>
          </p:nvSpPr>
          <p:spPr>
            <a:xfrm>
              <a:off x="8367597" y="4296953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8"/>
            <p:cNvSpPr/>
            <p:nvPr/>
          </p:nvSpPr>
          <p:spPr>
            <a:xfrm>
              <a:off x="8567191" y="4296953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8"/>
            <p:cNvSpPr/>
            <p:nvPr/>
          </p:nvSpPr>
          <p:spPr>
            <a:xfrm>
              <a:off x="8766785" y="4296953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28"/>
            <p:cNvSpPr/>
            <p:nvPr/>
          </p:nvSpPr>
          <p:spPr>
            <a:xfrm>
              <a:off x="8966379" y="4296953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9165973" y="4296953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9365567" y="4296953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28"/>
            <p:cNvSpPr/>
            <p:nvPr/>
          </p:nvSpPr>
          <p:spPr>
            <a:xfrm>
              <a:off x="9565161" y="4296953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28"/>
            <p:cNvSpPr/>
            <p:nvPr/>
          </p:nvSpPr>
          <p:spPr>
            <a:xfrm>
              <a:off x="9764755" y="4296953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9964349" y="4296953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28"/>
            <p:cNvSpPr/>
            <p:nvPr/>
          </p:nvSpPr>
          <p:spPr>
            <a:xfrm>
              <a:off x="10163945" y="4296953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2" name="Google Shape;1112;p28"/>
          <p:cNvGrpSpPr/>
          <p:nvPr/>
        </p:nvGrpSpPr>
        <p:grpSpPr>
          <a:xfrm>
            <a:off x="3785547" y="4163996"/>
            <a:ext cx="1931719" cy="135371"/>
            <a:chOff x="8367597" y="4092436"/>
            <a:chExt cx="1931719" cy="135371"/>
          </a:xfrm>
        </p:grpSpPr>
        <p:sp>
          <p:nvSpPr>
            <p:cNvPr id="1113" name="Google Shape;1113;p28"/>
            <p:cNvSpPr/>
            <p:nvPr/>
          </p:nvSpPr>
          <p:spPr>
            <a:xfrm>
              <a:off x="8367597" y="4092436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8567191" y="4092436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28"/>
            <p:cNvSpPr/>
            <p:nvPr/>
          </p:nvSpPr>
          <p:spPr>
            <a:xfrm>
              <a:off x="8766785" y="4092436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28"/>
            <p:cNvSpPr/>
            <p:nvPr/>
          </p:nvSpPr>
          <p:spPr>
            <a:xfrm>
              <a:off x="8966379" y="4092436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28"/>
            <p:cNvSpPr/>
            <p:nvPr/>
          </p:nvSpPr>
          <p:spPr>
            <a:xfrm>
              <a:off x="9165973" y="4092436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28"/>
            <p:cNvSpPr/>
            <p:nvPr/>
          </p:nvSpPr>
          <p:spPr>
            <a:xfrm>
              <a:off x="9365567" y="4092436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28"/>
            <p:cNvSpPr/>
            <p:nvPr/>
          </p:nvSpPr>
          <p:spPr>
            <a:xfrm>
              <a:off x="9565161" y="4092436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28"/>
            <p:cNvSpPr/>
            <p:nvPr/>
          </p:nvSpPr>
          <p:spPr>
            <a:xfrm>
              <a:off x="9764755" y="4092436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28"/>
            <p:cNvSpPr/>
            <p:nvPr/>
          </p:nvSpPr>
          <p:spPr>
            <a:xfrm>
              <a:off x="9964349" y="4092436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28"/>
            <p:cNvSpPr/>
            <p:nvPr/>
          </p:nvSpPr>
          <p:spPr>
            <a:xfrm>
              <a:off x="10163945" y="4092436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3" name="Google Shape;1123;p28"/>
          <p:cNvGrpSpPr/>
          <p:nvPr/>
        </p:nvGrpSpPr>
        <p:grpSpPr>
          <a:xfrm>
            <a:off x="3785547" y="3959477"/>
            <a:ext cx="1931719" cy="135371"/>
            <a:chOff x="8367597" y="3887917"/>
            <a:chExt cx="1931719" cy="135371"/>
          </a:xfrm>
        </p:grpSpPr>
        <p:sp>
          <p:nvSpPr>
            <p:cNvPr id="1124" name="Google Shape;1124;p28"/>
            <p:cNvSpPr/>
            <p:nvPr/>
          </p:nvSpPr>
          <p:spPr>
            <a:xfrm>
              <a:off x="8367597" y="3887917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8567191" y="3887917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8"/>
            <p:cNvSpPr/>
            <p:nvPr/>
          </p:nvSpPr>
          <p:spPr>
            <a:xfrm>
              <a:off x="8766785" y="3887917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8"/>
            <p:cNvSpPr/>
            <p:nvPr/>
          </p:nvSpPr>
          <p:spPr>
            <a:xfrm>
              <a:off x="8966379" y="3887917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8"/>
            <p:cNvSpPr/>
            <p:nvPr/>
          </p:nvSpPr>
          <p:spPr>
            <a:xfrm>
              <a:off x="9165973" y="3887917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8"/>
            <p:cNvSpPr/>
            <p:nvPr/>
          </p:nvSpPr>
          <p:spPr>
            <a:xfrm>
              <a:off x="9365567" y="3887917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8"/>
            <p:cNvSpPr/>
            <p:nvPr/>
          </p:nvSpPr>
          <p:spPr>
            <a:xfrm>
              <a:off x="9565161" y="3887917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8"/>
            <p:cNvSpPr/>
            <p:nvPr/>
          </p:nvSpPr>
          <p:spPr>
            <a:xfrm>
              <a:off x="9764755" y="3887917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8"/>
            <p:cNvSpPr/>
            <p:nvPr/>
          </p:nvSpPr>
          <p:spPr>
            <a:xfrm>
              <a:off x="9964349" y="3887917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8"/>
            <p:cNvSpPr/>
            <p:nvPr/>
          </p:nvSpPr>
          <p:spPr>
            <a:xfrm>
              <a:off x="10163945" y="3887917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4" name="Google Shape;1134;p28"/>
          <p:cNvGrpSpPr/>
          <p:nvPr/>
        </p:nvGrpSpPr>
        <p:grpSpPr>
          <a:xfrm>
            <a:off x="3785547" y="3754958"/>
            <a:ext cx="1931719" cy="135371"/>
            <a:chOff x="8367597" y="3683398"/>
            <a:chExt cx="1931719" cy="135371"/>
          </a:xfrm>
        </p:grpSpPr>
        <p:sp>
          <p:nvSpPr>
            <p:cNvPr id="1135" name="Google Shape;1135;p28"/>
            <p:cNvSpPr/>
            <p:nvPr/>
          </p:nvSpPr>
          <p:spPr>
            <a:xfrm>
              <a:off x="8367597" y="3683398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8"/>
            <p:cNvSpPr/>
            <p:nvPr/>
          </p:nvSpPr>
          <p:spPr>
            <a:xfrm>
              <a:off x="8567191" y="3683398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8"/>
            <p:cNvSpPr/>
            <p:nvPr/>
          </p:nvSpPr>
          <p:spPr>
            <a:xfrm>
              <a:off x="8766785" y="3683398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8"/>
            <p:cNvSpPr/>
            <p:nvPr/>
          </p:nvSpPr>
          <p:spPr>
            <a:xfrm>
              <a:off x="8966379" y="3683398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8"/>
            <p:cNvSpPr/>
            <p:nvPr/>
          </p:nvSpPr>
          <p:spPr>
            <a:xfrm>
              <a:off x="9165973" y="3683398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8"/>
            <p:cNvSpPr/>
            <p:nvPr/>
          </p:nvSpPr>
          <p:spPr>
            <a:xfrm>
              <a:off x="9365567" y="3683398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8"/>
            <p:cNvSpPr/>
            <p:nvPr/>
          </p:nvSpPr>
          <p:spPr>
            <a:xfrm>
              <a:off x="9565161" y="3683398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8"/>
            <p:cNvSpPr/>
            <p:nvPr/>
          </p:nvSpPr>
          <p:spPr>
            <a:xfrm>
              <a:off x="9764755" y="3683398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8"/>
            <p:cNvSpPr/>
            <p:nvPr/>
          </p:nvSpPr>
          <p:spPr>
            <a:xfrm>
              <a:off x="9964349" y="3683398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8"/>
            <p:cNvSpPr/>
            <p:nvPr/>
          </p:nvSpPr>
          <p:spPr>
            <a:xfrm>
              <a:off x="10163945" y="3683398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p28"/>
          <p:cNvGrpSpPr/>
          <p:nvPr/>
        </p:nvGrpSpPr>
        <p:grpSpPr>
          <a:xfrm>
            <a:off x="3785547" y="3550439"/>
            <a:ext cx="1931719" cy="135371"/>
            <a:chOff x="8367597" y="3478879"/>
            <a:chExt cx="1931719" cy="135371"/>
          </a:xfrm>
        </p:grpSpPr>
        <p:sp>
          <p:nvSpPr>
            <p:cNvPr id="1146" name="Google Shape;1146;p28"/>
            <p:cNvSpPr/>
            <p:nvPr/>
          </p:nvSpPr>
          <p:spPr>
            <a:xfrm>
              <a:off x="8367597" y="3478879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8"/>
            <p:cNvSpPr/>
            <p:nvPr/>
          </p:nvSpPr>
          <p:spPr>
            <a:xfrm>
              <a:off x="8567191" y="3478879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8"/>
            <p:cNvSpPr/>
            <p:nvPr/>
          </p:nvSpPr>
          <p:spPr>
            <a:xfrm>
              <a:off x="8766785" y="3478879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8"/>
            <p:cNvSpPr/>
            <p:nvPr/>
          </p:nvSpPr>
          <p:spPr>
            <a:xfrm>
              <a:off x="8966379" y="3478879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8"/>
            <p:cNvSpPr/>
            <p:nvPr/>
          </p:nvSpPr>
          <p:spPr>
            <a:xfrm>
              <a:off x="9165973" y="3478879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8"/>
            <p:cNvSpPr/>
            <p:nvPr/>
          </p:nvSpPr>
          <p:spPr>
            <a:xfrm>
              <a:off x="9365567" y="3478879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8"/>
            <p:cNvSpPr/>
            <p:nvPr/>
          </p:nvSpPr>
          <p:spPr>
            <a:xfrm>
              <a:off x="9565161" y="3478879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8"/>
            <p:cNvSpPr/>
            <p:nvPr/>
          </p:nvSpPr>
          <p:spPr>
            <a:xfrm>
              <a:off x="9764755" y="3478879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8"/>
            <p:cNvSpPr/>
            <p:nvPr/>
          </p:nvSpPr>
          <p:spPr>
            <a:xfrm>
              <a:off x="9964349" y="3478879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8"/>
            <p:cNvSpPr/>
            <p:nvPr/>
          </p:nvSpPr>
          <p:spPr>
            <a:xfrm>
              <a:off x="10163945" y="3478879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6" name="Google Shape;1156;p28"/>
          <p:cNvGrpSpPr/>
          <p:nvPr/>
        </p:nvGrpSpPr>
        <p:grpSpPr>
          <a:xfrm>
            <a:off x="3785547" y="3345920"/>
            <a:ext cx="1931719" cy="135371"/>
            <a:chOff x="8367597" y="3274360"/>
            <a:chExt cx="1931719" cy="135371"/>
          </a:xfrm>
        </p:grpSpPr>
        <p:sp>
          <p:nvSpPr>
            <p:cNvPr id="1157" name="Google Shape;1157;p28"/>
            <p:cNvSpPr/>
            <p:nvPr/>
          </p:nvSpPr>
          <p:spPr>
            <a:xfrm>
              <a:off x="8367597" y="3274360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8"/>
            <p:cNvSpPr/>
            <p:nvPr/>
          </p:nvSpPr>
          <p:spPr>
            <a:xfrm>
              <a:off x="8567191" y="3274360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8"/>
            <p:cNvSpPr/>
            <p:nvPr/>
          </p:nvSpPr>
          <p:spPr>
            <a:xfrm>
              <a:off x="8766785" y="3274360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8966379" y="3274360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9165973" y="3274360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9365567" y="3274360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9565161" y="3274360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9764755" y="3274360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9964349" y="3274360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10163945" y="3274360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7" name="Google Shape;1167;p28"/>
          <p:cNvGrpSpPr/>
          <p:nvPr/>
        </p:nvGrpSpPr>
        <p:grpSpPr>
          <a:xfrm>
            <a:off x="3785547" y="3141401"/>
            <a:ext cx="1931719" cy="135371"/>
            <a:chOff x="8367597" y="3069841"/>
            <a:chExt cx="1931719" cy="135371"/>
          </a:xfrm>
        </p:grpSpPr>
        <p:sp>
          <p:nvSpPr>
            <p:cNvPr id="1168" name="Google Shape;1168;p28"/>
            <p:cNvSpPr/>
            <p:nvPr/>
          </p:nvSpPr>
          <p:spPr>
            <a:xfrm>
              <a:off x="8367597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8567191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8766785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8966379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9165973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9365567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9565161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8"/>
            <p:cNvSpPr/>
            <p:nvPr/>
          </p:nvSpPr>
          <p:spPr>
            <a:xfrm>
              <a:off x="9764755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8"/>
            <p:cNvSpPr/>
            <p:nvPr/>
          </p:nvSpPr>
          <p:spPr>
            <a:xfrm>
              <a:off x="9964349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10163945" y="3069841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>
            <a:off x="3785547" y="2936882"/>
            <a:ext cx="1931719" cy="135371"/>
            <a:chOff x="8367597" y="2865322"/>
            <a:chExt cx="1931719" cy="135371"/>
          </a:xfrm>
        </p:grpSpPr>
        <p:sp>
          <p:nvSpPr>
            <p:cNvPr id="1179" name="Google Shape;1179;p28"/>
            <p:cNvSpPr/>
            <p:nvPr/>
          </p:nvSpPr>
          <p:spPr>
            <a:xfrm>
              <a:off x="8367597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8567191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8"/>
            <p:cNvSpPr/>
            <p:nvPr/>
          </p:nvSpPr>
          <p:spPr>
            <a:xfrm>
              <a:off x="8766785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8"/>
            <p:cNvSpPr/>
            <p:nvPr/>
          </p:nvSpPr>
          <p:spPr>
            <a:xfrm>
              <a:off x="8966379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8"/>
            <p:cNvSpPr/>
            <p:nvPr/>
          </p:nvSpPr>
          <p:spPr>
            <a:xfrm>
              <a:off x="9165973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9365567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8"/>
            <p:cNvSpPr/>
            <p:nvPr/>
          </p:nvSpPr>
          <p:spPr>
            <a:xfrm>
              <a:off x="9565161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8"/>
            <p:cNvSpPr/>
            <p:nvPr/>
          </p:nvSpPr>
          <p:spPr>
            <a:xfrm>
              <a:off x="9764755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9964349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10163945" y="2865322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9" name="Google Shape;1189;p28"/>
          <p:cNvGrpSpPr/>
          <p:nvPr/>
        </p:nvGrpSpPr>
        <p:grpSpPr>
          <a:xfrm>
            <a:off x="3785547" y="2732363"/>
            <a:ext cx="1931719" cy="135371"/>
            <a:chOff x="8367597" y="2660803"/>
            <a:chExt cx="1931719" cy="135371"/>
          </a:xfrm>
        </p:grpSpPr>
        <p:sp>
          <p:nvSpPr>
            <p:cNvPr id="1190" name="Google Shape;1190;p28"/>
            <p:cNvSpPr/>
            <p:nvPr/>
          </p:nvSpPr>
          <p:spPr>
            <a:xfrm>
              <a:off x="8367597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8"/>
            <p:cNvSpPr/>
            <p:nvPr/>
          </p:nvSpPr>
          <p:spPr>
            <a:xfrm>
              <a:off x="8567191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8"/>
            <p:cNvSpPr/>
            <p:nvPr/>
          </p:nvSpPr>
          <p:spPr>
            <a:xfrm>
              <a:off x="8766785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8"/>
            <p:cNvSpPr/>
            <p:nvPr/>
          </p:nvSpPr>
          <p:spPr>
            <a:xfrm>
              <a:off x="8966379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8"/>
            <p:cNvSpPr/>
            <p:nvPr/>
          </p:nvSpPr>
          <p:spPr>
            <a:xfrm>
              <a:off x="9165973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8"/>
            <p:cNvSpPr/>
            <p:nvPr/>
          </p:nvSpPr>
          <p:spPr>
            <a:xfrm>
              <a:off x="9365567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8"/>
            <p:cNvSpPr/>
            <p:nvPr/>
          </p:nvSpPr>
          <p:spPr>
            <a:xfrm>
              <a:off x="9565161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8"/>
            <p:cNvSpPr/>
            <p:nvPr/>
          </p:nvSpPr>
          <p:spPr>
            <a:xfrm>
              <a:off x="9764755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8"/>
            <p:cNvSpPr/>
            <p:nvPr/>
          </p:nvSpPr>
          <p:spPr>
            <a:xfrm>
              <a:off x="9964349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8"/>
            <p:cNvSpPr/>
            <p:nvPr/>
          </p:nvSpPr>
          <p:spPr>
            <a:xfrm>
              <a:off x="10163945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0" name="Google Shape;1200;p28"/>
          <p:cNvGrpSpPr/>
          <p:nvPr/>
        </p:nvGrpSpPr>
        <p:grpSpPr>
          <a:xfrm>
            <a:off x="4783517" y="2527844"/>
            <a:ext cx="933749" cy="135371"/>
            <a:chOff x="9365567" y="2456284"/>
            <a:chExt cx="933749" cy="135371"/>
          </a:xfrm>
        </p:grpSpPr>
        <p:sp>
          <p:nvSpPr>
            <p:cNvPr id="1201" name="Google Shape;1201;p28"/>
            <p:cNvSpPr/>
            <p:nvPr/>
          </p:nvSpPr>
          <p:spPr>
            <a:xfrm>
              <a:off x="9365567" y="2456284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8"/>
            <p:cNvSpPr/>
            <p:nvPr/>
          </p:nvSpPr>
          <p:spPr>
            <a:xfrm>
              <a:off x="9565161" y="2456284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8"/>
            <p:cNvSpPr/>
            <p:nvPr/>
          </p:nvSpPr>
          <p:spPr>
            <a:xfrm>
              <a:off x="9764756" y="2456284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8"/>
            <p:cNvSpPr/>
            <p:nvPr/>
          </p:nvSpPr>
          <p:spPr>
            <a:xfrm>
              <a:off x="9964351" y="2456284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8"/>
            <p:cNvSpPr/>
            <p:nvPr/>
          </p:nvSpPr>
          <p:spPr>
            <a:xfrm>
              <a:off x="10163945" y="2456284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6" name="Google Shape;1206;p28"/>
          <p:cNvGrpSpPr/>
          <p:nvPr/>
        </p:nvGrpSpPr>
        <p:grpSpPr>
          <a:xfrm>
            <a:off x="4783517" y="2323325"/>
            <a:ext cx="933749" cy="135371"/>
            <a:chOff x="9365567" y="2251765"/>
            <a:chExt cx="933749" cy="135371"/>
          </a:xfrm>
        </p:grpSpPr>
        <p:sp>
          <p:nvSpPr>
            <p:cNvPr id="1207" name="Google Shape;1207;p28"/>
            <p:cNvSpPr/>
            <p:nvPr/>
          </p:nvSpPr>
          <p:spPr>
            <a:xfrm>
              <a:off x="9365567" y="2251765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8"/>
            <p:cNvSpPr/>
            <p:nvPr/>
          </p:nvSpPr>
          <p:spPr>
            <a:xfrm>
              <a:off x="9565161" y="2251765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8"/>
            <p:cNvSpPr/>
            <p:nvPr/>
          </p:nvSpPr>
          <p:spPr>
            <a:xfrm>
              <a:off x="9764756" y="2251765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28"/>
            <p:cNvSpPr/>
            <p:nvPr/>
          </p:nvSpPr>
          <p:spPr>
            <a:xfrm>
              <a:off x="9964351" y="2251765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28"/>
            <p:cNvSpPr/>
            <p:nvPr/>
          </p:nvSpPr>
          <p:spPr>
            <a:xfrm>
              <a:off x="10163945" y="2251765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2" name="Google Shape;1212;p28"/>
          <p:cNvSpPr txBox="1"/>
          <p:nvPr/>
        </p:nvSpPr>
        <p:spPr>
          <a:xfrm>
            <a:off x="3785544" y="2177857"/>
            <a:ext cx="8645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53</a:t>
            </a:r>
            <a:r>
              <a:rPr lang="en-US"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3" name="Google Shape;1213;p28"/>
          <p:cNvGrpSpPr/>
          <p:nvPr/>
        </p:nvGrpSpPr>
        <p:grpSpPr>
          <a:xfrm>
            <a:off x="3557668" y="4732702"/>
            <a:ext cx="2387472" cy="1290196"/>
            <a:chOff x="803640" y="3362835"/>
            <a:chExt cx="2059657" cy="1290196"/>
          </a:xfrm>
        </p:grpSpPr>
        <p:sp>
          <p:nvSpPr>
            <p:cNvPr id="1214" name="Google Shape;1214;p28"/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6" name="Google Shape;1216;p28"/>
          <p:cNvSpPr/>
          <p:nvPr/>
        </p:nvSpPr>
        <p:spPr>
          <a:xfrm>
            <a:off x="1162170" y="1826737"/>
            <a:ext cx="179856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Text  Here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7" name="Google Shape;1217;p28"/>
          <p:cNvGrpSpPr/>
          <p:nvPr/>
        </p:nvGrpSpPr>
        <p:grpSpPr>
          <a:xfrm>
            <a:off x="1095593" y="4368513"/>
            <a:ext cx="1931719" cy="135371"/>
            <a:chOff x="8367597" y="4296953"/>
            <a:chExt cx="1931719" cy="135371"/>
          </a:xfrm>
        </p:grpSpPr>
        <p:sp>
          <p:nvSpPr>
            <p:cNvPr id="1218" name="Google Shape;1218;p28"/>
            <p:cNvSpPr/>
            <p:nvPr/>
          </p:nvSpPr>
          <p:spPr>
            <a:xfrm>
              <a:off x="8367597" y="4296953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8"/>
            <p:cNvSpPr/>
            <p:nvPr/>
          </p:nvSpPr>
          <p:spPr>
            <a:xfrm>
              <a:off x="8567191" y="4296953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8"/>
            <p:cNvSpPr/>
            <p:nvPr/>
          </p:nvSpPr>
          <p:spPr>
            <a:xfrm>
              <a:off x="8766785" y="4296953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8"/>
            <p:cNvSpPr/>
            <p:nvPr/>
          </p:nvSpPr>
          <p:spPr>
            <a:xfrm>
              <a:off x="8966379" y="4296953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28"/>
            <p:cNvSpPr/>
            <p:nvPr/>
          </p:nvSpPr>
          <p:spPr>
            <a:xfrm>
              <a:off x="9165973" y="4296953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28"/>
            <p:cNvSpPr/>
            <p:nvPr/>
          </p:nvSpPr>
          <p:spPr>
            <a:xfrm>
              <a:off x="9365567" y="4296953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8"/>
            <p:cNvSpPr/>
            <p:nvPr/>
          </p:nvSpPr>
          <p:spPr>
            <a:xfrm>
              <a:off x="9565161" y="4296953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28"/>
            <p:cNvSpPr/>
            <p:nvPr/>
          </p:nvSpPr>
          <p:spPr>
            <a:xfrm>
              <a:off x="9764755" y="4296953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28"/>
            <p:cNvSpPr/>
            <p:nvPr/>
          </p:nvSpPr>
          <p:spPr>
            <a:xfrm>
              <a:off x="9964349" y="4296953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28"/>
            <p:cNvSpPr/>
            <p:nvPr/>
          </p:nvSpPr>
          <p:spPr>
            <a:xfrm>
              <a:off x="10163945" y="4296953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8" name="Google Shape;1228;p28"/>
          <p:cNvGrpSpPr/>
          <p:nvPr/>
        </p:nvGrpSpPr>
        <p:grpSpPr>
          <a:xfrm>
            <a:off x="1095593" y="4163996"/>
            <a:ext cx="1931719" cy="135371"/>
            <a:chOff x="8367597" y="4092436"/>
            <a:chExt cx="1931719" cy="135371"/>
          </a:xfrm>
        </p:grpSpPr>
        <p:sp>
          <p:nvSpPr>
            <p:cNvPr id="1229" name="Google Shape;1229;p28"/>
            <p:cNvSpPr/>
            <p:nvPr/>
          </p:nvSpPr>
          <p:spPr>
            <a:xfrm>
              <a:off x="8367597" y="4092436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8"/>
            <p:cNvSpPr/>
            <p:nvPr/>
          </p:nvSpPr>
          <p:spPr>
            <a:xfrm>
              <a:off x="8567191" y="4092436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8"/>
            <p:cNvSpPr/>
            <p:nvPr/>
          </p:nvSpPr>
          <p:spPr>
            <a:xfrm>
              <a:off x="8766785" y="4092436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8"/>
            <p:cNvSpPr/>
            <p:nvPr/>
          </p:nvSpPr>
          <p:spPr>
            <a:xfrm>
              <a:off x="8966379" y="4092436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28"/>
            <p:cNvSpPr/>
            <p:nvPr/>
          </p:nvSpPr>
          <p:spPr>
            <a:xfrm>
              <a:off x="9165973" y="4092436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28"/>
            <p:cNvSpPr/>
            <p:nvPr/>
          </p:nvSpPr>
          <p:spPr>
            <a:xfrm>
              <a:off x="9365567" y="4092436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8"/>
            <p:cNvSpPr/>
            <p:nvPr/>
          </p:nvSpPr>
          <p:spPr>
            <a:xfrm>
              <a:off x="9565161" y="4092436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28"/>
            <p:cNvSpPr/>
            <p:nvPr/>
          </p:nvSpPr>
          <p:spPr>
            <a:xfrm>
              <a:off x="9764755" y="4092436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28"/>
            <p:cNvSpPr/>
            <p:nvPr/>
          </p:nvSpPr>
          <p:spPr>
            <a:xfrm>
              <a:off x="9964349" y="4092436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28"/>
            <p:cNvSpPr/>
            <p:nvPr/>
          </p:nvSpPr>
          <p:spPr>
            <a:xfrm>
              <a:off x="10163945" y="4092436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9" name="Google Shape;1239;p28"/>
          <p:cNvGrpSpPr/>
          <p:nvPr/>
        </p:nvGrpSpPr>
        <p:grpSpPr>
          <a:xfrm>
            <a:off x="1095593" y="3959477"/>
            <a:ext cx="1931719" cy="135371"/>
            <a:chOff x="8367597" y="3887917"/>
            <a:chExt cx="1931719" cy="135371"/>
          </a:xfrm>
        </p:grpSpPr>
        <p:sp>
          <p:nvSpPr>
            <p:cNvPr id="1240" name="Google Shape;1240;p28"/>
            <p:cNvSpPr/>
            <p:nvPr/>
          </p:nvSpPr>
          <p:spPr>
            <a:xfrm>
              <a:off x="8367597" y="3887917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28"/>
            <p:cNvSpPr/>
            <p:nvPr/>
          </p:nvSpPr>
          <p:spPr>
            <a:xfrm>
              <a:off x="8567191" y="3887917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8"/>
            <p:cNvSpPr/>
            <p:nvPr/>
          </p:nvSpPr>
          <p:spPr>
            <a:xfrm>
              <a:off x="8766785" y="3887917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28"/>
            <p:cNvSpPr/>
            <p:nvPr/>
          </p:nvSpPr>
          <p:spPr>
            <a:xfrm>
              <a:off x="8966379" y="3887917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28"/>
            <p:cNvSpPr/>
            <p:nvPr/>
          </p:nvSpPr>
          <p:spPr>
            <a:xfrm>
              <a:off x="9165973" y="3887917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28"/>
            <p:cNvSpPr/>
            <p:nvPr/>
          </p:nvSpPr>
          <p:spPr>
            <a:xfrm>
              <a:off x="9365567" y="3887917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28"/>
            <p:cNvSpPr/>
            <p:nvPr/>
          </p:nvSpPr>
          <p:spPr>
            <a:xfrm>
              <a:off x="9565161" y="3887917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28"/>
            <p:cNvSpPr/>
            <p:nvPr/>
          </p:nvSpPr>
          <p:spPr>
            <a:xfrm>
              <a:off x="9764755" y="3887917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8"/>
            <p:cNvSpPr/>
            <p:nvPr/>
          </p:nvSpPr>
          <p:spPr>
            <a:xfrm>
              <a:off x="9964349" y="3887917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8"/>
            <p:cNvSpPr/>
            <p:nvPr/>
          </p:nvSpPr>
          <p:spPr>
            <a:xfrm>
              <a:off x="10163945" y="3887917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0" name="Google Shape;1250;p28"/>
          <p:cNvGrpSpPr/>
          <p:nvPr/>
        </p:nvGrpSpPr>
        <p:grpSpPr>
          <a:xfrm>
            <a:off x="1095593" y="3754958"/>
            <a:ext cx="1931719" cy="135371"/>
            <a:chOff x="8367597" y="3683398"/>
            <a:chExt cx="1931719" cy="135371"/>
          </a:xfrm>
        </p:grpSpPr>
        <p:sp>
          <p:nvSpPr>
            <p:cNvPr id="1251" name="Google Shape;1251;p28"/>
            <p:cNvSpPr/>
            <p:nvPr/>
          </p:nvSpPr>
          <p:spPr>
            <a:xfrm>
              <a:off x="8367597" y="3683398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8"/>
            <p:cNvSpPr/>
            <p:nvPr/>
          </p:nvSpPr>
          <p:spPr>
            <a:xfrm>
              <a:off x="8567191" y="3683398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8"/>
            <p:cNvSpPr/>
            <p:nvPr/>
          </p:nvSpPr>
          <p:spPr>
            <a:xfrm>
              <a:off x="8766785" y="3683398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8"/>
            <p:cNvSpPr/>
            <p:nvPr/>
          </p:nvSpPr>
          <p:spPr>
            <a:xfrm>
              <a:off x="8966379" y="3683398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28"/>
            <p:cNvSpPr/>
            <p:nvPr/>
          </p:nvSpPr>
          <p:spPr>
            <a:xfrm>
              <a:off x="9165973" y="3683398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28"/>
            <p:cNvSpPr/>
            <p:nvPr/>
          </p:nvSpPr>
          <p:spPr>
            <a:xfrm>
              <a:off x="9365567" y="3683398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28"/>
            <p:cNvSpPr/>
            <p:nvPr/>
          </p:nvSpPr>
          <p:spPr>
            <a:xfrm>
              <a:off x="9565161" y="3683398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28"/>
            <p:cNvSpPr/>
            <p:nvPr/>
          </p:nvSpPr>
          <p:spPr>
            <a:xfrm>
              <a:off x="9764755" y="3683398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28"/>
            <p:cNvSpPr/>
            <p:nvPr/>
          </p:nvSpPr>
          <p:spPr>
            <a:xfrm>
              <a:off x="9964349" y="3683398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28"/>
            <p:cNvSpPr/>
            <p:nvPr/>
          </p:nvSpPr>
          <p:spPr>
            <a:xfrm>
              <a:off x="10163945" y="3683398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1" name="Google Shape;1261;p28"/>
          <p:cNvGrpSpPr/>
          <p:nvPr/>
        </p:nvGrpSpPr>
        <p:grpSpPr>
          <a:xfrm>
            <a:off x="1095593" y="3550439"/>
            <a:ext cx="1931719" cy="135371"/>
            <a:chOff x="8367597" y="3478879"/>
            <a:chExt cx="1931719" cy="135371"/>
          </a:xfrm>
        </p:grpSpPr>
        <p:sp>
          <p:nvSpPr>
            <p:cNvPr id="1262" name="Google Shape;1262;p28"/>
            <p:cNvSpPr/>
            <p:nvPr/>
          </p:nvSpPr>
          <p:spPr>
            <a:xfrm>
              <a:off x="8367597" y="3478879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28"/>
            <p:cNvSpPr/>
            <p:nvPr/>
          </p:nvSpPr>
          <p:spPr>
            <a:xfrm>
              <a:off x="8567191" y="3478879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28"/>
            <p:cNvSpPr/>
            <p:nvPr/>
          </p:nvSpPr>
          <p:spPr>
            <a:xfrm>
              <a:off x="8766785" y="3478879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8"/>
            <p:cNvSpPr/>
            <p:nvPr/>
          </p:nvSpPr>
          <p:spPr>
            <a:xfrm>
              <a:off x="8966379" y="3478879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8"/>
            <p:cNvSpPr/>
            <p:nvPr/>
          </p:nvSpPr>
          <p:spPr>
            <a:xfrm>
              <a:off x="9165973" y="3478879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8"/>
            <p:cNvSpPr/>
            <p:nvPr/>
          </p:nvSpPr>
          <p:spPr>
            <a:xfrm>
              <a:off x="9365567" y="3478879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8"/>
            <p:cNvSpPr/>
            <p:nvPr/>
          </p:nvSpPr>
          <p:spPr>
            <a:xfrm>
              <a:off x="9565161" y="3478879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8"/>
            <p:cNvSpPr/>
            <p:nvPr/>
          </p:nvSpPr>
          <p:spPr>
            <a:xfrm>
              <a:off x="9764755" y="3478879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8"/>
            <p:cNvSpPr/>
            <p:nvPr/>
          </p:nvSpPr>
          <p:spPr>
            <a:xfrm>
              <a:off x="9964349" y="3478879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8"/>
            <p:cNvSpPr/>
            <p:nvPr/>
          </p:nvSpPr>
          <p:spPr>
            <a:xfrm>
              <a:off x="10163945" y="3478879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2" name="Google Shape;1272;p28"/>
          <p:cNvGrpSpPr/>
          <p:nvPr/>
        </p:nvGrpSpPr>
        <p:grpSpPr>
          <a:xfrm>
            <a:off x="1095593" y="3345920"/>
            <a:ext cx="1931719" cy="135371"/>
            <a:chOff x="8367597" y="3274360"/>
            <a:chExt cx="1931719" cy="135371"/>
          </a:xfrm>
        </p:grpSpPr>
        <p:sp>
          <p:nvSpPr>
            <p:cNvPr id="1273" name="Google Shape;1273;p28"/>
            <p:cNvSpPr/>
            <p:nvPr/>
          </p:nvSpPr>
          <p:spPr>
            <a:xfrm>
              <a:off x="8367597" y="3274360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8"/>
            <p:cNvSpPr/>
            <p:nvPr/>
          </p:nvSpPr>
          <p:spPr>
            <a:xfrm>
              <a:off x="8567191" y="3274360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8"/>
            <p:cNvSpPr/>
            <p:nvPr/>
          </p:nvSpPr>
          <p:spPr>
            <a:xfrm>
              <a:off x="8766785" y="3274360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8"/>
            <p:cNvSpPr/>
            <p:nvPr/>
          </p:nvSpPr>
          <p:spPr>
            <a:xfrm>
              <a:off x="8966379" y="3274360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8"/>
            <p:cNvSpPr/>
            <p:nvPr/>
          </p:nvSpPr>
          <p:spPr>
            <a:xfrm>
              <a:off x="9165973" y="3274360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9365567" y="3274360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9565161" y="3274360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9764755" y="3274360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9964349" y="3274360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10163945" y="3274360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3" name="Google Shape;1283;p28"/>
          <p:cNvGrpSpPr/>
          <p:nvPr/>
        </p:nvGrpSpPr>
        <p:grpSpPr>
          <a:xfrm>
            <a:off x="1095593" y="3141401"/>
            <a:ext cx="1931719" cy="135371"/>
            <a:chOff x="8367597" y="3069841"/>
            <a:chExt cx="1931719" cy="135371"/>
          </a:xfrm>
        </p:grpSpPr>
        <p:sp>
          <p:nvSpPr>
            <p:cNvPr id="1284" name="Google Shape;1284;p28"/>
            <p:cNvSpPr/>
            <p:nvPr/>
          </p:nvSpPr>
          <p:spPr>
            <a:xfrm>
              <a:off x="8367597" y="3069841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8"/>
            <p:cNvSpPr/>
            <p:nvPr/>
          </p:nvSpPr>
          <p:spPr>
            <a:xfrm>
              <a:off x="8567191" y="3069841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8766785" y="3069841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8966379" y="3069841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9165973" y="3069841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9365567" y="3069841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9565161" y="3069841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9764755" y="3069841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9964349" y="3069841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10163945" y="3069841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4" name="Google Shape;1294;p28"/>
          <p:cNvGrpSpPr/>
          <p:nvPr/>
        </p:nvGrpSpPr>
        <p:grpSpPr>
          <a:xfrm>
            <a:off x="1095593" y="2936882"/>
            <a:ext cx="1931719" cy="135371"/>
            <a:chOff x="8367597" y="2865322"/>
            <a:chExt cx="1931719" cy="135371"/>
          </a:xfrm>
        </p:grpSpPr>
        <p:sp>
          <p:nvSpPr>
            <p:cNvPr id="1295" name="Google Shape;1295;p28"/>
            <p:cNvSpPr/>
            <p:nvPr/>
          </p:nvSpPr>
          <p:spPr>
            <a:xfrm>
              <a:off x="8367597" y="2865322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8"/>
            <p:cNvSpPr/>
            <p:nvPr/>
          </p:nvSpPr>
          <p:spPr>
            <a:xfrm>
              <a:off x="8567191" y="2865322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8"/>
            <p:cNvSpPr/>
            <p:nvPr/>
          </p:nvSpPr>
          <p:spPr>
            <a:xfrm>
              <a:off x="8766785" y="2865322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8"/>
            <p:cNvSpPr/>
            <p:nvPr/>
          </p:nvSpPr>
          <p:spPr>
            <a:xfrm>
              <a:off x="8966379" y="2865322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8"/>
            <p:cNvSpPr/>
            <p:nvPr/>
          </p:nvSpPr>
          <p:spPr>
            <a:xfrm>
              <a:off x="9165973" y="2865322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8"/>
            <p:cNvSpPr/>
            <p:nvPr/>
          </p:nvSpPr>
          <p:spPr>
            <a:xfrm>
              <a:off x="9365567" y="2865322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8"/>
            <p:cNvSpPr/>
            <p:nvPr/>
          </p:nvSpPr>
          <p:spPr>
            <a:xfrm>
              <a:off x="9565161" y="2865322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8"/>
            <p:cNvSpPr/>
            <p:nvPr/>
          </p:nvSpPr>
          <p:spPr>
            <a:xfrm>
              <a:off x="9764755" y="2865322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8"/>
            <p:cNvSpPr/>
            <p:nvPr/>
          </p:nvSpPr>
          <p:spPr>
            <a:xfrm>
              <a:off x="9964349" y="2865322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8"/>
            <p:cNvSpPr/>
            <p:nvPr/>
          </p:nvSpPr>
          <p:spPr>
            <a:xfrm>
              <a:off x="10163945" y="2865322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5" name="Google Shape;1305;p28"/>
          <p:cNvGrpSpPr/>
          <p:nvPr/>
        </p:nvGrpSpPr>
        <p:grpSpPr>
          <a:xfrm>
            <a:off x="1095593" y="2732363"/>
            <a:ext cx="1931719" cy="135371"/>
            <a:chOff x="8367597" y="2660803"/>
            <a:chExt cx="1931719" cy="135371"/>
          </a:xfrm>
        </p:grpSpPr>
        <p:sp>
          <p:nvSpPr>
            <p:cNvPr id="1306" name="Google Shape;1306;p28"/>
            <p:cNvSpPr/>
            <p:nvPr/>
          </p:nvSpPr>
          <p:spPr>
            <a:xfrm>
              <a:off x="8367597" y="2660803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8"/>
            <p:cNvSpPr/>
            <p:nvPr/>
          </p:nvSpPr>
          <p:spPr>
            <a:xfrm>
              <a:off x="8567191" y="2660803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8"/>
            <p:cNvSpPr/>
            <p:nvPr/>
          </p:nvSpPr>
          <p:spPr>
            <a:xfrm>
              <a:off x="8766785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8"/>
            <p:cNvSpPr/>
            <p:nvPr/>
          </p:nvSpPr>
          <p:spPr>
            <a:xfrm>
              <a:off x="8966379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8"/>
            <p:cNvSpPr/>
            <p:nvPr/>
          </p:nvSpPr>
          <p:spPr>
            <a:xfrm>
              <a:off x="9165973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8"/>
            <p:cNvSpPr/>
            <p:nvPr/>
          </p:nvSpPr>
          <p:spPr>
            <a:xfrm>
              <a:off x="9365567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8"/>
            <p:cNvSpPr/>
            <p:nvPr/>
          </p:nvSpPr>
          <p:spPr>
            <a:xfrm>
              <a:off x="9565161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8"/>
            <p:cNvSpPr/>
            <p:nvPr/>
          </p:nvSpPr>
          <p:spPr>
            <a:xfrm>
              <a:off x="9764755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28"/>
            <p:cNvSpPr/>
            <p:nvPr/>
          </p:nvSpPr>
          <p:spPr>
            <a:xfrm>
              <a:off x="9964349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8"/>
            <p:cNvSpPr/>
            <p:nvPr/>
          </p:nvSpPr>
          <p:spPr>
            <a:xfrm>
              <a:off x="10163945" y="2660803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6" name="Google Shape;1316;p28"/>
          <p:cNvGrpSpPr/>
          <p:nvPr/>
        </p:nvGrpSpPr>
        <p:grpSpPr>
          <a:xfrm>
            <a:off x="2093563" y="2527844"/>
            <a:ext cx="933749" cy="135371"/>
            <a:chOff x="9365567" y="2456284"/>
            <a:chExt cx="933749" cy="135371"/>
          </a:xfrm>
        </p:grpSpPr>
        <p:sp>
          <p:nvSpPr>
            <p:cNvPr id="1317" name="Google Shape;1317;p28"/>
            <p:cNvSpPr/>
            <p:nvPr/>
          </p:nvSpPr>
          <p:spPr>
            <a:xfrm>
              <a:off x="9365567" y="2456284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8"/>
            <p:cNvSpPr/>
            <p:nvPr/>
          </p:nvSpPr>
          <p:spPr>
            <a:xfrm>
              <a:off x="9565161" y="2456284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8"/>
            <p:cNvSpPr/>
            <p:nvPr/>
          </p:nvSpPr>
          <p:spPr>
            <a:xfrm>
              <a:off x="9764756" y="2456284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8"/>
            <p:cNvSpPr/>
            <p:nvPr/>
          </p:nvSpPr>
          <p:spPr>
            <a:xfrm>
              <a:off x="9964351" y="2456284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8"/>
            <p:cNvSpPr/>
            <p:nvPr/>
          </p:nvSpPr>
          <p:spPr>
            <a:xfrm>
              <a:off x="10163945" y="2456284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2" name="Google Shape;1322;p28"/>
          <p:cNvGrpSpPr/>
          <p:nvPr/>
        </p:nvGrpSpPr>
        <p:grpSpPr>
          <a:xfrm>
            <a:off x="2093563" y="2323325"/>
            <a:ext cx="933749" cy="135371"/>
            <a:chOff x="9365567" y="2251765"/>
            <a:chExt cx="933749" cy="135371"/>
          </a:xfrm>
        </p:grpSpPr>
        <p:sp>
          <p:nvSpPr>
            <p:cNvPr id="1323" name="Google Shape;1323;p28"/>
            <p:cNvSpPr/>
            <p:nvPr/>
          </p:nvSpPr>
          <p:spPr>
            <a:xfrm>
              <a:off x="9365567" y="2251765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28"/>
            <p:cNvSpPr/>
            <p:nvPr/>
          </p:nvSpPr>
          <p:spPr>
            <a:xfrm>
              <a:off x="9565161" y="2251765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8"/>
            <p:cNvSpPr/>
            <p:nvPr/>
          </p:nvSpPr>
          <p:spPr>
            <a:xfrm>
              <a:off x="9764756" y="2251765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8"/>
            <p:cNvSpPr/>
            <p:nvPr/>
          </p:nvSpPr>
          <p:spPr>
            <a:xfrm>
              <a:off x="9964351" y="2251765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28"/>
            <p:cNvSpPr/>
            <p:nvPr/>
          </p:nvSpPr>
          <p:spPr>
            <a:xfrm>
              <a:off x="10163945" y="2251765"/>
              <a:ext cx="135371" cy="13537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8" name="Google Shape;1328;p28"/>
          <p:cNvSpPr txBox="1"/>
          <p:nvPr/>
        </p:nvSpPr>
        <p:spPr>
          <a:xfrm>
            <a:off x="1095590" y="2177857"/>
            <a:ext cx="8645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82</a:t>
            </a:r>
            <a:r>
              <a:rPr lang="en-US"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8"/>
          <p:cNvGrpSpPr/>
          <p:nvPr/>
        </p:nvGrpSpPr>
        <p:grpSpPr>
          <a:xfrm>
            <a:off x="867714" y="4732702"/>
            <a:ext cx="2387472" cy="1290196"/>
            <a:chOff x="803640" y="3362835"/>
            <a:chExt cx="2059657" cy="1290196"/>
          </a:xfrm>
        </p:grpSpPr>
        <p:sp>
          <p:nvSpPr>
            <p:cNvPr id="1330" name="Google Shape;1330;p28"/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29"/>
          <p:cNvSpPr/>
          <p:nvPr/>
        </p:nvSpPr>
        <p:spPr>
          <a:xfrm>
            <a:off x="266700" y="247650"/>
            <a:ext cx="11658600" cy="6362700"/>
          </a:xfrm>
          <a:prstGeom prst="roundRect">
            <a:avLst>
              <a:gd name="adj" fmla="val 4313"/>
            </a:avLst>
          </a:prstGeom>
          <a:solidFill>
            <a:srgbClr val="BFBFB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29"/>
          <p:cNvSpPr txBox="1"/>
          <p:nvPr/>
        </p:nvSpPr>
        <p:spPr>
          <a:xfrm>
            <a:off x="6622551" y="5074852"/>
            <a:ext cx="475136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3600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Professional Presentation</a:t>
            </a:r>
            <a:endParaRPr sz="28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29"/>
          <p:cNvSpPr txBox="1"/>
          <p:nvPr/>
        </p:nvSpPr>
        <p:spPr>
          <a:xfrm>
            <a:off x="8665672" y="2052431"/>
            <a:ext cx="2708239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You can simply impress your audience and add a unique zing and appeal to your Presentations.  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29"/>
          <p:cNvSpPr txBox="1"/>
          <p:nvPr/>
        </p:nvSpPr>
        <p:spPr>
          <a:xfrm>
            <a:off x="8665672" y="1236830"/>
            <a:ext cx="270823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4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/>
          <p:nvPr/>
        </p:nvSpPr>
        <p:spPr>
          <a:xfrm>
            <a:off x="7667525" y="4104748"/>
            <a:ext cx="3856175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DA5E0D"/>
                </a:solidFill>
                <a:latin typeface="Arial"/>
                <a:ea typeface="Arial"/>
                <a:cs typeface="Arial"/>
                <a:sym typeface="Arial"/>
              </a:rPr>
              <a:t>Agenda Style</a:t>
            </a:r>
            <a:endParaRPr sz="6600">
              <a:solidFill>
                <a:srgbClr val="DA5E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" name="Google Shape;140;p3"/>
          <p:cNvGrpSpPr/>
          <p:nvPr/>
        </p:nvGrpSpPr>
        <p:grpSpPr>
          <a:xfrm>
            <a:off x="703250" y="835258"/>
            <a:ext cx="4150960" cy="1070828"/>
            <a:chOff x="5626085" y="1040824"/>
            <a:chExt cx="4150960" cy="1070828"/>
          </a:xfrm>
        </p:grpSpPr>
        <p:grpSp>
          <p:nvGrpSpPr>
            <p:cNvPr id="141" name="Google Shape;141;p3"/>
            <p:cNvGrpSpPr/>
            <p:nvPr/>
          </p:nvGrpSpPr>
          <p:grpSpPr>
            <a:xfrm>
              <a:off x="6601777" y="1040824"/>
              <a:ext cx="3175269" cy="1070828"/>
              <a:chOff x="6751979" y="1666120"/>
              <a:chExt cx="4526164" cy="1070828"/>
            </a:xfrm>
          </p:grpSpPr>
          <p:sp>
            <p:nvSpPr>
              <p:cNvPr id="142" name="Google Shape;142;p3"/>
              <p:cNvSpPr txBox="1"/>
              <p:nvPr/>
            </p:nvSpPr>
            <p:spPr>
              <a:xfrm>
                <a:off x="6770451" y="2090617"/>
                <a:ext cx="4507692" cy="646331"/>
              </a:xfrm>
              <a:prstGeom prst="rect">
                <a:avLst/>
              </a:prstGeom>
              <a:solidFill>
                <a:srgbClr val="DFA96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 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solidFill>
                <a:srgbClr val="DFA961"/>
              </a:solidFill>
              <a:ln>
                <a:noFill/>
              </a:ln>
            </p:spPr>
            <p:txBody>
              <a:bodyPr spcFirstLastPara="1" wrap="square" lIns="108000" tIns="45700" rIns="108000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7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4" name="Google Shape;144;p3"/>
            <p:cNvSpPr txBox="1"/>
            <p:nvPr/>
          </p:nvSpPr>
          <p:spPr>
            <a:xfrm>
              <a:off x="5626085" y="1040824"/>
              <a:ext cx="958096" cy="830997"/>
            </a:xfrm>
            <a:prstGeom prst="rect">
              <a:avLst/>
            </a:prstGeom>
            <a:solidFill>
              <a:srgbClr val="DFA961"/>
            </a:solidFill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668791" y="2247835"/>
            <a:ext cx="4150960" cy="1070828"/>
            <a:chOff x="5626085" y="2053818"/>
            <a:chExt cx="4150960" cy="1070828"/>
          </a:xfrm>
        </p:grpSpPr>
        <p:grpSp>
          <p:nvGrpSpPr>
            <p:cNvPr id="146" name="Google Shape;146;p3"/>
            <p:cNvGrpSpPr/>
            <p:nvPr/>
          </p:nvGrpSpPr>
          <p:grpSpPr>
            <a:xfrm>
              <a:off x="6601777" y="2053818"/>
              <a:ext cx="3175269" cy="1070828"/>
              <a:chOff x="6751979" y="1666120"/>
              <a:chExt cx="4526164" cy="1070828"/>
            </a:xfrm>
          </p:grpSpPr>
          <p:sp>
            <p:nvSpPr>
              <p:cNvPr id="147" name="Google Shape;147;p3"/>
              <p:cNvSpPr txBox="1"/>
              <p:nvPr/>
            </p:nvSpPr>
            <p:spPr>
              <a:xfrm>
                <a:off x="6770451" y="2090617"/>
                <a:ext cx="4507692" cy="646331"/>
              </a:xfrm>
              <a:prstGeom prst="rect">
                <a:avLst/>
              </a:prstGeom>
              <a:solidFill>
                <a:srgbClr val="DFA96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 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3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solidFill>
                <a:srgbClr val="DFA961"/>
              </a:solidFill>
              <a:ln>
                <a:noFill/>
              </a:ln>
            </p:spPr>
            <p:txBody>
              <a:bodyPr spcFirstLastPara="1" wrap="square" lIns="108000" tIns="45700" rIns="108000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7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" name="Google Shape;149;p3"/>
            <p:cNvSpPr txBox="1"/>
            <p:nvPr/>
          </p:nvSpPr>
          <p:spPr>
            <a:xfrm>
              <a:off x="5626085" y="2053818"/>
              <a:ext cx="958096" cy="830997"/>
            </a:xfrm>
            <a:prstGeom prst="rect">
              <a:avLst/>
            </a:prstGeom>
            <a:solidFill>
              <a:srgbClr val="DFA961"/>
            </a:solidFill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3"/>
          <p:cNvGrpSpPr/>
          <p:nvPr/>
        </p:nvGrpSpPr>
        <p:grpSpPr>
          <a:xfrm>
            <a:off x="655832" y="3719810"/>
            <a:ext cx="4150960" cy="1070828"/>
            <a:chOff x="5626085" y="3193643"/>
            <a:chExt cx="4150960" cy="1070828"/>
          </a:xfrm>
        </p:grpSpPr>
        <p:grpSp>
          <p:nvGrpSpPr>
            <p:cNvPr id="151" name="Google Shape;151;p3"/>
            <p:cNvGrpSpPr/>
            <p:nvPr/>
          </p:nvGrpSpPr>
          <p:grpSpPr>
            <a:xfrm>
              <a:off x="6601777" y="3193643"/>
              <a:ext cx="3175269" cy="1070828"/>
              <a:chOff x="6751979" y="1666120"/>
              <a:chExt cx="4526164" cy="1070828"/>
            </a:xfrm>
          </p:grpSpPr>
          <p:sp>
            <p:nvSpPr>
              <p:cNvPr id="152" name="Google Shape;152;p3"/>
              <p:cNvSpPr txBox="1"/>
              <p:nvPr/>
            </p:nvSpPr>
            <p:spPr>
              <a:xfrm>
                <a:off x="6770451" y="2090617"/>
                <a:ext cx="4507692" cy="646331"/>
              </a:xfrm>
              <a:prstGeom prst="rect">
                <a:avLst/>
              </a:prstGeom>
              <a:solidFill>
                <a:srgbClr val="DFA96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 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3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solidFill>
                <a:srgbClr val="DFA961"/>
              </a:solidFill>
              <a:ln>
                <a:noFill/>
              </a:ln>
            </p:spPr>
            <p:txBody>
              <a:bodyPr spcFirstLastPara="1" wrap="square" lIns="108000" tIns="45700" rIns="108000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7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" name="Google Shape;154;p3"/>
            <p:cNvSpPr txBox="1"/>
            <p:nvPr/>
          </p:nvSpPr>
          <p:spPr>
            <a:xfrm>
              <a:off x="5626085" y="3193643"/>
              <a:ext cx="958096" cy="830997"/>
            </a:xfrm>
            <a:prstGeom prst="rect">
              <a:avLst/>
            </a:prstGeom>
            <a:solidFill>
              <a:srgbClr val="DFA961"/>
            </a:solidFill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3"/>
          <p:cNvGrpSpPr/>
          <p:nvPr/>
        </p:nvGrpSpPr>
        <p:grpSpPr>
          <a:xfrm>
            <a:off x="703250" y="5053285"/>
            <a:ext cx="4150960" cy="1121371"/>
            <a:chOff x="5626085" y="4430177"/>
            <a:chExt cx="4150960" cy="1121371"/>
          </a:xfrm>
        </p:grpSpPr>
        <p:grpSp>
          <p:nvGrpSpPr>
            <p:cNvPr id="156" name="Google Shape;156;p3"/>
            <p:cNvGrpSpPr/>
            <p:nvPr/>
          </p:nvGrpSpPr>
          <p:grpSpPr>
            <a:xfrm>
              <a:off x="6601777" y="4480720"/>
              <a:ext cx="3175269" cy="1070828"/>
              <a:chOff x="6751979" y="1666120"/>
              <a:chExt cx="4526164" cy="1070828"/>
            </a:xfrm>
          </p:grpSpPr>
          <p:sp>
            <p:nvSpPr>
              <p:cNvPr id="157" name="Google Shape;157;p3"/>
              <p:cNvSpPr txBox="1"/>
              <p:nvPr/>
            </p:nvSpPr>
            <p:spPr>
              <a:xfrm>
                <a:off x="6770451" y="2090617"/>
                <a:ext cx="4507692" cy="646331"/>
              </a:xfrm>
              <a:prstGeom prst="rect">
                <a:avLst/>
              </a:prstGeom>
              <a:solidFill>
                <a:srgbClr val="DFA96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 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3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solidFill>
                <a:srgbClr val="DFA961"/>
              </a:solidFill>
              <a:ln>
                <a:noFill/>
              </a:ln>
            </p:spPr>
            <p:txBody>
              <a:bodyPr spcFirstLastPara="1" wrap="square" lIns="108000" tIns="45700" rIns="108000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7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9" name="Google Shape;159;p3"/>
            <p:cNvSpPr txBox="1"/>
            <p:nvPr/>
          </p:nvSpPr>
          <p:spPr>
            <a:xfrm>
              <a:off x="5626085" y="4430177"/>
              <a:ext cx="958096" cy="830997"/>
            </a:xfrm>
            <a:prstGeom prst="rect">
              <a:avLst/>
            </a:prstGeom>
            <a:solidFill>
              <a:srgbClr val="DFA961"/>
            </a:solidFill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60;p3"/>
          <p:cNvSpPr/>
          <p:nvPr/>
        </p:nvSpPr>
        <p:spPr>
          <a:xfrm>
            <a:off x="355600" y="384175"/>
            <a:ext cx="11501438" cy="6124575"/>
          </a:xfrm>
          <a:prstGeom prst="rect">
            <a:avLst/>
          </a:prstGeom>
          <a:noFill/>
          <a:ln w="76200" cap="flat" cmpd="sng">
            <a:solidFill>
              <a:srgbClr val="DFA96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4" name="Google Shape;1344;p30"/>
          <p:cNvGrpSpPr/>
          <p:nvPr/>
        </p:nvGrpSpPr>
        <p:grpSpPr>
          <a:xfrm>
            <a:off x="2783901" y="1351386"/>
            <a:ext cx="6583844" cy="3863853"/>
            <a:chOff x="2687161" y="3731096"/>
            <a:chExt cx="5158677" cy="3027467"/>
          </a:xfrm>
        </p:grpSpPr>
        <p:sp>
          <p:nvSpPr>
            <p:cNvPr id="1345" name="Google Shape;1345;p30"/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/>
              <a:ahLst/>
              <a:cxnLst/>
              <a:rect l="l" t="t" r="r" b="b"/>
              <a:pathLst>
                <a:path w="1906136" h="2468044" extrusionOk="0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0"/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/>
              <a:ahLst/>
              <a:cxnLst/>
              <a:rect l="l" t="t" r="r" b="b"/>
              <a:pathLst>
                <a:path w="2992697" h="1030680" extrusionOk="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0"/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/>
              <a:ahLst/>
              <a:cxnLst/>
              <a:rect l="l" t="t" r="r" b="b"/>
              <a:pathLst>
                <a:path w="34149" h="15522" extrusionOk="0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0"/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/>
              <a:ahLst/>
              <a:cxnLst/>
              <a:rect l="l" t="t" r="r" b="b"/>
              <a:pathLst>
                <a:path w="34149" h="9313" extrusionOk="0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0"/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/>
              <a:ahLst/>
              <a:cxnLst/>
              <a:rect l="l" t="t" r="r" b="b"/>
              <a:pathLst>
                <a:path w="37253" h="40357" extrusionOk="0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0"/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/>
              <a:ahLst/>
              <a:cxnLst/>
              <a:rect l="l" t="t" r="r" b="b"/>
              <a:pathLst>
                <a:path w="170745" h="90029" extrusionOk="0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0"/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/>
              <a:ahLst/>
              <a:cxnLst/>
              <a:rect l="l" t="t" r="r" b="b"/>
              <a:pathLst>
                <a:path w="139700" h="152118" extrusionOk="0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0"/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/>
              <a:ahLst/>
              <a:cxnLst/>
              <a:rect l="l" t="t" r="r" b="b"/>
              <a:pathLst>
                <a:path w="24835" h="12417" extrusionOk="0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0"/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/>
              <a:ahLst/>
              <a:cxnLst/>
              <a:rect l="l" t="t" r="r" b="b"/>
              <a:pathLst>
                <a:path w="12417" h="6208" extrusionOk="0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0"/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/>
              <a:ahLst/>
              <a:cxnLst/>
              <a:rect l="l" t="t" r="r" b="b"/>
              <a:pathLst>
                <a:path w="96238" h="58984" extrusionOk="0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0"/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/>
              <a:ahLst/>
              <a:cxnLst/>
              <a:rect l="l" t="t" r="r" b="b"/>
              <a:pathLst>
                <a:path w="43462" h="27940" extrusionOk="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0"/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/>
              <a:ahLst/>
              <a:cxnLst/>
              <a:rect l="l" t="t" r="r" b="b"/>
              <a:pathLst>
                <a:path w="260774" h="310445" extrusionOk="0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0"/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/>
              <a:ahLst/>
              <a:cxnLst/>
              <a:rect l="l" t="t" r="r" b="b"/>
              <a:pathLst>
                <a:path w="15522" h="12417" extrusionOk="0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0"/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/>
              <a:ahLst/>
              <a:cxnLst/>
              <a:rect l="l" t="t" r="r" b="b"/>
              <a:pathLst>
                <a:path w="15522" h="6208" extrusionOk="0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0"/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/>
              <a:ahLst/>
              <a:cxnLst/>
              <a:rect l="l" t="t" r="r" b="b"/>
              <a:pathLst>
                <a:path w="71402" h="49671" extrusionOk="0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0"/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/>
              <a:ahLst/>
              <a:cxnLst/>
              <a:rect l="l" t="t" r="r" b="b"/>
              <a:pathLst>
                <a:path w="108656" h="80715" extrusionOk="0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0"/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/>
              <a:ahLst/>
              <a:cxnLst/>
              <a:rect l="l" t="t" r="r" b="b"/>
              <a:pathLst>
                <a:path w="12417" h="9313" extrusionOk="0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0"/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/>
              <a:ahLst/>
              <a:cxnLst/>
              <a:rect l="l" t="t" r="r" b="b"/>
              <a:pathLst>
                <a:path w="12417" h="12417" extrusionOk="0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0"/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/>
              <a:ahLst/>
              <a:cxnLst/>
              <a:rect l="l" t="t" r="r" b="b"/>
              <a:pathLst>
                <a:path w="15522" h="6208" extrusionOk="0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0"/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/>
              <a:ahLst/>
              <a:cxnLst/>
              <a:rect l="l" t="t" r="r" b="b"/>
              <a:pathLst>
                <a:path w="12417" h="24835" extrusionOk="0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0"/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/>
              <a:ahLst/>
              <a:cxnLst/>
              <a:rect l="l" t="t" r="r" b="b"/>
              <a:pathLst>
                <a:path w="406683" h="447041" extrusionOk="0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0"/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/>
              <a:ahLst/>
              <a:cxnLst/>
              <a:rect l="l" t="t" r="r" b="b"/>
              <a:pathLst>
                <a:path w="43462" h="15522" extrusionOk="0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0"/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/>
              <a:ahLst/>
              <a:cxnLst/>
              <a:rect l="l" t="t" r="r" b="b"/>
              <a:pathLst>
                <a:path w="24835" h="9313" extrusionOk="0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0"/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/>
              <a:ahLst/>
              <a:cxnLst/>
              <a:rect l="l" t="t" r="r" b="b"/>
              <a:pathLst>
                <a:path w="24835" h="40357" extrusionOk="0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0"/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/>
              <a:ahLst/>
              <a:cxnLst/>
              <a:rect l="l" t="t" r="r" b="b"/>
              <a:pathLst>
                <a:path w="34149" h="21731" extrusionOk="0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0"/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/>
              <a:ahLst/>
              <a:cxnLst/>
              <a:rect l="l" t="t" r="r" b="b"/>
              <a:pathLst>
                <a:path w="2967861" h="2340761" extrusionOk="0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0"/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/>
              <a:ahLst/>
              <a:cxnLst/>
              <a:rect l="l" t="t" r="r" b="b"/>
              <a:pathLst>
                <a:path w="74506" h="99342" extrusionOk="0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0"/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/>
              <a:ahLst/>
              <a:cxnLst/>
              <a:rect l="l" t="t" r="r" b="b"/>
              <a:pathLst>
                <a:path w="40357" h="34149" extrusionOk="0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0"/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/>
              <a:ahLst/>
              <a:cxnLst/>
              <a:rect l="l" t="t" r="r" b="b"/>
              <a:pathLst>
                <a:path w="55880" h="96238" extrusionOk="0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30"/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/>
              <a:ahLst/>
              <a:cxnLst/>
              <a:rect l="l" t="t" r="r" b="b"/>
              <a:pathLst>
                <a:path w="21731" h="27940" extrusionOk="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30"/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/>
              <a:ahLst/>
              <a:cxnLst/>
              <a:rect l="l" t="t" r="r" b="b"/>
              <a:pathLst>
                <a:path w="86924" h="68298" extrusionOk="0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0"/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/>
              <a:ahLst/>
              <a:cxnLst/>
              <a:rect l="l" t="t" r="r" b="b"/>
              <a:pathLst>
                <a:path w="235938" h="102447" extrusionOk="0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0"/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/>
              <a:ahLst/>
              <a:cxnLst/>
              <a:rect l="l" t="t" r="r" b="b"/>
              <a:pathLst>
                <a:path w="24835" h="58984" extrusionOk="0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0"/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/>
              <a:ahLst/>
              <a:cxnLst/>
              <a:rect l="l" t="t" r="r" b="b"/>
              <a:pathLst>
                <a:path w="68298" h="65193" extrusionOk="0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0"/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/>
              <a:ahLst/>
              <a:cxnLst/>
              <a:rect l="l" t="t" r="r" b="b"/>
              <a:pathLst>
                <a:path w="83820" h="139700" extrusionOk="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0"/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/>
              <a:ahLst/>
              <a:cxnLst/>
              <a:rect l="l" t="t" r="r" b="b"/>
              <a:pathLst>
                <a:path w="46566" h="15522" extrusionOk="0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0"/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/>
              <a:ahLst/>
              <a:cxnLst/>
              <a:rect l="l" t="t" r="r" b="b"/>
              <a:pathLst>
                <a:path w="55880" h="31044" extrusionOk="0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0"/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/>
              <a:ahLst/>
              <a:cxnLst/>
              <a:rect l="l" t="t" r="r" b="b"/>
              <a:pathLst>
                <a:path w="15522" h="12417" extrusionOk="0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0"/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/>
              <a:ahLst/>
              <a:cxnLst/>
              <a:rect l="l" t="t" r="r" b="b"/>
              <a:pathLst>
                <a:path w="40357" h="46566" extrusionOk="0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0"/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/>
              <a:ahLst/>
              <a:cxnLst/>
              <a:rect l="l" t="t" r="r" b="b"/>
              <a:pathLst>
                <a:path w="24835" h="12417" extrusionOk="0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/>
              <a:ahLst/>
              <a:cxnLst/>
              <a:rect l="l" t="t" r="r" b="b"/>
              <a:pathLst>
                <a:path w="27940" h="15522" extrusionOk="0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0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/>
              <a:ahLst/>
              <a:cxnLst/>
              <a:rect l="l" t="t" r="r" b="b"/>
              <a:pathLst>
                <a:path w="12417" h="15522" extrusionOk="0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0"/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/>
              <a:ahLst/>
              <a:cxnLst/>
              <a:rect l="l" t="t" r="r" b="b"/>
              <a:pathLst>
                <a:path w="18626" h="37253" extrusionOk="0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/>
              <a:ahLst/>
              <a:cxnLst/>
              <a:rect l="l" t="t" r="r" b="b"/>
              <a:pathLst>
                <a:path w="149013" h="161431" extrusionOk="0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0"/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/>
              <a:ahLst/>
              <a:cxnLst/>
              <a:rect l="l" t="t" r="r" b="b"/>
              <a:pathLst>
                <a:path w="15522" h="46566" extrusionOk="0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0"/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/>
              <a:ahLst/>
              <a:cxnLst/>
              <a:rect l="l" t="t" r="r" b="b"/>
              <a:pathLst>
                <a:path w="58984" h="31044" extrusionOk="0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/>
              <a:ahLst/>
              <a:cxnLst/>
              <a:rect l="l" t="t" r="r" b="b"/>
              <a:pathLst>
                <a:path w="291819" h="152118" extrusionOk="0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/>
              <a:ahLst/>
              <a:cxnLst/>
              <a:rect l="l" t="t" r="r" b="b"/>
              <a:pathLst>
                <a:path w="37253" h="34149" extrusionOk="0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/>
              <a:ahLst/>
              <a:cxnLst/>
              <a:rect l="l" t="t" r="r" b="b"/>
              <a:pathLst>
                <a:path w="43462" h="34149" extrusionOk="0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/>
              <a:ahLst/>
              <a:cxnLst/>
              <a:rect l="l" t="t" r="r" b="b"/>
              <a:pathLst>
                <a:path w="18626" h="31044" extrusionOk="0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0"/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/>
              <a:ahLst/>
              <a:cxnLst/>
              <a:rect l="l" t="t" r="r" b="b"/>
              <a:pathLst>
                <a:path w="12417" h="18626" extrusionOk="0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0"/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/>
              <a:ahLst/>
              <a:cxnLst/>
              <a:rect l="l" t="t" r="r" b="b"/>
              <a:pathLst>
                <a:path w="24835" h="15522" extrusionOk="0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/>
              <a:ahLst/>
              <a:cxnLst/>
              <a:rect l="l" t="t" r="r" b="b"/>
              <a:pathLst>
                <a:path w="18626" h="9313" extrusionOk="0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/>
              <a:ahLst/>
              <a:cxnLst/>
              <a:rect l="l" t="t" r="r" b="b"/>
              <a:pathLst>
                <a:path w="34149" h="15522" extrusionOk="0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/>
              <a:ahLst/>
              <a:cxnLst/>
              <a:rect l="l" t="t" r="r" b="b"/>
              <a:pathLst>
                <a:path w="34149" h="12417" extrusionOk="0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/>
              <a:ahLst/>
              <a:cxnLst/>
              <a:rect l="l" t="t" r="r" b="b"/>
              <a:pathLst>
                <a:path w="229729" h="266983" extrusionOk="0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0"/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/>
              <a:ahLst/>
              <a:cxnLst/>
              <a:rect l="l" t="t" r="r" b="b"/>
              <a:pathLst>
                <a:path w="43462" h="18626" extrusionOk="0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0"/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/>
              <a:ahLst/>
              <a:cxnLst/>
              <a:rect l="l" t="t" r="r" b="b"/>
              <a:pathLst>
                <a:path w="15522" h="24835" extrusionOk="0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/>
              <a:ahLst/>
              <a:cxnLst/>
              <a:rect l="l" t="t" r="r" b="b"/>
              <a:pathLst>
                <a:path w="99342" h="108656" extrusionOk="0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/>
              <a:ahLst/>
              <a:cxnLst/>
              <a:rect l="l" t="t" r="r" b="b"/>
              <a:pathLst>
                <a:path w="21731" h="34149" extrusionOk="0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0"/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/>
              <a:ahLst/>
              <a:cxnLst/>
              <a:rect l="l" t="t" r="r" b="b"/>
              <a:pathLst>
                <a:path w="24835" h="55880" extrusionOk="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0"/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/>
              <a:ahLst/>
              <a:cxnLst/>
              <a:rect l="l" t="t" r="r" b="b"/>
              <a:pathLst>
                <a:path w="599160" h="468773" extrusionOk="0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0"/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/>
              <a:ahLst/>
              <a:cxnLst/>
              <a:rect l="l" t="t" r="r" b="b"/>
              <a:pathLst>
                <a:path w="15522" h="9313" extrusionOk="0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0"/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/>
              <a:ahLst/>
              <a:cxnLst/>
              <a:rect l="l" t="t" r="r" b="b"/>
              <a:pathLst>
                <a:path w="55880" h="37253" extrusionOk="0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0"/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/>
              <a:ahLst/>
              <a:cxnLst/>
              <a:rect l="l" t="t" r="r" b="b"/>
              <a:pathLst>
                <a:path w="301132" h="207998" extrusionOk="0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0"/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/>
              <a:ahLst/>
              <a:cxnLst/>
              <a:rect l="l" t="t" r="r" b="b"/>
              <a:pathLst>
                <a:path w="24835" h="21731" extrusionOk="0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0"/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/>
              <a:ahLst/>
              <a:cxnLst/>
              <a:rect l="l" t="t" r="r" b="b"/>
              <a:pathLst>
                <a:path w="93133" h="145909" extrusionOk="0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0"/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/>
              <a:ahLst/>
              <a:cxnLst/>
              <a:rect l="l" t="t" r="r" b="b"/>
              <a:pathLst>
                <a:path w="117969" h="136596" extrusionOk="0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0"/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/>
              <a:ahLst/>
              <a:cxnLst/>
              <a:rect l="l" t="t" r="r" b="b"/>
              <a:pathLst>
                <a:path w="18626" h="27940" extrusionOk="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0"/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/>
              <a:ahLst/>
              <a:cxnLst/>
              <a:rect l="l" t="t" r="r" b="b"/>
              <a:pathLst>
                <a:path w="18626" h="21731" extrusionOk="0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0"/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/>
              <a:ahLst/>
              <a:cxnLst/>
              <a:rect l="l" t="t" r="r" b="b"/>
              <a:pathLst>
                <a:path w="18626" h="15522" extrusionOk="0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0"/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/>
              <a:ahLst/>
              <a:cxnLst/>
              <a:rect l="l" t="t" r="r" b="b"/>
              <a:pathLst>
                <a:path w="12417" h="12417" extrusionOk="0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0"/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/>
              <a:ahLst/>
              <a:cxnLst/>
              <a:rect l="l" t="t" r="r" b="b"/>
              <a:pathLst>
                <a:path w="52775" h="68298" extrusionOk="0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0"/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/>
              <a:ahLst/>
              <a:cxnLst/>
              <a:rect l="l" t="t" r="r" b="b"/>
              <a:pathLst>
                <a:path w="9313" h="12417" extrusionOk="0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0"/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/>
              <a:ahLst/>
              <a:cxnLst/>
              <a:rect l="l" t="t" r="r" b="b"/>
              <a:pathLst>
                <a:path w="34149" h="18626" extrusionOk="0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0"/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/>
              <a:ahLst/>
              <a:cxnLst/>
              <a:rect l="l" t="t" r="r" b="b"/>
              <a:pathLst>
                <a:path w="155222" h="58984" extrusionOk="0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0"/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/>
              <a:ahLst/>
              <a:cxnLst/>
              <a:rect l="l" t="t" r="r" b="b"/>
              <a:pathLst>
                <a:path w="12417" h="24835" extrusionOk="0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0"/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/>
              <a:ahLst/>
              <a:cxnLst/>
              <a:rect l="l" t="t" r="r" b="b"/>
              <a:pathLst>
                <a:path w="27940" h="15522" extrusionOk="0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0"/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/>
              <a:ahLst/>
              <a:cxnLst/>
              <a:rect l="l" t="t" r="r" b="b"/>
              <a:pathLst>
                <a:path w="99342" h="207998" extrusionOk="0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0"/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/>
              <a:ahLst/>
              <a:cxnLst/>
              <a:rect l="l" t="t" r="r" b="b"/>
              <a:pathLst>
                <a:path w="74506" h="31044" extrusionOk="0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0"/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/>
              <a:ahLst/>
              <a:cxnLst/>
              <a:rect l="l" t="t" r="r" b="b"/>
              <a:pathLst>
                <a:path w="34149" h="31044" extrusionOk="0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0"/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/>
              <a:ahLst/>
              <a:cxnLst/>
              <a:rect l="l" t="t" r="r" b="b"/>
              <a:pathLst>
                <a:path w="12417" h="18626" extrusionOk="0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0"/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/>
              <a:ahLst/>
              <a:cxnLst/>
              <a:rect l="l" t="t" r="r" b="b"/>
              <a:pathLst>
                <a:path w="58984" h="52775" extrusionOk="0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0"/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/>
              <a:ahLst/>
              <a:cxnLst/>
              <a:rect l="l" t="t" r="r" b="b"/>
              <a:pathLst>
                <a:path w="86924" h="34149" extrusionOk="0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0"/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/>
              <a:ahLst/>
              <a:cxnLst/>
              <a:rect l="l" t="t" r="r" b="b"/>
              <a:pathLst>
                <a:path w="34149" h="12417" extrusionOk="0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0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/>
              <a:ahLst/>
              <a:cxnLst/>
              <a:rect l="l" t="t" r="r" b="b"/>
              <a:pathLst>
                <a:path w="12417" h="15522" extrusionOk="0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0"/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/>
              <a:ahLst/>
              <a:cxnLst/>
              <a:rect l="l" t="t" r="r" b="b"/>
              <a:pathLst>
                <a:path w="55880" h="43462" extrusionOk="0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0"/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/>
              <a:ahLst/>
              <a:cxnLst/>
              <a:rect l="l" t="t" r="r" b="b"/>
              <a:pathLst>
                <a:path w="24835" h="21731" extrusionOk="0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0"/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/>
              <a:ahLst/>
              <a:cxnLst/>
              <a:rect l="l" t="t" r="r" b="b"/>
              <a:pathLst>
                <a:path w="37253" h="31044" extrusionOk="0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0"/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/>
              <a:ahLst/>
              <a:cxnLst/>
              <a:rect l="l" t="t" r="r" b="b"/>
              <a:pathLst>
                <a:path w="18626" h="9313" extrusionOk="0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0"/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/>
              <a:ahLst/>
              <a:cxnLst/>
              <a:rect l="l" t="t" r="r" b="b"/>
              <a:pathLst>
                <a:path w="31044" h="34149" extrusionOk="0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0"/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/>
              <a:ahLst/>
              <a:cxnLst/>
              <a:rect l="l" t="t" r="r" b="b"/>
              <a:pathLst>
                <a:path w="245252" h="170745" extrusionOk="0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0"/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/>
              <a:ahLst/>
              <a:cxnLst/>
              <a:rect l="l" t="t" r="r" b="b"/>
              <a:pathLst>
                <a:path w="37253" h="27940" extrusionOk="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0"/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/>
              <a:ahLst/>
              <a:cxnLst/>
              <a:rect l="l" t="t" r="r" b="b"/>
              <a:pathLst>
                <a:path w="93133" h="86924" extrusionOk="0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/>
              <a:ahLst/>
              <a:cxnLst/>
              <a:rect l="l" t="t" r="r" b="b"/>
              <a:pathLst>
                <a:path w="93133" h="111760" extrusionOk="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/>
              <a:ahLst/>
              <a:cxnLst/>
              <a:rect l="l" t="t" r="r" b="b"/>
              <a:pathLst>
                <a:path w="27940" h="40357" extrusionOk="0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/>
              <a:ahLst/>
              <a:cxnLst/>
              <a:rect l="l" t="t" r="r" b="b"/>
              <a:pathLst>
                <a:path w="15522" h="9313" extrusionOk="0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/>
              <a:ahLst/>
              <a:cxnLst/>
              <a:rect l="l" t="t" r="r" b="b"/>
              <a:pathLst>
                <a:path w="40357" h="34149" extrusionOk="0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/>
              <a:ahLst/>
              <a:cxnLst/>
              <a:rect l="l" t="t" r="r" b="b"/>
              <a:pathLst>
                <a:path w="12417" h="15522" extrusionOk="0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/>
              <a:ahLst/>
              <a:cxnLst/>
              <a:rect l="l" t="t" r="r" b="b"/>
              <a:pathLst>
                <a:path w="21731" h="27940" extrusionOk="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/>
              <a:ahLst/>
              <a:cxnLst/>
              <a:rect l="l" t="t" r="r" b="b"/>
              <a:pathLst>
                <a:path w="43462" h="189371" extrusionOk="0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/>
              <a:ahLst/>
              <a:cxnLst/>
              <a:rect l="l" t="t" r="r" b="b"/>
              <a:pathLst>
                <a:path w="34149" h="43462" extrusionOk="0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/>
              <a:ahLst/>
              <a:cxnLst/>
              <a:rect l="l" t="t" r="r" b="b"/>
              <a:pathLst>
                <a:path w="18626" h="18626" extrusionOk="0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0"/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/>
              <a:ahLst/>
              <a:cxnLst/>
              <a:rect l="l" t="t" r="r" b="b"/>
              <a:pathLst>
                <a:path w="111760" h="217312" extrusionOk="0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0"/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/>
              <a:ahLst/>
              <a:cxnLst/>
              <a:rect l="l" t="t" r="r" b="b"/>
              <a:pathLst>
                <a:path w="24835" h="34149" extrusionOk="0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0"/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/>
              <a:ahLst/>
              <a:cxnLst/>
              <a:rect l="l" t="t" r="r" b="b"/>
              <a:pathLst>
                <a:path w="49671" h="27940" extrusionOk="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0"/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/>
              <a:ahLst/>
              <a:cxnLst/>
              <a:rect l="l" t="t" r="r" b="b"/>
              <a:pathLst>
                <a:path w="15522" h="9313" extrusionOk="0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0"/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/>
              <a:ahLst/>
              <a:cxnLst/>
              <a:rect l="l" t="t" r="r" b="b"/>
              <a:pathLst>
                <a:path w="55880" h="21731" extrusionOk="0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0"/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/>
              <a:ahLst/>
              <a:cxnLst/>
              <a:rect l="l" t="t" r="r" b="b"/>
              <a:pathLst>
                <a:path w="18626" h="27940" extrusionOk="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0"/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/>
              <a:ahLst/>
              <a:cxnLst/>
              <a:rect l="l" t="t" r="r" b="b"/>
              <a:pathLst>
                <a:path w="52775" h="80715" extrusionOk="0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0"/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/>
              <a:ahLst/>
              <a:cxnLst/>
              <a:rect l="l" t="t" r="r" b="b"/>
              <a:pathLst>
                <a:path w="31044" h="18626" extrusionOk="0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0"/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/>
              <a:ahLst/>
              <a:cxnLst/>
              <a:rect l="l" t="t" r="r" b="b"/>
              <a:pathLst>
                <a:path w="158327" h="117969" extrusionOk="0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7" name="Google Shape;1457;p30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458" name="Google Shape;1458;p30"/>
          <p:cNvSpPr/>
          <p:nvPr/>
        </p:nvSpPr>
        <p:spPr>
          <a:xfrm>
            <a:off x="691159" y="5069106"/>
            <a:ext cx="546492" cy="5464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9" name="Google Shape;1459;p30"/>
          <p:cNvGrpSpPr/>
          <p:nvPr/>
        </p:nvGrpSpPr>
        <p:grpSpPr>
          <a:xfrm>
            <a:off x="1254019" y="5143184"/>
            <a:ext cx="1692000" cy="926443"/>
            <a:chOff x="1254019" y="5143184"/>
            <a:chExt cx="1692000" cy="926443"/>
          </a:xfrm>
        </p:grpSpPr>
        <p:sp>
          <p:nvSpPr>
            <p:cNvPr id="1460" name="Google Shape;1460;p30"/>
            <p:cNvSpPr txBox="1"/>
            <p:nvPr/>
          </p:nvSpPr>
          <p:spPr>
            <a:xfrm>
              <a:off x="1254019" y="5607962"/>
              <a:ext cx="169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0"/>
            <p:cNvSpPr txBox="1"/>
            <p:nvPr/>
          </p:nvSpPr>
          <p:spPr>
            <a:xfrm>
              <a:off x="1254019" y="5143184"/>
              <a:ext cx="169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Performance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2" name="Google Shape;1462;p30"/>
          <p:cNvSpPr/>
          <p:nvPr/>
        </p:nvSpPr>
        <p:spPr>
          <a:xfrm>
            <a:off x="3531007" y="5069106"/>
            <a:ext cx="546492" cy="5464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3" name="Google Shape;1463;p30"/>
          <p:cNvGrpSpPr/>
          <p:nvPr/>
        </p:nvGrpSpPr>
        <p:grpSpPr>
          <a:xfrm>
            <a:off x="4093867" y="5130471"/>
            <a:ext cx="1692000" cy="926443"/>
            <a:chOff x="4530549" y="5130471"/>
            <a:chExt cx="1692000" cy="926443"/>
          </a:xfrm>
        </p:grpSpPr>
        <p:sp>
          <p:nvSpPr>
            <p:cNvPr id="1464" name="Google Shape;1464;p30"/>
            <p:cNvSpPr txBox="1"/>
            <p:nvPr/>
          </p:nvSpPr>
          <p:spPr>
            <a:xfrm>
              <a:off x="4530549" y="5595249"/>
              <a:ext cx="169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0"/>
            <p:cNvSpPr txBox="1"/>
            <p:nvPr/>
          </p:nvSpPr>
          <p:spPr>
            <a:xfrm>
              <a:off x="4530549" y="5130471"/>
              <a:ext cx="169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Performance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6" name="Google Shape;1466;p30"/>
          <p:cNvSpPr/>
          <p:nvPr/>
        </p:nvSpPr>
        <p:spPr>
          <a:xfrm>
            <a:off x="6370855" y="5069106"/>
            <a:ext cx="546492" cy="5464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7" name="Google Shape;1467;p30"/>
          <p:cNvGrpSpPr/>
          <p:nvPr/>
        </p:nvGrpSpPr>
        <p:grpSpPr>
          <a:xfrm>
            <a:off x="6933715" y="5127283"/>
            <a:ext cx="1692000" cy="926443"/>
            <a:chOff x="6690464" y="5127283"/>
            <a:chExt cx="1692000" cy="926443"/>
          </a:xfrm>
        </p:grpSpPr>
        <p:sp>
          <p:nvSpPr>
            <p:cNvPr id="1468" name="Google Shape;1468;p30"/>
            <p:cNvSpPr txBox="1"/>
            <p:nvPr/>
          </p:nvSpPr>
          <p:spPr>
            <a:xfrm>
              <a:off x="6690464" y="5592061"/>
              <a:ext cx="169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0"/>
            <p:cNvSpPr txBox="1"/>
            <p:nvPr/>
          </p:nvSpPr>
          <p:spPr>
            <a:xfrm>
              <a:off x="6690464" y="5127283"/>
              <a:ext cx="169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Performance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0" name="Google Shape;1470;p30"/>
          <p:cNvSpPr/>
          <p:nvPr/>
        </p:nvSpPr>
        <p:spPr>
          <a:xfrm>
            <a:off x="9210703" y="5069106"/>
            <a:ext cx="546492" cy="546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1" name="Google Shape;1471;p30"/>
          <p:cNvGrpSpPr/>
          <p:nvPr/>
        </p:nvGrpSpPr>
        <p:grpSpPr>
          <a:xfrm>
            <a:off x="9773564" y="5105045"/>
            <a:ext cx="1692000" cy="926443"/>
            <a:chOff x="8850379" y="5105045"/>
            <a:chExt cx="1692000" cy="926443"/>
          </a:xfrm>
        </p:grpSpPr>
        <p:sp>
          <p:nvSpPr>
            <p:cNvPr id="1472" name="Google Shape;1472;p30"/>
            <p:cNvSpPr txBox="1"/>
            <p:nvPr/>
          </p:nvSpPr>
          <p:spPr>
            <a:xfrm>
              <a:off x="8850379" y="5569823"/>
              <a:ext cx="169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0"/>
            <p:cNvSpPr txBox="1"/>
            <p:nvPr/>
          </p:nvSpPr>
          <p:spPr>
            <a:xfrm>
              <a:off x="8850379" y="5105045"/>
              <a:ext cx="169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Performance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4" name="Google Shape;1474;p30"/>
          <p:cNvSpPr/>
          <p:nvPr/>
        </p:nvSpPr>
        <p:spPr>
          <a:xfrm>
            <a:off x="3742933" y="2488834"/>
            <a:ext cx="1008112" cy="1008112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75" name="Google Shape;1475;p30"/>
          <p:cNvCxnSpPr>
            <a:stCxn id="1476" idx="0"/>
            <a:endCxn id="1474" idx="0"/>
          </p:cNvCxnSpPr>
          <p:nvPr/>
        </p:nvCxnSpPr>
        <p:spPr>
          <a:xfrm rot="-5400000">
            <a:off x="3120900" y="1513009"/>
            <a:ext cx="150300" cy="2101800"/>
          </a:xfrm>
          <a:prstGeom prst="bentConnector3">
            <a:avLst>
              <a:gd name="adj1" fmla="val 252046"/>
            </a:avLst>
          </a:prstGeom>
          <a:noFill/>
          <a:ln w="19050" cap="flat" cmpd="sng">
            <a:solidFill>
              <a:schemeClr val="accent4">
                <a:alpha val="68627"/>
              </a:schemeClr>
            </a:solidFill>
            <a:prstDash val="dash"/>
            <a:miter lim="800000"/>
            <a:headEnd type="oval" w="med" len="med"/>
            <a:tailEnd type="none" w="sm" len="sm"/>
          </a:ln>
        </p:spPr>
      </p:cxnSp>
      <p:graphicFrame>
        <p:nvGraphicFramePr>
          <p:cNvPr id="1477" name="Google Shape;1477;p30"/>
          <p:cNvGraphicFramePr/>
          <p:nvPr/>
        </p:nvGraphicFramePr>
        <p:xfrm>
          <a:off x="630250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78" name="Google Shape;1478;p30"/>
          <p:cNvGrpSpPr/>
          <p:nvPr/>
        </p:nvGrpSpPr>
        <p:grpSpPr>
          <a:xfrm>
            <a:off x="1461150" y="2639059"/>
            <a:ext cx="1368000" cy="680372"/>
            <a:chOff x="1461150" y="2929298"/>
            <a:chExt cx="1368000" cy="680372"/>
          </a:xfrm>
        </p:grpSpPr>
        <p:sp>
          <p:nvSpPr>
            <p:cNvPr id="1476" name="Google Shape;1476;p30"/>
            <p:cNvSpPr txBox="1"/>
            <p:nvPr/>
          </p:nvSpPr>
          <p:spPr>
            <a:xfrm>
              <a:off x="1461150" y="2929298"/>
              <a:ext cx="1368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Country</a:t>
              </a:r>
              <a:endParaRPr/>
            </a:p>
          </p:txBody>
        </p:sp>
        <p:sp>
          <p:nvSpPr>
            <p:cNvPr id="1479" name="Google Shape;1479;p30"/>
            <p:cNvSpPr txBox="1"/>
            <p:nvPr/>
          </p:nvSpPr>
          <p:spPr>
            <a:xfrm>
              <a:off x="1461150" y="3148005"/>
              <a:ext cx="1368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Data_01 : 12,000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Data_02 : 23,300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0" name="Google Shape;1480;p30"/>
          <p:cNvSpPr/>
          <p:nvPr/>
        </p:nvSpPr>
        <p:spPr>
          <a:xfrm>
            <a:off x="4504474" y="3756157"/>
            <a:ext cx="1008112" cy="1008112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1" name="Google Shape;1481;p30"/>
          <p:cNvCxnSpPr>
            <a:stCxn id="1482" idx="2"/>
            <a:endCxn id="1480" idx="4"/>
          </p:cNvCxnSpPr>
          <p:nvPr/>
        </p:nvCxnSpPr>
        <p:spPr>
          <a:xfrm rot="-5400000" flipH="1">
            <a:off x="3427800" y="3183311"/>
            <a:ext cx="298200" cy="2863500"/>
          </a:xfrm>
          <a:prstGeom prst="bentConnector3">
            <a:avLst>
              <a:gd name="adj1" fmla="val 176696"/>
            </a:avLst>
          </a:prstGeom>
          <a:noFill/>
          <a:ln w="19050" cap="flat" cmpd="sng">
            <a:solidFill>
              <a:schemeClr val="accent1">
                <a:alpha val="68627"/>
              </a:schemeClr>
            </a:solidFill>
            <a:prstDash val="dash"/>
            <a:miter lim="800000"/>
            <a:headEnd type="oval" w="med" len="med"/>
            <a:tailEnd type="none" w="sm" len="sm"/>
          </a:ln>
        </p:spPr>
      </p:cxnSp>
      <p:grpSp>
        <p:nvGrpSpPr>
          <p:cNvPr id="1483" name="Google Shape;1483;p30"/>
          <p:cNvGrpSpPr/>
          <p:nvPr/>
        </p:nvGrpSpPr>
        <p:grpSpPr>
          <a:xfrm>
            <a:off x="1461150" y="3785589"/>
            <a:ext cx="1368000" cy="680372"/>
            <a:chOff x="1461150" y="3733768"/>
            <a:chExt cx="1368000" cy="680372"/>
          </a:xfrm>
        </p:grpSpPr>
        <p:sp>
          <p:nvSpPr>
            <p:cNvPr id="1484" name="Google Shape;1484;p30"/>
            <p:cNvSpPr txBox="1"/>
            <p:nvPr/>
          </p:nvSpPr>
          <p:spPr>
            <a:xfrm>
              <a:off x="1461150" y="3733768"/>
              <a:ext cx="1368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Country</a:t>
              </a:r>
              <a:endParaRPr/>
            </a:p>
          </p:txBody>
        </p:sp>
        <p:sp>
          <p:nvSpPr>
            <p:cNvPr id="1482" name="Google Shape;1482;p30"/>
            <p:cNvSpPr txBox="1"/>
            <p:nvPr/>
          </p:nvSpPr>
          <p:spPr>
            <a:xfrm>
              <a:off x="1461150" y="3952475"/>
              <a:ext cx="1368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Data_01 : 12,000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Data_02 : 23,300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5" name="Google Shape;1485;p30"/>
          <p:cNvSpPr/>
          <p:nvPr/>
        </p:nvSpPr>
        <p:spPr>
          <a:xfrm>
            <a:off x="5976266" y="2287748"/>
            <a:ext cx="1008112" cy="1008112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6" name="Google Shape;1486;p30"/>
          <p:cNvCxnSpPr>
            <a:stCxn id="1487" idx="0"/>
            <a:endCxn id="1485" idx="0"/>
          </p:cNvCxnSpPr>
          <p:nvPr/>
        </p:nvCxnSpPr>
        <p:spPr>
          <a:xfrm rot="5400000" flipH="1">
            <a:off x="8098614" y="669559"/>
            <a:ext cx="351300" cy="3587700"/>
          </a:xfrm>
          <a:prstGeom prst="bentConnector3">
            <a:avLst>
              <a:gd name="adj1" fmla="val 167579"/>
            </a:avLst>
          </a:prstGeom>
          <a:noFill/>
          <a:ln w="19050" cap="flat" cmpd="sng">
            <a:solidFill>
              <a:schemeClr val="accent3">
                <a:alpha val="68627"/>
              </a:schemeClr>
            </a:solidFill>
            <a:prstDash val="dash"/>
            <a:miter lim="800000"/>
            <a:headEnd type="oval" w="med" len="med"/>
            <a:tailEnd type="none" w="sm" len="sm"/>
          </a:ln>
        </p:spPr>
      </p:cxnSp>
      <p:sp>
        <p:nvSpPr>
          <p:cNvPr id="1488" name="Google Shape;1488;p30"/>
          <p:cNvSpPr/>
          <p:nvPr/>
        </p:nvSpPr>
        <p:spPr>
          <a:xfrm>
            <a:off x="7896089" y="4040166"/>
            <a:ext cx="1008112" cy="1008112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9" name="Google Shape;1489;p30"/>
          <p:cNvCxnSpPr>
            <a:stCxn id="1490" idx="0"/>
            <a:endCxn id="1488" idx="0"/>
          </p:cNvCxnSpPr>
          <p:nvPr/>
        </p:nvCxnSpPr>
        <p:spPr>
          <a:xfrm rot="5400000">
            <a:off x="9108506" y="3077139"/>
            <a:ext cx="254700" cy="1671600"/>
          </a:xfrm>
          <a:prstGeom prst="bentConnector3">
            <a:avLst>
              <a:gd name="adj1" fmla="val -89753"/>
            </a:avLst>
          </a:prstGeom>
          <a:noFill/>
          <a:ln w="19050" cap="flat" cmpd="sng">
            <a:solidFill>
              <a:schemeClr val="accent2">
                <a:alpha val="68627"/>
              </a:schemeClr>
            </a:solidFill>
            <a:prstDash val="dash"/>
            <a:miter lim="800000"/>
            <a:headEnd type="oval" w="med" len="med"/>
            <a:tailEnd type="none" w="sm" len="sm"/>
          </a:ln>
        </p:spPr>
      </p:cxnSp>
      <p:grpSp>
        <p:nvGrpSpPr>
          <p:cNvPr id="1491" name="Google Shape;1491;p30"/>
          <p:cNvGrpSpPr/>
          <p:nvPr/>
        </p:nvGrpSpPr>
        <p:grpSpPr>
          <a:xfrm>
            <a:off x="9384114" y="2639059"/>
            <a:ext cx="1368000" cy="680372"/>
            <a:chOff x="9384114" y="2697830"/>
            <a:chExt cx="1368000" cy="680372"/>
          </a:xfrm>
        </p:grpSpPr>
        <p:sp>
          <p:nvSpPr>
            <p:cNvPr id="1487" name="Google Shape;1487;p30"/>
            <p:cNvSpPr txBox="1"/>
            <p:nvPr/>
          </p:nvSpPr>
          <p:spPr>
            <a:xfrm>
              <a:off x="9384114" y="2697830"/>
              <a:ext cx="1368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Country</a:t>
              </a:r>
              <a:endParaRPr/>
            </a:p>
          </p:txBody>
        </p:sp>
        <p:sp>
          <p:nvSpPr>
            <p:cNvPr id="1492" name="Google Shape;1492;p30"/>
            <p:cNvSpPr txBox="1"/>
            <p:nvPr/>
          </p:nvSpPr>
          <p:spPr>
            <a:xfrm>
              <a:off x="9384114" y="2916537"/>
              <a:ext cx="1368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Data_01 : 12,000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Data_02 : 23,300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3" name="Google Shape;1493;p30"/>
          <p:cNvGrpSpPr/>
          <p:nvPr/>
        </p:nvGrpSpPr>
        <p:grpSpPr>
          <a:xfrm>
            <a:off x="9387656" y="3785589"/>
            <a:ext cx="1368000" cy="680372"/>
            <a:chOff x="9387656" y="3672034"/>
            <a:chExt cx="1368000" cy="680372"/>
          </a:xfrm>
        </p:grpSpPr>
        <p:sp>
          <p:nvSpPr>
            <p:cNvPr id="1490" name="Google Shape;1490;p30"/>
            <p:cNvSpPr txBox="1"/>
            <p:nvPr/>
          </p:nvSpPr>
          <p:spPr>
            <a:xfrm>
              <a:off x="9387656" y="3672034"/>
              <a:ext cx="1368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Country</a:t>
              </a:r>
              <a:endParaRPr/>
            </a:p>
          </p:txBody>
        </p:sp>
        <p:sp>
          <p:nvSpPr>
            <p:cNvPr id="1494" name="Google Shape;1494;p30"/>
            <p:cNvSpPr txBox="1"/>
            <p:nvPr/>
          </p:nvSpPr>
          <p:spPr>
            <a:xfrm>
              <a:off x="9387656" y="3890741"/>
              <a:ext cx="1368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Data_01 : 12,000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Data_02 : 23,300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495" name="Google Shape;1495;p30"/>
          <p:cNvGraphicFramePr/>
          <p:nvPr/>
        </p:nvGraphicFramePr>
        <p:xfrm>
          <a:off x="10659043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96" name="Google Shape;1496;p30"/>
          <p:cNvGraphicFramePr/>
          <p:nvPr/>
        </p:nvGraphicFramePr>
        <p:xfrm>
          <a:off x="10659043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97" name="Google Shape;1497;p30"/>
          <p:cNvGraphicFramePr/>
          <p:nvPr/>
        </p:nvGraphicFramePr>
        <p:xfrm>
          <a:off x="632895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98" name="Google Shape;1498;p30"/>
          <p:cNvSpPr/>
          <p:nvPr/>
        </p:nvSpPr>
        <p:spPr>
          <a:xfrm>
            <a:off x="4268788" y="7450138"/>
            <a:ext cx="357187" cy="450850"/>
          </a:xfrm>
          <a:custGeom>
            <a:avLst/>
            <a:gdLst/>
            <a:ahLst/>
            <a:cxnLst/>
            <a:rect l="l" t="t" r="r" b="b"/>
            <a:pathLst>
              <a:path w="95" h="117" extrusionOk="0">
                <a:moveTo>
                  <a:pt x="94" y="101"/>
                </a:moveTo>
                <a:cubicBezTo>
                  <a:pt x="82" y="101"/>
                  <a:pt x="71" y="101"/>
                  <a:pt x="59" y="101"/>
                </a:cubicBezTo>
                <a:cubicBezTo>
                  <a:pt x="44" y="101"/>
                  <a:pt x="29" y="101"/>
                  <a:pt x="14" y="102"/>
                </a:cubicBezTo>
                <a:cubicBezTo>
                  <a:pt x="12" y="102"/>
                  <a:pt x="10" y="102"/>
                  <a:pt x="8" y="103"/>
                </a:cubicBezTo>
                <a:cubicBezTo>
                  <a:pt x="7" y="103"/>
                  <a:pt x="6" y="106"/>
                  <a:pt x="6" y="107"/>
                </a:cubicBezTo>
                <a:cubicBezTo>
                  <a:pt x="6" y="109"/>
                  <a:pt x="7" y="111"/>
                  <a:pt x="8" y="111"/>
                </a:cubicBezTo>
                <a:cubicBezTo>
                  <a:pt x="10" y="112"/>
                  <a:pt x="13" y="112"/>
                  <a:pt x="15" y="112"/>
                </a:cubicBezTo>
                <a:cubicBezTo>
                  <a:pt x="39" y="112"/>
                  <a:pt x="63" y="112"/>
                  <a:pt x="87" y="112"/>
                </a:cubicBezTo>
                <a:cubicBezTo>
                  <a:pt x="88" y="112"/>
                  <a:pt x="90" y="112"/>
                  <a:pt x="91" y="112"/>
                </a:cubicBezTo>
                <a:cubicBezTo>
                  <a:pt x="92" y="113"/>
                  <a:pt x="93" y="114"/>
                  <a:pt x="94" y="115"/>
                </a:cubicBezTo>
                <a:cubicBezTo>
                  <a:pt x="93" y="115"/>
                  <a:pt x="92" y="117"/>
                  <a:pt x="91" y="117"/>
                </a:cubicBezTo>
                <a:cubicBezTo>
                  <a:pt x="85" y="117"/>
                  <a:pt x="78" y="117"/>
                  <a:pt x="72" y="117"/>
                </a:cubicBezTo>
                <a:cubicBezTo>
                  <a:pt x="52" y="117"/>
                  <a:pt x="33" y="117"/>
                  <a:pt x="13" y="117"/>
                </a:cubicBezTo>
                <a:cubicBezTo>
                  <a:pt x="4" y="117"/>
                  <a:pt x="0" y="113"/>
                  <a:pt x="0" y="105"/>
                </a:cubicBezTo>
                <a:cubicBezTo>
                  <a:pt x="0" y="75"/>
                  <a:pt x="0" y="45"/>
                  <a:pt x="0" y="16"/>
                </a:cubicBezTo>
                <a:cubicBezTo>
                  <a:pt x="0" y="5"/>
                  <a:pt x="5" y="0"/>
                  <a:pt x="16" y="0"/>
                </a:cubicBezTo>
                <a:cubicBezTo>
                  <a:pt x="40" y="0"/>
                  <a:pt x="64" y="0"/>
                  <a:pt x="88" y="0"/>
                </a:cubicBezTo>
                <a:cubicBezTo>
                  <a:pt x="92" y="0"/>
                  <a:pt x="95" y="1"/>
                  <a:pt x="95" y="6"/>
                </a:cubicBezTo>
                <a:cubicBezTo>
                  <a:pt x="94" y="37"/>
                  <a:pt x="94" y="68"/>
                  <a:pt x="94" y="99"/>
                </a:cubicBezTo>
                <a:cubicBezTo>
                  <a:pt x="94" y="100"/>
                  <a:pt x="94" y="100"/>
                  <a:pt x="94" y="101"/>
                </a:cubicBezTo>
                <a:close/>
                <a:moveTo>
                  <a:pt x="55" y="47"/>
                </a:moveTo>
                <a:cubicBezTo>
                  <a:pt x="54" y="47"/>
                  <a:pt x="53" y="47"/>
                  <a:pt x="52" y="47"/>
                </a:cubicBezTo>
                <a:cubicBezTo>
                  <a:pt x="52" y="45"/>
                  <a:pt x="52" y="43"/>
                  <a:pt x="52" y="42"/>
                </a:cubicBezTo>
                <a:cubicBezTo>
                  <a:pt x="52" y="36"/>
                  <a:pt x="52" y="30"/>
                  <a:pt x="52" y="23"/>
                </a:cubicBezTo>
                <a:cubicBezTo>
                  <a:pt x="52" y="22"/>
                  <a:pt x="50" y="20"/>
                  <a:pt x="49" y="19"/>
                </a:cubicBezTo>
                <a:cubicBezTo>
                  <a:pt x="48" y="20"/>
                  <a:pt x="46" y="22"/>
                  <a:pt x="46" y="23"/>
                </a:cubicBezTo>
                <a:cubicBezTo>
                  <a:pt x="45" y="30"/>
                  <a:pt x="45" y="37"/>
                  <a:pt x="45" y="44"/>
                </a:cubicBezTo>
                <a:cubicBezTo>
                  <a:pt x="45" y="45"/>
                  <a:pt x="45" y="47"/>
                  <a:pt x="45" y="48"/>
                </a:cubicBezTo>
                <a:cubicBezTo>
                  <a:pt x="44" y="48"/>
                  <a:pt x="43" y="48"/>
                  <a:pt x="43" y="48"/>
                </a:cubicBezTo>
                <a:cubicBezTo>
                  <a:pt x="43" y="46"/>
                  <a:pt x="43" y="44"/>
                  <a:pt x="43" y="42"/>
                </a:cubicBezTo>
                <a:cubicBezTo>
                  <a:pt x="43" y="38"/>
                  <a:pt x="43" y="33"/>
                  <a:pt x="43" y="28"/>
                </a:cubicBezTo>
                <a:cubicBezTo>
                  <a:pt x="43" y="27"/>
                  <a:pt x="41" y="26"/>
                  <a:pt x="40" y="24"/>
                </a:cubicBezTo>
                <a:cubicBezTo>
                  <a:pt x="39" y="26"/>
                  <a:pt x="37" y="27"/>
                  <a:pt x="37" y="28"/>
                </a:cubicBezTo>
                <a:cubicBezTo>
                  <a:pt x="36" y="33"/>
                  <a:pt x="36" y="37"/>
                  <a:pt x="36" y="42"/>
                </a:cubicBezTo>
                <a:cubicBezTo>
                  <a:pt x="36" y="46"/>
                  <a:pt x="36" y="50"/>
                  <a:pt x="36" y="56"/>
                </a:cubicBezTo>
                <a:cubicBezTo>
                  <a:pt x="32" y="53"/>
                  <a:pt x="28" y="51"/>
                  <a:pt x="25" y="49"/>
                </a:cubicBezTo>
                <a:cubicBezTo>
                  <a:pt x="24" y="48"/>
                  <a:pt x="22" y="48"/>
                  <a:pt x="21" y="48"/>
                </a:cubicBezTo>
                <a:cubicBezTo>
                  <a:pt x="21" y="50"/>
                  <a:pt x="21" y="51"/>
                  <a:pt x="21" y="52"/>
                </a:cubicBezTo>
                <a:cubicBezTo>
                  <a:pt x="26" y="60"/>
                  <a:pt x="30" y="67"/>
                  <a:pt x="35" y="75"/>
                </a:cubicBezTo>
                <a:cubicBezTo>
                  <a:pt x="40" y="82"/>
                  <a:pt x="48" y="86"/>
                  <a:pt x="57" y="83"/>
                </a:cubicBezTo>
                <a:cubicBezTo>
                  <a:pt x="65" y="81"/>
                  <a:pt x="70" y="73"/>
                  <a:pt x="70" y="64"/>
                </a:cubicBezTo>
                <a:cubicBezTo>
                  <a:pt x="70" y="58"/>
                  <a:pt x="70" y="51"/>
                  <a:pt x="70" y="44"/>
                </a:cubicBezTo>
                <a:cubicBezTo>
                  <a:pt x="70" y="40"/>
                  <a:pt x="70" y="36"/>
                  <a:pt x="70" y="32"/>
                </a:cubicBezTo>
                <a:cubicBezTo>
                  <a:pt x="69" y="31"/>
                  <a:pt x="68" y="30"/>
                  <a:pt x="67" y="28"/>
                </a:cubicBezTo>
                <a:cubicBezTo>
                  <a:pt x="66" y="30"/>
                  <a:pt x="64" y="31"/>
                  <a:pt x="64" y="32"/>
                </a:cubicBezTo>
                <a:cubicBezTo>
                  <a:pt x="63" y="34"/>
                  <a:pt x="64" y="37"/>
                  <a:pt x="64" y="39"/>
                </a:cubicBezTo>
                <a:cubicBezTo>
                  <a:pt x="64" y="43"/>
                  <a:pt x="64" y="46"/>
                  <a:pt x="64" y="50"/>
                </a:cubicBezTo>
                <a:cubicBezTo>
                  <a:pt x="63" y="50"/>
                  <a:pt x="62" y="50"/>
                  <a:pt x="61" y="50"/>
                </a:cubicBezTo>
                <a:cubicBezTo>
                  <a:pt x="61" y="48"/>
                  <a:pt x="61" y="47"/>
                  <a:pt x="61" y="45"/>
                </a:cubicBezTo>
                <a:cubicBezTo>
                  <a:pt x="61" y="39"/>
                  <a:pt x="61" y="32"/>
                  <a:pt x="61" y="26"/>
                </a:cubicBezTo>
                <a:cubicBezTo>
                  <a:pt x="61" y="25"/>
                  <a:pt x="59" y="23"/>
                  <a:pt x="58" y="22"/>
                </a:cubicBezTo>
                <a:cubicBezTo>
                  <a:pt x="57" y="23"/>
                  <a:pt x="55" y="25"/>
                  <a:pt x="55" y="26"/>
                </a:cubicBezTo>
                <a:cubicBezTo>
                  <a:pt x="54" y="28"/>
                  <a:pt x="55" y="30"/>
                  <a:pt x="55" y="31"/>
                </a:cubicBezTo>
                <a:cubicBezTo>
                  <a:pt x="55" y="36"/>
                  <a:pt x="55" y="42"/>
                  <a:pt x="55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0"/>
          <p:cNvSpPr/>
          <p:nvPr/>
        </p:nvSpPr>
        <p:spPr>
          <a:xfrm>
            <a:off x="5822950" y="7461251"/>
            <a:ext cx="334962" cy="427038"/>
          </a:xfrm>
          <a:custGeom>
            <a:avLst/>
            <a:gdLst/>
            <a:ahLst/>
            <a:cxnLst/>
            <a:rect l="l" t="t" r="r" b="b"/>
            <a:pathLst>
              <a:path w="89" h="111" extrusionOk="0">
                <a:moveTo>
                  <a:pt x="0" y="73"/>
                </a:moveTo>
                <a:cubicBezTo>
                  <a:pt x="0" y="63"/>
                  <a:pt x="0" y="53"/>
                  <a:pt x="1" y="44"/>
                </a:cubicBezTo>
                <a:cubicBezTo>
                  <a:pt x="1" y="21"/>
                  <a:pt x="18" y="2"/>
                  <a:pt x="41" y="1"/>
                </a:cubicBezTo>
                <a:cubicBezTo>
                  <a:pt x="64" y="0"/>
                  <a:pt x="83" y="16"/>
                  <a:pt x="85" y="40"/>
                </a:cubicBezTo>
                <a:cubicBezTo>
                  <a:pt x="86" y="47"/>
                  <a:pt x="87" y="54"/>
                  <a:pt x="88" y="61"/>
                </a:cubicBezTo>
                <a:cubicBezTo>
                  <a:pt x="89" y="67"/>
                  <a:pt x="88" y="69"/>
                  <a:pt x="82" y="68"/>
                </a:cubicBezTo>
                <a:cubicBezTo>
                  <a:pt x="77" y="68"/>
                  <a:pt x="75" y="71"/>
                  <a:pt x="75" y="76"/>
                </a:cubicBezTo>
                <a:cubicBezTo>
                  <a:pt x="75" y="93"/>
                  <a:pt x="76" y="91"/>
                  <a:pt x="60" y="91"/>
                </a:cubicBezTo>
                <a:cubicBezTo>
                  <a:pt x="59" y="91"/>
                  <a:pt x="57" y="91"/>
                  <a:pt x="56" y="91"/>
                </a:cubicBezTo>
                <a:cubicBezTo>
                  <a:pt x="52" y="91"/>
                  <a:pt x="50" y="92"/>
                  <a:pt x="50" y="96"/>
                </a:cubicBezTo>
                <a:cubicBezTo>
                  <a:pt x="49" y="110"/>
                  <a:pt x="49" y="110"/>
                  <a:pt x="35" y="110"/>
                </a:cubicBezTo>
                <a:cubicBezTo>
                  <a:pt x="26" y="110"/>
                  <a:pt x="16" y="110"/>
                  <a:pt x="7" y="111"/>
                </a:cubicBezTo>
                <a:cubicBezTo>
                  <a:pt x="2" y="111"/>
                  <a:pt x="0" y="109"/>
                  <a:pt x="0" y="104"/>
                </a:cubicBezTo>
                <a:cubicBezTo>
                  <a:pt x="1" y="93"/>
                  <a:pt x="0" y="83"/>
                  <a:pt x="0" y="73"/>
                </a:cubicBezTo>
                <a:close/>
                <a:moveTo>
                  <a:pt x="41" y="55"/>
                </a:moveTo>
                <a:cubicBezTo>
                  <a:pt x="45" y="54"/>
                  <a:pt x="47" y="54"/>
                  <a:pt x="49" y="52"/>
                </a:cubicBezTo>
                <a:cubicBezTo>
                  <a:pt x="51" y="50"/>
                  <a:pt x="52" y="47"/>
                  <a:pt x="53" y="45"/>
                </a:cubicBezTo>
                <a:cubicBezTo>
                  <a:pt x="57" y="39"/>
                  <a:pt x="56" y="33"/>
                  <a:pt x="51" y="28"/>
                </a:cubicBezTo>
                <a:cubicBezTo>
                  <a:pt x="47" y="24"/>
                  <a:pt x="39" y="24"/>
                  <a:pt x="35" y="28"/>
                </a:cubicBezTo>
                <a:cubicBezTo>
                  <a:pt x="30" y="32"/>
                  <a:pt x="29" y="40"/>
                  <a:pt x="33" y="45"/>
                </a:cubicBezTo>
                <a:cubicBezTo>
                  <a:pt x="34" y="47"/>
                  <a:pt x="35" y="48"/>
                  <a:pt x="36" y="50"/>
                </a:cubicBezTo>
                <a:cubicBezTo>
                  <a:pt x="38" y="52"/>
                  <a:pt x="40" y="53"/>
                  <a:pt x="41" y="55"/>
                </a:cubicBezTo>
                <a:close/>
                <a:moveTo>
                  <a:pt x="38" y="56"/>
                </a:moveTo>
                <a:cubicBezTo>
                  <a:pt x="35" y="60"/>
                  <a:pt x="39" y="61"/>
                  <a:pt x="41" y="63"/>
                </a:cubicBezTo>
                <a:cubicBezTo>
                  <a:pt x="42" y="64"/>
                  <a:pt x="44" y="64"/>
                  <a:pt x="45" y="63"/>
                </a:cubicBezTo>
                <a:cubicBezTo>
                  <a:pt x="47" y="61"/>
                  <a:pt x="48" y="59"/>
                  <a:pt x="50" y="56"/>
                </a:cubicBezTo>
                <a:cubicBezTo>
                  <a:pt x="45" y="56"/>
                  <a:pt x="41" y="56"/>
                  <a:pt x="38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0"/>
          <p:cNvSpPr/>
          <p:nvPr/>
        </p:nvSpPr>
        <p:spPr>
          <a:xfrm>
            <a:off x="7312025" y="7453313"/>
            <a:ext cx="444500" cy="434975"/>
          </a:xfrm>
          <a:custGeom>
            <a:avLst/>
            <a:gdLst/>
            <a:ahLst/>
            <a:cxnLst/>
            <a:rect l="l" t="t" r="r" b="b"/>
            <a:pathLst>
              <a:path w="118" h="113" extrusionOk="0">
                <a:moveTo>
                  <a:pt x="90" y="35"/>
                </a:moveTo>
                <a:cubicBezTo>
                  <a:pt x="92" y="32"/>
                  <a:pt x="94" y="30"/>
                  <a:pt x="96" y="28"/>
                </a:cubicBezTo>
                <a:cubicBezTo>
                  <a:pt x="98" y="25"/>
                  <a:pt x="102" y="25"/>
                  <a:pt x="104" y="28"/>
                </a:cubicBezTo>
                <a:cubicBezTo>
                  <a:pt x="108" y="32"/>
                  <a:pt x="112" y="35"/>
                  <a:pt x="115" y="39"/>
                </a:cubicBezTo>
                <a:cubicBezTo>
                  <a:pt x="118" y="42"/>
                  <a:pt x="117" y="45"/>
                  <a:pt x="115" y="47"/>
                </a:cubicBezTo>
                <a:cubicBezTo>
                  <a:pt x="112" y="50"/>
                  <a:pt x="110" y="53"/>
                  <a:pt x="107" y="55"/>
                </a:cubicBezTo>
                <a:cubicBezTo>
                  <a:pt x="101" y="61"/>
                  <a:pt x="96" y="61"/>
                  <a:pt x="92" y="53"/>
                </a:cubicBezTo>
                <a:cubicBezTo>
                  <a:pt x="91" y="52"/>
                  <a:pt x="89" y="51"/>
                  <a:pt x="88" y="50"/>
                </a:cubicBezTo>
                <a:cubicBezTo>
                  <a:pt x="87" y="50"/>
                  <a:pt x="87" y="51"/>
                  <a:pt x="86" y="51"/>
                </a:cubicBezTo>
                <a:cubicBezTo>
                  <a:pt x="87" y="55"/>
                  <a:pt x="87" y="60"/>
                  <a:pt x="88" y="64"/>
                </a:cubicBezTo>
                <a:cubicBezTo>
                  <a:pt x="89" y="68"/>
                  <a:pt x="87" y="70"/>
                  <a:pt x="82" y="71"/>
                </a:cubicBezTo>
                <a:cubicBezTo>
                  <a:pt x="75" y="71"/>
                  <a:pt x="75" y="71"/>
                  <a:pt x="75" y="78"/>
                </a:cubicBezTo>
                <a:cubicBezTo>
                  <a:pt x="75" y="95"/>
                  <a:pt x="76" y="93"/>
                  <a:pt x="60" y="93"/>
                </a:cubicBezTo>
                <a:cubicBezTo>
                  <a:pt x="59" y="93"/>
                  <a:pt x="57" y="93"/>
                  <a:pt x="55" y="93"/>
                </a:cubicBezTo>
                <a:cubicBezTo>
                  <a:pt x="52" y="93"/>
                  <a:pt x="50" y="94"/>
                  <a:pt x="50" y="98"/>
                </a:cubicBezTo>
                <a:cubicBezTo>
                  <a:pt x="49" y="112"/>
                  <a:pt x="49" y="112"/>
                  <a:pt x="34" y="112"/>
                </a:cubicBezTo>
                <a:cubicBezTo>
                  <a:pt x="25" y="112"/>
                  <a:pt x="16" y="112"/>
                  <a:pt x="7" y="113"/>
                </a:cubicBezTo>
                <a:cubicBezTo>
                  <a:pt x="2" y="113"/>
                  <a:pt x="0" y="111"/>
                  <a:pt x="0" y="106"/>
                </a:cubicBezTo>
                <a:cubicBezTo>
                  <a:pt x="0" y="86"/>
                  <a:pt x="0" y="66"/>
                  <a:pt x="0" y="46"/>
                </a:cubicBezTo>
                <a:cubicBezTo>
                  <a:pt x="1" y="25"/>
                  <a:pt x="16" y="7"/>
                  <a:pt x="36" y="3"/>
                </a:cubicBezTo>
                <a:cubicBezTo>
                  <a:pt x="56" y="0"/>
                  <a:pt x="75" y="11"/>
                  <a:pt x="83" y="31"/>
                </a:cubicBezTo>
                <a:cubicBezTo>
                  <a:pt x="84" y="36"/>
                  <a:pt x="87" y="36"/>
                  <a:pt x="90" y="35"/>
                </a:cubicBezTo>
                <a:close/>
                <a:moveTo>
                  <a:pt x="100" y="40"/>
                </a:moveTo>
                <a:cubicBezTo>
                  <a:pt x="95" y="40"/>
                  <a:pt x="92" y="40"/>
                  <a:pt x="88" y="40"/>
                </a:cubicBezTo>
                <a:cubicBezTo>
                  <a:pt x="78" y="41"/>
                  <a:pt x="71" y="39"/>
                  <a:pt x="66" y="29"/>
                </a:cubicBezTo>
                <a:cubicBezTo>
                  <a:pt x="62" y="18"/>
                  <a:pt x="48" y="14"/>
                  <a:pt x="37" y="17"/>
                </a:cubicBezTo>
                <a:cubicBezTo>
                  <a:pt x="27" y="19"/>
                  <a:pt x="19" y="28"/>
                  <a:pt x="18" y="39"/>
                </a:cubicBezTo>
                <a:cubicBezTo>
                  <a:pt x="18" y="48"/>
                  <a:pt x="21" y="56"/>
                  <a:pt x="29" y="60"/>
                </a:cubicBezTo>
                <a:cubicBezTo>
                  <a:pt x="37" y="65"/>
                  <a:pt x="45" y="64"/>
                  <a:pt x="52" y="59"/>
                </a:cubicBezTo>
                <a:cubicBezTo>
                  <a:pt x="59" y="54"/>
                  <a:pt x="61" y="45"/>
                  <a:pt x="59" y="37"/>
                </a:cubicBezTo>
                <a:cubicBezTo>
                  <a:pt x="56" y="31"/>
                  <a:pt x="50" y="27"/>
                  <a:pt x="43" y="28"/>
                </a:cubicBezTo>
                <a:cubicBezTo>
                  <a:pt x="33" y="28"/>
                  <a:pt x="27" y="39"/>
                  <a:pt x="32" y="47"/>
                </a:cubicBezTo>
                <a:cubicBezTo>
                  <a:pt x="34" y="51"/>
                  <a:pt x="37" y="52"/>
                  <a:pt x="42" y="51"/>
                </a:cubicBezTo>
                <a:cubicBezTo>
                  <a:pt x="45" y="50"/>
                  <a:pt x="48" y="47"/>
                  <a:pt x="47" y="42"/>
                </a:cubicBezTo>
                <a:cubicBezTo>
                  <a:pt x="45" y="43"/>
                  <a:pt x="44" y="43"/>
                  <a:pt x="42" y="44"/>
                </a:cubicBezTo>
                <a:cubicBezTo>
                  <a:pt x="41" y="44"/>
                  <a:pt x="39" y="44"/>
                  <a:pt x="38" y="45"/>
                </a:cubicBezTo>
                <a:cubicBezTo>
                  <a:pt x="37" y="43"/>
                  <a:pt x="36" y="40"/>
                  <a:pt x="37" y="39"/>
                </a:cubicBezTo>
                <a:cubicBezTo>
                  <a:pt x="39" y="37"/>
                  <a:pt x="41" y="34"/>
                  <a:pt x="44" y="34"/>
                </a:cubicBezTo>
                <a:cubicBezTo>
                  <a:pt x="48" y="33"/>
                  <a:pt x="52" y="36"/>
                  <a:pt x="53" y="40"/>
                </a:cubicBezTo>
                <a:cubicBezTo>
                  <a:pt x="56" y="49"/>
                  <a:pt x="48" y="59"/>
                  <a:pt x="38" y="57"/>
                </a:cubicBezTo>
                <a:cubicBezTo>
                  <a:pt x="29" y="56"/>
                  <a:pt x="24" y="49"/>
                  <a:pt x="24" y="40"/>
                </a:cubicBezTo>
                <a:cubicBezTo>
                  <a:pt x="25" y="31"/>
                  <a:pt x="31" y="23"/>
                  <a:pt x="40" y="22"/>
                </a:cubicBezTo>
                <a:cubicBezTo>
                  <a:pt x="51" y="21"/>
                  <a:pt x="59" y="26"/>
                  <a:pt x="64" y="36"/>
                </a:cubicBezTo>
                <a:cubicBezTo>
                  <a:pt x="67" y="43"/>
                  <a:pt x="72" y="46"/>
                  <a:pt x="80" y="46"/>
                </a:cubicBezTo>
                <a:cubicBezTo>
                  <a:pt x="85" y="46"/>
                  <a:pt x="90" y="46"/>
                  <a:pt x="95" y="46"/>
                </a:cubicBezTo>
                <a:cubicBezTo>
                  <a:pt x="97" y="46"/>
                  <a:pt x="98" y="46"/>
                  <a:pt x="100" y="47"/>
                </a:cubicBezTo>
                <a:cubicBezTo>
                  <a:pt x="98" y="49"/>
                  <a:pt x="97" y="50"/>
                  <a:pt x="96" y="52"/>
                </a:cubicBezTo>
                <a:cubicBezTo>
                  <a:pt x="98" y="53"/>
                  <a:pt x="99" y="54"/>
                  <a:pt x="99" y="55"/>
                </a:cubicBezTo>
                <a:cubicBezTo>
                  <a:pt x="104" y="50"/>
                  <a:pt x="108" y="47"/>
                  <a:pt x="112" y="43"/>
                </a:cubicBezTo>
                <a:cubicBezTo>
                  <a:pt x="108" y="39"/>
                  <a:pt x="104" y="35"/>
                  <a:pt x="99" y="30"/>
                </a:cubicBezTo>
                <a:cubicBezTo>
                  <a:pt x="98" y="31"/>
                  <a:pt x="97" y="32"/>
                  <a:pt x="96" y="33"/>
                </a:cubicBezTo>
                <a:cubicBezTo>
                  <a:pt x="98" y="36"/>
                  <a:pt x="98" y="37"/>
                  <a:pt x="100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0"/>
          <p:cNvSpPr/>
          <p:nvPr/>
        </p:nvSpPr>
        <p:spPr>
          <a:xfrm>
            <a:off x="4995863" y="7477126"/>
            <a:ext cx="447675" cy="392113"/>
          </a:xfrm>
          <a:custGeom>
            <a:avLst/>
            <a:gdLst/>
            <a:ahLst/>
            <a:cxnLst/>
            <a:rect l="l" t="t" r="r" b="b"/>
            <a:pathLst>
              <a:path w="119" h="102" extrusionOk="0">
                <a:moveTo>
                  <a:pt x="42" y="60"/>
                </a:moveTo>
                <a:cubicBezTo>
                  <a:pt x="39" y="64"/>
                  <a:pt x="37" y="69"/>
                  <a:pt x="34" y="74"/>
                </a:cubicBezTo>
                <a:cubicBezTo>
                  <a:pt x="33" y="75"/>
                  <a:pt x="31" y="76"/>
                  <a:pt x="30" y="76"/>
                </a:cubicBezTo>
                <a:cubicBezTo>
                  <a:pt x="25" y="76"/>
                  <a:pt x="20" y="76"/>
                  <a:pt x="16" y="76"/>
                </a:cubicBezTo>
                <a:cubicBezTo>
                  <a:pt x="14" y="76"/>
                  <a:pt x="13" y="75"/>
                  <a:pt x="12" y="74"/>
                </a:cubicBezTo>
                <a:cubicBezTo>
                  <a:pt x="9" y="69"/>
                  <a:pt x="6" y="64"/>
                  <a:pt x="3" y="59"/>
                </a:cubicBezTo>
                <a:cubicBezTo>
                  <a:pt x="9" y="59"/>
                  <a:pt x="10" y="55"/>
                  <a:pt x="11" y="51"/>
                </a:cubicBezTo>
                <a:cubicBezTo>
                  <a:pt x="13" y="42"/>
                  <a:pt x="15" y="33"/>
                  <a:pt x="18" y="22"/>
                </a:cubicBezTo>
                <a:cubicBezTo>
                  <a:pt x="14" y="22"/>
                  <a:pt x="11" y="22"/>
                  <a:pt x="8" y="22"/>
                </a:cubicBezTo>
                <a:cubicBezTo>
                  <a:pt x="5" y="22"/>
                  <a:pt x="3" y="20"/>
                  <a:pt x="3" y="16"/>
                </a:cubicBezTo>
                <a:cubicBezTo>
                  <a:pt x="3" y="12"/>
                  <a:pt x="5" y="11"/>
                  <a:pt x="8" y="11"/>
                </a:cubicBezTo>
                <a:cubicBezTo>
                  <a:pt x="20" y="11"/>
                  <a:pt x="31" y="11"/>
                  <a:pt x="43" y="12"/>
                </a:cubicBezTo>
                <a:cubicBezTo>
                  <a:pt x="46" y="12"/>
                  <a:pt x="49" y="12"/>
                  <a:pt x="51" y="7"/>
                </a:cubicBezTo>
                <a:cubicBezTo>
                  <a:pt x="55" y="0"/>
                  <a:pt x="63" y="0"/>
                  <a:pt x="67" y="7"/>
                </a:cubicBezTo>
                <a:cubicBezTo>
                  <a:pt x="69" y="11"/>
                  <a:pt x="71" y="11"/>
                  <a:pt x="75" y="11"/>
                </a:cubicBezTo>
                <a:cubicBezTo>
                  <a:pt x="86" y="11"/>
                  <a:pt x="98" y="11"/>
                  <a:pt x="109" y="11"/>
                </a:cubicBezTo>
                <a:cubicBezTo>
                  <a:pt x="113" y="11"/>
                  <a:pt x="116" y="11"/>
                  <a:pt x="116" y="16"/>
                </a:cubicBezTo>
                <a:cubicBezTo>
                  <a:pt x="116" y="22"/>
                  <a:pt x="113" y="22"/>
                  <a:pt x="109" y="22"/>
                </a:cubicBezTo>
                <a:cubicBezTo>
                  <a:pt x="107" y="22"/>
                  <a:pt x="104" y="22"/>
                  <a:pt x="101" y="22"/>
                </a:cubicBezTo>
                <a:cubicBezTo>
                  <a:pt x="103" y="28"/>
                  <a:pt x="104" y="33"/>
                  <a:pt x="105" y="38"/>
                </a:cubicBezTo>
                <a:cubicBezTo>
                  <a:pt x="106" y="43"/>
                  <a:pt x="108" y="47"/>
                  <a:pt x="109" y="52"/>
                </a:cubicBezTo>
                <a:cubicBezTo>
                  <a:pt x="109" y="56"/>
                  <a:pt x="110" y="59"/>
                  <a:pt x="116" y="58"/>
                </a:cubicBezTo>
                <a:cubicBezTo>
                  <a:pt x="113" y="64"/>
                  <a:pt x="110" y="69"/>
                  <a:pt x="107" y="74"/>
                </a:cubicBezTo>
                <a:cubicBezTo>
                  <a:pt x="106" y="75"/>
                  <a:pt x="105" y="76"/>
                  <a:pt x="104" y="76"/>
                </a:cubicBezTo>
                <a:cubicBezTo>
                  <a:pt x="102" y="76"/>
                  <a:pt x="101" y="76"/>
                  <a:pt x="100" y="76"/>
                </a:cubicBezTo>
                <a:cubicBezTo>
                  <a:pt x="84" y="76"/>
                  <a:pt x="83" y="75"/>
                  <a:pt x="78" y="61"/>
                </a:cubicBezTo>
                <a:cubicBezTo>
                  <a:pt x="80" y="57"/>
                  <a:pt x="83" y="55"/>
                  <a:pt x="83" y="52"/>
                </a:cubicBezTo>
                <a:cubicBezTo>
                  <a:pt x="86" y="43"/>
                  <a:pt x="88" y="34"/>
                  <a:pt x="90" y="25"/>
                </a:cubicBezTo>
                <a:cubicBezTo>
                  <a:pt x="90" y="25"/>
                  <a:pt x="90" y="24"/>
                  <a:pt x="90" y="23"/>
                </a:cubicBezTo>
                <a:cubicBezTo>
                  <a:pt x="83" y="23"/>
                  <a:pt x="77" y="23"/>
                  <a:pt x="70" y="23"/>
                </a:cubicBezTo>
                <a:cubicBezTo>
                  <a:pt x="69" y="27"/>
                  <a:pt x="72" y="33"/>
                  <a:pt x="63" y="31"/>
                </a:cubicBezTo>
                <a:cubicBezTo>
                  <a:pt x="63" y="39"/>
                  <a:pt x="63" y="47"/>
                  <a:pt x="63" y="55"/>
                </a:cubicBezTo>
                <a:cubicBezTo>
                  <a:pt x="68" y="56"/>
                  <a:pt x="68" y="59"/>
                  <a:pt x="68" y="63"/>
                </a:cubicBezTo>
                <a:cubicBezTo>
                  <a:pt x="68" y="73"/>
                  <a:pt x="68" y="83"/>
                  <a:pt x="68" y="94"/>
                </a:cubicBezTo>
                <a:cubicBezTo>
                  <a:pt x="70" y="94"/>
                  <a:pt x="72" y="94"/>
                  <a:pt x="74" y="94"/>
                </a:cubicBezTo>
                <a:cubicBezTo>
                  <a:pt x="88" y="94"/>
                  <a:pt x="101" y="94"/>
                  <a:pt x="114" y="94"/>
                </a:cubicBezTo>
                <a:cubicBezTo>
                  <a:pt x="117" y="94"/>
                  <a:pt x="119" y="94"/>
                  <a:pt x="119" y="98"/>
                </a:cubicBezTo>
                <a:cubicBezTo>
                  <a:pt x="119" y="101"/>
                  <a:pt x="117" y="101"/>
                  <a:pt x="114" y="101"/>
                </a:cubicBezTo>
                <a:cubicBezTo>
                  <a:pt x="78" y="101"/>
                  <a:pt x="41" y="101"/>
                  <a:pt x="5" y="101"/>
                </a:cubicBezTo>
                <a:cubicBezTo>
                  <a:pt x="2" y="101"/>
                  <a:pt x="0" y="102"/>
                  <a:pt x="0" y="98"/>
                </a:cubicBezTo>
                <a:cubicBezTo>
                  <a:pt x="0" y="94"/>
                  <a:pt x="3" y="94"/>
                  <a:pt x="5" y="94"/>
                </a:cubicBezTo>
                <a:cubicBezTo>
                  <a:pt x="20" y="94"/>
                  <a:pt x="35" y="94"/>
                  <a:pt x="51" y="94"/>
                </a:cubicBezTo>
                <a:cubicBezTo>
                  <a:pt x="51" y="83"/>
                  <a:pt x="51" y="73"/>
                  <a:pt x="51" y="62"/>
                </a:cubicBezTo>
                <a:cubicBezTo>
                  <a:pt x="51" y="59"/>
                  <a:pt x="51" y="55"/>
                  <a:pt x="56" y="56"/>
                </a:cubicBezTo>
                <a:cubicBezTo>
                  <a:pt x="56" y="47"/>
                  <a:pt x="56" y="40"/>
                  <a:pt x="56" y="32"/>
                </a:cubicBezTo>
                <a:cubicBezTo>
                  <a:pt x="52" y="32"/>
                  <a:pt x="48" y="31"/>
                  <a:pt x="50" y="25"/>
                </a:cubicBezTo>
                <a:cubicBezTo>
                  <a:pt x="50" y="22"/>
                  <a:pt x="48" y="22"/>
                  <a:pt x="45" y="22"/>
                </a:cubicBezTo>
                <a:cubicBezTo>
                  <a:pt x="40" y="22"/>
                  <a:pt x="34" y="22"/>
                  <a:pt x="28" y="22"/>
                </a:cubicBezTo>
                <a:cubicBezTo>
                  <a:pt x="30" y="33"/>
                  <a:pt x="33" y="42"/>
                  <a:pt x="35" y="52"/>
                </a:cubicBezTo>
                <a:cubicBezTo>
                  <a:pt x="36" y="55"/>
                  <a:pt x="39" y="57"/>
                  <a:pt x="40" y="60"/>
                </a:cubicBezTo>
                <a:cubicBezTo>
                  <a:pt x="41" y="60"/>
                  <a:pt x="41" y="60"/>
                  <a:pt x="42" y="60"/>
                </a:cubicBezTo>
                <a:close/>
                <a:moveTo>
                  <a:pt x="103" y="58"/>
                </a:moveTo>
                <a:cubicBezTo>
                  <a:pt x="101" y="49"/>
                  <a:pt x="99" y="40"/>
                  <a:pt x="97" y="32"/>
                </a:cubicBezTo>
                <a:cubicBezTo>
                  <a:pt x="96" y="32"/>
                  <a:pt x="96" y="32"/>
                  <a:pt x="95" y="32"/>
                </a:cubicBezTo>
                <a:cubicBezTo>
                  <a:pt x="93" y="41"/>
                  <a:pt x="91" y="49"/>
                  <a:pt x="89" y="58"/>
                </a:cubicBezTo>
                <a:cubicBezTo>
                  <a:pt x="94" y="58"/>
                  <a:pt x="98" y="58"/>
                  <a:pt x="103" y="58"/>
                </a:cubicBezTo>
                <a:close/>
                <a:moveTo>
                  <a:pt x="30" y="58"/>
                </a:moveTo>
                <a:cubicBezTo>
                  <a:pt x="28" y="49"/>
                  <a:pt x="26" y="40"/>
                  <a:pt x="23" y="32"/>
                </a:cubicBezTo>
                <a:cubicBezTo>
                  <a:pt x="23" y="32"/>
                  <a:pt x="23" y="32"/>
                  <a:pt x="22" y="32"/>
                </a:cubicBezTo>
                <a:cubicBezTo>
                  <a:pt x="20" y="41"/>
                  <a:pt x="18" y="49"/>
                  <a:pt x="16" y="58"/>
                </a:cubicBezTo>
                <a:cubicBezTo>
                  <a:pt x="21" y="58"/>
                  <a:pt x="25" y="58"/>
                  <a:pt x="30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0"/>
          <p:cNvSpPr/>
          <p:nvPr/>
        </p:nvSpPr>
        <p:spPr>
          <a:xfrm>
            <a:off x="6665913" y="7477126"/>
            <a:ext cx="274637" cy="376238"/>
          </a:xfrm>
          <a:custGeom>
            <a:avLst/>
            <a:gdLst/>
            <a:ahLst/>
            <a:cxnLst/>
            <a:rect l="l" t="t" r="r" b="b"/>
            <a:pathLst>
              <a:path w="73" h="98" extrusionOk="0">
                <a:moveTo>
                  <a:pt x="67" y="54"/>
                </a:moveTo>
                <a:cubicBezTo>
                  <a:pt x="73" y="59"/>
                  <a:pt x="73" y="63"/>
                  <a:pt x="66" y="68"/>
                </a:cubicBezTo>
                <a:cubicBezTo>
                  <a:pt x="72" y="75"/>
                  <a:pt x="71" y="79"/>
                  <a:pt x="64" y="83"/>
                </a:cubicBezTo>
                <a:cubicBezTo>
                  <a:pt x="64" y="87"/>
                  <a:pt x="66" y="91"/>
                  <a:pt x="64" y="94"/>
                </a:cubicBezTo>
                <a:cubicBezTo>
                  <a:pt x="63" y="96"/>
                  <a:pt x="58" y="97"/>
                  <a:pt x="55" y="97"/>
                </a:cubicBezTo>
                <a:cubicBezTo>
                  <a:pt x="42" y="98"/>
                  <a:pt x="29" y="98"/>
                  <a:pt x="17" y="97"/>
                </a:cubicBezTo>
                <a:cubicBezTo>
                  <a:pt x="12" y="97"/>
                  <a:pt x="6" y="93"/>
                  <a:pt x="1" y="90"/>
                </a:cubicBezTo>
                <a:cubicBezTo>
                  <a:pt x="1" y="90"/>
                  <a:pt x="0" y="87"/>
                  <a:pt x="0" y="86"/>
                </a:cubicBezTo>
                <a:cubicBezTo>
                  <a:pt x="0" y="72"/>
                  <a:pt x="0" y="59"/>
                  <a:pt x="0" y="45"/>
                </a:cubicBezTo>
                <a:cubicBezTo>
                  <a:pt x="0" y="43"/>
                  <a:pt x="2" y="40"/>
                  <a:pt x="4" y="39"/>
                </a:cubicBezTo>
                <a:cubicBezTo>
                  <a:pt x="15" y="28"/>
                  <a:pt x="26" y="17"/>
                  <a:pt x="31" y="2"/>
                </a:cubicBezTo>
                <a:cubicBezTo>
                  <a:pt x="31" y="1"/>
                  <a:pt x="34" y="0"/>
                  <a:pt x="35" y="0"/>
                </a:cubicBezTo>
                <a:cubicBezTo>
                  <a:pt x="43" y="2"/>
                  <a:pt x="45" y="10"/>
                  <a:pt x="41" y="18"/>
                </a:cubicBezTo>
                <a:cubicBezTo>
                  <a:pt x="39" y="22"/>
                  <a:pt x="37" y="25"/>
                  <a:pt x="35" y="29"/>
                </a:cubicBezTo>
                <a:cubicBezTo>
                  <a:pt x="31" y="36"/>
                  <a:pt x="33" y="39"/>
                  <a:pt x="40" y="39"/>
                </a:cubicBezTo>
                <a:cubicBezTo>
                  <a:pt x="47" y="39"/>
                  <a:pt x="53" y="38"/>
                  <a:pt x="59" y="39"/>
                </a:cubicBezTo>
                <a:cubicBezTo>
                  <a:pt x="62" y="39"/>
                  <a:pt x="67" y="41"/>
                  <a:pt x="68" y="43"/>
                </a:cubicBezTo>
                <a:cubicBezTo>
                  <a:pt x="69" y="46"/>
                  <a:pt x="67" y="50"/>
                  <a:pt x="67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0"/>
          <p:cNvSpPr/>
          <p:nvPr/>
        </p:nvSpPr>
        <p:spPr>
          <a:xfrm>
            <a:off x="6583363" y="7612063"/>
            <a:ext cx="71437" cy="268288"/>
          </a:xfrm>
          <a:custGeom>
            <a:avLst/>
            <a:gdLst/>
            <a:ahLst/>
            <a:cxnLst/>
            <a:rect l="l" t="t" r="r" b="b"/>
            <a:pathLst>
              <a:path w="19" h="70" extrusionOk="0">
                <a:moveTo>
                  <a:pt x="2" y="35"/>
                </a:moveTo>
                <a:cubicBezTo>
                  <a:pt x="2" y="26"/>
                  <a:pt x="2" y="18"/>
                  <a:pt x="2" y="9"/>
                </a:cubicBezTo>
                <a:cubicBezTo>
                  <a:pt x="2" y="5"/>
                  <a:pt x="3" y="3"/>
                  <a:pt x="7" y="3"/>
                </a:cubicBezTo>
                <a:cubicBezTo>
                  <a:pt x="18" y="4"/>
                  <a:pt x="19" y="0"/>
                  <a:pt x="19" y="15"/>
                </a:cubicBezTo>
                <a:cubicBezTo>
                  <a:pt x="19" y="31"/>
                  <a:pt x="18" y="47"/>
                  <a:pt x="19" y="63"/>
                </a:cubicBezTo>
                <a:cubicBezTo>
                  <a:pt x="19" y="67"/>
                  <a:pt x="17" y="69"/>
                  <a:pt x="13" y="69"/>
                </a:cubicBezTo>
                <a:cubicBezTo>
                  <a:pt x="0" y="68"/>
                  <a:pt x="2" y="70"/>
                  <a:pt x="2" y="58"/>
                </a:cubicBezTo>
                <a:cubicBezTo>
                  <a:pt x="2" y="51"/>
                  <a:pt x="2" y="43"/>
                  <a:pt x="2" y="35"/>
                </a:cubicBezTo>
                <a:cubicBezTo>
                  <a:pt x="2" y="35"/>
                  <a:pt x="2" y="35"/>
                  <a:pt x="2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0"/>
          <p:cNvSpPr/>
          <p:nvPr/>
        </p:nvSpPr>
        <p:spPr>
          <a:xfrm>
            <a:off x="6517498" y="5161542"/>
            <a:ext cx="292440" cy="365200"/>
          </a:xfrm>
          <a:custGeom>
            <a:avLst/>
            <a:gdLst/>
            <a:ahLst/>
            <a:cxnLst/>
            <a:rect l="l" t="t" r="r" b="b"/>
            <a:pathLst>
              <a:path w="88" h="110" extrusionOk="0">
                <a:moveTo>
                  <a:pt x="0" y="72"/>
                </a:moveTo>
                <a:cubicBezTo>
                  <a:pt x="0" y="63"/>
                  <a:pt x="0" y="53"/>
                  <a:pt x="0" y="44"/>
                </a:cubicBezTo>
                <a:cubicBezTo>
                  <a:pt x="0" y="20"/>
                  <a:pt x="18" y="2"/>
                  <a:pt x="40" y="1"/>
                </a:cubicBezTo>
                <a:cubicBezTo>
                  <a:pt x="64" y="0"/>
                  <a:pt x="82" y="16"/>
                  <a:pt x="85" y="40"/>
                </a:cubicBezTo>
                <a:cubicBezTo>
                  <a:pt x="86" y="47"/>
                  <a:pt x="87" y="54"/>
                  <a:pt x="88" y="61"/>
                </a:cubicBezTo>
                <a:cubicBezTo>
                  <a:pt x="88" y="66"/>
                  <a:pt x="87" y="68"/>
                  <a:pt x="82" y="68"/>
                </a:cubicBezTo>
                <a:cubicBezTo>
                  <a:pt x="76" y="68"/>
                  <a:pt x="75" y="70"/>
                  <a:pt x="75" y="75"/>
                </a:cubicBezTo>
                <a:cubicBezTo>
                  <a:pt x="75" y="93"/>
                  <a:pt x="76" y="90"/>
                  <a:pt x="60" y="90"/>
                </a:cubicBezTo>
                <a:cubicBezTo>
                  <a:pt x="58" y="90"/>
                  <a:pt x="57" y="90"/>
                  <a:pt x="55" y="90"/>
                </a:cubicBezTo>
                <a:cubicBezTo>
                  <a:pt x="51" y="90"/>
                  <a:pt x="50" y="92"/>
                  <a:pt x="50" y="96"/>
                </a:cubicBezTo>
                <a:cubicBezTo>
                  <a:pt x="49" y="110"/>
                  <a:pt x="49" y="110"/>
                  <a:pt x="35" y="110"/>
                </a:cubicBezTo>
                <a:cubicBezTo>
                  <a:pt x="25" y="110"/>
                  <a:pt x="16" y="110"/>
                  <a:pt x="7" y="110"/>
                </a:cubicBezTo>
                <a:cubicBezTo>
                  <a:pt x="2" y="110"/>
                  <a:pt x="0" y="108"/>
                  <a:pt x="0" y="104"/>
                </a:cubicBezTo>
                <a:cubicBezTo>
                  <a:pt x="0" y="93"/>
                  <a:pt x="0" y="83"/>
                  <a:pt x="0" y="72"/>
                </a:cubicBezTo>
                <a:close/>
                <a:moveTo>
                  <a:pt x="41" y="55"/>
                </a:moveTo>
                <a:cubicBezTo>
                  <a:pt x="44" y="54"/>
                  <a:pt x="47" y="53"/>
                  <a:pt x="48" y="52"/>
                </a:cubicBezTo>
                <a:cubicBezTo>
                  <a:pt x="50" y="50"/>
                  <a:pt x="51" y="47"/>
                  <a:pt x="53" y="44"/>
                </a:cubicBezTo>
                <a:cubicBezTo>
                  <a:pt x="56" y="39"/>
                  <a:pt x="55" y="32"/>
                  <a:pt x="51" y="28"/>
                </a:cubicBezTo>
                <a:cubicBezTo>
                  <a:pt x="46" y="24"/>
                  <a:pt x="39" y="24"/>
                  <a:pt x="34" y="28"/>
                </a:cubicBezTo>
                <a:cubicBezTo>
                  <a:pt x="30" y="32"/>
                  <a:pt x="29" y="39"/>
                  <a:pt x="32" y="45"/>
                </a:cubicBezTo>
                <a:cubicBezTo>
                  <a:pt x="34" y="46"/>
                  <a:pt x="35" y="48"/>
                  <a:pt x="36" y="50"/>
                </a:cubicBezTo>
                <a:cubicBezTo>
                  <a:pt x="38" y="51"/>
                  <a:pt x="39" y="53"/>
                  <a:pt x="41" y="55"/>
                </a:cubicBezTo>
                <a:close/>
                <a:moveTo>
                  <a:pt x="37" y="55"/>
                </a:moveTo>
                <a:cubicBezTo>
                  <a:pt x="35" y="60"/>
                  <a:pt x="39" y="61"/>
                  <a:pt x="41" y="63"/>
                </a:cubicBezTo>
                <a:cubicBezTo>
                  <a:pt x="41" y="64"/>
                  <a:pt x="44" y="63"/>
                  <a:pt x="44" y="63"/>
                </a:cubicBezTo>
                <a:cubicBezTo>
                  <a:pt x="46" y="61"/>
                  <a:pt x="48" y="59"/>
                  <a:pt x="50" y="55"/>
                </a:cubicBezTo>
                <a:cubicBezTo>
                  <a:pt x="44" y="55"/>
                  <a:pt x="41" y="55"/>
                  <a:pt x="37" y="5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5" name="Google Shape;1505;p30"/>
          <p:cNvGrpSpPr/>
          <p:nvPr/>
        </p:nvGrpSpPr>
        <p:grpSpPr>
          <a:xfrm>
            <a:off x="819290" y="5174055"/>
            <a:ext cx="325816" cy="317145"/>
            <a:chOff x="2366641" y="5234101"/>
            <a:chExt cx="836760" cy="814491"/>
          </a:xfrm>
        </p:grpSpPr>
        <p:sp>
          <p:nvSpPr>
            <p:cNvPr id="1506" name="Google Shape;1506;p30"/>
            <p:cNvSpPr/>
            <p:nvPr/>
          </p:nvSpPr>
          <p:spPr>
            <a:xfrm>
              <a:off x="2570262" y="5234101"/>
              <a:ext cx="633139" cy="814491"/>
            </a:xfrm>
            <a:custGeom>
              <a:avLst/>
              <a:gdLst/>
              <a:ahLst/>
              <a:cxnLst/>
              <a:rect l="l" t="t" r="r" b="b"/>
              <a:pathLst>
                <a:path w="84" h="108" extrusionOk="0">
                  <a:moveTo>
                    <a:pt x="30" y="8"/>
                  </a:moveTo>
                  <a:cubicBezTo>
                    <a:pt x="51" y="0"/>
                    <a:pt x="77" y="16"/>
                    <a:pt x="81" y="40"/>
                  </a:cubicBezTo>
                  <a:cubicBezTo>
                    <a:pt x="82" y="47"/>
                    <a:pt x="82" y="55"/>
                    <a:pt x="83" y="62"/>
                  </a:cubicBezTo>
                  <a:cubicBezTo>
                    <a:pt x="84" y="67"/>
                    <a:pt x="83" y="69"/>
                    <a:pt x="78" y="69"/>
                  </a:cubicBezTo>
                  <a:cubicBezTo>
                    <a:pt x="73" y="68"/>
                    <a:pt x="71" y="71"/>
                    <a:pt x="71" y="76"/>
                  </a:cubicBezTo>
                  <a:cubicBezTo>
                    <a:pt x="71" y="91"/>
                    <a:pt x="73" y="89"/>
                    <a:pt x="57" y="89"/>
                  </a:cubicBezTo>
                  <a:cubicBezTo>
                    <a:pt x="48" y="89"/>
                    <a:pt x="48" y="90"/>
                    <a:pt x="48" y="99"/>
                  </a:cubicBezTo>
                  <a:cubicBezTo>
                    <a:pt x="48" y="108"/>
                    <a:pt x="48" y="108"/>
                    <a:pt x="39" y="108"/>
                  </a:cubicBezTo>
                  <a:cubicBezTo>
                    <a:pt x="27" y="108"/>
                    <a:pt x="15" y="108"/>
                    <a:pt x="2" y="108"/>
                  </a:cubicBezTo>
                  <a:cubicBezTo>
                    <a:pt x="2" y="98"/>
                    <a:pt x="3" y="88"/>
                    <a:pt x="2" y="79"/>
                  </a:cubicBezTo>
                  <a:cubicBezTo>
                    <a:pt x="0" y="64"/>
                    <a:pt x="4" y="53"/>
                    <a:pt x="16" y="45"/>
                  </a:cubicBezTo>
                  <a:cubicBezTo>
                    <a:pt x="18" y="44"/>
                    <a:pt x="20" y="41"/>
                    <a:pt x="22" y="40"/>
                  </a:cubicBezTo>
                  <a:cubicBezTo>
                    <a:pt x="32" y="31"/>
                    <a:pt x="37" y="21"/>
                    <a:pt x="30" y="8"/>
                  </a:cubicBezTo>
                  <a:close/>
                  <a:moveTo>
                    <a:pt x="56" y="56"/>
                  </a:moveTo>
                  <a:cubicBezTo>
                    <a:pt x="60" y="53"/>
                    <a:pt x="63" y="52"/>
                    <a:pt x="65" y="49"/>
                  </a:cubicBezTo>
                  <a:cubicBezTo>
                    <a:pt x="66" y="48"/>
                    <a:pt x="65" y="46"/>
                    <a:pt x="65" y="44"/>
                  </a:cubicBezTo>
                  <a:cubicBezTo>
                    <a:pt x="64" y="44"/>
                    <a:pt x="61" y="44"/>
                    <a:pt x="60" y="45"/>
                  </a:cubicBezTo>
                  <a:cubicBezTo>
                    <a:pt x="57" y="48"/>
                    <a:pt x="55" y="48"/>
                    <a:pt x="52" y="45"/>
                  </a:cubicBezTo>
                  <a:cubicBezTo>
                    <a:pt x="51" y="44"/>
                    <a:pt x="49" y="44"/>
                    <a:pt x="47" y="44"/>
                  </a:cubicBezTo>
                  <a:cubicBezTo>
                    <a:pt x="47" y="45"/>
                    <a:pt x="46" y="48"/>
                    <a:pt x="47" y="49"/>
                  </a:cubicBezTo>
                  <a:cubicBezTo>
                    <a:pt x="49" y="51"/>
                    <a:pt x="52" y="53"/>
                    <a:pt x="56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0"/>
            <p:cNvSpPr/>
            <p:nvPr/>
          </p:nvSpPr>
          <p:spPr>
            <a:xfrm>
              <a:off x="2366641" y="5243646"/>
              <a:ext cx="439062" cy="413609"/>
            </a:xfrm>
            <a:custGeom>
              <a:avLst/>
              <a:gdLst/>
              <a:ahLst/>
              <a:cxnLst/>
              <a:rect l="l" t="t" r="r" b="b"/>
              <a:pathLst>
                <a:path w="58" h="55" extrusionOk="0">
                  <a:moveTo>
                    <a:pt x="29" y="7"/>
                  </a:moveTo>
                  <a:cubicBezTo>
                    <a:pt x="42" y="0"/>
                    <a:pt x="53" y="3"/>
                    <a:pt x="56" y="15"/>
                  </a:cubicBezTo>
                  <a:cubicBezTo>
                    <a:pt x="58" y="21"/>
                    <a:pt x="57" y="25"/>
                    <a:pt x="53" y="30"/>
                  </a:cubicBezTo>
                  <a:cubicBezTo>
                    <a:pt x="46" y="38"/>
                    <a:pt x="38" y="46"/>
                    <a:pt x="29" y="55"/>
                  </a:cubicBezTo>
                  <a:cubicBezTo>
                    <a:pt x="20" y="45"/>
                    <a:pt x="12" y="38"/>
                    <a:pt x="5" y="29"/>
                  </a:cubicBezTo>
                  <a:cubicBezTo>
                    <a:pt x="0" y="23"/>
                    <a:pt x="0" y="15"/>
                    <a:pt x="5" y="9"/>
                  </a:cubicBezTo>
                  <a:cubicBezTo>
                    <a:pt x="10" y="3"/>
                    <a:pt x="18" y="1"/>
                    <a:pt x="25" y="5"/>
                  </a:cubicBezTo>
                  <a:cubicBezTo>
                    <a:pt x="26" y="5"/>
                    <a:pt x="28" y="6"/>
                    <a:pt x="29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0"/>
            <p:cNvSpPr/>
            <p:nvPr/>
          </p:nvSpPr>
          <p:spPr>
            <a:xfrm>
              <a:off x="2420727" y="5711342"/>
              <a:ext cx="136808" cy="337250"/>
            </a:xfrm>
            <a:custGeom>
              <a:avLst/>
              <a:gdLst/>
              <a:ahLst/>
              <a:cxnLst/>
              <a:rect l="l" t="t" r="r" b="b"/>
              <a:pathLst>
                <a:path w="18" h="45" extrusionOk="0">
                  <a:moveTo>
                    <a:pt x="7" y="22"/>
                  </a:moveTo>
                  <a:cubicBezTo>
                    <a:pt x="5" y="20"/>
                    <a:pt x="3" y="19"/>
                    <a:pt x="0" y="16"/>
                  </a:cubicBezTo>
                  <a:cubicBezTo>
                    <a:pt x="6" y="11"/>
                    <a:pt x="10" y="7"/>
                    <a:pt x="15" y="3"/>
                  </a:cubicBezTo>
                  <a:cubicBezTo>
                    <a:pt x="16" y="2"/>
                    <a:pt x="17" y="1"/>
                    <a:pt x="18" y="0"/>
                  </a:cubicBezTo>
                  <a:cubicBezTo>
                    <a:pt x="18" y="15"/>
                    <a:pt x="18" y="30"/>
                    <a:pt x="18" y="45"/>
                  </a:cubicBezTo>
                  <a:cubicBezTo>
                    <a:pt x="16" y="45"/>
                    <a:pt x="14" y="45"/>
                    <a:pt x="12" y="45"/>
                  </a:cubicBezTo>
                  <a:cubicBezTo>
                    <a:pt x="12" y="36"/>
                    <a:pt x="12" y="28"/>
                    <a:pt x="12" y="19"/>
                  </a:cubicBezTo>
                  <a:cubicBezTo>
                    <a:pt x="9" y="20"/>
                    <a:pt x="8" y="21"/>
                    <a:pt x="7" y="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9" name="Google Shape;1509;p30"/>
          <p:cNvGrpSpPr/>
          <p:nvPr/>
        </p:nvGrpSpPr>
        <p:grpSpPr>
          <a:xfrm>
            <a:off x="3677689" y="5174227"/>
            <a:ext cx="294117" cy="367295"/>
            <a:chOff x="3134997" y="2741947"/>
            <a:chExt cx="664955" cy="830401"/>
          </a:xfrm>
        </p:grpSpPr>
        <p:sp>
          <p:nvSpPr>
            <p:cNvPr id="1510" name="Google Shape;1510;p30"/>
            <p:cNvSpPr/>
            <p:nvPr/>
          </p:nvSpPr>
          <p:spPr>
            <a:xfrm>
              <a:off x="3134997" y="2741947"/>
              <a:ext cx="664955" cy="830401"/>
            </a:xfrm>
            <a:custGeom>
              <a:avLst/>
              <a:gdLst/>
              <a:ahLst/>
              <a:cxnLst/>
              <a:rect l="l" t="t" r="r" b="b"/>
              <a:pathLst>
                <a:path w="88" h="110" extrusionOk="0">
                  <a:moveTo>
                    <a:pt x="1" y="72"/>
                  </a:moveTo>
                  <a:cubicBezTo>
                    <a:pt x="1" y="60"/>
                    <a:pt x="0" y="47"/>
                    <a:pt x="1" y="35"/>
                  </a:cubicBezTo>
                  <a:cubicBezTo>
                    <a:pt x="4" y="14"/>
                    <a:pt x="23" y="0"/>
                    <a:pt x="44" y="0"/>
                  </a:cubicBezTo>
                  <a:cubicBezTo>
                    <a:pt x="65" y="1"/>
                    <a:pt x="83" y="17"/>
                    <a:pt x="85" y="38"/>
                  </a:cubicBezTo>
                  <a:cubicBezTo>
                    <a:pt x="86" y="46"/>
                    <a:pt x="87" y="54"/>
                    <a:pt x="88" y="62"/>
                  </a:cubicBezTo>
                  <a:cubicBezTo>
                    <a:pt x="88" y="66"/>
                    <a:pt x="87" y="68"/>
                    <a:pt x="83" y="68"/>
                  </a:cubicBezTo>
                  <a:cubicBezTo>
                    <a:pt x="75" y="68"/>
                    <a:pt x="75" y="68"/>
                    <a:pt x="75" y="76"/>
                  </a:cubicBezTo>
                  <a:cubicBezTo>
                    <a:pt x="75" y="91"/>
                    <a:pt x="77" y="90"/>
                    <a:pt x="61" y="90"/>
                  </a:cubicBezTo>
                  <a:cubicBezTo>
                    <a:pt x="59" y="90"/>
                    <a:pt x="57" y="90"/>
                    <a:pt x="55" y="90"/>
                  </a:cubicBezTo>
                  <a:cubicBezTo>
                    <a:pt x="52" y="90"/>
                    <a:pt x="50" y="92"/>
                    <a:pt x="50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49" y="110"/>
                    <a:pt x="49" y="110"/>
                    <a:pt x="35" y="110"/>
                  </a:cubicBezTo>
                  <a:cubicBezTo>
                    <a:pt x="26" y="110"/>
                    <a:pt x="17" y="110"/>
                    <a:pt x="8" y="110"/>
                  </a:cubicBezTo>
                  <a:cubicBezTo>
                    <a:pt x="1" y="110"/>
                    <a:pt x="0" y="109"/>
                    <a:pt x="0" y="102"/>
                  </a:cubicBezTo>
                  <a:cubicBezTo>
                    <a:pt x="0" y="92"/>
                    <a:pt x="0" y="82"/>
                    <a:pt x="0" y="72"/>
                  </a:cubicBezTo>
                  <a:cubicBezTo>
                    <a:pt x="1" y="72"/>
                    <a:pt x="1" y="72"/>
                    <a:pt x="1" y="72"/>
                  </a:cubicBezTo>
                  <a:close/>
                  <a:moveTo>
                    <a:pt x="60" y="28"/>
                  </a:moveTo>
                  <a:cubicBezTo>
                    <a:pt x="61" y="28"/>
                    <a:pt x="63" y="27"/>
                    <a:pt x="63" y="27"/>
                  </a:cubicBezTo>
                  <a:cubicBezTo>
                    <a:pt x="63" y="25"/>
                    <a:pt x="64" y="21"/>
                    <a:pt x="63" y="20"/>
                  </a:cubicBezTo>
                  <a:cubicBezTo>
                    <a:pt x="60" y="18"/>
                    <a:pt x="56" y="18"/>
                    <a:pt x="52" y="17"/>
                  </a:cubicBezTo>
                  <a:cubicBezTo>
                    <a:pt x="51" y="13"/>
                    <a:pt x="47" y="12"/>
                    <a:pt x="42" y="12"/>
                  </a:cubicBezTo>
                  <a:cubicBezTo>
                    <a:pt x="36" y="11"/>
                    <a:pt x="31" y="15"/>
                    <a:pt x="30" y="21"/>
                  </a:cubicBezTo>
                  <a:cubicBezTo>
                    <a:pt x="32" y="23"/>
                    <a:pt x="34" y="25"/>
                    <a:pt x="36" y="26"/>
                  </a:cubicBezTo>
                  <a:cubicBezTo>
                    <a:pt x="34" y="26"/>
                    <a:pt x="33" y="25"/>
                    <a:pt x="31" y="24"/>
                  </a:cubicBezTo>
                  <a:cubicBezTo>
                    <a:pt x="26" y="22"/>
                    <a:pt x="19" y="23"/>
                    <a:pt x="16" y="28"/>
                  </a:cubicBezTo>
                  <a:cubicBezTo>
                    <a:pt x="13" y="33"/>
                    <a:pt x="14" y="40"/>
                    <a:pt x="19" y="43"/>
                  </a:cubicBezTo>
                  <a:cubicBezTo>
                    <a:pt x="21" y="45"/>
                    <a:pt x="24" y="46"/>
                    <a:pt x="27" y="43"/>
                  </a:cubicBezTo>
                  <a:cubicBezTo>
                    <a:pt x="38" y="33"/>
                    <a:pt x="48" y="33"/>
                    <a:pt x="60" y="43"/>
                  </a:cubicBezTo>
                  <a:cubicBezTo>
                    <a:pt x="63" y="46"/>
                    <a:pt x="68" y="45"/>
                    <a:pt x="71" y="41"/>
                  </a:cubicBezTo>
                  <a:cubicBezTo>
                    <a:pt x="73" y="35"/>
                    <a:pt x="71" y="30"/>
                    <a:pt x="66" y="27"/>
                  </a:cubicBezTo>
                  <a:cubicBezTo>
                    <a:pt x="63" y="30"/>
                    <a:pt x="62" y="33"/>
                    <a:pt x="67" y="35"/>
                  </a:cubicBezTo>
                  <a:cubicBezTo>
                    <a:pt x="65" y="36"/>
                    <a:pt x="63" y="37"/>
                    <a:pt x="62" y="38"/>
                  </a:cubicBezTo>
                  <a:cubicBezTo>
                    <a:pt x="61" y="34"/>
                    <a:pt x="61" y="31"/>
                    <a:pt x="60" y="28"/>
                  </a:cubicBezTo>
                  <a:close/>
                  <a:moveTo>
                    <a:pt x="57" y="46"/>
                  </a:moveTo>
                  <a:cubicBezTo>
                    <a:pt x="48" y="36"/>
                    <a:pt x="36" y="36"/>
                    <a:pt x="29" y="46"/>
                  </a:cubicBezTo>
                  <a:cubicBezTo>
                    <a:pt x="37" y="56"/>
                    <a:pt x="49" y="56"/>
                    <a:pt x="57" y="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3437250" y="3066471"/>
              <a:ext cx="44543" cy="60452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3" y="8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4"/>
                    <a:pt x="5" y="6"/>
                    <a:pt x="3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2" name="Google Shape;1512;p30"/>
          <p:cNvGrpSpPr/>
          <p:nvPr/>
        </p:nvGrpSpPr>
        <p:grpSpPr>
          <a:xfrm>
            <a:off x="9394586" y="5175708"/>
            <a:ext cx="264855" cy="333287"/>
            <a:chOff x="1986437" y="2741947"/>
            <a:chExt cx="664955" cy="836764"/>
          </a:xfrm>
        </p:grpSpPr>
        <p:sp>
          <p:nvSpPr>
            <p:cNvPr id="1513" name="Google Shape;1513;p30"/>
            <p:cNvSpPr/>
            <p:nvPr/>
          </p:nvSpPr>
          <p:spPr>
            <a:xfrm>
              <a:off x="1986437" y="2741947"/>
              <a:ext cx="664955" cy="836764"/>
            </a:xfrm>
            <a:custGeom>
              <a:avLst/>
              <a:gdLst/>
              <a:ahLst/>
              <a:cxnLst/>
              <a:rect l="l" t="t" r="r" b="b"/>
              <a:pathLst>
                <a:path w="88" h="111" extrusionOk="0">
                  <a:moveTo>
                    <a:pt x="0" y="73"/>
                  </a:moveTo>
                  <a:cubicBezTo>
                    <a:pt x="0" y="63"/>
                    <a:pt x="0" y="54"/>
                    <a:pt x="0" y="44"/>
                  </a:cubicBezTo>
                  <a:cubicBezTo>
                    <a:pt x="0" y="21"/>
                    <a:pt x="17" y="2"/>
                    <a:pt x="39" y="1"/>
                  </a:cubicBezTo>
                  <a:cubicBezTo>
                    <a:pt x="63" y="0"/>
                    <a:pt x="82" y="16"/>
                    <a:pt x="85" y="40"/>
                  </a:cubicBezTo>
                  <a:cubicBezTo>
                    <a:pt x="86" y="47"/>
                    <a:pt x="87" y="54"/>
                    <a:pt x="88" y="61"/>
                  </a:cubicBezTo>
                  <a:cubicBezTo>
                    <a:pt x="88" y="67"/>
                    <a:pt x="87" y="69"/>
                    <a:pt x="82" y="68"/>
                  </a:cubicBezTo>
                  <a:cubicBezTo>
                    <a:pt x="76" y="68"/>
                    <a:pt x="75" y="71"/>
                    <a:pt x="75" y="76"/>
                  </a:cubicBezTo>
                  <a:cubicBezTo>
                    <a:pt x="75" y="93"/>
                    <a:pt x="76" y="91"/>
                    <a:pt x="60" y="91"/>
                  </a:cubicBezTo>
                  <a:cubicBezTo>
                    <a:pt x="50" y="91"/>
                    <a:pt x="50" y="91"/>
                    <a:pt x="50" y="101"/>
                  </a:cubicBezTo>
                  <a:cubicBezTo>
                    <a:pt x="50" y="110"/>
                    <a:pt x="50" y="110"/>
                    <a:pt x="40" y="110"/>
                  </a:cubicBezTo>
                  <a:cubicBezTo>
                    <a:pt x="29" y="110"/>
                    <a:pt x="18" y="110"/>
                    <a:pt x="7" y="111"/>
                  </a:cubicBezTo>
                  <a:cubicBezTo>
                    <a:pt x="2" y="111"/>
                    <a:pt x="0" y="109"/>
                    <a:pt x="0" y="104"/>
                  </a:cubicBezTo>
                  <a:cubicBezTo>
                    <a:pt x="0" y="94"/>
                    <a:pt x="0" y="83"/>
                    <a:pt x="0" y="73"/>
                  </a:cubicBezTo>
                  <a:close/>
                  <a:moveTo>
                    <a:pt x="65" y="40"/>
                  </a:moveTo>
                  <a:cubicBezTo>
                    <a:pt x="65" y="27"/>
                    <a:pt x="55" y="17"/>
                    <a:pt x="43" y="17"/>
                  </a:cubicBezTo>
                  <a:cubicBezTo>
                    <a:pt x="30" y="17"/>
                    <a:pt x="20" y="27"/>
                    <a:pt x="20" y="39"/>
                  </a:cubicBezTo>
                  <a:cubicBezTo>
                    <a:pt x="20" y="52"/>
                    <a:pt x="30" y="62"/>
                    <a:pt x="43" y="62"/>
                  </a:cubicBezTo>
                  <a:cubicBezTo>
                    <a:pt x="55" y="62"/>
                    <a:pt x="65" y="52"/>
                    <a:pt x="65" y="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2221876" y="3088743"/>
              <a:ext cx="171807" cy="69995"/>
            </a:xfrm>
            <a:custGeom>
              <a:avLst/>
              <a:gdLst/>
              <a:ahLst/>
              <a:cxnLst/>
              <a:rect l="l" t="t" r="r" b="b"/>
              <a:pathLst>
                <a:path w="23" h="9" extrusionOk="0">
                  <a:moveTo>
                    <a:pt x="0" y="0"/>
                  </a:moveTo>
                  <a:cubicBezTo>
                    <a:pt x="4" y="0"/>
                    <a:pt x="6" y="0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3" y="0"/>
                  </a:cubicBezTo>
                  <a:cubicBezTo>
                    <a:pt x="17" y="9"/>
                    <a:pt x="7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0"/>
            <p:cNvSpPr/>
            <p:nvPr/>
          </p:nvSpPr>
          <p:spPr>
            <a:xfrm>
              <a:off x="2326870" y="2977386"/>
              <a:ext cx="60450" cy="60452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6"/>
                  </a:moveTo>
                  <a:cubicBezTo>
                    <a:pt x="4" y="6"/>
                    <a:pt x="0" y="8"/>
                    <a:pt x="0" y="3"/>
                  </a:cubicBezTo>
                  <a:cubicBezTo>
                    <a:pt x="1" y="2"/>
                    <a:pt x="2" y="0"/>
                    <a:pt x="4" y="0"/>
                  </a:cubicBezTo>
                  <a:cubicBezTo>
                    <a:pt x="8" y="0"/>
                    <a:pt x="7" y="3"/>
                    <a:pt x="7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0"/>
            <p:cNvSpPr/>
            <p:nvPr/>
          </p:nvSpPr>
          <p:spPr>
            <a:xfrm>
              <a:off x="2237785" y="2967842"/>
              <a:ext cx="44543" cy="60452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6" y="0"/>
                  </a:moveTo>
                  <a:cubicBezTo>
                    <a:pt x="6" y="3"/>
                    <a:pt x="6" y="5"/>
                    <a:pt x="6" y="8"/>
                  </a:cubicBezTo>
                  <a:cubicBezTo>
                    <a:pt x="4" y="7"/>
                    <a:pt x="2" y="7"/>
                    <a:pt x="1" y="6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2" y="1"/>
                    <a:pt x="4" y="1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31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522" name="Google Shape;1522;p31"/>
          <p:cNvGrpSpPr/>
          <p:nvPr/>
        </p:nvGrpSpPr>
        <p:grpSpPr>
          <a:xfrm>
            <a:off x="7723467" y="5136441"/>
            <a:ext cx="3539044" cy="923330"/>
            <a:chOff x="3017859" y="4283314"/>
            <a:chExt cx="1249476" cy="923330"/>
          </a:xfrm>
        </p:grpSpPr>
        <p:sp>
          <p:nvSpPr>
            <p:cNvPr id="1523" name="Google Shape;1523;p31"/>
            <p:cNvSpPr txBox="1"/>
            <p:nvPr/>
          </p:nvSpPr>
          <p:spPr>
            <a:xfrm>
              <a:off x="3017859" y="4560313"/>
              <a:ext cx="124547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 txBox="1"/>
            <p:nvPr/>
          </p:nvSpPr>
          <p:spPr>
            <a:xfrm>
              <a:off x="3017859" y="4283314"/>
              <a:ext cx="124947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5" name="Google Shape;1525;p31"/>
          <p:cNvGrpSpPr/>
          <p:nvPr/>
        </p:nvGrpSpPr>
        <p:grpSpPr>
          <a:xfrm>
            <a:off x="823866" y="1761642"/>
            <a:ext cx="3574061" cy="923330"/>
            <a:chOff x="3122317" y="4283314"/>
            <a:chExt cx="1145017" cy="923330"/>
          </a:xfrm>
        </p:grpSpPr>
        <p:sp>
          <p:nvSpPr>
            <p:cNvPr id="1526" name="Google Shape;1526;p31"/>
            <p:cNvSpPr txBox="1"/>
            <p:nvPr/>
          </p:nvSpPr>
          <p:spPr>
            <a:xfrm>
              <a:off x="3122317" y="4560313"/>
              <a:ext cx="114501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8" name="Google Shape;1528;p31"/>
          <p:cNvGrpSpPr/>
          <p:nvPr/>
        </p:nvGrpSpPr>
        <p:grpSpPr>
          <a:xfrm>
            <a:off x="7723467" y="2911632"/>
            <a:ext cx="3539044" cy="923330"/>
            <a:chOff x="3017859" y="4283314"/>
            <a:chExt cx="1249476" cy="923330"/>
          </a:xfrm>
        </p:grpSpPr>
        <p:sp>
          <p:nvSpPr>
            <p:cNvPr id="1529" name="Google Shape;1529;p31"/>
            <p:cNvSpPr txBox="1"/>
            <p:nvPr/>
          </p:nvSpPr>
          <p:spPr>
            <a:xfrm>
              <a:off x="3017859" y="4560313"/>
              <a:ext cx="124547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 txBox="1"/>
            <p:nvPr/>
          </p:nvSpPr>
          <p:spPr>
            <a:xfrm>
              <a:off x="3017859" y="4283314"/>
              <a:ext cx="124947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1" name="Google Shape;1531;p31"/>
          <p:cNvGrpSpPr/>
          <p:nvPr/>
        </p:nvGrpSpPr>
        <p:grpSpPr>
          <a:xfrm>
            <a:off x="823866" y="4017604"/>
            <a:ext cx="3574061" cy="923330"/>
            <a:chOff x="3122317" y="4283314"/>
            <a:chExt cx="1145017" cy="923330"/>
          </a:xfrm>
        </p:grpSpPr>
        <p:sp>
          <p:nvSpPr>
            <p:cNvPr id="1532" name="Google Shape;1532;p31"/>
            <p:cNvSpPr txBox="1"/>
            <p:nvPr/>
          </p:nvSpPr>
          <p:spPr>
            <a:xfrm>
              <a:off x="3122317" y="4560313"/>
              <a:ext cx="114501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4" name="Google Shape;1534;p31"/>
          <p:cNvGrpSpPr/>
          <p:nvPr/>
        </p:nvGrpSpPr>
        <p:grpSpPr>
          <a:xfrm>
            <a:off x="4587571" y="962651"/>
            <a:ext cx="3016859" cy="5933750"/>
            <a:chOff x="4820430" y="1397860"/>
            <a:chExt cx="2513040" cy="4942808"/>
          </a:xfrm>
        </p:grpSpPr>
        <p:grpSp>
          <p:nvGrpSpPr>
            <p:cNvPr id="1535" name="Google Shape;1535;p31"/>
            <p:cNvGrpSpPr/>
            <p:nvPr/>
          </p:nvGrpSpPr>
          <p:grpSpPr>
            <a:xfrm>
              <a:off x="4820430" y="1397860"/>
              <a:ext cx="2228464" cy="2841941"/>
              <a:chOff x="3013382" y="862905"/>
              <a:chExt cx="2795197" cy="3564691"/>
            </a:xfrm>
          </p:grpSpPr>
          <p:grpSp>
            <p:nvGrpSpPr>
              <p:cNvPr id="1536" name="Google Shape;1536;p31"/>
              <p:cNvGrpSpPr/>
              <p:nvPr/>
            </p:nvGrpSpPr>
            <p:grpSpPr>
              <a:xfrm rot="-4500000">
                <a:off x="3204847" y="2532274"/>
                <a:ext cx="1703857" cy="1703854"/>
                <a:chOff x="1626727" y="2060848"/>
                <a:chExt cx="1483889" cy="1483887"/>
              </a:xfrm>
            </p:grpSpPr>
            <p:sp>
              <p:nvSpPr>
                <p:cNvPr id="1537" name="Google Shape;1537;p31"/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7594"/>
                    <a:gd name="adj3" fmla="val 9173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8" name="Google Shape;1538;p31"/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283"/>
                    <a:gd name="adj3" fmla="val 944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9" name="Google Shape;1539;p31"/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9634"/>
                    <a:gd name="adj3" fmla="val 85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0" name="Google Shape;1540;p31"/>
                <p:cNvSpPr/>
                <p:nvPr/>
              </p:nvSpPr>
              <p:spPr>
                <a:xfrm rot="10800000">
                  <a:off x="1626727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5901"/>
                    <a:gd name="adj3" fmla="val 828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41" name="Google Shape;1541;p31"/>
              <p:cNvGrpSpPr/>
              <p:nvPr/>
            </p:nvGrpSpPr>
            <p:grpSpPr>
              <a:xfrm>
                <a:off x="3443308" y="862905"/>
                <a:ext cx="2365271" cy="2086786"/>
                <a:chOff x="3642273" y="635357"/>
                <a:chExt cx="2059920" cy="1817383"/>
              </a:xfrm>
            </p:grpSpPr>
            <p:sp>
              <p:nvSpPr>
                <p:cNvPr id="1542" name="Google Shape;1542;p31"/>
                <p:cNvSpPr/>
                <p:nvPr/>
              </p:nvSpPr>
              <p:spPr>
                <a:xfrm rot="6300000">
                  <a:off x="3809021" y="802105"/>
                  <a:ext cx="1483887" cy="1483887"/>
                </a:xfrm>
                <a:prstGeom prst="blockArc">
                  <a:avLst>
                    <a:gd name="adj1" fmla="val 18220756"/>
                    <a:gd name="adj2" fmla="val 1985"/>
                    <a:gd name="adj3" fmla="val 9746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3" name="Google Shape;1543;p31"/>
                <p:cNvSpPr/>
                <p:nvPr/>
              </p:nvSpPr>
              <p:spPr>
                <a:xfrm rot="2937747">
                  <a:off x="5085546" y="1709905"/>
                  <a:ext cx="150312" cy="390527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4" name="Google Shape;1544;p31"/>
                <p:cNvSpPr/>
                <p:nvPr/>
              </p:nvSpPr>
              <p:spPr>
                <a:xfrm rot="3000000">
                  <a:off x="5280871" y="1494471"/>
                  <a:ext cx="365863" cy="31539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545" name="Google Shape;1545;p31"/>
            <p:cNvGrpSpPr/>
            <p:nvPr/>
          </p:nvGrpSpPr>
          <p:grpSpPr>
            <a:xfrm rot="10800000">
              <a:off x="5105006" y="3498726"/>
              <a:ext cx="2228464" cy="2841941"/>
              <a:chOff x="3013382" y="862905"/>
              <a:chExt cx="2795197" cy="3564691"/>
            </a:xfrm>
          </p:grpSpPr>
          <p:grpSp>
            <p:nvGrpSpPr>
              <p:cNvPr id="1546" name="Google Shape;1546;p31"/>
              <p:cNvGrpSpPr/>
              <p:nvPr/>
            </p:nvGrpSpPr>
            <p:grpSpPr>
              <a:xfrm rot="-4500000">
                <a:off x="3204847" y="2532274"/>
                <a:ext cx="1703857" cy="1703854"/>
                <a:chOff x="1626727" y="2060848"/>
                <a:chExt cx="1483889" cy="1483887"/>
              </a:xfrm>
            </p:grpSpPr>
            <p:sp>
              <p:nvSpPr>
                <p:cNvPr id="1547" name="Google Shape;1547;p31"/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7594"/>
                    <a:gd name="adj3" fmla="val 9173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8" name="Google Shape;1548;p31"/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283"/>
                    <a:gd name="adj3" fmla="val 944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9" name="Google Shape;1549;p31"/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9634"/>
                    <a:gd name="adj3" fmla="val 85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0" name="Google Shape;1550;p31"/>
                <p:cNvSpPr/>
                <p:nvPr/>
              </p:nvSpPr>
              <p:spPr>
                <a:xfrm rot="10800000">
                  <a:off x="1626727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5901"/>
                    <a:gd name="adj3" fmla="val 828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51" name="Google Shape;1551;p31"/>
              <p:cNvGrpSpPr/>
              <p:nvPr/>
            </p:nvGrpSpPr>
            <p:grpSpPr>
              <a:xfrm>
                <a:off x="3443308" y="862905"/>
                <a:ext cx="2365271" cy="2086786"/>
                <a:chOff x="3642273" y="635357"/>
                <a:chExt cx="2059920" cy="1817383"/>
              </a:xfrm>
            </p:grpSpPr>
            <p:sp>
              <p:nvSpPr>
                <p:cNvPr id="1552" name="Google Shape;1552;p31"/>
                <p:cNvSpPr/>
                <p:nvPr/>
              </p:nvSpPr>
              <p:spPr>
                <a:xfrm rot="6300000">
                  <a:off x="3809021" y="802105"/>
                  <a:ext cx="1483887" cy="1483887"/>
                </a:xfrm>
                <a:prstGeom prst="blockArc">
                  <a:avLst>
                    <a:gd name="adj1" fmla="val 18220756"/>
                    <a:gd name="adj2" fmla="val 1985"/>
                    <a:gd name="adj3" fmla="val 9746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3" name="Google Shape;1553;p31"/>
                <p:cNvSpPr/>
                <p:nvPr/>
              </p:nvSpPr>
              <p:spPr>
                <a:xfrm rot="2937747">
                  <a:off x="5085546" y="1709905"/>
                  <a:ext cx="150312" cy="39052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4" name="Google Shape;1554;p31"/>
                <p:cNvSpPr/>
                <p:nvPr/>
              </p:nvSpPr>
              <p:spPr>
                <a:xfrm rot="3000000">
                  <a:off x="5280871" y="1494471"/>
                  <a:ext cx="365863" cy="31539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555" name="Google Shape;1555;p31"/>
          <p:cNvSpPr/>
          <p:nvPr/>
        </p:nvSpPr>
        <p:spPr>
          <a:xfrm>
            <a:off x="5435915" y="2931945"/>
            <a:ext cx="881304" cy="846308"/>
          </a:xfrm>
          <a:custGeom>
            <a:avLst/>
            <a:gdLst/>
            <a:ahLst/>
            <a:cxnLst/>
            <a:rect l="l" t="t" r="r" b="b"/>
            <a:pathLst>
              <a:path w="117" h="112" extrusionOk="0">
                <a:moveTo>
                  <a:pt x="90" y="35"/>
                </a:moveTo>
                <a:cubicBezTo>
                  <a:pt x="92" y="32"/>
                  <a:pt x="93" y="30"/>
                  <a:pt x="95" y="28"/>
                </a:cubicBezTo>
                <a:cubicBezTo>
                  <a:pt x="98" y="25"/>
                  <a:pt x="101" y="25"/>
                  <a:pt x="104" y="28"/>
                </a:cubicBezTo>
                <a:cubicBezTo>
                  <a:pt x="108" y="31"/>
                  <a:pt x="111" y="35"/>
                  <a:pt x="115" y="38"/>
                </a:cubicBezTo>
                <a:cubicBezTo>
                  <a:pt x="117" y="41"/>
                  <a:pt x="117" y="44"/>
                  <a:pt x="114" y="47"/>
                </a:cubicBezTo>
                <a:cubicBezTo>
                  <a:pt x="112" y="50"/>
                  <a:pt x="109" y="52"/>
                  <a:pt x="106" y="55"/>
                </a:cubicBezTo>
                <a:cubicBezTo>
                  <a:pt x="100" y="61"/>
                  <a:pt x="96" y="61"/>
                  <a:pt x="92" y="53"/>
                </a:cubicBezTo>
                <a:cubicBezTo>
                  <a:pt x="91" y="51"/>
                  <a:pt x="89" y="51"/>
                  <a:pt x="87" y="50"/>
                </a:cubicBezTo>
                <a:cubicBezTo>
                  <a:pt x="87" y="50"/>
                  <a:pt x="87" y="50"/>
                  <a:pt x="86" y="51"/>
                </a:cubicBezTo>
                <a:cubicBezTo>
                  <a:pt x="87" y="55"/>
                  <a:pt x="87" y="59"/>
                  <a:pt x="88" y="64"/>
                </a:cubicBezTo>
                <a:cubicBezTo>
                  <a:pt x="88" y="68"/>
                  <a:pt x="86" y="70"/>
                  <a:pt x="82" y="70"/>
                </a:cubicBezTo>
                <a:cubicBezTo>
                  <a:pt x="75" y="71"/>
                  <a:pt x="75" y="71"/>
                  <a:pt x="75" y="78"/>
                </a:cubicBezTo>
                <a:cubicBezTo>
                  <a:pt x="75" y="94"/>
                  <a:pt x="75" y="92"/>
                  <a:pt x="60" y="92"/>
                </a:cubicBezTo>
                <a:cubicBezTo>
                  <a:pt x="58" y="92"/>
                  <a:pt x="57" y="92"/>
                  <a:pt x="55" y="92"/>
                </a:cubicBezTo>
                <a:cubicBezTo>
                  <a:pt x="51" y="92"/>
                  <a:pt x="49" y="94"/>
                  <a:pt x="49" y="98"/>
                </a:cubicBezTo>
                <a:cubicBezTo>
                  <a:pt x="49" y="112"/>
                  <a:pt x="48" y="112"/>
                  <a:pt x="34" y="112"/>
                </a:cubicBezTo>
                <a:cubicBezTo>
                  <a:pt x="25" y="112"/>
                  <a:pt x="16" y="112"/>
                  <a:pt x="7" y="112"/>
                </a:cubicBezTo>
                <a:cubicBezTo>
                  <a:pt x="2" y="112"/>
                  <a:pt x="0" y="111"/>
                  <a:pt x="0" y="105"/>
                </a:cubicBezTo>
                <a:cubicBezTo>
                  <a:pt x="0" y="85"/>
                  <a:pt x="0" y="66"/>
                  <a:pt x="0" y="46"/>
                </a:cubicBezTo>
                <a:cubicBezTo>
                  <a:pt x="0" y="25"/>
                  <a:pt x="15" y="7"/>
                  <a:pt x="35" y="3"/>
                </a:cubicBezTo>
                <a:cubicBezTo>
                  <a:pt x="55" y="0"/>
                  <a:pt x="75" y="11"/>
                  <a:pt x="82" y="31"/>
                </a:cubicBezTo>
                <a:cubicBezTo>
                  <a:pt x="84" y="36"/>
                  <a:pt x="87" y="35"/>
                  <a:pt x="90" y="35"/>
                </a:cubicBezTo>
                <a:close/>
                <a:moveTo>
                  <a:pt x="100" y="40"/>
                </a:moveTo>
                <a:cubicBezTo>
                  <a:pt x="95" y="40"/>
                  <a:pt x="91" y="39"/>
                  <a:pt x="88" y="40"/>
                </a:cubicBezTo>
                <a:cubicBezTo>
                  <a:pt x="78" y="41"/>
                  <a:pt x="71" y="39"/>
                  <a:pt x="66" y="28"/>
                </a:cubicBezTo>
                <a:cubicBezTo>
                  <a:pt x="61" y="18"/>
                  <a:pt x="48" y="14"/>
                  <a:pt x="37" y="16"/>
                </a:cubicBezTo>
                <a:cubicBezTo>
                  <a:pt x="26" y="19"/>
                  <a:pt x="19" y="27"/>
                  <a:pt x="18" y="38"/>
                </a:cubicBezTo>
                <a:cubicBezTo>
                  <a:pt x="17" y="48"/>
                  <a:pt x="20" y="55"/>
                  <a:pt x="29" y="60"/>
                </a:cubicBezTo>
                <a:cubicBezTo>
                  <a:pt x="37" y="64"/>
                  <a:pt x="44" y="64"/>
                  <a:pt x="52" y="59"/>
                </a:cubicBezTo>
                <a:cubicBezTo>
                  <a:pt x="58" y="54"/>
                  <a:pt x="61" y="45"/>
                  <a:pt x="58" y="37"/>
                </a:cubicBezTo>
                <a:cubicBezTo>
                  <a:pt x="56" y="31"/>
                  <a:pt x="49" y="27"/>
                  <a:pt x="42" y="27"/>
                </a:cubicBezTo>
                <a:cubicBezTo>
                  <a:pt x="33" y="28"/>
                  <a:pt x="26" y="39"/>
                  <a:pt x="31" y="47"/>
                </a:cubicBezTo>
                <a:cubicBezTo>
                  <a:pt x="34" y="50"/>
                  <a:pt x="37" y="52"/>
                  <a:pt x="41" y="51"/>
                </a:cubicBezTo>
                <a:cubicBezTo>
                  <a:pt x="45" y="50"/>
                  <a:pt x="47" y="47"/>
                  <a:pt x="47" y="42"/>
                </a:cubicBezTo>
                <a:cubicBezTo>
                  <a:pt x="45" y="42"/>
                  <a:pt x="43" y="43"/>
                  <a:pt x="42" y="43"/>
                </a:cubicBezTo>
                <a:cubicBezTo>
                  <a:pt x="40" y="44"/>
                  <a:pt x="39" y="44"/>
                  <a:pt x="37" y="44"/>
                </a:cubicBezTo>
                <a:cubicBezTo>
                  <a:pt x="37" y="43"/>
                  <a:pt x="36" y="40"/>
                  <a:pt x="36" y="39"/>
                </a:cubicBezTo>
                <a:cubicBezTo>
                  <a:pt x="38" y="37"/>
                  <a:pt x="41" y="34"/>
                  <a:pt x="44" y="34"/>
                </a:cubicBezTo>
                <a:cubicBezTo>
                  <a:pt x="48" y="33"/>
                  <a:pt x="51" y="36"/>
                  <a:pt x="53" y="40"/>
                </a:cubicBezTo>
                <a:cubicBezTo>
                  <a:pt x="56" y="49"/>
                  <a:pt x="47" y="58"/>
                  <a:pt x="38" y="57"/>
                </a:cubicBezTo>
                <a:cubicBezTo>
                  <a:pt x="29" y="55"/>
                  <a:pt x="24" y="49"/>
                  <a:pt x="24" y="40"/>
                </a:cubicBezTo>
                <a:cubicBezTo>
                  <a:pt x="24" y="30"/>
                  <a:pt x="31" y="23"/>
                  <a:pt x="40" y="22"/>
                </a:cubicBezTo>
                <a:cubicBezTo>
                  <a:pt x="50" y="21"/>
                  <a:pt x="59" y="25"/>
                  <a:pt x="63" y="35"/>
                </a:cubicBezTo>
                <a:cubicBezTo>
                  <a:pt x="67" y="43"/>
                  <a:pt x="72" y="46"/>
                  <a:pt x="80" y="46"/>
                </a:cubicBezTo>
                <a:cubicBezTo>
                  <a:pt x="85" y="46"/>
                  <a:pt x="90" y="46"/>
                  <a:pt x="95" y="46"/>
                </a:cubicBezTo>
                <a:cubicBezTo>
                  <a:pt x="96" y="46"/>
                  <a:pt x="98" y="46"/>
                  <a:pt x="99" y="46"/>
                </a:cubicBezTo>
                <a:cubicBezTo>
                  <a:pt x="98" y="48"/>
                  <a:pt x="97" y="50"/>
                  <a:pt x="96" y="51"/>
                </a:cubicBezTo>
                <a:cubicBezTo>
                  <a:pt x="97" y="53"/>
                  <a:pt x="98" y="54"/>
                  <a:pt x="99" y="54"/>
                </a:cubicBezTo>
                <a:cubicBezTo>
                  <a:pt x="104" y="50"/>
                  <a:pt x="108" y="46"/>
                  <a:pt x="111" y="43"/>
                </a:cubicBezTo>
                <a:cubicBezTo>
                  <a:pt x="107" y="39"/>
                  <a:pt x="103" y="35"/>
                  <a:pt x="99" y="30"/>
                </a:cubicBezTo>
                <a:cubicBezTo>
                  <a:pt x="98" y="31"/>
                  <a:pt x="97" y="32"/>
                  <a:pt x="95" y="33"/>
                </a:cubicBezTo>
                <a:cubicBezTo>
                  <a:pt x="97" y="35"/>
                  <a:pt x="98" y="37"/>
                  <a:pt x="100" y="40"/>
                </a:cubicBezTo>
                <a:close/>
              </a:path>
            </a:pathLst>
          </a:custGeom>
          <a:solidFill>
            <a:srgbClr val="B01D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6" name="Google Shape;1556;p31"/>
          <p:cNvGrpSpPr/>
          <p:nvPr/>
        </p:nvGrpSpPr>
        <p:grpSpPr>
          <a:xfrm flipH="1">
            <a:off x="6254777" y="4018847"/>
            <a:ext cx="685492" cy="856048"/>
            <a:chOff x="3134997" y="2741947"/>
            <a:chExt cx="664955" cy="830401"/>
          </a:xfrm>
        </p:grpSpPr>
        <p:sp>
          <p:nvSpPr>
            <p:cNvPr id="1557" name="Google Shape;1557;p31"/>
            <p:cNvSpPr/>
            <p:nvPr/>
          </p:nvSpPr>
          <p:spPr>
            <a:xfrm>
              <a:off x="3134997" y="2741947"/>
              <a:ext cx="664955" cy="830401"/>
            </a:xfrm>
            <a:custGeom>
              <a:avLst/>
              <a:gdLst/>
              <a:ahLst/>
              <a:cxnLst/>
              <a:rect l="l" t="t" r="r" b="b"/>
              <a:pathLst>
                <a:path w="88" h="110" extrusionOk="0">
                  <a:moveTo>
                    <a:pt x="1" y="72"/>
                  </a:moveTo>
                  <a:cubicBezTo>
                    <a:pt x="1" y="60"/>
                    <a:pt x="0" y="47"/>
                    <a:pt x="1" y="35"/>
                  </a:cubicBezTo>
                  <a:cubicBezTo>
                    <a:pt x="4" y="14"/>
                    <a:pt x="23" y="0"/>
                    <a:pt x="44" y="0"/>
                  </a:cubicBezTo>
                  <a:cubicBezTo>
                    <a:pt x="65" y="1"/>
                    <a:pt x="83" y="17"/>
                    <a:pt x="85" y="38"/>
                  </a:cubicBezTo>
                  <a:cubicBezTo>
                    <a:pt x="86" y="46"/>
                    <a:pt x="87" y="54"/>
                    <a:pt x="88" y="62"/>
                  </a:cubicBezTo>
                  <a:cubicBezTo>
                    <a:pt x="88" y="66"/>
                    <a:pt x="87" y="68"/>
                    <a:pt x="83" y="68"/>
                  </a:cubicBezTo>
                  <a:cubicBezTo>
                    <a:pt x="75" y="68"/>
                    <a:pt x="75" y="68"/>
                    <a:pt x="75" y="76"/>
                  </a:cubicBezTo>
                  <a:cubicBezTo>
                    <a:pt x="75" y="91"/>
                    <a:pt x="77" y="90"/>
                    <a:pt x="61" y="90"/>
                  </a:cubicBezTo>
                  <a:cubicBezTo>
                    <a:pt x="59" y="90"/>
                    <a:pt x="57" y="90"/>
                    <a:pt x="55" y="90"/>
                  </a:cubicBezTo>
                  <a:cubicBezTo>
                    <a:pt x="52" y="90"/>
                    <a:pt x="50" y="92"/>
                    <a:pt x="50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49" y="110"/>
                    <a:pt x="49" y="110"/>
                    <a:pt x="35" y="110"/>
                  </a:cubicBezTo>
                  <a:cubicBezTo>
                    <a:pt x="26" y="110"/>
                    <a:pt x="17" y="110"/>
                    <a:pt x="8" y="110"/>
                  </a:cubicBezTo>
                  <a:cubicBezTo>
                    <a:pt x="1" y="110"/>
                    <a:pt x="0" y="109"/>
                    <a:pt x="0" y="102"/>
                  </a:cubicBezTo>
                  <a:cubicBezTo>
                    <a:pt x="0" y="92"/>
                    <a:pt x="0" y="82"/>
                    <a:pt x="0" y="72"/>
                  </a:cubicBezTo>
                  <a:cubicBezTo>
                    <a:pt x="1" y="72"/>
                    <a:pt x="1" y="72"/>
                    <a:pt x="1" y="72"/>
                  </a:cubicBezTo>
                  <a:close/>
                  <a:moveTo>
                    <a:pt x="60" y="28"/>
                  </a:moveTo>
                  <a:cubicBezTo>
                    <a:pt x="61" y="28"/>
                    <a:pt x="63" y="27"/>
                    <a:pt x="63" y="27"/>
                  </a:cubicBezTo>
                  <a:cubicBezTo>
                    <a:pt x="63" y="25"/>
                    <a:pt x="64" y="21"/>
                    <a:pt x="63" y="20"/>
                  </a:cubicBezTo>
                  <a:cubicBezTo>
                    <a:pt x="60" y="18"/>
                    <a:pt x="56" y="18"/>
                    <a:pt x="52" y="17"/>
                  </a:cubicBezTo>
                  <a:cubicBezTo>
                    <a:pt x="51" y="13"/>
                    <a:pt x="47" y="12"/>
                    <a:pt x="42" y="12"/>
                  </a:cubicBezTo>
                  <a:cubicBezTo>
                    <a:pt x="36" y="11"/>
                    <a:pt x="31" y="15"/>
                    <a:pt x="30" y="21"/>
                  </a:cubicBezTo>
                  <a:cubicBezTo>
                    <a:pt x="32" y="23"/>
                    <a:pt x="34" y="25"/>
                    <a:pt x="36" y="26"/>
                  </a:cubicBezTo>
                  <a:cubicBezTo>
                    <a:pt x="34" y="26"/>
                    <a:pt x="33" y="25"/>
                    <a:pt x="31" y="24"/>
                  </a:cubicBezTo>
                  <a:cubicBezTo>
                    <a:pt x="26" y="22"/>
                    <a:pt x="19" y="23"/>
                    <a:pt x="16" y="28"/>
                  </a:cubicBezTo>
                  <a:cubicBezTo>
                    <a:pt x="13" y="33"/>
                    <a:pt x="14" y="40"/>
                    <a:pt x="19" y="43"/>
                  </a:cubicBezTo>
                  <a:cubicBezTo>
                    <a:pt x="21" y="45"/>
                    <a:pt x="24" y="46"/>
                    <a:pt x="27" y="43"/>
                  </a:cubicBezTo>
                  <a:cubicBezTo>
                    <a:pt x="38" y="33"/>
                    <a:pt x="48" y="33"/>
                    <a:pt x="60" y="43"/>
                  </a:cubicBezTo>
                  <a:cubicBezTo>
                    <a:pt x="63" y="46"/>
                    <a:pt x="68" y="45"/>
                    <a:pt x="71" y="41"/>
                  </a:cubicBezTo>
                  <a:cubicBezTo>
                    <a:pt x="73" y="35"/>
                    <a:pt x="71" y="30"/>
                    <a:pt x="66" y="27"/>
                  </a:cubicBezTo>
                  <a:cubicBezTo>
                    <a:pt x="63" y="30"/>
                    <a:pt x="62" y="33"/>
                    <a:pt x="67" y="35"/>
                  </a:cubicBezTo>
                  <a:cubicBezTo>
                    <a:pt x="65" y="36"/>
                    <a:pt x="63" y="37"/>
                    <a:pt x="62" y="38"/>
                  </a:cubicBezTo>
                  <a:cubicBezTo>
                    <a:pt x="61" y="34"/>
                    <a:pt x="61" y="31"/>
                    <a:pt x="60" y="28"/>
                  </a:cubicBezTo>
                  <a:close/>
                  <a:moveTo>
                    <a:pt x="57" y="46"/>
                  </a:moveTo>
                  <a:cubicBezTo>
                    <a:pt x="48" y="36"/>
                    <a:pt x="36" y="36"/>
                    <a:pt x="29" y="46"/>
                  </a:cubicBezTo>
                  <a:cubicBezTo>
                    <a:pt x="37" y="56"/>
                    <a:pt x="49" y="56"/>
                    <a:pt x="57" y="46"/>
                  </a:cubicBezTo>
                  <a:close/>
                </a:path>
              </a:pathLst>
            </a:custGeom>
            <a:solidFill>
              <a:srgbClr val="EE00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3437250" y="3066471"/>
              <a:ext cx="44543" cy="60452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3" y="8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4"/>
                    <a:pt x="5" y="6"/>
                    <a:pt x="3" y="8"/>
                  </a:cubicBezTo>
                  <a:close/>
                </a:path>
              </a:pathLst>
            </a:custGeom>
            <a:solidFill>
              <a:srgbClr val="EE00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32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564" name="Google Shape;1564;p32"/>
          <p:cNvSpPr/>
          <p:nvPr/>
        </p:nvSpPr>
        <p:spPr>
          <a:xfrm>
            <a:off x="636105" y="4742499"/>
            <a:ext cx="5330130" cy="309600"/>
          </a:xfrm>
          <a:prstGeom prst="roundRect">
            <a:avLst>
              <a:gd name="adj" fmla="val 50000"/>
            </a:avLst>
          </a:prstGeom>
          <a:solidFill>
            <a:schemeClr val="accent3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Content 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 txBox="1"/>
          <p:nvPr/>
        </p:nvSpPr>
        <p:spPr>
          <a:xfrm>
            <a:off x="6888100" y="5729018"/>
            <a:ext cx="43668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</a:pPr>
            <a:r>
              <a:rPr lang="en-US" sz="2000" b="1" i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Portfolio Presentation Designed</a:t>
            </a:r>
            <a:endParaRPr sz="2000" b="1" i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 txBox="1"/>
          <p:nvPr/>
        </p:nvSpPr>
        <p:spPr>
          <a:xfrm>
            <a:off x="724503" y="5091892"/>
            <a:ext cx="5241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>
            <a:spLocks noGrp="1"/>
          </p:cNvSpPr>
          <p:nvPr>
            <p:ph type="pic" idx="3"/>
          </p:nvPr>
        </p:nvSpPr>
        <p:spPr>
          <a:xfrm>
            <a:off x="6708913" y="1658054"/>
            <a:ext cx="4650938" cy="278946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68" name="Google Shape;1568;p32"/>
          <p:cNvSpPr>
            <a:spLocks noGrp="1"/>
          </p:cNvSpPr>
          <p:nvPr>
            <p:ph type="pic" idx="2"/>
          </p:nvPr>
        </p:nvSpPr>
        <p:spPr>
          <a:xfrm>
            <a:off x="-1" y="1658054"/>
            <a:ext cx="6593151" cy="278946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69" name="Google Shape;1569;p32"/>
          <p:cNvSpPr>
            <a:spLocks noGrp="1"/>
          </p:cNvSpPr>
          <p:nvPr>
            <p:ph type="pic" idx="4"/>
          </p:nvPr>
        </p:nvSpPr>
        <p:spPr>
          <a:xfrm>
            <a:off x="11495316" y="1658054"/>
            <a:ext cx="696686" cy="278946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33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575" name="Google Shape;1575;p33"/>
          <p:cNvGrpSpPr/>
          <p:nvPr/>
        </p:nvGrpSpPr>
        <p:grpSpPr>
          <a:xfrm>
            <a:off x="8004376" y="3395772"/>
            <a:ext cx="3348000" cy="1074409"/>
            <a:chOff x="5076057" y="1240057"/>
            <a:chExt cx="2137127" cy="464607"/>
          </a:xfrm>
        </p:grpSpPr>
        <p:sp>
          <p:nvSpPr>
            <p:cNvPr id="1576" name="Google Shape;1576;p33"/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3"/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1578" name="Google Shape;1578;p33"/>
          <p:cNvGrpSpPr/>
          <p:nvPr/>
        </p:nvGrpSpPr>
        <p:grpSpPr>
          <a:xfrm>
            <a:off x="7649948" y="5009020"/>
            <a:ext cx="3348000" cy="1074409"/>
            <a:chOff x="5076057" y="1240057"/>
            <a:chExt cx="2137127" cy="464607"/>
          </a:xfrm>
        </p:grpSpPr>
        <p:sp>
          <p:nvSpPr>
            <p:cNvPr id="1579" name="Google Shape;1579;p33"/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3"/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1581" name="Google Shape;1581;p33"/>
          <p:cNvGrpSpPr/>
          <p:nvPr/>
        </p:nvGrpSpPr>
        <p:grpSpPr>
          <a:xfrm>
            <a:off x="1327967" y="5009020"/>
            <a:ext cx="3348000" cy="1074409"/>
            <a:chOff x="5076057" y="1240057"/>
            <a:chExt cx="2137127" cy="464607"/>
          </a:xfrm>
        </p:grpSpPr>
        <p:sp>
          <p:nvSpPr>
            <p:cNvPr id="1582" name="Google Shape;1582;p33"/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3"/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1584" name="Google Shape;1584;p33"/>
          <p:cNvGrpSpPr/>
          <p:nvPr/>
        </p:nvGrpSpPr>
        <p:grpSpPr>
          <a:xfrm>
            <a:off x="858275" y="3395772"/>
            <a:ext cx="3348000" cy="1074409"/>
            <a:chOff x="5076057" y="1240057"/>
            <a:chExt cx="2137127" cy="464607"/>
          </a:xfrm>
        </p:grpSpPr>
        <p:sp>
          <p:nvSpPr>
            <p:cNvPr id="1585" name="Google Shape;1585;p33"/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3"/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1587" name="Google Shape;1587;p33"/>
          <p:cNvGrpSpPr/>
          <p:nvPr/>
        </p:nvGrpSpPr>
        <p:grpSpPr>
          <a:xfrm>
            <a:off x="6634002" y="1782524"/>
            <a:ext cx="3348000" cy="1074409"/>
            <a:chOff x="5076057" y="1240057"/>
            <a:chExt cx="3521398" cy="464607"/>
          </a:xfrm>
        </p:grpSpPr>
        <p:sp>
          <p:nvSpPr>
            <p:cNvPr id="1588" name="Google Shape;1588;p33"/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3"/>
            <p:cNvSpPr txBox="1"/>
            <p:nvPr/>
          </p:nvSpPr>
          <p:spPr>
            <a:xfrm>
              <a:off x="5076058" y="1345316"/>
              <a:ext cx="3521397" cy="359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sp>
        <p:nvSpPr>
          <p:cNvPr id="1590" name="Google Shape;1590;p33"/>
          <p:cNvSpPr txBox="1"/>
          <p:nvPr/>
        </p:nvSpPr>
        <p:spPr>
          <a:xfrm>
            <a:off x="822638" y="1782523"/>
            <a:ext cx="380628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3600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DA5E0D"/>
                </a:solidFill>
                <a:latin typeface="Arial"/>
                <a:ea typeface="Arial"/>
                <a:cs typeface="Arial"/>
                <a:sym typeface="Arial"/>
              </a:rPr>
              <a:t>Professional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1" name="Google Shape;1591;p33"/>
          <p:cNvGrpSpPr/>
          <p:nvPr/>
        </p:nvGrpSpPr>
        <p:grpSpPr>
          <a:xfrm>
            <a:off x="4469532" y="2372000"/>
            <a:ext cx="3277174" cy="3152353"/>
            <a:chOff x="4469532" y="2292871"/>
            <a:chExt cx="3277174" cy="3152353"/>
          </a:xfrm>
        </p:grpSpPr>
        <p:sp>
          <p:nvSpPr>
            <p:cNvPr id="1592" name="Google Shape;1592;p33"/>
            <p:cNvSpPr/>
            <p:nvPr/>
          </p:nvSpPr>
          <p:spPr>
            <a:xfrm>
              <a:off x="5167087" y="285716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 extrusionOk="0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 rot="4333327">
              <a:off x="5836177" y="3326716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 extrusionOk="0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rgbClr val="DA5E0D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3"/>
            <p:cNvSpPr/>
            <p:nvPr/>
          </p:nvSpPr>
          <p:spPr>
            <a:xfrm rot="8677336">
              <a:off x="5600051" y="4101212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 extrusionOk="0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rgbClr val="EE0056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3"/>
            <p:cNvSpPr/>
            <p:nvPr/>
          </p:nvSpPr>
          <p:spPr>
            <a:xfrm rot="-8682225">
              <a:off x="4775491" y="4111948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 extrusionOk="0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4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 rot="-4283856">
              <a:off x="4507978" y="334730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 extrusionOk="0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6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5763754" y="2292871"/>
              <a:ext cx="648072" cy="648072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7098634" y="3225713"/>
              <a:ext cx="648072" cy="648072"/>
            </a:xfrm>
            <a:prstGeom prst="ellipse">
              <a:avLst/>
            </a:prstGeom>
            <a:solidFill>
              <a:srgbClr val="DA5E0D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4954538" y="4797152"/>
              <a:ext cx="648072" cy="648072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3"/>
            <p:cNvSpPr/>
            <p:nvPr/>
          </p:nvSpPr>
          <p:spPr>
            <a:xfrm>
              <a:off x="4469532" y="3225713"/>
              <a:ext cx="648072" cy="648072"/>
            </a:xfrm>
            <a:prstGeom prst="ellipse">
              <a:avLst/>
            </a:prstGeom>
            <a:solidFill>
              <a:schemeClr val="accent6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3"/>
            <p:cNvSpPr/>
            <p:nvPr/>
          </p:nvSpPr>
          <p:spPr>
            <a:xfrm>
              <a:off x="6639731" y="4797152"/>
              <a:ext cx="648072" cy="648072"/>
            </a:xfrm>
            <a:prstGeom prst="ellipse">
              <a:avLst/>
            </a:prstGeom>
            <a:solidFill>
              <a:srgbClr val="EE0056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3"/>
            <p:cNvSpPr txBox="1"/>
            <p:nvPr/>
          </p:nvSpPr>
          <p:spPr>
            <a:xfrm>
              <a:off x="5779453" y="2416852"/>
              <a:ext cx="6166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3"/>
            <p:cNvSpPr txBox="1"/>
            <p:nvPr/>
          </p:nvSpPr>
          <p:spPr>
            <a:xfrm>
              <a:off x="7114333" y="3349694"/>
              <a:ext cx="6166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3"/>
            <p:cNvSpPr txBox="1"/>
            <p:nvPr/>
          </p:nvSpPr>
          <p:spPr>
            <a:xfrm>
              <a:off x="6655430" y="4921133"/>
              <a:ext cx="6166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3"/>
            <p:cNvSpPr txBox="1"/>
            <p:nvPr/>
          </p:nvSpPr>
          <p:spPr>
            <a:xfrm>
              <a:off x="4970237" y="4921133"/>
              <a:ext cx="6166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3"/>
            <p:cNvSpPr txBox="1"/>
            <p:nvPr/>
          </p:nvSpPr>
          <p:spPr>
            <a:xfrm>
              <a:off x="4485231" y="3349694"/>
              <a:ext cx="6166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05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3"/>
            <p:cNvSpPr/>
            <p:nvPr/>
          </p:nvSpPr>
          <p:spPr>
            <a:xfrm>
              <a:off x="5458897" y="3133773"/>
              <a:ext cx="128017" cy="128017"/>
            </a:xfrm>
            <a:prstGeom prst="flowChartConnector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593967" y="3133773"/>
              <a:ext cx="128017" cy="128017"/>
            </a:xfrm>
            <a:prstGeom prst="flowChartConnector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971686" y="4213334"/>
              <a:ext cx="128017" cy="128017"/>
            </a:xfrm>
            <a:prstGeom prst="flowChartConnector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035475" y="4869285"/>
              <a:ext cx="128017" cy="128017"/>
            </a:xfrm>
            <a:prstGeom prst="flowChartConnector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5117605" y="4213334"/>
              <a:ext cx="128017" cy="128017"/>
            </a:xfrm>
            <a:prstGeom prst="flowChartConnector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5247438" y="3247950"/>
              <a:ext cx="1726387" cy="1631289"/>
            </a:xfrm>
            <a:custGeom>
              <a:avLst/>
              <a:gdLst/>
              <a:ahLst/>
              <a:cxnLst/>
              <a:rect l="l" t="t" r="r" b="b"/>
              <a:pathLst>
                <a:path w="1726387" h="1631289" extrusionOk="0">
                  <a:moveTo>
                    <a:pt x="299923" y="0"/>
                  </a:moveTo>
                  <a:cubicBezTo>
                    <a:pt x="631545" y="175565"/>
                    <a:pt x="1021689" y="182880"/>
                    <a:pt x="1360627" y="0"/>
                  </a:cubicBezTo>
                  <a:cubicBezTo>
                    <a:pt x="1285037" y="373074"/>
                    <a:pt x="1363065" y="775412"/>
                    <a:pt x="1726387" y="1031443"/>
                  </a:cubicBezTo>
                  <a:cubicBezTo>
                    <a:pt x="1299667" y="1011936"/>
                    <a:pt x="989990" y="1219199"/>
                    <a:pt x="863193" y="1631289"/>
                  </a:cubicBezTo>
                  <a:cubicBezTo>
                    <a:pt x="772972" y="1211885"/>
                    <a:pt x="404774" y="1026566"/>
                    <a:pt x="0" y="1009497"/>
                  </a:cubicBezTo>
                  <a:cubicBezTo>
                    <a:pt x="319430" y="782726"/>
                    <a:pt x="390144" y="409651"/>
                    <a:pt x="299923" y="0"/>
                  </a:cubicBez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4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34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618" name="Google Shape;1618;p34"/>
          <p:cNvSpPr/>
          <p:nvPr/>
        </p:nvSpPr>
        <p:spPr>
          <a:xfrm rot="-5400000">
            <a:off x="418890" y="2147710"/>
            <a:ext cx="3546900" cy="22098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p34"/>
          <p:cNvSpPr/>
          <p:nvPr/>
        </p:nvSpPr>
        <p:spPr>
          <a:xfrm rot="-5400000" flipH="1">
            <a:off x="2782624" y="3232572"/>
            <a:ext cx="3546900" cy="2209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34"/>
          <p:cNvSpPr txBox="1"/>
          <p:nvPr/>
        </p:nvSpPr>
        <p:spPr>
          <a:xfrm>
            <a:off x="1093215" y="2280522"/>
            <a:ext cx="2186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Fira Sans Extra Condensed"/>
              <a:buNone/>
            </a:pPr>
            <a:r>
              <a:rPr lang="en-US" sz="17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ADVANTAGES</a:t>
            </a:r>
            <a:endParaRPr sz="17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21" name="Google Shape;1621;p34"/>
          <p:cNvSpPr txBox="1"/>
          <p:nvPr/>
        </p:nvSpPr>
        <p:spPr>
          <a:xfrm>
            <a:off x="1093215" y="2572452"/>
            <a:ext cx="22098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closest planet to the Sun and the smallest one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in the Solar System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2" name="Google Shape;1622;p34"/>
          <p:cNvSpPr txBox="1"/>
          <p:nvPr/>
        </p:nvSpPr>
        <p:spPr>
          <a:xfrm>
            <a:off x="3456949" y="3365384"/>
            <a:ext cx="2186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Fira Sans Extra Condensed"/>
              <a:buNone/>
            </a:pPr>
            <a:r>
              <a:rPr lang="en-US" sz="17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DISADVANTAGES</a:t>
            </a:r>
            <a:endParaRPr sz="17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23" name="Google Shape;1623;p34"/>
          <p:cNvSpPr txBox="1"/>
          <p:nvPr/>
        </p:nvSpPr>
        <p:spPr>
          <a:xfrm>
            <a:off x="3445399" y="3656564"/>
            <a:ext cx="2209800" cy="15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</a:pP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very cold place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Earth is the planet where we all live on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24" name="Google Shape;162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0020" y="3283530"/>
            <a:ext cx="3780908" cy="2716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5" name="Google Shape;1625;p34"/>
          <p:cNvGrpSpPr/>
          <p:nvPr/>
        </p:nvGrpSpPr>
        <p:grpSpPr>
          <a:xfrm>
            <a:off x="5809134" y="2146383"/>
            <a:ext cx="3412055" cy="1219001"/>
            <a:chOff x="5759744" y="1257386"/>
            <a:chExt cx="2178015" cy="527133"/>
          </a:xfrm>
        </p:grpSpPr>
        <p:sp>
          <p:nvSpPr>
            <p:cNvPr id="1626" name="Google Shape;1626;p34"/>
            <p:cNvSpPr txBox="1"/>
            <p:nvPr/>
          </p:nvSpPr>
          <p:spPr>
            <a:xfrm>
              <a:off x="5800632" y="1257386"/>
              <a:ext cx="2137127" cy="11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DA5E0D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DA5E0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4"/>
            <p:cNvSpPr txBox="1"/>
            <p:nvPr/>
          </p:nvSpPr>
          <p:spPr>
            <a:xfrm>
              <a:off x="5759744" y="1345316"/>
              <a:ext cx="1453440" cy="4392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DA5E0D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1628" name="Google Shape;1628;p34"/>
          <p:cNvGrpSpPr/>
          <p:nvPr/>
        </p:nvGrpSpPr>
        <p:grpSpPr>
          <a:xfrm>
            <a:off x="5841161" y="3568723"/>
            <a:ext cx="3412055" cy="1219001"/>
            <a:chOff x="5759744" y="1257386"/>
            <a:chExt cx="2178015" cy="527133"/>
          </a:xfrm>
        </p:grpSpPr>
        <p:sp>
          <p:nvSpPr>
            <p:cNvPr id="1629" name="Google Shape;1629;p34"/>
            <p:cNvSpPr txBox="1"/>
            <p:nvPr/>
          </p:nvSpPr>
          <p:spPr>
            <a:xfrm>
              <a:off x="5800632" y="1257386"/>
              <a:ext cx="2137127" cy="11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DA5E0D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DA5E0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4"/>
            <p:cNvSpPr txBox="1"/>
            <p:nvPr/>
          </p:nvSpPr>
          <p:spPr>
            <a:xfrm>
              <a:off x="5759744" y="1345316"/>
              <a:ext cx="1453440" cy="4392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DA5E0D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0244184" y="8746079"/>
                </a:moveTo>
                <a:cubicBezTo>
                  <a:pt x="10095066" y="8746079"/>
                  <a:pt x="9974184" y="8866963"/>
                  <a:pt x="9974184" y="9016079"/>
                </a:cubicBezTo>
                <a:cubicBezTo>
                  <a:pt x="9974184" y="9165195"/>
                  <a:pt x="10095066" y="9286079"/>
                  <a:pt x="10244184" y="9286079"/>
                </a:cubicBezTo>
                <a:lnTo>
                  <a:pt x="10616757" y="9286079"/>
                </a:lnTo>
                <a:cubicBezTo>
                  <a:pt x="10765875" y="9286079"/>
                  <a:pt x="10886757" y="9165195"/>
                  <a:pt x="10886757" y="9016079"/>
                </a:cubicBezTo>
                <a:cubicBezTo>
                  <a:pt x="10886757" y="8866963"/>
                  <a:pt x="10765875" y="8746079"/>
                  <a:pt x="10616757" y="8746079"/>
                </a:cubicBezTo>
                <a:close/>
                <a:moveTo>
                  <a:pt x="7916068" y="7111157"/>
                </a:moveTo>
                <a:cubicBezTo>
                  <a:pt x="7766950" y="7111157"/>
                  <a:pt x="7646066" y="7232040"/>
                  <a:pt x="7646066" y="7381156"/>
                </a:cubicBezTo>
                <a:cubicBezTo>
                  <a:pt x="7646066" y="7530273"/>
                  <a:pt x="7766950" y="7651156"/>
                  <a:pt x="7916068" y="7651156"/>
                </a:cubicBezTo>
                <a:lnTo>
                  <a:pt x="8288640" y="7651156"/>
                </a:lnTo>
                <a:cubicBezTo>
                  <a:pt x="8437756" y="7651156"/>
                  <a:pt x="8558639" y="7530273"/>
                  <a:pt x="8558639" y="7381156"/>
                </a:cubicBezTo>
                <a:cubicBezTo>
                  <a:pt x="8558639" y="7232040"/>
                  <a:pt x="8437756" y="7111157"/>
                  <a:pt x="8288640" y="7111157"/>
                </a:cubicBezTo>
                <a:close/>
                <a:moveTo>
                  <a:pt x="17857466" y="6599630"/>
                </a:moveTo>
                <a:lnTo>
                  <a:pt x="18288000" y="6599630"/>
                </a:lnTo>
                <a:lnTo>
                  <a:pt x="18288000" y="6601285"/>
                </a:lnTo>
                <a:lnTo>
                  <a:pt x="17856710" y="6601285"/>
                </a:lnTo>
                <a:close/>
                <a:moveTo>
                  <a:pt x="18166506" y="5474738"/>
                </a:moveTo>
                <a:lnTo>
                  <a:pt x="18288000" y="5474738"/>
                </a:lnTo>
                <a:lnTo>
                  <a:pt x="18288000" y="6059630"/>
                </a:lnTo>
                <a:lnTo>
                  <a:pt x="18046092" y="6059630"/>
                </a:lnTo>
                <a:lnTo>
                  <a:pt x="18152328" y="5588224"/>
                </a:lnTo>
                <a:close/>
                <a:moveTo>
                  <a:pt x="18219124" y="4929623"/>
                </a:moveTo>
                <a:lnTo>
                  <a:pt x="18288000" y="4929623"/>
                </a:lnTo>
                <a:lnTo>
                  <a:pt x="18288000" y="4934738"/>
                </a:lnTo>
                <a:lnTo>
                  <a:pt x="18218968" y="4934738"/>
                </a:lnTo>
                <a:close/>
                <a:moveTo>
                  <a:pt x="18217220" y="4384510"/>
                </a:moveTo>
                <a:lnTo>
                  <a:pt x="18288000" y="4384510"/>
                </a:lnTo>
                <a:lnTo>
                  <a:pt x="18288000" y="4389625"/>
                </a:lnTo>
                <a:lnTo>
                  <a:pt x="18217532" y="4389625"/>
                </a:lnTo>
                <a:close/>
                <a:moveTo>
                  <a:pt x="5999551" y="4361301"/>
                </a:moveTo>
                <a:cubicBezTo>
                  <a:pt x="5850435" y="4361301"/>
                  <a:pt x="5729552" y="4482185"/>
                  <a:pt x="5729552" y="4631301"/>
                </a:cubicBezTo>
                <a:cubicBezTo>
                  <a:pt x="5729552" y="4780418"/>
                  <a:pt x="5850435" y="4901301"/>
                  <a:pt x="5999551" y="4901301"/>
                </a:cubicBezTo>
                <a:lnTo>
                  <a:pt x="6228135" y="4901301"/>
                </a:lnTo>
                <a:cubicBezTo>
                  <a:pt x="6377253" y="4901301"/>
                  <a:pt x="6498136" y="4780418"/>
                  <a:pt x="6498136" y="4631301"/>
                </a:cubicBezTo>
                <a:cubicBezTo>
                  <a:pt x="6498136" y="4482185"/>
                  <a:pt x="6377253" y="4361301"/>
                  <a:pt x="6228135" y="4361301"/>
                </a:cubicBezTo>
                <a:close/>
                <a:moveTo>
                  <a:pt x="18163112" y="3839395"/>
                </a:moveTo>
                <a:lnTo>
                  <a:pt x="18288000" y="3839395"/>
                </a:lnTo>
                <a:lnTo>
                  <a:pt x="18288000" y="3844510"/>
                </a:lnTo>
                <a:lnTo>
                  <a:pt x="18163882" y="3844510"/>
                </a:lnTo>
                <a:close/>
                <a:moveTo>
                  <a:pt x="18057438" y="3294280"/>
                </a:moveTo>
                <a:lnTo>
                  <a:pt x="18288000" y="3294280"/>
                </a:lnTo>
                <a:lnTo>
                  <a:pt x="18288000" y="3299395"/>
                </a:lnTo>
                <a:lnTo>
                  <a:pt x="18058674" y="3299395"/>
                </a:lnTo>
                <a:close/>
                <a:moveTo>
                  <a:pt x="17899292" y="2749163"/>
                </a:moveTo>
                <a:lnTo>
                  <a:pt x="18288000" y="2749163"/>
                </a:lnTo>
                <a:lnTo>
                  <a:pt x="18288000" y="2754280"/>
                </a:lnTo>
                <a:lnTo>
                  <a:pt x="17901006" y="2754280"/>
                </a:lnTo>
                <a:close/>
                <a:moveTo>
                  <a:pt x="17686150" y="2204051"/>
                </a:moveTo>
                <a:lnTo>
                  <a:pt x="18288000" y="2204051"/>
                </a:lnTo>
                <a:lnTo>
                  <a:pt x="18288000" y="2209166"/>
                </a:lnTo>
                <a:lnTo>
                  <a:pt x="17688366" y="2209166"/>
                </a:lnTo>
                <a:close/>
                <a:moveTo>
                  <a:pt x="6720629" y="1635726"/>
                </a:moveTo>
                <a:cubicBezTo>
                  <a:pt x="6571511" y="1635726"/>
                  <a:pt x="6450628" y="1756610"/>
                  <a:pt x="6450628" y="1905726"/>
                </a:cubicBezTo>
                <a:cubicBezTo>
                  <a:pt x="6450628" y="2054843"/>
                  <a:pt x="6571511" y="2175726"/>
                  <a:pt x="6720629" y="2175726"/>
                </a:cubicBezTo>
                <a:lnTo>
                  <a:pt x="6949216" y="2175726"/>
                </a:lnTo>
                <a:cubicBezTo>
                  <a:pt x="7098331" y="2175726"/>
                  <a:pt x="7219212" y="2054843"/>
                  <a:pt x="7219212" y="1905726"/>
                </a:cubicBezTo>
                <a:cubicBezTo>
                  <a:pt x="7219212" y="1756610"/>
                  <a:pt x="7098331" y="1635726"/>
                  <a:pt x="6949216" y="1635726"/>
                </a:cubicBezTo>
                <a:close/>
                <a:moveTo>
                  <a:pt x="18288000" y="39423"/>
                </a:moveTo>
                <a:lnTo>
                  <a:pt x="18288000" y="1664051"/>
                </a:lnTo>
                <a:lnTo>
                  <a:pt x="17416408" y="1664051"/>
                </a:lnTo>
                <a:lnTo>
                  <a:pt x="17413652" y="1658936"/>
                </a:lnTo>
                <a:lnTo>
                  <a:pt x="17817372" y="1658936"/>
                </a:lnTo>
                <a:cubicBezTo>
                  <a:pt x="17966488" y="1658936"/>
                  <a:pt x="18087372" y="1538053"/>
                  <a:pt x="18087372" y="1388936"/>
                </a:cubicBezTo>
                <a:cubicBezTo>
                  <a:pt x="18087372" y="1239820"/>
                  <a:pt x="17966488" y="1118936"/>
                  <a:pt x="17817372" y="1118936"/>
                </a:cubicBezTo>
                <a:lnTo>
                  <a:pt x="17125628" y="1118936"/>
                </a:lnTo>
                <a:lnTo>
                  <a:pt x="17125628" y="1089147"/>
                </a:lnTo>
                <a:lnTo>
                  <a:pt x="17144716" y="1081652"/>
                </a:lnTo>
                <a:cubicBezTo>
                  <a:pt x="17222652" y="1034297"/>
                  <a:pt x="17274712" y="948599"/>
                  <a:pt x="17274712" y="850742"/>
                </a:cubicBezTo>
                <a:cubicBezTo>
                  <a:pt x="17274712" y="752884"/>
                  <a:pt x="17222652" y="667185"/>
                  <a:pt x="17144716" y="619830"/>
                </a:cubicBezTo>
                <a:lnTo>
                  <a:pt x="17125628" y="610351"/>
                </a:lnTo>
                <a:lnTo>
                  <a:pt x="17125628" y="582035"/>
                </a:lnTo>
                <a:lnTo>
                  <a:pt x="17626964" y="582035"/>
                </a:lnTo>
                <a:cubicBezTo>
                  <a:pt x="17776082" y="582035"/>
                  <a:pt x="17896964" y="461152"/>
                  <a:pt x="17896964" y="312035"/>
                </a:cubicBezTo>
                <a:cubicBezTo>
                  <a:pt x="17896964" y="181558"/>
                  <a:pt x="17804414" y="72697"/>
                  <a:pt x="17681380" y="47521"/>
                </a:cubicBezTo>
                <a:lnTo>
                  <a:pt x="17639832" y="43333"/>
                </a:lnTo>
                <a:lnTo>
                  <a:pt x="18249218" y="43333"/>
                </a:lnTo>
                <a:close/>
                <a:moveTo>
                  <a:pt x="0" y="0"/>
                </a:moveTo>
                <a:lnTo>
                  <a:pt x="8764198" y="0"/>
                </a:lnTo>
                <a:lnTo>
                  <a:pt x="8774225" y="3113"/>
                </a:lnTo>
                <a:cubicBezTo>
                  <a:pt x="8791801" y="6709"/>
                  <a:pt x="8810000" y="8598"/>
                  <a:pt x="8828639" y="8598"/>
                </a:cubicBezTo>
                <a:lnTo>
                  <a:pt x="9329976" y="8598"/>
                </a:lnTo>
                <a:lnTo>
                  <a:pt x="9329976" y="36914"/>
                </a:lnTo>
                <a:lnTo>
                  <a:pt x="9310888" y="46393"/>
                </a:lnTo>
                <a:cubicBezTo>
                  <a:pt x="9232952" y="93749"/>
                  <a:pt x="9180892" y="179447"/>
                  <a:pt x="9180892" y="277305"/>
                </a:cubicBezTo>
                <a:cubicBezTo>
                  <a:pt x="9180892" y="375162"/>
                  <a:pt x="9232952" y="460860"/>
                  <a:pt x="9310888" y="508215"/>
                </a:cubicBezTo>
                <a:lnTo>
                  <a:pt x="9329976" y="515710"/>
                </a:lnTo>
                <a:lnTo>
                  <a:pt x="9329976" y="545499"/>
                </a:lnTo>
                <a:lnTo>
                  <a:pt x="8638232" y="545499"/>
                </a:lnTo>
                <a:cubicBezTo>
                  <a:pt x="8489116" y="545499"/>
                  <a:pt x="8368234" y="666383"/>
                  <a:pt x="8368234" y="815499"/>
                </a:cubicBezTo>
                <a:cubicBezTo>
                  <a:pt x="8368234" y="927337"/>
                  <a:pt x="8436230" y="1023293"/>
                  <a:pt x="8533137" y="1064281"/>
                </a:cubicBezTo>
                <a:lnTo>
                  <a:pt x="8542736" y="1067261"/>
                </a:lnTo>
                <a:lnTo>
                  <a:pt x="8542736" y="1090614"/>
                </a:lnTo>
                <a:lnTo>
                  <a:pt x="7596088" y="1090614"/>
                </a:lnTo>
                <a:cubicBezTo>
                  <a:pt x="7446970" y="1090614"/>
                  <a:pt x="7326086" y="1211498"/>
                  <a:pt x="7326086" y="1360614"/>
                </a:cubicBezTo>
                <a:cubicBezTo>
                  <a:pt x="7326086" y="1509731"/>
                  <a:pt x="7446970" y="1630614"/>
                  <a:pt x="7596088" y="1630614"/>
                </a:cubicBezTo>
                <a:lnTo>
                  <a:pt x="8074616" y="1630614"/>
                </a:lnTo>
                <a:lnTo>
                  <a:pt x="8074616" y="1640018"/>
                </a:lnTo>
                <a:lnTo>
                  <a:pt x="8062746" y="1641215"/>
                </a:lnTo>
                <a:cubicBezTo>
                  <a:pt x="7939714" y="1666391"/>
                  <a:pt x="7847163" y="1775253"/>
                  <a:pt x="7847163" y="1905728"/>
                </a:cubicBezTo>
                <a:cubicBezTo>
                  <a:pt x="7847163" y="2036206"/>
                  <a:pt x="7939714" y="2145065"/>
                  <a:pt x="8062746" y="2170241"/>
                </a:cubicBezTo>
                <a:lnTo>
                  <a:pt x="8074616" y="2171438"/>
                </a:lnTo>
                <a:lnTo>
                  <a:pt x="8074616" y="2180843"/>
                </a:lnTo>
                <a:lnTo>
                  <a:pt x="7095184" y="2180843"/>
                </a:lnTo>
                <a:cubicBezTo>
                  <a:pt x="6946069" y="2180843"/>
                  <a:pt x="6825183" y="2301726"/>
                  <a:pt x="6825183" y="2450844"/>
                </a:cubicBezTo>
                <a:cubicBezTo>
                  <a:pt x="6825183" y="2562681"/>
                  <a:pt x="6893182" y="2658637"/>
                  <a:pt x="6990089" y="2699625"/>
                </a:cubicBezTo>
                <a:lnTo>
                  <a:pt x="7039401" y="2714933"/>
                </a:lnTo>
                <a:lnTo>
                  <a:pt x="7039401" y="2725958"/>
                </a:lnTo>
                <a:lnTo>
                  <a:pt x="6073207" y="2725958"/>
                </a:lnTo>
                <a:cubicBezTo>
                  <a:pt x="5924094" y="2725958"/>
                  <a:pt x="5803205" y="2846841"/>
                  <a:pt x="5803205" y="2995958"/>
                </a:cubicBezTo>
                <a:cubicBezTo>
                  <a:pt x="5803205" y="3145074"/>
                  <a:pt x="5924094" y="3265958"/>
                  <a:pt x="6073207" y="3265958"/>
                </a:cubicBezTo>
                <a:lnTo>
                  <a:pt x="7039401" y="3265958"/>
                </a:lnTo>
                <a:lnTo>
                  <a:pt x="7039401" y="3287420"/>
                </a:lnTo>
                <a:lnTo>
                  <a:pt x="7023707" y="3292291"/>
                </a:lnTo>
                <a:cubicBezTo>
                  <a:pt x="6926801" y="3333279"/>
                  <a:pt x="6858804" y="3429236"/>
                  <a:pt x="6858804" y="3541073"/>
                </a:cubicBezTo>
                <a:cubicBezTo>
                  <a:pt x="6858804" y="3690189"/>
                  <a:pt x="6979687" y="3811073"/>
                  <a:pt x="7128803" y="3811073"/>
                </a:cubicBezTo>
                <a:lnTo>
                  <a:pt x="7322948" y="3811073"/>
                </a:lnTo>
                <a:lnTo>
                  <a:pt x="7322948" y="3856909"/>
                </a:lnTo>
                <a:lnTo>
                  <a:pt x="7313016" y="3862300"/>
                </a:lnTo>
                <a:cubicBezTo>
                  <a:pt x="7241197" y="3910820"/>
                  <a:pt x="7193976" y="3992990"/>
                  <a:pt x="7193976" y="4086188"/>
                </a:cubicBezTo>
                <a:cubicBezTo>
                  <a:pt x="7193976" y="4179385"/>
                  <a:pt x="7241197" y="4261554"/>
                  <a:pt x="7313016" y="4310075"/>
                </a:cubicBezTo>
                <a:lnTo>
                  <a:pt x="7322948" y="4315466"/>
                </a:lnTo>
                <a:lnTo>
                  <a:pt x="7322948" y="4361301"/>
                </a:lnTo>
                <a:lnTo>
                  <a:pt x="6911642" y="4361301"/>
                </a:lnTo>
                <a:cubicBezTo>
                  <a:pt x="6762524" y="4361301"/>
                  <a:pt x="6641641" y="4482185"/>
                  <a:pt x="6641641" y="4631301"/>
                </a:cubicBezTo>
                <a:cubicBezTo>
                  <a:pt x="6641641" y="4780418"/>
                  <a:pt x="6762524" y="4901301"/>
                  <a:pt x="6911642" y="4901301"/>
                </a:cubicBezTo>
                <a:lnTo>
                  <a:pt x="7497020" y="4901301"/>
                </a:lnTo>
                <a:lnTo>
                  <a:pt x="7475152" y="4903506"/>
                </a:lnTo>
                <a:cubicBezTo>
                  <a:pt x="7339644" y="4931235"/>
                  <a:pt x="7237711" y="5051132"/>
                  <a:pt x="7237711" y="5194837"/>
                </a:cubicBezTo>
                <a:cubicBezTo>
                  <a:pt x="7237711" y="5338543"/>
                  <a:pt x="7339644" y="5458440"/>
                  <a:pt x="7475152" y="5486169"/>
                </a:cubicBezTo>
                <a:lnTo>
                  <a:pt x="7475396" y="5486193"/>
                </a:lnTo>
                <a:lnTo>
                  <a:pt x="7307327" y="5486193"/>
                </a:lnTo>
                <a:cubicBezTo>
                  <a:pt x="7158208" y="5486193"/>
                  <a:pt x="7037325" y="5607077"/>
                  <a:pt x="7037325" y="5756193"/>
                </a:cubicBezTo>
                <a:cubicBezTo>
                  <a:pt x="7037325" y="5905310"/>
                  <a:pt x="7158208" y="6026193"/>
                  <a:pt x="7307327" y="6026193"/>
                </a:cubicBezTo>
                <a:lnTo>
                  <a:pt x="7318375" y="6026193"/>
                </a:lnTo>
                <a:lnTo>
                  <a:pt x="7318375" y="6027848"/>
                </a:lnTo>
                <a:lnTo>
                  <a:pt x="6408381" y="6027848"/>
                </a:lnTo>
                <a:cubicBezTo>
                  <a:pt x="6259266" y="6027848"/>
                  <a:pt x="6138377" y="6148731"/>
                  <a:pt x="6138377" y="6297848"/>
                </a:cubicBezTo>
                <a:cubicBezTo>
                  <a:pt x="6138377" y="6446964"/>
                  <a:pt x="6259266" y="6567848"/>
                  <a:pt x="6408381" y="6567848"/>
                </a:cubicBezTo>
                <a:lnTo>
                  <a:pt x="8870297" y="6567848"/>
                </a:lnTo>
                <a:lnTo>
                  <a:pt x="8871286" y="6569502"/>
                </a:lnTo>
                <a:lnTo>
                  <a:pt x="8638232" y="6569502"/>
                </a:lnTo>
                <a:cubicBezTo>
                  <a:pt x="8489116" y="6569502"/>
                  <a:pt x="8368234" y="6690386"/>
                  <a:pt x="8368234" y="6839502"/>
                </a:cubicBezTo>
                <a:cubicBezTo>
                  <a:pt x="8368234" y="6988619"/>
                  <a:pt x="8489116" y="7109502"/>
                  <a:pt x="8638232" y="7109502"/>
                </a:cubicBezTo>
                <a:lnTo>
                  <a:pt x="9244996" y="7109502"/>
                </a:lnTo>
                <a:lnTo>
                  <a:pt x="9246258" y="7111157"/>
                </a:lnTo>
                <a:lnTo>
                  <a:pt x="9012182" y="7111157"/>
                </a:lnTo>
                <a:cubicBezTo>
                  <a:pt x="8863066" y="7111157"/>
                  <a:pt x="8742182" y="7232040"/>
                  <a:pt x="8742182" y="7381156"/>
                </a:cubicBezTo>
                <a:cubicBezTo>
                  <a:pt x="8742182" y="7530273"/>
                  <a:pt x="8863066" y="7651156"/>
                  <a:pt x="9012182" y="7651156"/>
                </a:cubicBezTo>
                <a:lnTo>
                  <a:pt x="9787950" y="7651156"/>
                </a:lnTo>
                <a:lnTo>
                  <a:pt x="9789989" y="7652811"/>
                </a:lnTo>
                <a:lnTo>
                  <a:pt x="9369905" y="7652811"/>
                </a:lnTo>
                <a:cubicBezTo>
                  <a:pt x="9220788" y="7652811"/>
                  <a:pt x="9099905" y="7773694"/>
                  <a:pt x="9099905" y="7922811"/>
                </a:cubicBezTo>
                <a:cubicBezTo>
                  <a:pt x="9099905" y="8071928"/>
                  <a:pt x="9220788" y="8192811"/>
                  <a:pt x="9369905" y="8192811"/>
                </a:cubicBezTo>
                <a:lnTo>
                  <a:pt x="10001360" y="8192811"/>
                </a:lnTo>
                <a:lnTo>
                  <a:pt x="9929062" y="8207408"/>
                </a:lnTo>
                <a:cubicBezTo>
                  <a:pt x="9832156" y="8248396"/>
                  <a:pt x="9764158" y="8344353"/>
                  <a:pt x="9764158" y="8456190"/>
                </a:cubicBezTo>
                <a:cubicBezTo>
                  <a:pt x="9764158" y="8605306"/>
                  <a:pt x="9885041" y="8726190"/>
                  <a:pt x="10034158" y="8726190"/>
                </a:cubicBezTo>
                <a:lnTo>
                  <a:pt x="10800374" y="8726190"/>
                </a:lnTo>
                <a:lnTo>
                  <a:pt x="10804019" y="8728169"/>
                </a:lnTo>
                <a:cubicBezTo>
                  <a:pt x="10836322" y="8741832"/>
                  <a:pt x="10871836" y="8749387"/>
                  <a:pt x="10909116" y="8749387"/>
                </a:cubicBezTo>
                <a:lnTo>
                  <a:pt x="11573053" y="8749387"/>
                </a:lnTo>
                <a:lnTo>
                  <a:pt x="11526544" y="8777605"/>
                </a:lnTo>
                <a:lnTo>
                  <a:pt x="11502236" y="8804357"/>
                </a:lnTo>
                <a:lnTo>
                  <a:pt x="11499689" y="8805739"/>
                </a:lnTo>
                <a:cubicBezTo>
                  <a:pt x="11427869" y="8854260"/>
                  <a:pt x="11380649" y="8936430"/>
                  <a:pt x="11380649" y="9029627"/>
                </a:cubicBezTo>
                <a:cubicBezTo>
                  <a:pt x="11380649" y="9178743"/>
                  <a:pt x="11501532" y="9299627"/>
                  <a:pt x="11650649" y="9299627"/>
                </a:cubicBezTo>
                <a:lnTo>
                  <a:pt x="12043679" y="9299627"/>
                </a:lnTo>
                <a:lnTo>
                  <a:pt x="11989305" y="9310605"/>
                </a:lnTo>
                <a:cubicBezTo>
                  <a:pt x="11892397" y="9351593"/>
                  <a:pt x="11824401" y="9447549"/>
                  <a:pt x="11824401" y="9559387"/>
                </a:cubicBezTo>
                <a:cubicBezTo>
                  <a:pt x="11824401" y="9689864"/>
                  <a:pt x="11916953" y="9798725"/>
                  <a:pt x="12039987" y="9823901"/>
                </a:cubicBezTo>
                <a:lnTo>
                  <a:pt x="12080875" y="9828023"/>
                </a:lnTo>
                <a:lnTo>
                  <a:pt x="14770840" y="9828023"/>
                </a:lnTo>
                <a:lnTo>
                  <a:pt x="14811729" y="9823901"/>
                </a:lnTo>
                <a:cubicBezTo>
                  <a:pt x="14934764" y="9798725"/>
                  <a:pt x="15027315" y="9689864"/>
                  <a:pt x="15027315" y="9559387"/>
                </a:cubicBezTo>
                <a:cubicBezTo>
                  <a:pt x="15027315" y="9447549"/>
                  <a:pt x="14959318" y="9351593"/>
                  <a:pt x="14862411" y="9310605"/>
                </a:cubicBezTo>
                <a:lnTo>
                  <a:pt x="14808034" y="9299627"/>
                </a:lnTo>
                <a:lnTo>
                  <a:pt x="16421446" y="9299627"/>
                </a:lnTo>
                <a:cubicBezTo>
                  <a:pt x="16570563" y="9299627"/>
                  <a:pt x="16691446" y="9178743"/>
                  <a:pt x="16691446" y="9029627"/>
                </a:cubicBezTo>
                <a:cubicBezTo>
                  <a:pt x="16691446" y="8917790"/>
                  <a:pt x="16623448" y="8821833"/>
                  <a:pt x="16526542" y="8780845"/>
                </a:cubicBezTo>
                <a:lnTo>
                  <a:pt x="16454244" y="8766248"/>
                </a:lnTo>
                <a:lnTo>
                  <a:pt x="17085700" y="8766248"/>
                </a:lnTo>
                <a:cubicBezTo>
                  <a:pt x="17234816" y="8766248"/>
                  <a:pt x="17355700" y="8645365"/>
                  <a:pt x="17355700" y="8496248"/>
                </a:cubicBezTo>
                <a:cubicBezTo>
                  <a:pt x="17355700" y="8347131"/>
                  <a:pt x="17234816" y="8226248"/>
                  <a:pt x="17085700" y="8226248"/>
                </a:cubicBezTo>
                <a:lnTo>
                  <a:pt x="16665615" y="8226248"/>
                </a:lnTo>
                <a:lnTo>
                  <a:pt x="16667654" y="8224593"/>
                </a:lnTo>
                <a:lnTo>
                  <a:pt x="17443422" y="8224593"/>
                </a:lnTo>
                <a:cubicBezTo>
                  <a:pt x="17592538" y="8224593"/>
                  <a:pt x="17713422" y="8103710"/>
                  <a:pt x="17713422" y="7954593"/>
                </a:cubicBezTo>
                <a:cubicBezTo>
                  <a:pt x="17713422" y="7805477"/>
                  <a:pt x="17592538" y="7684594"/>
                  <a:pt x="17443422" y="7684594"/>
                </a:cubicBezTo>
                <a:lnTo>
                  <a:pt x="17209346" y="7684594"/>
                </a:lnTo>
                <a:lnTo>
                  <a:pt x="17210608" y="7682939"/>
                </a:lnTo>
                <a:lnTo>
                  <a:pt x="17817372" y="7682939"/>
                </a:lnTo>
                <a:cubicBezTo>
                  <a:pt x="17966488" y="7682939"/>
                  <a:pt x="18087372" y="7562056"/>
                  <a:pt x="18087372" y="7412939"/>
                </a:cubicBezTo>
                <a:cubicBezTo>
                  <a:pt x="18087372" y="7263823"/>
                  <a:pt x="17966488" y="7142939"/>
                  <a:pt x="17817372" y="7142939"/>
                </a:cubicBezTo>
                <a:lnTo>
                  <a:pt x="17584318" y="7142939"/>
                </a:lnTo>
                <a:lnTo>
                  <a:pt x="17585308" y="7141285"/>
                </a:lnTo>
                <a:lnTo>
                  <a:pt x="18288000" y="7141285"/>
                </a:lnTo>
                <a:lnTo>
                  <a:pt x="18288000" y="7684594"/>
                </a:lnTo>
                <a:lnTo>
                  <a:pt x="18166964" y="7684594"/>
                </a:lnTo>
                <a:cubicBezTo>
                  <a:pt x="18017848" y="7684594"/>
                  <a:pt x="17896964" y="7805477"/>
                  <a:pt x="17896964" y="7954593"/>
                </a:cubicBezTo>
                <a:cubicBezTo>
                  <a:pt x="17896964" y="8103710"/>
                  <a:pt x="18017848" y="8224593"/>
                  <a:pt x="18166964" y="8224593"/>
                </a:cubicBezTo>
                <a:lnTo>
                  <a:pt x="18288000" y="8224593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rgbClr val="92D050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5"/>
          <p:cNvSpPr txBox="1"/>
          <p:nvPr/>
        </p:nvSpPr>
        <p:spPr>
          <a:xfrm>
            <a:off x="557623" y="5033020"/>
            <a:ext cx="5176427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Portfolio Designed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5"/>
          <p:cNvSpPr/>
          <p:nvPr/>
        </p:nvSpPr>
        <p:spPr>
          <a:xfrm>
            <a:off x="557623" y="1495409"/>
            <a:ext cx="3214277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Easy to change colors, photos and Text. Get a modern PowerPoint  Presentation that is beautifully designed.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5"/>
          <p:cNvSpPr txBox="1"/>
          <p:nvPr/>
        </p:nvSpPr>
        <p:spPr>
          <a:xfrm>
            <a:off x="557623" y="789343"/>
            <a:ext cx="347912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36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644" name="Google Shape;1644;p36"/>
          <p:cNvGrpSpPr/>
          <p:nvPr/>
        </p:nvGrpSpPr>
        <p:grpSpPr>
          <a:xfrm>
            <a:off x="3729723" y="1537137"/>
            <a:ext cx="4749839" cy="4730405"/>
            <a:chOff x="4331287" y="2286297"/>
            <a:chExt cx="3346484" cy="3332792"/>
          </a:xfrm>
        </p:grpSpPr>
        <p:sp>
          <p:nvSpPr>
            <p:cNvPr id="1645" name="Google Shape;1645;p36"/>
            <p:cNvSpPr/>
            <p:nvPr/>
          </p:nvSpPr>
          <p:spPr>
            <a:xfrm rot="-2700000">
              <a:off x="4459346" y="3208639"/>
              <a:ext cx="1699093" cy="1065994"/>
            </a:xfrm>
            <a:custGeom>
              <a:avLst/>
              <a:gdLst/>
              <a:ahLst/>
              <a:cxnLst/>
              <a:rect l="l" t="t" r="r" b="b"/>
              <a:pathLst>
                <a:path w="1699093" h="1065994" extrusionOk="0">
                  <a:moveTo>
                    <a:pt x="1387804" y="220434"/>
                  </a:moveTo>
                  <a:lnTo>
                    <a:pt x="1699093" y="531725"/>
                  </a:lnTo>
                  <a:lnTo>
                    <a:pt x="1387803" y="843015"/>
                  </a:lnTo>
                  <a:lnTo>
                    <a:pt x="1387804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lnTo>
                    <a:pt x="1056568" y="376079"/>
                  </a:lnTo>
                  <a:lnTo>
                    <a:pt x="1387803" y="3760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6"/>
            <p:cNvSpPr/>
            <p:nvPr/>
          </p:nvSpPr>
          <p:spPr>
            <a:xfrm rot="-8100000">
              <a:off x="4923559" y="4103773"/>
              <a:ext cx="1712425" cy="1065994"/>
            </a:xfrm>
            <a:custGeom>
              <a:avLst/>
              <a:gdLst/>
              <a:ahLst/>
              <a:cxnLst/>
              <a:rect l="l" t="t" r="r" b="b"/>
              <a:pathLst>
                <a:path w="1712425" h="1065994" extrusionOk="0">
                  <a:moveTo>
                    <a:pt x="1056568" y="0"/>
                  </a:moveTo>
                  <a:lnTo>
                    <a:pt x="1056568" y="376079"/>
                  </a:lnTo>
                  <a:lnTo>
                    <a:pt x="1401135" y="376079"/>
                  </a:lnTo>
                  <a:lnTo>
                    <a:pt x="1401135" y="220434"/>
                  </a:lnTo>
                  <a:lnTo>
                    <a:pt x="1712425" y="531725"/>
                  </a:lnTo>
                  <a:lnTo>
                    <a:pt x="1401135" y="843015"/>
                  </a:lnTo>
                  <a:lnTo>
                    <a:pt x="1401135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6"/>
            <p:cNvSpPr/>
            <p:nvPr/>
          </p:nvSpPr>
          <p:spPr>
            <a:xfrm rot="8100000">
              <a:off x="5839239" y="3646691"/>
              <a:ext cx="1712425" cy="1065994"/>
            </a:xfrm>
            <a:custGeom>
              <a:avLst/>
              <a:gdLst/>
              <a:ahLst/>
              <a:cxnLst/>
              <a:rect l="l" t="t" r="r" b="b"/>
              <a:pathLst>
                <a:path w="1712425" h="1065994" extrusionOk="0">
                  <a:moveTo>
                    <a:pt x="1056568" y="0"/>
                  </a:moveTo>
                  <a:lnTo>
                    <a:pt x="1056568" y="376079"/>
                  </a:lnTo>
                  <a:lnTo>
                    <a:pt x="1401135" y="376079"/>
                  </a:lnTo>
                  <a:lnTo>
                    <a:pt x="1401135" y="220434"/>
                  </a:lnTo>
                  <a:lnTo>
                    <a:pt x="1712425" y="531725"/>
                  </a:lnTo>
                  <a:lnTo>
                    <a:pt x="1401135" y="843015"/>
                  </a:lnTo>
                  <a:lnTo>
                    <a:pt x="1401135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6"/>
            <p:cNvSpPr/>
            <p:nvPr/>
          </p:nvSpPr>
          <p:spPr>
            <a:xfrm rot="2700000">
              <a:off x="5372596" y="2735620"/>
              <a:ext cx="1712426" cy="1065994"/>
            </a:xfrm>
            <a:custGeom>
              <a:avLst/>
              <a:gdLst/>
              <a:ahLst/>
              <a:cxnLst/>
              <a:rect l="l" t="t" r="r" b="b"/>
              <a:pathLst>
                <a:path w="1712426" h="1065994" extrusionOk="0">
                  <a:moveTo>
                    <a:pt x="306137" y="312802"/>
                  </a:moveTo>
                  <a:cubicBezTo>
                    <a:pt x="504546" y="112615"/>
                    <a:pt x="774715" y="0"/>
                    <a:pt x="1056569" y="0"/>
                  </a:cubicBezTo>
                  <a:lnTo>
                    <a:pt x="1056569" y="376079"/>
                  </a:lnTo>
                  <a:lnTo>
                    <a:pt x="1401136" y="376079"/>
                  </a:lnTo>
                  <a:lnTo>
                    <a:pt x="1401136" y="220434"/>
                  </a:lnTo>
                  <a:lnTo>
                    <a:pt x="1712426" y="531725"/>
                  </a:lnTo>
                  <a:lnTo>
                    <a:pt x="1401136" y="843015"/>
                  </a:lnTo>
                  <a:lnTo>
                    <a:pt x="1401136" y="687370"/>
                  </a:lnTo>
                  <a:lnTo>
                    <a:pt x="1056569" y="687370"/>
                  </a:lnTo>
                  <a:lnTo>
                    <a:pt x="1056569" y="1056568"/>
                  </a:lnTo>
                  <a:lnTo>
                    <a:pt x="694296" y="1059800"/>
                  </a:lnTo>
                  <a:lnTo>
                    <a:pt x="694295" y="978719"/>
                  </a:lnTo>
                  <a:lnTo>
                    <a:pt x="849940" y="978719"/>
                  </a:lnTo>
                  <a:lnTo>
                    <a:pt x="538651" y="667429"/>
                  </a:lnTo>
                  <a:lnTo>
                    <a:pt x="227360" y="978719"/>
                  </a:lnTo>
                  <a:lnTo>
                    <a:pt x="383005" y="978719"/>
                  </a:lnTo>
                  <a:lnTo>
                    <a:pt x="383005" y="1062578"/>
                  </a:lnTo>
                  <a:lnTo>
                    <a:pt x="42" y="1065994"/>
                  </a:lnTo>
                  <a:cubicBezTo>
                    <a:pt x="-2473" y="784152"/>
                    <a:pt x="107728" y="512989"/>
                    <a:pt x="306137" y="31280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9" name="Google Shape;1649;p36"/>
          <p:cNvSpPr/>
          <p:nvPr/>
        </p:nvSpPr>
        <p:spPr>
          <a:xfrm>
            <a:off x="5971442" y="2257582"/>
            <a:ext cx="7310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6"/>
          <p:cNvSpPr/>
          <p:nvPr/>
        </p:nvSpPr>
        <p:spPr>
          <a:xfrm>
            <a:off x="4552111" y="3205372"/>
            <a:ext cx="7310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6"/>
          <p:cNvSpPr/>
          <p:nvPr/>
        </p:nvSpPr>
        <p:spPr>
          <a:xfrm>
            <a:off x="7007589" y="3654807"/>
            <a:ext cx="7310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6"/>
          <p:cNvSpPr/>
          <p:nvPr/>
        </p:nvSpPr>
        <p:spPr>
          <a:xfrm>
            <a:off x="5478692" y="4582998"/>
            <a:ext cx="7310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3" name="Google Shape;1653;p36"/>
          <p:cNvGrpSpPr/>
          <p:nvPr/>
        </p:nvGrpSpPr>
        <p:grpSpPr>
          <a:xfrm>
            <a:off x="758755" y="1793157"/>
            <a:ext cx="3939764" cy="913569"/>
            <a:chOff x="572117" y="2297666"/>
            <a:chExt cx="2436536" cy="913569"/>
          </a:xfrm>
        </p:grpSpPr>
        <p:sp>
          <p:nvSpPr>
            <p:cNvPr id="1654" name="Google Shape;1654;p36"/>
            <p:cNvSpPr txBox="1"/>
            <p:nvPr/>
          </p:nvSpPr>
          <p:spPr>
            <a:xfrm>
              <a:off x="572117" y="2297666"/>
              <a:ext cx="243653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THREATS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6"/>
            <p:cNvSpPr txBox="1"/>
            <p:nvPr/>
          </p:nvSpPr>
          <p:spPr>
            <a:xfrm>
              <a:off x="572118" y="2564904"/>
              <a:ext cx="243653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/>
            </a:p>
          </p:txBody>
        </p:sp>
      </p:grpSp>
      <p:grpSp>
        <p:nvGrpSpPr>
          <p:cNvPr id="1656" name="Google Shape;1656;p36"/>
          <p:cNvGrpSpPr/>
          <p:nvPr/>
        </p:nvGrpSpPr>
        <p:grpSpPr>
          <a:xfrm>
            <a:off x="758757" y="5154030"/>
            <a:ext cx="4234759" cy="908186"/>
            <a:chOff x="-264176" y="3168851"/>
            <a:chExt cx="2436535" cy="908186"/>
          </a:xfrm>
        </p:grpSpPr>
        <p:sp>
          <p:nvSpPr>
            <p:cNvPr id="1657" name="Google Shape;1657;p36"/>
            <p:cNvSpPr txBox="1"/>
            <p:nvPr/>
          </p:nvSpPr>
          <p:spPr>
            <a:xfrm>
              <a:off x="-264176" y="3168851"/>
              <a:ext cx="243653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OPPORTUNITIES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6"/>
            <p:cNvSpPr txBox="1"/>
            <p:nvPr/>
          </p:nvSpPr>
          <p:spPr>
            <a:xfrm>
              <a:off x="-264176" y="3430706"/>
              <a:ext cx="243653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/>
            </a:p>
          </p:txBody>
        </p:sp>
      </p:grpSp>
      <p:grpSp>
        <p:nvGrpSpPr>
          <p:cNvPr id="1659" name="Google Shape;1659;p36"/>
          <p:cNvGrpSpPr/>
          <p:nvPr/>
        </p:nvGrpSpPr>
        <p:grpSpPr>
          <a:xfrm>
            <a:off x="7500588" y="1793154"/>
            <a:ext cx="3909954" cy="909082"/>
            <a:chOff x="-264176" y="4096598"/>
            <a:chExt cx="2436535" cy="909082"/>
          </a:xfrm>
        </p:grpSpPr>
        <p:sp>
          <p:nvSpPr>
            <p:cNvPr id="1660" name="Google Shape;1660;p36"/>
            <p:cNvSpPr txBox="1"/>
            <p:nvPr/>
          </p:nvSpPr>
          <p:spPr>
            <a:xfrm>
              <a:off x="-264176" y="4096598"/>
              <a:ext cx="243653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STRENGTHS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6"/>
            <p:cNvSpPr txBox="1"/>
            <p:nvPr/>
          </p:nvSpPr>
          <p:spPr>
            <a:xfrm>
              <a:off x="-264176" y="4359349"/>
              <a:ext cx="243653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grpSp>
        <p:nvGrpSpPr>
          <p:cNvPr id="1662" name="Google Shape;1662;p36"/>
          <p:cNvGrpSpPr/>
          <p:nvPr/>
        </p:nvGrpSpPr>
        <p:grpSpPr>
          <a:xfrm>
            <a:off x="7500588" y="5152238"/>
            <a:ext cx="3909954" cy="909978"/>
            <a:chOff x="-264176" y="5024344"/>
            <a:chExt cx="2436535" cy="909978"/>
          </a:xfrm>
        </p:grpSpPr>
        <p:sp>
          <p:nvSpPr>
            <p:cNvPr id="1663" name="Google Shape;1663;p36"/>
            <p:cNvSpPr txBox="1"/>
            <p:nvPr/>
          </p:nvSpPr>
          <p:spPr>
            <a:xfrm>
              <a:off x="-264176" y="5024344"/>
              <a:ext cx="243653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WEAKNESS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6"/>
            <p:cNvSpPr txBox="1"/>
            <p:nvPr/>
          </p:nvSpPr>
          <p:spPr>
            <a:xfrm>
              <a:off x="-264176" y="5287991"/>
              <a:ext cx="243653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/>
            </a:p>
          </p:txBody>
        </p:sp>
      </p:grpSp>
      <p:pic>
        <p:nvPicPr>
          <p:cNvPr id="1665" name="Google Shape;166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3848" y="2925634"/>
            <a:ext cx="2294601" cy="194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6" name="Google Shape;166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270" y="3025067"/>
            <a:ext cx="2266309" cy="1923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37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672" name="Google Shape;1672;p37"/>
          <p:cNvGrpSpPr/>
          <p:nvPr/>
        </p:nvGrpSpPr>
        <p:grpSpPr>
          <a:xfrm>
            <a:off x="3375896" y="1646024"/>
            <a:ext cx="3765905" cy="923331"/>
            <a:chOff x="6210997" y="1433695"/>
            <a:chExt cx="3887322" cy="656879"/>
          </a:xfrm>
        </p:grpSpPr>
        <p:sp>
          <p:nvSpPr>
            <p:cNvPr id="1673" name="Google Shape;1673;p37"/>
            <p:cNvSpPr txBox="1"/>
            <p:nvPr/>
          </p:nvSpPr>
          <p:spPr>
            <a:xfrm>
              <a:off x="6210999" y="1433695"/>
              <a:ext cx="3887320" cy="218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DA5E0D"/>
                  </a:solidFill>
                  <a:latin typeface="Arial"/>
                  <a:ea typeface="Arial"/>
                  <a:cs typeface="Arial"/>
                  <a:sym typeface="Arial"/>
                </a:rPr>
                <a:t>Your </a:t>
              </a:r>
              <a:r>
                <a:rPr lang="en-US" sz="1400" b="1">
                  <a:solidFill>
                    <a:srgbClr val="DA5E0D"/>
                  </a:solidFill>
                  <a:latin typeface="Arial"/>
                  <a:ea typeface="Arial"/>
                  <a:cs typeface="Arial"/>
                  <a:sym typeface="Arial"/>
                </a:rPr>
                <a:t>Text</a:t>
              </a:r>
              <a:r>
                <a:rPr lang="en-US" sz="1200" b="1">
                  <a:solidFill>
                    <a:srgbClr val="DA5E0D"/>
                  </a:solidFill>
                  <a:latin typeface="Arial"/>
                  <a:ea typeface="Arial"/>
                  <a:cs typeface="Arial"/>
                  <a:sym typeface="Arial"/>
                </a:rPr>
                <a:t>  Here</a:t>
              </a:r>
              <a:endParaRPr sz="1200" b="1">
                <a:solidFill>
                  <a:srgbClr val="DA5E0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7"/>
            <p:cNvSpPr txBox="1"/>
            <p:nvPr/>
          </p:nvSpPr>
          <p:spPr>
            <a:xfrm>
              <a:off x="6210997" y="1630759"/>
              <a:ext cx="3887320" cy="4598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DA5E0D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</a:t>
              </a:r>
              <a:endParaRPr sz="1200">
                <a:solidFill>
                  <a:srgbClr val="DA5E0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5" name="Google Shape;1675;p37"/>
          <p:cNvGrpSpPr/>
          <p:nvPr/>
        </p:nvGrpSpPr>
        <p:grpSpPr>
          <a:xfrm>
            <a:off x="7731254" y="3280920"/>
            <a:ext cx="2725483" cy="1292662"/>
            <a:chOff x="6210996" y="1433695"/>
            <a:chExt cx="1712589" cy="919631"/>
          </a:xfrm>
        </p:grpSpPr>
        <p:sp>
          <p:nvSpPr>
            <p:cNvPr id="1676" name="Google Shape;1676;p37"/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DA5E0D"/>
                  </a:solidFill>
                  <a:latin typeface="Arial"/>
                  <a:ea typeface="Arial"/>
                  <a:cs typeface="Arial"/>
                  <a:sym typeface="Arial"/>
                </a:rPr>
                <a:t>Your Text  </a:t>
              </a:r>
              <a:r>
                <a:rPr lang="en-US" sz="1400" b="1">
                  <a:solidFill>
                    <a:srgbClr val="DA5E0D"/>
                  </a:solidFill>
                  <a:latin typeface="Arial"/>
                  <a:ea typeface="Arial"/>
                  <a:cs typeface="Arial"/>
                  <a:sym typeface="Arial"/>
                </a:rPr>
                <a:t>Here</a:t>
              </a:r>
              <a:endParaRPr sz="1200" b="1">
                <a:solidFill>
                  <a:srgbClr val="DA5E0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7"/>
            <p:cNvSpPr txBox="1"/>
            <p:nvPr/>
          </p:nvSpPr>
          <p:spPr>
            <a:xfrm>
              <a:off x="6210996" y="1630759"/>
              <a:ext cx="1712586" cy="72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DA5E0D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</a:t>
              </a:r>
              <a:endParaRPr sz="1200">
                <a:solidFill>
                  <a:srgbClr val="DA5E0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8" name="Google Shape;1678;p37"/>
          <p:cNvGrpSpPr/>
          <p:nvPr/>
        </p:nvGrpSpPr>
        <p:grpSpPr>
          <a:xfrm>
            <a:off x="657892" y="4206896"/>
            <a:ext cx="2718009" cy="1292662"/>
            <a:chOff x="6210996" y="1433695"/>
            <a:chExt cx="1712589" cy="919631"/>
          </a:xfrm>
        </p:grpSpPr>
        <p:sp>
          <p:nvSpPr>
            <p:cNvPr id="1679" name="Google Shape;1679;p37"/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DA5E0D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DA5E0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7"/>
            <p:cNvSpPr txBox="1"/>
            <p:nvPr/>
          </p:nvSpPr>
          <p:spPr>
            <a:xfrm>
              <a:off x="6210996" y="1630759"/>
              <a:ext cx="1712586" cy="72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DA5E0D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</a:t>
              </a:r>
              <a:endParaRPr sz="1200">
                <a:solidFill>
                  <a:srgbClr val="DA5E0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1" name="Google Shape;1681;p37"/>
          <p:cNvGrpSpPr/>
          <p:nvPr/>
        </p:nvGrpSpPr>
        <p:grpSpPr>
          <a:xfrm>
            <a:off x="4627574" y="5320389"/>
            <a:ext cx="3767574" cy="923331"/>
            <a:chOff x="4140240" y="1433695"/>
            <a:chExt cx="3889044" cy="656879"/>
          </a:xfrm>
        </p:grpSpPr>
        <p:sp>
          <p:nvSpPr>
            <p:cNvPr id="1682" name="Google Shape;1682;p37"/>
            <p:cNvSpPr txBox="1"/>
            <p:nvPr/>
          </p:nvSpPr>
          <p:spPr>
            <a:xfrm>
              <a:off x="4140244" y="1433695"/>
              <a:ext cx="3889040" cy="218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DA5E0D"/>
                  </a:solidFill>
                  <a:latin typeface="Arial"/>
                  <a:ea typeface="Arial"/>
                  <a:cs typeface="Arial"/>
                  <a:sym typeface="Arial"/>
                </a:rPr>
                <a:t>Your</a:t>
              </a:r>
              <a:r>
                <a:rPr lang="en-US" sz="1200" b="1">
                  <a:solidFill>
                    <a:srgbClr val="DA5E0D"/>
                  </a:solidFill>
                  <a:latin typeface="Arial"/>
                  <a:ea typeface="Arial"/>
                  <a:cs typeface="Arial"/>
                  <a:sym typeface="Arial"/>
                </a:rPr>
                <a:t> Text  Here</a:t>
              </a:r>
              <a:endParaRPr sz="1200" b="1">
                <a:solidFill>
                  <a:srgbClr val="DA5E0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37"/>
            <p:cNvSpPr txBox="1"/>
            <p:nvPr/>
          </p:nvSpPr>
          <p:spPr>
            <a:xfrm>
              <a:off x="4140240" y="1630759"/>
              <a:ext cx="3889040" cy="4598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DA5E0D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</a:t>
              </a:r>
              <a:endParaRPr sz="1200">
                <a:solidFill>
                  <a:srgbClr val="DA5E0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4" name="Google Shape;1684;p37"/>
          <p:cNvGrpSpPr/>
          <p:nvPr/>
        </p:nvGrpSpPr>
        <p:grpSpPr>
          <a:xfrm>
            <a:off x="5016698" y="2604502"/>
            <a:ext cx="3210460" cy="1873214"/>
            <a:chOff x="3479248" y="2668635"/>
            <a:chExt cx="3210460" cy="1873214"/>
          </a:xfrm>
        </p:grpSpPr>
        <p:sp>
          <p:nvSpPr>
            <p:cNvPr id="1685" name="Google Shape;1685;p37"/>
            <p:cNvSpPr/>
            <p:nvPr/>
          </p:nvSpPr>
          <p:spPr>
            <a:xfrm>
              <a:off x="3479248" y="2752585"/>
              <a:ext cx="2566660" cy="1789264"/>
            </a:xfrm>
            <a:custGeom>
              <a:avLst/>
              <a:gdLst/>
              <a:ahLst/>
              <a:cxnLst/>
              <a:rect l="l" t="t" r="r" b="b"/>
              <a:pathLst>
                <a:path w="2566660" h="1789264" extrusionOk="0">
                  <a:moveTo>
                    <a:pt x="1207372" y="0"/>
                  </a:moveTo>
                  <a:lnTo>
                    <a:pt x="2566660" y="0"/>
                  </a:lnTo>
                  <a:lnTo>
                    <a:pt x="2566660" y="386082"/>
                  </a:lnTo>
                  <a:lnTo>
                    <a:pt x="1216462" y="386082"/>
                  </a:lnTo>
                  <a:cubicBezTo>
                    <a:pt x="792910" y="393759"/>
                    <a:pt x="369863" y="541922"/>
                    <a:pt x="313272" y="997020"/>
                  </a:cubicBezTo>
                  <a:cubicBezTo>
                    <a:pt x="270385" y="1456741"/>
                    <a:pt x="724588" y="1931544"/>
                    <a:pt x="1314886" y="1685660"/>
                  </a:cubicBezTo>
                  <a:cubicBezTo>
                    <a:pt x="1005782" y="1919067"/>
                    <a:pt x="4004" y="1794352"/>
                    <a:pt x="37" y="935873"/>
                  </a:cubicBezTo>
                  <a:cubicBezTo>
                    <a:pt x="-6614" y="195373"/>
                    <a:pt x="891136" y="4432"/>
                    <a:pt x="1207372" y="473"/>
                  </a:cubicBezTo>
                  <a:lnTo>
                    <a:pt x="12073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7"/>
            <p:cNvSpPr/>
            <p:nvPr/>
          </p:nvSpPr>
          <p:spPr>
            <a:xfrm rot="5400000">
              <a:off x="6099962" y="2614581"/>
              <a:ext cx="535692" cy="643799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7" name="Google Shape;1687;p37"/>
          <p:cNvGrpSpPr/>
          <p:nvPr/>
        </p:nvGrpSpPr>
        <p:grpSpPr>
          <a:xfrm>
            <a:off x="5313267" y="2997313"/>
            <a:ext cx="2511928" cy="1441169"/>
            <a:chOff x="3789265" y="3054721"/>
            <a:chExt cx="2511928" cy="1441169"/>
          </a:xfrm>
        </p:grpSpPr>
        <p:sp>
          <p:nvSpPr>
            <p:cNvPr id="1688" name="Google Shape;1688;p37"/>
            <p:cNvSpPr/>
            <p:nvPr/>
          </p:nvSpPr>
          <p:spPr>
            <a:xfrm rot="5400000">
              <a:off x="5711447" y="3000667"/>
              <a:ext cx="535692" cy="643799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3789265" y="3129529"/>
              <a:ext cx="1868380" cy="1366361"/>
            </a:xfrm>
            <a:custGeom>
              <a:avLst/>
              <a:gdLst/>
              <a:ahLst/>
              <a:cxnLst/>
              <a:rect l="l" t="t" r="r" b="b"/>
              <a:pathLst>
                <a:path w="1868380" h="1366361" extrusionOk="0">
                  <a:moveTo>
                    <a:pt x="982834" y="1307008"/>
                  </a:moveTo>
                  <a:cubicBezTo>
                    <a:pt x="732394" y="1440691"/>
                    <a:pt x="10007" y="1396043"/>
                    <a:pt x="77" y="668563"/>
                  </a:cubicBezTo>
                  <a:cubicBezTo>
                    <a:pt x="-3715" y="390780"/>
                    <a:pt x="132130" y="13795"/>
                    <a:pt x="903095" y="0"/>
                  </a:cubicBezTo>
                  <a:lnTo>
                    <a:pt x="1868380" y="0"/>
                  </a:lnTo>
                  <a:lnTo>
                    <a:pt x="1868380" y="386082"/>
                  </a:lnTo>
                  <a:lnTo>
                    <a:pt x="897353" y="386082"/>
                  </a:lnTo>
                  <a:lnTo>
                    <a:pt x="897353" y="386072"/>
                  </a:lnTo>
                  <a:cubicBezTo>
                    <a:pt x="339444" y="390754"/>
                    <a:pt x="248008" y="890628"/>
                    <a:pt x="388291" y="1123768"/>
                  </a:cubicBezTo>
                  <a:cubicBezTo>
                    <a:pt x="463286" y="1235204"/>
                    <a:pt x="661103" y="1435284"/>
                    <a:pt x="982834" y="13070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0" name="Google Shape;1690;p37"/>
          <p:cNvSpPr txBox="1"/>
          <p:nvPr/>
        </p:nvSpPr>
        <p:spPr>
          <a:xfrm>
            <a:off x="7130904" y="2658554"/>
            <a:ext cx="7652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p37"/>
          <p:cNvSpPr txBox="1"/>
          <p:nvPr/>
        </p:nvSpPr>
        <p:spPr>
          <a:xfrm>
            <a:off x="6672066" y="3051653"/>
            <a:ext cx="7563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2" name="Google Shape;1692;p37"/>
          <p:cNvGrpSpPr/>
          <p:nvPr/>
        </p:nvGrpSpPr>
        <p:grpSpPr>
          <a:xfrm>
            <a:off x="3983774" y="3433042"/>
            <a:ext cx="3197983" cy="1845978"/>
            <a:chOff x="2459774" y="3503899"/>
            <a:chExt cx="3197983" cy="1845978"/>
          </a:xfrm>
        </p:grpSpPr>
        <p:sp>
          <p:nvSpPr>
            <p:cNvPr id="1693" name="Google Shape;1693;p37"/>
            <p:cNvSpPr/>
            <p:nvPr/>
          </p:nvSpPr>
          <p:spPr>
            <a:xfrm rot="10800000">
              <a:off x="3091098" y="3503899"/>
              <a:ext cx="2566660" cy="1789264"/>
            </a:xfrm>
            <a:custGeom>
              <a:avLst/>
              <a:gdLst/>
              <a:ahLst/>
              <a:cxnLst/>
              <a:rect l="l" t="t" r="r" b="b"/>
              <a:pathLst>
                <a:path w="2566660" h="1789264" extrusionOk="0">
                  <a:moveTo>
                    <a:pt x="1207372" y="0"/>
                  </a:moveTo>
                  <a:lnTo>
                    <a:pt x="2566660" y="0"/>
                  </a:lnTo>
                  <a:lnTo>
                    <a:pt x="2566660" y="386082"/>
                  </a:lnTo>
                  <a:lnTo>
                    <a:pt x="1216462" y="386082"/>
                  </a:lnTo>
                  <a:cubicBezTo>
                    <a:pt x="792910" y="393759"/>
                    <a:pt x="369863" y="541922"/>
                    <a:pt x="313272" y="997020"/>
                  </a:cubicBezTo>
                  <a:cubicBezTo>
                    <a:pt x="270385" y="1456741"/>
                    <a:pt x="724588" y="1931544"/>
                    <a:pt x="1314886" y="1685660"/>
                  </a:cubicBezTo>
                  <a:cubicBezTo>
                    <a:pt x="1005782" y="1919067"/>
                    <a:pt x="4004" y="1794352"/>
                    <a:pt x="37" y="935873"/>
                  </a:cubicBezTo>
                  <a:cubicBezTo>
                    <a:pt x="-6614" y="195373"/>
                    <a:pt x="891136" y="4432"/>
                    <a:pt x="1207372" y="473"/>
                  </a:cubicBezTo>
                  <a:lnTo>
                    <a:pt x="12073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7"/>
            <p:cNvSpPr/>
            <p:nvPr/>
          </p:nvSpPr>
          <p:spPr>
            <a:xfrm rot="-5400000">
              <a:off x="2513828" y="4760131"/>
              <a:ext cx="535692" cy="6437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5" name="Google Shape;1695;p37"/>
          <p:cNvGrpSpPr/>
          <p:nvPr/>
        </p:nvGrpSpPr>
        <p:grpSpPr>
          <a:xfrm>
            <a:off x="4372289" y="3469858"/>
            <a:ext cx="2499452" cy="1423077"/>
            <a:chOff x="2848289" y="3540714"/>
            <a:chExt cx="2499452" cy="1423077"/>
          </a:xfrm>
        </p:grpSpPr>
        <p:sp>
          <p:nvSpPr>
            <p:cNvPr id="1696" name="Google Shape;1696;p37"/>
            <p:cNvSpPr/>
            <p:nvPr/>
          </p:nvSpPr>
          <p:spPr>
            <a:xfrm rot="10800000">
              <a:off x="3479361" y="3540714"/>
              <a:ext cx="1868380" cy="1366361"/>
            </a:xfrm>
            <a:custGeom>
              <a:avLst/>
              <a:gdLst/>
              <a:ahLst/>
              <a:cxnLst/>
              <a:rect l="l" t="t" r="r" b="b"/>
              <a:pathLst>
                <a:path w="1868380" h="1366361" extrusionOk="0">
                  <a:moveTo>
                    <a:pt x="982834" y="1307008"/>
                  </a:moveTo>
                  <a:cubicBezTo>
                    <a:pt x="732394" y="1440691"/>
                    <a:pt x="10007" y="1396043"/>
                    <a:pt x="77" y="668563"/>
                  </a:cubicBezTo>
                  <a:cubicBezTo>
                    <a:pt x="-3715" y="390780"/>
                    <a:pt x="132130" y="13795"/>
                    <a:pt x="903095" y="0"/>
                  </a:cubicBezTo>
                  <a:lnTo>
                    <a:pt x="1868380" y="0"/>
                  </a:lnTo>
                  <a:lnTo>
                    <a:pt x="1868380" y="386082"/>
                  </a:lnTo>
                  <a:lnTo>
                    <a:pt x="897353" y="386082"/>
                  </a:lnTo>
                  <a:lnTo>
                    <a:pt x="897353" y="386072"/>
                  </a:lnTo>
                  <a:cubicBezTo>
                    <a:pt x="339444" y="390754"/>
                    <a:pt x="248008" y="890628"/>
                    <a:pt x="388291" y="1123768"/>
                  </a:cubicBezTo>
                  <a:cubicBezTo>
                    <a:pt x="463286" y="1235204"/>
                    <a:pt x="661103" y="1435284"/>
                    <a:pt x="982834" y="13070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7"/>
            <p:cNvSpPr/>
            <p:nvPr/>
          </p:nvSpPr>
          <p:spPr>
            <a:xfrm rot="-5400000">
              <a:off x="2902343" y="4374045"/>
              <a:ext cx="535692" cy="64379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8" name="Google Shape;1698;p37"/>
          <p:cNvSpPr txBox="1"/>
          <p:nvPr/>
        </p:nvSpPr>
        <p:spPr>
          <a:xfrm>
            <a:off x="4763629" y="4425032"/>
            <a:ext cx="7563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37"/>
          <p:cNvSpPr txBox="1"/>
          <p:nvPr/>
        </p:nvSpPr>
        <p:spPr>
          <a:xfrm>
            <a:off x="4372289" y="4825142"/>
            <a:ext cx="7652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0" name="Google Shape;170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1226" y="3606214"/>
            <a:ext cx="1788750" cy="3273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1" name="Google Shape;1701;p37"/>
          <p:cNvGrpSpPr/>
          <p:nvPr/>
        </p:nvGrpSpPr>
        <p:grpSpPr>
          <a:xfrm>
            <a:off x="5721923" y="3670849"/>
            <a:ext cx="709597" cy="587334"/>
            <a:chOff x="13504863" y="2005013"/>
            <a:chExt cx="469900" cy="388937"/>
          </a:xfrm>
        </p:grpSpPr>
        <p:sp>
          <p:nvSpPr>
            <p:cNvPr id="1702" name="Google Shape;1702;p37"/>
            <p:cNvSpPr/>
            <p:nvPr/>
          </p:nvSpPr>
          <p:spPr>
            <a:xfrm>
              <a:off x="13566775" y="2062163"/>
              <a:ext cx="323850" cy="325437"/>
            </a:xfrm>
            <a:custGeom>
              <a:avLst/>
              <a:gdLst/>
              <a:ahLst/>
              <a:cxnLst/>
              <a:rect l="l" t="t" r="r" b="b"/>
              <a:pathLst>
                <a:path w="84" h="84" extrusionOk="0">
                  <a:moveTo>
                    <a:pt x="37" y="58"/>
                  </a:moveTo>
                  <a:cubicBezTo>
                    <a:pt x="41" y="62"/>
                    <a:pt x="45" y="66"/>
                    <a:pt x="49" y="71"/>
                  </a:cubicBezTo>
                  <a:cubicBezTo>
                    <a:pt x="51" y="72"/>
                    <a:pt x="53" y="74"/>
                    <a:pt x="54" y="77"/>
                  </a:cubicBezTo>
                  <a:cubicBezTo>
                    <a:pt x="55" y="78"/>
                    <a:pt x="55" y="81"/>
                    <a:pt x="54" y="82"/>
                  </a:cubicBezTo>
                  <a:cubicBezTo>
                    <a:pt x="53" y="84"/>
                    <a:pt x="50" y="83"/>
                    <a:pt x="48" y="84"/>
                  </a:cubicBezTo>
                  <a:cubicBezTo>
                    <a:pt x="48" y="84"/>
                    <a:pt x="47" y="83"/>
                    <a:pt x="47" y="83"/>
                  </a:cubicBezTo>
                  <a:cubicBezTo>
                    <a:pt x="34" y="70"/>
                    <a:pt x="22" y="58"/>
                    <a:pt x="9" y="45"/>
                  </a:cubicBezTo>
                  <a:cubicBezTo>
                    <a:pt x="9" y="45"/>
                    <a:pt x="8" y="44"/>
                    <a:pt x="8" y="43"/>
                  </a:cubicBezTo>
                  <a:cubicBezTo>
                    <a:pt x="9" y="38"/>
                    <a:pt x="6" y="36"/>
                    <a:pt x="3" y="33"/>
                  </a:cubicBezTo>
                  <a:cubicBezTo>
                    <a:pt x="0" y="31"/>
                    <a:pt x="0" y="29"/>
                    <a:pt x="3" y="26"/>
                  </a:cubicBezTo>
                  <a:cubicBezTo>
                    <a:pt x="10" y="18"/>
                    <a:pt x="18" y="10"/>
                    <a:pt x="26" y="3"/>
                  </a:cubicBezTo>
                  <a:cubicBezTo>
                    <a:pt x="29" y="1"/>
                    <a:pt x="33" y="1"/>
                    <a:pt x="37" y="0"/>
                  </a:cubicBezTo>
                  <a:cubicBezTo>
                    <a:pt x="38" y="1"/>
                    <a:pt x="38" y="1"/>
                    <a:pt x="39" y="2"/>
                  </a:cubicBezTo>
                  <a:cubicBezTo>
                    <a:pt x="34" y="6"/>
                    <a:pt x="30" y="10"/>
                    <a:pt x="26" y="14"/>
                  </a:cubicBezTo>
                  <a:cubicBezTo>
                    <a:pt x="22" y="19"/>
                    <a:pt x="21" y="22"/>
                    <a:pt x="24" y="26"/>
                  </a:cubicBezTo>
                  <a:cubicBezTo>
                    <a:pt x="28" y="29"/>
                    <a:pt x="32" y="28"/>
                    <a:pt x="36" y="24"/>
                  </a:cubicBezTo>
                  <a:cubicBezTo>
                    <a:pt x="39" y="21"/>
                    <a:pt x="42" y="18"/>
                    <a:pt x="45" y="16"/>
                  </a:cubicBezTo>
                  <a:cubicBezTo>
                    <a:pt x="46" y="15"/>
                    <a:pt x="48" y="14"/>
                    <a:pt x="49" y="14"/>
                  </a:cubicBezTo>
                  <a:cubicBezTo>
                    <a:pt x="50" y="15"/>
                    <a:pt x="50" y="17"/>
                    <a:pt x="51" y="18"/>
                  </a:cubicBezTo>
                  <a:cubicBezTo>
                    <a:pt x="52" y="20"/>
                    <a:pt x="53" y="23"/>
                    <a:pt x="55" y="25"/>
                  </a:cubicBezTo>
                  <a:cubicBezTo>
                    <a:pt x="63" y="33"/>
                    <a:pt x="71" y="41"/>
                    <a:pt x="79" y="49"/>
                  </a:cubicBezTo>
                  <a:cubicBezTo>
                    <a:pt x="82" y="52"/>
                    <a:pt x="84" y="55"/>
                    <a:pt x="81" y="58"/>
                  </a:cubicBezTo>
                  <a:cubicBezTo>
                    <a:pt x="77" y="62"/>
                    <a:pt x="74" y="59"/>
                    <a:pt x="72" y="57"/>
                  </a:cubicBezTo>
                  <a:cubicBezTo>
                    <a:pt x="66" y="51"/>
                    <a:pt x="61" y="45"/>
                    <a:pt x="56" y="40"/>
                  </a:cubicBezTo>
                  <a:cubicBezTo>
                    <a:pt x="55" y="40"/>
                    <a:pt x="55" y="40"/>
                    <a:pt x="54" y="41"/>
                  </a:cubicBezTo>
                  <a:cubicBezTo>
                    <a:pt x="55" y="42"/>
                    <a:pt x="56" y="43"/>
                    <a:pt x="57" y="44"/>
                  </a:cubicBezTo>
                  <a:cubicBezTo>
                    <a:pt x="63" y="50"/>
                    <a:pt x="69" y="56"/>
                    <a:pt x="75" y="63"/>
                  </a:cubicBezTo>
                  <a:cubicBezTo>
                    <a:pt x="78" y="65"/>
                    <a:pt x="79" y="68"/>
                    <a:pt x="76" y="71"/>
                  </a:cubicBezTo>
                  <a:cubicBezTo>
                    <a:pt x="73" y="73"/>
                    <a:pt x="70" y="72"/>
                    <a:pt x="68" y="70"/>
                  </a:cubicBezTo>
                  <a:cubicBezTo>
                    <a:pt x="62" y="64"/>
                    <a:pt x="56" y="58"/>
                    <a:pt x="50" y="52"/>
                  </a:cubicBezTo>
                  <a:cubicBezTo>
                    <a:pt x="49" y="51"/>
                    <a:pt x="48" y="50"/>
                    <a:pt x="47" y="49"/>
                  </a:cubicBezTo>
                  <a:cubicBezTo>
                    <a:pt x="46" y="49"/>
                    <a:pt x="46" y="50"/>
                    <a:pt x="46" y="50"/>
                  </a:cubicBezTo>
                  <a:cubicBezTo>
                    <a:pt x="51" y="55"/>
                    <a:pt x="56" y="60"/>
                    <a:pt x="61" y="65"/>
                  </a:cubicBezTo>
                  <a:cubicBezTo>
                    <a:pt x="62" y="66"/>
                    <a:pt x="63" y="68"/>
                    <a:pt x="64" y="69"/>
                  </a:cubicBezTo>
                  <a:cubicBezTo>
                    <a:pt x="67" y="71"/>
                    <a:pt x="68" y="74"/>
                    <a:pt x="65" y="76"/>
                  </a:cubicBezTo>
                  <a:cubicBezTo>
                    <a:pt x="62" y="79"/>
                    <a:pt x="59" y="78"/>
                    <a:pt x="57" y="76"/>
                  </a:cubicBezTo>
                  <a:cubicBezTo>
                    <a:pt x="51" y="70"/>
                    <a:pt x="45" y="64"/>
                    <a:pt x="40" y="59"/>
                  </a:cubicBezTo>
                  <a:cubicBezTo>
                    <a:pt x="39" y="58"/>
                    <a:pt x="38" y="58"/>
                    <a:pt x="38" y="57"/>
                  </a:cubicBezTo>
                  <a:cubicBezTo>
                    <a:pt x="37" y="58"/>
                    <a:pt x="37" y="58"/>
                    <a:pt x="37" y="58"/>
                  </a:cubicBezTo>
                  <a:close/>
                </a:path>
              </a:pathLst>
            </a:custGeom>
            <a:solidFill>
              <a:srgbClr val="FFB2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13655675" y="2062163"/>
              <a:ext cx="254000" cy="177800"/>
            </a:xfrm>
            <a:custGeom>
              <a:avLst/>
              <a:gdLst/>
              <a:ahLst/>
              <a:cxnLst/>
              <a:rect l="l" t="t" r="r" b="b"/>
              <a:pathLst>
                <a:path w="66" h="46" extrusionOk="0">
                  <a:moveTo>
                    <a:pt x="55" y="46"/>
                  </a:moveTo>
                  <a:cubicBezTo>
                    <a:pt x="47" y="38"/>
                    <a:pt x="39" y="30"/>
                    <a:pt x="32" y="22"/>
                  </a:cubicBezTo>
                  <a:cubicBezTo>
                    <a:pt x="31" y="21"/>
                    <a:pt x="30" y="19"/>
                    <a:pt x="30" y="17"/>
                  </a:cubicBezTo>
                  <a:cubicBezTo>
                    <a:pt x="29" y="12"/>
                    <a:pt x="25" y="10"/>
                    <a:pt x="21" y="14"/>
                  </a:cubicBezTo>
                  <a:cubicBezTo>
                    <a:pt x="17" y="17"/>
                    <a:pt x="14" y="20"/>
                    <a:pt x="11" y="24"/>
                  </a:cubicBezTo>
                  <a:cubicBezTo>
                    <a:pt x="9" y="26"/>
                    <a:pt x="6" y="27"/>
                    <a:pt x="3" y="24"/>
                  </a:cubicBezTo>
                  <a:cubicBezTo>
                    <a:pt x="0" y="22"/>
                    <a:pt x="1" y="19"/>
                    <a:pt x="4" y="16"/>
                  </a:cubicBezTo>
                  <a:cubicBezTo>
                    <a:pt x="6" y="14"/>
                    <a:pt x="9" y="12"/>
                    <a:pt x="10" y="10"/>
                  </a:cubicBezTo>
                  <a:cubicBezTo>
                    <a:pt x="16" y="2"/>
                    <a:pt x="23" y="0"/>
                    <a:pt x="32" y="1"/>
                  </a:cubicBezTo>
                  <a:cubicBezTo>
                    <a:pt x="36" y="1"/>
                    <a:pt x="39" y="2"/>
                    <a:pt x="42" y="5"/>
                  </a:cubicBezTo>
                  <a:cubicBezTo>
                    <a:pt x="49" y="12"/>
                    <a:pt x="56" y="19"/>
                    <a:pt x="63" y="26"/>
                  </a:cubicBezTo>
                  <a:cubicBezTo>
                    <a:pt x="66" y="29"/>
                    <a:pt x="66" y="30"/>
                    <a:pt x="63" y="33"/>
                  </a:cubicBezTo>
                  <a:cubicBezTo>
                    <a:pt x="60" y="37"/>
                    <a:pt x="58" y="41"/>
                    <a:pt x="55" y="46"/>
                  </a:cubicBezTo>
                  <a:close/>
                </a:path>
              </a:pathLst>
            </a:custGeom>
            <a:solidFill>
              <a:srgbClr val="FFB2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7"/>
            <p:cNvSpPr/>
            <p:nvPr/>
          </p:nvSpPr>
          <p:spPr>
            <a:xfrm>
              <a:off x="13785850" y="2005013"/>
              <a:ext cx="188913" cy="180975"/>
            </a:xfrm>
            <a:custGeom>
              <a:avLst/>
              <a:gdLst/>
              <a:ahLst/>
              <a:cxnLst/>
              <a:rect l="l" t="t" r="r" b="b"/>
              <a:pathLst>
                <a:path w="49" h="47" extrusionOk="0">
                  <a:moveTo>
                    <a:pt x="49" y="40"/>
                  </a:moveTo>
                  <a:cubicBezTo>
                    <a:pt x="46" y="42"/>
                    <a:pt x="43" y="45"/>
                    <a:pt x="40" y="46"/>
                  </a:cubicBezTo>
                  <a:cubicBezTo>
                    <a:pt x="39" y="47"/>
                    <a:pt x="36" y="45"/>
                    <a:pt x="35" y="44"/>
                  </a:cubicBezTo>
                  <a:cubicBezTo>
                    <a:pt x="25" y="34"/>
                    <a:pt x="15" y="24"/>
                    <a:pt x="4" y="14"/>
                  </a:cubicBezTo>
                  <a:cubicBezTo>
                    <a:pt x="0" y="10"/>
                    <a:pt x="3" y="8"/>
                    <a:pt x="6" y="5"/>
                  </a:cubicBezTo>
                  <a:cubicBezTo>
                    <a:pt x="8" y="3"/>
                    <a:pt x="10" y="0"/>
                    <a:pt x="14" y="4"/>
                  </a:cubicBezTo>
                  <a:cubicBezTo>
                    <a:pt x="24" y="15"/>
                    <a:pt x="35" y="25"/>
                    <a:pt x="45" y="35"/>
                  </a:cubicBezTo>
                  <a:cubicBezTo>
                    <a:pt x="46" y="36"/>
                    <a:pt x="47" y="37"/>
                    <a:pt x="49" y="40"/>
                  </a:cubicBezTo>
                  <a:close/>
                </a:path>
              </a:pathLst>
            </a:custGeom>
            <a:solidFill>
              <a:srgbClr val="FFB2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7"/>
            <p:cNvSpPr/>
            <p:nvPr/>
          </p:nvSpPr>
          <p:spPr>
            <a:xfrm>
              <a:off x="13504863" y="2008188"/>
              <a:ext cx="180975" cy="185737"/>
            </a:xfrm>
            <a:custGeom>
              <a:avLst/>
              <a:gdLst/>
              <a:ahLst/>
              <a:cxnLst/>
              <a:rect l="l" t="t" r="r" b="b"/>
              <a:pathLst>
                <a:path w="47" h="48" extrusionOk="0">
                  <a:moveTo>
                    <a:pt x="47" y="9"/>
                  </a:moveTo>
                  <a:cubicBezTo>
                    <a:pt x="45" y="10"/>
                    <a:pt x="44" y="12"/>
                    <a:pt x="43" y="13"/>
                  </a:cubicBezTo>
                  <a:cubicBezTo>
                    <a:pt x="33" y="23"/>
                    <a:pt x="23" y="33"/>
                    <a:pt x="13" y="43"/>
                  </a:cubicBezTo>
                  <a:cubicBezTo>
                    <a:pt x="8" y="48"/>
                    <a:pt x="6" y="44"/>
                    <a:pt x="4" y="41"/>
                  </a:cubicBezTo>
                  <a:cubicBezTo>
                    <a:pt x="1" y="39"/>
                    <a:pt x="0" y="37"/>
                    <a:pt x="3" y="33"/>
                  </a:cubicBezTo>
                  <a:cubicBezTo>
                    <a:pt x="13" y="24"/>
                    <a:pt x="23" y="14"/>
                    <a:pt x="33" y="3"/>
                  </a:cubicBezTo>
                  <a:cubicBezTo>
                    <a:pt x="36" y="0"/>
                    <a:pt x="39" y="0"/>
                    <a:pt x="42" y="4"/>
                  </a:cubicBezTo>
                  <a:cubicBezTo>
                    <a:pt x="43" y="5"/>
                    <a:pt x="45" y="7"/>
                    <a:pt x="47" y="9"/>
                  </a:cubicBezTo>
                  <a:close/>
                </a:path>
              </a:pathLst>
            </a:custGeom>
            <a:solidFill>
              <a:srgbClr val="FFB2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13650913" y="2317750"/>
              <a:ext cx="46038" cy="49212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6" y="0"/>
                  </a:moveTo>
                  <a:cubicBezTo>
                    <a:pt x="8" y="3"/>
                    <a:pt x="10" y="5"/>
                    <a:pt x="12" y="7"/>
                  </a:cubicBezTo>
                  <a:cubicBezTo>
                    <a:pt x="10" y="11"/>
                    <a:pt x="7" y="13"/>
                    <a:pt x="4" y="10"/>
                  </a:cubicBezTo>
                  <a:cubicBezTo>
                    <a:pt x="0" y="7"/>
                    <a:pt x="2" y="4"/>
                    <a:pt x="6" y="0"/>
                  </a:cubicBezTo>
                  <a:close/>
                </a:path>
              </a:pathLst>
            </a:custGeom>
            <a:solidFill>
              <a:srgbClr val="FFB2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13620750" y="2286000"/>
              <a:ext cx="46038" cy="47625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5" y="0"/>
                  </a:moveTo>
                  <a:cubicBezTo>
                    <a:pt x="8" y="2"/>
                    <a:pt x="10" y="4"/>
                    <a:pt x="12" y="7"/>
                  </a:cubicBezTo>
                  <a:cubicBezTo>
                    <a:pt x="10" y="10"/>
                    <a:pt x="7" y="12"/>
                    <a:pt x="3" y="9"/>
                  </a:cubicBezTo>
                  <a:cubicBezTo>
                    <a:pt x="0" y="6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FFB2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13589000" y="2255838"/>
              <a:ext cx="47625" cy="42862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2" y="6"/>
                  </a:moveTo>
                  <a:cubicBezTo>
                    <a:pt x="8" y="10"/>
                    <a:pt x="5" y="11"/>
                    <a:pt x="2" y="8"/>
                  </a:cubicBezTo>
                  <a:cubicBezTo>
                    <a:pt x="0" y="5"/>
                    <a:pt x="1" y="2"/>
                    <a:pt x="4" y="0"/>
                  </a:cubicBezTo>
                  <a:cubicBezTo>
                    <a:pt x="7" y="2"/>
                    <a:pt x="9" y="4"/>
                    <a:pt x="12" y="6"/>
                  </a:cubicBezTo>
                  <a:close/>
                </a:path>
              </a:pathLst>
            </a:custGeom>
            <a:solidFill>
              <a:srgbClr val="FFB2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13690600" y="2352675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5" y="0"/>
                  </a:moveTo>
                  <a:cubicBezTo>
                    <a:pt x="6" y="2"/>
                    <a:pt x="8" y="5"/>
                    <a:pt x="10" y="8"/>
                  </a:cubicBezTo>
                  <a:cubicBezTo>
                    <a:pt x="9" y="10"/>
                    <a:pt x="6" y="11"/>
                    <a:pt x="3" y="9"/>
                  </a:cubicBezTo>
                  <a:cubicBezTo>
                    <a:pt x="0" y="6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FFB2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38"/>
          <p:cNvSpPr txBox="1"/>
          <p:nvPr/>
        </p:nvSpPr>
        <p:spPr>
          <a:xfrm>
            <a:off x="5351330" y="4360974"/>
            <a:ext cx="58905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NO.1 Presentation</a:t>
            </a:r>
            <a:endParaRPr sz="28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8"/>
          <p:cNvSpPr txBox="1"/>
          <p:nvPr/>
        </p:nvSpPr>
        <p:spPr>
          <a:xfrm>
            <a:off x="5351330" y="4022291"/>
            <a:ext cx="589059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 PowerPoint  Presentation</a:t>
            </a:r>
            <a:endParaRPr sz="16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8"/>
          <p:cNvSpPr txBox="1"/>
          <p:nvPr/>
        </p:nvSpPr>
        <p:spPr>
          <a:xfrm>
            <a:off x="5351330" y="4884323"/>
            <a:ext cx="58905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1717" name="Google Shape;1717;p38"/>
          <p:cNvSpPr txBox="1"/>
          <p:nvPr/>
        </p:nvSpPr>
        <p:spPr>
          <a:xfrm>
            <a:off x="5425799" y="5939838"/>
            <a:ext cx="992586" cy="3018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</a:t>
            </a:r>
            <a:endParaRPr sz="14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8"/>
          <p:cNvSpPr txBox="1"/>
          <p:nvPr/>
        </p:nvSpPr>
        <p:spPr>
          <a:xfrm>
            <a:off x="6592907" y="5939838"/>
            <a:ext cx="1411686" cy="3018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 sz="14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8"/>
          <p:cNvSpPr txBox="1"/>
          <p:nvPr/>
        </p:nvSpPr>
        <p:spPr>
          <a:xfrm>
            <a:off x="8179115" y="5939838"/>
            <a:ext cx="1597269" cy="3018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14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8"/>
          <p:cNvSpPr txBox="1"/>
          <p:nvPr/>
        </p:nvSpPr>
        <p:spPr>
          <a:xfrm>
            <a:off x="9950907" y="5939838"/>
            <a:ext cx="1520124" cy="301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endParaRPr/>
          </a:p>
        </p:txBody>
      </p:sp>
      <p:sp>
        <p:nvSpPr>
          <p:cNvPr id="1721" name="Google Shape;1721;p38"/>
          <p:cNvSpPr txBox="1"/>
          <p:nvPr/>
        </p:nvSpPr>
        <p:spPr>
          <a:xfrm>
            <a:off x="885483" y="4798100"/>
            <a:ext cx="3396372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Quality Professional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 sz="28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8"/>
          <p:cNvSpPr>
            <a:spLocks noGrp="1"/>
          </p:cNvSpPr>
          <p:nvPr>
            <p:ph type="pic" idx="2"/>
          </p:nvPr>
        </p:nvSpPr>
        <p:spPr>
          <a:xfrm>
            <a:off x="671667" y="230340"/>
            <a:ext cx="10828239" cy="355938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39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728" name="Google Shape;1728;p39"/>
          <p:cNvGrpSpPr/>
          <p:nvPr/>
        </p:nvGrpSpPr>
        <p:grpSpPr>
          <a:xfrm>
            <a:off x="2646486" y="5346608"/>
            <a:ext cx="6894054" cy="892884"/>
            <a:chOff x="910640" y="3141175"/>
            <a:chExt cx="1527408" cy="1415221"/>
          </a:xfrm>
        </p:grpSpPr>
        <p:sp>
          <p:nvSpPr>
            <p:cNvPr id="1729" name="Google Shape;1729;p39"/>
            <p:cNvSpPr txBox="1"/>
            <p:nvPr/>
          </p:nvSpPr>
          <p:spPr>
            <a:xfrm>
              <a:off x="910640" y="3141175"/>
              <a:ext cx="1527408" cy="439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9"/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 Easy to change colors, photos. You can simply impress your audience and add a unique zing and appeal to your Presentations. </a:t>
              </a:r>
              <a:endParaRPr/>
            </a:p>
          </p:txBody>
        </p:sp>
      </p:grpSp>
      <p:cxnSp>
        <p:nvCxnSpPr>
          <p:cNvPr id="1731" name="Google Shape;1731;p39"/>
          <p:cNvCxnSpPr/>
          <p:nvPr/>
        </p:nvCxnSpPr>
        <p:spPr>
          <a:xfrm flipH="1">
            <a:off x="6090650" y="3232549"/>
            <a:ext cx="10700" cy="1000428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lg" len="lg"/>
          </a:ln>
        </p:spPr>
      </p:cxnSp>
      <p:grpSp>
        <p:nvGrpSpPr>
          <p:cNvPr id="1732" name="Google Shape;1732;p39"/>
          <p:cNvGrpSpPr/>
          <p:nvPr/>
        </p:nvGrpSpPr>
        <p:grpSpPr>
          <a:xfrm>
            <a:off x="8256240" y="1935734"/>
            <a:ext cx="3200137" cy="892884"/>
            <a:chOff x="910640" y="3141175"/>
            <a:chExt cx="1527408" cy="1415221"/>
          </a:xfrm>
        </p:grpSpPr>
        <p:sp>
          <p:nvSpPr>
            <p:cNvPr id="1733" name="Google Shape;1733;p39"/>
            <p:cNvSpPr txBox="1"/>
            <p:nvPr/>
          </p:nvSpPr>
          <p:spPr>
            <a:xfrm>
              <a:off x="910640" y="3141175"/>
              <a:ext cx="1527408" cy="439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9"/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39"/>
          <p:cNvGrpSpPr/>
          <p:nvPr/>
        </p:nvGrpSpPr>
        <p:grpSpPr>
          <a:xfrm>
            <a:off x="7968208" y="3495721"/>
            <a:ext cx="3200137" cy="892884"/>
            <a:chOff x="910640" y="3141175"/>
            <a:chExt cx="1527408" cy="1415221"/>
          </a:xfrm>
        </p:grpSpPr>
        <p:sp>
          <p:nvSpPr>
            <p:cNvPr id="1736" name="Google Shape;1736;p39"/>
            <p:cNvSpPr txBox="1"/>
            <p:nvPr/>
          </p:nvSpPr>
          <p:spPr>
            <a:xfrm>
              <a:off x="910640" y="3141175"/>
              <a:ext cx="1527408" cy="439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9"/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 </a:t>
              </a:r>
              <a:endParaRPr/>
            </a:p>
          </p:txBody>
        </p:sp>
      </p:grpSp>
      <p:grpSp>
        <p:nvGrpSpPr>
          <p:cNvPr id="1738" name="Google Shape;1738;p39"/>
          <p:cNvGrpSpPr/>
          <p:nvPr/>
        </p:nvGrpSpPr>
        <p:grpSpPr>
          <a:xfrm>
            <a:off x="807632" y="1935732"/>
            <a:ext cx="3200136" cy="892885"/>
            <a:chOff x="910640" y="3141173"/>
            <a:chExt cx="1527408" cy="1415223"/>
          </a:xfrm>
        </p:grpSpPr>
        <p:sp>
          <p:nvSpPr>
            <p:cNvPr id="1739" name="Google Shape;1739;p39"/>
            <p:cNvSpPr txBox="1"/>
            <p:nvPr/>
          </p:nvSpPr>
          <p:spPr>
            <a:xfrm>
              <a:off x="910640" y="3141173"/>
              <a:ext cx="1527408" cy="439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9"/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1" name="Google Shape;1741;p39"/>
          <p:cNvGrpSpPr/>
          <p:nvPr/>
        </p:nvGrpSpPr>
        <p:grpSpPr>
          <a:xfrm>
            <a:off x="1023656" y="3495718"/>
            <a:ext cx="3200136" cy="892885"/>
            <a:chOff x="910640" y="3141173"/>
            <a:chExt cx="1527408" cy="1415223"/>
          </a:xfrm>
        </p:grpSpPr>
        <p:sp>
          <p:nvSpPr>
            <p:cNvPr id="1742" name="Google Shape;1742;p39"/>
            <p:cNvSpPr txBox="1"/>
            <p:nvPr/>
          </p:nvSpPr>
          <p:spPr>
            <a:xfrm>
              <a:off x="910640" y="3141173"/>
              <a:ext cx="1527408" cy="439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9"/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4" name="Google Shape;1744;p39"/>
          <p:cNvSpPr/>
          <p:nvPr/>
        </p:nvSpPr>
        <p:spPr>
          <a:xfrm>
            <a:off x="5344711" y="2380519"/>
            <a:ext cx="1530516" cy="15305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9"/>
          <p:cNvSpPr/>
          <p:nvPr/>
        </p:nvSpPr>
        <p:spPr>
          <a:xfrm>
            <a:off x="7076868" y="1846496"/>
            <a:ext cx="1071361" cy="10713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9"/>
          <p:cNvSpPr/>
          <p:nvPr/>
        </p:nvSpPr>
        <p:spPr>
          <a:xfrm>
            <a:off x="4043773" y="1846496"/>
            <a:ext cx="1071361" cy="1071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9"/>
          <p:cNvSpPr/>
          <p:nvPr/>
        </p:nvSpPr>
        <p:spPr>
          <a:xfrm>
            <a:off x="6976048" y="3495156"/>
            <a:ext cx="894015" cy="8940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39"/>
          <p:cNvSpPr/>
          <p:nvPr/>
        </p:nvSpPr>
        <p:spPr>
          <a:xfrm>
            <a:off x="4273350" y="3495156"/>
            <a:ext cx="894015" cy="8940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39"/>
          <p:cNvSpPr/>
          <p:nvPr/>
        </p:nvSpPr>
        <p:spPr>
          <a:xfrm>
            <a:off x="5689077" y="4295320"/>
            <a:ext cx="841784" cy="8417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50" name="Google Shape;1750;p39"/>
          <p:cNvCxnSpPr/>
          <p:nvPr/>
        </p:nvCxnSpPr>
        <p:spPr>
          <a:xfrm rot="10800000">
            <a:off x="5153396" y="2664801"/>
            <a:ext cx="953928" cy="480977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1751" name="Google Shape;1751;p39"/>
          <p:cNvCxnSpPr/>
          <p:nvPr/>
        </p:nvCxnSpPr>
        <p:spPr>
          <a:xfrm rot="10800000" flipH="1">
            <a:off x="6134263" y="2664801"/>
            <a:ext cx="942604" cy="480977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1752" name="Google Shape;1752;p39"/>
          <p:cNvCxnSpPr/>
          <p:nvPr/>
        </p:nvCxnSpPr>
        <p:spPr>
          <a:xfrm>
            <a:off x="6066836" y="3192957"/>
            <a:ext cx="863065" cy="584504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1753" name="Google Shape;1753;p39"/>
          <p:cNvCxnSpPr/>
          <p:nvPr/>
        </p:nvCxnSpPr>
        <p:spPr>
          <a:xfrm flipH="1">
            <a:off x="5229304" y="3192957"/>
            <a:ext cx="896862" cy="533891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1754" name="Google Shape;1754;p39"/>
          <p:cNvSpPr txBox="1"/>
          <p:nvPr/>
        </p:nvSpPr>
        <p:spPr>
          <a:xfrm>
            <a:off x="5365417" y="3243169"/>
            <a:ext cx="149292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5" name="Google Shape;175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9927" y="2117271"/>
            <a:ext cx="540000" cy="60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6" name="Google Shape;1756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7294" y="2182240"/>
            <a:ext cx="482769" cy="457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7" name="Google Shape;1757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86763" y="4377425"/>
            <a:ext cx="495000" cy="67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8" name="Google Shape;1758;p39"/>
          <p:cNvGrpSpPr/>
          <p:nvPr/>
        </p:nvGrpSpPr>
        <p:grpSpPr>
          <a:xfrm>
            <a:off x="4474443" y="3742272"/>
            <a:ext cx="531122" cy="453793"/>
            <a:chOff x="4166044" y="2152022"/>
            <a:chExt cx="2036172" cy="1739716"/>
          </a:xfrm>
        </p:grpSpPr>
        <p:sp>
          <p:nvSpPr>
            <p:cNvPr id="1759" name="Google Shape;1759;p39"/>
            <p:cNvSpPr/>
            <p:nvPr/>
          </p:nvSpPr>
          <p:spPr>
            <a:xfrm>
              <a:off x="5137322" y="2702022"/>
              <a:ext cx="776242" cy="1189716"/>
            </a:xfrm>
            <a:custGeom>
              <a:avLst/>
              <a:gdLst/>
              <a:ahLst/>
              <a:cxnLst/>
              <a:rect l="l" t="t" r="r" b="b"/>
              <a:pathLst>
                <a:path w="83" h="127" extrusionOk="0">
                  <a:moveTo>
                    <a:pt x="47" y="58"/>
                  </a:moveTo>
                  <a:cubicBezTo>
                    <a:pt x="47" y="75"/>
                    <a:pt x="47" y="93"/>
                    <a:pt x="47" y="111"/>
                  </a:cubicBezTo>
                  <a:cubicBezTo>
                    <a:pt x="47" y="121"/>
                    <a:pt x="45" y="127"/>
                    <a:pt x="38" y="126"/>
                  </a:cubicBezTo>
                  <a:cubicBezTo>
                    <a:pt x="29" y="125"/>
                    <a:pt x="30" y="117"/>
                    <a:pt x="30" y="111"/>
                  </a:cubicBezTo>
                  <a:cubicBezTo>
                    <a:pt x="30" y="82"/>
                    <a:pt x="30" y="53"/>
                    <a:pt x="31" y="24"/>
                  </a:cubicBezTo>
                  <a:cubicBezTo>
                    <a:pt x="31" y="23"/>
                    <a:pt x="30" y="22"/>
                    <a:pt x="29" y="20"/>
                  </a:cubicBezTo>
                  <a:cubicBezTo>
                    <a:pt x="28" y="25"/>
                    <a:pt x="27" y="28"/>
                    <a:pt x="27" y="31"/>
                  </a:cubicBezTo>
                  <a:cubicBezTo>
                    <a:pt x="26" y="34"/>
                    <a:pt x="25" y="36"/>
                    <a:pt x="22" y="37"/>
                  </a:cubicBezTo>
                  <a:cubicBezTo>
                    <a:pt x="20" y="38"/>
                    <a:pt x="18" y="36"/>
                    <a:pt x="16" y="34"/>
                  </a:cubicBezTo>
                  <a:cubicBezTo>
                    <a:pt x="12" y="29"/>
                    <a:pt x="8" y="23"/>
                    <a:pt x="4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7" y="10"/>
                    <a:pt x="3" y="7"/>
                    <a:pt x="0" y="2"/>
                  </a:cubicBezTo>
                  <a:cubicBezTo>
                    <a:pt x="9" y="6"/>
                    <a:pt x="12" y="12"/>
                    <a:pt x="19" y="17"/>
                  </a:cubicBezTo>
                  <a:cubicBezTo>
                    <a:pt x="23" y="1"/>
                    <a:pt x="35" y="0"/>
                    <a:pt x="48" y="0"/>
                  </a:cubicBezTo>
                  <a:cubicBezTo>
                    <a:pt x="73" y="1"/>
                    <a:pt x="77" y="5"/>
                    <a:pt x="81" y="30"/>
                  </a:cubicBezTo>
                  <a:cubicBezTo>
                    <a:pt x="83" y="39"/>
                    <a:pt x="82" y="48"/>
                    <a:pt x="82" y="57"/>
                  </a:cubicBezTo>
                  <a:cubicBezTo>
                    <a:pt x="82" y="62"/>
                    <a:pt x="81" y="65"/>
                    <a:pt x="77" y="65"/>
                  </a:cubicBezTo>
                  <a:cubicBezTo>
                    <a:pt x="72" y="65"/>
                    <a:pt x="71" y="61"/>
                    <a:pt x="71" y="57"/>
                  </a:cubicBezTo>
                  <a:cubicBezTo>
                    <a:pt x="71" y="45"/>
                    <a:pt x="72" y="33"/>
                    <a:pt x="68" y="21"/>
                  </a:cubicBezTo>
                  <a:cubicBezTo>
                    <a:pt x="66" y="24"/>
                    <a:pt x="67" y="26"/>
                    <a:pt x="67" y="28"/>
                  </a:cubicBezTo>
                  <a:cubicBezTo>
                    <a:pt x="67" y="56"/>
                    <a:pt x="67" y="83"/>
                    <a:pt x="67" y="111"/>
                  </a:cubicBezTo>
                  <a:cubicBezTo>
                    <a:pt x="67" y="112"/>
                    <a:pt x="67" y="114"/>
                    <a:pt x="67" y="116"/>
                  </a:cubicBezTo>
                  <a:cubicBezTo>
                    <a:pt x="67" y="122"/>
                    <a:pt x="64" y="126"/>
                    <a:pt x="58" y="126"/>
                  </a:cubicBezTo>
                  <a:cubicBezTo>
                    <a:pt x="52" y="126"/>
                    <a:pt x="50" y="121"/>
                    <a:pt x="50" y="116"/>
                  </a:cubicBezTo>
                  <a:cubicBezTo>
                    <a:pt x="50" y="99"/>
                    <a:pt x="50" y="83"/>
                    <a:pt x="50" y="66"/>
                  </a:cubicBezTo>
                  <a:cubicBezTo>
                    <a:pt x="50" y="63"/>
                    <a:pt x="51" y="60"/>
                    <a:pt x="47" y="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9"/>
            <p:cNvSpPr/>
            <p:nvPr/>
          </p:nvSpPr>
          <p:spPr>
            <a:xfrm>
              <a:off x="4458598" y="2620107"/>
              <a:ext cx="643617" cy="1263830"/>
            </a:xfrm>
            <a:custGeom>
              <a:avLst/>
              <a:gdLst/>
              <a:ahLst/>
              <a:cxnLst/>
              <a:rect l="l" t="t" r="r" b="b"/>
              <a:pathLst>
                <a:path w="69" h="135" extrusionOk="0">
                  <a:moveTo>
                    <a:pt x="9" y="0"/>
                  </a:moveTo>
                  <a:cubicBezTo>
                    <a:pt x="12" y="4"/>
                    <a:pt x="10" y="8"/>
                    <a:pt x="11" y="12"/>
                  </a:cubicBezTo>
                  <a:cubicBezTo>
                    <a:pt x="24" y="8"/>
                    <a:pt x="37" y="10"/>
                    <a:pt x="49" y="10"/>
                  </a:cubicBezTo>
                  <a:cubicBezTo>
                    <a:pt x="57" y="11"/>
                    <a:pt x="61" y="17"/>
                    <a:pt x="63" y="23"/>
                  </a:cubicBezTo>
                  <a:cubicBezTo>
                    <a:pt x="68" y="37"/>
                    <a:pt x="69" y="53"/>
                    <a:pt x="68" y="68"/>
                  </a:cubicBezTo>
                  <a:cubicBezTo>
                    <a:pt x="67" y="71"/>
                    <a:pt x="66" y="74"/>
                    <a:pt x="62" y="74"/>
                  </a:cubicBezTo>
                  <a:cubicBezTo>
                    <a:pt x="58" y="74"/>
                    <a:pt x="57" y="71"/>
                    <a:pt x="57" y="67"/>
                  </a:cubicBezTo>
                  <a:cubicBezTo>
                    <a:pt x="57" y="56"/>
                    <a:pt x="57" y="45"/>
                    <a:pt x="55" y="35"/>
                  </a:cubicBezTo>
                  <a:cubicBezTo>
                    <a:pt x="55" y="33"/>
                    <a:pt x="55" y="31"/>
                    <a:pt x="52" y="30"/>
                  </a:cubicBezTo>
                  <a:cubicBezTo>
                    <a:pt x="52" y="59"/>
                    <a:pt x="52" y="88"/>
                    <a:pt x="52" y="118"/>
                  </a:cubicBezTo>
                  <a:cubicBezTo>
                    <a:pt x="52" y="120"/>
                    <a:pt x="52" y="122"/>
                    <a:pt x="52" y="125"/>
                  </a:cubicBezTo>
                  <a:cubicBezTo>
                    <a:pt x="52" y="131"/>
                    <a:pt x="50" y="135"/>
                    <a:pt x="44" y="135"/>
                  </a:cubicBezTo>
                  <a:cubicBezTo>
                    <a:pt x="38" y="135"/>
                    <a:pt x="35" y="131"/>
                    <a:pt x="35" y="125"/>
                  </a:cubicBezTo>
                  <a:cubicBezTo>
                    <a:pt x="36" y="108"/>
                    <a:pt x="35" y="91"/>
                    <a:pt x="35" y="75"/>
                  </a:cubicBezTo>
                  <a:cubicBezTo>
                    <a:pt x="35" y="72"/>
                    <a:pt x="35" y="69"/>
                    <a:pt x="35" y="66"/>
                  </a:cubicBezTo>
                  <a:cubicBezTo>
                    <a:pt x="31" y="67"/>
                    <a:pt x="33" y="70"/>
                    <a:pt x="33" y="72"/>
                  </a:cubicBezTo>
                  <a:cubicBezTo>
                    <a:pt x="33" y="89"/>
                    <a:pt x="32" y="106"/>
                    <a:pt x="33" y="122"/>
                  </a:cubicBezTo>
                  <a:cubicBezTo>
                    <a:pt x="33" y="129"/>
                    <a:pt x="32" y="135"/>
                    <a:pt x="24" y="135"/>
                  </a:cubicBezTo>
                  <a:cubicBezTo>
                    <a:pt x="17" y="135"/>
                    <a:pt x="16" y="129"/>
                    <a:pt x="16" y="122"/>
                  </a:cubicBezTo>
                  <a:cubicBezTo>
                    <a:pt x="16" y="93"/>
                    <a:pt x="16" y="64"/>
                    <a:pt x="16" y="35"/>
                  </a:cubicBezTo>
                  <a:cubicBezTo>
                    <a:pt x="16" y="33"/>
                    <a:pt x="16" y="32"/>
                    <a:pt x="15" y="30"/>
                  </a:cubicBezTo>
                  <a:cubicBezTo>
                    <a:pt x="14" y="33"/>
                    <a:pt x="13" y="37"/>
                    <a:pt x="12" y="40"/>
                  </a:cubicBezTo>
                  <a:cubicBezTo>
                    <a:pt x="12" y="43"/>
                    <a:pt x="10" y="45"/>
                    <a:pt x="7" y="45"/>
                  </a:cubicBezTo>
                  <a:cubicBezTo>
                    <a:pt x="4" y="45"/>
                    <a:pt x="2" y="43"/>
                    <a:pt x="1" y="40"/>
                  </a:cubicBezTo>
                  <a:cubicBezTo>
                    <a:pt x="1" y="31"/>
                    <a:pt x="0" y="21"/>
                    <a:pt x="0" y="12"/>
                  </a:cubicBezTo>
                  <a:cubicBezTo>
                    <a:pt x="0" y="11"/>
                    <a:pt x="1" y="9"/>
                    <a:pt x="1" y="9"/>
                  </a:cubicBezTo>
                  <a:cubicBezTo>
                    <a:pt x="8" y="10"/>
                    <a:pt x="8" y="4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9"/>
            <p:cNvSpPr/>
            <p:nvPr/>
          </p:nvSpPr>
          <p:spPr>
            <a:xfrm>
              <a:off x="5445478" y="2393866"/>
              <a:ext cx="292553" cy="280851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31" y="15"/>
                  </a:moveTo>
                  <a:cubicBezTo>
                    <a:pt x="31" y="23"/>
                    <a:pt x="24" y="30"/>
                    <a:pt x="16" y="30"/>
                  </a:cubicBezTo>
                  <a:cubicBezTo>
                    <a:pt x="7" y="30"/>
                    <a:pt x="1" y="23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9"/>
            <p:cNvSpPr/>
            <p:nvPr/>
          </p:nvSpPr>
          <p:spPr>
            <a:xfrm>
              <a:off x="4634130" y="2386065"/>
              <a:ext cx="288653" cy="288652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1"/>
                  </a:cubicBezTo>
                  <a:cubicBezTo>
                    <a:pt x="24" y="1"/>
                    <a:pt x="31" y="8"/>
                    <a:pt x="30" y="16"/>
                  </a:cubicBezTo>
                  <a:cubicBezTo>
                    <a:pt x="30" y="24"/>
                    <a:pt x="24" y="31"/>
                    <a:pt x="15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9"/>
            <p:cNvSpPr/>
            <p:nvPr/>
          </p:nvSpPr>
          <p:spPr>
            <a:xfrm>
              <a:off x="5753634" y="2152022"/>
              <a:ext cx="448582" cy="448581"/>
            </a:xfrm>
            <a:custGeom>
              <a:avLst/>
              <a:gdLst/>
              <a:ahLst/>
              <a:cxnLst/>
              <a:rect l="l" t="t" r="r" b="b"/>
              <a:pathLst>
                <a:path w="48" h="48" extrusionOk="0">
                  <a:moveTo>
                    <a:pt x="3" y="44"/>
                  </a:moveTo>
                  <a:cubicBezTo>
                    <a:pt x="6" y="40"/>
                    <a:pt x="7" y="36"/>
                    <a:pt x="4" y="31"/>
                  </a:cubicBezTo>
                  <a:cubicBezTo>
                    <a:pt x="0" y="22"/>
                    <a:pt x="4" y="11"/>
                    <a:pt x="13" y="6"/>
                  </a:cubicBezTo>
                  <a:cubicBezTo>
                    <a:pt x="21" y="0"/>
                    <a:pt x="33" y="1"/>
                    <a:pt x="40" y="8"/>
                  </a:cubicBezTo>
                  <a:cubicBezTo>
                    <a:pt x="47" y="16"/>
                    <a:pt x="48" y="27"/>
                    <a:pt x="42" y="35"/>
                  </a:cubicBezTo>
                  <a:cubicBezTo>
                    <a:pt x="37" y="44"/>
                    <a:pt x="26" y="48"/>
                    <a:pt x="17" y="44"/>
                  </a:cubicBezTo>
                  <a:cubicBezTo>
                    <a:pt x="11" y="41"/>
                    <a:pt x="8" y="42"/>
                    <a:pt x="3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9"/>
            <p:cNvSpPr/>
            <p:nvPr/>
          </p:nvSpPr>
          <p:spPr>
            <a:xfrm>
              <a:off x="4166044" y="2152022"/>
              <a:ext cx="448582" cy="448581"/>
            </a:xfrm>
            <a:custGeom>
              <a:avLst/>
              <a:gdLst/>
              <a:ahLst/>
              <a:cxnLst/>
              <a:rect l="l" t="t" r="r" b="b"/>
              <a:pathLst>
                <a:path w="48" h="48" extrusionOk="0">
                  <a:moveTo>
                    <a:pt x="45" y="45"/>
                  </a:moveTo>
                  <a:cubicBezTo>
                    <a:pt x="40" y="41"/>
                    <a:pt x="37" y="41"/>
                    <a:pt x="32" y="44"/>
                  </a:cubicBezTo>
                  <a:cubicBezTo>
                    <a:pt x="23" y="48"/>
                    <a:pt x="12" y="44"/>
                    <a:pt x="6" y="36"/>
                  </a:cubicBezTo>
                  <a:cubicBezTo>
                    <a:pt x="0" y="27"/>
                    <a:pt x="1" y="16"/>
                    <a:pt x="8" y="9"/>
                  </a:cubicBezTo>
                  <a:cubicBezTo>
                    <a:pt x="15" y="2"/>
                    <a:pt x="26" y="0"/>
                    <a:pt x="35" y="5"/>
                  </a:cubicBezTo>
                  <a:cubicBezTo>
                    <a:pt x="43" y="10"/>
                    <a:pt x="48" y="21"/>
                    <a:pt x="45" y="30"/>
                  </a:cubicBezTo>
                  <a:cubicBezTo>
                    <a:pt x="43" y="35"/>
                    <a:pt x="41" y="40"/>
                    <a:pt x="45" y="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9"/>
            <p:cNvSpPr/>
            <p:nvPr/>
          </p:nvSpPr>
          <p:spPr>
            <a:xfrm>
              <a:off x="5055407" y="2721525"/>
              <a:ext cx="74114" cy="93617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5" y="10"/>
                  </a:moveTo>
                  <a:cubicBezTo>
                    <a:pt x="2" y="9"/>
                    <a:pt x="0" y="6"/>
                    <a:pt x="1" y="3"/>
                  </a:cubicBezTo>
                  <a:cubicBezTo>
                    <a:pt x="1" y="2"/>
                    <a:pt x="1" y="0"/>
                    <a:pt x="4" y="0"/>
                  </a:cubicBezTo>
                  <a:cubicBezTo>
                    <a:pt x="8" y="1"/>
                    <a:pt x="6" y="5"/>
                    <a:pt x="7" y="6"/>
                  </a:cubicBezTo>
                  <a:cubicBezTo>
                    <a:pt x="8" y="7"/>
                    <a:pt x="6" y="9"/>
                    <a:pt x="5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9"/>
            <p:cNvSpPr/>
            <p:nvPr/>
          </p:nvSpPr>
          <p:spPr>
            <a:xfrm>
              <a:off x="5519591" y="2553795"/>
              <a:ext cx="105319" cy="5461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11" y="6"/>
                  </a:moveTo>
                  <a:cubicBezTo>
                    <a:pt x="7" y="4"/>
                    <a:pt x="4" y="2"/>
                    <a:pt x="0" y="2"/>
                  </a:cubicBezTo>
                  <a:cubicBezTo>
                    <a:pt x="4" y="0"/>
                    <a:pt x="8" y="0"/>
                    <a:pt x="11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9"/>
            <p:cNvSpPr/>
            <p:nvPr/>
          </p:nvSpPr>
          <p:spPr>
            <a:xfrm>
              <a:off x="4700442" y="2592802"/>
              <a:ext cx="140426" cy="62411"/>
            </a:xfrm>
            <a:custGeom>
              <a:avLst/>
              <a:gdLst/>
              <a:ahLst/>
              <a:cxnLst/>
              <a:rect l="l" t="t" r="r" b="b"/>
              <a:pathLst>
                <a:path w="15" h="7" extrusionOk="0">
                  <a:moveTo>
                    <a:pt x="0" y="0"/>
                  </a:moveTo>
                  <a:cubicBezTo>
                    <a:pt x="5" y="0"/>
                    <a:pt x="10" y="0"/>
                    <a:pt x="15" y="0"/>
                  </a:cubicBezTo>
                  <a:cubicBezTo>
                    <a:pt x="11" y="7"/>
                    <a:pt x="7" y="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9"/>
            <p:cNvSpPr/>
            <p:nvPr/>
          </p:nvSpPr>
          <p:spPr>
            <a:xfrm>
              <a:off x="5812145" y="2218334"/>
              <a:ext cx="323759" cy="327660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18"/>
                  </a:moveTo>
                  <a:cubicBezTo>
                    <a:pt x="0" y="8"/>
                    <a:pt x="7" y="1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cubicBezTo>
                    <a:pt x="35" y="27"/>
                    <a:pt x="27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9"/>
            <p:cNvSpPr/>
            <p:nvPr/>
          </p:nvSpPr>
          <p:spPr>
            <a:xfrm>
              <a:off x="4232357" y="2218334"/>
              <a:ext cx="335461" cy="327660"/>
            </a:xfrm>
            <a:custGeom>
              <a:avLst/>
              <a:gdLst/>
              <a:ahLst/>
              <a:cxnLst/>
              <a:rect l="l" t="t" r="r" b="b"/>
              <a:pathLst>
                <a:path w="36" h="35" extrusionOk="0">
                  <a:moveTo>
                    <a:pt x="18" y="0"/>
                  </a:moveTo>
                  <a:cubicBezTo>
                    <a:pt x="28" y="0"/>
                    <a:pt x="35" y="8"/>
                    <a:pt x="35" y="17"/>
                  </a:cubicBezTo>
                  <a:cubicBezTo>
                    <a:pt x="36" y="27"/>
                    <a:pt x="28" y="35"/>
                    <a:pt x="18" y="35"/>
                  </a:cubicBezTo>
                  <a:cubicBezTo>
                    <a:pt x="8" y="35"/>
                    <a:pt x="0" y="27"/>
                    <a:pt x="1" y="17"/>
                  </a:cubicBezTo>
                  <a:cubicBezTo>
                    <a:pt x="1" y="8"/>
                    <a:pt x="9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0" name="Google Shape;1770;p39"/>
          <p:cNvGrpSpPr/>
          <p:nvPr/>
        </p:nvGrpSpPr>
        <p:grpSpPr>
          <a:xfrm>
            <a:off x="7115566" y="3788938"/>
            <a:ext cx="614977" cy="450062"/>
            <a:chOff x="6265863" y="4278313"/>
            <a:chExt cx="2119312" cy="1550988"/>
          </a:xfrm>
        </p:grpSpPr>
        <p:sp>
          <p:nvSpPr>
            <p:cNvPr id="1771" name="Google Shape;1771;p39"/>
            <p:cNvSpPr/>
            <p:nvPr/>
          </p:nvSpPr>
          <p:spPr>
            <a:xfrm>
              <a:off x="6265863" y="4306888"/>
              <a:ext cx="1069975" cy="1511300"/>
            </a:xfrm>
            <a:custGeom>
              <a:avLst/>
              <a:gdLst/>
              <a:ahLst/>
              <a:cxnLst/>
              <a:rect l="l" t="t" r="r" b="b"/>
              <a:pathLst>
                <a:path w="111" h="156" extrusionOk="0">
                  <a:moveTo>
                    <a:pt x="0" y="2"/>
                  </a:moveTo>
                  <a:cubicBezTo>
                    <a:pt x="3" y="0"/>
                    <a:pt x="5" y="2"/>
                    <a:pt x="7" y="3"/>
                  </a:cubicBezTo>
                  <a:cubicBezTo>
                    <a:pt x="32" y="13"/>
                    <a:pt x="57" y="23"/>
                    <a:pt x="82" y="34"/>
                  </a:cubicBezTo>
                  <a:cubicBezTo>
                    <a:pt x="87" y="36"/>
                    <a:pt x="91" y="38"/>
                    <a:pt x="95" y="41"/>
                  </a:cubicBezTo>
                  <a:cubicBezTo>
                    <a:pt x="109" y="52"/>
                    <a:pt x="111" y="66"/>
                    <a:pt x="97" y="77"/>
                  </a:cubicBezTo>
                  <a:cubicBezTo>
                    <a:pt x="89" y="84"/>
                    <a:pt x="89" y="91"/>
                    <a:pt x="90" y="101"/>
                  </a:cubicBezTo>
                  <a:cubicBezTo>
                    <a:pt x="91" y="115"/>
                    <a:pt x="92" y="130"/>
                    <a:pt x="92" y="145"/>
                  </a:cubicBezTo>
                  <a:cubicBezTo>
                    <a:pt x="92" y="151"/>
                    <a:pt x="90" y="155"/>
                    <a:pt x="83" y="155"/>
                  </a:cubicBezTo>
                  <a:cubicBezTo>
                    <a:pt x="77" y="155"/>
                    <a:pt x="75" y="151"/>
                    <a:pt x="75" y="145"/>
                  </a:cubicBezTo>
                  <a:cubicBezTo>
                    <a:pt x="75" y="129"/>
                    <a:pt x="74" y="113"/>
                    <a:pt x="72" y="97"/>
                  </a:cubicBezTo>
                  <a:cubicBezTo>
                    <a:pt x="72" y="93"/>
                    <a:pt x="62" y="85"/>
                    <a:pt x="59" y="87"/>
                  </a:cubicBezTo>
                  <a:cubicBezTo>
                    <a:pt x="57" y="87"/>
                    <a:pt x="57" y="90"/>
                    <a:pt x="56" y="92"/>
                  </a:cubicBezTo>
                  <a:cubicBezTo>
                    <a:pt x="53" y="108"/>
                    <a:pt x="50" y="124"/>
                    <a:pt x="48" y="141"/>
                  </a:cubicBezTo>
                  <a:cubicBezTo>
                    <a:pt x="47" y="143"/>
                    <a:pt x="47" y="145"/>
                    <a:pt x="47" y="146"/>
                  </a:cubicBezTo>
                  <a:cubicBezTo>
                    <a:pt x="46" y="152"/>
                    <a:pt x="43" y="156"/>
                    <a:pt x="37" y="155"/>
                  </a:cubicBezTo>
                  <a:cubicBezTo>
                    <a:pt x="31" y="154"/>
                    <a:pt x="29" y="149"/>
                    <a:pt x="30" y="144"/>
                  </a:cubicBezTo>
                  <a:cubicBezTo>
                    <a:pt x="33" y="124"/>
                    <a:pt x="36" y="105"/>
                    <a:pt x="40" y="86"/>
                  </a:cubicBezTo>
                  <a:cubicBezTo>
                    <a:pt x="44" y="70"/>
                    <a:pt x="48" y="55"/>
                    <a:pt x="53" y="40"/>
                  </a:cubicBezTo>
                  <a:cubicBezTo>
                    <a:pt x="55" y="36"/>
                    <a:pt x="54" y="34"/>
                    <a:pt x="50" y="32"/>
                  </a:cubicBezTo>
                  <a:cubicBezTo>
                    <a:pt x="38" y="28"/>
                    <a:pt x="26" y="23"/>
                    <a:pt x="15" y="18"/>
                  </a:cubicBezTo>
                  <a:cubicBezTo>
                    <a:pt x="12" y="17"/>
                    <a:pt x="8" y="15"/>
                    <a:pt x="10" y="11"/>
                  </a:cubicBezTo>
                  <a:cubicBezTo>
                    <a:pt x="12" y="8"/>
                    <a:pt x="9" y="8"/>
                    <a:pt x="7" y="7"/>
                  </a:cubicBezTo>
                  <a:cubicBezTo>
                    <a:pt x="5" y="5"/>
                    <a:pt x="2" y="5"/>
                    <a:pt x="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9"/>
            <p:cNvSpPr/>
            <p:nvPr/>
          </p:nvSpPr>
          <p:spPr>
            <a:xfrm>
              <a:off x="7421563" y="4918076"/>
              <a:ext cx="847725" cy="911225"/>
            </a:xfrm>
            <a:custGeom>
              <a:avLst/>
              <a:gdLst/>
              <a:ahLst/>
              <a:cxnLst/>
              <a:rect l="l" t="t" r="r" b="b"/>
              <a:pathLst>
                <a:path w="88" h="94" extrusionOk="0">
                  <a:moveTo>
                    <a:pt x="51" y="84"/>
                  </a:moveTo>
                  <a:cubicBezTo>
                    <a:pt x="46" y="87"/>
                    <a:pt x="41" y="89"/>
                    <a:pt x="37" y="91"/>
                  </a:cubicBezTo>
                  <a:cubicBezTo>
                    <a:pt x="32" y="94"/>
                    <a:pt x="27" y="92"/>
                    <a:pt x="25" y="87"/>
                  </a:cubicBezTo>
                  <a:cubicBezTo>
                    <a:pt x="23" y="83"/>
                    <a:pt x="24" y="79"/>
                    <a:pt x="29" y="76"/>
                  </a:cubicBezTo>
                  <a:cubicBezTo>
                    <a:pt x="33" y="74"/>
                    <a:pt x="35" y="74"/>
                    <a:pt x="33" y="67"/>
                  </a:cubicBezTo>
                  <a:cubicBezTo>
                    <a:pt x="28" y="55"/>
                    <a:pt x="32" y="42"/>
                    <a:pt x="38" y="29"/>
                  </a:cubicBezTo>
                  <a:cubicBezTo>
                    <a:pt x="28" y="27"/>
                    <a:pt x="18" y="24"/>
                    <a:pt x="8" y="22"/>
                  </a:cubicBezTo>
                  <a:cubicBezTo>
                    <a:pt x="4" y="21"/>
                    <a:pt x="0" y="20"/>
                    <a:pt x="1" y="16"/>
                  </a:cubicBezTo>
                  <a:cubicBezTo>
                    <a:pt x="1" y="12"/>
                    <a:pt x="0" y="6"/>
                    <a:pt x="5" y="3"/>
                  </a:cubicBezTo>
                  <a:cubicBezTo>
                    <a:pt x="9" y="0"/>
                    <a:pt x="12" y="3"/>
                    <a:pt x="13" y="8"/>
                  </a:cubicBezTo>
                  <a:cubicBezTo>
                    <a:pt x="13" y="10"/>
                    <a:pt x="12" y="12"/>
                    <a:pt x="16" y="12"/>
                  </a:cubicBezTo>
                  <a:cubicBezTo>
                    <a:pt x="27" y="15"/>
                    <a:pt x="39" y="19"/>
                    <a:pt x="51" y="20"/>
                  </a:cubicBezTo>
                  <a:cubicBezTo>
                    <a:pt x="53" y="25"/>
                    <a:pt x="54" y="29"/>
                    <a:pt x="59" y="32"/>
                  </a:cubicBezTo>
                  <a:cubicBezTo>
                    <a:pt x="63" y="35"/>
                    <a:pt x="68" y="36"/>
                    <a:pt x="73" y="32"/>
                  </a:cubicBezTo>
                  <a:cubicBezTo>
                    <a:pt x="74" y="32"/>
                    <a:pt x="76" y="31"/>
                    <a:pt x="77" y="32"/>
                  </a:cubicBezTo>
                  <a:cubicBezTo>
                    <a:pt x="85" y="32"/>
                    <a:pt x="86" y="38"/>
                    <a:pt x="87" y="43"/>
                  </a:cubicBezTo>
                  <a:cubicBezTo>
                    <a:pt x="88" y="50"/>
                    <a:pt x="83" y="53"/>
                    <a:pt x="77" y="55"/>
                  </a:cubicBezTo>
                  <a:cubicBezTo>
                    <a:pt x="73" y="61"/>
                    <a:pt x="68" y="58"/>
                    <a:pt x="65" y="57"/>
                  </a:cubicBezTo>
                  <a:cubicBezTo>
                    <a:pt x="71" y="61"/>
                    <a:pt x="72" y="63"/>
                    <a:pt x="69" y="73"/>
                  </a:cubicBezTo>
                  <a:cubicBezTo>
                    <a:pt x="64" y="79"/>
                    <a:pt x="60" y="85"/>
                    <a:pt x="51" y="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9"/>
            <p:cNvSpPr/>
            <p:nvPr/>
          </p:nvSpPr>
          <p:spPr>
            <a:xfrm>
              <a:off x="7913688" y="5461001"/>
              <a:ext cx="433387" cy="368300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0" y="28"/>
                  </a:moveTo>
                  <a:cubicBezTo>
                    <a:pt x="6" y="26"/>
                    <a:pt x="12" y="22"/>
                    <a:pt x="16" y="17"/>
                  </a:cubicBezTo>
                  <a:cubicBezTo>
                    <a:pt x="18" y="14"/>
                    <a:pt x="21" y="11"/>
                    <a:pt x="19" y="8"/>
                  </a:cubicBezTo>
                  <a:cubicBezTo>
                    <a:pt x="16" y="2"/>
                    <a:pt x="18" y="1"/>
                    <a:pt x="23" y="1"/>
                  </a:cubicBezTo>
                  <a:cubicBezTo>
                    <a:pt x="24" y="1"/>
                    <a:pt x="25" y="1"/>
                    <a:pt x="26" y="0"/>
                  </a:cubicBezTo>
                  <a:cubicBezTo>
                    <a:pt x="27" y="0"/>
                    <a:pt x="28" y="1"/>
                    <a:pt x="29" y="1"/>
                  </a:cubicBezTo>
                  <a:cubicBezTo>
                    <a:pt x="35" y="0"/>
                    <a:pt x="41" y="1"/>
                    <a:pt x="43" y="8"/>
                  </a:cubicBezTo>
                  <a:cubicBezTo>
                    <a:pt x="45" y="14"/>
                    <a:pt x="41" y="18"/>
                    <a:pt x="36" y="21"/>
                  </a:cubicBezTo>
                  <a:cubicBezTo>
                    <a:pt x="28" y="27"/>
                    <a:pt x="19" y="31"/>
                    <a:pt x="10" y="35"/>
                  </a:cubicBezTo>
                  <a:cubicBezTo>
                    <a:pt x="4" y="38"/>
                    <a:pt x="0" y="35"/>
                    <a:pt x="0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9"/>
            <p:cNvSpPr/>
            <p:nvPr/>
          </p:nvSpPr>
          <p:spPr>
            <a:xfrm>
              <a:off x="6862763" y="4278313"/>
              <a:ext cx="288925" cy="300038"/>
            </a:xfrm>
            <a:custGeom>
              <a:avLst/>
              <a:gdLst/>
              <a:ahLst/>
              <a:cxnLst/>
              <a:rect l="l" t="t" r="r" b="b"/>
              <a:pathLst>
                <a:path w="30" h="31" extrusionOk="0">
                  <a:moveTo>
                    <a:pt x="30" y="16"/>
                  </a:moveTo>
                  <a:cubicBezTo>
                    <a:pt x="30" y="24"/>
                    <a:pt x="23" y="31"/>
                    <a:pt x="15" y="31"/>
                  </a:cubicBezTo>
                  <a:cubicBezTo>
                    <a:pt x="6" y="31"/>
                    <a:pt x="0" y="24"/>
                    <a:pt x="0" y="16"/>
                  </a:cubicBezTo>
                  <a:cubicBezTo>
                    <a:pt x="0" y="7"/>
                    <a:pt x="7" y="0"/>
                    <a:pt x="16" y="1"/>
                  </a:cubicBezTo>
                  <a:cubicBezTo>
                    <a:pt x="24" y="1"/>
                    <a:pt x="30" y="7"/>
                    <a:pt x="30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9"/>
            <p:cNvSpPr/>
            <p:nvPr/>
          </p:nvSpPr>
          <p:spPr>
            <a:xfrm>
              <a:off x="7904163" y="4956176"/>
              <a:ext cx="317500" cy="330200"/>
            </a:xfrm>
            <a:custGeom>
              <a:avLst/>
              <a:gdLst/>
              <a:ahLst/>
              <a:cxnLst/>
              <a:rect l="l" t="t" r="r" b="b"/>
              <a:pathLst>
                <a:path w="33" h="34" extrusionOk="0">
                  <a:moveTo>
                    <a:pt x="27" y="28"/>
                  </a:moveTo>
                  <a:cubicBezTo>
                    <a:pt x="26" y="28"/>
                    <a:pt x="25" y="29"/>
                    <a:pt x="24" y="29"/>
                  </a:cubicBezTo>
                  <a:cubicBezTo>
                    <a:pt x="19" y="34"/>
                    <a:pt x="13" y="32"/>
                    <a:pt x="7" y="29"/>
                  </a:cubicBezTo>
                  <a:cubicBezTo>
                    <a:pt x="3" y="26"/>
                    <a:pt x="0" y="22"/>
                    <a:pt x="1" y="16"/>
                  </a:cubicBezTo>
                  <a:cubicBezTo>
                    <a:pt x="1" y="9"/>
                    <a:pt x="5" y="4"/>
                    <a:pt x="12" y="2"/>
                  </a:cubicBezTo>
                  <a:cubicBezTo>
                    <a:pt x="18" y="0"/>
                    <a:pt x="24" y="1"/>
                    <a:pt x="28" y="7"/>
                  </a:cubicBezTo>
                  <a:cubicBezTo>
                    <a:pt x="32" y="13"/>
                    <a:pt x="33" y="19"/>
                    <a:pt x="27" y="25"/>
                  </a:cubicBezTo>
                  <a:cubicBezTo>
                    <a:pt x="27" y="26"/>
                    <a:pt x="27" y="27"/>
                    <a:pt x="27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9"/>
            <p:cNvSpPr/>
            <p:nvPr/>
          </p:nvSpPr>
          <p:spPr>
            <a:xfrm>
              <a:off x="7999413" y="5451476"/>
              <a:ext cx="174625" cy="173038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7" y="1"/>
                  </a:moveTo>
                  <a:cubicBezTo>
                    <a:pt x="16" y="4"/>
                    <a:pt x="14" y="3"/>
                    <a:pt x="12" y="3"/>
                  </a:cubicBezTo>
                  <a:cubicBezTo>
                    <a:pt x="9" y="3"/>
                    <a:pt x="8" y="4"/>
                    <a:pt x="10" y="7"/>
                  </a:cubicBezTo>
                  <a:cubicBezTo>
                    <a:pt x="13" y="12"/>
                    <a:pt x="11" y="15"/>
                    <a:pt x="7" y="18"/>
                  </a:cubicBezTo>
                  <a:cubicBezTo>
                    <a:pt x="10" y="10"/>
                    <a:pt x="9" y="4"/>
                    <a:pt x="0" y="1"/>
                  </a:cubicBezTo>
                  <a:cubicBezTo>
                    <a:pt x="6" y="2"/>
                    <a:pt x="12" y="2"/>
                    <a:pt x="17" y="0"/>
                  </a:cubicBezTo>
                  <a:cubicBezTo>
                    <a:pt x="18" y="1"/>
                    <a:pt x="18" y="1"/>
                    <a:pt x="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9"/>
            <p:cNvSpPr/>
            <p:nvPr/>
          </p:nvSpPr>
          <p:spPr>
            <a:xfrm>
              <a:off x="8259763" y="4899026"/>
              <a:ext cx="125412" cy="76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0" y="6"/>
                  </a:moveTo>
                  <a:cubicBezTo>
                    <a:pt x="3" y="1"/>
                    <a:pt x="6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9" y="8"/>
                    <a:pt x="5" y="5"/>
                    <a:pt x="0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9"/>
            <p:cNvSpPr/>
            <p:nvPr/>
          </p:nvSpPr>
          <p:spPr>
            <a:xfrm>
              <a:off x="8183563" y="4849813"/>
              <a:ext cx="66675" cy="87313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0" y="9"/>
                  </a:moveTo>
                  <a:cubicBezTo>
                    <a:pt x="0" y="4"/>
                    <a:pt x="1" y="1"/>
                    <a:pt x="5" y="0"/>
                  </a:cubicBezTo>
                  <a:cubicBezTo>
                    <a:pt x="5" y="0"/>
                    <a:pt x="7" y="1"/>
                    <a:pt x="7" y="1"/>
                  </a:cubicBezTo>
                  <a:cubicBezTo>
                    <a:pt x="7" y="5"/>
                    <a:pt x="4" y="7"/>
                    <a:pt x="0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9"/>
            <p:cNvSpPr/>
            <p:nvPr/>
          </p:nvSpPr>
          <p:spPr>
            <a:xfrm>
              <a:off x="8240713" y="5005388"/>
              <a:ext cx="106362" cy="57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11" y="4"/>
                  </a:moveTo>
                  <a:cubicBezTo>
                    <a:pt x="7" y="6"/>
                    <a:pt x="5" y="5"/>
                    <a:pt x="0" y="3"/>
                  </a:cubicBezTo>
                  <a:cubicBezTo>
                    <a:pt x="5" y="1"/>
                    <a:pt x="8" y="0"/>
                    <a:pt x="11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9"/>
            <p:cNvSpPr/>
            <p:nvPr/>
          </p:nvSpPr>
          <p:spPr>
            <a:xfrm>
              <a:off x="7894638" y="5364163"/>
              <a:ext cx="211137" cy="95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0"/>
                  </a:moveTo>
                  <a:cubicBezTo>
                    <a:pt x="15" y="1"/>
                    <a:pt x="7" y="1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9"/>
            <p:cNvSpPr/>
            <p:nvPr/>
          </p:nvSpPr>
          <p:spPr>
            <a:xfrm>
              <a:off x="7970838" y="5237163"/>
              <a:ext cx="163512" cy="58738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0" y="0"/>
                  </a:moveTo>
                  <a:cubicBezTo>
                    <a:pt x="6" y="2"/>
                    <a:pt x="12" y="2"/>
                    <a:pt x="17" y="0"/>
                  </a:cubicBezTo>
                  <a:cubicBezTo>
                    <a:pt x="12" y="6"/>
                    <a:pt x="6" y="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9"/>
            <p:cNvSpPr/>
            <p:nvPr/>
          </p:nvSpPr>
          <p:spPr>
            <a:xfrm>
              <a:off x="6891338" y="4452938"/>
              <a:ext cx="144462" cy="58738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0" y="2"/>
                  </a:moveTo>
                  <a:cubicBezTo>
                    <a:pt x="7" y="0"/>
                    <a:pt x="11" y="3"/>
                    <a:pt x="15" y="6"/>
                  </a:cubicBezTo>
                  <a:cubicBezTo>
                    <a:pt x="11" y="5"/>
                    <a:pt x="6" y="3"/>
                    <a:pt x="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9"/>
            <p:cNvSpPr/>
            <p:nvPr/>
          </p:nvSpPr>
          <p:spPr>
            <a:xfrm>
              <a:off x="7989888" y="5140326"/>
              <a:ext cx="144462" cy="77788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6"/>
                  </a:moveTo>
                  <a:cubicBezTo>
                    <a:pt x="2" y="1"/>
                    <a:pt x="6" y="0"/>
                    <a:pt x="9" y="1"/>
                  </a:cubicBezTo>
                  <a:cubicBezTo>
                    <a:pt x="12" y="1"/>
                    <a:pt x="15" y="2"/>
                    <a:pt x="15" y="5"/>
                  </a:cubicBezTo>
                  <a:cubicBezTo>
                    <a:pt x="14" y="8"/>
                    <a:pt x="11" y="5"/>
                    <a:pt x="9" y="6"/>
                  </a:cubicBezTo>
                  <a:cubicBezTo>
                    <a:pt x="6" y="6"/>
                    <a:pt x="4" y="6"/>
                    <a:pt x="0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4" name="Google Shape;1784;p39"/>
          <p:cNvGrpSpPr/>
          <p:nvPr/>
        </p:nvGrpSpPr>
        <p:grpSpPr>
          <a:xfrm>
            <a:off x="5845175" y="2403475"/>
            <a:ext cx="604837" cy="860425"/>
            <a:chOff x="3682" y="1514"/>
            <a:chExt cx="381" cy="542"/>
          </a:xfrm>
        </p:grpSpPr>
        <p:sp>
          <p:nvSpPr>
            <p:cNvPr id="1785" name="Google Shape;1785;p39"/>
            <p:cNvSpPr/>
            <p:nvPr/>
          </p:nvSpPr>
          <p:spPr>
            <a:xfrm>
              <a:off x="3683" y="1514"/>
              <a:ext cx="377" cy="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9"/>
            <p:cNvSpPr/>
            <p:nvPr/>
          </p:nvSpPr>
          <p:spPr>
            <a:xfrm>
              <a:off x="3682" y="1514"/>
              <a:ext cx="381" cy="542"/>
            </a:xfrm>
            <a:custGeom>
              <a:avLst/>
              <a:gdLst/>
              <a:ahLst/>
              <a:cxnLst/>
              <a:rect l="l" t="t" r="r" b="b"/>
              <a:pathLst>
                <a:path w="451" h="644" extrusionOk="0">
                  <a:moveTo>
                    <a:pt x="258" y="279"/>
                  </a:moveTo>
                  <a:cubicBezTo>
                    <a:pt x="262" y="261"/>
                    <a:pt x="263" y="243"/>
                    <a:pt x="265" y="225"/>
                  </a:cubicBezTo>
                  <a:cubicBezTo>
                    <a:pt x="269" y="187"/>
                    <a:pt x="272" y="150"/>
                    <a:pt x="276" y="113"/>
                  </a:cubicBezTo>
                  <a:cubicBezTo>
                    <a:pt x="277" y="100"/>
                    <a:pt x="285" y="89"/>
                    <a:pt x="295" y="81"/>
                  </a:cubicBezTo>
                  <a:cubicBezTo>
                    <a:pt x="307" y="72"/>
                    <a:pt x="321" y="77"/>
                    <a:pt x="325" y="91"/>
                  </a:cubicBezTo>
                  <a:cubicBezTo>
                    <a:pt x="328" y="101"/>
                    <a:pt x="328" y="110"/>
                    <a:pt x="328" y="120"/>
                  </a:cubicBezTo>
                  <a:cubicBezTo>
                    <a:pt x="328" y="204"/>
                    <a:pt x="331" y="287"/>
                    <a:pt x="330" y="371"/>
                  </a:cubicBezTo>
                  <a:cubicBezTo>
                    <a:pt x="330" y="374"/>
                    <a:pt x="330" y="376"/>
                    <a:pt x="331" y="380"/>
                  </a:cubicBezTo>
                  <a:cubicBezTo>
                    <a:pt x="341" y="376"/>
                    <a:pt x="347" y="369"/>
                    <a:pt x="353" y="362"/>
                  </a:cubicBezTo>
                  <a:cubicBezTo>
                    <a:pt x="364" y="350"/>
                    <a:pt x="374" y="338"/>
                    <a:pt x="385" y="327"/>
                  </a:cubicBezTo>
                  <a:cubicBezTo>
                    <a:pt x="399" y="313"/>
                    <a:pt x="421" y="310"/>
                    <a:pt x="439" y="319"/>
                  </a:cubicBezTo>
                  <a:cubicBezTo>
                    <a:pt x="450" y="324"/>
                    <a:pt x="451" y="328"/>
                    <a:pt x="447" y="340"/>
                  </a:cubicBezTo>
                  <a:cubicBezTo>
                    <a:pt x="441" y="354"/>
                    <a:pt x="432" y="367"/>
                    <a:pt x="423" y="380"/>
                  </a:cubicBezTo>
                  <a:cubicBezTo>
                    <a:pt x="400" y="411"/>
                    <a:pt x="387" y="446"/>
                    <a:pt x="374" y="482"/>
                  </a:cubicBezTo>
                  <a:cubicBezTo>
                    <a:pt x="361" y="519"/>
                    <a:pt x="343" y="552"/>
                    <a:pt x="306" y="570"/>
                  </a:cubicBezTo>
                  <a:cubicBezTo>
                    <a:pt x="300" y="573"/>
                    <a:pt x="300" y="578"/>
                    <a:pt x="300" y="583"/>
                  </a:cubicBezTo>
                  <a:cubicBezTo>
                    <a:pt x="300" y="596"/>
                    <a:pt x="299" y="609"/>
                    <a:pt x="300" y="623"/>
                  </a:cubicBezTo>
                  <a:cubicBezTo>
                    <a:pt x="300" y="628"/>
                    <a:pt x="298" y="631"/>
                    <a:pt x="292" y="632"/>
                  </a:cubicBezTo>
                  <a:cubicBezTo>
                    <a:pt x="240" y="642"/>
                    <a:pt x="187" y="644"/>
                    <a:pt x="134" y="634"/>
                  </a:cubicBezTo>
                  <a:cubicBezTo>
                    <a:pt x="128" y="633"/>
                    <a:pt x="127" y="631"/>
                    <a:pt x="127" y="625"/>
                  </a:cubicBezTo>
                  <a:cubicBezTo>
                    <a:pt x="126" y="608"/>
                    <a:pt x="126" y="591"/>
                    <a:pt x="124" y="574"/>
                  </a:cubicBezTo>
                  <a:cubicBezTo>
                    <a:pt x="123" y="570"/>
                    <a:pt x="122" y="565"/>
                    <a:pt x="118" y="562"/>
                  </a:cubicBezTo>
                  <a:cubicBezTo>
                    <a:pt x="93" y="542"/>
                    <a:pt x="83" y="513"/>
                    <a:pt x="73" y="484"/>
                  </a:cubicBezTo>
                  <a:cubicBezTo>
                    <a:pt x="48" y="409"/>
                    <a:pt x="26" y="334"/>
                    <a:pt x="14" y="257"/>
                  </a:cubicBezTo>
                  <a:cubicBezTo>
                    <a:pt x="11" y="233"/>
                    <a:pt x="7" y="209"/>
                    <a:pt x="3" y="186"/>
                  </a:cubicBezTo>
                  <a:cubicBezTo>
                    <a:pt x="2" y="176"/>
                    <a:pt x="0" y="166"/>
                    <a:pt x="13" y="161"/>
                  </a:cubicBezTo>
                  <a:cubicBezTo>
                    <a:pt x="26" y="156"/>
                    <a:pt x="38" y="160"/>
                    <a:pt x="45" y="173"/>
                  </a:cubicBezTo>
                  <a:cubicBezTo>
                    <a:pt x="57" y="197"/>
                    <a:pt x="64" y="222"/>
                    <a:pt x="71" y="248"/>
                  </a:cubicBezTo>
                  <a:cubicBezTo>
                    <a:pt x="78" y="273"/>
                    <a:pt x="84" y="299"/>
                    <a:pt x="93" y="324"/>
                  </a:cubicBezTo>
                  <a:cubicBezTo>
                    <a:pt x="89" y="292"/>
                    <a:pt x="85" y="261"/>
                    <a:pt x="80" y="230"/>
                  </a:cubicBezTo>
                  <a:cubicBezTo>
                    <a:pt x="74" y="187"/>
                    <a:pt x="68" y="144"/>
                    <a:pt x="62" y="101"/>
                  </a:cubicBezTo>
                  <a:cubicBezTo>
                    <a:pt x="60" y="89"/>
                    <a:pt x="59" y="77"/>
                    <a:pt x="72" y="70"/>
                  </a:cubicBezTo>
                  <a:cubicBezTo>
                    <a:pt x="81" y="66"/>
                    <a:pt x="94" y="71"/>
                    <a:pt x="104" y="83"/>
                  </a:cubicBezTo>
                  <a:cubicBezTo>
                    <a:pt x="117" y="97"/>
                    <a:pt x="119" y="115"/>
                    <a:pt x="123" y="132"/>
                  </a:cubicBezTo>
                  <a:cubicBezTo>
                    <a:pt x="136" y="183"/>
                    <a:pt x="147" y="235"/>
                    <a:pt x="162" y="285"/>
                  </a:cubicBezTo>
                  <a:cubicBezTo>
                    <a:pt x="164" y="289"/>
                    <a:pt x="165" y="294"/>
                    <a:pt x="169" y="297"/>
                  </a:cubicBezTo>
                  <a:cubicBezTo>
                    <a:pt x="173" y="292"/>
                    <a:pt x="173" y="286"/>
                    <a:pt x="173" y="280"/>
                  </a:cubicBezTo>
                  <a:cubicBezTo>
                    <a:pt x="175" y="237"/>
                    <a:pt x="170" y="194"/>
                    <a:pt x="168" y="151"/>
                  </a:cubicBezTo>
                  <a:cubicBezTo>
                    <a:pt x="165" y="110"/>
                    <a:pt x="161" y="70"/>
                    <a:pt x="166" y="29"/>
                  </a:cubicBezTo>
                  <a:cubicBezTo>
                    <a:pt x="167" y="27"/>
                    <a:pt x="167" y="24"/>
                    <a:pt x="168" y="22"/>
                  </a:cubicBezTo>
                  <a:cubicBezTo>
                    <a:pt x="171" y="12"/>
                    <a:pt x="173" y="2"/>
                    <a:pt x="184" y="1"/>
                  </a:cubicBezTo>
                  <a:cubicBezTo>
                    <a:pt x="196" y="0"/>
                    <a:pt x="206" y="6"/>
                    <a:pt x="212" y="17"/>
                  </a:cubicBezTo>
                  <a:cubicBezTo>
                    <a:pt x="220" y="32"/>
                    <a:pt x="223" y="48"/>
                    <a:pt x="225" y="65"/>
                  </a:cubicBezTo>
                  <a:cubicBezTo>
                    <a:pt x="233" y="110"/>
                    <a:pt x="237" y="157"/>
                    <a:pt x="243" y="203"/>
                  </a:cubicBezTo>
                  <a:cubicBezTo>
                    <a:pt x="246" y="226"/>
                    <a:pt x="249" y="249"/>
                    <a:pt x="254" y="271"/>
                  </a:cubicBezTo>
                  <a:cubicBezTo>
                    <a:pt x="255" y="274"/>
                    <a:pt x="255" y="276"/>
                    <a:pt x="258" y="2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9"/>
            <p:cNvSpPr/>
            <p:nvPr/>
          </p:nvSpPr>
          <p:spPr>
            <a:xfrm>
              <a:off x="3778" y="1813"/>
              <a:ext cx="150" cy="118"/>
            </a:xfrm>
            <a:custGeom>
              <a:avLst/>
              <a:gdLst/>
              <a:ahLst/>
              <a:cxnLst/>
              <a:rect l="l" t="t" r="r" b="b"/>
              <a:pathLst>
                <a:path w="177" h="141" extrusionOk="0">
                  <a:moveTo>
                    <a:pt x="89" y="61"/>
                  </a:moveTo>
                  <a:cubicBezTo>
                    <a:pt x="97" y="45"/>
                    <a:pt x="105" y="30"/>
                    <a:pt x="117" y="19"/>
                  </a:cubicBezTo>
                  <a:cubicBezTo>
                    <a:pt x="128" y="8"/>
                    <a:pt x="140" y="1"/>
                    <a:pt x="156" y="1"/>
                  </a:cubicBezTo>
                  <a:cubicBezTo>
                    <a:pt x="170" y="1"/>
                    <a:pt x="177" y="9"/>
                    <a:pt x="177" y="23"/>
                  </a:cubicBezTo>
                  <a:cubicBezTo>
                    <a:pt x="177" y="42"/>
                    <a:pt x="168" y="58"/>
                    <a:pt x="158" y="74"/>
                  </a:cubicBezTo>
                  <a:cubicBezTo>
                    <a:pt x="142" y="99"/>
                    <a:pt x="121" y="119"/>
                    <a:pt x="97" y="137"/>
                  </a:cubicBezTo>
                  <a:cubicBezTo>
                    <a:pt x="92" y="140"/>
                    <a:pt x="88" y="141"/>
                    <a:pt x="83" y="137"/>
                  </a:cubicBezTo>
                  <a:cubicBezTo>
                    <a:pt x="51" y="114"/>
                    <a:pt x="24" y="86"/>
                    <a:pt x="7" y="50"/>
                  </a:cubicBezTo>
                  <a:cubicBezTo>
                    <a:pt x="4" y="42"/>
                    <a:pt x="2" y="33"/>
                    <a:pt x="1" y="25"/>
                  </a:cubicBezTo>
                  <a:cubicBezTo>
                    <a:pt x="0" y="9"/>
                    <a:pt x="9" y="0"/>
                    <a:pt x="25" y="1"/>
                  </a:cubicBezTo>
                  <a:cubicBezTo>
                    <a:pt x="43" y="2"/>
                    <a:pt x="55" y="13"/>
                    <a:pt x="67" y="25"/>
                  </a:cubicBezTo>
                  <a:cubicBezTo>
                    <a:pt x="76" y="36"/>
                    <a:pt x="82" y="47"/>
                    <a:pt x="89" y="61"/>
                  </a:cubicBezTo>
                  <a:close/>
                </a:path>
              </a:pathLst>
            </a:custGeom>
            <a:solidFill>
              <a:srgbClr val="FCD8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Timeline Style</a:t>
            </a:r>
            <a:endParaRPr/>
          </a:p>
        </p:txBody>
      </p:sp>
      <p:grpSp>
        <p:nvGrpSpPr>
          <p:cNvPr id="166" name="Google Shape;166;p4"/>
          <p:cNvGrpSpPr/>
          <p:nvPr/>
        </p:nvGrpSpPr>
        <p:grpSpPr>
          <a:xfrm>
            <a:off x="-28630" y="1103145"/>
            <a:ext cx="12213994" cy="5662530"/>
            <a:chOff x="-1552631" y="1103144"/>
            <a:chExt cx="12213994" cy="5662530"/>
          </a:xfrm>
        </p:grpSpPr>
        <p:sp>
          <p:nvSpPr>
            <p:cNvPr id="167" name="Google Shape;167;p4"/>
            <p:cNvSpPr/>
            <p:nvPr/>
          </p:nvSpPr>
          <p:spPr>
            <a:xfrm>
              <a:off x="-1552631" y="1103144"/>
              <a:ext cx="12213994" cy="5662530"/>
            </a:xfrm>
            <a:custGeom>
              <a:avLst/>
              <a:gdLst/>
              <a:ahLst/>
              <a:cxnLst/>
              <a:rect l="l" t="t" r="r" b="b"/>
              <a:pathLst>
                <a:path w="12213994" h="5924556" extrusionOk="0">
                  <a:moveTo>
                    <a:pt x="0" y="5924556"/>
                  </a:moveTo>
                  <a:cubicBezTo>
                    <a:pt x="2710291" y="5304347"/>
                    <a:pt x="5980877" y="3881792"/>
                    <a:pt x="6935455" y="3202143"/>
                  </a:cubicBezTo>
                  <a:cubicBezTo>
                    <a:pt x="7890033" y="2522494"/>
                    <a:pt x="4956646" y="2373799"/>
                    <a:pt x="5727466" y="1846663"/>
                  </a:cubicBezTo>
                  <a:cubicBezTo>
                    <a:pt x="6371537" y="1423725"/>
                    <a:pt x="10187553" y="479076"/>
                    <a:pt x="12213994" y="0"/>
                  </a:cubicBezTo>
                </a:path>
              </a:pathLst>
            </a:cu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 rot="-366293">
              <a:off x="988810" y="5397471"/>
              <a:ext cx="936000" cy="93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3643542" y="4416419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5093867" y="3519443"/>
              <a:ext cx="792000" cy="79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3735432" y="2688430"/>
              <a:ext cx="720000" cy="72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5885867" y="1836701"/>
              <a:ext cx="648072" cy="6480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5787446" y="5504260"/>
            <a:ext cx="3881655" cy="718772"/>
            <a:chOff x="4361420" y="4980869"/>
            <a:chExt cx="2756826" cy="718772"/>
          </a:xfrm>
        </p:grpSpPr>
        <p:sp>
          <p:nvSpPr>
            <p:cNvPr id="174" name="Google Shape;174;p4"/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175" name="Google Shape;175;p4"/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p4"/>
          <p:cNvSpPr txBox="1"/>
          <p:nvPr/>
        </p:nvSpPr>
        <p:spPr>
          <a:xfrm>
            <a:off x="4479166" y="5525094"/>
            <a:ext cx="12622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2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" name="Google Shape;177;p4"/>
          <p:cNvGrpSpPr/>
          <p:nvPr/>
        </p:nvGrpSpPr>
        <p:grpSpPr>
          <a:xfrm>
            <a:off x="7548296" y="4574081"/>
            <a:ext cx="3881655" cy="718772"/>
            <a:chOff x="4361420" y="4980869"/>
            <a:chExt cx="2756826" cy="718772"/>
          </a:xfrm>
        </p:grpSpPr>
        <p:sp>
          <p:nvSpPr>
            <p:cNvPr id="178" name="Google Shape;178;p4"/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179" name="Google Shape;179;p4"/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4"/>
          <p:cNvSpPr txBox="1"/>
          <p:nvPr/>
        </p:nvSpPr>
        <p:spPr>
          <a:xfrm>
            <a:off x="6240016" y="4594915"/>
            <a:ext cx="12622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" name="Google Shape;181;p4"/>
          <p:cNvGrpSpPr/>
          <p:nvPr/>
        </p:nvGrpSpPr>
        <p:grpSpPr>
          <a:xfrm>
            <a:off x="895324" y="3643902"/>
            <a:ext cx="3806102" cy="718772"/>
            <a:chOff x="4361420" y="4980869"/>
            <a:chExt cx="2756826" cy="718772"/>
          </a:xfrm>
        </p:grpSpPr>
        <p:sp>
          <p:nvSpPr>
            <p:cNvPr id="182" name="Google Shape;182;p4"/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183" name="Google Shape;183;p4"/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4"/>
          <p:cNvSpPr txBox="1"/>
          <p:nvPr/>
        </p:nvSpPr>
        <p:spPr>
          <a:xfrm>
            <a:off x="4736542" y="3664736"/>
            <a:ext cx="12622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24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Google Shape;185;p4"/>
          <p:cNvGrpSpPr/>
          <p:nvPr/>
        </p:nvGrpSpPr>
        <p:grpSpPr>
          <a:xfrm>
            <a:off x="801543" y="1783544"/>
            <a:ext cx="3806102" cy="718772"/>
            <a:chOff x="4361420" y="4980869"/>
            <a:chExt cx="2756826" cy="718772"/>
          </a:xfrm>
        </p:grpSpPr>
        <p:sp>
          <p:nvSpPr>
            <p:cNvPr id="186" name="Google Shape;186;p4"/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187" name="Google Shape;187;p4"/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p4"/>
          <p:cNvSpPr txBox="1"/>
          <p:nvPr/>
        </p:nvSpPr>
        <p:spPr>
          <a:xfrm>
            <a:off x="4642762" y="1804378"/>
            <a:ext cx="12622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sz="24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" name="Google Shape;189;p4"/>
          <p:cNvGrpSpPr/>
          <p:nvPr/>
        </p:nvGrpSpPr>
        <p:grpSpPr>
          <a:xfrm>
            <a:off x="7626863" y="2713723"/>
            <a:ext cx="3881655" cy="718772"/>
            <a:chOff x="4361420" y="4980869"/>
            <a:chExt cx="2756826" cy="718772"/>
          </a:xfrm>
        </p:grpSpPr>
        <p:sp>
          <p:nvSpPr>
            <p:cNvPr id="190" name="Google Shape;190;p4"/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191" name="Google Shape;191;p4"/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" name="Google Shape;192;p4"/>
          <p:cNvSpPr txBox="1"/>
          <p:nvPr/>
        </p:nvSpPr>
        <p:spPr>
          <a:xfrm>
            <a:off x="6318584" y="2734557"/>
            <a:ext cx="12622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sz="2400" b="1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"/>
          <p:cNvSpPr/>
          <p:nvPr/>
        </p:nvSpPr>
        <p:spPr>
          <a:xfrm>
            <a:off x="3495929" y="4492498"/>
            <a:ext cx="664955" cy="830401"/>
          </a:xfrm>
          <a:custGeom>
            <a:avLst/>
            <a:gdLst/>
            <a:ahLst/>
            <a:cxnLst/>
            <a:rect l="l" t="t" r="r" b="b"/>
            <a:pathLst>
              <a:path w="88" h="110" extrusionOk="0">
                <a:moveTo>
                  <a:pt x="0" y="72"/>
                </a:moveTo>
                <a:cubicBezTo>
                  <a:pt x="0" y="63"/>
                  <a:pt x="0" y="53"/>
                  <a:pt x="0" y="44"/>
                </a:cubicBezTo>
                <a:cubicBezTo>
                  <a:pt x="0" y="20"/>
                  <a:pt x="18" y="2"/>
                  <a:pt x="40" y="1"/>
                </a:cubicBezTo>
                <a:cubicBezTo>
                  <a:pt x="64" y="0"/>
                  <a:pt x="82" y="16"/>
                  <a:pt x="85" y="40"/>
                </a:cubicBezTo>
                <a:cubicBezTo>
                  <a:pt x="86" y="47"/>
                  <a:pt x="87" y="54"/>
                  <a:pt x="88" y="61"/>
                </a:cubicBezTo>
                <a:cubicBezTo>
                  <a:pt x="88" y="66"/>
                  <a:pt x="87" y="68"/>
                  <a:pt x="82" y="68"/>
                </a:cubicBezTo>
                <a:cubicBezTo>
                  <a:pt x="76" y="68"/>
                  <a:pt x="75" y="70"/>
                  <a:pt x="75" y="75"/>
                </a:cubicBezTo>
                <a:cubicBezTo>
                  <a:pt x="75" y="93"/>
                  <a:pt x="76" y="90"/>
                  <a:pt x="60" y="90"/>
                </a:cubicBezTo>
                <a:cubicBezTo>
                  <a:pt x="58" y="90"/>
                  <a:pt x="57" y="90"/>
                  <a:pt x="55" y="90"/>
                </a:cubicBezTo>
                <a:cubicBezTo>
                  <a:pt x="51" y="90"/>
                  <a:pt x="50" y="92"/>
                  <a:pt x="50" y="96"/>
                </a:cubicBezTo>
                <a:cubicBezTo>
                  <a:pt x="49" y="110"/>
                  <a:pt x="49" y="110"/>
                  <a:pt x="35" y="110"/>
                </a:cubicBezTo>
                <a:cubicBezTo>
                  <a:pt x="25" y="110"/>
                  <a:pt x="16" y="110"/>
                  <a:pt x="7" y="110"/>
                </a:cubicBezTo>
                <a:cubicBezTo>
                  <a:pt x="2" y="110"/>
                  <a:pt x="0" y="108"/>
                  <a:pt x="0" y="104"/>
                </a:cubicBezTo>
                <a:cubicBezTo>
                  <a:pt x="0" y="93"/>
                  <a:pt x="0" y="83"/>
                  <a:pt x="0" y="72"/>
                </a:cubicBezTo>
                <a:close/>
                <a:moveTo>
                  <a:pt x="41" y="55"/>
                </a:moveTo>
                <a:cubicBezTo>
                  <a:pt x="44" y="54"/>
                  <a:pt x="47" y="53"/>
                  <a:pt x="48" y="52"/>
                </a:cubicBezTo>
                <a:cubicBezTo>
                  <a:pt x="50" y="50"/>
                  <a:pt x="51" y="47"/>
                  <a:pt x="53" y="44"/>
                </a:cubicBezTo>
                <a:cubicBezTo>
                  <a:pt x="56" y="39"/>
                  <a:pt x="55" y="32"/>
                  <a:pt x="51" y="28"/>
                </a:cubicBezTo>
                <a:cubicBezTo>
                  <a:pt x="46" y="24"/>
                  <a:pt x="39" y="24"/>
                  <a:pt x="34" y="28"/>
                </a:cubicBezTo>
                <a:cubicBezTo>
                  <a:pt x="30" y="32"/>
                  <a:pt x="29" y="39"/>
                  <a:pt x="32" y="45"/>
                </a:cubicBezTo>
                <a:cubicBezTo>
                  <a:pt x="34" y="46"/>
                  <a:pt x="35" y="48"/>
                  <a:pt x="36" y="50"/>
                </a:cubicBezTo>
                <a:cubicBezTo>
                  <a:pt x="38" y="51"/>
                  <a:pt x="39" y="53"/>
                  <a:pt x="41" y="55"/>
                </a:cubicBezTo>
                <a:close/>
                <a:moveTo>
                  <a:pt x="37" y="55"/>
                </a:moveTo>
                <a:cubicBezTo>
                  <a:pt x="35" y="60"/>
                  <a:pt x="39" y="61"/>
                  <a:pt x="41" y="63"/>
                </a:cubicBezTo>
                <a:cubicBezTo>
                  <a:pt x="41" y="64"/>
                  <a:pt x="44" y="63"/>
                  <a:pt x="44" y="63"/>
                </a:cubicBezTo>
                <a:cubicBezTo>
                  <a:pt x="46" y="61"/>
                  <a:pt x="48" y="59"/>
                  <a:pt x="50" y="55"/>
                </a:cubicBezTo>
                <a:cubicBezTo>
                  <a:pt x="44" y="55"/>
                  <a:pt x="41" y="55"/>
                  <a:pt x="37" y="55"/>
                </a:cubicBezTo>
                <a:close/>
              </a:path>
            </a:pathLst>
          </a:custGeom>
          <a:solidFill>
            <a:srgbClr val="DA5E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"/>
          <p:cNvSpPr/>
          <p:nvPr/>
        </p:nvSpPr>
        <p:spPr>
          <a:xfrm>
            <a:off x="6230706" y="1345606"/>
            <a:ext cx="881304" cy="846308"/>
          </a:xfrm>
          <a:custGeom>
            <a:avLst/>
            <a:gdLst/>
            <a:ahLst/>
            <a:cxnLst/>
            <a:rect l="l" t="t" r="r" b="b"/>
            <a:pathLst>
              <a:path w="117" h="112" extrusionOk="0">
                <a:moveTo>
                  <a:pt x="90" y="35"/>
                </a:moveTo>
                <a:cubicBezTo>
                  <a:pt x="92" y="32"/>
                  <a:pt x="93" y="30"/>
                  <a:pt x="95" y="28"/>
                </a:cubicBezTo>
                <a:cubicBezTo>
                  <a:pt x="98" y="25"/>
                  <a:pt x="101" y="25"/>
                  <a:pt x="104" y="28"/>
                </a:cubicBezTo>
                <a:cubicBezTo>
                  <a:pt x="108" y="31"/>
                  <a:pt x="111" y="35"/>
                  <a:pt x="115" y="38"/>
                </a:cubicBezTo>
                <a:cubicBezTo>
                  <a:pt x="117" y="41"/>
                  <a:pt x="117" y="44"/>
                  <a:pt x="114" y="47"/>
                </a:cubicBezTo>
                <a:cubicBezTo>
                  <a:pt x="112" y="50"/>
                  <a:pt x="109" y="52"/>
                  <a:pt x="106" y="55"/>
                </a:cubicBezTo>
                <a:cubicBezTo>
                  <a:pt x="100" y="61"/>
                  <a:pt x="96" y="61"/>
                  <a:pt x="92" y="53"/>
                </a:cubicBezTo>
                <a:cubicBezTo>
                  <a:pt x="91" y="51"/>
                  <a:pt x="89" y="51"/>
                  <a:pt x="87" y="50"/>
                </a:cubicBezTo>
                <a:cubicBezTo>
                  <a:pt x="87" y="50"/>
                  <a:pt x="87" y="50"/>
                  <a:pt x="86" y="51"/>
                </a:cubicBezTo>
                <a:cubicBezTo>
                  <a:pt x="87" y="55"/>
                  <a:pt x="87" y="59"/>
                  <a:pt x="88" y="64"/>
                </a:cubicBezTo>
                <a:cubicBezTo>
                  <a:pt x="88" y="68"/>
                  <a:pt x="86" y="70"/>
                  <a:pt x="82" y="70"/>
                </a:cubicBezTo>
                <a:cubicBezTo>
                  <a:pt x="75" y="71"/>
                  <a:pt x="75" y="71"/>
                  <a:pt x="75" y="78"/>
                </a:cubicBezTo>
                <a:cubicBezTo>
                  <a:pt x="75" y="94"/>
                  <a:pt x="75" y="92"/>
                  <a:pt x="60" y="92"/>
                </a:cubicBezTo>
                <a:cubicBezTo>
                  <a:pt x="58" y="92"/>
                  <a:pt x="57" y="92"/>
                  <a:pt x="55" y="92"/>
                </a:cubicBezTo>
                <a:cubicBezTo>
                  <a:pt x="51" y="92"/>
                  <a:pt x="49" y="94"/>
                  <a:pt x="49" y="98"/>
                </a:cubicBezTo>
                <a:cubicBezTo>
                  <a:pt x="49" y="112"/>
                  <a:pt x="48" y="112"/>
                  <a:pt x="34" y="112"/>
                </a:cubicBezTo>
                <a:cubicBezTo>
                  <a:pt x="25" y="112"/>
                  <a:pt x="16" y="112"/>
                  <a:pt x="7" y="112"/>
                </a:cubicBezTo>
                <a:cubicBezTo>
                  <a:pt x="2" y="112"/>
                  <a:pt x="0" y="111"/>
                  <a:pt x="0" y="105"/>
                </a:cubicBezTo>
                <a:cubicBezTo>
                  <a:pt x="0" y="85"/>
                  <a:pt x="0" y="66"/>
                  <a:pt x="0" y="46"/>
                </a:cubicBezTo>
                <a:cubicBezTo>
                  <a:pt x="0" y="25"/>
                  <a:pt x="15" y="7"/>
                  <a:pt x="35" y="3"/>
                </a:cubicBezTo>
                <a:cubicBezTo>
                  <a:pt x="55" y="0"/>
                  <a:pt x="75" y="11"/>
                  <a:pt x="82" y="31"/>
                </a:cubicBezTo>
                <a:cubicBezTo>
                  <a:pt x="84" y="36"/>
                  <a:pt x="87" y="35"/>
                  <a:pt x="90" y="35"/>
                </a:cubicBezTo>
                <a:close/>
                <a:moveTo>
                  <a:pt x="100" y="40"/>
                </a:moveTo>
                <a:cubicBezTo>
                  <a:pt x="95" y="40"/>
                  <a:pt x="91" y="39"/>
                  <a:pt x="88" y="40"/>
                </a:cubicBezTo>
                <a:cubicBezTo>
                  <a:pt x="78" y="41"/>
                  <a:pt x="71" y="39"/>
                  <a:pt x="66" y="28"/>
                </a:cubicBezTo>
                <a:cubicBezTo>
                  <a:pt x="61" y="18"/>
                  <a:pt x="48" y="14"/>
                  <a:pt x="37" y="16"/>
                </a:cubicBezTo>
                <a:cubicBezTo>
                  <a:pt x="26" y="19"/>
                  <a:pt x="19" y="27"/>
                  <a:pt x="18" y="38"/>
                </a:cubicBezTo>
                <a:cubicBezTo>
                  <a:pt x="17" y="48"/>
                  <a:pt x="20" y="55"/>
                  <a:pt x="29" y="60"/>
                </a:cubicBezTo>
                <a:cubicBezTo>
                  <a:pt x="37" y="64"/>
                  <a:pt x="44" y="64"/>
                  <a:pt x="52" y="59"/>
                </a:cubicBezTo>
                <a:cubicBezTo>
                  <a:pt x="58" y="54"/>
                  <a:pt x="61" y="45"/>
                  <a:pt x="58" y="37"/>
                </a:cubicBezTo>
                <a:cubicBezTo>
                  <a:pt x="56" y="31"/>
                  <a:pt x="49" y="27"/>
                  <a:pt x="42" y="27"/>
                </a:cubicBezTo>
                <a:cubicBezTo>
                  <a:pt x="33" y="28"/>
                  <a:pt x="26" y="39"/>
                  <a:pt x="31" y="47"/>
                </a:cubicBezTo>
                <a:cubicBezTo>
                  <a:pt x="34" y="50"/>
                  <a:pt x="37" y="52"/>
                  <a:pt x="41" y="51"/>
                </a:cubicBezTo>
                <a:cubicBezTo>
                  <a:pt x="45" y="50"/>
                  <a:pt x="47" y="47"/>
                  <a:pt x="47" y="42"/>
                </a:cubicBezTo>
                <a:cubicBezTo>
                  <a:pt x="45" y="42"/>
                  <a:pt x="43" y="43"/>
                  <a:pt x="42" y="43"/>
                </a:cubicBezTo>
                <a:cubicBezTo>
                  <a:pt x="40" y="44"/>
                  <a:pt x="39" y="44"/>
                  <a:pt x="37" y="44"/>
                </a:cubicBezTo>
                <a:cubicBezTo>
                  <a:pt x="37" y="43"/>
                  <a:pt x="36" y="40"/>
                  <a:pt x="36" y="39"/>
                </a:cubicBezTo>
                <a:cubicBezTo>
                  <a:pt x="38" y="37"/>
                  <a:pt x="41" y="34"/>
                  <a:pt x="44" y="34"/>
                </a:cubicBezTo>
                <a:cubicBezTo>
                  <a:pt x="48" y="33"/>
                  <a:pt x="51" y="36"/>
                  <a:pt x="53" y="40"/>
                </a:cubicBezTo>
                <a:cubicBezTo>
                  <a:pt x="56" y="49"/>
                  <a:pt x="47" y="58"/>
                  <a:pt x="38" y="57"/>
                </a:cubicBezTo>
                <a:cubicBezTo>
                  <a:pt x="29" y="55"/>
                  <a:pt x="24" y="49"/>
                  <a:pt x="24" y="40"/>
                </a:cubicBezTo>
                <a:cubicBezTo>
                  <a:pt x="24" y="30"/>
                  <a:pt x="31" y="23"/>
                  <a:pt x="40" y="22"/>
                </a:cubicBezTo>
                <a:cubicBezTo>
                  <a:pt x="50" y="21"/>
                  <a:pt x="59" y="25"/>
                  <a:pt x="63" y="35"/>
                </a:cubicBezTo>
                <a:cubicBezTo>
                  <a:pt x="67" y="43"/>
                  <a:pt x="72" y="46"/>
                  <a:pt x="80" y="46"/>
                </a:cubicBezTo>
                <a:cubicBezTo>
                  <a:pt x="85" y="46"/>
                  <a:pt x="90" y="46"/>
                  <a:pt x="95" y="46"/>
                </a:cubicBezTo>
                <a:cubicBezTo>
                  <a:pt x="96" y="46"/>
                  <a:pt x="98" y="46"/>
                  <a:pt x="99" y="46"/>
                </a:cubicBezTo>
                <a:cubicBezTo>
                  <a:pt x="98" y="48"/>
                  <a:pt x="97" y="50"/>
                  <a:pt x="96" y="51"/>
                </a:cubicBezTo>
                <a:cubicBezTo>
                  <a:pt x="97" y="53"/>
                  <a:pt x="98" y="54"/>
                  <a:pt x="99" y="54"/>
                </a:cubicBezTo>
                <a:cubicBezTo>
                  <a:pt x="104" y="50"/>
                  <a:pt x="108" y="46"/>
                  <a:pt x="111" y="43"/>
                </a:cubicBezTo>
                <a:cubicBezTo>
                  <a:pt x="107" y="39"/>
                  <a:pt x="103" y="35"/>
                  <a:pt x="99" y="30"/>
                </a:cubicBezTo>
                <a:cubicBezTo>
                  <a:pt x="98" y="31"/>
                  <a:pt x="97" y="32"/>
                  <a:pt x="95" y="33"/>
                </a:cubicBezTo>
                <a:cubicBezTo>
                  <a:pt x="97" y="35"/>
                  <a:pt x="98" y="37"/>
                  <a:pt x="100" y="40"/>
                </a:cubicBezTo>
                <a:close/>
              </a:path>
            </a:pathLst>
          </a:custGeom>
          <a:solidFill>
            <a:srgbClr val="B01D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"/>
          <p:cNvSpPr/>
          <p:nvPr/>
        </p:nvSpPr>
        <p:spPr>
          <a:xfrm>
            <a:off x="9703272" y="1979888"/>
            <a:ext cx="633139" cy="814491"/>
          </a:xfrm>
          <a:custGeom>
            <a:avLst/>
            <a:gdLst/>
            <a:ahLst/>
            <a:cxnLst/>
            <a:rect l="l" t="t" r="r" b="b"/>
            <a:pathLst>
              <a:path w="84" h="108" extrusionOk="0">
                <a:moveTo>
                  <a:pt x="30" y="8"/>
                </a:moveTo>
                <a:cubicBezTo>
                  <a:pt x="51" y="0"/>
                  <a:pt x="77" y="16"/>
                  <a:pt x="81" y="40"/>
                </a:cubicBezTo>
                <a:cubicBezTo>
                  <a:pt x="82" y="47"/>
                  <a:pt x="82" y="55"/>
                  <a:pt x="83" y="62"/>
                </a:cubicBezTo>
                <a:cubicBezTo>
                  <a:pt x="84" y="67"/>
                  <a:pt x="83" y="69"/>
                  <a:pt x="78" y="69"/>
                </a:cubicBezTo>
                <a:cubicBezTo>
                  <a:pt x="73" y="68"/>
                  <a:pt x="71" y="71"/>
                  <a:pt x="71" y="76"/>
                </a:cubicBezTo>
                <a:cubicBezTo>
                  <a:pt x="71" y="91"/>
                  <a:pt x="73" y="89"/>
                  <a:pt x="57" y="89"/>
                </a:cubicBezTo>
                <a:cubicBezTo>
                  <a:pt x="48" y="89"/>
                  <a:pt x="48" y="90"/>
                  <a:pt x="48" y="99"/>
                </a:cubicBezTo>
                <a:cubicBezTo>
                  <a:pt x="48" y="108"/>
                  <a:pt x="48" y="108"/>
                  <a:pt x="39" y="108"/>
                </a:cubicBezTo>
                <a:cubicBezTo>
                  <a:pt x="27" y="108"/>
                  <a:pt x="15" y="108"/>
                  <a:pt x="2" y="108"/>
                </a:cubicBezTo>
                <a:cubicBezTo>
                  <a:pt x="2" y="98"/>
                  <a:pt x="3" y="88"/>
                  <a:pt x="2" y="79"/>
                </a:cubicBezTo>
                <a:cubicBezTo>
                  <a:pt x="0" y="64"/>
                  <a:pt x="4" y="53"/>
                  <a:pt x="16" y="45"/>
                </a:cubicBezTo>
                <a:cubicBezTo>
                  <a:pt x="18" y="44"/>
                  <a:pt x="20" y="41"/>
                  <a:pt x="22" y="40"/>
                </a:cubicBezTo>
                <a:cubicBezTo>
                  <a:pt x="32" y="31"/>
                  <a:pt x="37" y="21"/>
                  <a:pt x="30" y="8"/>
                </a:cubicBezTo>
                <a:close/>
                <a:moveTo>
                  <a:pt x="56" y="56"/>
                </a:moveTo>
                <a:cubicBezTo>
                  <a:pt x="60" y="53"/>
                  <a:pt x="63" y="52"/>
                  <a:pt x="65" y="49"/>
                </a:cubicBezTo>
                <a:cubicBezTo>
                  <a:pt x="66" y="48"/>
                  <a:pt x="65" y="46"/>
                  <a:pt x="65" y="44"/>
                </a:cubicBezTo>
                <a:cubicBezTo>
                  <a:pt x="64" y="44"/>
                  <a:pt x="61" y="44"/>
                  <a:pt x="60" y="45"/>
                </a:cubicBezTo>
                <a:cubicBezTo>
                  <a:pt x="57" y="48"/>
                  <a:pt x="55" y="48"/>
                  <a:pt x="52" y="45"/>
                </a:cubicBezTo>
                <a:cubicBezTo>
                  <a:pt x="51" y="44"/>
                  <a:pt x="49" y="44"/>
                  <a:pt x="47" y="44"/>
                </a:cubicBezTo>
                <a:cubicBezTo>
                  <a:pt x="47" y="45"/>
                  <a:pt x="46" y="48"/>
                  <a:pt x="47" y="49"/>
                </a:cubicBezTo>
                <a:cubicBezTo>
                  <a:pt x="49" y="51"/>
                  <a:pt x="52" y="53"/>
                  <a:pt x="56" y="5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"/>
          <p:cNvSpPr/>
          <p:nvPr/>
        </p:nvSpPr>
        <p:spPr>
          <a:xfrm>
            <a:off x="9499651" y="1989433"/>
            <a:ext cx="439062" cy="413609"/>
          </a:xfrm>
          <a:custGeom>
            <a:avLst/>
            <a:gdLst/>
            <a:ahLst/>
            <a:cxnLst/>
            <a:rect l="l" t="t" r="r" b="b"/>
            <a:pathLst>
              <a:path w="58" h="55" extrusionOk="0">
                <a:moveTo>
                  <a:pt x="29" y="7"/>
                </a:moveTo>
                <a:cubicBezTo>
                  <a:pt x="42" y="0"/>
                  <a:pt x="53" y="3"/>
                  <a:pt x="56" y="15"/>
                </a:cubicBezTo>
                <a:cubicBezTo>
                  <a:pt x="58" y="21"/>
                  <a:pt x="57" y="25"/>
                  <a:pt x="53" y="30"/>
                </a:cubicBezTo>
                <a:cubicBezTo>
                  <a:pt x="46" y="38"/>
                  <a:pt x="38" y="46"/>
                  <a:pt x="29" y="55"/>
                </a:cubicBezTo>
                <a:cubicBezTo>
                  <a:pt x="20" y="45"/>
                  <a:pt x="12" y="38"/>
                  <a:pt x="5" y="29"/>
                </a:cubicBezTo>
                <a:cubicBezTo>
                  <a:pt x="0" y="23"/>
                  <a:pt x="0" y="15"/>
                  <a:pt x="5" y="9"/>
                </a:cubicBezTo>
                <a:cubicBezTo>
                  <a:pt x="10" y="3"/>
                  <a:pt x="18" y="1"/>
                  <a:pt x="25" y="5"/>
                </a:cubicBezTo>
                <a:cubicBezTo>
                  <a:pt x="26" y="5"/>
                  <a:pt x="28" y="6"/>
                  <a:pt x="29" y="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"/>
          <p:cNvSpPr/>
          <p:nvPr/>
        </p:nvSpPr>
        <p:spPr>
          <a:xfrm>
            <a:off x="9553737" y="2457129"/>
            <a:ext cx="136808" cy="337250"/>
          </a:xfrm>
          <a:custGeom>
            <a:avLst/>
            <a:gdLst/>
            <a:ahLst/>
            <a:cxnLst/>
            <a:rect l="l" t="t" r="r" b="b"/>
            <a:pathLst>
              <a:path w="18" h="45" extrusionOk="0">
                <a:moveTo>
                  <a:pt x="7" y="22"/>
                </a:moveTo>
                <a:cubicBezTo>
                  <a:pt x="5" y="20"/>
                  <a:pt x="3" y="19"/>
                  <a:pt x="0" y="16"/>
                </a:cubicBezTo>
                <a:cubicBezTo>
                  <a:pt x="6" y="11"/>
                  <a:pt x="10" y="7"/>
                  <a:pt x="15" y="3"/>
                </a:cubicBezTo>
                <a:cubicBezTo>
                  <a:pt x="16" y="2"/>
                  <a:pt x="17" y="1"/>
                  <a:pt x="18" y="0"/>
                </a:cubicBezTo>
                <a:cubicBezTo>
                  <a:pt x="18" y="15"/>
                  <a:pt x="18" y="30"/>
                  <a:pt x="18" y="45"/>
                </a:cubicBezTo>
                <a:cubicBezTo>
                  <a:pt x="16" y="45"/>
                  <a:pt x="14" y="45"/>
                  <a:pt x="12" y="45"/>
                </a:cubicBezTo>
                <a:cubicBezTo>
                  <a:pt x="12" y="36"/>
                  <a:pt x="12" y="28"/>
                  <a:pt x="12" y="19"/>
                </a:cubicBezTo>
                <a:cubicBezTo>
                  <a:pt x="9" y="20"/>
                  <a:pt x="8" y="21"/>
                  <a:pt x="7" y="2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"/>
          <p:cNvSpPr/>
          <p:nvPr/>
        </p:nvSpPr>
        <p:spPr>
          <a:xfrm>
            <a:off x="8175653" y="3605919"/>
            <a:ext cx="664955" cy="830401"/>
          </a:xfrm>
          <a:custGeom>
            <a:avLst/>
            <a:gdLst/>
            <a:ahLst/>
            <a:cxnLst/>
            <a:rect l="l" t="t" r="r" b="b"/>
            <a:pathLst>
              <a:path w="88" h="110" extrusionOk="0">
                <a:moveTo>
                  <a:pt x="1" y="72"/>
                </a:moveTo>
                <a:cubicBezTo>
                  <a:pt x="1" y="60"/>
                  <a:pt x="0" y="47"/>
                  <a:pt x="1" y="35"/>
                </a:cubicBezTo>
                <a:cubicBezTo>
                  <a:pt x="4" y="14"/>
                  <a:pt x="23" y="0"/>
                  <a:pt x="44" y="0"/>
                </a:cubicBezTo>
                <a:cubicBezTo>
                  <a:pt x="65" y="1"/>
                  <a:pt x="83" y="17"/>
                  <a:pt x="85" y="38"/>
                </a:cubicBezTo>
                <a:cubicBezTo>
                  <a:pt x="86" y="46"/>
                  <a:pt x="87" y="54"/>
                  <a:pt x="88" y="62"/>
                </a:cubicBezTo>
                <a:cubicBezTo>
                  <a:pt x="88" y="66"/>
                  <a:pt x="87" y="68"/>
                  <a:pt x="83" y="68"/>
                </a:cubicBezTo>
                <a:cubicBezTo>
                  <a:pt x="75" y="68"/>
                  <a:pt x="75" y="68"/>
                  <a:pt x="75" y="76"/>
                </a:cubicBezTo>
                <a:cubicBezTo>
                  <a:pt x="75" y="91"/>
                  <a:pt x="77" y="90"/>
                  <a:pt x="61" y="90"/>
                </a:cubicBezTo>
                <a:cubicBezTo>
                  <a:pt x="59" y="90"/>
                  <a:pt x="57" y="90"/>
                  <a:pt x="55" y="90"/>
                </a:cubicBezTo>
                <a:cubicBezTo>
                  <a:pt x="52" y="90"/>
                  <a:pt x="50" y="92"/>
                  <a:pt x="50" y="96"/>
                </a:cubicBezTo>
                <a:cubicBezTo>
                  <a:pt x="50" y="96"/>
                  <a:pt x="50" y="96"/>
                  <a:pt x="50" y="96"/>
                </a:cubicBezTo>
                <a:cubicBezTo>
                  <a:pt x="49" y="110"/>
                  <a:pt x="49" y="110"/>
                  <a:pt x="35" y="110"/>
                </a:cubicBezTo>
                <a:cubicBezTo>
                  <a:pt x="26" y="110"/>
                  <a:pt x="17" y="110"/>
                  <a:pt x="8" y="110"/>
                </a:cubicBezTo>
                <a:cubicBezTo>
                  <a:pt x="1" y="110"/>
                  <a:pt x="0" y="109"/>
                  <a:pt x="0" y="102"/>
                </a:cubicBezTo>
                <a:cubicBezTo>
                  <a:pt x="0" y="92"/>
                  <a:pt x="0" y="82"/>
                  <a:pt x="0" y="72"/>
                </a:cubicBezTo>
                <a:cubicBezTo>
                  <a:pt x="1" y="72"/>
                  <a:pt x="1" y="72"/>
                  <a:pt x="1" y="72"/>
                </a:cubicBezTo>
                <a:close/>
                <a:moveTo>
                  <a:pt x="60" y="28"/>
                </a:moveTo>
                <a:cubicBezTo>
                  <a:pt x="61" y="28"/>
                  <a:pt x="63" y="27"/>
                  <a:pt x="63" y="27"/>
                </a:cubicBezTo>
                <a:cubicBezTo>
                  <a:pt x="63" y="25"/>
                  <a:pt x="64" y="21"/>
                  <a:pt x="63" y="20"/>
                </a:cubicBezTo>
                <a:cubicBezTo>
                  <a:pt x="60" y="18"/>
                  <a:pt x="56" y="18"/>
                  <a:pt x="52" y="17"/>
                </a:cubicBezTo>
                <a:cubicBezTo>
                  <a:pt x="51" y="13"/>
                  <a:pt x="47" y="12"/>
                  <a:pt x="42" y="12"/>
                </a:cubicBezTo>
                <a:cubicBezTo>
                  <a:pt x="36" y="11"/>
                  <a:pt x="31" y="15"/>
                  <a:pt x="30" y="21"/>
                </a:cubicBezTo>
                <a:cubicBezTo>
                  <a:pt x="32" y="23"/>
                  <a:pt x="34" y="25"/>
                  <a:pt x="36" y="26"/>
                </a:cubicBezTo>
                <a:cubicBezTo>
                  <a:pt x="34" y="26"/>
                  <a:pt x="33" y="25"/>
                  <a:pt x="31" y="24"/>
                </a:cubicBezTo>
                <a:cubicBezTo>
                  <a:pt x="26" y="22"/>
                  <a:pt x="19" y="23"/>
                  <a:pt x="16" y="28"/>
                </a:cubicBezTo>
                <a:cubicBezTo>
                  <a:pt x="13" y="33"/>
                  <a:pt x="14" y="40"/>
                  <a:pt x="19" y="43"/>
                </a:cubicBezTo>
                <a:cubicBezTo>
                  <a:pt x="21" y="45"/>
                  <a:pt x="24" y="46"/>
                  <a:pt x="27" y="43"/>
                </a:cubicBezTo>
                <a:cubicBezTo>
                  <a:pt x="38" y="33"/>
                  <a:pt x="48" y="33"/>
                  <a:pt x="60" y="43"/>
                </a:cubicBezTo>
                <a:cubicBezTo>
                  <a:pt x="63" y="46"/>
                  <a:pt x="68" y="45"/>
                  <a:pt x="71" y="41"/>
                </a:cubicBezTo>
                <a:cubicBezTo>
                  <a:pt x="73" y="35"/>
                  <a:pt x="71" y="30"/>
                  <a:pt x="66" y="27"/>
                </a:cubicBezTo>
                <a:cubicBezTo>
                  <a:pt x="63" y="30"/>
                  <a:pt x="62" y="33"/>
                  <a:pt x="67" y="35"/>
                </a:cubicBezTo>
                <a:cubicBezTo>
                  <a:pt x="65" y="36"/>
                  <a:pt x="63" y="37"/>
                  <a:pt x="62" y="38"/>
                </a:cubicBezTo>
                <a:cubicBezTo>
                  <a:pt x="61" y="34"/>
                  <a:pt x="61" y="31"/>
                  <a:pt x="60" y="28"/>
                </a:cubicBezTo>
                <a:close/>
                <a:moveTo>
                  <a:pt x="57" y="46"/>
                </a:moveTo>
                <a:cubicBezTo>
                  <a:pt x="48" y="36"/>
                  <a:pt x="36" y="36"/>
                  <a:pt x="29" y="46"/>
                </a:cubicBezTo>
                <a:cubicBezTo>
                  <a:pt x="37" y="56"/>
                  <a:pt x="49" y="56"/>
                  <a:pt x="57" y="46"/>
                </a:cubicBezTo>
                <a:close/>
              </a:path>
            </a:pathLst>
          </a:custGeom>
          <a:solidFill>
            <a:srgbClr val="EE00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"/>
          <p:cNvSpPr/>
          <p:nvPr/>
        </p:nvSpPr>
        <p:spPr>
          <a:xfrm>
            <a:off x="8477906" y="3930443"/>
            <a:ext cx="44543" cy="60452"/>
          </a:xfrm>
          <a:custGeom>
            <a:avLst/>
            <a:gdLst/>
            <a:ahLst/>
            <a:cxnLst/>
            <a:rect l="l" t="t" r="r" b="b"/>
            <a:pathLst>
              <a:path w="6" h="8" extrusionOk="0">
                <a:moveTo>
                  <a:pt x="3" y="8"/>
                </a:moveTo>
                <a:cubicBezTo>
                  <a:pt x="2" y="6"/>
                  <a:pt x="0" y="5"/>
                  <a:pt x="0" y="3"/>
                </a:cubicBezTo>
                <a:cubicBezTo>
                  <a:pt x="0" y="2"/>
                  <a:pt x="2" y="1"/>
                  <a:pt x="3" y="0"/>
                </a:cubicBezTo>
                <a:cubicBezTo>
                  <a:pt x="4" y="1"/>
                  <a:pt x="6" y="2"/>
                  <a:pt x="6" y="3"/>
                </a:cubicBezTo>
                <a:cubicBezTo>
                  <a:pt x="6" y="4"/>
                  <a:pt x="5" y="6"/>
                  <a:pt x="3" y="8"/>
                </a:cubicBezTo>
                <a:close/>
              </a:path>
            </a:pathLst>
          </a:custGeom>
          <a:solidFill>
            <a:srgbClr val="EE00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"/>
          <p:cNvSpPr/>
          <p:nvPr/>
        </p:nvSpPr>
        <p:spPr>
          <a:xfrm>
            <a:off x="2170724" y="2713723"/>
            <a:ext cx="664955" cy="836764"/>
          </a:xfrm>
          <a:custGeom>
            <a:avLst/>
            <a:gdLst/>
            <a:ahLst/>
            <a:cxnLst/>
            <a:rect l="l" t="t" r="r" b="b"/>
            <a:pathLst>
              <a:path w="88" h="111" extrusionOk="0">
                <a:moveTo>
                  <a:pt x="0" y="73"/>
                </a:moveTo>
                <a:cubicBezTo>
                  <a:pt x="0" y="63"/>
                  <a:pt x="0" y="54"/>
                  <a:pt x="0" y="44"/>
                </a:cubicBezTo>
                <a:cubicBezTo>
                  <a:pt x="0" y="21"/>
                  <a:pt x="17" y="2"/>
                  <a:pt x="39" y="1"/>
                </a:cubicBezTo>
                <a:cubicBezTo>
                  <a:pt x="63" y="0"/>
                  <a:pt x="82" y="16"/>
                  <a:pt x="85" y="40"/>
                </a:cubicBezTo>
                <a:cubicBezTo>
                  <a:pt x="86" y="47"/>
                  <a:pt x="87" y="54"/>
                  <a:pt x="88" y="61"/>
                </a:cubicBezTo>
                <a:cubicBezTo>
                  <a:pt x="88" y="67"/>
                  <a:pt x="87" y="69"/>
                  <a:pt x="82" y="68"/>
                </a:cubicBezTo>
                <a:cubicBezTo>
                  <a:pt x="76" y="68"/>
                  <a:pt x="75" y="71"/>
                  <a:pt x="75" y="76"/>
                </a:cubicBezTo>
                <a:cubicBezTo>
                  <a:pt x="75" y="93"/>
                  <a:pt x="76" y="91"/>
                  <a:pt x="60" y="91"/>
                </a:cubicBezTo>
                <a:cubicBezTo>
                  <a:pt x="50" y="91"/>
                  <a:pt x="50" y="91"/>
                  <a:pt x="50" y="101"/>
                </a:cubicBezTo>
                <a:cubicBezTo>
                  <a:pt x="50" y="110"/>
                  <a:pt x="50" y="110"/>
                  <a:pt x="40" y="110"/>
                </a:cubicBezTo>
                <a:cubicBezTo>
                  <a:pt x="29" y="110"/>
                  <a:pt x="18" y="110"/>
                  <a:pt x="7" y="111"/>
                </a:cubicBezTo>
                <a:cubicBezTo>
                  <a:pt x="2" y="111"/>
                  <a:pt x="0" y="109"/>
                  <a:pt x="0" y="104"/>
                </a:cubicBezTo>
                <a:cubicBezTo>
                  <a:pt x="0" y="94"/>
                  <a:pt x="0" y="83"/>
                  <a:pt x="0" y="73"/>
                </a:cubicBezTo>
                <a:close/>
                <a:moveTo>
                  <a:pt x="65" y="40"/>
                </a:moveTo>
                <a:cubicBezTo>
                  <a:pt x="65" y="27"/>
                  <a:pt x="55" y="17"/>
                  <a:pt x="43" y="17"/>
                </a:cubicBezTo>
                <a:cubicBezTo>
                  <a:pt x="30" y="17"/>
                  <a:pt x="20" y="27"/>
                  <a:pt x="20" y="39"/>
                </a:cubicBezTo>
                <a:cubicBezTo>
                  <a:pt x="20" y="52"/>
                  <a:pt x="30" y="62"/>
                  <a:pt x="43" y="62"/>
                </a:cubicBezTo>
                <a:cubicBezTo>
                  <a:pt x="55" y="62"/>
                  <a:pt x="65" y="52"/>
                  <a:pt x="65" y="40"/>
                </a:cubicBezTo>
                <a:close/>
              </a:path>
            </a:pathLst>
          </a:cu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"/>
          <p:cNvSpPr/>
          <p:nvPr/>
        </p:nvSpPr>
        <p:spPr>
          <a:xfrm>
            <a:off x="2406163" y="3060519"/>
            <a:ext cx="171807" cy="69995"/>
          </a:xfrm>
          <a:custGeom>
            <a:avLst/>
            <a:gdLst/>
            <a:ahLst/>
            <a:cxnLst/>
            <a:rect l="l" t="t" r="r" b="b"/>
            <a:pathLst>
              <a:path w="23" h="9" extrusionOk="0">
                <a:moveTo>
                  <a:pt x="0" y="0"/>
                </a:moveTo>
                <a:cubicBezTo>
                  <a:pt x="4" y="0"/>
                  <a:pt x="6" y="0"/>
                  <a:pt x="9" y="0"/>
                </a:cubicBezTo>
                <a:cubicBezTo>
                  <a:pt x="11" y="0"/>
                  <a:pt x="13" y="0"/>
                  <a:pt x="15" y="0"/>
                </a:cubicBezTo>
                <a:cubicBezTo>
                  <a:pt x="17" y="0"/>
                  <a:pt x="20" y="0"/>
                  <a:pt x="23" y="0"/>
                </a:cubicBezTo>
                <a:cubicBezTo>
                  <a:pt x="17" y="9"/>
                  <a:pt x="7" y="9"/>
                  <a:pt x="0" y="0"/>
                </a:cubicBezTo>
                <a:close/>
              </a:path>
            </a:pathLst>
          </a:cu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2511157" y="2949162"/>
            <a:ext cx="60450" cy="60452"/>
          </a:xfrm>
          <a:custGeom>
            <a:avLst/>
            <a:gdLst/>
            <a:ahLst/>
            <a:cxnLst/>
            <a:rect l="l" t="t" r="r" b="b"/>
            <a:pathLst>
              <a:path w="8" h="8" extrusionOk="0">
                <a:moveTo>
                  <a:pt x="7" y="6"/>
                </a:moveTo>
                <a:cubicBezTo>
                  <a:pt x="4" y="6"/>
                  <a:pt x="0" y="8"/>
                  <a:pt x="0" y="3"/>
                </a:cubicBezTo>
                <a:cubicBezTo>
                  <a:pt x="1" y="2"/>
                  <a:pt x="2" y="0"/>
                  <a:pt x="4" y="0"/>
                </a:cubicBezTo>
                <a:cubicBezTo>
                  <a:pt x="8" y="0"/>
                  <a:pt x="7" y="3"/>
                  <a:pt x="7" y="6"/>
                </a:cubicBezTo>
                <a:close/>
              </a:path>
            </a:pathLst>
          </a:cu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"/>
          <p:cNvSpPr/>
          <p:nvPr/>
        </p:nvSpPr>
        <p:spPr>
          <a:xfrm>
            <a:off x="2422072" y="2939618"/>
            <a:ext cx="44543" cy="60452"/>
          </a:xfrm>
          <a:custGeom>
            <a:avLst/>
            <a:gdLst/>
            <a:ahLst/>
            <a:cxnLst/>
            <a:rect l="l" t="t" r="r" b="b"/>
            <a:pathLst>
              <a:path w="6" h="8" extrusionOk="0">
                <a:moveTo>
                  <a:pt x="6" y="0"/>
                </a:moveTo>
                <a:cubicBezTo>
                  <a:pt x="6" y="3"/>
                  <a:pt x="6" y="5"/>
                  <a:pt x="6" y="8"/>
                </a:cubicBezTo>
                <a:cubicBezTo>
                  <a:pt x="4" y="7"/>
                  <a:pt x="2" y="7"/>
                  <a:pt x="1" y="6"/>
                </a:cubicBezTo>
                <a:cubicBezTo>
                  <a:pt x="0" y="6"/>
                  <a:pt x="0" y="3"/>
                  <a:pt x="1" y="2"/>
                </a:cubicBezTo>
                <a:cubicBezTo>
                  <a:pt x="2" y="1"/>
                  <a:pt x="4" y="1"/>
                  <a:pt x="6" y="0"/>
                </a:cubicBezTo>
                <a:close/>
              </a:path>
            </a:pathLst>
          </a:cu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p40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793" name="Google Shape;1793;p40"/>
          <p:cNvGrpSpPr/>
          <p:nvPr/>
        </p:nvGrpSpPr>
        <p:grpSpPr>
          <a:xfrm>
            <a:off x="6291931" y="1742827"/>
            <a:ext cx="2396917" cy="1925602"/>
            <a:chOff x="4571999" y="1748658"/>
            <a:chExt cx="1662229" cy="1925602"/>
          </a:xfrm>
        </p:grpSpPr>
        <p:sp>
          <p:nvSpPr>
            <p:cNvPr id="1794" name="Google Shape;1794;p40"/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40"/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and appeal to your Reports and Presentations with our Templates. Easy to change colors, photos and Text. </a:t>
              </a:r>
              <a:endPara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6" name="Google Shape;1796;p40"/>
          <p:cNvGrpSpPr/>
          <p:nvPr/>
        </p:nvGrpSpPr>
        <p:grpSpPr>
          <a:xfrm>
            <a:off x="9013204" y="4119091"/>
            <a:ext cx="2396917" cy="1925602"/>
            <a:chOff x="6719040" y="3789363"/>
            <a:chExt cx="1662229" cy="1925602"/>
          </a:xfrm>
        </p:grpSpPr>
        <p:sp>
          <p:nvSpPr>
            <p:cNvPr id="1797" name="Google Shape;1797;p40"/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40"/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and appeal to your Reports and Presentations with our Templates. Easy to change colors, photos and Text. </a:t>
              </a:r>
              <a:endPara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99" name="Google Shape;179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420" y="2530517"/>
            <a:ext cx="3588159" cy="351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800" name="Google Shape;1800;p40"/>
          <p:cNvSpPr/>
          <p:nvPr/>
        </p:nvSpPr>
        <p:spPr>
          <a:xfrm>
            <a:off x="10207305" y="2600604"/>
            <a:ext cx="776242" cy="1189716"/>
          </a:xfrm>
          <a:custGeom>
            <a:avLst/>
            <a:gdLst/>
            <a:ahLst/>
            <a:cxnLst/>
            <a:rect l="l" t="t" r="r" b="b"/>
            <a:pathLst>
              <a:path w="83" h="127" extrusionOk="0">
                <a:moveTo>
                  <a:pt x="47" y="58"/>
                </a:moveTo>
                <a:cubicBezTo>
                  <a:pt x="47" y="75"/>
                  <a:pt x="47" y="93"/>
                  <a:pt x="47" y="111"/>
                </a:cubicBezTo>
                <a:cubicBezTo>
                  <a:pt x="47" y="121"/>
                  <a:pt x="45" y="127"/>
                  <a:pt x="38" y="126"/>
                </a:cubicBezTo>
                <a:cubicBezTo>
                  <a:pt x="29" y="125"/>
                  <a:pt x="30" y="117"/>
                  <a:pt x="30" y="111"/>
                </a:cubicBezTo>
                <a:cubicBezTo>
                  <a:pt x="30" y="82"/>
                  <a:pt x="30" y="53"/>
                  <a:pt x="31" y="24"/>
                </a:cubicBezTo>
                <a:cubicBezTo>
                  <a:pt x="31" y="23"/>
                  <a:pt x="30" y="22"/>
                  <a:pt x="29" y="20"/>
                </a:cubicBezTo>
                <a:cubicBezTo>
                  <a:pt x="28" y="25"/>
                  <a:pt x="27" y="28"/>
                  <a:pt x="27" y="31"/>
                </a:cubicBezTo>
                <a:cubicBezTo>
                  <a:pt x="26" y="34"/>
                  <a:pt x="25" y="36"/>
                  <a:pt x="22" y="37"/>
                </a:cubicBezTo>
                <a:cubicBezTo>
                  <a:pt x="20" y="38"/>
                  <a:pt x="18" y="36"/>
                  <a:pt x="16" y="34"/>
                </a:cubicBezTo>
                <a:cubicBezTo>
                  <a:pt x="12" y="29"/>
                  <a:pt x="8" y="23"/>
                  <a:pt x="4" y="18"/>
                </a:cubicBezTo>
                <a:cubicBezTo>
                  <a:pt x="3" y="17"/>
                  <a:pt x="2" y="16"/>
                  <a:pt x="3" y="15"/>
                </a:cubicBezTo>
                <a:cubicBezTo>
                  <a:pt x="7" y="10"/>
                  <a:pt x="3" y="7"/>
                  <a:pt x="0" y="2"/>
                </a:cubicBezTo>
                <a:cubicBezTo>
                  <a:pt x="9" y="6"/>
                  <a:pt x="12" y="12"/>
                  <a:pt x="19" y="17"/>
                </a:cubicBezTo>
                <a:cubicBezTo>
                  <a:pt x="23" y="1"/>
                  <a:pt x="35" y="0"/>
                  <a:pt x="48" y="0"/>
                </a:cubicBezTo>
                <a:cubicBezTo>
                  <a:pt x="73" y="1"/>
                  <a:pt x="77" y="5"/>
                  <a:pt x="81" y="30"/>
                </a:cubicBezTo>
                <a:cubicBezTo>
                  <a:pt x="83" y="39"/>
                  <a:pt x="82" y="48"/>
                  <a:pt x="82" y="57"/>
                </a:cubicBezTo>
                <a:cubicBezTo>
                  <a:pt x="82" y="62"/>
                  <a:pt x="81" y="65"/>
                  <a:pt x="77" y="65"/>
                </a:cubicBezTo>
                <a:cubicBezTo>
                  <a:pt x="72" y="65"/>
                  <a:pt x="71" y="61"/>
                  <a:pt x="71" y="57"/>
                </a:cubicBezTo>
                <a:cubicBezTo>
                  <a:pt x="71" y="45"/>
                  <a:pt x="72" y="33"/>
                  <a:pt x="68" y="21"/>
                </a:cubicBezTo>
                <a:cubicBezTo>
                  <a:pt x="66" y="24"/>
                  <a:pt x="67" y="26"/>
                  <a:pt x="67" y="28"/>
                </a:cubicBezTo>
                <a:cubicBezTo>
                  <a:pt x="67" y="56"/>
                  <a:pt x="67" y="83"/>
                  <a:pt x="67" y="111"/>
                </a:cubicBezTo>
                <a:cubicBezTo>
                  <a:pt x="67" y="112"/>
                  <a:pt x="67" y="114"/>
                  <a:pt x="67" y="116"/>
                </a:cubicBezTo>
                <a:cubicBezTo>
                  <a:pt x="67" y="122"/>
                  <a:pt x="64" y="126"/>
                  <a:pt x="58" y="126"/>
                </a:cubicBezTo>
                <a:cubicBezTo>
                  <a:pt x="52" y="126"/>
                  <a:pt x="50" y="121"/>
                  <a:pt x="50" y="116"/>
                </a:cubicBezTo>
                <a:cubicBezTo>
                  <a:pt x="50" y="99"/>
                  <a:pt x="50" y="83"/>
                  <a:pt x="50" y="66"/>
                </a:cubicBezTo>
                <a:cubicBezTo>
                  <a:pt x="50" y="63"/>
                  <a:pt x="51" y="60"/>
                  <a:pt x="47" y="58"/>
                </a:cubicBezTo>
                <a:close/>
              </a:path>
            </a:pathLst>
          </a:custGeom>
          <a:solidFill>
            <a:srgbClr val="DFA96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40"/>
          <p:cNvSpPr/>
          <p:nvPr/>
        </p:nvSpPr>
        <p:spPr>
          <a:xfrm>
            <a:off x="9528581" y="2518689"/>
            <a:ext cx="643617" cy="1263830"/>
          </a:xfrm>
          <a:custGeom>
            <a:avLst/>
            <a:gdLst/>
            <a:ahLst/>
            <a:cxnLst/>
            <a:rect l="l" t="t" r="r" b="b"/>
            <a:pathLst>
              <a:path w="69" h="135" extrusionOk="0">
                <a:moveTo>
                  <a:pt x="9" y="0"/>
                </a:moveTo>
                <a:cubicBezTo>
                  <a:pt x="12" y="4"/>
                  <a:pt x="10" y="8"/>
                  <a:pt x="11" y="12"/>
                </a:cubicBezTo>
                <a:cubicBezTo>
                  <a:pt x="24" y="8"/>
                  <a:pt x="37" y="10"/>
                  <a:pt x="49" y="10"/>
                </a:cubicBezTo>
                <a:cubicBezTo>
                  <a:pt x="57" y="11"/>
                  <a:pt x="61" y="17"/>
                  <a:pt x="63" y="23"/>
                </a:cubicBezTo>
                <a:cubicBezTo>
                  <a:pt x="68" y="37"/>
                  <a:pt x="69" y="53"/>
                  <a:pt x="68" y="68"/>
                </a:cubicBezTo>
                <a:cubicBezTo>
                  <a:pt x="67" y="71"/>
                  <a:pt x="66" y="74"/>
                  <a:pt x="62" y="74"/>
                </a:cubicBezTo>
                <a:cubicBezTo>
                  <a:pt x="58" y="74"/>
                  <a:pt x="57" y="71"/>
                  <a:pt x="57" y="67"/>
                </a:cubicBezTo>
                <a:cubicBezTo>
                  <a:pt x="57" y="56"/>
                  <a:pt x="57" y="45"/>
                  <a:pt x="55" y="35"/>
                </a:cubicBezTo>
                <a:cubicBezTo>
                  <a:pt x="55" y="33"/>
                  <a:pt x="55" y="31"/>
                  <a:pt x="52" y="30"/>
                </a:cubicBezTo>
                <a:cubicBezTo>
                  <a:pt x="52" y="59"/>
                  <a:pt x="52" y="88"/>
                  <a:pt x="52" y="118"/>
                </a:cubicBezTo>
                <a:cubicBezTo>
                  <a:pt x="52" y="120"/>
                  <a:pt x="52" y="122"/>
                  <a:pt x="52" y="125"/>
                </a:cubicBezTo>
                <a:cubicBezTo>
                  <a:pt x="52" y="131"/>
                  <a:pt x="50" y="135"/>
                  <a:pt x="44" y="135"/>
                </a:cubicBezTo>
                <a:cubicBezTo>
                  <a:pt x="38" y="135"/>
                  <a:pt x="35" y="131"/>
                  <a:pt x="35" y="125"/>
                </a:cubicBezTo>
                <a:cubicBezTo>
                  <a:pt x="36" y="108"/>
                  <a:pt x="35" y="91"/>
                  <a:pt x="35" y="75"/>
                </a:cubicBezTo>
                <a:cubicBezTo>
                  <a:pt x="35" y="72"/>
                  <a:pt x="35" y="69"/>
                  <a:pt x="35" y="66"/>
                </a:cubicBezTo>
                <a:cubicBezTo>
                  <a:pt x="31" y="67"/>
                  <a:pt x="33" y="70"/>
                  <a:pt x="33" y="72"/>
                </a:cubicBezTo>
                <a:cubicBezTo>
                  <a:pt x="33" y="89"/>
                  <a:pt x="32" y="106"/>
                  <a:pt x="33" y="122"/>
                </a:cubicBezTo>
                <a:cubicBezTo>
                  <a:pt x="33" y="129"/>
                  <a:pt x="32" y="135"/>
                  <a:pt x="24" y="135"/>
                </a:cubicBezTo>
                <a:cubicBezTo>
                  <a:pt x="17" y="135"/>
                  <a:pt x="16" y="129"/>
                  <a:pt x="16" y="122"/>
                </a:cubicBezTo>
                <a:cubicBezTo>
                  <a:pt x="16" y="93"/>
                  <a:pt x="16" y="64"/>
                  <a:pt x="16" y="35"/>
                </a:cubicBezTo>
                <a:cubicBezTo>
                  <a:pt x="16" y="33"/>
                  <a:pt x="16" y="32"/>
                  <a:pt x="15" y="30"/>
                </a:cubicBezTo>
                <a:cubicBezTo>
                  <a:pt x="14" y="33"/>
                  <a:pt x="13" y="37"/>
                  <a:pt x="12" y="40"/>
                </a:cubicBezTo>
                <a:cubicBezTo>
                  <a:pt x="12" y="43"/>
                  <a:pt x="10" y="45"/>
                  <a:pt x="7" y="45"/>
                </a:cubicBezTo>
                <a:cubicBezTo>
                  <a:pt x="4" y="45"/>
                  <a:pt x="2" y="43"/>
                  <a:pt x="1" y="40"/>
                </a:cubicBezTo>
                <a:cubicBezTo>
                  <a:pt x="1" y="31"/>
                  <a:pt x="0" y="21"/>
                  <a:pt x="0" y="12"/>
                </a:cubicBezTo>
                <a:cubicBezTo>
                  <a:pt x="0" y="11"/>
                  <a:pt x="1" y="9"/>
                  <a:pt x="1" y="9"/>
                </a:cubicBezTo>
                <a:cubicBezTo>
                  <a:pt x="8" y="10"/>
                  <a:pt x="8" y="4"/>
                  <a:pt x="9" y="0"/>
                </a:cubicBezTo>
                <a:close/>
              </a:path>
            </a:pathLst>
          </a:custGeom>
          <a:solidFill>
            <a:srgbClr val="DFA96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40"/>
          <p:cNvSpPr/>
          <p:nvPr/>
        </p:nvSpPr>
        <p:spPr>
          <a:xfrm>
            <a:off x="10515461" y="2292448"/>
            <a:ext cx="292553" cy="280851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31" y="15"/>
                </a:moveTo>
                <a:cubicBezTo>
                  <a:pt x="31" y="23"/>
                  <a:pt x="24" y="30"/>
                  <a:pt x="16" y="30"/>
                </a:cubicBezTo>
                <a:cubicBezTo>
                  <a:pt x="7" y="30"/>
                  <a:pt x="1" y="23"/>
                  <a:pt x="0" y="15"/>
                </a:cubicBezTo>
                <a:cubicBezTo>
                  <a:pt x="0" y="7"/>
                  <a:pt x="7" y="0"/>
                  <a:pt x="16" y="0"/>
                </a:cubicBezTo>
                <a:cubicBezTo>
                  <a:pt x="24" y="0"/>
                  <a:pt x="31" y="7"/>
                  <a:pt x="31" y="15"/>
                </a:cubicBezTo>
                <a:close/>
              </a:path>
            </a:pathLst>
          </a:custGeom>
          <a:solidFill>
            <a:srgbClr val="DFA96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40"/>
          <p:cNvSpPr/>
          <p:nvPr/>
        </p:nvSpPr>
        <p:spPr>
          <a:xfrm>
            <a:off x="9704113" y="2284647"/>
            <a:ext cx="288653" cy="288652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15" y="31"/>
                </a:moveTo>
                <a:cubicBezTo>
                  <a:pt x="7" y="31"/>
                  <a:pt x="0" y="24"/>
                  <a:pt x="0" y="16"/>
                </a:cubicBezTo>
                <a:cubicBezTo>
                  <a:pt x="0" y="7"/>
                  <a:pt x="7" y="0"/>
                  <a:pt x="15" y="1"/>
                </a:cubicBezTo>
                <a:cubicBezTo>
                  <a:pt x="24" y="1"/>
                  <a:pt x="31" y="8"/>
                  <a:pt x="30" y="16"/>
                </a:cubicBezTo>
                <a:cubicBezTo>
                  <a:pt x="30" y="24"/>
                  <a:pt x="24" y="31"/>
                  <a:pt x="15" y="31"/>
                </a:cubicBezTo>
                <a:close/>
              </a:path>
            </a:pathLst>
          </a:custGeom>
          <a:solidFill>
            <a:srgbClr val="DFA96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40"/>
          <p:cNvSpPr/>
          <p:nvPr/>
        </p:nvSpPr>
        <p:spPr>
          <a:xfrm>
            <a:off x="10823617" y="2050604"/>
            <a:ext cx="448582" cy="448581"/>
          </a:xfrm>
          <a:custGeom>
            <a:avLst/>
            <a:gdLst/>
            <a:ahLst/>
            <a:cxnLst/>
            <a:rect l="l" t="t" r="r" b="b"/>
            <a:pathLst>
              <a:path w="48" h="48" extrusionOk="0">
                <a:moveTo>
                  <a:pt x="3" y="44"/>
                </a:moveTo>
                <a:cubicBezTo>
                  <a:pt x="6" y="40"/>
                  <a:pt x="7" y="36"/>
                  <a:pt x="4" y="31"/>
                </a:cubicBezTo>
                <a:cubicBezTo>
                  <a:pt x="0" y="22"/>
                  <a:pt x="4" y="11"/>
                  <a:pt x="13" y="6"/>
                </a:cubicBezTo>
                <a:cubicBezTo>
                  <a:pt x="21" y="0"/>
                  <a:pt x="33" y="1"/>
                  <a:pt x="40" y="8"/>
                </a:cubicBezTo>
                <a:cubicBezTo>
                  <a:pt x="47" y="16"/>
                  <a:pt x="48" y="27"/>
                  <a:pt x="42" y="35"/>
                </a:cubicBezTo>
                <a:cubicBezTo>
                  <a:pt x="37" y="44"/>
                  <a:pt x="26" y="48"/>
                  <a:pt x="17" y="44"/>
                </a:cubicBezTo>
                <a:cubicBezTo>
                  <a:pt x="11" y="41"/>
                  <a:pt x="8" y="42"/>
                  <a:pt x="3" y="44"/>
                </a:cubicBezTo>
                <a:close/>
              </a:path>
            </a:pathLst>
          </a:custGeom>
          <a:solidFill>
            <a:srgbClr val="DFA96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40"/>
          <p:cNvSpPr/>
          <p:nvPr/>
        </p:nvSpPr>
        <p:spPr>
          <a:xfrm>
            <a:off x="9236027" y="2050604"/>
            <a:ext cx="448582" cy="448581"/>
          </a:xfrm>
          <a:custGeom>
            <a:avLst/>
            <a:gdLst/>
            <a:ahLst/>
            <a:cxnLst/>
            <a:rect l="l" t="t" r="r" b="b"/>
            <a:pathLst>
              <a:path w="48" h="48" extrusionOk="0">
                <a:moveTo>
                  <a:pt x="45" y="45"/>
                </a:moveTo>
                <a:cubicBezTo>
                  <a:pt x="40" y="41"/>
                  <a:pt x="37" y="41"/>
                  <a:pt x="32" y="44"/>
                </a:cubicBezTo>
                <a:cubicBezTo>
                  <a:pt x="23" y="48"/>
                  <a:pt x="12" y="44"/>
                  <a:pt x="6" y="36"/>
                </a:cubicBezTo>
                <a:cubicBezTo>
                  <a:pt x="0" y="27"/>
                  <a:pt x="1" y="16"/>
                  <a:pt x="8" y="9"/>
                </a:cubicBezTo>
                <a:cubicBezTo>
                  <a:pt x="15" y="2"/>
                  <a:pt x="26" y="0"/>
                  <a:pt x="35" y="5"/>
                </a:cubicBezTo>
                <a:cubicBezTo>
                  <a:pt x="43" y="10"/>
                  <a:pt x="48" y="21"/>
                  <a:pt x="45" y="30"/>
                </a:cubicBezTo>
                <a:cubicBezTo>
                  <a:pt x="43" y="35"/>
                  <a:pt x="41" y="40"/>
                  <a:pt x="45" y="45"/>
                </a:cubicBezTo>
                <a:close/>
              </a:path>
            </a:pathLst>
          </a:custGeom>
          <a:solidFill>
            <a:srgbClr val="DFA96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40"/>
          <p:cNvSpPr/>
          <p:nvPr/>
        </p:nvSpPr>
        <p:spPr>
          <a:xfrm>
            <a:off x="10125390" y="2620107"/>
            <a:ext cx="74114" cy="93617"/>
          </a:xfrm>
          <a:custGeom>
            <a:avLst/>
            <a:gdLst/>
            <a:ahLst/>
            <a:cxnLst/>
            <a:rect l="l" t="t" r="r" b="b"/>
            <a:pathLst>
              <a:path w="8" h="10" extrusionOk="0">
                <a:moveTo>
                  <a:pt x="5" y="10"/>
                </a:moveTo>
                <a:cubicBezTo>
                  <a:pt x="2" y="9"/>
                  <a:pt x="0" y="6"/>
                  <a:pt x="1" y="3"/>
                </a:cubicBezTo>
                <a:cubicBezTo>
                  <a:pt x="1" y="2"/>
                  <a:pt x="1" y="0"/>
                  <a:pt x="4" y="0"/>
                </a:cubicBezTo>
                <a:cubicBezTo>
                  <a:pt x="8" y="1"/>
                  <a:pt x="6" y="5"/>
                  <a:pt x="7" y="6"/>
                </a:cubicBezTo>
                <a:cubicBezTo>
                  <a:pt x="8" y="7"/>
                  <a:pt x="6" y="9"/>
                  <a:pt x="5" y="10"/>
                </a:cubicBezTo>
                <a:close/>
              </a:path>
            </a:pathLst>
          </a:custGeom>
          <a:solidFill>
            <a:srgbClr val="DFA96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40"/>
          <p:cNvSpPr/>
          <p:nvPr/>
        </p:nvSpPr>
        <p:spPr>
          <a:xfrm>
            <a:off x="10589574" y="2452377"/>
            <a:ext cx="105319" cy="54610"/>
          </a:xfrm>
          <a:custGeom>
            <a:avLst/>
            <a:gdLst/>
            <a:ahLst/>
            <a:cxnLst/>
            <a:rect l="l" t="t" r="r" b="b"/>
            <a:pathLst>
              <a:path w="11" h="6" extrusionOk="0">
                <a:moveTo>
                  <a:pt x="11" y="6"/>
                </a:moveTo>
                <a:cubicBezTo>
                  <a:pt x="7" y="4"/>
                  <a:pt x="4" y="2"/>
                  <a:pt x="0" y="2"/>
                </a:cubicBezTo>
                <a:cubicBezTo>
                  <a:pt x="4" y="0"/>
                  <a:pt x="8" y="0"/>
                  <a:pt x="11" y="6"/>
                </a:cubicBezTo>
                <a:close/>
              </a:path>
            </a:pathLst>
          </a:custGeom>
          <a:solidFill>
            <a:srgbClr val="DFA96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40"/>
          <p:cNvSpPr/>
          <p:nvPr/>
        </p:nvSpPr>
        <p:spPr>
          <a:xfrm>
            <a:off x="9770425" y="2491384"/>
            <a:ext cx="140426" cy="62411"/>
          </a:xfrm>
          <a:custGeom>
            <a:avLst/>
            <a:gdLst/>
            <a:ahLst/>
            <a:cxnLst/>
            <a:rect l="l" t="t" r="r" b="b"/>
            <a:pathLst>
              <a:path w="15" h="7" extrusionOk="0">
                <a:moveTo>
                  <a:pt x="0" y="0"/>
                </a:moveTo>
                <a:cubicBezTo>
                  <a:pt x="5" y="0"/>
                  <a:pt x="10" y="0"/>
                  <a:pt x="15" y="0"/>
                </a:cubicBezTo>
                <a:cubicBezTo>
                  <a:pt x="11" y="7"/>
                  <a:pt x="7" y="7"/>
                  <a:pt x="0" y="0"/>
                </a:cubicBezTo>
                <a:close/>
              </a:path>
            </a:pathLst>
          </a:custGeom>
          <a:solidFill>
            <a:srgbClr val="DFA96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40"/>
          <p:cNvSpPr/>
          <p:nvPr/>
        </p:nvSpPr>
        <p:spPr>
          <a:xfrm>
            <a:off x="10882128" y="2116916"/>
            <a:ext cx="323759" cy="327660"/>
          </a:xfrm>
          <a:custGeom>
            <a:avLst/>
            <a:gdLst/>
            <a:ahLst/>
            <a:cxnLst/>
            <a:rect l="l" t="t" r="r" b="b"/>
            <a:pathLst>
              <a:path w="35" h="35" extrusionOk="0">
                <a:moveTo>
                  <a:pt x="0" y="18"/>
                </a:moveTo>
                <a:cubicBezTo>
                  <a:pt x="0" y="8"/>
                  <a:pt x="7" y="1"/>
                  <a:pt x="17" y="0"/>
                </a:cubicBezTo>
                <a:cubicBezTo>
                  <a:pt x="27" y="0"/>
                  <a:pt x="35" y="8"/>
                  <a:pt x="35" y="18"/>
                </a:cubicBezTo>
                <a:cubicBezTo>
                  <a:pt x="35" y="27"/>
                  <a:pt x="27" y="35"/>
                  <a:pt x="18" y="35"/>
                </a:cubicBezTo>
                <a:cubicBezTo>
                  <a:pt x="8" y="35"/>
                  <a:pt x="0" y="27"/>
                  <a:pt x="0" y="18"/>
                </a:cubicBezTo>
                <a:close/>
              </a:path>
            </a:pathLst>
          </a:custGeom>
          <a:solidFill>
            <a:srgbClr val="DFA96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40"/>
          <p:cNvSpPr/>
          <p:nvPr/>
        </p:nvSpPr>
        <p:spPr>
          <a:xfrm>
            <a:off x="9302340" y="2116916"/>
            <a:ext cx="335461" cy="327660"/>
          </a:xfrm>
          <a:custGeom>
            <a:avLst/>
            <a:gdLst/>
            <a:ahLst/>
            <a:cxnLst/>
            <a:rect l="l" t="t" r="r" b="b"/>
            <a:pathLst>
              <a:path w="36" h="35" extrusionOk="0">
                <a:moveTo>
                  <a:pt x="18" y="0"/>
                </a:moveTo>
                <a:cubicBezTo>
                  <a:pt x="28" y="0"/>
                  <a:pt x="35" y="8"/>
                  <a:pt x="35" y="17"/>
                </a:cubicBezTo>
                <a:cubicBezTo>
                  <a:pt x="36" y="27"/>
                  <a:pt x="28" y="35"/>
                  <a:pt x="18" y="35"/>
                </a:cubicBezTo>
                <a:cubicBezTo>
                  <a:pt x="8" y="35"/>
                  <a:pt x="0" y="27"/>
                  <a:pt x="1" y="17"/>
                </a:cubicBezTo>
                <a:cubicBezTo>
                  <a:pt x="1" y="8"/>
                  <a:pt x="9" y="0"/>
                  <a:pt x="18" y="0"/>
                </a:cubicBezTo>
                <a:close/>
              </a:path>
            </a:pathLst>
          </a:custGeom>
          <a:solidFill>
            <a:srgbClr val="DFA96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1" name="Google Shape;1811;p40"/>
          <p:cNvGrpSpPr/>
          <p:nvPr/>
        </p:nvGrpSpPr>
        <p:grpSpPr>
          <a:xfrm>
            <a:off x="6265863" y="4278313"/>
            <a:ext cx="2119312" cy="1550988"/>
            <a:chOff x="6265863" y="4278313"/>
            <a:chExt cx="2119312" cy="1550988"/>
          </a:xfrm>
        </p:grpSpPr>
        <p:sp>
          <p:nvSpPr>
            <p:cNvPr id="1812" name="Google Shape;1812;p40"/>
            <p:cNvSpPr/>
            <p:nvPr/>
          </p:nvSpPr>
          <p:spPr>
            <a:xfrm>
              <a:off x="6265863" y="4306888"/>
              <a:ext cx="1069975" cy="1511300"/>
            </a:xfrm>
            <a:custGeom>
              <a:avLst/>
              <a:gdLst/>
              <a:ahLst/>
              <a:cxnLst/>
              <a:rect l="l" t="t" r="r" b="b"/>
              <a:pathLst>
                <a:path w="111" h="156" extrusionOk="0">
                  <a:moveTo>
                    <a:pt x="0" y="2"/>
                  </a:moveTo>
                  <a:cubicBezTo>
                    <a:pt x="3" y="0"/>
                    <a:pt x="5" y="2"/>
                    <a:pt x="7" y="3"/>
                  </a:cubicBezTo>
                  <a:cubicBezTo>
                    <a:pt x="32" y="13"/>
                    <a:pt x="57" y="23"/>
                    <a:pt x="82" y="34"/>
                  </a:cubicBezTo>
                  <a:cubicBezTo>
                    <a:pt x="87" y="36"/>
                    <a:pt x="91" y="38"/>
                    <a:pt x="95" y="41"/>
                  </a:cubicBezTo>
                  <a:cubicBezTo>
                    <a:pt x="109" y="52"/>
                    <a:pt x="111" y="66"/>
                    <a:pt x="97" y="77"/>
                  </a:cubicBezTo>
                  <a:cubicBezTo>
                    <a:pt x="89" y="84"/>
                    <a:pt x="89" y="91"/>
                    <a:pt x="90" y="101"/>
                  </a:cubicBezTo>
                  <a:cubicBezTo>
                    <a:pt x="91" y="115"/>
                    <a:pt x="92" y="130"/>
                    <a:pt x="92" y="145"/>
                  </a:cubicBezTo>
                  <a:cubicBezTo>
                    <a:pt x="92" y="151"/>
                    <a:pt x="90" y="155"/>
                    <a:pt x="83" y="155"/>
                  </a:cubicBezTo>
                  <a:cubicBezTo>
                    <a:pt x="77" y="155"/>
                    <a:pt x="75" y="151"/>
                    <a:pt x="75" y="145"/>
                  </a:cubicBezTo>
                  <a:cubicBezTo>
                    <a:pt x="75" y="129"/>
                    <a:pt x="74" y="113"/>
                    <a:pt x="72" y="97"/>
                  </a:cubicBezTo>
                  <a:cubicBezTo>
                    <a:pt x="72" y="93"/>
                    <a:pt x="62" y="85"/>
                    <a:pt x="59" y="87"/>
                  </a:cubicBezTo>
                  <a:cubicBezTo>
                    <a:pt x="57" y="87"/>
                    <a:pt x="57" y="90"/>
                    <a:pt x="56" y="92"/>
                  </a:cubicBezTo>
                  <a:cubicBezTo>
                    <a:pt x="53" y="108"/>
                    <a:pt x="50" y="124"/>
                    <a:pt x="48" y="141"/>
                  </a:cubicBezTo>
                  <a:cubicBezTo>
                    <a:pt x="47" y="143"/>
                    <a:pt x="47" y="145"/>
                    <a:pt x="47" y="146"/>
                  </a:cubicBezTo>
                  <a:cubicBezTo>
                    <a:pt x="46" y="152"/>
                    <a:pt x="43" y="156"/>
                    <a:pt x="37" y="155"/>
                  </a:cubicBezTo>
                  <a:cubicBezTo>
                    <a:pt x="31" y="154"/>
                    <a:pt x="29" y="149"/>
                    <a:pt x="30" y="144"/>
                  </a:cubicBezTo>
                  <a:cubicBezTo>
                    <a:pt x="33" y="124"/>
                    <a:pt x="36" y="105"/>
                    <a:pt x="40" y="86"/>
                  </a:cubicBezTo>
                  <a:cubicBezTo>
                    <a:pt x="44" y="70"/>
                    <a:pt x="48" y="55"/>
                    <a:pt x="53" y="40"/>
                  </a:cubicBezTo>
                  <a:cubicBezTo>
                    <a:pt x="55" y="36"/>
                    <a:pt x="54" y="34"/>
                    <a:pt x="50" y="32"/>
                  </a:cubicBezTo>
                  <a:cubicBezTo>
                    <a:pt x="38" y="28"/>
                    <a:pt x="26" y="23"/>
                    <a:pt x="15" y="18"/>
                  </a:cubicBezTo>
                  <a:cubicBezTo>
                    <a:pt x="12" y="17"/>
                    <a:pt x="8" y="15"/>
                    <a:pt x="10" y="11"/>
                  </a:cubicBezTo>
                  <a:cubicBezTo>
                    <a:pt x="12" y="8"/>
                    <a:pt x="9" y="8"/>
                    <a:pt x="7" y="7"/>
                  </a:cubicBezTo>
                  <a:cubicBezTo>
                    <a:pt x="5" y="5"/>
                    <a:pt x="2" y="5"/>
                    <a:pt x="0" y="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40"/>
            <p:cNvSpPr/>
            <p:nvPr/>
          </p:nvSpPr>
          <p:spPr>
            <a:xfrm>
              <a:off x="7421563" y="4918076"/>
              <a:ext cx="847725" cy="911225"/>
            </a:xfrm>
            <a:custGeom>
              <a:avLst/>
              <a:gdLst/>
              <a:ahLst/>
              <a:cxnLst/>
              <a:rect l="l" t="t" r="r" b="b"/>
              <a:pathLst>
                <a:path w="88" h="94" extrusionOk="0">
                  <a:moveTo>
                    <a:pt x="51" y="84"/>
                  </a:moveTo>
                  <a:cubicBezTo>
                    <a:pt x="46" y="87"/>
                    <a:pt x="41" y="89"/>
                    <a:pt x="37" y="91"/>
                  </a:cubicBezTo>
                  <a:cubicBezTo>
                    <a:pt x="32" y="94"/>
                    <a:pt x="27" y="92"/>
                    <a:pt x="25" y="87"/>
                  </a:cubicBezTo>
                  <a:cubicBezTo>
                    <a:pt x="23" y="83"/>
                    <a:pt x="24" y="79"/>
                    <a:pt x="29" y="76"/>
                  </a:cubicBezTo>
                  <a:cubicBezTo>
                    <a:pt x="33" y="74"/>
                    <a:pt x="35" y="74"/>
                    <a:pt x="33" y="67"/>
                  </a:cubicBezTo>
                  <a:cubicBezTo>
                    <a:pt x="28" y="55"/>
                    <a:pt x="32" y="42"/>
                    <a:pt x="38" y="29"/>
                  </a:cubicBezTo>
                  <a:cubicBezTo>
                    <a:pt x="28" y="27"/>
                    <a:pt x="18" y="24"/>
                    <a:pt x="8" y="22"/>
                  </a:cubicBezTo>
                  <a:cubicBezTo>
                    <a:pt x="4" y="21"/>
                    <a:pt x="0" y="20"/>
                    <a:pt x="1" y="16"/>
                  </a:cubicBezTo>
                  <a:cubicBezTo>
                    <a:pt x="1" y="12"/>
                    <a:pt x="0" y="6"/>
                    <a:pt x="5" y="3"/>
                  </a:cubicBezTo>
                  <a:cubicBezTo>
                    <a:pt x="9" y="0"/>
                    <a:pt x="12" y="3"/>
                    <a:pt x="13" y="8"/>
                  </a:cubicBezTo>
                  <a:cubicBezTo>
                    <a:pt x="13" y="10"/>
                    <a:pt x="12" y="12"/>
                    <a:pt x="16" y="12"/>
                  </a:cubicBezTo>
                  <a:cubicBezTo>
                    <a:pt x="27" y="15"/>
                    <a:pt x="39" y="19"/>
                    <a:pt x="51" y="20"/>
                  </a:cubicBezTo>
                  <a:cubicBezTo>
                    <a:pt x="53" y="25"/>
                    <a:pt x="54" y="29"/>
                    <a:pt x="59" y="32"/>
                  </a:cubicBezTo>
                  <a:cubicBezTo>
                    <a:pt x="63" y="35"/>
                    <a:pt x="68" y="36"/>
                    <a:pt x="73" y="32"/>
                  </a:cubicBezTo>
                  <a:cubicBezTo>
                    <a:pt x="74" y="32"/>
                    <a:pt x="76" y="31"/>
                    <a:pt x="77" y="32"/>
                  </a:cubicBezTo>
                  <a:cubicBezTo>
                    <a:pt x="85" y="32"/>
                    <a:pt x="86" y="38"/>
                    <a:pt x="87" y="43"/>
                  </a:cubicBezTo>
                  <a:cubicBezTo>
                    <a:pt x="88" y="50"/>
                    <a:pt x="83" y="53"/>
                    <a:pt x="77" y="55"/>
                  </a:cubicBezTo>
                  <a:cubicBezTo>
                    <a:pt x="73" y="61"/>
                    <a:pt x="68" y="58"/>
                    <a:pt x="65" y="57"/>
                  </a:cubicBezTo>
                  <a:cubicBezTo>
                    <a:pt x="71" y="61"/>
                    <a:pt x="72" y="63"/>
                    <a:pt x="69" y="73"/>
                  </a:cubicBezTo>
                  <a:cubicBezTo>
                    <a:pt x="64" y="79"/>
                    <a:pt x="60" y="85"/>
                    <a:pt x="51" y="8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40"/>
            <p:cNvSpPr/>
            <p:nvPr/>
          </p:nvSpPr>
          <p:spPr>
            <a:xfrm>
              <a:off x="7913688" y="5461001"/>
              <a:ext cx="433387" cy="368300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0" y="28"/>
                  </a:moveTo>
                  <a:cubicBezTo>
                    <a:pt x="6" y="26"/>
                    <a:pt x="12" y="22"/>
                    <a:pt x="16" y="17"/>
                  </a:cubicBezTo>
                  <a:cubicBezTo>
                    <a:pt x="18" y="14"/>
                    <a:pt x="21" y="11"/>
                    <a:pt x="19" y="8"/>
                  </a:cubicBezTo>
                  <a:cubicBezTo>
                    <a:pt x="16" y="2"/>
                    <a:pt x="18" y="1"/>
                    <a:pt x="23" y="1"/>
                  </a:cubicBezTo>
                  <a:cubicBezTo>
                    <a:pt x="24" y="1"/>
                    <a:pt x="25" y="1"/>
                    <a:pt x="26" y="0"/>
                  </a:cubicBezTo>
                  <a:cubicBezTo>
                    <a:pt x="27" y="0"/>
                    <a:pt x="28" y="1"/>
                    <a:pt x="29" y="1"/>
                  </a:cubicBezTo>
                  <a:cubicBezTo>
                    <a:pt x="35" y="0"/>
                    <a:pt x="41" y="1"/>
                    <a:pt x="43" y="8"/>
                  </a:cubicBezTo>
                  <a:cubicBezTo>
                    <a:pt x="45" y="14"/>
                    <a:pt x="41" y="18"/>
                    <a:pt x="36" y="21"/>
                  </a:cubicBezTo>
                  <a:cubicBezTo>
                    <a:pt x="28" y="27"/>
                    <a:pt x="19" y="31"/>
                    <a:pt x="10" y="35"/>
                  </a:cubicBezTo>
                  <a:cubicBezTo>
                    <a:pt x="4" y="38"/>
                    <a:pt x="0" y="35"/>
                    <a:pt x="0" y="2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40"/>
            <p:cNvSpPr/>
            <p:nvPr/>
          </p:nvSpPr>
          <p:spPr>
            <a:xfrm>
              <a:off x="6862763" y="4278313"/>
              <a:ext cx="288925" cy="300038"/>
            </a:xfrm>
            <a:custGeom>
              <a:avLst/>
              <a:gdLst/>
              <a:ahLst/>
              <a:cxnLst/>
              <a:rect l="l" t="t" r="r" b="b"/>
              <a:pathLst>
                <a:path w="30" h="31" extrusionOk="0">
                  <a:moveTo>
                    <a:pt x="30" y="16"/>
                  </a:moveTo>
                  <a:cubicBezTo>
                    <a:pt x="30" y="24"/>
                    <a:pt x="23" y="31"/>
                    <a:pt x="15" y="31"/>
                  </a:cubicBezTo>
                  <a:cubicBezTo>
                    <a:pt x="6" y="31"/>
                    <a:pt x="0" y="24"/>
                    <a:pt x="0" y="16"/>
                  </a:cubicBezTo>
                  <a:cubicBezTo>
                    <a:pt x="0" y="7"/>
                    <a:pt x="7" y="0"/>
                    <a:pt x="16" y="1"/>
                  </a:cubicBezTo>
                  <a:cubicBezTo>
                    <a:pt x="24" y="1"/>
                    <a:pt x="30" y="7"/>
                    <a:pt x="30" y="16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40"/>
            <p:cNvSpPr/>
            <p:nvPr/>
          </p:nvSpPr>
          <p:spPr>
            <a:xfrm>
              <a:off x="7904163" y="4956176"/>
              <a:ext cx="317500" cy="330200"/>
            </a:xfrm>
            <a:custGeom>
              <a:avLst/>
              <a:gdLst/>
              <a:ahLst/>
              <a:cxnLst/>
              <a:rect l="l" t="t" r="r" b="b"/>
              <a:pathLst>
                <a:path w="33" h="34" extrusionOk="0">
                  <a:moveTo>
                    <a:pt x="27" y="28"/>
                  </a:moveTo>
                  <a:cubicBezTo>
                    <a:pt x="26" y="28"/>
                    <a:pt x="25" y="29"/>
                    <a:pt x="24" y="29"/>
                  </a:cubicBezTo>
                  <a:cubicBezTo>
                    <a:pt x="19" y="34"/>
                    <a:pt x="13" y="32"/>
                    <a:pt x="7" y="29"/>
                  </a:cubicBezTo>
                  <a:cubicBezTo>
                    <a:pt x="3" y="26"/>
                    <a:pt x="0" y="22"/>
                    <a:pt x="1" y="16"/>
                  </a:cubicBezTo>
                  <a:cubicBezTo>
                    <a:pt x="1" y="9"/>
                    <a:pt x="5" y="4"/>
                    <a:pt x="12" y="2"/>
                  </a:cubicBezTo>
                  <a:cubicBezTo>
                    <a:pt x="18" y="0"/>
                    <a:pt x="24" y="1"/>
                    <a:pt x="28" y="7"/>
                  </a:cubicBezTo>
                  <a:cubicBezTo>
                    <a:pt x="32" y="13"/>
                    <a:pt x="33" y="19"/>
                    <a:pt x="27" y="25"/>
                  </a:cubicBezTo>
                  <a:cubicBezTo>
                    <a:pt x="27" y="26"/>
                    <a:pt x="27" y="27"/>
                    <a:pt x="27" y="2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40"/>
            <p:cNvSpPr/>
            <p:nvPr/>
          </p:nvSpPr>
          <p:spPr>
            <a:xfrm>
              <a:off x="7999413" y="5451476"/>
              <a:ext cx="174625" cy="173038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7" y="1"/>
                  </a:moveTo>
                  <a:cubicBezTo>
                    <a:pt x="16" y="4"/>
                    <a:pt x="14" y="3"/>
                    <a:pt x="12" y="3"/>
                  </a:cubicBezTo>
                  <a:cubicBezTo>
                    <a:pt x="9" y="3"/>
                    <a:pt x="8" y="4"/>
                    <a:pt x="10" y="7"/>
                  </a:cubicBezTo>
                  <a:cubicBezTo>
                    <a:pt x="13" y="12"/>
                    <a:pt x="11" y="15"/>
                    <a:pt x="7" y="18"/>
                  </a:cubicBezTo>
                  <a:cubicBezTo>
                    <a:pt x="10" y="10"/>
                    <a:pt x="9" y="4"/>
                    <a:pt x="0" y="1"/>
                  </a:cubicBezTo>
                  <a:cubicBezTo>
                    <a:pt x="6" y="2"/>
                    <a:pt x="12" y="2"/>
                    <a:pt x="17" y="0"/>
                  </a:cubicBezTo>
                  <a:cubicBezTo>
                    <a:pt x="18" y="1"/>
                    <a:pt x="18" y="1"/>
                    <a:pt x="17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40"/>
            <p:cNvSpPr/>
            <p:nvPr/>
          </p:nvSpPr>
          <p:spPr>
            <a:xfrm>
              <a:off x="8259763" y="4899026"/>
              <a:ext cx="125412" cy="76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0" y="6"/>
                  </a:moveTo>
                  <a:cubicBezTo>
                    <a:pt x="3" y="1"/>
                    <a:pt x="6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9" y="8"/>
                    <a:pt x="5" y="5"/>
                    <a:pt x="0" y="6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40"/>
            <p:cNvSpPr/>
            <p:nvPr/>
          </p:nvSpPr>
          <p:spPr>
            <a:xfrm>
              <a:off x="8183563" y="4849813"/>
              <a:ext cx="66675" cy="87313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0" y="9"/>
                  </a:moveTo>
                  <a:cubicBezTo>
                    <a:pt x="0" y="4"/>
                    <a:pt x="1" y="1"/>
                    <a:pt x="5" y="0"/>
                  </a:cubicBezTo>
                  <a:cubicBezTo>
                    <a:pt x="5" y="0"/>
                    <a:pt x="7" y="1"/>
                    <a:pt x="7" y="1"/>
                  </a:cubicBezTo>
                  <a:cubicBezTo>
                    <a:pt x="7" y="5"/>
                    <a:pt x="4" y="7"/>
                    <a:pt x="0" y="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40"/>
            <p:cNvSpPr/>
            <p:nvPr/>
          </p:nvSpPr>
          <p:spPr>
            <a:xfrm>
              <a:off x="8240713" y="5005388"/>
              <a:ext cx="106362" cy="57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11" y="4"/>
                  </a:moveTo>
                  <a:cubicBezTo>
                    <a:pt x="7" y="6"/>
                    <a:pt x="5" y="5"/>
                    <a:pt x="0" y="3"/>
                  </a:cubicBezTo>
                  <a:cubicBezTo>
                    <a:pt x="5" y="1"/>
                    <a:pt x="8" y="0"/>
                    <a:pt x="11" y="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40"/>
            <p:cNvSpPr/>
            <p:nvPr/>
          </p:nvSpPr>
          <p:spPr>
            <a:xfrm>
              <a:off x="7894638" y="5364163"/>
              <a:ext cx="211137" cy="95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0"/>
                  </a:moveTo>
                  <a:cubicBezTo>
                    <a:pt x="15" y="1"/>
                    <a:pt x="7" y="1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40"/>
            <p:cNvSpPr/>
            <p:nvPr/>
          </p:nvSpPr>
          <p:spPr>
            <a:xfrm>
              <a:off x="7970838" y="5237163"/>
              <a:ext cx="163512" cy="58738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0" y="0"/>
                  </a:moveTo>
                  <a:cubicBezTo>
                    <a:pt x="6" y="2"/>
                    <a:pt x="12" y="2"/>
                    <a:pt x="17" y="0"/>
                  </a:cubicBezTo>
                  <a:cubicBezTo>
                    <a:pt x="12" y="6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40"/>
            <p:cNvSpPr/>
            <p:nvPr/>
          </p:nvSpPr>
          <p:spPr>
            <a:xfrm>
              <a:off x="6891338" y="4452938"/>
              <a:ext cx="144462" cy="58738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0" y="2"/>
                  </a:moveTo>
                  <a:cubicBezTo>
                    <a:pt x="7" y="0"/>
                    <a:pt x="11" y="3"/>
                    <a:pt x="15" y="6"/>
                  </a:cubicBezTo>
                  <a:cubicBezTo>
                    <a:pt x="11" y="5"/>
                    <a:pt x="6" y="3"/>
                    <a:pt x="0" y="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40"/>
            <p:cNvSpPr/>
            <p:nvPr/>
          </p:nvSpPr>
          <p:spPr>
            <a:xfrm>
              <a:off x="7989888" y="5140326"/>
              <a:ext cx="144462" cy="77788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6"/>
                  </a:moveTo>
                  <a:cubicBezTo>
                    <a:pt x="2" y="1"/>
                    <a:pt x="6" y="0"/>
                    <a:pt x="9" y="1"/>
                  </a:cubicBezTo>
                  <a:cubicBezTo>
                    <a:pt x="12" y="1"/>
                    <a:pt x="15" y="2"/>
                    <a:pt x="15" y="5"/>
                  </a:cubicBezTo>
                  <a:cubicBezTo>
                    <a:pt x="14" y="8"/>
                    <a:pt x="11" y="5"/>
                    <a:pt x="9" y="6"/>
                  </a:cubicBezTo>
                  <a:cubicBezTo>
                    <a:pt x="6" y="6"/>
                    <a:pt x="4" y="6"/>
                    <a:pt x="0" y="6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41"/>
          <p:cNvSpPr/>
          <p:nvPr/>
        </p:nvSpPr>
        <p:spPr>
          <a:xfrm>
            <a:off x="735624" y="413238"/>
            <a:ext cx="10947888" cy="5996354"/>
          </a:xfrm>
          <a:custGeom>
            <a:avLst/>
            <a:gdLst/>
            <a:ahLst/>
            <a:cxnLst/>
            <a:rect l="l" t="t" r="r" b="b"/>
            <a:pathLst>
              <a:path w="10947888" h="5996354" extrusionOk="0">
                <a:moveTo>
                  <a:pt x="0" y="3094362"/>
                </a:moveTo>
                <a:lnTo>
                  <a:pt x="58074" y="3180478"/>
                </a:lnTo>
                <a:lnTo>
                  <a:pt x="81311" y="3208049"/>
                </a:lnTo>
                <a:lnTo>
                  <a:pt x="81311" y="5227581"/>
                </a:lnTo>
                <a:lnTo>
                  <a:pt x="0" y="5182687"/>
                </a:lnTo>
                <a:close/>
                <a:moveTo>
                  <a:pt x="2470091" y="0"/>
                </a:moveTo>
                <a:lnTo>
                  <a:pt x="10947888" y="0"/>
                </a:lnTo>
                <a:lnTo>
                  <a:pt x="10947888" y="5996354"/>
                </a:lnTo>
                <a:lnTo>
                  <a:pt x="0" y="5996354"/>
                </a:lnTo>
                <a:lnTo>
                  <a:pt x="0" y="5774070"/>
                </a:lnTo>
                <a:lnTo>
                  <a:pt x="81311" y="5812980"/>
                </a:lnTo>
                <a:lnTo>
                  <a:pt x="81311" y="5915043"/>
                </a:lnTo>
                <a:lnTo>
                  <a:pt x="10866577" y="5915043"/>
                </a:lnTo>
                <a:lnTo>
                  <a:pt x="10866577" y="81311"/>
                </a:lnTo>
                <a:lnTo>
                  <a:pt x="2559757" y="81311"/>
                </a:lnTo>
                <a:lnTo>
                  <a:pt x="2543770" y="62925"/>
                </a:lnTo>
                <a:cubicBezTo>
                  <a:pt x="2526757" y="46347"/>
                  <a:pt x="2509457" y="30870"/>
                  <a:pt x="2492102" y="16585"/>
                </a:cubicBezTo>
                <a:close/>
                <a:moveTo>
                  <a:pt x="0" y="0"/>
                </a:moveTo>
                <a:lnTo>
                  <a:pt x="932851" y="0"/>
                </a:lnTo>
                <a:lnTo>
                  <a:pt x="865733" y="31798"/>
                </a:lnTo>
                <a:lnTo>
                  <a:pt x="787165" y="81311"/>
                </a:lnTo>
                <a:lnTo>
                  <a:pt x="81311" y="81311"/>
                </a:lnTo>
                <a:lnTo>
                  <a:pt x="81311" y="715657"/>
                </a:lnTo>
                <a:lnTo>
                  <a:pt x="39611" y="763694"/>
                </a:lnTo>
                <a:lnTo>
                  <a:pt x="0" y="820980"/>
                </a:lnTo>
                <a:close/>
              </a:path>
            </a:pathLst>
          </a:custGeom>
          <a:solidFill>
            <a:srgbClr val="DFA9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41"/>
          <p:cNvSpPr txBox="1"/>
          <p:nvPr/>
        </p:nvSpPr>
        <p:spPr>
          <a:xfrm>
            <a:off x="-304800" y="478133"/>
            <a:ext cx="4107996" cy="204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Column </a:t>
            </a:r>
            <a:endParaRPr/>
          </a:p>
          <a:p>
            <a:pPr marL="0" marR="0" lvl="0" indent="0" algn="r" rtl="0">
              <a:lnSpc>
                <a:spcPct val="11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endParaRPr/>
          </a:p>
        </p:txBody>
      </p:sp>
      <p:sp>
        <p:nvSpPr>
          <p:cNvPr id="1831" name="Google Shape;1831;p41"/>
          <p:cNvSpPr txBox="1"/>
          <p:nvPr/>
        </p:nvSpPr>
        <p:spPr>
          <a:xfrm>
            <a:off x="5276030" y="1487801"/>
            <a:ext cx="5992046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C67FB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CC67F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C67FB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/>
          </a:p>
        </p:txBody>
      </p:sp>
      <p:sp>
        <p:nvSpPr>
          <p:cNvPr id="1832" name="Google Shape;1832;p41"/>
          <p:cNvSpPr txBox="1"/>
          <p:nvPr/>
        </p:nvSpPr>
        <p:spPr>
          <a:xfrm>
            <a:off x="5276029" y="863386"/>
            <a:ext cx="59920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p42"/>
          <p:cNvSpPr/>
          <p:nvPr/>
        </p:nvSpPr>
        <p:spPr>
          <a:xfrm>
            <a:off x="879231" y="413238"/>
            <a:ext cx="10801761" cy="5998464"/>
          </a:xfrm>
          <a:custGeom>
            <a:avLst/>
            <a:gdLst/>
            <a:ahLst/>
            <a:cxnLst/>
            <a:rect l="l" t="t" r="r" b="b"/>
            <a:pathLst>
              <a:path w="10801761" h="5998464" extrusionOk="0">
                <a:moveTo>
                  <a:pt x="0" y="3185946"/>
                </a:moveTo>
                <a:lnTo>
                  <a:pt x="85178" y="3239821"/>
                </a:lnTo>
                <a:lnTo>
                  <a:pt x="85178" y="5913286"/>
                </a:lnTo>
                <a:lnTo>
                  <a:pt x="594895" y="5913286"/>
                </a:lnTo>
                <a:lnTo>
                  <a:pt x="611335" y="5941646"/>
                </a:lnTo>
                <a:lnTo>
                  <a:pt x="650338" y="5998464"/>
                </a:lnTo>
                <a:lnTo>
                  <a:pt x="0" y="5998464"/>
                </a:lnTo>
                <a:close/>
                <a:moveTo>
                  <a:pt x="0" y="0"/>
                </a:moveTo>
                <a:lnTo>
                  <a:pt x="10801761" y="0"/>
                </a:lnTo>
                <a:lnTo>
                  <a:pt x="10801761" y="5998464"/>
                </a:lnTo>
                <a:lnTo>
                  <a:pt x="1826581" y="5998464"/>
                </a:lnTo>
                <a:lnTo>
                  <a:pt x="1814836" y="5980246"/>
                </a:lnTo>
                <a:lnTo>
                  <a:pt x="1764319" y="5913286"/>
                </a:lnTo>
                <a:lnTo>
                  <a:pt x="10716583" y="5913286"/>
                </a:lnTo>
                <a:lnTo>
                  <a:pt x="10716583" y="85178"/>
                </a:lnTo>
                <a:lnTo>
                  <a:pt x="85178" y="85178"/>
                </a:lnTo>
                <a:lnTo>
                  <a:pt x="85178" y="2289348"/>
                </a:lnTo>
                <a:lnTo>
                  <a:pt x="36475" y="2233911"/>
                </a:lnTo>
                <a:lnTo>
                  <a:pt x="0" y="215599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42"/>
          <p:cNvSpPr txBox="1"/>
          <p:nvPr/>
        </p:nvSpPr>
        <p:spPr>
          <a:xfrm>
            <a:off x="5641501" y="5164674"/>
            <a:ext cx="5321772" cy="653238"/>
          </a:xfrm>
          <a:prstGeom prst="rect">
            <a:avLst/>
          </a:prstGeom>
          <a:solidFill>
            <a:schemeClr val="accent3">
              <a:alpha val="51764"/>
            </a:schemeClr>
          </a:solidFill>
          <a:ln>
            <a:noFill/>
          </a:ln>
        </p:spPr>
        <p:txBody>
          <a:bodyPr spcFirstLastPara="1" wrap="square" lIns="72000" tIns="72000" rIns="72000" bIns="720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Time. You can simply impress your audience and add a unique zing and appeal to your Presentations.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42"/>
          <p:cNvSpPr txBox="1"/>
          <p:nvPr/>
        </p:nvSpPr>
        <p:spPr>
          <a:xfrm>
            <a:off x="5641501" y="2348048"/>
            <a:ext cx="5321773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BFA402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BFA40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BFA402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BFA40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BFA402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 sz="1200">
              <a:solidFill>
                <a:srgbClr val="BFA4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42"/>
          <p:cNvSpPr txBox="1"/>
          <p:nvPr/>
        </p:nvSpPr>
        <p:spPr>
          <a:xfrm>
            <a:off x="5641501" y="1313908"/>
            <a:ext cx="532177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BFA402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Easy to change colors, photos and Text. </a:t>
            </a:r>
            <a:endParaRPr sz="1400" b="1">
              <a:solidFill>
                <a:srgbClr val="BFA4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42"/>
          <p:cNvSpPr txBox="1"/>
          <p:nvPr/>
        </p:nvSpPr>
        <p:spPr>
          <a:xfrm>
            <a:off x="2819768" y="2928773"/>
            <a:ext cx="1838299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sz="120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2" name="Google Shape;1842;p42"/>
          <p:cNvSpPr txBox="1"/>
          <p:nvPr/>
        </p:nvSpPr>
        <p:spPr>
          <a:xfrm>
            <a:off x="1862666" y="694529"/>
            <a:ext cx="2795401" cy="1443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FA402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BFA402"/>
                </a:solidFill>
                <a:latin typeface="Arial"/>
                <a:ea typeface="Arial"/>
                <a:cs typeface="Arial"/>
                <a:sym typeface="Arial"/>
              </a:rPr>
              <a:t>Column </a:t>
            </a:r>
            <a:endParaRPr/>
          </a:p>
          <a:p>
            <a:pPr marL="0" marR="0" lvl="0" indent="0" algn="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BFA402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BFA402"/>
                </a:solidFill>
                <a:latin typeface="Arial"/>
                <a:ea typeface="Arial"/>
                <a:cs typeface="Arial"/>
                <a:sym typeface="Arial"/>
              </a:rPr>
              <a:t>Style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p43"/>
          <p:cNvSpPr txBox="1"/>
          <p:nvPr/>
        </p:nvSpPr>
        <p:spPr>
          <a:xfrm>
            <a:off x="435429" y="891865"/>
            <a:ext cx="54864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DFA96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6000">
              <a:solidFill>
                <a:srgbClr val="DFA9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8" name="Google Shape;1848;p43"/>
          <p:cNvSpPr txBox="1"/>
          <p:nvPr/>
        </p:nvSpPr>
        <p:spPr>
          <a:xfrm>
            <a:off x="435438" y="1831196"/>
            <a:ext cx="5486334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DFA961"/>
                </a:solidFill>
                <a:latin typeface="Arial"/>
                <a:ea typeface="Arial"/>
                <a:cs typeface="Arial"/>
                <a:sym typeface="Arial"/>
              </a:rPr>
              <a:t>Insert the Subtitle of Your Presentation</a:t>
            </a:r>
            <a:endParaRPr sz="1867">
              <a:solidFill>
                <a:srgbClr val="DFA9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9" name="Google Shape;184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8771" y="2238734"/>
            <a:ext cx="9543516" cy="4367993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44"/>
          <p:cNvSpPr txBox="1"/>
          <p:nvPr/>
        </p:nvSpPr>
        <p:spPr>
          <a:xfrm>
            <a:off x="500751" y="3243630"/>
            <a:ext cx="113429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DFA961"/>
                </a:solidFill>
                <a:latin typeface="Arial"/>
                <a:ea typeface="Arial"/>
                <a:cs typeface="Arial"/>
                <a:sym typeface="Arial"/>
              </a:rPr>
              <a:t>https</a:t>
            </a:r>
            <a:r>
              <a:rPr lang="en-US" sz="3600" dirty="0" smtClean="0">
                <a:solidFill>
                  <a:srgbClr val="DFA961"/>
                </a:solidFill>
                <a:latin typeface="Arial"/>
                <a:ea typeface="Arial"/>
                <a:cs typeface="Arial"/>
                <a:sym typeface="Arial"/>
              </a:rPr>
              <a:t>://plantillaspowerpoint.org</a:t>
            </a:r>
            <a:endParaRPr sz="3600" dirty="0">
              <a:solidFill>
                <a:srgbClr val="DFA9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5" name="Google Shape;185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7202" y="4269042"/>
            <a:ext cx="10350001" cy="26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45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5E0D"/>
              </a:buClr>
              <a:buSzPts val="4400"/>
              <a:buNone/>
            </a:pPr>
            <a:r>
              <a:rPr lang="en-US" sz="4400">
                <a:solidFill>
                  <a:srgbClr val="DA5E0D"/>
                </a:solidFill>
              </a:rPr>
              <a:t>Editables</a:t>
            </a:r>
            <a:endParaRPr sz="4400">
              <a:solidFill>
                <a:srgbClr val="DA5E0D"/>
              </a:solidFill>
            </a:endParaRPr>
          </a:p>
        </p:txBody>
      </p:sp>
      <p:pic>
        <p:nvPicPr>
          <p:cNvPr id="1861" name="Google Shape;186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574" y="1534235"/>
            <a:ext cx="1656054" cy="186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2" name="Google Shape;1862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22" y="1809737"/>
            <a:ext cx="1671739" cy="1663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3" name="Google Shape;1863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7571" y="3800417"/>
            <a:ext cx="3330000" cy="22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4" name="Google Shape;1864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56161" y="4642830"/>
            <a:ext cx="2707929" cy="140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5" name="Google Shape;1865;p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08112" y="4003902"/>
            <a:ext cx="1111166" cy="204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6" name="Google Shape;1866;p4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95355" y="3045480"/>
            <a:ext cx="2750830" cy="1253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7" name="Google Shape;1867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73572" y="1872884"/>
            <a:ext cx="1794396" cy="900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8" name="Google Shape;1868;p4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81205" y="3987647"/>
            <a:ext cx="2187248" cy="206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9" name="Google Shape;1869;p4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63695" y="1683931"/>
            <a:ext cx="2452894" cy="1976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Google Shape;1874;p46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5E0D"/>
              </a:buClr>
              <a:buSzPts val="4400"/>
              <a:buNone/>
            </a:pPr>
            <a:r>
              <a:rPr lang="en-US" sz="4400">
                <a:solidFill>
                  <a:srgbClr val="DA5E0D"/>
                </a:solidFill>
              </a:rPr>
              <a:t>Editables</a:t>
            </a:r>
            <a:endParaRPr sz="4400">
              <a:solidFill>
                <a:srgbClr val="DA5E0D"/>
              </a:solidFill>
            </a:endParaRPr>
          </a:p>
        </p:txBody>
      </p:sp>
      <p:pic>
        <p:nvPicPr>
          <p:cNvPr id="1875" name="Google Shape;187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679" y="1335283"/>
            <a:ext cx="3209977" cy="2136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6" name="Google Shape;1876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254" y="3910715"/>
            <a:ext cx="2946402" cy="230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7" name="Google Shape;1877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3059" y="1816587"/>
            <a:ext cx="4524812" cy="4188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8" name="Google Shape;1878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34068" y="2702863"/>
            <a:ext cx="2134906" cy="284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47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1884" name="Google Shape;1884;p47"/>
          <p:cNvGrpSpPr/>
          <p:nvPr/>
        </p:nvGrpSpPr>
        <p:grpSpPr>
          <a:xfrm>
            <a:off x="599621" y="1232548"/>
            <a:ext cx="2590429" cy="2947770"/>
            <a:chOff x="643921" y="1511322"/>
            <a:chExt cx="2590429" cy="2947770"/>
          </a:xfrm>
        </p:grpSpPr>
        <p:sp>
          <p:nvSpPr>
            <p:cNvPr id="1885" name="Google Shape;1885;p47"/>
            <p:cNvSpPr/>
            <p:nvPr/>
          </p:nvSpPr>
          <p:spPr>
            <a:xfrm>
              <a:off x="693506" y="1512250"/>
              <a:ext cx="1276351" cy="1459538"/>
            </a:xfrm>
            <a:custGeom>
              <a:avLst/>
              <a:gdLst/>
              <a:ahLst/>
              <a:cxnLst/>
              <a:rect l="l" t="t" r="r" b="b"/>
              <a:pathLst>
                <a:path w="1095957" h="1253252" extrusionOk="0">
                  <a:moveTo>
                    <a:pt x="1095957" y="0"/>
                  </a:moveTo>
                  <a:lnTo>
                    <a:pt x="1095957" y="1253252"/>
                  </a:lnTo>
                  <a:lnTo>
                    <a:pt x="0" y="1253252"/>
                  </a:lnTo>
                  <a:lnTo>
                    <a:pt x="2876" y="1250470"/>
                  </a:lnTo>
                  <a:lnTo>
                    <a:pt x="12723" y="1241092"/>
                  </a:lnTo>
                  <a:lnTo>
                    <a:pt x="41507" y="1206703"/>
                  </a:lnTo>
                  <a:lnTo>
                    <a:pt x="71806" y="1175441"/>
                  </a:lnTo>
                  <a:lnTo>
                    <a:pt x="102105" y="1144179"/>
                  </a:lnTo>
                  <a:lnTo>
                    <a:pt x="130889" y="1109790"/>
                  </a:lnTo>
                  <a:lnTo>
                    <a:pt x="158159" y="1076184"/>
                  </a:lnTo>
                  <a:lnTo>
                    <a:pt x="183155" y="1037887"/>
                  </a:lnTo>
                  <a:lnTo>
                    <a:pt x="203607" y="996465"/>
                  </a:lnTo>
                  <a:lnTo>
                    <a:pt x="214969" y="962077"/>
                  </a:lnTo>
                  <a:lnTo>
                    <a:pt x="218757" y="928470"/>
                  </a:lnTo>
                  <a:lnTo>
                    <a:pt x="218757" y="892518"/>
                  </a:lnTo>
                  <a:lnTo>
                    <a:pt x="217999" y="854222"/>
                  </a:lnTo>
                  <a:lnTo>
                    <a:pt x="216484" y="815926"/>
                  </a:lnTo>
                  <a:lnTo>
                    <a:pt x="217999" y="774503"/>
                  </a:lnTo>
                  <a:lnTo>
                    <a:pt x="221787" y="730736"/>
                  </a:lnTo>
                  <a:lnTo>
                    <a:pt x="264205" y="550197"/>
                  </a:lnTo>
                  <a:lnTo>
                    <a:pt x="290717" y="484547"/>
                  </a:lnTo>
                  <a:lnTo>
                    <a:pt x="322531" y="423585"/>
                  </a:lnTo>
                  <a:lnTo>
                    <a:pt x="359647" y="366532"/>
                  </a:lnTo>
                  <a:lnTo>
                    <a:pt x="402066" y="312605"/>
                  </a:lnTo>
                  <a:lnTo>
                    <a:pt x="449030" y="263367"/>
                  </a:lnTo>
                  <a:lnTo>
                    <a:pt x="499781" y="218036"/>
                  </a:lnTo>
                  <a:lnTo>
                    <a:pt x="555076" y="176614"/>
                  </a:lnTo>
                  <a:lnTo>
                    <a:pt x="612645" y="139881"/>
                  </a:lnTo>
                  <a:lnTo>
                    <a:pt x="674758" y="107056"/>
                  </a:lnTo>
                  <a:lnTo>
                    <a:pt x="738386" y="79701"/>
                  </a:lnTo>
                  <a:lnTo>
                    <a:pt x="802771" y="55473"/>
                  </a:lnTo>
                  <a:lnTo>
                    <a:pt x="1019410" y="6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7"/>
            <p:cNvSpPr/>
            <p:nvPr/>
          </p:nvSpPr>
          <p:spPr>
            <a:xfrm>
              <a:off x="1964972" y="2964145"/>
              <a:ext cx="1209309" cy="1494947"/>
            </a:xfrm>
            <a:custGeom>
              <a:avLst/>
              <a:gdLst/>
              <a:ahLst/>
              <a:cxnLst/>
              <a:rect l="l" t="t" r="r" b="b"/>
              <a:pathLst>
                <a:path w="1038389" h="1283657" extrusionOk="0">
                  <a:moveTo>
                    <a:pt x="0" y="0"/>
                  </a:moveTo>
                  <a:lnTo>
                    <a:pt x="1038389" y="0"/>
                  </a:lnTo>
                  <a:lnTo>
                    <a:pt x="1037701" y="1908"/>
                  </a:lnTo>
                  <a:lnTo>
                    <a:pt x="1011189" y="58961"/>
                  </a:lnTo>
                  <a:lnTo>
                    <a:pt x="979375" y="111325"/>
                  </a:lnTo>
                  <a:lnTo>
                    <a:pt x="946804" y="162126"/>
                  </a:lnTo>
                  <a:lnTo>
                    <a:pt x="910445" y="212146"/>
                  </a:lnTo>
                  <a:lnTo>
                    <a:pt x="874844" y="259039"/>
                  </a:lnTo>
                  <a:lnTo>
                    <a:pt x="839242" y="307495"/>
                  </a:lnTo>
                  <a:lnTo>
                    <a:pt x="804398" y="355952"/>
                  </a:lnTo>
                  <a:lnTo>
                    <a:pt x="780917" y="395030"/>
                  </a:lnTo>
                  <a:lnTo>
                    <a:pt x="761980" y="439578"/>
                  </a:lnTo>
                  <a:lnTo>
                    <a:pt x="746830" y="486471"/>
                  </a:lnTo>
                  <a:lnTo>
                    <a:pt x="734710" y="537273"/>
                  </a:lnTo>
                  <a:lnTo>
                    <a:pt x="733196" y="561501"/>
                  </a:lnTo>
                  <a:lnTo>
                    <a:pt x="734710" y="590418"/>
                  </a:lnTo>
                  <a:lnTo>
                    <a:pt x="738498" y="625588"/>
                  </a:lnTo>
                  <a:lnTo>
                    <a:pt x="743800" y="662321"/>
                  </a:lnTo>
                  <a:lnTo>
                    <a:pt x="752132" y="702181"/>
                  </a:lnTo>
                  <a:lnTo>
                    <a:pt x="761980" y="742040"/>
                  </a:lnTo>
                  <a:lnTo>
                    <a:pt x="771827" y="780336"/>
                  </a:lnTo>
                  <a:lnTo>
                    <a:pt x="782432" y="817069"/>
                  </a:lnTo>
                  <a:lnTo>
                    <a:pt x="792279" y="849894"/>
                  </a:lnTo>
                  <a:lnTo>
                    <a:pt x="802126" y="878812"/>
                  </a:lnTo>
                  <a:lnTo>
                    <a:pt x="810458" y="899914"/>
                  </a:lnTo>
                  <a:lnTo>
                    <a:pt x="822578" y="931176"/>
                  </a:lnTo>
                  <a:lnTo>
                    <a:pt x="833940" y="969472"/>
                  </a:lnTo>
                  <a:lnTo>
                    <a:pt x="846060" y="1012458"/>
                  </a:lnTo>
                  <a:lnTo>
                    <a:pt x="858179" y="1056225"/>
                  </a:lnTo>
                  <a:lnTo>
                    <a:pt x="871814" y="1096084"/>
                  </a:lnTo>
                  <a:lnTo>
                    <a:pt x="886206" y="1131254"/>
                  </a:lnTo>
                  <a:lnTo>
                    <a:pt x="756677" y="1174240"/>
                  </a:lnTo>
                  <a:lnTo>
                    <a:pt x="630936" y="1210973"/>
                  </a:lnTo>
                  <a:lnTo>
                    <a:pt x="511255" y="1240672"/>
                  </a:lnTo>
                  <a:lnTo>
                    <a:pt x="394603" y="1262555"/>
                  </a:lnTo>
                  <a:lnTo>
                    <a:pt x="280982" y="1278186"/>
                  </a:lnTo>
                  <a:lnTo>
                    <a:pt x="171148" y="1283657"/>
                  </a:lnTo>
                  <a:lnTo>
                    <a:pt x="63586" y="1282094"/>
                  </a:lnTo>
                  <a:lnTo>
                    <a:pt x="0" y="12759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7"/>
            <p:cNvSpPr/>
            <p:nvPr/>
          </p:nvSpPr>
          <p:spPr>
            <a:xfrm>
              <a:off x="643921" y="2964146"/>
              <a:ext cx="1325933" cy="1485930"/>
            </a:xfrm>
            <a:custGeom>
              <a:avLst/>
              <a:gdLst/>
              <a:ahLst/>
              <a:cxnLst/>
              <a:rect l="l" t="t" r="r" b="b"/>
              <a:pathLst>
                <a:path w="1138530" h="1275914" extrusionOk="0">
                  <a:moveTo>
                    <a:pt x="42573" y="0"/>
                  </a:moveTo>
                  <a:lnTo>
                    <a:pt x="1138530" y="0"/>
                  </a:lnTo>
                  <a:lnTo>
                    <a:pt x="1138530" y="1275914"/>
                  </a:lnTo>
                  <a:lnTo>
                    <a:pt x="1097584" y="1271934"/>
                  </a:lnTo>
                  <a:lnTo>
                    <a:pt x="994567" y="1253958"/>
                  </a:lnTo>
                  <a:lnTo>
                    <a:pt x="990022" y="1228167"/>
                  </a:lnTo>
                  <a:lnTo>
                    <a:pt x="984720" y="1198468"/>
                  </a:lnTo>
                  <a:lnTo>
                    <a:pt x="977903" y="1162516"/>
                  </a:lnTo>
                  <a:lnTo>
                    <a:pt x="972600" y="1124220"/>
                  </a:lnTo>
                  <a:lnTo>
                    <a:pt x="965026" y="1082798"/>
                  </a:lnTo>
                  <a:lnTo>
                    <a:pt x="957451" y="1040594"/>
                  </a:lnTo>
                  <a:lnTo>
                    <a:pt x="949118" y="999171"/>
                  </a:lnTo>
                  <a:lnTo>
                    <a:pt x="939271" y="959312"/>
                  </a:lnTo>
                  <a:lnTo>
                    <a:pt x="929424" y="921016"/>
                  </a:lnTo>
                  <a:lnTo>
                    <a:pt x="917304" y="887409"/>
                  </a:lnTo>
                  <a:lnTo>
                    <a:pt x="904427" y="858491"/>
                  </a:lnTo>
                  <a:lnTo>
                    <a:pt x="890793" y="835826"/>
                  </a:lnTo>
                  <a:lnTo>
                    <a:pt x="875643" y="821758"/>
                  </a:lnTo>
                  <a:lnTo>
                    <a:pt x="858979" y="814724"/>
                  </a:lnTo>
                  <a:lnTo>
                    <a:pt x="840042" y="811598"/>
                  </a:lnTo>
                  <a:lnTo>
                    <a:pt x="818075" y="813161"/>
                  </a:lnTo>
                  <a:lnTo>
                    <a:pt x="796108" y="816288"/>
                  </a:lnTo>
                  <a:lnTo>
                    <a:pt x="775656" y="821758"/>
                  </a:lnTo>
                  <a:lnTo>
                    <a:pt x="755962" y="827229"/>
                  </a:lnTo>
                  <a:lnTo>
                    <a:pt x="737782" y="832700"/>
                  </a:lnTo>
                  <a:lnTo>
                    <a:pt x="724148" y="837390"/>
                  </a:lnTo>
                  <a:lnTo>
                    <a:pt x="691576" y="848331"/>
                  </a:lnTo>
                  <a:lnTo>
                    <a:pt x="654460" y="858491"/>
                  </a:lnTo>
                  <a:lnTo>
                    <a:pt x="612799" y="867089"/>
                  </a:lnTo>
                  <a:lnTo>
                    <a:pt x="568865" y="872559"/>
                  </a:lnTo>
                  <a:lnTo>
                    <a:pt x="524932" y="877249"/>
                  </a:lnTo>
                  <a:lnTo>
                    <a:pt x="480240" y="878812"/>
                  </a:lnTo>
                  <a:lnTo>
                    <a:pt x="437822" y="875686"/>
                  </a:lnTo>
                  <a:lnTo>
                    <a:pt x="397675" y="868652"/>
                  </a:lnTo>
                  <a:lnTo>
                    <a:pt x="375709" y="863181"/>
                  </a:lnTo>
                  <a:lnTo>
                    <a:pt x="353742" y="853021"/>
                  </a:lnTo>
                  <a:lnTo>
                    <a:pt x="331775" y="841297"/>
                  </a:lnTo>
                  <a:lnTo>
                    <a:pt x="312838" y="827229"/>
                  </a:lnTo>
                  <a:lnTo>
                    <a:pt x="293144" y="810035"/>
                  </a:lnTo>
                  <a:lnTo>
                    <a:pt x="277994" y="792059"/>
                  </a:lnTo>
                  <a:lnTo>
                    <a:pt x="267390" y="769394"/>
                  </a:lnTo>
                  <a:lnTo>
                    <a:pt x="259057" y="743603"/>
                  </a:lnTo>
                  <a:lnTo>
                    <a:pt x="256027" y="715467"/>
                  </a:lnTo>
                  <a:lnTo>
                    <a:pt x="259057" y="684205"/>
                  </a:lnTo>
                  <a:lnTo>
                    <a:pt x="262845" y="662321"/>
                  </a:lnTo>
                  <a:lnTo>
                    <a:pt x="268147" y="638093"/>
                  </a:lnTo>
                  <a:lnTo>
                    <a:pt x="274207" y="613083"/>
                  </a:lnTo>
                  <a:lnTo>
                    <a:pt x="276479" y="588855"/>
                  </a:lnTo>
                  <a:lnTo>
                    <a:pt x="276479" y="563064"/>
                  </a:lnTo>
                  <a:lnTo>
                    <a:pt x="269662" y="540399"/>
                  </a:lnTo>
                  <a:lnTo>
                    <a:pt x="262845" y="527894"/>
                  </a:lnTo>
                  <a:lnTo>
                    <a:pt x="250725" y="516171"/>
                  </a:lnTo>
                  <a:lnTo>
                    <a:pt x="237848" y="507573"/>
                  </a:lnTo>
                  <a:lnTo>
                    <a:pt x="224213" y="500539"/>
                  </a:lnTo>
                  <a:lnTo>
                    <a:pt x="210579" y="490379"/>
                  </a:lnTo>
                  <a:lnTo>
                    <a:pt x="199974" y="479437"/>
                  </a:lnTo>
                  <a:lnTo>
                    <a:pt x="191642" y="465369"/>
                  </a:lnTo>
                  <a:lnTo>
                    <a:pt x="188612" y="449738"/>
                  </a:lnTo>
                  <a:lnTo>
                    <a:pt x="190127" y="434107"/>
                  </a:lnTo>
                  <a:lnTo>
                    <a:pt x="195429" y="419258"/>
                  </a:lnTo>
                  <a:lnTo>
                    <a:pt x="202247" y="406753"/>
                  </a:lnTo>
                  <a:lnTo>
                    <a:pt x="206791" y="394248"/>
                  </a:lnTo>
                  <a:lnTo>
                    <a:pt x="184825" y="378617"/>
                  </a:lnTo>
                  <a:lnTo>
                    <a:pt x="169675" y="362986"/>
                  </a:lnTo>
                  <a:lnTo>
                    <a:pt x="161343" y="347355"/>
                  </a:lnTo>
                  <a:lnTo>
                    <a:pt x="159828" y="330161"/>
                  </a:lnTo>
                  <a:lnTo>
                    <a:pt x="162100" y="314529"/>
                  </a:lnTo>
                  <a:lnTo>
                    <a:pt x="168160" y="297335"/>
                  </a:lnTo>
                  <a:lnTo>
                    <a:pt x="176492" y="280141"/>
                  </a:lnTo>
                  <a:lnTo>
                    <a:pt x="185582" y="262947"/>
                  </a:lnTo>
                  <a:lnTo>
                    <a:pt x="193914" y="244971"/>
                  </a:lnTo>
                  <a:lnTo>
                    <a:pt x="202247" y="227777"/>
                  </a:lnTo>
                  <a:lnTo>
                    <a:pt x="206791" y="209020"/>
                  </a:lnTo>
                  <a:lnTo>
                    <a:pt x="191642" y="194952"/>
                  </a:lnTo>
                  <a:lnTo>
                    <a:pt x="170433" y="184010"/>
                  </a:lnTo>
                  <a:lnTo>
                    <a:pt x="146951" y="173850"/>
                  </a:lnTo>
                  <a:lnTo>
                    <a:pt x="122711" y="165252"/>
                  </a:lnTo>
                  <a:lnTo>
                    <a:pt x="97715" y="156655"/>
                  </a:lnTo>
                  <a:lnTo>
                    <a:pt x="72718" y="148058"/>
                  </a:lnTo>
                  <a:lnTo>
                    <a:pt x="49236" y="137898"/>
                  </a:lnTo>
                  <a:lnTo>
                    <a:pt x="30299" y="126956"/>
                  </a:lnTo>
                  <a:lnTo>
                    <a:pt x="13635" y="111325"/>
                  </a:lnTo>
                  <a:lnTo>
                    <a:pt x="3788" y="92568"/>
                  </a:lnTo>
                  <a:lnTo>
                    <a:pt x="0" y="73029"/>
                  </a:lnTo>
                  <a:lnTo>
                    <a:pt x="3030" y="54272"/>
                  </a:lnTo>
                  <a:lnTo>
                    <a:pt x="9847" y="37078"/>
                  </a:lnTo>
                  <a:lnTo>
                    <a:pt x="20452" y="23010"/>
                  </a:lnTo>
                  <a:lnTo>
                    <a:pt x="33329" y="89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7"/>
            <p:cNvSpPr/>
            <p:nvPr/>
          </p:nvSpPr>
          <p:spPr>
            <a:xfrm>
              <a:off x="1964975" y="1511322"/>
              <a:ext cx="1269375" cy="1460469"/>
            </a:xfrm>
            <a:custGeom>
              <a:avLst/>
              <a:gdLst/>
              <a:ahLst/>
              <a:cxnLst/>
              <a:rect l="l" t="t" r="r" b="b"/>
              <a:pathLst>
                <a:path w="1089967" h="1254051" extrusionOk="0">
                  <a:moveTo>
                    <a:pt x="9805" y="0"/>
                  </a:moveTo>
                  <a:lnTo>
                    <a:pt x="106762" y="782"/>
                  </a:lnTo>
                  <a:lnTo>
                    <a:pt x="197659" y="7816"/>
                  </a:lnTo>
                  <a:lnTo>
                    <a:pt x="284012" y="19539"/>
                  </a:lnTo>
                  <a:lnTo>
                    <a:pt x="366576" y="36733"/>
                  </a:lnTo>
                  <a:lnTo>
                    <a:pt x="445354" y="57835"/>
                  </a:lnTo>
                  <a:lnTo>
                    <a:pt x="518072" y="85190"/>
                  </a:lnTo>
                  <a:lnTo>
                    <a:pt x="588517" y="114889"/>
                  </a:lnTo>
                  <a:lnTo>
                    <a:pt x="652903" y="150059"/>
                  </a:lnTo>
                  <a:lnTo>
                    <a:pt x="713501" y="189918"/>
                  </a:lnTo>
                  <a:lnTo>
                    <a:pt x="771827" y="234467"/>
                  </a:lnTo>
                  <a:lnTo>
                    <a:pt x="824093" y="282141"/>
                  </a:lnTo>
                  <a:lnTo>
                    <a:pt x="871814" y="335287"/>
                  </a:lnTo>
                  <a:lnTo>
                    <a:pt x="916505" y="390777"/>
                  </a:lnTo>
                  <a:lnTo>
                    <a:pt x="955894" y="450176"/>
                  </a:lnTo>
                  <a:lnTo>
                    <a:pt x="992252" y="512700"/>
                  </a:lnTo>
                  <a:lnTo>
                    <a:pt x="1016492" y="565064"/>
                  </a:lnTo>
                  <a:lnTo>
                    <a:pt x="1037701" y="623681"/>
                  </a:lnTo>
                  <a:lnTo>
                    <a:pt x="1056638" y="687768"/>
                  </a:lnTo>
                  <a:lnTo>
                    <a:pt x="1071788" y="757327"/>
                  </a:lnTo>
                  <a:lnTo>
                    <a:pt x="1083150" y="828448"/>
                  </a:lnTo>
                  <a:lnTo>
                    <a:pt x="1088452" y="901914"/>
                  </a:lnTo>
                  <a:lnTo>
                    <a:pt x="1089967" y="976944"/>
                  </a:lnTo>
                  <a:lnTo>
                    <a:pt x="1085422" y="1051191"/>
                  </a:lnTo>
                  <a:lnTo>
                    <a:pt x="1076332" y="1123876"/>
                  </a:lnTo>
                  <a:lnTo>
                    <a:pt x="1059668" y="1194997"/>
                  </a:lnTo>
                  <a:lnTo>
                    <a:pt x="1038388" y="1254051"/>
                  </a:lnTo>
                  <a:lnTo>
                    <a:pt x="0" y="1254051"/>
                  </a:lnTo>
                  <a:lnTo>
                    <a:pt x="0" y="7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9" name="Google Shape;1889;p47"/>
          <p:cNvGrpSpPr/>
          <p:nvPr/>
        </p:nvGrpSpPr>
        <p:grpSpPr>
          <a:xfrm>
            <a:off x="496899" y="4180318"/>
            <a:ext cx="2982964" cy="2425318"/>
            <a:chOff x="1914525" y="1276351"/>
            <a:chExt cx="5333999" cy="4336841"/>
          </a:xfrm>
        </p:grpSpPr>
        <p:sp>
          <p:nvSpPr>
            <p:cNvPr id="1890" name="Google Shape;1890;p47"/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/>
              <a:ahLst/>
              <a:cxnLst/>
              <a:rect l="l" t="t" r="r" b="b"/>
              <a:pathLst>
                <a:path w="3661398" h="3028950" extrusionOk="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noFill/>
            <a:ln w="38100" cap="flat" cmpd="sng">
              <a:solidFill>
                <a:srgbClr val="5959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7"/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/>
              <a:ahLst/>
              <a:cxnLst/>
              <a:rect l="l" t="t" r="r" b="b"/>
              <a:pathLst>
                <a:path w="4300729" h="4336841" extrusionOk="0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noFill/>
            <a:ln w="38100" cap="flat" cmpd="sng">
              <a:solidFill>
                <a:srgbClr val="5959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7"/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/>
              <a:ahLst/>
              <a:cxnLst/>
              <a:rect l="l" t="t" r="r" b="b"/>
              <a:pathLst>
                <a:path w="1379276" h="1206796" extrusionOk="0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5959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93" name="Google Shape;1893;p47" descr="E:\002-KIMS BUSINESS\000-B-KIMS-소스 분류-2014\10-ESP to IMG\노트북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7696" y="4590686"/>
            <a:ext cx="2566928" cy="14724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4" name="Google Shape;1894;p47"/>
          <p:cNvGrpSpPr/>
          <p:nvPr/>
        </p:nvGrpSpPr>
        <p:grpSpPr>
          <a:xfrm>
            <a:off x="3852409" y="1492885"/>
            <a:ext cx="2738648" cy="2595682"/>
            <a:chOff x="4686887" y="2767480"/>
            <a:chExt cx="2822438" cy="2675098"/>
          </a:xfrm>
        </p:grpSpPr>
        <p:sp>
          <p:nvSpPr>
            <p:cNvPr id="1895" name="Google Shape;1895;p47"/>
            <p:cNvSpPr/>
            <p:nvPr/>
          </p:nvSpPr>
          <p:spPr>
            <a:xfrm>
              <a:off x="5167087" y="285716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 extrusionOk="0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7"/>
            <p:cNvSpPr/>
            <p:nvPr/>
          </p:nvSpPr>
          <p:spPr>
            <a:xfrm rot="4333327">
              <a:off x="5836177" y="3326716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 extrusionOk="0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rgbClr val="DA5E0D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7"/>
            <p:cNvSpPr/>
            <p:nvPr/>
          </p:nvSpPr>
          <p:spPr>
            <a:xfrm rot="8677336">
              <a:off x="5600051" y="4101212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 extrusionOk="0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rgbClr val="EE0056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7"/>
            <p:cNvSpPr/>
            <p:nvPr/>
          </p:nvSpPr>
          <p:spPr>
            <a:xfrm rot="-8682225">
              <a:off x="4775491" y="4111948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 extrusionOk="0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4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7"/>
            <p:cNvSpPr/>
            <p:nvPr/>
          </p:nvSpPr>
          <p:spPr>
            <a:xfrm rot="-4283856">
              <a:off x="4507978" y="334730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 extrusionOk="0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6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7"/>
            <p:cNvSpPr/>
            <p:nvPr/>
          </p:nvSpPr>
          <p:spPr>
            <a:xfrm>
              <a:off x="5458897" y="3133773"/>
              <a:ext cx="128017" cy="128017"/>
            </a:xfrm>
            <a:prstGeom prst="flowChartConnector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7"/>
            <p:cNvSpPr/>
            <p:nvPr/>
          </p:nvSpPr>
          <p:spPr>
            <a:xfrm>
              <a:off x="6593967" y="3133773"/>
              <a:ext cx="128017" cy="128017"/>
            </a:xfrm>
            <a:prstGeom prst="flowChartConnector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7"/>
            <p:cNvSpPr/>
            <p:nvPr/>
          </p:nvSpPr>
          <p:spPr>
            <a:xfrm>
              <a:off x="6971686" y="4213334"/>
              <a:ext cx="128017" cy="128017"/>
            </a:xfrm>
            <a:prstGeom prst="flowChartConnector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7"/>
            <p:cNvSpPr/>
            <p:nvPr/>
          </p:nvSpPr>
          <p:spPr>
            <a:xfrm>
              <a:off x="6035475" y="4869285"/>
              <a:ext cx="128017" cy="128017"/>
            </a:xfrm>
            <a:prstGeom prst="flowChartConnector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7"/>
            <p:cNvSpPr/>
            <p:nvPr/>
          </p:nvSpPr>
          <p:spPr>
            <a:xfrm>
              <a:off x="5117605" y="4213334"/>
              <a:ext cx="128017" cy="128017"/>
            </a:xfrm>
            <a:prstGeom prst="flowChartConnector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7"/>
            <p:cNvSpPr/>
            <p:nvPr/>
          </p:nvSpPr>
          <p:spPr>
            <a:xfrm>
              <a:off x="5247438" y="3247950"/>
              <a:ext cx="1726387" cy="1631289"/>
            </a:xfrm>
            <a:custGeom>
              <a:avLst/>
              <a:gdLst/>
              <a:ahLst/>
              <a:cxnLst/>
              <a:rect l="l" t="t" r="r" b="b"/>
              <a:pathLst>
                <a:path w="1726387" h="1631289" extrusionOk="0">
                  <a:moveTo>
                    <a:pt x="299923" y="0"/>
                  </a:moveTo>
                  <a:cubicBezTo>
                    <a:pt x="631545" y="175565"/>
                    <a:pt x="1021689" y="182880"/>
                    <a:pt x="1360627" y="0"/>
                  </a:cubicBezTo>
                  <a:cubicBezTo>
                    <a:pt x="1285037" y="373074"/>
                    <a:pt x="1363065" y="775412"/>
                    <a:pt x="1726387" y="1031443"/>
                  </a:cubicBezTo>
                  <a:cubicBezTo>
                    <a:pt x="1299667" y="1011936"/>
                    <a:pt x="989990" y="1219199"/>
                    <a:pt x="863193" y="1631289"/>
                  </a:cubicBezTo>
                  <a:cubicBezTo>
                    <a:pt x="772972" y="1211885"/>
                    <a:pt x="404774" y="1026566"/>
                    <a:pt x="0" y="1009497"/>
                  </a:cubicBezTo>
                  <a:cubicBezTo>
                    <a:pt x="319430" y="782726"/>
                    <a:pt x="390144" y="409651"/>
                    <a:pt x="299923" y="0"/>
                  </a:cubicBez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4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6" name="Google Shape;1906;p47"/>
          <p:cNvSpPr/>
          <p:nvPr/>
        </p:nvSpPr>
        <p:spPr>
          <a:xfrm>
            <a:off x="6564625" y="2209319"/>
            <a:ext cx="1943613" cy="3941997"/>
          </a:xfrm>
          <a:custGeom>
            <a:avLst/>
            <a:gdLst/>
            <a:ahLst/>
            <a:cxnLst/>
            <a:rect l="l" t="t" r="r" b="b"/>
            <a:pathLst>
              <a:path w="3349545" h="6793483" extrusionOk="0">
                <a:moveTo>
                  <a:pt x="2710028" y="4715366"/>
                </a:moveTo>
                <a:cubicBezTo>
                  <a:pt x="2666485" y="4721716"/>
                  <a:pt x="2663764" y="4719902"/>
                  <a:pt x="2641993" y="4726252"/>
                </a:cubicBezTo>
                <a:cubicBezTo>
                  <a:pt x="2599357" y="4741673"/>
                  <a:pt x="2605707" y="4778867"/>
                  <a:pt x="2587564" y="4805174"/>
                </a:cubicBezTo>
                <a:lnTo>
                  <a:pt x="2791671" y="4791567"/>
                </a:lnTo>
                <a:cubicBezTo>
                  <a:pt x="2764457" y="4766167"/>
                  <a:pt x="2759013" y="4724437"/>
                  <a:pt x="2710028" y="4715366"/>
                </a:cubicBezTo>
                <a:close/>
                <a:moveTo>
                  <a:pt x="1613293" y="1261872"/>
                </a:moveTo>
                <a:cubicBezTo>
                  <a:pt x="1619643" y="1326279"/>
                  <a:pt x="1625993" y="1377081"/>
                  <a:pt x="1632343" y="1441488"/>
                </a:cubicBezTo>
                <a:cubicBezTo>
                  <a:pt x="1554329" y="1668273"/>
                  <a:pt x="1440937" y="2061066"/>
                  <a:pt x="1436400" y="2170830"/>
                </a:cubicBezTo>
                <a:lnTo>
                  <a:pt x="1403743" y="2853908"/>
                </a:lnTo>
                <a:lnTo>
                  <a:pt x="1452728" y="2772266"/>
                </a:lnTo>
                <a:cubicBezTo>
                  <a:pt x="1451367" y="2646173"/>
                  <a:pt x="1533918" y="2139080"/>
                  <a:pt x="1588800" y="2018430"/>
                </a:cubicBezTo>
                <a:cubicBezTo>
                  <a:pt x="1657289" y="1829745"/>
                  <a:pt x="1700832" y="1593888"/>
                  <a:pt x="1692214" y="1504080"/>
                </a:cubicBezTo>
                <a:lnTo>
                  <a:pt x="1735757" y="1460537"/>
                </a:lnTo>
                <a:cubicBezTo>
                  <a:pt x="1699471" y="1397037"/>
                  <a:pt x="1649577" y="1360752"/>
                  <a:pt x="1656834" y="1275480"/>
                </a:cubicBezTo>
                <a:cubicBezTo>
                  <a:pt x="1638692" y="1271851"/>
                  <a:pt x="1631435" y="1265501"/>
                  <a:pt x="1613293" y="1261872"/>
                </a:cubicBezTo>
                <a:close/>
                <a:moveTo>
                  <a:pt x="1821237" y="16"/>
                </a:moveTo>
                <a:cubicBezTo>
                  <a:pt x="1902601" y="820"/>
                  <a:pt x="1981308" y="30991"/>
                  <a:pt x="2081275" y="68603"/>
                </a:cubicBezTo>
                <a:lnTo>
                  <a:pt x="2243329" y="345059"/>
                </a:lnTo>
                <a:cubicBezTo>
                  <a:pt x="2257843" y="479572"/>
                  <a:pt x="2253309" y="578709"/>
                  <a:pt x="2235166" y="680565"/>
                </a:cubicBezTo>
                <a:cubicBezTo>
                  <a:pt x="2348328" y="681421"/>
                  <a:pt x="2277253" y="819211"/>
                  <a:pt x="2244664" y="845493"/>
                </a:cubicBezTo>
                <a:cubicBezTo>
                  <a:pt x="2233607" y="898372"/>
                  <a:pt x="2215464" y="930894"/>
                  <a:pt x="2213804" y="971604"/>
                </a:cubicBezTo>
                <a:lnTo>
                  <a:pt x="2233515" y="1080381"/>
                </a:lnTo>
                <a:cubicBezTo>
                  <a:pt x="2132672" y="1456957"/>
                  <a:pt x="1871779" y="1485947"/>
                  <a:pt x="1803793" y="1485029"/>
                </a:cubicBezTo>
                <a:cubicBezTo>
                  <a:pt x="1790185" y="1516779"/>
                  <a:pt x="1809236" y="1548530"/>
                  <a:pt x="1811957" y="1580280"/>
                </a:cubicBezTo>
                <a:lnTo>
                  <a:pt x="1782021" y="1672808"/>
                </a:lnTo>
                <a:lnTo>
                  <a:pt x="1809236" y="1993937"/>
                </a:lnTo>
                <a:cubicBezTo>
                  <a:pt x="1958007" y="1732680"/>
                  <a:pt x="2071401" y="1476865"/>
                  <a:pt x="2247386" y="1204723"/>
                </a:cubicBezTo>
                <a:cubicBezTo>
                  <a:pt x="2235885" y="1177294"/>
                  <a:pt x="2235134" y="1142364"/>
                  <a:pt x="2234169" y="1083988"/>
                </a:cubicBezTo>
                <a:lnTo>
                  <a:pt x="2240145" y="1116970"/>
                </a:lnTo>
                <a:cubicBezTo>
                  <a:pt x="2276131" y="1174419"/>
                  <a:pt x="2339691" y="1240503"/>
                  <a:pt x="2394343" y="1275480"/>
                </a:cubicBezTo>
                <a:cubicBezTo>
                  <a:pt x="2481651" y="1329506"/>
                  <a:pt x="3086039" y="1853286"/>
                  <a:pt x="3090566" y="1914656"/>
                </a:cubicBezTo>
                <a:lnTo>
                  <a:pt x="3055599" y="2631573"/>
                </a:lnTo>
                <a:cubicBezTo>
                  <a:pt x="3062103" y="2695757"/>
                  <a:pt x="3076771" y="2800763"/>
                  <a:pt x="3066946" y="2864947"/>
                </a:cubicBezTo>
                <a:lnTo>
                  <a:pt x="2926151" y="3411134"/>
                </a:lnTo>
                <a:cubicBezTo>
                  <a:pt x="2929352" y="3458032"/>
                  <a:pt x="2951603" y="3491322"/>
                  <a:pt x="2941196" y="3532777"/>
                </a:cubicBezTo>
                <a:cubicBezTo>
                  <a:pt x="2866605" y="3823490"/>
                  <a:pt x="2819228" y="4108761"/>
                  <a:pt x="2758244" y="4396753"/>
                </a:cubicBezTo>
                <a:cubicBezTo>
                  <a:pt x="2761394" y="4477385"/>
                  <a:pt x="2756379" y="4479098"/>
                  <a:pt x="2707821" y="4516187"/>
                </a:cubicBezTo>
                <a:cubicBezTo>
                  <a:pt x="2707821" y="4574278"/>
                  <a:pt x="2680607" y="4607877"/>
                  <a:pt x="2713264" y="4633311"/>
                </a:cubicBezTo>
                <a:cubicBezTo>
                  <a:pt x="2797662" y="4643495"/>
                  <a:pt x="2849403" y="4740766"/>
                  <a:pt x="2873930" y="4778164"/>
                </a:cubicBezTo>
                <a:lnTo>
                  <a:pt x="3309873" y="4773183"/>
                </a:lnTo>
                <a:cubicBezTo>
                  <a:pt x="3362179" y="4774570"/>
                  <a:pt x="3354613" y="5399162"/>
                  <a:pt x="3333441" y="5729842"/>
                </a:cubicBezTo>
                <a:cubicBezTo>
                  <a:pt x="3303437" y="5759983"/>
                  <a:pt x="3194512" y="5937081"/>
                  <a:pt x="3003943" y="5885579"/>
                </a:cubicBezTo>
                <a:cubicBezTo>
                  <a:pt x="2983986" y="5910980"/>
                  <a:pt x="2983078" y="5936379"/>
                  <a:pt x="2954957" y="5950894"/>
                </a:cubicBezTo>
                <a:cubicBezTo>
                  <a:pt x="2918671" y="5951802"/>
                  <a:pt x="2906879" y="5947265"/>
                  <a:pt x="2884200" y="5945450"/>
                </a:cubicBezTo>
                <a:cubicBezTo>
                  <a:pt x="2881799" y="5927645"/>
                  <a:pt x="2888584" y="5915965"/>
                  <a:pt x="2879295" y="5916148"/>
                </a:cubicBezTo>
                <a:lnTo>
                  <a:pt x="2863712" y="5920497"/>
                </a:lnTo>
                <a:lnTo>
                  <a:pt x="2487641" y="5978622"/>
                </a:lnTo>
                <a:cubicBezTo>
                  <a:pt x="2425100" y="6192023"/>
                  <a:pt x="2335344" y="6484345"/>
                  <a:pt x="2210210" y="6651482"/>
                </a:cubicBezTo>
                <a:cubicBezTo>
                  <a:pt x="2165367" y="6704131"/>
                  <a:pt x="1949073" y="6800321"/>
                  <a:pt x="1928722" y="6793099"/>
                </a:cubicBezTo>
                <a:cubicBezTo>
                  <a:pt x="1830254" y="6750138"/>
                  <a:pt x="1805265" y="6728949"/>
                  <a:pt x="1818375" y="6601624"/>
                </a:cubicBezTo>
                <a:cubicBezTo>
                  <a:pt x="1812402" y="6562891"/>
                  <a:pt x="1958828" y="6295557"/>
                  <a:pt x="2029055" y="6142524"/>
                </a:cubicBezTo>
                <a:cubicBezTo>
                  <a:pt x="2029808" y="6086521"/>
                  <a:pt x="2038726" y="6046845"/>
                  <a:pt x="2031314" y="5974514"/>
                </a:cubicBezTo>
                <a:cubicBezTo>
                  <a:pt x="1921002" y="5973299"/>
                  <a:pt x="1788918" y="5996576"/>
                  <a:pt x="1689492" y="5949097"/>
                </a:cubicBezTo>
                <a:cubicBezTo>
                  <a:pt x="1572659" y="6004193"/>
                  <a:pt x="1510254" y="6037517"/>
                  <a:pt x="1385257" y="6100778"/>
                </a:cubicBezTo>
                <a:cubicBezTo>
                  <a:pt x="1299609" y="6133282"/>
                  <a:pt x="1257504" y="6119520"/>
                  <a:pt x="1166414" y="6116645"/>
                </a:cubicBezTo>
                <a:cubicBezTo>
                  <a:pt x="1082614" y="6114488"/>
                  <a:pt x="1050523" y="6057904"/>
                  <a:pt x="1045644" y="5995875"/>
                </a:cubicBezTo>
                <a:cubicBezTo>
                  <a:pt x="1040492" y="5931536"/>
                  <a:pt x="1239446" y="5807326"/>
                  <a:pt x="1435681" y="5734822"/>
                </a:cubicBezTo>
                <a:cubicBezTo>
                  <a:pt x="1486498" y="5701668"/>
                  <a:pt x="1542759" y="5581431"/>
                  <a:pt x="1481997" y="5531948"/>
                </a:cubicBezTo>
                <a:cubicBezTo>
                  <a:pt x="1434911" y="5321781"/>
                  <a:pt x="1311625" y="4657138"/>
                  <a:pt x="1264539" y="4136728"/>
                </a:cubicBezTo>
                <a:cubicBezTo>
                  <a:pt x="1258583" y="4049693"/>
                  <a:pt x="1168261" y="3946331"/>
                  <a:pt x="1173191" y="3908282"/>
                </a:cubicBezTo>
                <a:lnTo>
                  <a:pt x="1266799" y="3338939"/>
                </a:lnTo>
                <a:lnTo>
                  <a:pt x="950753" y="3192290"/>
                </a:lnTo>
                <a:cubicBezTo>
                  <a:pt x="736685" y="3245486"/>
                  <a:pt x="623309" y="3151726"/>
                  <a:pt x="512655" y="3096065"/>
                </a:cubicBezTo>
                <a:cubicBezTo>
                  <a:pt x="481796" y="3061697"/>
                  <a:pt x="532578" y="3030048"/>
                  <a:pt x="485389" y="2992957"/>
                </a:cubicBezTo>
                <a:cubicBezTo>
                  <a:pt x="431371" y="2964083"/>
                  <a:pt x="396403" y="2995080"/>
                  <a:pt x="364157" y="2985256"/>
                </a:cubicBezTo>
                <a:cubicBezTo>
                  <a:pt x="333450" y="2975551"/>
                  <a:pt x="321796" y="2935912"/>
                  <a:pt x="312861" y="2907157"/>
                </a:cubicBezTo>
                <a:lnTo>
                  <a:pt x="0" y="2760045"/>
                </a:lnTo>
                <a:cubicBezTo>
                  <a:pt x="109593" y="2494594"/>
                  <a:pt x="303550" y="1986937"/>
                  <a:pt x="328778" y="1963693"/>
                </a:cubicBezTo>
                <a:cubicBezTo>
                  <a:pt x="374084" y="1918748"/>
                  <a:pt x="843933" y="2173157"/>
                  <a:pt x="1109675" y="2286054"/>
                </a:cubicBezTo>
                <a:cubicBezTo>
                  <a:pt x="1167903" y="2280559"/>
                  <a:pt x="1133602" y="2168930"/>
                  <a:pt x="1183666" y="2122614"/>
                </a:cubicBezTo>
                <a:cubicBezTo>
                  <a:pt x="1174287" y="2072054"/>
                  <a:pt x="1154022" y="2016051"/>
                  <a:pt x="1204514" y="1954605"/>
                </a:cubicBezTo>
                <a:cubicBezTo>
                  <a:pt x="1153594" y="1842358"/>
                  <a:pt x="1227860" y="1561384"/>
                  <a:pt x="1239533" y="1364773"/>
                </a:cubicBezTo>
                <a:cubicBezTo>
                  <a:pt x="1265497" y="1263600"/>
                  <a:pt x="1462913" y="1205973"/>
                  <a:pt x="1597734" y="1208214"/>
                </a:cubicBezTo>
                <a:cubicBezTo>
                  <a:pt x="1578839" y="1125749"/>
                  <a:pt x="1464332" y="880702"/>
                  <a:pt x="1444564" y="769294"/>
                </a:cubicBezTo>
                <a:cubicBezTo>
                  <a:pt x="1419352" y="627951"/>
                  <a:pt x="1349110" y="456228"/>
                  <a:pt x="1381151" y="327499"/>
                </a:cubicBezTo>
                <a:cubicBezTo>
                  <a:pt x="1383822" y="298949"/>
                  <a:pt x="1462689" y="109836"/>
                  <a:pt x="1666746" y="35022"/>
                </a:cubicBezTo>
                <a:cubicBezTo>
                  <a:pt x="1722644" y="9624"/>
                  <a:pt x="1772419" y="-466"/>
                  <a:pt x="1821237" y="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7" name="Google Shape;1907;p47"/>
          <p:cNvGrpSpPr/>
          <p:nvPr/>
        </p:nvGrpSpPr>
        <p:grpSpPr>
          <a:xfrm>
            <a:off x="8549503" y="1410489"/>
            <a:ext cx="3642497" cy="5521626"/>
            <a:chOff x="7015974" y="1248508"/>
            <a:chExt cx="3642497" cy="5670856"/>
          </a:xfrm>
        </p:grpSpPr>
        <p:grpSp>
          <p:nvGrpSpPr>
            <p:cNvPr id="1908" name="Google Shape;1908;p47"/>
            <p:cNvGrpSpPr/>
            <p:nvPr/>
          </p:nvGrpSpPr>
          <p:grpSpPr>
            <a:xfrm>
              <a:off x="9425131" y="1248508"/>
              <a:ext cx="1233340" cy="5670855"/>
              <a:chOff x="9425131" y="1248508"/>
              <a:chExt cx="1233340" cy="5670855"/>
            </a:xfrm>
          </p:grpSpPr>
          <p:sp>
            <p:nvSpPr>
              <p:cNvPr id="1909" name="Google Shape;1909;p47"/>
              <p:cNvSpPr/>
              <p:nvPr/>
            </p:nvSpPr>
            <p:spPr>
              <a:xfrm>
                <a:off x="9425131" y="1248508"/>
                <a:ext cx="1233340" cy="113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0" name="Google Shape;1910;p47"/>
              <p:cNvSpPr/>
              <p:nvPr/>
            </p:nvSpPr>
            <p:spPr>
              <a:xfrm>
                <a:off x="9425131" y="2382722"/>
                <a:ext cx="1233340" cy="113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1" name="Google Shape;1911;p47"/>
              <p:cNvSpPr/>
              <p:nvPr/>
            </p:nvSpPr>
            <p:spPr>
              <a:xfrm>
                <a:off x="9425131" y="3516935"/>
                <a:ext cx="1233340" cy="113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47"/>
              <p:cNvSpPr/>
              <p:nvPr/>
            </p:nvSpPr>
            <p:spPr>
              <a:xfrm>
                <a:off x="9425131" y="4651149"/>
                <a:ext cx="1233340" cy="113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47"/>
              <p:cNvSpPr/>
              <p:nvPr/>
            </p:nvSpPr>
            <p:spPr>
              <a:xfrm>
                <a:off x="9425131" y="5785364"/>
                <a:ext cx="1233340" cy="113399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47"/>
            <p:cNvGrpSpPr/>
            <p:nvPr/>
          </p:nvGrpSpPr>
          <p:grpSpPr>
            <a:xfrm>
              <a:off x="7015974" y="1248508"/>
              <a:ext cx="2409157" cy="5670856"/>
              <a:chOff x="7015974" y="1248508"/>
              <a:chExt cx="2409157" cy="5670856"/>
            </a:xfrm>
          </p:grpSpPr>
          <p:sp>
            <p:nvSpPr>
              <p:cNvPr id="1915" name="Google Shape;1915;p47"/>
              <p:cNvSpPr/>
              <p:nvPr/>
            </p:nvSpPr>
            <p:spPr>
              <a:xfrm>
                <a:off x="7642806" y="1248508"/>
                <a:ext cx="1782324" cy="1135420"/>
              </a:xfrm>
              <a:custGeom>
                <a:avLst/>
                <a:gdLst/>
                <a:ahLst/>
                <a:cxnLst/>
                <a:rect l="l" t="t" r="r" b="b"/>
                <a:pathLst>
                  <a:path w="1782324" h="1135420" extrusionOk="0">
                    <a:moveTo>
                      <a:pt x="1582480" y="0"/>
                    </a:moveTo>
                    <a:lnTo>
                      <a:pt x="1782324" y="0"/>
                    </a:lnTo>
                    <a:lnTo>
                      <a:pt x="1782324" y="1135420"/>
                    </a:lnTo>
                    <a:lnTo>
                      <a:pt x="0" y="1135420"/>
                    </a:lnTo>
                    <a:cubicBezTo>
                      <a:pt x="204706" y="584155"/>
                      <a:pt x="695866" y="136049"/>
                      <a:pt x="1394915" y="193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47"/>
              <p:cNvSpPr/>
              <p:nvPr/>
            </p:nvSpPr>
            <p:spPr>
              <a:xfrm>
                <a:off x="7350020" y="2382722"/>
                <a:ext cx="2075111" cy="1135420"/>
              </a:xfrm>
              <a:custGeom>
                <a:avLst/>
                <a:gdLst/>
                <a:ahLst/>
                <a:cxnLst/>
                <a:rect l="l" t="t" r="r" b="b"/>
                <a:pathLst>
                  <a:path w="2075111" h="1135420" extrusionOk="0">
                    <a:moveTo>
                      <a:pt x="298141" y="0"/>
                    </a:moveTo>
                    <a:lnTo>
                      <a:pt x="2075111" y="0"/>
                    </a:lnTo>
                    <a:lnTo>
                      <a:pt x="2075111" y="1135420"/>
                    </a:lnTo>
                    <a:lnTo>
                      <a:pt x="0" y="1135420"/>
                    </a:lnTo>
                    <a:cubicBezTo>
                      <a:pt x="75201" y="1043352"/>
                      <a:pt x="87553" y="1014096"/>
                      <a:pt x="143326" y="941418"/>
                    </a:cubicBezTo>
                    <a:cubicBezTo>
                      <a:pt x="294462" y="770596"/>
                      <a:pt x="51248" y="518977"/>
                      <a:pt x="298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7" name="Google Shape;1917;p47"/>
              <p:cNvSpPr/>
              <p:nvPr/>
            </p:nvSpPr>
            <p:spPr>
              <a:xfrm>
                <a:off x="7015974" y="3516935"/>
                <a:ext cx="2409156" cy="1135420"/>
              </a:xfrm>
              <a:custGeom>
                <a:avLst/>
                <a:gdLst/>
                <a:ahLst/>
                <a:cxnLst/>
                <a:rect l="l" t="t" r="r" b="b"/>
                <a:pathLst>
                  <a:path w="2409156" h="1135420" extrusionOk="0">
                    <a:moveTo>
                      <a:pt x="345087" y="0"/>
                    </a:moveTo>
                    <a:lnTo>
                      <a:pt x="2409156" y="0"/>
                    </a:lnTo>
                    <a:lnTo>
                      <a:pt x="2409156" y="1135420"/>
                    </a:lnTo>
                    <a:lnTo>
                      <a:pt x="396107" y="1135420"/>
                    </a:lnTo>
                    <a:cubicBezTo>
                      <a:pt x="359489" y="1114752"/>
                      <a:pt x="307981" y="1092898"/>
                      <a:pt x="290286" y="1068296"/>
                    </a:cubicBezTo>
                    <a:cubicBezTo>
                      <a:pt x="270508" y="1008385"/>
                      <a:pt x="362148" y="881624"/>
                      <a:pt x="415410" y="783337"/>
                    </a:cubicBezTo>
                    <a:cubicBezTo>
                      <a:pt x="506284" y="704464"/>
                      <a:pt x="-70109" y="637971"/>
                      <a:pt x="7150" y="455110"/>
                    </a:cubicBezTo>
                    <a:cubicBezTo>
                      <a:pt x="59408" y="386912"/>
                      <a:pt x="159209" y="227844"/>
                      <a:pt x="345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47"/>
              <p:cNvSpPr/>
              <p:nvPr/>
            </p:nvSpPr>
            <p:spPr>
              <a:xfrm>
                <a:off x="7378502" y="4641913"/>
                <a:ext cx="2046629" cy="1144656"/>
              </a:xfrm>
              <a:custGeom>
                <a:avLst/>
                <a:gdLst/>
                <a:ahLst/>
                <a:cxnLst/>
                <a:rect l="l" t="t" r="r" b="b"/>
                <a:pathLst>
                  <a:path w="2046629" h="1144656" extrusionOk="0">
                    <a:moveTo>
                      <a:pt x="18046" y="0"/>
                    </a:moveTo>
                    <a:lnTo>
                      <a:pt x="2046629" y="9236"/>
                    </a:lnTo>
                    <a:lnTo>
                      <a:pt x="2046629" y="1144656"/>
                    </a:lnTo>
                    <a:lnTo>
                      <a:pt x="1549332" y="1144656"/>
                    </a:lnTo>
                    <a:cubicBezTo>
                      <a:pt x="1509942" y="991704"/>
                      <a:pt x="1449595" y="887935"/>
                      <a:pt x="1347463" y="915737"/>
                    </a:cubicBezTo>
                    <a:cubicBezTo>
                      <a:pt x="1036227" y="987105"/>
                      <a:pt x="630907" y="1147605"/>
                      <a:pt x="334526" y="1030804"/>
                    </a:cubicBezTo>
                    <a:cubicBezTo>
                      <a:pt x="2989" y="879235"/>
                      <a:pt x="250820" y="489979"/>
                      <a:pt x="181732" y="373073"/>
                    </a:cubicBezTo>
                    <a:cubicBezTo>
                      <a:pt x="151154" y="296907"/>
                      <a:pt x="51249" y="255402"/>
                      <a:pt x="5814" y="194091"/>
                    </a:cubicBezTo>
                    <a:cubicBezTo>
                      <a:pt x="-17908" y="154239"/>
                      <a:pt x="37601" y="94577"/>
                      <a:pt x="53494" y="44821"/>
                    </a:cubicBezTo>
                    <a:cubicBezTo>
                      <a:pt x="33468" y="17565"/>
                      <a:pt x="38072" y="11862"/>
                      <a:pt x="180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47"/>
              <p:cNvSpPr/>
              <p:nvPr/>
            </p:nvSpPr>
            <p:spPr>
              <a:xfrm>
                <a:off x="8924043" y="5785364"/>
                <a:ext cx="501087" cy="1134000"/>
              </a:xfrm>
              <a:custGeom>
                <a:avLst/>
                <a:gdLst/>
                <a:ahLst/>
                <a:cxnLst/>
                <a:rect l="l" t="t" r="r" b="b"/>
                <a:pathLst>
                  <a:path w="501087" h="1121900" extrusionOk="0">
                    <a:moveTo>
                      <a:pt x="0" y="0"/>
                    </a:moveTo>
                    <a:lnTo>
                      <a:pt x="501087" y="0"/>
                    </a:lnTo>
                    <a:lnTo>
                      <a:pt x="501087" y="1121900"/>
                    </a:lnTo>
                    <a:lnTo>
                      <a:pt x="113679" y="1121900"/>
                    </a:lnTo>
                    <a:cubicBezTo>
                      <a:pt x="118889" y="738796"/>
                      <a:pt x="74839" y="40138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48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A</a:t>
            </a:r>
            <a:endParaRPr/>
          </a:p>
        </p:txBody>
      </p:sp>
      <p:sp>
        <p:nvSpPr>
          <p:cNvPr id="1925" name="Google Shape;1925;p48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 extrusionOk="0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6" name="Google Shape;1926;p48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7" name="Google Shape;1927;p48"/>
          <p:cNvSpPr/>
          <p:nvPr/>
        </p:nvSpPr>
        <p:spPr>
          <a:xfrm>
            <a:off x="6114156" y="4520206"/>
            <a:ext cx="313133" cy="707899"/>
          </a:xfrm>
          <a:custGeom>
            <a:avLst/>
            <a:gdLst/>
            <a:ahLst/>
            <a:cxnLst/>
            <a:rect l="l" t="t" r="r" b="b"/>
            <a:pathLst>
              <a:path w="1346449" h="3166775" extrusionOk="0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48"/>
          <p:cNvSpPr/>
          <p:nvPr/>
        </p:nvSpPr>
        <p:spPr>
          <a:xfrm rot="-27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 extrusionOk="0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48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 extrusionOk="0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48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 extrusionOk="0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48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 extrusionOk="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48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48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 extrusionOk="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48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 extrusionOk="0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48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 extrusionOk="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48"/>
          <p:cNvSpPr/>
          <p:nvPr/>
        </p:nvSpPr>
        <p:spPr>
          <a:xfrm rot="-54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 extrusionOk="0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48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 extrusionOk="0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48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 extrusionOk="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48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 extrusionOk="0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48"/>
          <p:cNvSpPr/>
          <p:nvPr/>
        </p:nvSpPr>
        <p:spPr>
          <a:xfrm rot="-54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 extrusionOk="0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48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 extrusionOk="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48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 extrusionOk="0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48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 extrusionOk="0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48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48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48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 extrusionOk="0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48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 extrusionOk="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4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 extrusionOk="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48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 extrusionOk="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48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 extrusionOk="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48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48"/>
          <p:cNvSpPr/>
          <p:nvPr/>
        </p:nvSpPr>
        <p:spPr>
          <a:xfrm rot="-9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 extrusionOk="0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48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 extrusionOk="0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48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48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48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48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48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48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48"/>
          <p:cNvSpPr/>
          <p:nvPr/>
        </p:nvSpPr>
        <p:spPr>
          <a:xfrm>
            <a:off x="4401174" y="3545247"/>
            <a:ext cx="527335" cy="493633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48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 extrusionOk="0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48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48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48"/>
          <p:cNvSpPr/>
          <p:nvPr/>
        </p:nvSpPr>
        <p:spPr>
          <a:xfrm rot="-2794009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48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48"/>
          <p:cNvSpPr/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48"/>
          <p:cNvSpPr/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48"/>
          <p:cNvSpPr/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48"/>
          <p:cNvSpPr/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49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B</a:t>
            </a:r>
            <a:endParaRPr/>
          </a:p>
        </p:txBody>
      </p:sp>
      <p:sp>
        <p:nvSpPr>
          <p:cNvPr id="1975" name="Google Shape;1975;p49"/>
          <p:cNvSpPr/>
          <p:nvPr/>
        </p:nvSpPr>
        <p:spPr>
          <a:xfrm>
            <a:off x="4430860" y="1410562"/>
            <a:ext cx="530134" cy="529812"/>
          </a:xfrm>
          <a:custGeom>
            <a:avLst/>
            <a:gdLst/>
            <a:ahLst/>
            <a:cxnLst/>
            <a:rect l="l" t="t" r="r" b="b"/>
            <a:pathLst>
              <a:path w="2103393" h="2102114" extrusionOk="0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49"/>
          <p:cNvSpPr/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 extrusionOk="0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49"/>
          <p:cNvSpPr/>
          <p:nvPr/>
        </p:nvSpPr>
        <p:spPr>
          <a:xfrm>
            <a:off x="6995432" y="1440016"/>
            <a:ext cx="470907" cy="470907"/>
          </a:xfrm>
          <a:custGeom>
            <a:avLst/>
            <a:gdLst/>
            <a:ahLst/>
            <a:cxnLst/>
            <a:rect l="l" t="t" r="r" b="b"/>
            <a:pathLst>
              <a:path w="3203570" h="3242474" extrusionOk="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49"/>
          <p:cNvSpPr/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 extrusionOk="0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49"/>
          <p:cNvSpPr/>
          <p:nvPr/>
        </p:nvSpPr>
        <p:spPr>
          <a:xfrm rot="-27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 extrusionOk="0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49"/>
          <p:cNvSpPr/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 extrusionOk="0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49"/>
          <p:cNvSpPr/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 extrusionOk="0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49"/>
          <p:cNvSpPr/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 extrusionOk="0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49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 extrusionOk="0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49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/>
            <a:ahLst/>
            <a:cxnLst/>
            <a:rect l="l" t="t" r="r" b="b"/>
            <a:pathLst>
              <a:path w="2433593" h="3258388" extrusionOk="0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5" name="Google Shape;1985;p49"/>
          <p:cNvGrpSpPr/>
          <p:nvPr/>
        </p:nvGrpSpPr>
        <p:grpSpPr>
          <a:xfrm>
            <a:off x="8688594" y="2429101"/>
            <a:ext cx="344634" cy="584984"/>
            <a:chOff x="1960331" y="2060848"/>
            <a:chExt cx="2028872" cy="3463828"/>
          </a:xfrm>
        </p:grpSpPr>
        <p:sp>
          <p:nvSpPr>
            <p:cNvPr id="1986" name="Google Shape;1986;p49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9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9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9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0" name="Google Shape;1990;p49"/>
          <p:cNvSpPr/>
          <p:nvPr/>
        </p:nvSpPr>
        <p:spPr>
          <a:xfrm>
            <a:off x="9618682" y="2429101"/>
            <a:ext cx="169894" cy="529812"/>
          </a:xfrm>
          <a:custGeom>
            <a:avLst/>
            <a:gdLst/>
            <a:ahLst/>
            <a:cxnLst/>
            <a:rect l="l" t="t" r="r" b="b"/>
            <a:pathLst>
              <a:path w="785322" h="2449001" extrusionOk="0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49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 extrusionOk="0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49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 extrusionOk="0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3" name="Google Shape;1993;p49"/>
          <p:cNvGrpSpPr/>
          <p:nvPr/>
        </p:nvGrpSpPr>
        <p:grpSpPr>
          <a:xfrm>
            <a:off x="5291981" y="2376440"/>
            <a:ext cx="528975" cy="594844"/>
            <a:chOff x="4835382" y="-161249"/>
            <a:chExt cx="3078657" cy="3462028"/>
          </a:xfrm>
        </p:grpSpPr>
        <p:sp>
          <p:nvSpPr>
            <p:cNvPr id="1994" name="Google Shape;1994;p49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/>
              <a:ahLst/>
              <a:cxnLst/>
              <a:rect l="l" t="t" r="r" b="b"/>
              <a:pathLst>
                <a:path w="5331558" h="5891405" extrusionOk="0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9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 extrusionOk="0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6" name="Google Shape;1996;p4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 extrusionOk="0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49"/>
          <p:cNvSpPr/>
          <p:nvPr/>
        </p:nvSpPr>
        <p:spPr>
          <a:xfrm>
            <a:off x="10267646" y="2429101"/>
            <a:ext cx="549379" cy="529812"/>
          </a:xfrm>
          <a:custGeom>
            <a:avLst/>
            <a:gdLst/>
            <a:ahLst/>
            <a:cxnLst/>
            <a:rect l="l" t="t" r="r" b="b"/>
            <a:pathLst>
              <a:path w="3745816" h="3316502" extrusionOk="0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49"/>
          <p:cNvSpPr/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 extrusionOk="0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49"/>
          <p:cNvSpPr/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49"/>
          <p:cNvSpPr/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 extrusionOk="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49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 extrusionOk="0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49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 extrusionOk="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49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 extrusionOk="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49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49"/>
          <p:cNvSpPr/>
          <p:nvPr/>
        </p:nvSpPr>
        <p:spPr>
          <a:xfrm rot="-2675106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 extrusionOk="0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49"/>
          <p:cNvSpPr/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 extrusionOk="0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49"/>
          <p:cNvSpPr/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49"/>
          <p:cNvSpPr/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 extrusionOk="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49"/>
          <p:cNvSpPr/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 extrusionOk="0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49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 extrusionOk="0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49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 extrusionOk="0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49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 extrusionOk="0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49"/>
          <p:cNvSpPr/>
          <p:nvPr/>
        </p:nvSpPr>
        <p:spPr>
          <a:xfrm rot="-54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 extrusionOk="0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49"/>
          <p:cNvSpPr/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 extrusionOk="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49"/>
          <p:cNvSpPr/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 extrusionOk="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49"/>
          <p:cNvSpPr/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 extrusionOk="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49"/>
          <p:cNvSpPr/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 extrusionOk="0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49"/>
          <p:cNvSpPr/>
          <p:nvPr/>
        </p:nvSpPr>
        <p:spPr>
          <a:xfrm>
            <a:off x="5283276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440" h="3960000" extrusionOk="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49"/>
          <p:cNvSpPr/>
          <p:nvPr/>
        </p:nvSpPr>
        <p:spPr>
          <a:xfrm>
            <a:off x="4436267" y="5634756"/>
            <a:ext cx="519323" cy="519265"/>
          </a:xfrm>
          <a:custGeom>
            <a:avLst/>
            <a:gdLst/>
            <a:ahLst/>
            <a:cxnLst/>
            <a:rect l="l" t="t" r="r" b="b"/>
            <a:pathLst>
              <a:path w="3888432" h="3960440" extrusionOk="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49"/>
          <p:cNvSpPr/>
          <p:nvPr/>
        </p:nvSpPr>
        <p:spPr>
          <a:xfrm>
            <a:off x="6971252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49"/>
          <p:cNvSpPr/>
          <p:nvPr/>
        </p:nvSpPr>
        <p:spPr>
          <a:xfrm>
            <a:off x="6121262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49"/>
          <p:cNvSpPr/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 extrusionOk="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49"/>
          <p:cNvSpPr/>
          <p:nvPr/>
        </p:nvSpPr>
        <p:spPr>
          <a:xfrm>
            <a:off x="8626102" y="5660698"/>
            <a:ext cx="488516" cy="493322"/>
          </a:xfrm>
          <a:custGeom>
            <a:avLst/>
            <a:gdLst/>
            <a:ahLst/>
            <a:cxnLst/>
            <a:rect l="l" t="t" r="r" b="b"/>
            <a:pathLst>
              <a:path w="3189723" h="3221116" extrusionOk="0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49"/>
          <p:cNvSpPr/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 extrusionOk="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49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 extrusionOk="0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209" name="Google Shape;209;p5"/>
          <p:cNvSpPr txBox="1"/>
          <p:nvPr/>
        </p:nvSpPr>
        <p:spPr>
          <a:xfrm>
            <a:off x="912249" y="1724787"/>
            <a:ext cx="8789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85%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5"/>
          <p:cNvSpPr txBox="1"/>
          <p:nvPr/>
        </p:nvSpPr>
        <p:spPr>
          <a:xfrm>
            <a:off x="912248" y="2106396"/>
            <a:ext cx="3864854" cy="4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5"/>
          <p:cNvSpPr txBox="1"/>
          <p:nvPr/>
        </p:nvSpPr>
        <p:spPr>
          <a:xfrm>
            <a:off x="912249" y="2620239"/>
            <a:ext cx="8789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70%</a:t>
            </a:r>
            <a:endParaRPr sz="24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5"/>
          <p:cNvSpPr txBox="1"/>
          <p:nvPr/>
        </p:nvSpPr>
        <p:spPr>
          <a:xfrm>
            <a:off x="912248" y="3013331"/>
            <a:ext cx="3864854" cy="4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5"/>
          <p:cNvSpPr txBox="1"/>
          <p:nvPr/>
        </p:nvSpPr>
        <p:spPr>
          <a:xfrm>
            <a:off x="912249" y="3527174"/>
            <a:ext cx="8789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65%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5"/>
          <p:cNvSpPr txBox="1"/>
          <p:nvPr/>
        </p:nvSpPr>
        <p:spPr>
          <a:xfrm>
            <a:off x="912248" y="3915848"/>
            <a:ext cx="3864854" cy="4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5"/>
          <p:cNvSpPr txBox="1"/>
          <p:nvPr/>
        </p:nvSpPr>
        <p:spPr>
          <a:xfrm>
            <a:off x="912249" y="5311435"/>
            <a:ext cx="8789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sz="2400" b="1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5"/>
          <p:cNvSpPr txBox="1"/>
          <p:nvPr/>
        </p:nvSpPr>
        <p:spPr>
          <a:xfrm>
            <a:off x="912248" y="5698772"/>
            <a:ext cx="3864854" cy="4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5"/>
          <p:cNvSpPr txBox="1"/>
          <p:nvPr/>
        </p:nvSpPr>
        <p:spPr>
          <a:xfrm>
            <a:off x="912249" y="4429689"/>
            <a:ext cx="8789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55%</a:t>
            </a:r>
            <a:endParaRPr sz="2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"/>
          <p:cNvSpPr txBox="1"/>
          <p:nvPr/>
        </p:nvSpPr>
        <p:spPr>
          <a:xfrm>
            <a:off x="912248" y="4797593"/>
            <a:ext cx="3864854" cy="4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126" y="1724787"/>
            <a:ext cx="4476850" cy="4484946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50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C</a:t>
            </a:r>
            <a:endParaRPr/>
          </a:p>
        </p:txBody>
      </p:sp>
      <p:sp>
        <p:nvSpPr>
          <p:cNvPr id="2031" name="Google Shape;2031;p50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 extrusionOk="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50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50"/>
          <p:cNvSpPr/>
          <p:nvPr/>
        </p:nvSpPr>
        <p:spPr>
          <a:xfrm rot="-54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 extrusionOk="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50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 extrusionOk="0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50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50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5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/>
            <a:ahLst/>
            <a:cxnLst/>
            <a:rect l="l" t="t" r="r" b="b"/>
            <a:pathLst>
              <a:path w="2969045" h="3173121" extrusionOk="0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50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 extrusionOk="0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50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 extrusionOk="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50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50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2" name="Google Shape;2042;p50"/>
          <p:cNvSpPr/>
          <p:nvPr/>
        </p:nvSpPr>
        <p:spPr>
          <a:xfrm>
            <a:off x="8766358" y="3640606"/>
            <a:ext cx="417857" cy="517071"/>
          </a:xfrm>
          <a:custGeom>
            <a:avLst/>
            <a:gdLst/>
            <a:ahLst/>
            <a:cxnLst/>
            <a:rect l="l" t="t" r="r" b="b"/>
            <a:pathLst>
              <a:path w="1565431" h="1937121" extrusionOk="0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3" name="Google Shape;2043;p50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4" name="Google Shape;2044;p50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5" name="Google Shape;2045;p50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p50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 extrusionOk="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7" name="Google Shape;2047;p50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8" name="Google Shape;2048;p50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p50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0" name="Google Shape;2050;p50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1" name="Google Shape;2051;p50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p50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 extrusionOk="0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p50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4" name="Google Shape;2054;p50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 extrusionOk="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p50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6" name="Google Shape;2056;p50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 extrusionOk="0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7" name="Google Shape;2057;p50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 extrusionOk="0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p50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 extrusionOk="0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9" name="Google Shape;2059;p50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 extrusionOk="0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p50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 extrusionOk="0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p50"/>
          <p:cNvSpPr/>
          <p:nvPr/>
        </p:nvSpPr>
        <p:spPr>
          <a:xfrm rot="-27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 extrusionOk="0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p50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 extrusionOk="0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p50"/>
          <p:cNvSpPr/>
          <p:nvPr/>
        </p:nvSpPr>
        <p:spPr>
          <a:xfrm>
            <a:off x="4455730" y="1450295"/>
            <a:ext cx="251302" cy="661867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4" name="Google Shape;2064;p5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p50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 extrusionOk="0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5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 extrusionOk="0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50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 extrusionOk="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50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 extrusionOk="0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50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 extrusionOk="0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50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/>
            <a:ahLst/>
            <a:cxnLst/>
            <a:rect l="l" t="t" r="r" b="b"/>
            <a:pathLst>
              <a:path w="2296406" h="2354521" extrusionOk="0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5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50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 extrusionOk="0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50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50"/>
          <p:cNvSpPr/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50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 extrusionOk="0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"/>
          <p:cNvSpPr txBox="1"/>
          <p:nvPr/>
        </p:nvSpPr>
        <p:spPr>
          <a:xfrm>
            <a:off x="568196" y="4066364"/>
            <a:ext cx="23747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6"/>
          <p:cNvSpPr/>
          <p:nvPr/>
        </p:nvSpPr>
        <p:spPr>
          <a:xfrm>
            <a:off x="10359132" y="4696059"/>
            <a:ext cx="1013757" cy="1013757"/>
          </a:xfrm>
          <a:prstGeom prst="ellipse">
            <a:avLst/>
          </a:prstGeom>
          <a:solidFill>
            <a:srgbClr val="DFA9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6"/>
          <p:cNvSpPr txBox="1"/>
          <p:nvPr/>
        </p:nvSpPr>
        <p:spPr>
          <a:xfrm>
            <a:off x="9332908" y="5814510"/>
            <a:ext cx="25337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1048775" y="2842314"/>
            <a:ext cx="1152732" cy="1152733"/>
          </a:xfrm>
          <a:prstGeom prst="ellipse">
            <a:avLst/>
          </a:prstGeom>
          <a:solidFill>
            <a:srgbClr val="DFA9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6"/>
          <p:cNvSpPr txBox="1"/>
          <p:nvPr/>
        </p:nvSpPr>
        <p:spPr>
          <a:xfrm>
            <a:off x="568196" y="5045069"/>
            <a:ext cx="3566808" cy="769441"/>
          </a:xfrm>
          <a:prstGeom prst="rect">
            <a:avLst/>
          </a:prstGeom>
          <a:solidFill>
            <a:srgbClr val="DFA96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</p:txBody>
      </p:sp>
      <p:sp>
        <p:nvSpPr>
          <p:cNvPr id="229" name="Google Shape;229;p6"/>
          <p:cNvSpPr txBox="1"/>
          <p:nvPr/>
        </p:nvSpPr>
        <p:spPr>
          <a:xfrm>
            <a:off x="1166073" y="5709816"/>
            <a:ext cx="3566808" cy="584775"/>
          </a:xfrm>
          <a:prstGeom prst="rect">
            <a:avLst/>
          </a:prstGeom>
          <a:solidFill>
            <a:srgbClr val="DFA96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2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0601" y="3037626"/>
            <a:ext cx="809080" cy="785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61470" y="4810295"/>
            <a:ext cx="809080" cy="785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"/>
          <p:cNvSpPr txBox="1"/>
          <p:nvPr/>
        </p:nvSpPr>
        <p:spPr>
          <a:xfrm>
            <a:off x="600374" y="198691"/>
            <a:ext cx="356680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</p:txBody>
      </p:sp>
      <p:sp>
        <p:nvSpPr>
          <p:cNvPr id="237" name="Google Shape;237;p7"/>
          <p:cNvSpPr txBox="1"/>
          <p:nvPr/>
        </p:nvSpPr>
        <p:spPr>
          <a:xfrm>
            <a:off x="1198251" y="863438"/>
            <a:ext cx="35668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200" b="1" i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7"/>
          <p:cNvSpPr txBox="1"/>
          <p:nvPr/>
        </p:nvSpPr>
        <p:spPr>
          <a:xfrm>
            <a:off x="7960312" y="6113304"/>
            <a:ext cx="35576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</a:t>
            </a:r>
            <a:endParaRPr sz="12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7"/>
          <p:cNvSpPr txBox="1"/>
          <p:nvPr/>
        </p:nvSpPr>
        <p:spPr>
          <a:xfrm>
            <a:off x="7960311" y="5509557"/>
            <a:ext cx="35576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600" i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7"/>
          <p:cNvSpPr txBox="1"/>
          <p:nvPr/>
        </p:nvSpPr>
        <p:spPr>
          <a:xfrm>
            <a:off x="10259158" y="4338000"/>
            <a:ext cx="12587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 sz="1400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7"/>
          <p:cNvSpPr txBox="1"/>
          <p:nvPr/>
        </p:nvSpPr>
        <p:spPr>
          <a:xfrm>
            <a:off x="10813493" y="4544686"/>
            <a:ext cx="12587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1400" i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7"/>
          <p:cNvSpPr>
            <a:spLocks noGrp="1"/>
          </p:cNvSpPr>
          <p:nvPr>
            <p:ph type="pic" idx="2"/>
          </p:nvPr>
        </p:nvSpPr>
        <p:spPr>
          <a:xfrm>
            <a:off x="1088571" y="1580606"/>
            <a:ext cx="9945150" cy="36967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Our </a:t>
            </a:r>
            <a:r>
              <a:rPr lang="en-US">
                <a:solidFill>
                  <a:schemeClr val="accent3"/>
                </a:solidFill>
              </a:rPr>
              <a:t>Team</a:t>
            </a:r>
            <a:r>
              <a:rPr lang="en-US"/>
              <a:t> Style</a:t>
            </a:r>
            <a:endParaRPr/>
          </a:p>
        </p:txBody>
      </p:sp>
      <p:grpSp>
        <p:nvGrpSpPr>
          <p:cNvPr id="248" name="Google Shape;248;p8"/>
          <p:cNvGrpSpPr/>
          <p:nvPr/>
        </p:nvGrpSpPr>
        <p:grpSpPr>
          <a:xfrm>
            <a:off x="3286000" y="2614376"/>
            <a:ext cx="2924449" cy="2714772"/>
            <a:chOff x="1628004" y="2068281"/>
            <a:chExt cx="3601991" cy="3343736"/>
          </a:xfrm>
        </p:grpSpPr>
        <p:sp>
          <p:nvSpPr>
            <p:cNvPr id="249" name="Google Shape;249;p8"/>
            <p:cNvSpPr/>
            <p:nvPr/>
          </p:nvSpPr>
          <p:spPr>
            <a:xfrm rot="-1800053">
              <a:off x="3544132" y="3255608"/>
              <a:ext cx="1513615" cy="1094561"/>
            </a:xfrm>
            <a:custGeom>
              <a:avLst/>
              <a:gdLst/>
              <a:ahLst/>
              <a:cxnLst/>
              <a:rect l="l" t="t" r="r" b="b"/>
              <a:pathLst>
                <a:path w="25749" h="18622" extrusionOk="0">
                  <a:moveTo>
                    <a:pt x="10554" y="1"/>
                  </a:moveTo>
                  <a:cubicBezTo>
                    <a:pt x="5292" y="1"/>
                    <a:pt x="1" y="645"/>
                    <a:pt x="1" y="645"/>
                  </a:cubicBezTo>
                  <a:cubicBezTo>
                    <a:pt x="1" y="645"/>
                    <a:pt x="6020" y="14772"/>
                    <a:pt x="10489" y="17349"/>
                  </a:cubicBezTo>
                  <a:cubicBezTo>
                    <a:pt x="11979" y="18211"/>
                    <a:pt x="13606" y="18621"/>
                    <a:pt x="15207" y="18621"/>
                  </a:cubicBezTo>
                  <a:cubicBezTo>
                    <a:pt x="18407" y="18621"/>
                    <a:pt x="21504" y="16982"/>
                    <a:pt x="23198" y="14040"/>
                  </a:cubicBezTo>
                  <a:cubicBezTo>
                    <a:pt x="25748" y="9625"/>
                    <a:pt x="24188" y="3953"/>
                    <a:pt x="19711" y="1376"/>
                  </a:cubicBezTo>
                  <a:cubicBezTo>
                    <a:pt x="17875" y="314"/>
                    <a:pt x="14222" y="1"/>
                    <a:pt x="10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 rot="-1800053">
              <a:off x="2309634" y="4012369"/>
              <a:ext cx="1513615" cy="1094561"/>
            </a:xfrm>
            <a:custGeom>
              <a:avLst/>
              <a:gdLst/>
              <a:ahLst/>
              <a:cxnLst/>
              <a:rect l="l" t="t" r="r" b="b"/>
              <a:pathLst>
                <a:path w="25749" h="18622" extrusionOk="0">
                  <a:moveTo>
                    <a:pt x="15195" y="1"/>
                  </a:moveTo>
                  <a:cubicBezTo>
                    <a:pt x="11527" y="1"/>
                    <a:pt x="7874" y="314"/>
                    <a:pt x="6039" y="1376"/>
                  </a:cubicBezTo>
                  <a:cubicBezTo>
                    <a:pt x="1561" y="3953"/>
                    <a:pt x="0" y="9625"/>
                    <a:pt x="2551" y="14040"/>
                  </a:cubicBezTo>
                  <a:cubicBezTo>
                    <a:pt x="4245" y="16982"/>
                    <a:pt x="7338" y="18621"/>
                    <a:pt x="10538" y="18621"/>
                  </a:cubicBezTo>
                  <a:cubicBezTo>
                    <a:pt x="12140" y="18621"/>
                    <a:pt x="13767" y="18211"/>
                    <a:pt x="15260" y="17349"/>
                  </a:cubicBezTo>
                  <a:cubicBezTo>
                    <a:pt x="19728" y="14772"/>
                    <a:pt x="25749" y="645"/>
                    <a:pt x="25749" y="645"/>
                  </a:cubicBezTo>
                  <a:cubicBezTo>
                    <a:pt x="25749" y="645"/>
                    <a:pt x="20457" y="1"/>
                    <a:pt x="15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 rot="-1800053">
              <a:off x="2531232" y="2270804"/>
              <a:ext cx="1084261" cy="1574776"/>
            </a:xfrm>
            <a:custGeom>
              <a:avLst/>
              <a:gdLst/>
              <a:ahLst/>
              <a:cxnLst/>
              <a:rect l="l" t="t" r="r" b="b"/>
              <a:pathLst>
                <a:path w="18445" h="26792" extrusionOk="0">
                  <a:moveTo>
                    <a:pt x="9223" y="0"/>
                  </a:moveTo>
                  <a:cubicBezTo>
                    <a:pt x="4130" y="0"/>
                    <a:pt x="1" y="4192"/>
                    <a:pt x="1" y="9356"/>
                  </a:cubicBezTo>
                  <a:cubicBezTo>
                    <a:pt x="1" y="14520"/>
                    <a:pt x="9223" y="26792"/>
                    <a:pt x="9223" y="26792"/>
                  </a:cubicBezTo>
                  <a:cubicBezTo>
                    <a:pt x="9223" y="26792"/>
                    <a:pt x="18444" y="14520"/>
                    <a:pt x="18444" y="9356"/>
                  </a:cubicBezTo>
                  <a:cubicBezTo>
                    <a:pt x="18444" y="4192"/>
                    <a:pt x="14315" y="0"/>
                    <a:pt x="9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 rot="-1800053">
              <a:off x="3110949" y="2373377"/>
              <a:ext cx="1513615" cy="1094444"/>
            </a:xfrm>
            <a:custGeom>
              <a:avLst/>
              <a:gdLst/>
              <a:ahLst/>
              <a:cxnLst/>
              <a:rect l="l" t="t" r="r" b="b"/>
              <a:pathLst>
                <a:path w="25749" h="18620" extrusionOk="0">
                  <a:moveTo>
                    <a:pt x="15201" y="0"/>
                  </a:moveTo>
                  <a:cubicBezTo>
                    <a:pt x="13601" y="0"/>
                    <a:pt x="11977" y="409"/>
                    <a:pt x="10489" y="1271"/>
                  </a:cubicBezTo>
                  <a:cubicBezTo>
                    <a:pt x="6020" y="3849"/>
                    <a:pt x="1" y="17976"/>
                    <a:pt x="1" y="17976"/>
                  </a:cubicBezTo>
                  <a:cubicBezTo>
                    <a:pt x="1" y="17976"/>
                    <a:pt x="5292" y="18620"/>
                    <a:pt x="10554" y="18620"/>
                  </a:cubicBezTo>
                  <a:cubicBezTo>
                    <a:pt x="14222" y="18620"/>
                    <a:pt x="17875" y="18307"/>
                    <a:pt x="19711" y="17244"/>
                  </a:cubicBezTo>
                  <a:cubicBezTo>
                    <a:pt x="24188" y="14666"/>
                    <a:pt x="25748" y="8994"/>
                    <a:pt x="23198" y="4580"/>
                  </a:cubicBezTo>
                  <a:cubicBezTo>
                    <a:pt x="21503" y="1642"/>
                    <a:pt x="18403" y="0"/>
                    <a:pt x="15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 rot="-1800053">
              <a:off x="3318654" y="3634606"/>
              <a:ext cx="1084261" cy="1574776"/>
            </a:xfrm>
            <a:custGeom>
              <a:avLst/>
              <a:gdLst/>
              <a:ahLst/>
              <a:cxnLst/>
              <a:rect l="l" t="t" r="r" b="b"/>
              <a:pathLst>
                <a:path w="18445" h="26792" extrusionOk="0">
                  <a:moveTo>
                    <a:pt x="9223" y="1"/>
                  </a:moveTo>
                  <a:cubicBezTo>
                    <a:pt x="9223" y="1"/>
                    <a:pt x="1" y="12273"/>
                    <a:pt x="1" y="17436"/>
                  </a:cubicBezTo>
                  <a:cubicBezTo>
                    <a:pt x="1" y="22600"/>
                    <a:pt x="4130" y="26792"/>
                    <a:pt x="9223" y="26792"/>
                  </a:cubicBezTo>
                  <a:cubicBezTo>
                    <a:pt x="14315" y="26792"/>
                    <a:pt x="18444" y="22600"/>
                    <a:pt x="18444" y="17436"/>
                  </a:cubicBezTo>
                  <a:cubicBezTo>
                    <a:pt x="18444" y="12273"/>
                    <a:pt x="9223" y="1"/>
                    <a:pt x="9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 rot="-1800053">
              <a:off x="1800224" y="3130139"/>
              <a:ext cx="1513615" cy="1094444"/>
            </a:xfrm>
            <a:custGeom>
              <a:avLst/>
              <a:gdLst/>
              <a:ahLst/>
              <a:cxnLst/>
              <a:rect l="l" t="t" r="r" b="b"/>
              <a:pathLst>
                <a:path w="25749" h="18620" extrusionOk="0">
                  <a:moveTo>
                    <a:pt x="10545" y="0"/>
                  </a:moveTo>
                  <a:cubicBezTo>
                    <a:pt x="7342" y="0"/>
                    <a:pt x="4247" y="1642"/>
                    <a:pt x="2551" y="4580"/>
                  </a:cubicBezTo>
                  <a:cubicBezTo>
                    <a:pt x="0" y="8994"/>
                    <a:pt x="1561" y="14666"/>
                    <a:pt x="6039" y="17244"/>
                  </a:cubicBezTo>
                  <a:cubicBezTo>
                    <a:pt x="7874" y="18307"/>
                    <a:pt x="11527" y="18620"/>
                    <a:pt x="15195" y="18620"/>
                  </a:cubicBezTo>
                  <a:cubicBezTo>
                    <a:pt x="20457" y="18620"/>
                    <a:pt x="25749" y="17976"/>
                    <a:pt x="25749" y="17976"/>
                  </a:cubicBezTo>
                  <a:cubicBezTo>
                    <a:pt x="25749" y="17976"/>
                    <a:pt x="19728" y="3849"/>
                    <a:pt x="15260" y="1271"/>
                  </a:cubicBezTo>
                  <a:cubicBezTo>
                    <a:pt x="13769" y="409"/>
                    <a:pt x="12144" y="0"/>
                    <a:pt x="105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2763954" y="2685394"/>
              <a:ext cx="408717" cy="406589"/>
            </a:xfrm>
            <a:custGeom>
              <a:avLst/>
              <a:gdLst/>
              <a:ahLst/>
              <a:cxnLst/>
              <a:rect l="l" t="t" r="r" b="b"/>
              <a:pathLst>
                <a:path w="11909" h="11847" extrusionOk="0">
                  <a:moveTo>
                    <a:pt x="3560" y="2647"/>
                  </a:moveTo>
                  <a:lnTo>
                    <a:pt x="3560" y="3561"/>
                  </a:lnTo>
                  <a:lnTo>
                    <a:pt x="2615" y="3561"/>
                  </a:lnTo>
                  <a:lnTo>
                    <a:pt x="3560" y="2647"/>
                  </a:lnTo>
                  <a:close/>
                  <a:moveTo>
                    <a:pt x="6616" y="4222"/>
                  </a:moveTo>
                  <a:cubicBezTo>
                    <a:pt x="7971" y="4285"/>
                    <a:pt x="9074" y="5325"/>
                    <a:pt x="9074" y="6680"/>
                  </a:cubicBezTo>
                  <a:cubicBezTo>
                    <a:pt x="9074" y="8003"/>
                    <a:pt x="7971" y="9106"/>
                    <a:pt x="6616" y="9106"/>
                  </a:cubicBezTo>
                  <a:cubicBezTo>
                    <a:pt x="5293" y="9106"/>
                    <a:pt x="4190" y="8003"/>
                    <a:pt x="4190" y="6680"/>
                  </a:cubicBezTo>
                  <a:cubicBezTo>
                    <a:pt x="4190" y="5325"/>
                    <a:pt x="5293" y="4222"/>
                    <a:pt x="6616" y="4222"/>
                  </a:cubicBezTo>
                  <a:close/>
                  <a:moveTo>
                    <a:pt x="7687" y="757"/>
                  </a:moveTo>
                  <a:lnTo>
                    <a:pt x="7687" y="1513"/>
                  </a:lnTo>
                  <a:lnTo>
                    <a:pt x="3875" y="1513"/>
                  </a:lnTo>
                  <a:cubicBezTo>
                    <a:pt x="3781" y="1513"/>
                    <a:pt x="3655" y="1544"/>
                    <a:pt x="3623" y="1639"/>
                  </a:cubicBezTo>
                  <a:lnTo>
                    <a:pt x="1512" y="3718"/>
                  </a:lnTo>
                  <a:cubicBezTo>
                    <a:pt x="1418" y="3813"/>
                    <a:pt x="1386" y="3876"/>
                    <a:pt x="1386" y="3939"/>
                  </a:cubicBezTo>
                  <a:lnTo>
                    <a:pt x="1386" y="9862"/>
                  </a:lnTo>
                  <a:lnTo>
                    <a:pt x="662" y="9862"/>
                  </a:lnTo>
                  <a:lnTo>
                    <a:pt x="662" y="757"/>
                  </a:lnTo>
                  <a:close/>
                  <a:moveTo>
                    <a:pt x="8380" y="2175"/>
                  </a:moveTo>
                  <a:lnTo>
                    <a:pt x="8380" y="4128"/>
                  </a:lnTo>
                  <a:cubicBezTo>
                    <a:pt x="7876" y="3813"/>
                    <a:pt x="7278" y="3592"/>
                    <a:pt x="6648" y="3592"/>
                  </a:cubicBezTo>
                  <a:cubicBezTo>
                    <a:pt x="4915" y="3592"/>
                    <a:pt x="3560" y="5010"/>
                    <a:pt x="3560" y="6711"/>
                  </a:cubicBezTo>
                  <a:cubicBezTo>
                    <a:pt x="3560" y="8444"/>
                    <a:pt x="4946" y="9830"/>
                    <a:pt x="6648" y="9830"/>
                  </a:cubicBezTo>
                  <a:cubicBezTo>
                    <a:pt x="7120" y="9830"/>
                    <a:pt x="7593" y="9704"/>
                    <a:pt x="8002" y="9515"/>
                  </a:cubicBezTo>
                  <a:lnTo>
                    <a:pt x="8380" y="9893"/>
                  </a:lnTo>
                  <a:lnTo>
                    <a:pt x="8380" y="10492"/>
                  </a:lnTo>
                  <a:lnTo>
                    <a:pt x="2079" y="10492"/>
                  </a:lnTo>
                  <a:lnTo>
                    <a:pt x="2079" y="4285"/>
                  </a:lnTo>
                  <a:lnTo>
                    <a:pt x="3875" y="4285"/>
                  </a:lnTo>
                  <a:cubicBezTo>
                    <a:pt x="4064" y="4285"/>
                    <a:pt x="4222" y="4128"/>
                    <a:pt x="4222" y="3907"/>
                  </a:cubicBezTo>
                  <a:lnTo>
                    <a:pt x="4222" y="2175"/>
                  </a:lnTo>
                  <a:close/>
                  <a:moveTo>
                    <a:pt x="9074" y="8633"/>
                  </a:moveTo>
                  <a:lnTo>
                    <a:pt x="11027" y="10618"/>
                  </a:lnTo>
                  <a:cubicBezTo>
                    <a:pt x="11153" y="10744"/>
                    <a:pt x="11153" y="10964"/>
                    <a:pt x="11027" y="11090"/>
                  </a:cubicBezTo>
                  <a:cubicBezTo>
                    <a:pt x="10964" y="11153"/>
                    <a:pt x="10877" y="11185"/>
                    <a:pt x="10791" y="11185"/>
                  </a:cubicBezTo>
                  <a:cubicBezTo>
                    <a:pt x="10704" y="11185"/>
                    <a:pt x="10617" y="11153"/>
                    <a:pt x="10554" y="11090"/>
                  </a:cubicBezTo>
                  <a:lnTo>
                    <a:pt x="8601" y="9106"/>
                  </a:lnTo>
                  <a:cubicBezTo>
                    <a:pt x="8790" y="9011"/>
                    <a:pt x="8948" y="8791"/>
                    <a:pt x="9074" y="8633"/>
                  </a:cubicBezTo>
                  <a:close/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10145"/>
                  </a:lnTo>
                  <a:cubicBezTo>
                    <a:pt x="0" y="10334"/>
                    <a:pt x="158" y="10492"/>
                    <a:pt x="347" y="10492"/>
                  </a:cubicBezTo>
                  <a:lnTo>
                    <a:pt x="1386" y="10492"/>
                  </a:lnTo>
                  <a:lnTo>
                    <a:pt x="1386" y="10838"/>
                  </a:lnTo>
                  <a:cubicBezTo>
                    <a:pt x="1386" y="11059"/>
                    <a:pt x="1544" y="11216"/>
                    <a:pt x="1733" y="11216"/>
                  </a:cubicBezTo>
                  <a:lnTo>
                    <a:pt x="8695" y="11216"/>
                  </a:lnTo>
                  <a:cubicBezTo>
                    <a:pt x="8916" y="11216"/>
                    <a:pt x="9074" y="11059"/>
                    <a:pt x="9074" y="10838"/>
                  </a:cubicBezTo>
                  <a:lnTo>
                    <a:pt x="9074" y="10586"/>
                  </a:lnTo>
                  <a:lnTo>
                    <a:pt x="10050" y="11563"/>
                  </a:lnTo>
                  <a:cubicBezTo>
                    <a:pt x="10239" y="11752"/>
                    <a:pt x="10507" y="11847"/>
                    <a:pt x="10775" y="11847"/>
                  </a:cubicBezTo>
                  <a:cubicBezTo>
                    <a:pt x="11043" y="11847"/>
                    <a:pt x="11310" y="11752"/>
                    <a:pt x="11499" y="11563"/>
                  </a:cubicBezTo>
                  <a:cubicBezTo>
                    <a:pt x="11909" y="11153"/>
                    <a:pt x="11909" y="10492"/>
                    <a:pt x="11499" y="10114"/>
                  </a:cubicBezTo>
                  <a:lnTo>
                    <a:pt x="9420" y="8003"/>
                  </a:lnTo>
                  <a:cubicBezTo>
                    <a:pt x="9609" y="7625"/>
                    <a:pt x="9735" y="7152"/>
                    <a:pt x="9735" y="6680"/>
                  </a:cubicBezTo>
                  <a:cubicBezTo>
                    <a:pt x="9735" y="5924"/>
                    <a:pt x="9452" y="5262"/>
                    <a:pt x="9011" y="4695"/>
                  </a:cubicBezTo>
                  <a:lnTo>
                    <a:pt x="9011" y="1828"/>
                  </a:lnTo>
                  <a:cubicBezTo>
                    <a:pt x="9011" y="1639"/>
                    <a:pt x="8853" y="1481"/>
                    <a:pt x="8664" y="1481"/>
                  </a:cubicBezTo>
                  <a:lnTo>
                    <a:pt x="8317" y="1481"/>
                  </a:lnTo>
                  <a:lnTo>
                    <a:pt x="8317" y="379"/>
                  </a:lnTo>
                  <a:cubicBezTo>
                    <a:pt x="8317" y="190"/>
                    <a:pt x="8160" y="1"/>
                    <a:pt x="7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3791757" y="2819981"/>
              <a:ext cx="381741" cy="272535"/>
            </a:xfrm>
            <a:custGeom>
              <a:avLst/>
              <a:gdLst/>
              <a:ahLst/>
              <a:cxnLst/>
              <a:rect l="l" t="t" r="r" b="b"/>
              <a:pathLst>
                <a:path w="11123" h="7941" extrusionOk="0">
                  <a:moveTo>
                    <a:pt x="10545" y="1"/>
                  </a:moveTo>
                  <a:cubicBezTo>
                    <a:pt x="10499" y="1"/>
                    <a:pt x="10449" y="11"/>
                    <a:pt x="10397" y="33"/>
                  </a:cubicBezTo>
                  <a:cubicBezTo>
                    <a:pt x="10208" y="64"/>
                    <a:pt x="10145" y="253"/>
                    <a:pt x="10177" y="474"/>
                  </a:cubicBezTo>
                  <a:cubicBezTo>
                    <a:pt x="10334" y="1009"/>
                    <a:pt x="10460" y="1514"/>
                    <a:pt x="10460" y="1986"/>
                  </a:cubicBezTo>
                  <a:cubicBezTo>
                    <a:pt x="10460" y="4885"/>
                    <a:pt x="8129" y="7247"/>
                    <a:pt x="5199" y="7247"/>
                  </a:cubicBezTo>
                  <a:cubicBezTo>
                    <a:pt x="3561" y="7247"/>
                    <a:pt x="2017" y="6460"/>
                    <a:pt x="1040" y="5137"/>
                  </a:cubicBezTo>
                  <a:lnTo>
                    <a:pt x="1734" y="5137"/>
                  </a:lnTo>
                  <a:cubicBezTo>
                    <a:pt x="1954" y="5137"/>
                    <a:pt x="2112" y="4979"/>
                    <a:pt x="2112" y="4790"/>
                  </a:cubicBezTo>
                  <a:cubicBezTo>
                    <a:pt x="2112" y="4601"/>
                    <a:pt x="1954" y="4444"/>
                    <a:pt x="1734" y="4444"/>
                  </a:cubicBezTo>
                  <a:lnTo>
                    <a:pt x="379" y="4444"/>
                  </a:lnTo>
                  <a:cubicBezTo>
                    <a:pt x="158" y="4444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79" y="6523"/>
                  </a:cubicBezTo>
                  <a:cubicBezTo>
                    <a:pt x="568" y="6523"/>
                    <a:pt x="725" y="6365"/>
                    <a:pt x="725" y="6176"/>
                  </a:cubicBezTo>
                  <a:lnTo>
                    <a:pt x="725" y="5830"/>
                  </a:lnTo>
                  <a:cubicBezTo>
                    <a:pt x="1860" y="7184"/>
                    <a:pt x="3529" y="7941"/>
                    <a:pt x="5199" y="7941"/>
                  </a:cubicBezTo>
                  <a:cubicBezTo>
                    <a:pt x="8476" y="7941"/>
                    <a:pt x="11122" y="5294"/>
                    <a:pt x="11122" y="2049"/>
                  </a:cubicBezTo>
                  <a:cubicBezTo>
                    <a:pt x="11122" y="1482"/>
                    <a:pt x="11028" y="883"/>
                    <a:pt x="10839" y="253"/>
                  </a:cubicBezTo>
                  <a:cubicBezTo>
                    <a:pt x="10814" y="109"/>
                    <a:pt x="10698" y="1"/>
                    <a:pt x="10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3769072" y="2684868"/>
              <a:ext cx="381707" cy="272741"/>
            </a:xfrm>
            <a:custGeom>
              <a:avLst/>
              <a:gdLst/>
              <a:ahLst/>
              <a:cxnLst/>
              <a:rect l="l" t="t" r="r" b="b"/>
              <a:pathLst>
                <a:path w="11122" h="7947" extrusionOk="0">
                  <a:moveTo>
                    <a:pt x="5892" y="0"/>
                  </a:moveTo>
                  <a:cubicBezTo>
                    <a:pt x="2647" y="0"/>
                    <a:pt x="0" y="2615"/>
                    <a:pt x="0" y="5892"/>
                  </a:cubicBezTo>
                  <a:cubicBezTo>
                    <a:pt x="0" y="6459"/>
                    <a:pt x="63" y="7026"/>
                    <a:pt x="284" y="7656"/>
                  </a:cubicBezTo>
                  <a:cubicBezTo>
                    <a:pt x="310" y="7869"/>
                    <a:pt x="450" y="7947"/>
                    <a:pt x="606" y="7947"/>
                  </a:cubicBezTo>
                  <a:cubicBezTo>
                    <a:pt x="635" y="7947"/>
                    <a:pt x="664" y="7944"/>
                    <a:pt x="693" y="7939"/>
                  </a:cubicBezTo>
                  <a:cubicBezTo>
                    <a:pt x="914" y="7908"/>
                    <a:pt x="977" y="7719"/>
                    <a:pt x="945" y="7498"/>
                  </a:cubicBezTo>
                  <a:cubicBezTo>
                    <a:pt x="788" y="6963"/>
                    <a:pt x="662" y="6459"/>
                    <a:pt x="662" y="5923"/>
                  </a:cubicBezTo>
                  <a:cubicBezTo>
                    <a:pt x="662" y="3056"/>
                    <a:pt x="2993" y="693"/>
                    <a:pt x="5923" y="693"/>
                  </a:cubicBezTo>
                  <a:cubicBezTo>
                    <a:pt x="7561" y="693"/>
                    <a:pt x="9105" y="1481"/>
                    <a:pt x="10082" y="2773"/>
                  </a:cubicBezTo>
                  <a:lnTo>
                    <a:pt x="9389" y="2773"/>
                  </a:lnTo>
                  <a:cubicBezTo>
                    <a:pt x="9168" y="2773"/>
                    <a:pt x="9011" y="2930"/>
                    <a:pt x="9011" y="3151"/>
                  </a:cubicBezTo>
                  <a:cubicBezTo>
                    <a:pt x="9011" y="3340"/>
                    <a:pt x="9168" y="3497"/>
                    <a:pt x="9389" y="3497"/>
                  </a:cubicBezTo>
                  <a:lnTo>
                    <a:pt x="10743" y="3497"/>
                  </a:lnTo>
                  <a:cubicBezTo>
                    <a:pt x="10964" y="3497"/>
                    <a:pt x="11121" y="3340"/>
                    <a:pt x="11121" y="3151"/>
                  </a:cubicBezTo>
                  <a:lnTo>
                    <a:pt x="11121" y="1765"/>
                  </a:lnTo>
                  <a:cubicBezTo>
                    <a:pt x="11121" y="1575"/>
                    <a:pt x="10964" y="1418"/>
                    <a:pt x="10743" y="1418"/>
                  </a:cubicBezTo>
                  <a:cubicBezTo>
                    <a:pt x="10554" y="1418"/>
                    <a:pt x="10397" y="1575"/>
                    <a:pt x="10397" y="1765"/>
                  </a:cubicBezTo>
                  <a:lnTo>
                    <a:pt x="10397" y="2111"/>
                  </a:lnTo>
                  <a:cubicBezTo>
                    <a:pt x="9263" y="725"/>
                    <a:pt x="7593" y="0"/>
                    <a:pt x="5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3831292" y="2757312"/>
              <a:ext cx="262754" cy="262754"/>
            </a:xfrm>
            <a:custGeom>
              <a:avLst/>
              <a:gdLst/>
              <a:ahLst/>
              <a:cxnLst/>
              <a:rect l="l" t="t" r="r" b="b"/>
              <a:pathLst>
                <a:path w="7656" h="7656" extrusionOk="0">
                  <a:moveTo>
                    <a:pt x="4190" y="693"/>
                  </a:moveTo>
                  <a:cubicBezTo>
                    <a:pt x="4757" y="788"/>
                    <a:pt x="5324" y="1008"/>
                    <a:pt x="5797" y="1386"/>
                  </a:cubicBezTo>
                  <a:lnTo>
                    <a:pt x="5545" y="1607"/>
                  </a:lnTo>
                  <a:cubicBezTo>
                    <a:pt x="5450" y="1733"/>
                    <a:pt x="5450" y="1953"/>
                    <a:pt x="5545" y="2079"/>
                  </a:cubicBezTo>
                  <a:cubicBezTo>
                    <a:pt x="5608" y="2142"/>
                    <a:pt x="5702" y="2174"/>
                    <a:pt x="5793" y="2174"/>
                  </a:cubicBezTo>
                  <a:cubicBezTo>
                    <a:pt x="5884" y="2174"/>
                    <a:pt x="5970" y="2142"/>
                    <a:pt x="6017" y="2079"/>
                  </a:cubicBezTo>
                  <a:lnTo>
                    <a:pt x="6270" y="1859"/>
                  </a:lnTo>
                  <a:cubicBezTo>
                    <a:pt x="6616" y="2268"/>
                    <a:pt x="6868" y="2835"/>
                    <a:pt x="6931" y="3466"/>
                  </a:cubicBezTo>
                  <a:lnTo>
                    <a:pt x="6616" y="3466"/>
                  </a:lnTo>
                  <a:cubicBezTo>
                    <a:pt x="6427" y="3466"/>
                    <a:pt x="6270" y="3623"/>
                    <a:pt x="6270" y="3812"/>
                  </a:cubicBezTo>
                  <a:cubicBezTo>
                    <a:pt x="6270" y="4001"/>
                    <a:pt x="6427" y="4159"/>
                    <a:pt x="6616" y="4159"/>
                  </a:cubicBezTo>
                  <a:lnTo>
                    <a:pt x="6931" y="4159"/>
                  </a:lnTo>
                  <a:cubicBezTo>
                    <a:pt x="6868" y="4757"/>
                    <a:pt x="6616" y="5324"/>
                    <a:pt x="6270" y="5797"/>
                  </a:cubicBezTo>
                  <a:lnTo>
                    <a:pt x="6017" y="5545"/>
                  </a:lnTo>
                  <a:cubicBezTo>
                    <a:pt x="5970" y="5482"/>
                    <a:pt x="5884" y="5450"/>
                    <a:pt x="5793" y="5450"/>
                  </a:cubicBezTo>
                  <a:cubicBezTo>
                    <a:pt x="5702" y="5450"/>
                    <a:pt x="5608" y="5482"/>
                    <a:pt x="5545" y="5545"/>
                  </a:cubicBezTo>
                  <a:cubicBezTo>
                    <a:pt x="5450" y="5671"/>
                    <a:pt x="5450" y="5923"/>
                    <a:pt x="5545" y="6017"/>
                  </a:cubicBezTo>
                  <a:lnTo>
                    <a:pt x="5797" y="6270"/>
                  </a:lnTo>
                  <a:cubicBezTo>
                    <a:pt x="5356" y="6616"/>
                    <a:pt x="4820" y="6837"/>
                    <a:pt x="4190" y="6931"/>
                  </a:cubicBezTo>
                  <a:lnTo>
                    <a:pt x="4190" y="6616"/>
                  </a:lnTo>
                  <a:cubicBezTo>
                    <a:pt x="4190" y="6427"/>
                    <a:pt x="4033" y="6270"/>
                    <a:pt x="3812" y="6270"/>
                  </a:cubicBezTo>
                  <a:cubicBezTo>
                    <a:pt x="3623" y="6270"/>
                    <a:pt x="3466" y="6427"/>
                    <a:pt x="3466" y="6616"/>
                  </a:cubicBezTo>
                  <a:lnTo>
                    <a:pt x="3466" y="6931"/>
                  </a:lnTo>
                  <a:cubicBezTo>
                    <a:pt x="2867" y="6837"/>
                    <a:pt x="2331" y="6616"/>
                    <a:pt x="1859" y="6270"/>
                  </a:cubicBezTo>
                  <a:lnTo>
                    <a:pt x="2079" y="6017"/>
                  </a:lnTo>
                  <a:cubicBezTo>
                    <a:pt x="2205" y="5891"/>
                    <a:pt x="2205" y="5671"/>
                    <a:pt x="2079" y="5545"/>
                  </a:cubicBezTo>
                  <a:cubicBezTo>
                    <a:pt x="2032" y="5482"/>
                    <a:pt x="1945" y="5450"/>
                    <a:pt x="1855" y="5450"/>
                  </a:cubicBezTo>
                  <a:cubicBezTo>
                    <a:pt x="1764" y="5450"/>
                    <a:pt x="1670" y="5482"/>
                    <a:pt x="1607" y="5545"/>
                  </a:cubicBezTo>
                  <a:lnTo>
                    <a:pt x="1386" y="5797"/>
                  </a:lnTo>
                  <a:cubicBezTo>
                    <a:pt x="1040" y="5356"/>
                    <a:pt x="788" y="4789"/>
                    <a:pt x="725" y="4159"/>
                  </a:cubicBezTo>
                  <a:lnTo>
                    <a:pt x="1040" y="4159"/>
                  </a:lnTo>
                  <a:cubicBezTo>
                    <a:pt x="1229" y="4159"/>
                    <a:pt x="1386" y="4001"/>
                    <a:pt x="1386" y="3812"/>
                  </a:cubicBezTo>
                  <a:cubicBezTo>
                    <a:pt x="1386" y="3623"/>
                    <a:pt x="1229" y="3466"/>
                    <a:pt x="1040" y="3466"/>
                  </a:cubicBezTo>
                  <a:lnTo>
                    <a:pt x="725" y="3466"/>
                  </a:lnTo>
                  <a:cubicBezTo>
                    <a:pt x="788" y="2867"/>
                    <a:pt x="1040" y="2331"/>
                    <a:pt x="1386" y="1859"/>
                  </a:cubicBezTo>
                  <a:lnTo>
                    <a:pt x="1607" y="2079"/>
                  </a:lnTo>
                  <a:cubicBezTo>
                    <a:pt x="1701" y="2174"/>
                    <a:pt x="1764" y="2205"/>
                    <a:pt x="1859" y="2205"/>
                  </a:cubicBezTo>
                  <a:cubicBezTo>
                    <a:pt x="1922" y="2205"/>
                    <a:pt x="2048" y="2174"/>
                    <a:pt x="2079" y="2079"/>
                  </a:cubicBezTo>
                  <a:cubicBezTo>
                    <a:pt x="2205" y="1953"/>
                    <a:pt x="2205" y="1733"/>
                    <a:pt x="2079" y="1607"/>
                  </a:cubicBezTo>
                  <a:lnTo>
                    <a:pt x="1859" y="1386"/>
                  </a:lnTo>
                  <a:cubicBezTo>
                    <a:pt x="2300" y="1008"/>
                    <a:pt x="2835" y="788"/>
                    <a:pt x="3466" y="693"/>
                  </a:cubicBezTo>
                  <a:lnTo>
                    <a:pt x="3466" y="1008"/>
                  </a:lnTo>
                  <a:cubicBezTo>
                    <a:pt x="3466" y="1229"/>
                    <a:pt x="3623" y="1386"/>
                    <a:pt x="3812" y="1386"/>
                  </a:cubicBezTo>
                  <a:cubicBezTo>
                    <a:pt x="4033" y="1386"/>
                    <a:pt x="4190" y="1229"/>
                    <a:pt x="4190" y="1008"/>
                  </a:cubicBezTo>
                  <a:lnTo>
                    <a:pt x="4190" y="693"/>
                  </a:lnTo>
                  <a:close/>
                  <a:moveTo>
                    <a:pt x="3812" y="0"/>
                  </a:moveTo>
                  <a:cubicBezTo>
                    <a:pt x="1733" y="0"/>
                    <a:pt x="0" y="1701"/>
                    <a:pt x="0" y="3812"/>
                  </a:cubicBezTo>
                  <a:cubicBezTo>
                    <a:pt x="0" y="5923"/>
                    <a:pt x="1701" y="7656"/>
                    <a:pt x="3812" y="7656"/>
                  </a:cubicBezTo>
                  <a:cubicBezTo>
                    <a:pt x="5923" y="7656"/>
                    <a:pt x="7656" y="5954"/>
                    <a:pt x="7656" y="3812"/>
                  </a:cubicBezTo>
                  <a:cubicBezTo>
                    <a:pt x="7656" y="1733"/>
                    <a:pt x="5954" y="0"/>
                    <a:pt x="38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3958273" y="2828664"/>
              <a:ext cx="48700" cy="72484"/>
            </a:xfrm>
            <a:custGeom>
              <a:avLst/>
              <a:gdLst/>
              <a:ahLst/>
              <a:cxnLst/>
              <a:rect l="l" t="t" r="r" b="b"/>
              <a:pathLst>
                <a:path w="1419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47" y="2111"/>
                  </a:cubicBezTo>
                  <a:lnTo>
                    <a:pt x="1072" y="2111"/>
                  </a:lnTo>
                  <a:cubicBezTo>
                    <a:pt x="1261" y="2111"/>
                    <a:pt x="1418" y="1954"/>
                    <a:pt x="1418" y="1733"/>
                  </a:cubicBezTo>
                  <a:cubicBezTo>
                    <a:pt x="1418" y="1544"/>
                    <a:pt x="1261" y="1387"/>
                    <a:pt x="1072" y="1387"/>
                  </a:cubicBezTo>
                  <a:lnTo>
                    <a:pt x="725" y="1387"/>
                  </a:lnTo>
                  <a:lnTo>
                    <a:pt x="725" y="378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0" name="Google Shape;260;p8"/>
            <p:cNvGrpSpPr/>
            <p:nvPr/>
          </p:nvGrpSpPr>
          <p:grpSpPr>
            <a:xfrm>
              <a:off x="2298194" y="3572041"/>
              <a:ext cx="344903" cy="340151"/>
              <a:chOff x="2079300" y="4399325"/>
              <a:chExt cx="489850" cy="483100"/>
            </a:xfrm>
          </p:grpSpPr>
          <p:sp>
            <p:nvSpPr>
              <p:cNvPr id="261" name="Google Shape;261;p8"/>
              <p:cNvSpPr/>
              <p:nvPr/>
            </p:nvSpPr>
            <p:spPr>
              <a:xfrm>
                <a:off x="2079300" y="4399325"/>
                <a:ext cx="489850" cy="483100"/>
              </a:xfrm>
              <a:custGeom>
                <a:avLst/>
                <a:gdLst/>
                <a:ahLst/>
                <a:cxnLst/>
                <a:rect l="l" t="t" r="r" b="b"/>
                <a:pathLst>
                  <a:path w="19594" h="19324" extrusionOk="0">
                    <a:moveTo>
                      <a:pt x="17109" y="1134"/>
                    </a:moveTo>
                    <a:cubicBezTo>
                      <a:pt x="17415" y="1134"/>
                      <a:pt x="17714" y="1254"/>
                      <a:pt x="17939" y="1479"/>
                    </a:cubicBezTo>
                    <a:cubicBezTo>
                      <a:pt x="18268" y="1805"/>
                      <a:pt x="18371" y="2297"/>
                      <a:pt x="18205" y="2732"/>
                    </a:cubicBezTo>
                    <a:cubicBezTo>
                      <a:pt x="18003" y="3260"/>
                      <a:pt x="17770" y="3774"/>
                      <a:pt x="17507" y="4275"/>
                    </a:cubicBezTo>
                    <a:cubicBezTo>
                      <a:pt x="16288" y="4088"/>
                      <a:pt x="15330" y="3130"/>
                      <a:pt x="15143" y="1911"/>
                    </a:cubicBezTo>
                    <a:cubicBezTo>
                      <a:pt x="15644" y="1648"/>
                      <a:pt x="16158" y="1415"/>
                      <a:pt x="16686" y="1210"/>
                    </a:cubicBezTo>
                    <a:lnTo>
                      <a:pt x="16686" y="1213"/>
                    </a:lnTo>
                    <a:cubicBezTo>
                      <a:pt x="16824" y="1160"/>
                      <a:pt x="16967" y="1134"/>
                      <a:pt x="17109" y="1134"/>
                    </a:cubicBezTo>
                    <a:close/>
                    <a:moveTo>
                      <a:pt x="2905" y="2901"/>
                    </a:moveTo>
                    <a:lnTo>
                      <a:pt x="10016" y="4541"/>
                    </a:lnTo>
                    <a:cubicBezTo>
                      <a:pt x="9744" y="4855"/>
                      <a:pt x="9485" y="5178"/>
                      <a:pt x="9234" y="5513"/>
                    </a:cubicBezTo>
                    <a:lnTo>
                      <a:pt x="9234" y="5516"/>
                    </a:lnTo>
                    <a:lnTo>
                      <a:pt x="7812" y="7463"/>
                    </a:lnTo>
                    <a:lnTo>
                      <a:pt x="2027" y="3780"/>
                    </a:lnTo>
                    <a:lnTo>
                      <a:pt x="2905" y="2901"/>
                    </a:lnTo>
                    <a:close/>
                    <a:moveTo>
                      <a:pt x="2465" y="11352"/>
                    </a:moveTo>
                    <a:lnTo>
                      <a:pt x="4738" y="11676"/>
                    </a:lnTo>
                    <a:lnTo>
                      <a:pt x="3488" y="13388"/>
                    </a:lnTo>
                    <a:lnTo>
                      <a:pt x="1574" y="12240"/>
                    </a:lnTo>
                    <a:lnTo>
                      <a:pt x="2465" y="11352"/>
                    </a:lnTo>
                    <a:close/>
                    <a:moveTo>
                      <a:pt x="14111" y="2502"/>
                    </a:moveTo>
                    <a:cubicBezTo>
                      <a:pt x="14479" y="3870"/>
                      <a:pt x="15545" y="4939"/>
                      <a:pt x="16913" y="5308"/>
                    </a:cubicBezTo>
                    <a:cubicBezTo>
                      <a:pt x="16318" y="6250"/>
                      <a:pt x="15617" y="7122"/>
                      <a:pt x="14823" y="7907"/>
                    </a:cubicBezTo>
                    <a:cubicBezTo>
                      <a:pt x="14811" y="7916"/>
                      <a:pt x="14802" y="7928"/>
                      <a:pt x="14793" y="7937"/>
                    </a:cubicBezTo>
                    <a:cubicBezTo>
                      <a:pt x="14304" y="8418"/>
                      <a:pt x="13784" y="8861"/>
                      <a:pt x="13235" y="9269"/>
                    </a:cubicBezTo>
                    <a:lnTo>
                      <a:pt x="5140" y="15184"/>
                    </a:lnTo>
                    <a:cubicBezTo>
                      <a:pt x="5128" y="15196"/>
                      <a:pt x="5113" y="15208"/>
                      <a:pt x="5101" y="15217"/>
                    </a:cubicBezTo>
                    <a:cubicBezTo>
                      <a:pt x="5082" y="15235"/>
                      <a:pt x="5061" y="15248"/>
                      <a:pt x="5040" y="15260"/>
                    </a:cubicBezTo>
                    <a:cubicBezTo>
                      <a:pt x="5031" y="15263"/>
                      <a:pt x="5022" y="15269"/>
                      <a:pt x="5016" y="15272"/>
                    </a:cubicBezTo>
                    <a:cubicBezTo>
                      <a:pt x="4925" y="15314"/>
                      <a:pt x="4801" y="15339"/>
                      <a:pt x="4674" y="15339"/>
                    </a:cubicBezTo>
                    <a:cubicBezTo>
                      <a:pt x="4506" y="15339"/>
                      <a:pt x="4333" y="15295"/>
                      <a:pt x="4228" y="15190"/>
                    </a:cubicBezTo>
                    <a:cubicBezTo>
                      <a:pt x="3998" y="14961"/>
                      <a:pt x="4004" y="14544"/>
                      <a:pt x="4237" y="14278"/>
                    </a:cubicBezTo>
                    <a:cubicBezTo>
                      <a:pt x="4249" y="14266"/>
                      <a:pt x="4261" y="14251"/>
                      <a:pt x="4270" y="14239"/>
                    </a:cubicBezTo>
                    <a:lnTo>
                      <a:pt x="10149" y="6186"/>
                    </a:lnTo>
                    <a:cubicBezTo>
                      <a:pt x="11230" y="4722"/>
                      <a:pt x="12574" y="3475"/>
                      <a:pt x="14111" y="2502"/>
                    </a:cubicBezTo>
                    <a:close/>
                    <a:moveTo>
                      <a:pt x="14877" y="9402"/>
                    </a:moveTo>
                    <a:lnTo>
                      <a:pt x="16517" y="16513"/>
                    </a:lnTo>
                    <a:lnTo>
                      <a:pt x="15635" y="17391"/>
                    </a:lnTo>
                    <a:lnTo>
                      <a:pt x="11955" y="11606"/>
                    </a:lnTo>
                    <a:lnTo>
                      <a:pt x="13905" y="10181"/>
                    </a:lnTo>
                    <a:cubicBezTo>
                      <a:pt x="14240" y="9933"/>
                      <a:pt x="14563" y="9674"/>
                      <a:pt x="14877" y="9402"/>
                    </a:cubicBezTo>
                    <a:close/>
                    <a:moveTo>
                      <a:pt x="7743" y="14686"/>
                    </a:moveTo>
                    <a:lnTo>
                      <a:pt x="8069" y="16957"/>
                    </a:lnTo>
                    <a:lnTo>
                      <a:pt x="7181" y="17844"/>
                    </a:lnTo>
                    <a:lnTo>
                      <a:pt x="6034" y="15936"/>
                    </a:lnTo>
                    <a:lnTo>
                      <a:pt x="7743" y="14686"/>
                    </a:lnTo>
                    <a:close/>
                    <a:moveTo>
                      <a:pt x="17108" y="0"/>
                    </a:moveTo>
                    <a:cubicBezTo>
                      <a:pt x="16830" y="0"/>
                      <a:pt x="16550" y="50"/>
                      <a:pt x="16282" y="153"/>
                    </a:cubicBezTo>
                    <a:cubicBezTo>
                      <a:pt x="14280" y="923"/>
                      <a:pt x="12456" y="2092"/>
                      <a:pt x="10919" y="3586"/>
                    </a:cubicBezTo>
                    <a:lnTo>
                      <a:pt x="7758" y="2856"/>
                    </a:lnTo>
                    <a:lnTo>
                      <a:pt x="7978" y="2635"/>
                    </a:lnTo>
                    <a:cubicBezTo>
                      <a:pt x="8198" y="2415"/>
                      <a:pt x="8198" y="2056"/>
                      <a:pt x="7978" y="1835"/>
                    </a:cubicBezTo>
                    <a:cubicBezTo>
                      <a:pt x="7868" y="1724"/>
                      <a:pt x="7724" y="1669"/>
                      <a:pt x="7579" y="1669"/>
                    </a:cubicBezTo>
                    <a:cubicBezTo>
                      <a:pt x="7434" y="1669"/>
                      <a:pt x="7288" y="1725"/>
                      <a:pt x="7178" y="1835"/>
                    </a:cubicBezTo>
                    <a:lnTo>
                      <a:pt x="6456" y="2557"/>
                    </a:lnTo>
                    <a:lnTo>
                      <a:pt x="3850" y="1956"/>
                    </a:lnTo>
                    <a:lnTo>
                      <a:pt x="4074" y="1736"/>
                    </a:lnTo>
                    <a:cubicBezTo>
                      <a:pt x="4300" y="1515"/>
                      <a:pt x="4303" y="1150"/>
                      <a:pt x="4080" y="926"/>
                    </a:cubicBezTo>
                    <a:cubicBezTo>
                      <a:pt x="3969" y="816"/>
                      <a:pt x="3824" y="761"/>
                      <a:pt x="3679" y="761"/>
                    </a:cubicBezTo>
                    <a:cubicBezTo>
                      <a:pt x="3531" y="761"/>
                      <a:pt x="3384" y="818"/>
                      <a:pt x="3274" y="932"/>
                    </a:cubicBezTo>
                    <a:lnTo>
                      <a:pt x="1945" y="2261"/>
                    </a:lnTo>
                    <a:lnTo>
                      <a:pt x="725" y="3478"/>
                    </a:lnTo>
                    <a:cubicBezTo>
                      <a:pt x="469" y="3734"/>
                      <a:pt x="517" y="4163"/>
                      <a:pt x="822" y="4356"/>
                    </a:cubicBezTo>
                    <a:lnTo>
                      <a:pt x="7145" y="8378"/>
                    </a:lnTo>
                    <a:lnTo>
                      <a:pt x="5496" y="10640"/>
                    </a:lnTo>
                    <a:lnTo>
                      <a:pt x="2344" y="10190"/>
                    </a:lnTo>
                    <a:cubicBezTo>
                      <a:pt x="2317" y="10186"/>
                      <a:pt x="2290" y="10185"/>
                      <a:pt x="2264" y="10185"/>
                    </a:cubicBezTo>
                    <a:cubicBezTo>
                      <a:pt x="2113" y="10185"/>
                      <a:pt x="1969" y="10242"/>
                      <a:pt x="1864" y="10350"/>
                    </a:cubicBezTo>
                    <a:lnTo>
                      <a:pt x="260" y="11950"/>
                    </a:lnTo>
                    <a:cubicBezTo>
                      <a:pt x="1" y="12213"/>
                      <a:pt x="55" y="12648"/>
                      <a:pt x="369" y="12838"/>
                    </a:cubicBezTo>
                    <a:lnTo>
                      <a:pt x="2966" y="14393"/>
                    </a:lnTo>
                    <a:cubicBezTo>
                      <a:pt x="2851" y="14964"/>
                      <a:pt x="3008" y="15574"/>
                      <a:pt x="3428" y="15990"/>
                    </a:cubicBezTo>
                    <a:cubicBezTo>
                      <a:pt x="3757" y="16322"/>
                      <a:pt x="4219" y="16467"/>
                      <a:pt x="4669" y="16467"/>
                    </a:cubicBezTo>
                    <a:cubicBezTo>
                      <a:pt x="4786" y="16467"/>
                      <a:pt x="4901" y="16458"/>
                      <a:pt x="5016" y="16440"/>
                    </a:cubicBezTo>
                    <a:lnTo>
                      <a:pt x="6580" y="19049"/>
                    </a:lnTo>
                    <a:cubicBezTo>
                      <a:pt x="6671" y="19197"/>
                      <a:pt x="6825" y="19297"/>
                      <a:pt x="6997" y="19318"/>
                    </a:cubicBezTo>
                    <a:cubicBezTo>
                      <a:pt x="7021" y="19321"/>
                      <a:pt x="7042" y="19324"/>
                      <a:pt x="7066" y="19324"/>
                    </a:cubicBezTo>
                    <a:cubicBezTo>
                      <a:pt x="7217" y="19324"/>
                      <a:pt x="7359" y="19263"/>
                      <a:pt x="7465" y="19158"/>
                    </a:cubicBezTo>
                    <a:lnTo>
                      <a:pt x="9068" y="17554"/>
                    </a:lnTo>
                    <a:cubicBezTo>
                      <a:pt x="9192" y="17431"/>
                      <a:pt x="9252" y="17252"/>
                      <a:pt x="9228" y="17074"/>
                    </a:cubicBezTo>
                    <a:lnTo>
                      <a:pt x="8778" y="13931"/>
                    </a:lnTo>
                    <a:lnTo>
                      <a:pt x="11040" y="12276"/>
                    </a:lnTo>
                    <a:lnTo>
                      <a:pt x="15062" y="18596"/>
                    </a:lnTo>
                    <a:cubicBezTo>
                      <a:pt x="15152" y="18741"/>
                      <a:pt x="15306" y="18835"/>
                      <a:pt x="15475" y="18853"/>
                    </a:cubicBezTo>
                    <a:cubicBezTo>
                      <a:pt x="15496" y="18856"/>
                      <a:pt x="15518" y="18859"/>
                      <a:pt x="15539" y="18859"/>
                    </a:cubicBezTo>
                    <a:cubicBezTo>
                      <a:pt x="15687" y="18859"/>
                      <a:pt x="15832" y="18798"/>
                      <a:pt x="15937" y="18693"/>
                    </a:cubicBezTo>
                    <a:lnTo>
                      <a:pt x="16740" y="17890"/>
                    </a:lnTo>
                    <a:lnTo>
                      <a:pt x="18483" y="16144"/>
                    </a:lnTo>
                    <a:cubicBezTo>
                      <a:pt x="18712" y="15924"/>
                      <a:pt x="18715" y="15562"/>
                      <a:pt x="18492" y="15338"/>
                    </a:cubicBezTo>
                    <a:cubicBezTo>
                      <a:pt x="18381" y="15228"/>
                      <a:pt x="18236" y="15172"/>
                      <a:pt x="18090" y="15172"/>
                    </a:cubicBezTo>
                    <a:cubicBezTo>
                      <a:pt x="17942" y="15172"/>
                      <a:pt x="17794" y="15230"/>
                      <a:pt x="17683" y="15344"/>
                    </a:cubicBezTo>
                    <a:lnTo>
                      <a:pt x="17462" y="15568"/>
                    </a:lnTo>
                    <a:lnTo>
                      <a:pt x="16861" y="12965"/>
                    </a:lnTo>
                    <a:lnTo>
                      <a:pt x="17583" y="12243"/>
                    </a:lnTo>
                    <a:cubicBezTo>
                      <a:pt x="17803" y="12020"/>
                      <a:pt x="17803" y="11660"/>
                      <a:pt x="17583" y="11440"/>
                    </a:cubicBezTo>
                    <a:cubicBezTo>
                      <a:pt x="17473" y="11330"/>
                      <a:pt x="17328" y="11275"/>
                      <a:pt x="17183" y="11275"/>
                    </a:cubicBezTo>
                    <a:cubicBezTo>
                      <a:pt x="17038" y="11275"/>
                      <a:pt x="16893" y="11330"/>
                      <a:pt x="16783" y="11440"/>
                    </a:cubicBezTo>
                    <a:lnTo>
                      <a:pt x="16559" y="11663"/>
                    </a:lnTo>
                    <a:lnTo>
                      <a:pt x="15835" y="8499"/>
                    </a:lnTo>
                    <a:cubicBezTo>
                      <a:pt x="17329" y="6962"/>
                      <a:pt x="18498" y="5138"/>
                      <a:pt x="19265" y="3137"/>
                    </a:cubicBezTo>
                    <a:cubicBezTo>
                      <a:pt x="19594" y="2285"/>
                      <a:pt x="19389" y="1322"/>
                      <a:pt x="18742" y="676"/>
                    </a:cubicBezTo>
                    <a:cubicBezTo>
                      <a:pt x="18302" y="236"/>
                      <a:pt x="17711" y="0"/>
                      <a:pt x="17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>
                <a:off x="2348725" y="4522375"/>
                <a:ext cx="94375" cy="88150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3526" extrusionOk="0">
                    <a:moveTo>
                      <a:pt x="3155" y="0"/>
                    </a:moveTo>
                    <a:cubicBezTo>
                      <a:pt x="3013" y="0"/>
                      <a:pt x="2870" y="53"/>
                      <a:pt x="2760" y="159"/>
                    </a:cubicBezTo>
                    <a:lnTo>
                      <a:pt x="359" y="2560"/>
                    </a:lnTo>
                    <a:cubicBezTo>
                      <a:pt x="0" y="2916"/>
                      <a:pt x="254" y="3526"/>
                      <a:pt x="758" y="3526"/>
                    </a:cubicBezTo>
                    <a:cubicBezTo>
                      <a:pt x="909" y="3526"/>
                      <a:pt x="1054" y="3468"/>
                      <a:pt x="1160" y="3360"/>
                    </a:cubicBezTo>
                    <a:lnTo>
                      <a:pt x="3560" y="959"/>
                    </a:lnTo>
                    <a:cubicBezTo>
                      <a:pt x="3774" y="736"/>
                      <a:pt x="3771" y="383"/>
                      <a:pt x="3554" y="165"/>
                    </a:cubicBezTo>
                    <a:cubicBezTo>
                      <a:pt x="3444" y="55"/>
                      <a:pt x="3300" y="0"/>
                      <a:pt x="3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8"/>
            <p:cNvGrpSpPr/>
            <p:nvPr/>
          </p:nvGrpSpPr>
          <p:grpSpPr>
            <a:xfrm>
              <a:off x="2785382" y="4402876"/>
              <a:ext cx="363522" cy="365373"/>
              <a:chOff x="-62150375" y="2297875"/>
              <a:chExt cx="314275" cy="315875"/>
            </a:xfrm>
          </p:grpSpPr>
          <p:sp>
            <p:nvSpPr>
              <p:cNvPr id="264" name="Google Shape;264;p8"/>
              <p:cNvSpPr/>
              <p:nvPr/>
            </p:nvSpPr>
            <p:spPr>
              <a:xfrm>
                <a:off x="-61994425" y="2297875"/>
                <a:ext cx="64600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797" extrusionOk="0">
                    <a:moveTo>
                      <a:pt x="1324" y="1"/>
                    </a:moveTo>
                    <a:cubicBezTo>
                      <a:pt x="1072" y="1"/>
                      <a:pt x="883" y="190"/>
                      <a:pt x="883" y="442"/>
                    </a:cubicBezTo>
                    <a:lnTo>
                      <a:pt x="883" y="1387"/>
                    </a:lnTo>
                    <a:lnTo>
                      <a:pt x="757" y="1261"/>
                    </a:lnTo>
                    <a:cubicBezTo>
                      <a:pt x="678" y="1182"/>
                      <a:pt x="568" y="1143"/>
                      <a:pt x="457" y="1143"/>
                    </a:cubicBezTo>
                    <a:cubicBezTo>
                      <a:pt x="347" y="1143"/>
                      <a:pt x="237" y="1182"/>
                      <a:pt x="158" y="1261"/>
                    </a:cubicBezTo>
                    <a:cubicBezTo>
                      <a:pt x="1" y="1419"/>
                      <a:pt x="1" y="1702"/>
                      <a:pt x="158" y="1860"/>
                    </a:cubicBezTo>
                    <a:lnTo>
                      <a:pt x="1009" y="2679"/>
                    </a:lnTo>
                    <a:cubicBezTo>
                      <a:pt x="1088" y="2758"/>
                      <a:pt x="1190" y="2797"/>
                      <a:pt x="1292" y="2797"/>
                    </a:cubicBezTo>
                    <a:cubicBezTo>
                      <a:pt x="1395" y="2797"/>
                      <a:pt x="1497" y="2758"/>
                      <a:pt x="1576" y="2679"/>
                    </a:cubicBezTo>
                    <a:lnTo>
                      <a:pt x="2426" y="1860"/>
                    </a:lnTo>
                    <a:cubicBezTo>
                      <a:pt x="2584" y="1702"/>
                      <a:pt x="2584" y="1419"/>
                      <a:pt x="2426" y="1261"/>
                    </a:cubicBezTo>
                    <a:cubicBezTo>
                      <a:pt x="2348" y="1182"/>
                      <a:pt x="2237" y="1143"/>
                      <a:pt x="2127" y="1143"/>
                    </a:cubicBezTo>
                    <a:cubicBezTo>
                      <a:pt x="2017" y="1143"/>
                      <a:pt x="1907" y="1182"/>
                      <a:pt x="1828" y="1261"/>
                    </a:cubicBezTo>
                    <a:lnTo>
                      <a:pt x="1702" y="1387"/>
                    </a:lnTo>
                    <a:lnTo>
                      <a:pt x="1702" y="442"/>
                    </a:lnTo>
                    <a:cubicBezTo>
                      <a:pt x="1733" y="190"/>
                      <a:pt x="1544" y="1"/>
                      <a:pt x="1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>
                <a:off x="-62150375" y="2338050"/>
                <a:ext cx="314275" cy="275700"/>
              </a:xfrm>
              <a:custGeom>
                <a:avLst/>
                <a:gdLst/>
                <a:ahLst/>
                <a:cxnLst/>
                <a:rect l="l" t="t" r="r" b="b"/>
                <a:pathLst>
                  <a:path w="12571" h="11028" extrusionOk="0">
                    <a:moveTo>
                      <a:pt x="11752" y="2805"/>
                    </a:moveTo>
                    <a:lnTo>
                      <a:pt x="11059" y="6932"/>
                    </a:lnTo>
                    <a:lnTo>
                      <a:pt x="3970" y="6932"/>
                    </a:lnTo>
                    <a:lnTo>
                      <a:pt x="3183" y="2805"/>
                    </a:lnTo>
                    <a:close/>
                    <a:moveTo>
                      <a:pt x="5199" y="9421"/>
                    </a:moveTo>
                    <a:cubicBezTo>
                      <a:pt x="5388" y="9452"/>
                      <a:pt x="5514" y="9610"/>
                      <a:pt x="5514" y="9830"/>
                    </a:cubicBezTo>
                    <a:cubicBezTo>
                      <a:pt x="5514" y="10051"/>
                      <a:pt x="5293" y="10240"/>
                      <a:pt x="5073" y="10240"/>
                    </a:cubicBezTo>
                    <a:cubicBezTo>
                      <a:pt x="4821" y="10240"/>
                      <a:pt x="4663" y="10051"/>
                      <a:pt x="4663" y="9830"/>
                    </a:cubicBezTo>
                    <a:cubicBezTo>
                      <a:pt x="4663" y="9610"/>
                      <a:pt x="4789" y="9452"/>
                      <a:pt x="4978" y="9421"/>
                    </a:cubicBezTo>
                    <a:close/>
                    <a:moveTo>
                      <a:pt x="9830" y="9421"/>
                    </a:moveTo>
                    <a:cubicBezTo>
                      <a:pt x="10019" y="9452"/>
                      <a:pt x="10145" y="9610"/>
                      <a:pt x="10145" y="9830"/>
                    </a:cubicBezTo>
                    <a:cubicBezTo>
                      <a:pt x="10145" y="10051"/>
                      <a:pt x="9956" y="10240"/>
                      <a:pt x="9704" y="10240"/>
                    </a:cubicBezTo>
                    <a:cubicBezTo>
                      <a:pt x="9484" y="10240"/>
                      <a:pt x="9326" y="10051"/>
                      <a:pt x="9326" y="9830"/>
                    </a:cubicBezTo>
                    <a:cubicBezTo>
                      <a:pt x="9358" y="9610"/>
                      <a:pt x="9484" y="9452"/>
                      <a:pt x="9673" y="9421"/>
                    </a:cubicBezTo>
                    <a:close/>
                    <a:moveTo>
                      <a:pt x="284" y="1"/>
                    </a:moveTo>
                    <a:cubicBezTo>
                      <a:pt x="190" y="64"/>
                      <a:pt x="1" y="253"/>
                      <a:pt x="1" y="473"/>
                    </a:cubicBezTo>
                    <a:cubicBezTo>
                      <a:pt x="1" y="725"/>
                      <a:pt x="190" y="883"/>
                      <a:pt x="379" y="883"/>
                    </a:cubicBezTo>
                    <a:lnTo>
                      <a:pt x="1954" y="883"/>
                    </a:lnTo>
                    <a:lnTo>
                      <a:pt x="3151" y="7058"/>
                    </a:lnTo>
                    <a:cubicBezTo>
                      <a:pt x="2710" y="7247"/>
                      <a:pt x="2427" y="7688"/>
                      <a:pt x="2427" y="8192"/>
                    </a:cubicBezTo>
                    <a:cubicBezTo>
                      <a:pt x="2427" y="8885"/>
                      <a:pt x="2994" y="9421"/>
                      <a:pt x="3655" y="9421"/>
                    </a:cubicBezTo>
                    <a:lnTo>
                      <a:pt x="3844" y="9421"/>
                    </a:lnTo>
                    <a:cubicBezTo>
                      <a:pt x="3813" y="9547"/>
                      <a:pt x="3781" y="9704"/>
                      <a:pt x="3781" y="9830"/>
                    </a:cubicBezTo>
                    <a:cubicBezTo>
                      <a:pt x="3781" y="10492"/>
                      <a:pt x="4317" y="11027"/>
                      <a:pt x="5010" y="11027"/>
                    </a:cubicBezTo>
                    <a:cubicBezTo>
                      <a:pt x="5672" y="11027"/>
                      <a:pt x="6207" y="10492"/>
                      <a:pt x="6207" y="9830"/>
                    </a:cubicBezTo>
                    <a:cubicBezTo>
                      <a:pt x="6207" y="9673"/>
                      <a:pt x="6176" y="9547"/>
                      <a:pt x="6144" y="9421"/>
                    </a:cubicBezTo>
                    <a:lnTo>
                      <a:pt x="8475" y="9421"/>
                    </a:lnTo>
                    <a:cubicBezTo>
                      <a:pt x="8412" y="9547"/>
                      <a:pt x="8381" y="9704"/>
                      <a:pt x="8381" y="9830"/>
                    </a:cubicBezTo>
                    <a:cubicBezTo>
                      <a:pt x="8381" y="10492"/>
                      <a:pt x="8948" y="11027"/>
                      <a:pt x="9610" y="11027"/>
                    </a:cubicBezTo>
                    <a:cubicBezTo>
                      <a:pt x="10271" y="11027"/>
                      <a:pt x="10870" y="10492"/>
                      <a:pt x="10870" y="9830"/>
                    </a:cubicBezTo>
                    <a:cubicBezTo>
                      <a:pt x="10870" y="9673"/>
                      <a:pt x="10838" y="9547"/>
                      <a:pt x="10775" y="9421"/>
                    </a:cubicBezTo>
                    <a:lnTo>
                      <a:pt x="11405" y="9421"/>
                    </a:lnTo>
                    <a:cubicBezTo>
                      <a:pt x="11657" y="9421"/>
                      <a:pt x="11815" y="9231"/>
                      <a:pt x="11815" y="9042"/>
                    </a:cubicBezTo>
                    <a:cubicBezTo>
                      <a:pt x="11815" y="8822"/>
                      <a:pt x="11626" y="8601"/>
                      <a:pt x="11405" y="8601"/>
                    </a:cubicBezTo>
                    <a:lnTo>
                      <a:pt x="3529" y="8601"/>
                    </a:lnTo>
                    <a:cubicBezTo>
                      <a:pt x="3309" y="8601"/>
                      <a:pt x="3151" y="8412"/>
                      <a:pt x="3151" y="8160"/>
                    </a:cubicBezTo>
                    <a:cubicBezTo>
                      <a:pt x="3151" y="7940"/>
                      <a:pt x="3340" y="7719"/>
                      <a:pt x="3529" y="7719"/>
                    </a:cubicBezTo>
                    <a:lnTo>
                      <a:pt x="11311" y="7719"/>
                    </a:lnTo>
                    <a:cubicBezTo>
                      <a:pt x="11500" y="7719"/>
                      <a:pt x="11689" y="7562"/>
                      <a:pt x="11689" y="7373"/>
                    </a:cubicBezTo>
                    <a:lnTo>
                      <a:pt x="12508" y="2426"/>
                    </a:lnTo>
                    <a:cubicBezTo>
                      <a:pt x="12571" y="2174"/>
                      <a:pt x="12351" y="1954"/>
                      <a:pt x="12130" y="1954"/>
                    </a:cubicBezTo>
                    <a:lnTo>
                      <a:pt x="2899" y="1954"/>
                    </a:lnTo>
                    <a:lnTo>
                      <a:pt x="2584" y="379"/>
                    </a:lnTo>
                    <a:cubicBezTo>
                      <a:pt x="2553" y="158"/>
                      <a:pt x="2395" y="1"/>
                      <a:pt x="2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>
                <a:off x="-61972375" y="2430200"/>
                <a:ext cx="205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2427" extrusionOk="0">
                    <a:moveTo>
                      <a:pt x="442" y="1"/>
                    </a:moveTo>
                    <a:cubicBezTo>
                      <a:pt x="190" y="1"/>
                      <a:pt x="1" y="190"/>
                      <a:pt x="1" y="379"/>
                    </a:cubicBezTo>
                    <a:lnTo>
                      <a:pt x="1" y="2048"/>
                    </a:lnTo>
                    <a:cubicBezTo>
                      <a:pt x="32" y="2269"/>
                      <a:pt x="221" y="2427"/>
                      <a:pt x="442" y="2427"/>
                    </a:cubicBezTo>
                    <a:cubicBezTo>
                      <a:pt x="662" y="2427"/>
                      <a:pt x="820" y="2237"/>
                      <a:pt x="820" y="2048"/>
                    </a:cubicBezTo>
                    <a:lnTo>
                      <a:pt x="820" y="379"/>
                    </a:lnTo>
                    <a:cubicBezTo>
                      <a:pt x="820" y="158"/>
                      <a:pt x="631" y="1"/>
                      <a:pt x="4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>
                <a:off x="-61909350" y="2430200"/>
                <a:ext cx="197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427" extrusionOk="0">
                    <a:moveTo>
                      <a:pt x="378" y="1"/>
                    </a:moveTo>
                    <a:cubicBezTo>
                      <a:pt x="189" y="1"/>
                      <a:pt x="0" y="190"/>
                      <a:pt x="0" y="379"/>
                    </a:cubicBezTo>
                    <a:lnTo>
                      <a:pt x="0" y="2048"/>
                    </a:lnTo>
                    <a:cubicBezTo>
                      <a:pt x="0" y="2269"/>
                      <a:pt x="189" y="2427"/>
                      <a:pt x="378" y="2427"/>
                    </a:cubicBezTo>
                    <a:cubicBezTo>
                      <a:pt x="630" y="2427"/>
                      <a:pt x="788" y="2237"/>
                      <a:pt x="788" y="2048"/>
                    </a:cubicBezTo>
                    <a:lnTo>
                      <a:pt x="788" y="379"/>
                    </a:lnTo>
                    <a:cubicBezTo>
                      <a:pt x="788" y="158"/>
                      <a:pt x="599" y="1"/>
                      <a:pt x="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>
                <a:off x="-62033800" y="2430200"/>
                <a:ext cx="21275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2427" extrusionOk="0">
                    <a:moveTo>
                      <a:pt x="410" y="1"/>
                    </a:moveTo>
                    <a:cubicBezTo>
                      <a:pt x="158" y="1"/>
                      <a:pt x="0" y="190"/>
                      <a:pt x="0" y="379"/>
                    </a:cubicBezTo>
                    <a:lnTo>
                      <a:pt x="0" y="2048"/>
                    </a:lnTo>
                    <a:cubicBezTo>
                      <a:pt x="0" y="2269"/>
                      <a:pt x="221" y="2427"/>
                      <a:pt x="410" y="2427"/>
                    </a:cubicBezTo>
                    <a:cubicBezTo>
                      <a:pt x="630" y="2427"/>
                      <a:pt x="851" y="2237"/>
                      <a:pt x="851" y="2048"/>
                    </a:cubicBezTo>
                    <a:lnTo>
                      <a:pt x="851" y="379"/>
                    </a:lnTo>
                    <a:cubicBezTo>
                      <a:pt x="851" y="158"/>
                      <a:pt x="630" y="1"/>
                      <a:pt x="4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9" name="Google Shape;269;p8"/>
            <p:cNvSpPr/>
            <p:nvPr/>
          </p:nvSpPr>
          <p:spPr>
            <a:xfrm>
              <a:off x="3778619" y="4438526"/>
              <a:ext cx="293997" cy="294073"/>
            </a:xfrm>
            <a:custGeom>
              <a:avLst/>
              <a:gdLst/>
              <a:ahLst/>
              <a:cxnLst/>
              <a:rect l="l" t="t" r="r" b="b"/>
              <a:pathLst>
                <a:path w="19326" h="19331" extrusionOk="0">
                  <a:moveTo>
                    <a:pt x="9470" y="1131"/>
                  </a:moveTo>
                  <a:cubicBezTo>
                    <a:pt x="9519" y="1131"/>
                    <a:pt x="9569" y="1143"/>
                    <a:pt x="9615" y="1165"/>
                  </a:cubicBezTo>
                  <a:lnTo>
                    <a:pt x="17504" y="5208"/>
                  </a:lnTo>
                  <a:lnTo>
                    <a:pt x="14283" y="6820"/>
                  </a:lnTo>
                  <a:lnTo>
                    <a:pt x="6360" y="2756"/>
                  </a:lnTo>
                  <a:lnTo>
                    <a:pt x="9325" y="1168"/>
                  </a:lnTo>
                  <a:cubicBezTo>
                    <a:pt x="9369" y="1143"/>
                    <a:pt x="9419" y="1131"/>
                    <a:pt x="9470" y="1131"/>
                  </a:cubicBezTo>
                  <a:close/>
                  <a:moveTo>
                    <a:pt x="5149" y="3405"/>
                  </a:moveTo>
                  <a:lnTo>
                    <a:pt x="13027" y="7448"/>
                  </a:lnTo>
                  <a:lnTo>
                    <a:pt x="9467" y="9230"/>
                  </a:lnTo>
                  <a:lnTo>
                    <a:pt x="1779" y="5208"/>
                  </a:lnTo>
                  <a:lnTo>
                    <a:pt x="5149" y="3405"/>
                  </a:lnTo>
                  <a:close/>
                  <a:moveTo>
                    <a:pt x="1133" y="6150"/>
                  </a:moveTo>
                  <a:lnTo>
                    <a:pt x="8896" y="10208"/>
                  </a:lnTo>
                  <a:lnTo>
                    <a:pt x="8896" y="17935"/>
                  </a:lnTo>
                  <a:lnTo>
                    <a:pt x="1299" y="13916"/>
                  </a:lnTo>
                  <a:cubicBezTo>
                    <a:pt x="1196" y="13862"/>
                    <a:pt x="1133" y="13753"/>
                    <a:pt x="1133" y="13638"/>
                  </a:cubicBezTo>
                  <a:lnTo>
                    <a:pt x="1133" y="6150"/>
                  </a:lnTo>
                  <a:close/>
                  <a:moveTo>
                    <a:pt x="18190" y="6132"/>
                  </a:moveTo>
                  <a:lnTo>
                    <a:pt x="18190" y="13629"/>
                  </a:lnTo>
                  <a:cubicBezTo>
                    <a:pt x="18193" y="13744"/>
                    <a:pt x="18126" y="13853"/>
                    <a:pt x="18021" y="13907"/>
                  </a:cubicBezTo>
                  <a:lnTo>
                    <a:pt x="10028" y="17953"/>
                  </a:lnTo>
                  <a:lnTo>
                    <a:pt x="10028" y="10217"/>
                  </a:lnTo>
                  <a:lnTo>
                    <a:pt x="13730" y="8363"/>
                  </a:lnTo>
                  <a:lnTo>
                    <a:pt x="13730" y="10281"/>
                  </a:lnTo>
                  <a:cubicBezTo>
                    <a:pt x="13730" y="10592"/>
                    <a:pt x="13984" y="10845"/>
                    <a:pt x="14298" y="10845"/>
                  </a:cubicBezTo>
                  <a:cubicBezTo>
                    <a:pt x="14609" y="10845"/>
                    <a:pt x="14862" y="10592"/>
                    <a:pt x="14862" y="10281"/>
                  </a:cubicBezTo>
                  <a:lnTo>
                    <a:pt x="14862" y="7796"/>
                  </a:lnTo>
                  <a:lnTo>
                    <a:pt x="18190" y="6132"/>
                  </a:lnTo>
                  <a:close/>
                  <a:moveTo>
                    <a:pt x="9473" y="0"/>
                  </a:moveTo>
                  <a:cubicBezTo>
                    <a:pt x="9238" y="0"/>
                    <a:pt x="9003" y="58"/>
                    <a:pt x="8790" y="172"/>
                  </a:cubicBezTo>
                  <a:lnTo>
                    <a:pt x="765" y="4468"/>
                  </a:lnTo>
                  <a:cubicBezTo>
                    <a:pt x="294" y="4719"/>
                    <a:pt x="1" y="5208"/>
                    <a:pt x="1" y="5739"/>
                  </a:cubicBezTo>
                  <a:lnTo>
                    <a:pt x="1" y="13638"/>
                  </a:lnTo>
                  <a:cubicBezTo>
                    <a:pt x="1" y="14173"/>
                    <a:pt x="297" y="14665"/>
                    <a:pt x="771" y="14913"/>
                  </a:cubicBezTo>
                  <a:lnTo>
                    <a:pt x="8796" y="19164"/>
                  </a:lnTo>
                  <a:cubicBezTo>
                    <a:pt x="9008" y="19275"/>
                    <a:pt x="9240" y="19331"/>
                    <a:pt x="9473" y="19331"/>
                  </a:cubicBezTo>
                  <a:cubicBezTo>
                    <a:pt x="9696" y="19331"/>
                    <a:pt x="9919" y="19279"/>
                    <a:pt x="10125" y="19176"/>
                  </a:cubicBezTo>
                  <a:lnTo>
                    <a:pt x="18534" y="14916"/>
                  </a:lnTo>
                  <a:cubicBezTo>
                    <a:pt x="19020" y="14671"/>
                    <a:pt x="19325" y="14173"/>
                    <a:pt x="19325" y="13629"/>
                  </a:cubicBezTo>
                  <a:lnTo>
                    <a:pt x="19325" y="5752"/>
                  </a:lnTo>
                  <a:cubicBezTo>
                    <a:pt x="19325" y="5208"/>
                    <a:pt x="19023" y="4713"/>
                    <a:pt x="18537" y="4465"/>
                  </a:cubicBezTo>
                  <a:lnTo>
                    <a:pt x="10131" y="160"/>
                  </a:lnTo>
                  <a:cubicBezTo>
                    <a:pt x="9924" y="53"/>
                    <a:pt x="9698" y="0"/>
                    <a:pt x="94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0" name="Google Shape;270;p8"/>
            <p:cNvGrpSpPr/>
            <p:nvPr/>
          </p:nvGrpSpPr>
          <p:grpSpPr>
            <a:xfrm>
              <a:off x="4219638" y="3572032"/>
              <a:ext cx="340168" cy="340168"/>
              <a:chOff x="2676100" y="832575"/>
              <a:chExt cx="483125" cy="483125"/>
            </a:xfrm>
          </p:grpSpPr>
          <p:sp>
            <p:nvSpPr>
              <p:cNvPr id="271" name="Google Shape;271;p8"/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4" name="Google Shape;274;p8"/>
          <p:cNvGrpSpPr/>
          <p:nvPr/>
        </p:nvGrpSpPr>
        <p:grpSpPr>
          <a:xfrm>
            <a:off x="527321" y="2611475"/>
            <a:ext cx="8534460" cy="3087502"/>
            <a:chOff x="304770" y="1256599"/>
            <a:chExt cx="8534460" cy="3087502"/>
          </a:xfrm>
        </p:grpSpPr>
        <p:sp>
          <p:nvSpPr>
            <p:cNvPr id="275" name="Google Shape;275;p8"/>
            <p:cNvSpPr txBox="1"/>
            <p:nvPr/>
          </p:nvSpPr>
          <p:spPr>
            <a:xfrm>
              <a:off x="6258930" y="3462350"/>
              <a:ext cx="25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Fira Sans Condensed"/>
                <a:buNone/>
              </a:pPr>
              <a:r>
                <a:rPr lang="en-US" sz="1800">
                  <a:solidFill>
                    <a:schemeClr val="accent4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PACKAGING PRODUCTS</a:t>
              </a:r>
              <a:endParaRPr sz="1800">
                <a:solidFill>
                  <a:schemeClr val="accent4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276" name="Google Shape;276;p8"/>
            <p:cNvSpPr txBox="1"/>
            <p:nvPr/>
          </p:nvSpPr>
          <p:spPr>
            <a:xfrm>
              <a:off x="6258923" y="3734759"/>
              <a:ext cx="21231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"/>
                <a:buNone/>
              </a:pPr>
              <a:r>
                <a:rPr lang="en-US" sz="10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Earth is the planet where we all live on</a:t>
              </a:r>
              <a:endParaRPr sz="10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7" name="Google Shape;277;p8"/>
            <p:cNvSpPr txBox="1"/>
            <p:nvPr/>
          </p:nvSpPr>
          <p:spPr>
            <a:xfrm>
              <a:off x="6258922" y="2367805"/>
              <a:ext cx="25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Fira Sans Condensed"/>
                <a:buNone/>
              </a:pPr>
              <a:r>
                <a:rPr lang="en-US" sz="1800">
                  <a:solidFill>
                    <a:schemeClr val="accent3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PROCESSING NEEDS</a:t>
              </a:r>
              <a:endParaRPr sz="1800">
                <a:solidFill>
                  <a:schemeClr val="accent3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278" name="Google Shape;278;p8"/>
            <p:cNvSpPr txBox="1"/>
            <p:nvPr/>
          </p:nvSpPr>
          <p:spPr>
            <a:xfrm>
              <a:off x="6258923" y="2640209"/>
              <a:ext cx="21231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"/>
                <a:buNone/>
              </a:pPr>
              <a:r>
                <a:rPr lang="en-US" sz="10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very cold place</a:t>
              </a:r>
              <a:endParaRPr sz="10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9" name="Google Shape;279;p8"/>
            <p:cNvSpPr txBox="1"/>
            <p:nvPr/>
          </p:nvSpPr>
          <p:spPr>
            <a:xfrm>
              <a:off x="6258922" y="1259999"/>
              <a:ext cx="25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Fira Sans Condensed"/>
                <a:buNone/>
              </a:pPr>
              <a:r>
                <a:rPr lang="en-US" sz="1800">
                  <a:solidFill>
                    <a:schemeClr val="accent2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PROCESSING GOODS</a:t>
              </a:r>
              <a:endParaRPr sz="18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280" name="Google Shape;280;p8"/>
            <p:cNvSpPr txBox="1"/>
            <p:nvPr/>
          </p:nvSpPr>
          <p:spPr>
            <a:xfrm>
              <a:off x="6258923" y="1537978"/>
              <a:ext cx="21231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"/>
                <a:buNone/>
              </a:pPr>
              <a:r>
                <a:rPr lang="en-US" sz="10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0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1" name="Google Shape;281;p8"/>
            <p:cNvSpPr txBox="1"/>
            <p:nvPr/>
          </p:nvSpPr>
          <p:spPr>
            <a:xfrm>
              <a:off x="304770" y="3460175"/>
              <a:ext cx="25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800"/>
                <a:buFont typeface="Fira Sans Condensed"/>
                <a:buNone/>
              </a:pPr>
              <a:r>
                <a:rPr lang="en-US" sz="1800">
                  <a:solidFill>
                    <a:schemeClr val="accent5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DISTRIBUTION/DELIVERY</a:t>
              </a:r>
              <a:endParaRPr sz="1800">
                <a:solidFill>
                  <a:schemeClr val="accent5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282" name="Google Shape;282;p8"/>
            <p:cNvSpPr txBox="1"/>
            <p:nvPr/>
          </p:nvSpPr>
          <p:spPr>
            <a:xfrm>
              <a:off x="761923" y="3737801"/>
              <a:ext cx="21231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Roboto"/>
                <a:buNone/>
              </a:pPr>
              <a:r>
                <a:rPr lang="en-US" sz="105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</a:t>
              </a:r>
              <a:r>
                <a:rPr lang="en-US" sz="10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the biggest planet in the Solar System</a:t>
              </a:r>
              <a:endParaRPr sz="10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3" name="Google Shape;283;p8"/>
            <p:cNvSpPr txBox="1"/>
            <p:nvPr/>
          </p:nvSpPr>
          <p:spPr>
            <a:xfrm>
              <a:off x="304770" y="2352382"/>
              <a:ext cx="25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800"/>
                <a:buFont typeface="Fira Sans Condensed"/>
                <a:buNone/>
              </a:pPr>
              <a:r>
                <a:rPr lang="en-US" sz="1800">
                  <a:solidFill>
                    <a:schemeClr val="accent6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EXPORT</a:t>
              </a:r>
              <a:endParaRPr sz="1800">
                <a:solidFill>
                  <a:schemeClr val="accent6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284" name="Google Shape;284;p8"/>
            <p:cNvSpPr txBox="1"/>
            <p:nvPr/>
          </p:nvSpPr>
          <p:spPr>
            <a:xfrm>
              <a:off x="761923" y="2631233"/>
              <a:ext cx="21231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"/>
                <a:buNone/>
              </a:pPr>
              <a:r>
                <a:rPr lang="en-US" sz="10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It’s composed mostly of hydrogen and helium</a:t>
              </a:r>
              <a:endParaRPr sz="10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5" name="Google Shape;285;p8"/>
            <p:cNvSpPr txBox="1"/>
            <p:nvPr/>
          </p:nvSpPr>
          <p:spPr>
            <a:xfrm>
              <a:off x="304815" y="1256599"/>
              <a:ext cx="25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Fira Sans Condensed"/>
                <a:buNone/>
              </a:pPr>
              <a:r>
                <a:rPr lang="en-US" sz="1800">
                  <a:solidFill>
                    <a:schemeClr val="accent1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PRODUCTION DEPARTMENT</a:t>
              </a:r>
              <a:endParaRPr sz="1800">
                <a:solidFill>
                  <a:schemeClr val="accent1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286" name="Google Shape;286;p8"/>
            <p:cNvSpPr txBox="1"/>
            <p:nvPr/>
          </p:nvSpPr>
          <p:spPr>
            <a:xfrm>
              <a:off x="761923" y="1529002"/>
              <a:ext cx="21231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Roboto"/>
                <a:buNone/>
              </a:pPr>
              <a:r>
                <a:rPr lang="en-US" sz="10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The closest planet to the Sun and the smallest one</a:t>
              </a:r>
              <a:endParaRPr sz="10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87" name="Google Shape;28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73519" y="4181142"/>
            <a:ext cx="2430206" cy="1965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"/>
          <p:cNvSpPr txBox="1">
            <a:spLocks noGrp="1"/>
          </p:cNvSpPr>
          <p:nvPr>
            <p:ph type="body" idx="1"/>
          </p:nvPr>
        </p:nvSpPr>
        <p:spPr>
          <a:xfrm>
            <a:off x="323528" y="63280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293" name="Google Shape;293;p9"/>
          <p:cNvSpPr/>
          <p:nvPr/>
        </p:nvSpPr>
        <p:spPr>
          <a:xfrm rot="-5400000" flipH="1">
            <a:off x="1743089" y="2718502"/>
            <a:ext cx="653827" cy="4140000"/>
          </a:xfrm>
          <a:prstGeom prst="rect">
            <a:avLst/>
          </a:prstGeom>
          <a:gradFill>
            <a:gsLst>
              <a:gs pos="0">
                <a:srgbClr val="E9640E"/>
              </a:gs>
              <a:gs pos="100000">
                <a:srgbClr val="E9640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9"/>
          <p:cNvSpPr/>
          <p:nvPr/>
        </p:nvSpPr>
        <p:spPr>
          <a:xfrm flipH="1">
            <a:off x="4643573" y="3916643"/>
            <a:ext cx="864000" cy="864000"/>
          </a:xfrm>
          <a:prstGeom prst="rect">
            <a:avLst/>
          </a:prstGeom>
          <a:gradFill>
            <a:gsLst>
              <a:gs pos="0">
                <a:srgbClr val="F49354"/>
              </a:gs>
              <a:gs pos="68000">
                <a:schemeClr val="accent2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9"/>
          <p:cNvSpPr/>
          <p:nvPr/>
        </p:nvSpPr>
        <p:spPr>
          <a:xfrm rot="-5400000" flipH="1">
            <a:off x="1746002" y="980893"/>
            <a:ext cx="648000" cy="4140000"/>
          </a:xfrm>
          <a:prstGeom prst="rect">
            <a:avLst/>
          </a:prstGeom>
          <a:gradFill>
            <a:gsLst>
              <a:gs pos="0">
                <a:srgbClr val="CCAF02"/>
              </a:gs>
              <a:gs pos="68000">
                <a:srgbClr val="CCAF02"/>
              </a:gs>
              <a:gs pos="100000">
                <a:srgbClr val="CCAF0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9"/>
          <p:cNvSpPr/>
          <p:nvPr/>
        </p:nvSpPr>
        <p:spPr>
          <a:xfrm rot="-5400000" flipH="1">
            <a:off x="3791916" y="3072120"/>
            <a:ext cx="1200258" cy="504083"/>
          </a:xfrm>
          <a:custGeom>
            <a:avLst/>
            <a:gdLst/>
            <a:ahLst/>
            <a:cxnLst/>
            <a:rect l="l" t="t" r="r" b="b"/>
            <a:pathLst>
              <a:path w="1262550" h="368311" extrusionOk="0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DD911"/>
              </a:gs>
              <a:gs pos="68000">
                <a:srgbClr val="CCAF02"/>
              </a:gs>
              <a:gs pos="100000">
                <a:srgbClr val="CCAF0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9"/>
          <p:cNvSpPr/>
          <p:nvPr/>
        </p:nvSpPr>
        <p:spPr>
          <a:xfrm flipH="1">
            <a:off x="4643573" y="3060287"/>
            <a:ext cx="864000" cy="864000"/>
          </a:xfrm>
          <a:prstGeom prst="rect">
            <a:avLst/>
          </a:prstGeom>
          <a:gradFill>
            <a:gsLst>
              <a:gs pos="0">
                <a:srgbClr val="FDDB1D"/>
              </a:gs>
              <a:gs pos="68000">
                <a:srgbClr val="FDDB1D"/>
              </a:gs>
              <a:gs pos="100000">
                <a:srgbClr val="FDDB1D"/>
              </a:gs>
            </a:gsLst>
            <a:lin ang="10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9"/>
          <p:cNvSpPr/>
          <p:nvPr/>
        </p:nvSpPr>
        <p:spPr>
          <a:xfrm rot="5400000">
            <a:off x="9798000" y="2721416"/>
            <a:ext cx="648000" cy="4140000"/>
          </a:xfrm>
          <a:prstGeom prst="rect">
            <a:avLst/>
          </a:prstGeom>
          <a:gradFill>
            <a:gsLst>
              <a:gs pos="0">
                <a:srgbClr val="FE005C"/>
              </a:gs>
              <a:gs pos="68000">
                <a:srgbClr val="FE005C"/>
              </a:gs>
              <a:gs pos="100000">
                <a:srgbClr val="FE005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/>
          <p:nvPr/>
        </p:nvSpPr>
        <p:spPr>
          <a:xfrm>
            <a:off x="6684522" y="3916643"/>
            <a:ext cx="864000" cy="864000"/>
          </a:xfrm>
          <a:prstGeom prst="rect">
            <a:avLst/>
          </a:prstGeom>
          <a:gradFill>
            <a:gsLst>
              <a:gs pos="0">
                <a:srgbClr val="FF5290"/>
              </a:gs>
              <a:gs pos="68000">
                <a:schemeClr val="accent3"/>
              </a:gs>
              <a:gs pos="100000">
                <a:schemeClr val="accent3"/>
              </a:gs>
            </a:gsLst>
            <a:lin ang="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9"/>
          <p:cNvSpPr/>
          <p:nvPr/>
        </p:nvSpPr>
        <p:spPr>
          <a:xfrm rot="5400000">
            <a:off x="9798000" y="980893"/>
            <a:ext cx="648000" cy="4140000"/>
          </a:xfrm>
          <a:prstGeom prst="rect">
            <a:avLst/>
          </a:prstGeom>
          <a:gradFill>
            <a:gsLst>
              <a:gs pos="0">
                <a:srgbClr val="8508C1"/>
              </a:gs>
              <a:gs pos="68000">
                <a:srgbClr val="8508C1"/>
              </a:gs>
              <a:gs pos="100000">
                <a:srgbClr val="8508C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9"/>
          <p:cNvSpPr/>
          <p:nvPr/>
        </p:nvSpPr>
        <p:spPr>
          <a:xfrm>
            <a:off x="6684522" y="3060287"/>
            <a:ext cx="864000" cy="864000"/>
          </a:xfrm>
          <a:prstGeom prst="rect">
            <a:avLst/>
          </a:prstGeom>
          <a:gradFill>
            <a:gsLst>
              <a:gs pos="0">
                <a:srgbClr val="B01FF5"/>
              </a:gs>
              <a:gs pos="68000">
                <a:schemeClr val="accent4"/>
              </a:gs>
              <a:gs pos="100000">
                <a:schemeClr val="accent4"/>
              </a:gs>
            </a:gsLst>
            <a:lin ang="10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4808306" y="2464750"/>
            <a:ext cx="1276351" cy="1459538"/>
          </a:xfrm>
          <a:custGeom>
            <a:avLst/>
            <a:gdLst/>
            <a:ahLst/>
            <a:cxnLst/>
            <a:rect l="l" t="t" r="r" b="b"/>
            <a:pathLst>
              <a:path w="1095957" h="1253252" extrusionOk="0">
                <a:moveTo>
                  <a:pt x="1095957" y="0"/>
                </a:moveTo>
                <a:lnTo>
                  <a:pt x="1095957" y="1253252"/>
                </a:lnTo>
                <a:lnTo>
                  <a:pt x="0" y="1253252"/>
                </a:lnTo>
                <a:lnTo>
                  <a:pt x="2876" y="1250470"/>
                </a:lnTo>
                <a:lnTo>
                  <a:pt x="12723" y="1241092"/>
                </a:lnTo>
                <a:lnTo>
                  <a:pt x="41507" y="1206703"/>
                </a:lnTo>
                <a:lnTo>
                  <a:pt x="71806" y="1175441"/>
                </a:lnTo>
                <a:lnTo>
                  <a:pt x="102105" y="1144179"/>
                </a:lnTo>
                <a:lnTo>
                  <a:pt x="130889" y="1109790"/>
                </a:lnTo>
                <a:lnTo>
                  <a:pt x="158159" y="1076184"/>
                </a:lnTo>
                <a:lnTo>
                  <a:pt x="183155" y="1037887"/>
                </a:lnTo>
                <a:lnTo>
                  <a:pt x="203607" y="996465"/>
                </a:lnTo>
                <a:lnTo>
                  <a:pt x="214969" y="962077"/>
                </a:lnTo>
                <a:lnTo>
                  <a:pt x="218757" y="928470"/>
                </a:lnTo>
                <a:lnTo>
                  <a:pt x="218757" y="892518"/>
                </a:lnTo>
                <a:lnTo>
                  <a:pt x="217999" y="854222"/>
                </a:lnTo>
                <a:lnTo>
                  <a:pt x="216484" y="815926"/>
                </a:lnTo>
                <a:lnTo>
                  <a:pt x="217999" y="774503"/>
                </a:lnTo>
                <a:lnTo>
                  <a:pt x="221787" y="730736"/>
                </a:lnTo>
                <a:lnTo>
                  <a:pt x="264205" y="550197"/>
                </a:lnTo>
                <a:lnTo>
                  <a:pt x="290717" y="484547"/>
                </a:lnTo>
                <a:lnTo>
                  <a:pt x="322531" y="423585"/>
                </a:lnTo>
                <a:lnTo>
                  <a:pt x="359647" y="366532"/>
                </a:lnTo>
                <a:lnTo>
                  <a:pt x="402066" y="312605"/>
                </a:lnTo>
                <a:lnTo>
                  <a:pt x="449030" y="263367"/>
                </a:lnTo>
                <a:lnTo>
                  <a:pt x="499781" y="218036"/>
                </a:lnTo>
                <a:lnTo>
                  <a:pt x="555076" y="176614"/>
                </a:lnTo>
                <a:lnTo>
                  <a:pt x="612645" y="139881"/>
                </a:lnTo>
                <a:lnTo>
                  <a:pt x="674758" y="107056"/>
                </a:lnTo>
                <a:lnTo>
                  <a:pt x="738386" y="79701"/>
                </a:lnTo>
                <a:lnTo>
                  <a:pt x="802771" y="55473"/>
                </a:lnTo>
                <a:lnTo>
                  <a:pt x="1019410" y="6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6079772" y="3916645"/>
            <a:ext cx="1209309" cy="1494947"/>
          </a:xfrm>
          <a:custGeom>
            <a:avLst/>
            <a:gdLst/>
            <a:ahLst/>
            <a:cxnLst/>
            <a:rect l="l" t="t" r="r" b="b"/>
            <a:pathLst>
              <a:path w="1038389" h="1283657" extrusionOk="0">
                <a:moveTo>
                  <a:pt x="0" y="0"/>
                </a:moveTo>
                <a:lnTo>
                  <a:pt x="1038389" y="0"/>
                </a:lnTo>
                <a:lnTo>
                  <a:pt x="1037701" y="1908"/>
                </a:lnTo>
                <a:lnTo>
                  <a:pt x="1011189" y="58961"/>
                </a:lnTo>
                <a:lnTo>
                  <a:pt x="979375" y="111325"/>
                </a:lnTo>
                <a:lnTo>
                  <a:pt x="946804" y="162126"/>
                </a:lnTo>
                <a:lnTo>
                  <a:pt x="910445" y="212146"/>
                </a:lnTo>
                <a:lnTo>
                  <a:pt x="874844" y="259039"/>
                </a:lnTo>
                <a:lnTo>
                  <a:pt x="839242" y="307495"/>
                </a:lnTo>
                <a:lnTo>
                  <a:pt x="804398" y="355952"/>
                </a:lnTo>
                <a:lnTo>
                  <a:pt x="780917" y="395030"/>
                </a:lnTo>
                <a:lnTo>
                  <a:pt x="761980" y="439578"/>
                </a:lnTo>
                <a:lnTo>
                  <a:pt x="746830" y="486471"/>
                </a:lnTo>
                <a:lnTo>
                  <a:pt x="734710" y="537273"/>
                </a:lnTo>
                <a:lnTo>
                  <a:pt x="733196" y="561501"/>
                </a:lnTo>
                <a:lnTo>
                  <a:pt x="734710" y="590418"/>
                </a:lnTo>
                <a:lnTo>
                  <a:pt x="738498" y="625588"/>
                </a:lnTo>
                <a:lnTo>
                  <a:pt x="743800" y="662321"/>
                </a:lnTo>
                <a:lnTo>
                  <a:pt x="752132" y="702181"/>
                </a:lnTo>
                <a:lnTo>
                  <a:pt x="761980" y="742040"/>
                </a:lnTo>
                <a:lnTo>
                  <a:pt x="771827" y="780336"/>
                </a:lnTo>
                <a:lnTo>
                  <a:pt x="782432" y="817069"/>
                </a:lnTo>
                <a:lnTo>
                  <a:pt x="792279" y="849894"/>
                </a:lnTo>
                <a:lnTo>
                  <a:pt x="802126" y="878812"/>
                </a:lnTo>
                <a:lnTo>
                  <a:pt x="810458" y="899914"/>
                </a:lnTo>
                <a:lnTo>
                  <a:pt x="822578" y="931176"/>
                </a:lnTo>
                <a:lnTo>
                  <a:pt x="833940" y="969472"/>
                </a:lnTo>
                <a:lnTo>
                  <a:pt x="846060" y="1012458"/>
                </a:lnTo>
                <a:lnTo>
                  <a:pt x="858179" y="1056225"/>
                </a:lnTo>
                <a:lnTo>
                  <a:pt x="871814" y="1096084"/>
                </a:lnTo>
                <a:lnTo>
                  <a:pt x="886206" y="1131254"/>
                </a:lnTo>
                <a:lnTo>
                  <a:pt x="756677" y="1174240"/>
                </a:lnTo>
                <a:lnTo>
                  <a:pt x="630936" y="1210973"/>
                </a:lnTo>
                <a:lnTo>
                  <a:pt x="511255" y="1240672"/>
                </a:lnTo>
                <a:lnTo>
                  <a:pt x="394603" y="1262555"/>
                </a:lnTo>
                <a:lnTo>
                  <a:pt x="280982" y="1278186"/>
                </a:lnTo>
                <a:lnTo>
                  <a:pt x="171148" y="1283657"/>
                </a:lnTo>
                <a:lnTo>
                  <a:pt x="63586" y="1282094"/>
                </a:lnTo>
                <a:lnTo>
                  <a:pt x="0" y="12759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4758721" y="3916646"/>
            <a:ext cx="1325933" cy="1485930"/>
          </a:xfrm>
          <a:custGeom>
            <a:avLst/>
            <a:gdLst/>
            <a:ahLst/>
            <a:cxnLst/>
            <a:rect l="l" t="t" r="r" b="b"/>
            <a:pathLst>
              <a:path w="1138530" h="1275914" extrusionOk="0">
                <a:moveTo>
                  <a:pt x="42573" y="0"/>
                </a:moveTo>
                <a:lnTo>
                  <a:pt x="1138530" y="0"/>
                </a:lnTo>
                <a:lnTo>
                  <a:pt x="1138530" y="1275914"/>
                </a:lnTo>
                <a:lnTo>
                  <a:pt x="1097584" y="1271934"/>
                </a:lnTo>
                <a:lnTo>
                  <a:pt x="994567" y="1253958"/>
                </a:lnTo>
                <a:lnTo>
                  <a:pt x="990022" y="1228167"/>
                </a:lnTo>
                <a:lnTo>
                  <a:pt x="984720" y="1198468"/>
                </a:lnTo>
                <a:lnTo>
                  <a:pt x="977903" y="1162516"/>
                </a:lnTo>
                <a:lnTo>
                  <a:pt x="972600" y="1124220"/>
                </a:lnTo>
                <a:lnTo>
                  <a:pt x="965026" y="1082798"/>
                </a:lnTo>
                <a:lnTo>
                  <a:pt x="957451" y="1040594"/>
                </a:lnTo>
                <a:lnTo>
                  <a:pt x="949118" y="999171"/>
                </a:lnTo>
                <a:lnTo>
                  <a:pt x="939271" y="959312"/>
                </a:lnTo>
                <a:lnTo>
                  <a:pt x="929424" y="921016"/>
                </a:lnTo>
                <a:lnTo>
                  <a:pt x="917304" y="887409"/>
                </a:lnTo>
                <a:lnTo>
                  <a:pt x="904427" y="858491"/>
                </a:lnTo>
                <a:lnTo>
                  <a:pt x="890793" y="835826"/>
                </a:lnTo>
                <a:lnTo>
                  <a:pt x="875643" y="821758"/>
                </a:lnTo>
                <a:lnTo>
                  <a:pt x="858979" y="814724"/>
                </a:lnTo>
                <a:lnTo>
                  <a:pt x="840042" y="811598"/>
                </a:lnTo>
                <a:lnTo>
                  <a:pt x="818075" y="813161"/>
                </a:lnTo>
                <a:lnTo>
                  <a:pt x="796108" y="816288"/>
                </a:lnTo>
                <a:lnTo>
                  <a:pt x="775656" y="821758"/>
                </a:lnTo>
                <a:lnTo>
                  <a:pt x="755962" y="827229"/>
                </a:lnTo>
                <a:lnTo>
                  <a:pt x="737782" y="832700"/>
                </a:lnTo>
                <a:lnTo>
                  <a:pt x="724148" y="837390"/>
                </a:lnTo>
                <a:lnTo>
                  <a:pt x="691576" y="848331"/>
                </a:lnTo>
                <a:lnTo>
                  <a:pt x="654460" y="858491"/>
                </a:lnTo>
                <a:lnTo>
                  <a:pt x="612799" y="867089"/>
                </a:lnTo>
                <a:lnTo>
                  <a:pt x="568865" y="872559"/>
                </a:lnTo>
                <a:lnTo>
                  <a:pt x="524932" y="877249"/>
                </a:lnTo>
                <a:lnTo>
                  <a:pt x="480240" y="878812"/>
                </a:lnTo>
                <a:lnTo>
                  <a:pt x="437822" y="875686"/>
                </a:lnTo>
                <a:lnTo>
                  <a:pt x="397675" y="868652"/>
                </a:lnTo>
                <a:lnTo>
                  <a:pt x="375709" y="863181"/>
                </a:lnTo>
                <a:lnTo>
                  <a:pt x="353742" y="853021"/>
                </a:lnTo>
                <a:lnTo>
                  <a:pt x="331775" y="841297"/>
                </a:lnTo>
                <a:lnTo>
                  <a:pt x="312838" y="827229"/>
                </a:lnTo>
                <a:lnTo>
                  <a:pt x="293144" y="810035"/>
                </a:lnTo>
                <a:lnTo>
                  <a:pt x="277994" y="792059"/>
                </a:lnTo>
                <a:lnTo>
                  <a:pt x="267390" y="769394"/>
                </a:lnTo>
                <a:lnTo>
                  <a:pt x="259057" y="743603"/>
                </a:lnTo>
                <a:lnTo>
                  <a:pt x="256027" y="715467"/>
                </a:lnTo>
                <a:lnTo>
                  <a:pt x="259057" y="684205"/>
                </a:lnTo>
                <a:lnTo>
                  <a:pt x="262845" y="662321"/>
                </a:lnTo>
                <a:lnTo>
                  <a:pt x="268147" y="638093"/>
                </a:lnTo>
                <a:lnTo>
                  <a:pt x="274207" y="613083"/>
                </a:lnTo>
                <a:lnTo>
                  <a:pt x="276479" y="588855"/>
                </a:lnTo>
                <a:lnTo>
                  <a:pt x="276479" y="563064"/>
                </a:lnTo>
                <a:lnTo>
                  <a:pt x="269662" y="540399"/>
                </a:lnTo>
                <a:lnTo>
                  <a:pt x="262845" y="527894"/>
                </a:lnTo>
                <a:lnTo>
                  <a:pt x="250725" y="516171"/>
                </a:lnTo>
                <a:lnTo>
                  <a:pt x="237848" y="507573"/>
                </a:lnTo>
                <a:lnTo>
                  <a:pt x="224213" y="500539"/>
                </a:lnTo>
                <a:lnTo>
                  <a:pt x="210579" y="490379"/>
                </a:lnTo>
                <a:lnTo>
                  <a:pt x="199974" y="479437"/>
                </a:lnTo>
                <a:lnTo>
                  <a:pt x="191642" y="465369"/>
                </a:lnTo>
                <a:lnTo>
                  <a:pt x="188612" y="449738"/>
                </a:lnTo>
                <a:lnTo>
                  <a:pt x="190127" y="434107"/>
                </a:lnTo>
                <a:lnTo>
                  <a:pt x="195429" y="419258"/>
                </a:lnTo>
                <a:lnTo>
                  <a:pt x="202247" y="406753"/>
                </a:lnTo>
                <a:lnTo>
                  <a:pt x="206791" y="394248"/>
                </a:lnTo>
                <a:lnTo>
                  <a:pt x="184825" y="378617"/>
                </a:lnTo>
                <a:lnTo>
                  <a:pt x="169675" y="362986"/>
                </a:lnTo>
                <a:lnTo>
                  <a:pt x="161343" y="347355"/>
                </a:lnTo>
                <a:lnTo>
                  <a:pt x="159828" y="330161"/>
                </a:lnTo>
                <a:lnTo>
                  <a:pt x="162100" y="314529"/>
                </a:lnTo>
                <a:lnTo>
                  <a:pt x="168160" y="297335"/>
                </a:lnTo>
                <a:lnTo>
                  <a:pt x="176492" y="280141"/>
                </a:lnTo>
                <a:lnTo>
                  <a:pt x="185582" y="262947"/>
                </a:lnTo>
                <a:lnTo>
                  <a:pt x="193914" y="244971"/>
                </a:lnTo>
                <a:lnTo>
                  <a:pt x="202247" y="227777"/>
                </a:lnTo>
                <a:lnTo>
                  <a:pt x="206791" y="209020"/>
                </a:lnTo>
                <a:lnTo>
                  <a:pt x="191642" y="194952"/>
                </a:lnTo>
                <a:lnTo>
                  <a:pt x="170433" y="184010"/>
                </a:lnTo>
                <a:lnTo>
                  <a:pt x="146951" y="173850"/>
                </a:lnTo>
                <a:lnTo>
                  <a:pt x="122711" y="165252"/>
                </a:lnTo>
                <a:lnTo>
                  <a:pt x="97715" y="156655"/>
                </a:lnTo>
                <a:lnTo>
                  <a:pt x="72718" y="148058"/>
                </a:lnTo>
                <a:lnTo>
                  <a:pt x="49236" y="137898"/>
                </a:lnTo>
                <a:lnTo>
                  <a:pt x="30299" y="126956"/>
                </a:lnTo>
                <a:lnTo>
                  <a:pt x="13635" y="111325"/>
                </a:lnTo>
                <a:lnTo>
                  <a:pt x="3788" y="92568"/>
                </a:lnTo>
                <a:lnTo>
                  <a:pt x="0" y="73029"/>
                </a:lnTo>
                <a:lnTo>
                  <a:pt x="3030" y="54272"/>
                </a:lnTo>
                <a:lnTo>
                  <a:pt x="9847" y="37078"/>
                </a:lnTo>
                <a:lnTo>
                  <a:pt x="20452" y="23010"/>
                </a:lnTo>
                <a:lnTo>
                  <a:pt x="33329" y="89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6079775" y="2463822"/>
            <a:ext cx="1269375" cy="1460469"/>
          </a:xfrm>
          <a:custGeom>
            <a:avLst/>
            <a:gdLst/>
            <a:ahLst/>
            <a:cxnLst/>
            <a:rect l="l" t="t" r="r" b="b"/>
            <a:pathLst>
              <a:path w="1089967" h="1254051" extrusionOk="0">
                <a:moveTo>
                  <a:pt x="9805" y="0"/>
                </a:moveTo>
                <a:lnTo>
                  <a:pt x="106762" y="782"/>
                </a:lnTo>
                <a:lnTo>
                  <a:pt x="197659" y="7816"/>
                </a:lnTo>
                <a:lnTo>
                  <a:pt x="284012" y="19539"/>
                </a:lnTo>
                <a:lnTo>
                  <a:pt x="366576" y="36733"/>
                </a:lnTo>
                <a:lnTo>
                  <a:pt x="445354" y="57835"/>
                </a:lnTo>
                <a:lnTo>
                  <a:pt x="518072" y="85190"/>
                </a:lnTo>
                <a:lnTo>
                  <a:pt x="588517" y="114889"/>
                </a:lnTo>
                <a:lnTo>
                  <a:pt x="652903" y="150059"/>
                </a:lnTo>
                <a:lnTo>
                  <a:pt x="713501" y="189918"/>
                </a:lnTo>
                <a:lnTo>
                  <a:pt x="771827" y="234467"/>
                </a:lnTo>
                <a:lnTo>
                  <a:pt x="824093" y="282141"/>
                </a:lnTo>
                <a:lnTo>
                  <a:pt x="871814" y="335287"/>
                </a:lnTo>
                <a:lnTo>
                  <a:pt x="916505" y="390777"/>
                </a:lnTo>
                <a:lnTo>
                  <a:pt x="955894" y="450176"/>
                </a:lnTo>
                <a:lnTo>
                  <a:pt x="992252" y="512700"/>
                </a:lnTo>
                <a:lnTo>
                  <a:pt x="1016492" y="565064"/>
                </a:lnTo>
                <a:lnTo>
                  <a:pt x="1037701" y="623681"/>
                </a:lnTo>
                <a:lnTo>
                  <a:pt x="1056638" y="687768"/>
                </a:lnTo>
                <a:lnTo>
                  <a:pt x="1071788" y="757327"/>
                </a:lnTo>
                <a:lnTo>
                  <a:pt x="1083150" y="828448"/>
                </a:lnTo>
                <a:lnTo>
                  <a:pt x="1088452" y="901914"/>
                </a:lnTo>
                <a:lnTo>
                  <a:pt x="1089967" y="976944"/>
                </a:lnTo>
                <a:lnTo>
                  <a:pt x="1085422" y="1051191"/>
                </a:lnTo>
                <a:lnTo>
                  <a:pt x="1076332" y="1123876"/>
                </a:lnTo>
                <a:lnTo>
                  <a:pt x="1059668" y="1194997"/>
                </a:lnTo>
                <a:lnTo>
                  <a:pt x="1038388" y="1254051"/>
                </a:lnTo>
                <a:lnTo>
                  <a:pt x="0" y="1254051"/>
                </a:lnTo>
                <a:lnTo>
                  <a:pt x="0" y="7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 txBox="1"/>
          <p:nvPr/>
        </p:nvSpPr>
        <p:spPr>
          <a:xfrm>
            <a:off x="2244004" y="4613051"/>
            <a:ext cx="20058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9"/>
          <p:cNvSpPr txBox="1"/>
          <p:nvPr/>
        </p:nvSpPr>
        <p:spPr>
          <a:xfrm>
            <a:off x="2257374" y="2894093"/>
            <a:ext cx="20058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9"/>
          <p:cNvSpPr txBox="1"/>
          <p:nvPr/>
        </p:nvSpPr>
        <p:spPr>
          <a:xfrm>
            <a:off x="7926341" y="4611562"/>
            <a:ext cx="20058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9"/>
          <p:cNvSpPr txBox="1"/>
          <p:nvPr/>
        </p:nvSpPr>
        <p:spPr>
          <a:xfrm>
            <a:off x="5617284" y="3081524"/>
            <a:ext cx="4680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6071620" y="3081524"/>
            <a:ext cx="4680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9"/>
          <p:cNvSpPr txBox="1"/>
          <p:nvPr/>
        </p:nvSpPr>
        <p:spPr>
          <a:xfrm>
            <a:off x="5617284" y="3787770"/>
            <a:ext cx="4680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9"/>
          <p:cNvSpPr txBox="1"/>
          <p:nvPr/>
        </p:nvSpPr>
        <p:spPr>
          <a:xfrm>
            <a:off x="6071620" y="3787770"/>
            <a:ext cx="4680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7118434" y="5287335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9"/>
          <p:cNvSpPr/>
          <p:nvPr/>
        </p:nvSpPr>
        <p:spPr>
          <a:xfrm>
            <a:off x="4353567" y="1832062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9"/>
          <p:cNvSpPr/>
          <p:nvPr/>
        </p:nvSpPr>
        <p:spPr>
          <a:xfrm>
            <a:off x="7118434" y="1832062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9"/>
          <p:cNvSpPr/>
          <p:nvPr/>
        </p:nvSpPr>
        <p:spPr>
          <a:xfrm>
            <a:off x="4353567" y="5287335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 rot="-900000">
            <a:off x="4492454" y="1998272"/>
            <a:ext cx="442231" cy="387582"/>
          </a:xfrm>
          <a:custGeom>
            <a:avLst/>
            <a:gdLst/>
            <a:ahLst/>
            <a:cxnLst/>
            <a:rect l="l" t="t" r="r" b="b"/>
            <a:pathLst>
              <a:path w="4088377" h="3321003" extrusionOk="0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7343065" y="5452884"/>
            <a:ext cx="270747" cy="388911"/>
          </a:xfrm>
          <a:custGeom>
            <a:avLst/>
            <a:gdLst/>
            <a:ahLst/>
            <a:cxnLst/>
            <a:rect l="l" t="t" r="r" b="b"/>
            <a:pathLst>
              <a:path w="2736000" h="3930092" extrusionOk="0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"/>
          <p:cNvSpPr/>
          <p:nvPr/>
        </p:nvSpPr>
        <p:spPr>
          <a:xfrm>
            <a:off x="7282659" y="2040582"/>
            <a:ext cx="391554" cy="302962"/>
          </a:xfrm>
          <a:custGeom>
            <a:avLst/>
            <a:gdLst/>
            <a:ahLst/>
            <a:cxnLst/>
            <a:rect l="l" t="t" r="r" b="b"/>
            <a:pathLst>
              <a:path w="3960000" h="3064028" extrusionOk="0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/>
          <p:nvPr/>
        </p:nvSpPr>
        <p:spPr>
          <a:xfrm>
            <a:off x="4517200" y="5452334"/>
            <a:ext cx="392738" cy="390005"/>
          </a:xfrm>
          <a:custGeom>
            <a:avLst/>
            <a:gdLst/>
            <a:ahLst/>
            <a:cxnLst/>
            <a:rect l="l" t="t" r="r" b="b"/>
            <a:pathLst>
              <a:path w="3821708" h="3795110" extrusionOk="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1" name="Google Shape;321;p9"/>
          <p:cNvGrpSpPr/>
          <p:nvPr/>
        </p:nvGrpSpPr>
        <p:grpSpPr>
          <a:xfrm>
            <a:off x="8038215" y="5183736"/>
            <a:ext cx="3168000" cy="927205"/>
            <a:chOff x="6533673" y="3357955"/>
            <a:chExt cx="2150471" cy="927205"/>
          </a:xfrm>
        </p:grpSpPr>
        <p:sp>
          <p:nvSpPr>
            <p:cNvPr id="322" name="Google Shape;322;p9"/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/>
            </a:p>
          </p:txBody>
        </p:sp>
        <p:sp>
          <p:nvSpPr>
            <p:cNvPr id="323" name="Google Shape;323;p9"/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" name="Google Shape;324;p9"/>
          <p:cNvGrpSpPr/>
          <p:nvPr/>
        </p:nvGrpSpPr>
        <p:grpSpPr>
          <a:xfrm>
            <a:off x="8038213" y="1728463"/>
            <a:ext cx="3167999" cy="927205"/>
            <a:chOff x="6533673" y="3357955"/>
            <a:chExt cx="2150472" cy="927205"/>
          </a:xfrm>
        </p:grpSpPr>
        <p:sp>
          <p:nvSpPr>
            <p:cNvPr id="325" name="Google Shape;325;p9"/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/>
            </a:p>
          </p:txBody>
        </p:sp>
        <p:sp>
          <p:nvSpPr>
            <p:cNvPr id="326" name="Google Shape;326;p9"/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" name="Google Shape;327;p9"/>
          <p:cNvGrpSpPr/>
          <p:nvPr/>
        </p:nvGrpSpPr>
        <p:grpSpPr>
          <a:xfrm>
            <a:off x="981341" y="5183736"/>
            <a:ext cx="3168000" cy="927205"/>
            <a:chOff x="6533673" y="3357955"/>
            <a:chExt cx="2150471" cy="927205"/>
          </a:xfrm>
        </p:grpSpPr>
        <p:sp>
          <p:nvSpPr>
            <p:cNvPr id="328" name="Google Shape;328;p9"/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/>
            </a:p>
          </p:txBody>
        </p:sp>
        <p:sp>
          <p:nvSpPr>
            <p:cNvPr id="329" name="Google Shape;329;p9"/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" name="Google Shape;330;p9"/>
          <p:cNvGrpSpPr/>
          <p:nvPr/>
        </p:nvGrpSpPr>
        <p:grpSpPr>
          <a:xfrm>
            <a:off x="981340" y="1728463"/>
            <a:ext cx="3167999" cy="927205"/>
            <a:chOff x="6533673" y="3357955"/>
            <a:chExt cx="2150472" cy="927205"/>
          </a:xfrm>
        </p:grpSpPr>
        <p:sp>
          <p:nvSpPr>
            <p:cNvPr id="331" name="Google Shape;331;p9"/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/>
            </a:p>
          </p:txBody>
        </p:sp>
        <p:sp>
          <p:nvSpPr>
            <p:cNvPr id="332" name="Google Shape;332;p9"/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" name="Google Shape;333;p9"/>
          <p:cNvSpPr txBox="1"/>
          <p:nvPr/>
        </p:nvSpPr>
        <p:spPr>
          <a:xfrm>
            <a:off x="7915215" y="2886279"/>
            <a:ext cx="20058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9"/>
          <p:cNvSpPr/>
          <p:nvPr/>
        </p:nvSpPr>
        <p:spPr>
          <a:xfrm rot="-5400000">
            <a:off x="3791916" y="4264731"/>
            <a:ext cx="1200258" cy="504083"/>
          </a:xfrm>
          <a:custGeom>
            <a:avLst/>
            <a:gdLst/>
            <a:ahLst/>
            <a:cxnLst/>
            <a:rect l="l" t="t" r="r" b="b"/>
            <a:pathLst>
              <a:path w="1262550" h="368311" extrusionOk="0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38D4B"/>
              </a:gs>
              <a:gs pos="68000">
                <a:srgbClr val="E9640E"/>
              </a:gs>
              <a:gs pos="100000">
                <a:srgbClr val="E9640E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9"/>
          <p:cNvSpPr/>
          <p:nvPr/>
        </p:nvSpPr>
        <p:spPr>
          <a:xfrm rot="5400000">
            <a:off x="7197787" y="3072121"/>
            <a:ext cx="1200258" cy="504083"/>
          </a:xfrm>
          <a:custGeom>
            <a:avLst/>
            <a:gdLst/>
            <a:ahLst/>
            <a:cxnLst/>
            <a:rect l="l" t="t" r="r" b="b"/>
            <a:pathLst>
              <a:path w="1262550" h="368311" extrusionOk="0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B13F4"/>
              </a:gs>
              <a:gs pos="68000">
                <a:srgbClr val="8508C1"/>
              </a:gs>
              <a:gs pos="100000">
                <a:srgbClr val="8508C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9"/>
          <p:cNvSpPr/>
          <p:nvPr/>
        </p:nvSpPr>
        <p:spPr>
          <a:xfrm rot="5400000" flipH="1">
            <a:off x="7197787" y="4264731"/>
            <a:ext cx="1200258" cy="504083"/>
          </a:xfrm>
          <a:custGeom>
            <a:avLst/>
            <a:gdLst/>
            <a:ahLst/>
            <a:cxnLst/>
            <a:rect l="l" t="t" r="r" b="b"/>
            <a:pathLst>
              <a:path w="1262550" h="368311" extrusionOk="0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E488A"/>
              </a:gs>
              <a:gs pos="68000">
                <a:srgbClr val="FE005C"/>
              </a:gs>
              <a:gs pos="100000">
                <a:srgbClr val="FE005C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Personalizado 3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CD807"/>
      </a:accent1>
      <a:accent2>
        <a:srgbClr val="F38843"/>
      </a:accent2>
      <a:accent3>
        <a:srgbClr val="FF3F85"/>
      </a:accent3>
      <a:accent4>
        <a:srgbClr val="A70BF2"/>
      </a:accent4>
      <a:accent5>
        <a:srgbClr val="530579"/>
      </a:accent5>
      <a:accent6>
        <a:srgbClr val="29023C"/>
      </a:accent6>
      <a:hlink>
        <a:srgbClr val="000000"/>
      </a:hlink>
      <a:folHlink>
        <a:srgbClr val="2626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4523</Words>
  <Application>Microsoft Office PowerPoint</Application>
  <PresentationFormat>Panorámica</PresentationFormat>
  <Paragraphs>473</Paragraphs>
  <Slides>50</Slides>
  <Notes>50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58" baseType="lpstr">
      <vt:lpstr>Abel</vt:lpstr>
      <vt:lpstr>Fira Sans Condensed</vt:lpstr>
      <vt:lpstr>Arial Black</vt:lpstr>
      <vt:lpstr>Roboto</vt:lpstr>
      <vt:lpstr>Arial</vt:lpstr>
      <vt:lpstr>Fira Sans Extra Condensed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Allppt.com</dc:creator>
  <cp:lastModifiedBy>eduardo</cp:lastModifiedBy>
  <cp:revision>1</cp:revision>
  <dcterms:created xsi:type="dcterms:W3CDTF">2020-01-20T05:08:25Z</dcterms:created>
  <dcterms:modified xsi:type="dcterms:W3CDTF">2023-11-20T12:13:06Z</dcterms:modified>
</cp:coreProperties>
</file>