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4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377CA-BE13-DA1C-E8FB-14F9AD053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Four Chevron Slide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BB14F29-2100-5980-FAE6-E9782ABEA2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676DBC-1433-6793-82A5-C21BA92DDC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2B6957-0BB9-7CF0-7BDF-BBB05B82F6B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r>
              <a:rPr lang="en-US" dirty="0"/>
              <a:t>Maecenas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, magna sed pulvinar </a:t>
            </a:r>
            <a:r>
              <a:rPr lang="en-US" dirty="0" err="1"/>
              <a:t>ultricies</a:t>
            </a:r>
            <a:r>
              <a:rPr lang="en-US" dirty="0"/>
              <a:t>, </a:t>
            </a:r>
            <a:r>
              <a:rPr lang="en-US" dirty="0" err="1"/>
              <a:t>purus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 libero,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magna eros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r>
              <a:rPr lang="en-US" dirty="0"/>
              <a:t>Nunc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est. </a:t>
            </a:r>
            <a:r>
              <a:rPr lang="en-US" dirty="0" err="1"/>
              <a:t>Vivamus</a:t>
            </a:r>
            <a:r>
              <a:rPr lang="en-US" dirty="0"/>
              <a:t>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AD588D7-42FF-FF11-F7AE-B3F77DE13A28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r>
              <a:rPr lang="en-US" dirty="0"/>
              <a:t>Maecenas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, magna sed pulvinar </a:t>
            </a:r>
            <a:r>
              <a:rPr lang="en-US" dirty="0" err="1"/>
              <a:t>ultricies</a:t>
            </a:r>
            <a:r>
              <a:rPr lang="en-US" dirty="0"/>
              <a:t>, </a:t>
            </a:r>
            <a:r>
              <a:rPr lang="en-US" dirty="0" err="1"/>
              <a:t>purus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 libero,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magna eros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r>
              <a:rPr lang="en-US" dirty="0"/>
              <a:t>Nunc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est. </a:t>
            </a:r>
            <a:r>
              <a:rPr lang="en-US" dirty="0" err="1"/>
              <a:t>Vivamus</a:t>
            </a:r>
            <a:r>
              <a:rPr lang="en-US" dirty="0"/>
              <a:t>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9368C99-774E-5C9F-1E2A-C19D688ABD1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r>
              <a:rPr lang="en-US" dirty="0"/>
              <a:t>Maecenas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, magna sed pulvinar </a:t>
            </a:r>
            <a:r>
              <a:rPr lang="en-US" dirty="0" err="1"/>
              <a:t>ultricies</a:t>
            </a:r>
            <a:r>
              <a:rPr lang="en-US" dirty="0"/>
              <a:t>, </a:t>
            </a:r>
            <a:r>
              <a:rPr lang="en-US" dirty="0" err="1"/>
              <a:t>purus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 libero,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magna eros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r>
              <a:rPr lang="en-US" dirty="0"/>
              <a:t>Nunc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est. </a:t>
            </a:r>
            <a:r>
              <a:rPr lang="en-US" dirty="0" err="1"/>
              <a:t>Vivamus</a:t>
            </a:r>
            <a:r>
              <a:rPr lang="en-US" dirty="0"/>
              <a:t>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3D3A717-EBAE-E1C2-B63E-B12EED82332F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consectetuer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r>
              <a:rPr lang="en-US" dirty="0"/>
              <a:t>Maecenas </a:t>
            </a:r>
            <a:r>
              <a:rPr lang="en-US" dirty="0" err="1"/>
              <a:t>porttitor</a:t>
            </a:r>
            <a:r>
              <a:rPr lang="en-US" dirty="0"/>
              <a:t> </a:t>
            </a:r>
            <a:r>
              <a:rPr lang="en-US" dirty="0" err="1"/>
              <a:t>congue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, magna sed pulvinar </a:t>
            </a:r>
            <a:r>
              <a:rPr lang="en-US" dirty="0" err="1"/>
              <a:t>ultricies</a:t>
            </a:r>
            <a:r>
              <a:rPr lang="en-US" dirty="0"/>
              <a:t>, </a:t>
            </a:r>
            <a:r>
              <a:rPr lang="en-US" dirty="0" err="1"/>
              <a:t>purus</a:t>
            </a:r>
            <a:r>
              <a:rPr lang="en-US" dirty="0"/>
              <a:t> </a:t>
            </a:r>
            <a:r>
              <a:rPr lang="en-US" dirty="0" err="1"/>
              <a:t>lectus</a:t>
            </a:r>
            <a:r>
              <a:rPr lang="en-US" dirty="0"/>
              <a:t> </a:t>
            </a:r>
            <a:r>
              <a:rPr lang="en-US" dirty="0" err="1"/>
              <a:t>malesuada</a:t>
            </a:r>
            <a:r>
              <a:rPr lang="en-US" dirty="0"/>
              <a:t> libero,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magna eros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r>
              <a:rPr lang="en-US" dirty="0"/>
              <a:t>Nunc </a:t>
            </a:r>
            <a:r>
              <a:rPr lang="en-US" dirty="0" err="1"/>
              <a:t>viverra</a:t>
            </a:r>
            <a:r>
              <a:rPr lang="en-US" dirty="0"/>
              <a:t> </a:t>
            </a:r>
            <a:r>
              <a:rPr lang="en-US" dirty="0" err="1"/>
              <a:t>imperdiet</a:t>
            </a:r>
            <a:r>
              <a:rPr lang="en-US" dirty="0"/>
              <a:t> </a:t>
            </a:r>
            <a:r>
              <a:rPr lang="en-US" dirty="0" err="1"/>
              <a:t>enim</a:t>
            </a:r>
            <a:r>
              <a:rPr lang="en-US" dirty="0"/>
              <a:t>. </a:t>
            </a:r>
            <a:r>
              <a:rPr lang="en-US" dirty="0" err="1"/>
              <a:t>Fusce</a:t>
            </a:r>
            <a:r>
              <a:rPr lang="en-US" dirty="0"/>
              <a:t> est. </a:t>
            </a:r>
            <a:r>
              <a:rPr lang="en-US" dirty="0" err="1"/>
              <a:t>Vivamus</a:t>
            </a:r>
            <a:r>
              <a:rPr lang="en-US" dirty="0"/>
              <a:t>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94182BE-4CCD-753C-4D4B-BDC1BDEB928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en-US" dirty="0"/>
              <a:t>Header 1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0274E20-76F0-AD76-BE39-FCEB3C79D48E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r>
              <a:rPr lang="en-US" dirty="0"/>
              <a:t>Header 2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BB46C918-E372-E659-A0CF-C6910973259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en-US" dirty="0"/>
              <a:t>Header 3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90ADC9C-AC0A-672C-5150-2773FF65AE68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/>
          <a:lstStyle/>
          <a:p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29629025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1580</TotalTime>
  <Words>204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Four Chevron Slide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104</cp:revision>
  <dcterms:created xsi:type="dcterms:W3CDTF">2025-07-09T10:57:17Z</dcterms:created>
  <dcterms:modified xsi:type="dcterms:W3CDTF">2025-10-22T09:33:30Z</dcterms:modified>
  <cp:category/>
</cp:coreProperties>
</file>