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18" r:id="rId3"/>
    <p:sldId id="319" r:id="rId4"/>
    <p:sldId id="320" r:id="rId5"/>
    <p:sldId id="322" r:id="rId6"/>
    <p:sldId id="321" r:id="rId7"/>
    <p:sldId id="32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1" d="100"/>
          <a:sy n="121" d="100"/>
        </p:scale>
        <p:origin x="523"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1/21/2026</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1/21/2026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1/21/2026</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1/21/2026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1/21/2026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1/21/2026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1/21/2026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1/21/2026</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1/21/2026</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1/21/2026</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err="1">
                <a:solidFill>
                  <a:srgbClr val="FF0000"/>
                </a:solidFill>
                <a:latin typeface="Arial" panose="020B0604020202020204" pitchFamily="34" charset="0"/>
                <a:cs typeface="Arial" panose="020B0604020202020204" pitchFamily="34" charset="0"/>
              </a:rPr>
              <a:t>Lễ</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dâng</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mùa</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xuân</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3D870D-FED7-2061-8339-036398D318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D34357-7799-CCBF-EE3B-4E0F57C22EDA}"/>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96209427-0751-177B-8E41-326602358E7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307DD464-5640-783A-AF76-F9EC47925FE1}"/>
              </a:ext>
            </a:extLst>
          </p:cNvPr>
          <p:cNvSpPr/>
          <p:nvPr/>
        </p:nvSpPr>
        <p:spPr>
          <a:xfrm>
            <a:off x="538367" y="302359"/>
            <a:ext cx="11087865" cy="5170646"/>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1. </a:t>
            </a:r>
            <a:r>
              <a:rPr lang="vi-VN" sz="5500" b="1" dirty="0">
                <a:latin typeface="Arial" panose="020B0604020202020204" pitchFamily="34" charset="0"/>
                <a:cs typeface="Arial" panose="020B0604020202020204" pitchFamily="34" charset="0"/>
              </a:rPr>
              <a:t>Xin dâng lên năm mới đã về, mừng mùa xuân bình an đất nở hoa. Xin dâng lên mộng ước chân thành, mừng một năm mới muôn người hạnh phúc an khang.</a:t>
            </a:r>
            <a:endParaRPr lang="vi-VN" sz="5500" b="1" dirty="0"/>
          </a:p>
        </p:txBody>
      </p:sp>
    </p:spTree>
    <p:extLst>
      <p:ext uri="{BB962C8B-B14F-4D97-AF65-F5344CB8AC3E}">
        <p14:creationId xmlns:p14="http://schemas.microsoft.com/office/powerpoint/2010/main" val="14620747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BDD2DC-620A-95C9-9F11-BCEB307708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751BFB-1A5E-B468-A499-1C212484FF2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0035148-2C77-510D-AFC0-B7182D06F1E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E26E9D01-5EB2-1124-D6EF-F9C3A893A3F8}"/>
              </a:ext>
            </a:extLst>
          </p:cNvPr>
          <p:cNvSpPr/>
          <p:nvPr/>
        </p:nvSpPr>
        <p:spPr>
          <a:xfrm>
            <a:off x="538367" y="302359"/>
            <a:ext cx="11087865" cy="6017032"/>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ĐK: </a:t>
            </a:r>
            <a:r>
              <a:rPr lang="vi-VN" sz="5500" b="1" dirty="0">
                <a:latin typeface="Arial" panose="020B0604020202020204" pitchFamily="34" charset="0"/>
                <a:cs typeface="Arial" panose="020B0604020202020204" pitchFamily="34" charset="0"/>
              </a:rPr>
              <a:t>Như trầm hương bay nguyện xin Chúa Xuân mang đến, tháng năm trôi qua sẽ không đợi chờ. Hãy dâng về Chúa khúc xuân ca, mùa xuân đã về kính tiến khúc ca mùa xuân (í a) đời con.</a:t>
            </a:r>
            <a:endParaRPr lang="vi-VN" sz="5500" b="1" dirty="0"/>
          </a:p>
        </p:txBody>
      </p:sp>
    </p:spTree>
    <p:extLst>
      <p:ext uri="{BB962C8B-B14F-4D97-AF65-F5344CB8AC3E}">
        <p14:creationId xmlns:p14="http://schemas.microsoft.com/office/powerpoint/2010/main" val="25341385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8907DF-9C28-03A6-4C1B-D60C23509D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6D7DDDC-AC7E-2DAE-39B3-C21124E9FFA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4096834-94DA-C3B8-36E7-5E26F93021D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52616DFD-5745-9799-672D-2683153847A7}"/>
              </a:ext>
            </a:extLst>
          </p:cNvPr>
          <p:cNvSpPr/>
          <p:nvPr/>
        </p:nvSpPr>
        <p:spPr>
          <a:xfrm>
            <a:off x="538367" y="302359"/>
            <a:ext cx="11087865" cy="4324261"/>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2. </a:t>
            </a:r>
            <a:r>
              <a:rPr lang="vi-VN" sz="5500" b="1" dirty="0">
                <a:latin typeface="Arial" panose="020B0604020202020204" pitchFamily="34" charset="0"/>
                <a:cs typeface="Arial" panose="020B0604020202020204" pitchFamily="34" charset="0"/>
              </a:rPr>
              <a:t>Xin dâng lên làn khói hương trầm, cả đời con cùng bao nỗi khổ đau. Xin dâng lên mộng ước chân thành, nguyện cho thế giới hòa bình bác ái nơi nơi.</a:t>
            </a:r>
            <a:endParaRPr lang="vi-VN" sz="5500" b="1" dirty="0"/>
          </a:p>
        </p:txBody>
      </p:sp>
    </p:spTree>
    <p:extLst>
      <p:ext uri="{BB962C8B-B14F-4D97-AF65-F5344CB8AC3E}">
        <p14:creationId xmlns:p14="http://schemas.microsoft.com/office/powerpoint/2010/main" val="42365218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3F4AB3-75C0-1D99-7F9E-D03FDAC3E3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960AD3-68EB-57FA-E92C-20F5DFFEF71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150FC59-403F-862B-F21D-B51FC0EAC8B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759C83C4-821A-CECA-D97A-ABB1B0D60189}"/>
              </a:ext>
            </a:extLst>
          </p:cNvPr>
          <p:cNvSpPr/>
          <p:nvPr/>
        </p:nvSpPr>
        <p:spPr>
          <a:xfrm>
            <a:off x="538367" y="302359"/>
            <a:ext cx="11087865" cy="6017032"/>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ĐK: </a:t>
            </a:r>
            <a:r>
              <a:rPr lang="vi-VN" sz="5500" b="1" dirty="0">
                <a:latin typeface="Arial" panose="020B0604020202020204" pitchFamily="34" charset="0"/>
                <a:cs typeface="Arial" panose="020B0604020202020204" pitchFamily="34" charset="0"/>
              </a:rPr>
              <a:t>Như trầm hương bay nguyện xin Chúa Xuân mang đến, tháng năm trôi qua sẽ không đợi chờ. Hãy dâng về Chúa khúc xuân ca, mùa xuân đã về kính tiến khúc ca mùa xuân (í a) đời con.</a:t>
            </a:r>
            <a:endParaRPr lang="vi-VN" sz="5500" b="1" dirty="0"/>
          </a:p>
        </p:txBody>
      </p:sp>
    </p:spTree>
    <p:extLst>
      <p:ext uri="{BB962C8B-B14F-4D97-AF65-F5344CB8AC3E}">
        <p14:creationId xmlns:p14="http://schemas.microsoft.com/office/powerpoint/2010/main" val="2823393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0EAC60-294D-A19F-91BE-BD922A1EDC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DC3F79-F53A-B67E-FDC2-9DA0F6EF0BF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EA8708C-DC0A-AA27-8286-6F38D250E8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2D49DEAA-02E3-85CD-5D8F-5DF01BA38151}"/>
              </a:ext>
            </a:extLst>
          </p:cNvPr>
          <p:cNvSpPr/>
          <p:nvPr/>
        </p:nvSpPr>
        <p:spPr>
          <a:xfrm>
            <a:off x="538367" y="302359"/>
            <a:ext cx="11087865" cy="4324261"/>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3. </a:t>
            </a:r>
            <a:r>
              <a:rPr lang="vi-VN" sz="5500" b="1" dirty="0">
                <a:latin typeface="Arial" panose="020B0604020202020204" pitchFamily="34" charset="0"/>
                <a:cs typeface="Arial" panose="020B0604020202020204" pitchFamily="34" charset="0"/>
              </a:rPr>
              <a:t>Xin dâng lên hoa trái thơm lành, của quê hương và sông núi cỏ cây. Xin dâng lên lời chúc xuân về. Tạ ơn Thiên Chúa gia nghiệp hạnh phúc của con.</a:t>
            </a:r>
            <a:endParaRPr lang="vi-VN" sz="5500" b="1" dirty="0"/>
          </a:p>
        </p:txBody>
      </p:sp>
    </p:spTree>
    <p:extLst>
      <p:ext uri="{BB962C8B-B14F-4D97-AF65-F5344CB8AC3E}">
        <p14:creationId xmlns:p14="http://schemas.microsoft.com/office/powerpoint/2010/main" val="29507396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B88A3E-83F4-9A2D-F94E-15F1B92FF2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157D192-195F-4CA9-0A78-B5281823BF7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BAC47F00-04A0-B432-4312-606C211749F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D8F80D45-2F0E-D5CD-ACAE-0600CB33DBC9}"/>
              </a:ext>
            </a:extLst>
          </p:cNvPr>
          <p:cNvSpPr/>
          <p:nvPr/>
        </p:nvSpPr>
        <p:spPr>
          <a:xfrm>
            <a:off x="538367" y="302359"/>
            <a:ext cx="11087865" cy="6017032"/>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ĐK: </a:t>
            </a:r>
            <a:r>
              <a:rPr lang="vi-VN" sz="5500" b="1" dirty="0">
                <a:latin typeface="Arial" panose="020B0604020202020204" pitchFamily="34" charset="0"/>
                <a:cs typeface="Arial" panose="020B0604020202020204" pitchFamily="34" charset="0"/>
              </a:rPr>
              <a:t>Như trầm hương bay nguyện xin Chúa Xuân mang đến, tháng năm trôi qua sẽ không đợi chờ. Hãy dâng về Chúa khúc xuân ca, mùa xuân đã về kính tiến khúc ca mùa xuân (í a) đời con.</a:t>
            </a:r>
            <a:endParaRPr lang="vi-VN" sz="5500" b="1" dirty="0"/>
          </a:p>
        </p:txBody>
      </p:sp>
    </p:spTree>
    <p:extLst>
      <p:ext uri="{BB962C8B-B14F-4D97-AF65-F5344CB8AC3E}">
        <p14:creationId xmlns:p14="http://schemas.microsoft.com/office/powerpoint/2010/main" val="76338107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203</TotalTime>
  <Words>259</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Century Gothic</vt:lpstr>
      <vt:lpstr>Garamond</vt:lpstr>
      <vt:lpstr>Savon</vt:lpstr>
      <vt:lpstr>Lễ dâng mùa xuân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48</cp:revision>
  <dcterms:created xsi:type="dcterms:W3CDTF">2024-12-09T09:23:25Z</dcterms:created>
  <dcterms:modified xsi:type="dcterms:W3CDTF">2026-01-21T14:38:27Z</dcterms:modified>
</cp:coreProperties>
</file>