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61" r:id="rId2"/>
    <p:sldId id="341" r:id="rId3"/>
    <p:sldId id="263" r:id="rId4"/>
    <p:sldId id="257" r:id="rId5"/>
    <p:sldId id="262" r:id="rId6"/>
    <p:sldId id="265" r:id="rId7"/>
    <p:sldId id="269" r:id="rId8"/>
    <p:sldId id="266" r:id="rId9"/>
    <p:sldId id="270" r:id="rId10"/>
    <p:sldId id="276" r:id="rId11"/>
    <p:sldId id="264" r:id="rId12"/>
    <p:sldId id="347" r:id="rId13"/>
    <p:sldId id="273" r:id="rId14"/>
    <p:sldId id="275" r:id="rId15"/>
    <p:sldId id="278" r:id="rId16"/>
    <p:sldId id="301" r:id="rId17"/>
    <p:sldId id="309" r:id="rId18"/>
    <p:sldId id="280" r:id="rId19"/>
    <p:sldId id="281" r:id="rId20"/>
    <p:sldId id="284" r:id="rId21"/>
    <p:sldId id="287" r:id="rId22"/>
    <p:sldId id="283" r:id="rId23"/>
    <p:sldId id="288" r:id="rId24"/>
    <p:sldId id="310" r:id="rId25"/>
    <p:sldId id="311" r:id="rId26"/>
    <p:sldId id="348" r:id="rId27"/>
    <p:sldId id="349" r:id="rId28"/>
    <p:sldId id="350" r:id="rId29"/>
  </p:sldIdLst>
  <p:sldSz cx="9144000" cy="6858000" type="screen4x3"/>
  <p:notesSz cx="6858000" cy="9144000"/>
  <p:photoAlbum/>
  <p:defaultTextStyle>
    <a:defPPr>
      <a:defRPr lang="ar-Q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55" autoAdjust="0"/>
  </p:normalViewPr>
  <p:slideViewPr>
    <p:cSldViewPr>
      <p:cViewPr varScale="1">
        <p:scale>
          <a:sx n="56" d="100"/>
          <a:sy n="56" d="100"/>
        </p:scale>
        <p:origin x="160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Q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E567897-3355-437F-A290-A2287E1E3287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Q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Q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6159103-4366-47FB-A437-D0C0612C46E2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300675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ar-Q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175907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324511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1269518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26285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931833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118362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191413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245933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3798871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252379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Q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Q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427926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r-FR"/>
              <a:t>Modifiez le style du titre</a:t>
            </a:r>
            <a:endParaRPr lang="ar-Q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ar-Q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E7B1B-234A-438A-AAC6-6C0DAA46B1C9}" type="datetimeFigureOut">
              <a:rPr lang="ar-QA" smtClean="0"/>
              <a:t>11/10/1447</a:t>
            </a:fld>
            <a:endParaRPr lang="ar-Q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Q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E54C8-0259-4823-9BE2-2102D1EDEE50}" type="slidenum">
              <a:rPr lang="ar-QA" smtClean="0"/>
              <a:t>‹#›</a:t>
            </a:fld>
            <a:endParaRPr lang="ar-QA"/>
          </a:p>
        </p:txBody>
      </p:sp>
    </p:spTree>
    <p:extLst>
      <p:ext uri="{BB962C8B-B14F-4D97-AF65-F5344CB8AC3E}">
        <p14:creationId xmlns:p14="http://schemas.microsoft.com/office/powerpoint/2010/main" val="94671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Q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8107"/>
          <a:stretch/>
        </p:blipFill>
        <p:spPr>
          <a:xfrm>
            <a:off x="251520" y="1124744"/>
            <a:ext cx="8424936" cy="5472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-10323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173476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61092"/>
            <a:ext cx="5472608" cy="60486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16016" y="3140968"/>
            <a:ext cx="3767202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T-shirt</a:t>
            </a:r>
            <a:r>
              <a:rPr lang="en-US" sz="11500" b="1" dirty="0">
                <a:solidFill>
                  <a:srgbClr val="FF0000"/>
                </a:solidFill>
              </a:rPr>
              <a:t> </a:t>
            </a:r>
            <a:endParaRPr lang="ar-QA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268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5840" r="7071" b="5396"/>
          <a:stretch/>
        </p:blipFill>
        <p:spPr>
          <a:xfrm>
            <a:off x="261986" y="332656"/>
            <a:ext cx="5822182" cy="54726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92080" y="5085184"/>
            <a:ext cx="338437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Shirt</a:t>
            </a:r>
            <a:endParaRPr lang="ar-QA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33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-15434"/>
            <a:ext cx="2691962" cy="2603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4" y="3264178"/>
            <a:ext cx="2126193" cy="2816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414" y="2924944"/>
            <a:ext cx="2379408" cy="2895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28" y="172868"/>
            <a:ext cx="2822488" cy="24156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3" y="2509445"/>
            <a:ext cx="1887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T-shirt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3428" y="2251984"/>
            <a:ext cx="1759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0527" y="5875026"/>
            <a:ext cx="1759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Jeans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9399" y="5897393"/>
            <a:ext cx="1759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Dress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60235" y="2033562"/>
            <a:ext cx="1759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Shirt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8464" y="5924935"/>
            <a:ext cx="2312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Jacket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35" y="3264178"/>
            <a:ext cx="2448872" cy="28124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235" y="-15434"/>
            <a:ext cx="2287680" cy="221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73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691680" y="476672"/>
            <a:ext cx="446449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Sandals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ar-QA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241" r="3855" b="15663"/>
          <a:stretch/>
        </p:blipFill>
        <p:spPr>
          <a:xfrm>
            <a:off x="4572000" y="2276872"/>
            <a:ext cx="4392488" cy="4104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4561" b="15789"/>
          <a:stretch/>
        </p:blipFill>
        <p:spPr>
          <a:xfrm>
            <a:off x="107504" y="2132856"/>
            <a:ext cx="453650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54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427984" y="2132856"/>
            <a:ext cx="432048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Scarf</a:t>
            </a:r>
            <a:r>
              <a:rPr lang="en-US" sz="96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ar-QA" sz="9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765313"/>
            <a:ext cx="5112568" cy="528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66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43608" y="188640"/>
            <a:ext cx="489654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Shoes</a:t>
            </a:r>
            <a:r>
              <a:rPr lang="en-US" sz="8800" b="1" dirty="0">
                <a:solidFill>
                  <a:srgbClr val="FF0000"/>
                </a:solidFill>
              </a:rPr>
              <a:t> </a:t>
            </a:r>
            <a:endParaRPr lang="ar-QA" sz="88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173" t="12244" b="16327"/>
          <a:stretch/>
        </p:blipFill>
        <p:spPr>
          <a:xfrm>
            <a:off x="251520" y="1988840"/>
            <a:ext cx="4536504" cy="4248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548" y="1844824"/>
            <a:ext cx="4248472" cy="39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3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784976" cy="4820643"/>
          </a:xfrm>
          <a:prstGeom prst="rect">
            <a:avLst/>
          </a:prstGeom>
        </p:spPr>
      </p:pic>
      <p:sp>
        <p:nvSpPr>
          <p:cNvPr id="3" name="ZoneTexte 3"/>
          <p:cNvSpPr txBox="1"/>
          <p:nvPr/>
        </p:nvSpPr>
        <p:spPr>
          <a:xfrm>
            <a:off x="480588" y="260648"/>
            <a:ext cx="617964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C00000"/>
                </a:solidFill>
              </a:rPr>
              <a:t>Slippers</a:t>
            </a:r>
            <a:r>
              <a:rPr lang="en-US" sz="11500" b="1" dirty="0">
                <a:solidFill>
                  <a:srgbClr val="FF0000"/>
                </a:solidFill>
              </a:rPr>
              <a:t> </a:t>
            </a:r>
            <a:endParaRPr lang="ar-QA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98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27584" y="188640"/>
            <a:ext cx="617964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Flip-Flops</a:t>
            </a:r>
            <a:r>
              <a:rPr lang="en-US" sz="9600" b="1" dirty="0">
                <a:solidFill>
                  <a:srgbClr val="00B050"/>
                </a:solidFill>
              </a:rPr>
              <a:t> </a:t>
            </a:r>
            <a:endParaRPr lang="ar-QA" sz="96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4" y="2202318"/>
            <a:ext cx="8892480" cy="465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0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80728"/>
            <a:ext cx="6289315" cy="5308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ZoneTexte 3"/>
          <p:cNvSpPr txBox="1"/>
          <p:nvPr/>
        </p:nvSpPr>
        <p:spPr>
          <a:xfrm>
            <a:off x="-396552" y="-315416"/>
            <a:ext cx="423542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9600" b="1" dirty="0">
                <a:solidFill>
                  <a:srgbClr val="C00000"/>
                </a:solidFill>
              </a:rPr>
              <a:t>Shorts</a:t>
            </a:r>
            <a:r>
              <a:rPr lang="en-US" sz="9600" b="1" dirty="0">
                <a:solidFill>
                  <a:srgbClr val="00B050"/>
                </a:solidFill>
              </a:rPr>
              <a:t> </a:t>
            </a:r>
            <a:endParaRPr lang="ar-QA" sz="9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9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55776" y="-161240"/>
            <a:ext cx="364725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Skirt</a:t>
            </a:r>
            <a:r>
              <a:rPr lang="en-US" sz="11500" b="1" dirty="0">
                <a:solidFill>
                  <a:srgbClr val="7030A0"/>
                </a:solidFill>
              </a:rPr>
              <a:t> </a:t>
            </a:r>
            <a:endParaRPr lang="ar-QA" sz="115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07909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4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577182" cy="5256584"/>
          </a:xfrm>
          <a:prstGeom prst="rect">
            <a:avLst/>
          </a:prstGeom>
        </p:spPr>
      </p:pic>
      <p:sp>
        <p:nvSpPr>
          <p:cNvPr id="5" name="ZoneTexte 2"/>
          <p:cNvSpPr txBox="1"/>
          <p:nvPr/>
        </p:nvSpPr>
        <p:spPr>
          <a:xfrm>
            <a:off x="179512" y="152586"/>
            <a:ext cx="233975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6600" b="1" dirty="0">
                <a:solidFill>
                  <a:srgbClr val="FF0000"/>
                </a:solidFill>
              </a:rPr>
              <a:t>Jacket </a:t>
            </a:r>
            <a:endParaRPr lang="ar-QA" sz="6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8" y="1484784"/>
            <a:ext cx="4425492" cy="4509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5984756"/>
            <a:ext cx="23278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Women</a:t>
            </a:r>
            <a:endParaRPr lang="fr-FR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2197" y="5975608"/>
            <a:ext cx="1502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 Men</a:t>
            </a:r>
            <a:endParaRPr lang="fr-FR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380312" y="2849372"/>
            <a:ext cx="1871026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Suit</a:t>
            </a:r>
            <a:r>
              <a:rPr lang="en-US" sz="7200" b="1" dirty="0">
                <a:solidFill>
                  <a:srgbClr val="FF0000"/>
                </a:solidFill>
              </a:rPr>
              <a:t> </a:t>
            </a:r>
            <a:endParaRPr lang="ar-QA" sz="7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t="4820" r="1924" b="9639"/>
          <a:stretch/>
        </p:blipFill>
        <p:spPr>
          <a:xfrm>
            <a:off x="0" y="332655"/>
            <a:ext cx="7200800" cy="623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63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60032" y="1268760"/>
            <a:ext cx="4517636" cy="31547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9900" b="1" dirty="0">
                <a:solidFill>
                  <a:srgbClr val="C00000"/>
                </a:solidFill>
              </a:rPr>
              <a:t>Tie</a:t>
            </a:r>
            <a:r>
              <a:rPr lang="en-US" sz="19900" b="1" dirty="0">
                <a:solidFill>
                  <a:srgbClr val="FF0000"/>
                </a:solidFill>
              </a:rPr>
              <a:t> </a:t>
            </a:r>
            <a:endParaRPr lang="ar-QA" sz="199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582" r="18988"/>
          <a:stretch/>
        </p:blipFill>
        <p:spPr>
          <a:xfrm>
            <a:off x="251520" y="836712"/>
            <a:ext cx="518457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69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23728" y="-99392"/>
            <a:ext cx="332652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Socks </a:t>
            </a:r>
            <a:endParaRPr lang="ar-QA" sz="8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72" t="13561" r="6688" b="18638"/>
          <a:stretch/>
        </p:blipFill>
        <p:spPr>
          <a:xfrm>
            <a:off x="683569" y="1196752"/>
            <a:ext cx="7632848" cy="5661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2705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" y="1"/>
            <a:ext cx="6228868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5716186" y="2636912"/>
            <a:ext cx="345714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Trainers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endParaRPr lang="ar-QA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91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3" y="620688"/>
            <a:ext cx="7776865" cy="6237312"/>
          </a:xfrm>
          <a:prstGeom prst="rect">
            <a:avLst/>
          </a:prstGeom>
        </p:spPr>
      </p:pic>
      <p:sp>
        <p:nvSpPr>
          <p:cNvPr id="3" name="ZoneTexte 3"/>
          <p:cNvSpPr txBox="1"/>
          <p:nvPr/>
        </p:nvSpPr>
        <p:spPr>
          <a:xfrm>
            <a:off x="107504" y="188640"/>
            <a:ext cx="380184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Tracksuit</a:t>
            </a:r>
            <a:r>
              <a:rPr lang="en-US" sz="6600" b="1" dirty="0">
                <a:solidFill>
                  <a:srgbClr val="00B0F0"/>
                </a:solidFill>
              </a:rPr>
              <a:t> </a:t>
            </a:r>
            <a:endParaRPr lang="ar-QA" sz="6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63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36712"/>
            <a:ext cx="5472608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ZoneTexte 3"/>
          <p:cNvSpPr txBox="1"/>
          <p:nvPr/>
        </p:nvSpPr>
        <p:spPr>
          <a:xfrm>
            <a:off x="251520" y="-1061829"/>
            <a:ext cx="3801840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		Boots</a:t>
            </a:r>
            <a:r>
              <a:rPr lang="en-US" sz="6600" b="1" dirty="0">
                <a:solidFill>
                  <a:srgbClr val="00B0F0"/>
                </a:solidFill>
              </a:rPr>
              <a:t> </a:t>
            </a:r>
            <a:endParaRPr lang="ar-QA" sz="6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89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2699956" cy="2529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88640"/>
            <a:ext cx="1946001" cy="2331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798" t="5199" r="3798" b="16059"/>
          <a:stretch/>
        </p:blipFill>
        <p:spPr>
          <a:xfrm>
            <a:off x="6084168" y="188640"/>
            <a:ext cx="2736303" cy="2506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20924" b="17435"/>
          <a:stretch/>
        </p:blipFill>
        <p:spPr>
          <a:xfrm>
            <a:off x="323528" y="3068960"/>
            <a:ext cx="3312368" cy="2592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493" t="4637" r="21420" b="2603"/>
          <a:stretch/>
        </p:blipFill>
        <p:spPr>
          <a:xfrm>
            <a:off x="3923928" y="3645024"/>
            <a:ext cx="2160240" cy="2220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4974" y="3122644"/>
            <a:ext cx="2709788" cy="25386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0277" y="5449772"/>
            <a:ext cx="1759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Shoes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3121" y="5679477"/>
            <a:ext cx="269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Flip-flops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5558" y="5596676"/>
            <a:ext cx="2252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Trainers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32240" y="2484383"/>
            <a:ext cx="1759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Skirt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44724" y="2410829"/>
            <a:ext cx="105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Tie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3154" y="2379028"/>
            <a:ext cx="212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Sandals</a:t>
            </a:r>
          </a:p>
        </p:txBody>
      </p:sp>
    </p:spTree>
    <p:extLst>
      <p:ext uri="{BB962C8B-B14F-4D97-AF65-F5344CB8AC3E}">
        <p14:creationId xmlns:p14="http://schemas.microsoft.com/office/powerpoint/2010/main" val="1555761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534" y="180426"/>
            <a:ext cx="3241512" cy="3334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482" r="19441"/>
          <a:stretch/>
        </p:blipFill>
        <p:spPr>
          <a:xfrm>
            <a:off x="315094" y="188640"/>
            <a:ext cx="2808312" cy="3190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062" t="10292" r="15632" b="5312"/>
          <a:stretch/>
        </p:blipFill>
        <p:spPr>
          <a:xfrm>
            <a:off x="315753" y="3650006"/>
            <a:ext cx="2880320" cy="2952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001" y="3623051"/>
            <a:ext cx="3205515" cy="2555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0783" y="4678524"/>
            <a:ext cx="2303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Shorts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3406" y="1809743"/>
            <a:ext cx="1226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Suit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00192" y="5870971"/>
            <a:ext cx="212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flippers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2737941"/>
            <a:ext cx="26587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Tracksuit</a:t>
            </a:r>
          </a:p>
        </p:txBody>
      </p:sp>
    </p:spTree>
    <p:extLst>
      <p:ext uri="{BB962C8B-B14F-4D97-AF65-F5344CB8AC3E}">
        <p14:creationId xmlns:p14="http://schemas.microsoft.com/office/powerpoint/2010/main" val="1927689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222" r="24002"/>
          <a:stretch/>
        </p:blipFill>
        <p:spPr>
          <a:xfrm>
            <a:off x="251520" y="1756479"/>
            <a:ext cx="3024336" cy="4768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634" r="19512"/>
          <a:stretch/>
        </p:blipFill>
        <p:spPr>
          <a:xfrm>
            <a:off x="5940152" y="1916832"/>
            <a:ext cx="3096344" cy="444730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5" name="Oval Callout 4"/>
          <p:cNvSpPr/>
          <p:nvPr/>
        </p:nvSpPr>
        <p:spPr>
          <a:xfrm>
            <a:off x="251520" y="288285"/>
            <a:ext cx="2880320" cy="100811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Hi! What are you wearing?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5004048" y="28287"/>
            <a:ext cx="4032448" cy="172819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Hi! I am wearing a green t-shirt, blue jeans, and white trainers. What about you?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627784" y="1756479"/>
            <a:ext cx="2880320" cy="1368152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I am wearing a red t-shirt, blue jeans, and brown trainers?</a:t>
            </a:r>
          </a:p>
        </p:txBody>
      </p:sp>
    </p:spTree>
    <p:extLst>
      <p:ext uri="{BB962C8B-B14F-4D97-AF65-F5344CB8AC3E}">
        <p14:creationId xmlns:p14="http://schemas.microsoft.com/office/powerpoint/2010/main" val="32460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36096" y="2060848"/>
            <a:ext cx="3563888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13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Coat</a:t>
            </a:r>
            <a:r>
              <a:rPr lang="fr-FR" sz="8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940" r="8955"/>
          <a:stretch/>
        </p:blipFill>
        <p:spPr>
          <a:xfrm>
            <a:off x="179512" y="188640"/>
            <a:ext cx="5256584" cy="603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12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10100"/>
          <a:stretch/>
        </p:blipFill>
        <p:spPr>
          <a:xfrm>
            <a:off x="1691680" y="1124744"/>
            <a:ext cx="5544616" cy="54452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89620" y="-99392"/>
            <a:ext cx="792088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Pullover/Sweater</a:t>
            </a:r>
          </a:p>
        </p:txBody>
      </p:sp>
    </p:spTree>
    <p:extLst>
      <p:ext uri="{BB962C8B-B14F-4D97-AF65-F5344CB8AC3E}">
        <p14:creationId xmlns:p14="http://schemas.microsoft.com/office/powerpoint/2010/main" val="3624417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30" y="2348879"/>
            <a:ext cx="4664370" cy="45091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endParaRPr lang="fr-FR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3" y="2967335"/>
            <a:ext cx="32403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ZoneTexte 2"/>
          <p:cNvSpPr txBox="1"/>
          <p:nvPr/>
        </p:nvSpPr>
        <p:spPr>
          <a:xfrm>
            <a:off x="407614" y="4221088"/>
            <a:ext cx="2880320" cy="43396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800" b="1" dirty="0">
                <a:solidFill>
                  <a:srgbClr val="C00000"/>
                </a:solidFill>
              </a:rPr>
              <a:t>Hat</a:t>
            </a:r>
            <a:r>
              <a:rPr lang="en-US" sz="13800" b="1" dirty="0"/>
              <a:t> </a:t>
            </a:r>
            <a:endParaRPr lang="ar-QA" sz="13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2685" b="13320"/>
          <a:stretch/>
        </p:blipFill>
        <p:spPr>
          <a:xfrm>
            <a:off x="266534" y="656691"/>
            <a:ext cx="4043257" cy="3384376"/>
          </a:xfrm>
          <a:prstGeom prst="rect">
            <a:avLst/>
          </a:prstGeom>
        </p:spPr>
      </p:pic>
      <p:sp>
        <p:nvSpPr>
          <p:cNvPr id="9" name="ZoneTexte 2"/>
          <p:cNvSpPr txBox="1"/>
          <p:nvPr/>
        </p:nvSpPr>
        <p:spPr>
          <a:xfrm>
            <a:off x="5554588" y="202390"/>
            <a:ext cx="3744421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800" b="1" dirty="0">
                <a:solidFill>
                  <a:srgbClr val="C00000"/>
                </a:solidFill>
              </a:rPr>
              <a:t>Cap</a:t>
            </a:r>
            <a:r>
              <a:rPr lang="en-US" sz="13800" b="1" dirty="0"/>
              <a:t> </a:t>
            </a:r>
            <a:endParaRPr lang="ar-QA" sz="13800" b="1" dirty="0"/>
          </a:p>
        </p:txBody>
      </p:sp>
    </p:spTree>
    <p:extLst>
      <p:ext uri="{BB962C8B-B14F-4D97-AF65-F5344CB8AC3E}">
        <p14:creationId xmlns:p14="http://schemas.microsoft.com/office/powerpoint/2010/main" val="309590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r="4000" b="650"/>
          <a:stretch/>
        </p:blipFill>
        <p:spPr>
          <a:xfrm>
            <a:off x="682" y="260648"/>
            <a:ext cx="4824536" cy="6394091"/>
          </a:xfrm>
          <a:prstGeom prst="rect">
            <a:avLst/>
          </a:prstGeom>
        </p:spPr>
      </p:pic>
      <p:sp>
        <p:nvSpPr>
          <p:cNvPr id="7" name="ZoneTexte 2"/>
          <p:cNvSpPr txBox="1"/>
          <p:nvPr/>
        </p:nvSpPr>
        <p:spPr>
          <a:xfrm>
            <a:off x="4355976" y="1772816"/>
            <a:ext cx="4248472" cy="43396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3800" b="1" dirty="0">
                <a:solidFill>
                  <a:srgbClr val="C00000"/>
                </a:solidFill>
              </a:rPr>
              <a:t>Dress</a:t>
            </a:r>
            <a:r>
              <a:rPr lang="en-US" sz="13800" b="1" dirty="0"/>
              <a:t> </a:t>
            </a:r>
            <a:endParaRPr lang="ar-QA" sz="13800" b="1" dirty="0"/>
          </a:p>
        </p:txBody>
      </p:sp>
    </p:spTree>
    <p:extLst>
      <p:ext uri="{BB962C8B-B14F-4D97-AF65-F5344CB8AC3E}">
        <p14:creationId xmlns:p14="http://schemas.microsoft.com/office/powerpoint/2010/main" val="2572211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8" t="3978" r="26891" b="4396"/>
          <a:stretch/>
        </p:blipFill>
        <p:spPr>
          <a:xfrm>
            <a:off x="395536" y="404664"/>
            <a:ext cx="5112568" cy="6220072"/>
          </a:xfrm>
          <a:prstGeom prst="rect">
            <a:avLst/>
          </a:prstGeom>
        </p:spPr>
      </p:pic>
      <p:sp>
        <p:nvSpPr>
          <p:cNvPr id="4" name="ZoneTexte 2"/>
          <p:cNvSpPr txBox="1"/>
          <p:nvPr/>
        </p:nvSpPr>
        <p:spPr>
          <a:xfrm>
            <a:off x="4899340" y="2273436"/>
            <a:ext cx="4248472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rgbClr val="C00000"/>
                </a:solidFill>
              </a:rPr>
              <a:t>Jeans</a:t>
            </a:r>
            <a:r>
              <a:rPr lang="en-US" sz="13800" b="1" dirty="0"/>
              <a:t> </a:t>
            </a:r>
            <a:endParaRPr lang="ar-QA" sz="13800" b="1" dirty="0"/>
          </a:p>
        </p:txBody>
      </p:sp>
    </p:spTree>
    <p:extLst>
      <p:ext uri="{BB962C8B-B14F-4D97-AF65-F5344CB8AC3E}">
        <p14:creationId xmlns:p14="http://schemas.microsoft.com/office/powerpoint/2010/main" val="822814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508104" y="2996952"/>
            <a:ext cx="3275856" cy="16004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Gloves</a:t>
            </a:r>
          </a:p>
          <a:p>
            <a:endParaRPr lang="ar-Q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859"/>
            <a:ext cx="52292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33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2124" r="9756" b="3954"/>
          <a:stretch/>
        </p:blipFill>
        <p:spPr>
          <a:xfrm>
            <a:off x="395536" y="404664"/>
            <a:ext cx="4608512" cy="61926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55976" y="2276872"/>
            <a:ext cx="467978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</a:rPr>
              <a:t>Trousers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endParaRPr lang="ar-QA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230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91</Words>
  <Application>Microsoft Office PowerPoint</Application>
  <PresentationFormat>On-screen Show (4:3)</PresentationFormat>
  <Paragraphs>47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Clothes</dc:title>
  <dc:creator>kawtar</dc:creator>
  <cp:lastModifiedBy>abdelkabir elmessaoudi</cp:lastModifiedBy>
  <cp:revision>104</cp:revision>
  <dcterms:created xsi:type="dcterms:W3CDTF">2014-03-29T14:42:25Z</dcterms:created>
  <dcterms:modified xsi:type="dcterms:W3CDTF">2026-03-29T21:36:32Z</dcterms:modified>
</cp:coreProperties>
</file>