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F815-408F-AB0B-F952-CBFAC9D5B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0418B56-CAC3-A5F4-4927-A173704974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418B56-CAC3-A5F4-4927-A173704974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55BC75-1747-F7D5-2EE1-FEE8F076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20D106B-601E-8211-DD29-376518C2DB8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C9AA7DF-437B-A6AE-A60C-01EFDD66DC15}"/>
              </a:ext>
            </a:extLst>
          </p:cNvPr>
          <p:cNvGraphicFramePr>
            <a:graphicFrameLocks noGrp="1"/>
          </p:cNvGraphicFramePr>
          <p:nvPr/>
        </p:nvGraphicFramePr>
        <p:xfrm>
          <a:off x="762308" y="1062429"/>
          <a:ext cx="10667385" cy="436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477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419087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427161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799504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4992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7981</TotalTime>
  <Words>71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392</cp:revision>
  <dcterms:created xsi:type="dcterms:W3CDTF">2021-03-31T02:49:57Z</dcterms:created>
  <dcterms:modified xsi:type="dcterms:W3CDTF">2025-10-16T10:42:59Z</dcterms:modified>
  <cp:category/>
</cp:coreProperties>
</file>