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svg"/><Relationship Id="rId13" Type="http://schemas.openxmlformats.org/officeDocument/2006/relationships/image" Target="../media/image-1-13.png"/><Relationship Id="rId14" Type="http://schemas.openxmlformats.org/officeDocument/2006/relationships/image" Target="../media/image-1-14.svg"/><Relationship Id="rId15" Type="http://schemas.openxmlformats.org/officeDocument/2006/relationships/image" Target="../media/image-1-15.png"/><Relationship Id="rId16" Type="http://schemas.openxmlformats.org/officeDocument/2006/relationships/image" Target="../media/image-1-16.svg"/><Relationship Id="rId17" Type="http://schemas.openxmlformats.org/officeDocument/2006/relationships/image" Target="../media/image-1-17.png"/><Relationship Id="rId18" Type="http://schemas.openxmlformats.org/officeDocument/2006/relationships/slideLayout" Target="../slideLayouts/slideLayout1.xml"/><Relationship Id="rId1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image" Target="../media/image-10-11.png"/><Relationship Id="rId12" Type="http://schemas.openxmlformats.org/officeDocument/2006/relationships/image" Target="../media/image-10-12.svg"/><Relationship Id="rId13" Type="http://schemas.openxmlformats.org/officeDocument/2006/relationships/image" Target="../media/image-10-13.png"/><Relationship Id="rId14" Type="http://schemas.openxmlformats.org/officeDocument/2006/relationships/image" Target="../media/image-10-14.svg"/><Relationship Id="rId15" Type="http://schemas.openxmlformats.org/officeDocument/2006/relationships/image" Target="../media/image-10-15.png"/><Relationship Id="rId16" Type="http://schemas.openxmlformats.org/officeDocument/2006/relationships/image" Target="../media/image-10-16.svg"/><Relationship Id="rId17" Type="http://schemas.openxmlformats.org/officeDocument/2006/relationships/image" Target="../media/image-10-17.png"/><Relationship Id="rId18" Type="http://schemas.openxmlformats.org/officeDocument/2006/relationships/image" Target="../media/image-10-18.png"/><Relationship Id="rId19" Type="http://schemas.openxmlformats.org/officeDocument/2006/relationships/image" Target="../media/image-10-19.svg"/><Relationship Id="rId20" Type="http://schemas.openxmlformats.org/officeDocument/2006/relationships/image" Target="../media/image-10-20.png"/><Relationship Id="rId21" Type="http://schemas.openxmlformats.org/officeDocument/2006/relationships/image" Target="../media/image-10-21.svg"/><Relationship Id="rId22" Type="http://schemas.openxmlformats.org/officeDocument/2006/relationships/image" Target="../media/image-10-22.png"/><Relationship Id="rId23" Type="http://schemas.openxmlformats.org/officeDocument/2006/relationships/image" Target="../media/image-10-23.svg"/><Relationship Id="rId24" Type="http://schemas.openxmlformats.org/officeDocument/2006/relationships/slideLayout" Target="../slideLayouts/slideLayout1.xml"/><Relationship Id="rId2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svg"/><Relationship Id="rId15" Type="http://schemas.openxmlformats.org/officeDocument/2006/relationships/image" Target="../media/image-11-15.png"/><Relationship Id="rId16" Type="http://schemas.openxmlformats.org/officeDocument/2006/relationships/image" Target="../media/image-11-16.svg"/><Relationship Id="rId17" Type="http://schemas.openxmlformats.org/officeDocument/2006/relationships/image" Target="../media/image-11-17.png"/><Relationship Id="rId18" Type="http://schemas.openxmlformats.org/officeDocument/2006/relationships/image" Target="../media/image-11-18.svg"/><Relationship Id="rId19" Type="http://schemas.openxmlformats.org/officeDocument/2006/relationships/image" Target="../media/image-11-19.png"/><Relationship Id="rId20" Type="http://schemas.openxmlformats.org/officeDocument/2006/relationships/image" Target="../media/image-11-20.svg"/><Relationship Id="rId21" Type="http://schemas.openxmlformats.org/officeDocument/2006/relationships/image" Target="../media/image-11-21.png"/><Relationship Id="rId22" Type="http://schemas.openxmlformats.org/officeDocument/2006/relationships/slideLayout" Target="../slideLayouts/slideLayout1.xml"/><Relationship Id="rId2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image" Target="../media/image-12-14.svg"/><Relationship Id="rId15" Type="http://schemas.openxmlformats.org/officeDocument/2006/relationships/image" Target="../media/image-12-15.png"/><Relationship Id="rId16" Type="http://schemas.openxmlformats.org/officeDocument/2006/relationships/image" Target="../media/image-12-16.svg"/><Relationship Id="rId17" Type="http://schemas.openxmlformats.org/officeDocument/2006/relationships/image" Target="../media/image-12-17.png"/><Relationship Id="rId18" Type="http://schemas.openxmlformats.org/officeDocument/2006/relationships/slideLayout" Target="../slideLayouts/slideLayout1.xml"/><Relationship Id="rId1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image" Target="../media/image-13-10.svg"/><Relationship Id="rId11" Type="http://schemas.openxmlformats.org/officeDocument/2006/relationships/image" Target="../media/image-13-11.png"/><Relationship Id="rId12" Type="http://schemas.openxmlformats.org/officeDocument/2006/relationships/image" Target="../media/image-13-12.svg"/><Relationship Id="rId13" Type="http://schemas.openxmlformats.org/officeDocument/2006/relationships/image" Target="../media/image-13-13.png"/><Relationship Id="rId14" Type="http://schemas.openxmlformats.org/officeDocument/2006/relationships/image" Target="../media/image-13-14.svg"/><Relationship Id="rId15" Type="http://schemas.openxmlformats.org/officeDocument/2006/relationships/image" Target="../media/image-13-15.png"/><Relationship Id="rId16" Type="http://schemas.openxmlformats.org/officeDocument/2006/relationships/image" Target="../media/image-13-16.png"/><Relationship Id="rId17" Type="http://schemas.openxmlformats.org/officeDocument/2006/relationships/image" Target="../media/image-13-17.svg"/><Relationship Id="rId18" Type="http://schemas.openxmlformats.org/officeDocument/2006/relationships/image" Target="../media/image-13-18.png"/><Relationship Id="rId19" Type="http://schemas.openxmlformats.org/officeDocument/2006/relationships/image" Target="../media/image-13-19.svg"/><Relationship Id="rId20" Type="http://schemas.openxmlformats.org/officeDocument/2006/relationships/image" Target="../media/image-13-20.png"/><Relationship Id="rId21" Type="http://schemas.openxmlformats.org/officeDocument/2006/relationships/image" Target="../media/image-13-21.svg"/><Relationship Id="rId22" Type="http://schemas.openxmlformats.org/officeDocument/2006/relationships/image" Target="../media/image-13-22.png"/><Relationship Id="rId23" Type="http://schemas.openxmlformats.org/officeDocument/2006/relationships/image" Target="../media/image-13-23.svg"/><Relationship Id="rId24" Type="http://schemas.openxmlformats.org/officeDocument/2006/relationships/image" Target="../media/image-13-24.png"/><Relationship Id="rId25" Type="http://schemas.openxmlformats.org/officeDocument/2006/relationships/image" Target="../media/image-13-25.svg"/><Relationship Id="rId26" Type="http://schemas.openxmlformats.org/officeDocument/2006/relationships/image" Target="../media/image-13-26.png"/><Relationship Id="rId27" Type="http://schemas.openxmlformats.org/officeDocument/2006/relationships/image" Target="../media/image-13-27.svg"/><Relationship Id="rId28" Type="http://schemas.openxmlformats.org/officeDocument/2006/relationships/image" Target="../media/image-13-28.png"/><Relationship Id="rId29" Type="http://schemas.openxmlformats.org/officeDocument/2006/relationships/image" Target="../media/image-13-29.svg"/><Relationship Id="rId30" Type="http://schemas.openxmlformats.org/officeDocument/2006/relationships/image" Target="../media/image-13-30.png"/><Relationship Id="rId31" Type="http://schemas.openxmlformats.org/officeDocument/2006/relationships/image" Target="../media/image-13-31.svg"/><Relationship Id="rId32" Type="http://schemas.openxmlformats.org/officeDocument/2006/relationships/image" Target="../media/image-13-32.png"/><Relationship Id="rId33" Type="http://schemas.openxmlformats.org/officeDocument/2006/relationships/image" Target="../media/image-13-33.svg"/><Relationship Id="rId34" Type="http://schemas.openxmlformats.org/officeDocument/2006/relationships/image" Target="../media/image-13-34.png"/><Relationship Id="rId35" Type="http://schemas.openxmlformats.org/officeDocument/2006/relationships/image" Target="../media/image-13-35.svg"/><Relationship Id="rId36" Type="http://schemas.openxmlformats.org/officeDocument/2006/relationships/image" Target="../media/image-13-36.png"/><Relationship Id="rId37" Type="http://schemas.openxmlformats.org/officeDocument/2006/relationships/image" Target="../media/image-13-37.svg"/><Relationship Id="rId38" Type="http://schemas.openxmlformats.org/officeDocument/2006/relationships/image" Target="../media/image-13-38.png"/><Relationship Id="rId39" Type="http://schemas.openxmlformats.org/officeDocument/2006/relationships/image" Target="../media/image-13-39.svg"/><Relationship Id="rId40" Type="http://schemas.openxmlformats.org/officeDocument/2006/relationships/image" Target="../media/image-13-40.png"/><Relationship Id="rId41" Type="http://schemas.openxmlformats.org/officeDocument/2006/relationships/image" Target="../media/image-13-41.svg"/><Relationship Id="rId42" Type="http://schemas.openxmlformats.org/officeDocument/2006/relationships/image" Target="../media/image-13-42.png"/><Relationship Id="rId43" Type="http://schemas.openxmlformats.org/officeDocument/2006/relationships/image" Target="../media/image-13-43.svg"/><Relationship Id="rId44" Type="http://schemas.openxmlformats.org/officeDocument/2006/relationships/image" Target="../media/image-13-44.png"/><Relationship Id="rId45" Type="http://schemas.openxmlformats.org/officeDocument/2006/relationships/image" Target="../media/image-13-45.svg"/><Relationship Id="rId46" Type="http://schemas.openxmlformats.org/officeDocument/2006/relationships/image" Target="../media/image-13-46.png"/><Relationship Id="rId47" Type="http://schemas.openxmlformats.org/officeDocument/2006/relationships/image" Target="../media/image-13-47.svg"/><Relationship Id="rId48" Type="http://schemas.openxmlformats.org/officeDocument/2006/relationships/image" Target="../media/image-13-48.png"/><Relationship Id="rId49" Type="http://schemas.openxmlformats.org/officeDocument/2006/relationships/image" Target="../media/image-13-49.svg"/><Relationship Id="rId50" Type="http://schemas.openxmlformats.org/officeDocument/2006/relationships/image" Target="../media/image-13-50.png"/><Relationship Id="rId51" Type="http://schemas.openxmlformats.org/officeDocument/2006/relationships/image" Target="../media/image-13-51.svg"/><Relationship Id="rId52" Type="http://schemas.openxmlformats.org/officeDocument/2006/relationships/image" Target="../media/image-13-52.png"/><Relationship Id="rId53" Type="http://schemas.openxmlformats.org/officeDocument/2006/relationships/image" Target="../media/image-13-53.svg"/><Relationship Id="rId54" Type="http://schemas.openxmlformats.org/officeDocument/2006/relationships/image" Target="../media/image-13-54.png"/><Relationship Id="rId55" Type="http://schemas.openxmlformats.org/officeDocument/2006/relationships/image" Target="../media/image-13-55.svg"/><Relationship Id="rId56" Type="http://schemas.openxmlformats.org/officeDocument/2006/relationships/image" Target="../media/image-13-56.png"/><Relationship Id="rId57" Type="http://schemas.openxmlformats.org/officeDocument/2006/relationships/image" Target="../media/image-13-57.svg"/><Relationship Id="rId58" Type="http://schemas.openxmlformats.org/officeDocument/2006/relationships/image" Target="../media/image-13-58.png"/><Relationship Id="rId59" Type="http://schemas.openxmlformats.org/officeDocument/2006/relationships/image" Target="../media/image-13-59.svg"/><Relationship Id="rId60" Type="http://schemas.openxmlformats.org/officeDocument/2006/relationships/image" Target="../media/image-13-60.png"/><Relationship Id="rId61" Type="http://schemas.openxmlformats.org/officeDocument/2006/relationships/image" Target="../media/image-13-61.png"/><Relationship Id="rId62" Type="http://schemas.openxmlformats.org/officeDocument/2006/relationships/slideLayout" Target="../slideLayouts/slideLayout1.xml"/><Relationship Id="rId6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image" Target="../media/image-14-10.svg"/><Relationship Id="rId11" Type="http://schemas.openxmlformats.org/officeDocument/2006/relationships/image" Target="../media/image-14-11.png"/><Relationship Id="rId12" Type="http://schemas.openxmlformats.org/officeDocument/2006/relationships/image" Target="../media/image-14-12.svg"/><Relationship Id="rId13" Type="http://schemas.openxmlformats.org/officeDocument/2006/relationships/image" Target="../media/image-14-13.png"/><Relationship Id="rId14" Type="http://schemas.openxmlformats.org/officeDocument/2006/relationships/image" Target="../media/image-14-14.svg"/><Relationship Id="rId15" Type="http://schemas.openxmlformats.org/officeDocument/2006/relationships/image" Target="../media/image-14-15.png"/><Relationship Id="rId16" Type="http://schemas.openxmlformats.org/officeDocument/2006/relationships/image" Target="../media/image-14-16.png"/><Relationship Id="rId17" Type="http://schemas.openxmlformats.org/officeDocument/2006/relationships/image" Target="../media/image-14-17.svg"/><Relationship Id="rId18" Type="http://schemas.openxmlformats.org/officeDocument/2006/relationships/image" Target="../media/image-14-18.png"/><Relationship Id="rId19" Type="http://schemas.openxmlformats.org/officeDocument/2006/relationships/image" Target="../media/image-14-19.svg"/><Relationship Id="rId20" Type="http://schemas.openxmlformats.org/officeDocument/2006/relationships/slideLayout" Target="../slideLayouts/slideLayout1.xml"/><Relationship Id="rId2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svg"/><Relationship Id="rId13" Type="http://schemas.openxmlformats.org/officeDocument/2006/relationships/image" Target="../media/image-15-13.png"/><Relationship Id="rId14" Type="http://schemas.openxmlformats.org/officeDocument/2006/relationships/image" Target="../media/image-15-14.svg"/><Relationship Id="rId15" Type="http://schemas.openxmlformats.org/officeDocument/2006/relationships/image" Target="../media/image-15-15.png"/><Relationship Id="rId16" Type="http://schemas.openxmlformats.org/officeDocument/2006/relationships/image" Target="../media/image-15-16.sv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slideLayout" Target="../slideLayouts/slideLayout1.xml"/><Relationship Id="rId2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slideLayout" Target="../slideLayouts/slideLayout1.xml"/><Relationship Id="rId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svg"/><Relationship Id="rId11" Type="http://schemas.openxmlformats.org/officeDocument/2006/relationships/image" Target="../media/image-17-11.png"/><Relationship Id="rId12" Type="http://schemas.openxmlformats.org/officeDocument/2006/relationships/image" Target="../media/image-17-12.svg"/><Relationship Id="rId13" Type="http://schemas.openxmlformats.org/officeDocument/2006/relationships/image" Target="../media/image-17-13.png"/><Relationship Id="rId14" Type="http://schemas.openxmlformats.org/officeDocument/2006/relationships/image" Target="../media/image-17-14.svg"/><Relationship Id="rId15" Type="http://schemas.openxmlformats.org/officeDocument/2006/relationships/image" Target="../media/image-17-15.png"/><Relationship Id="rId16" Type="http://schemas.openxmlformats.org/officeDocument/2006/relationships/image" Target="../media/image-17-16.png"/><Relationship Id="rId17" Type="http://schemas.openxmlformats.org/officeDocument/2006/relationships/slideLayout" Target="../slideLayouts/slideLayout1.xml"/><Relationship Id="rId18"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svg"/><Relationship Id="rId11" Type="http://schemas.openxmlformats.org/officeDocument/2006/relationships/image" Target="../media/image-18-11.png"/><Relationship Id="rId12" Type="http://schemas.openxmlformats.org/officeDocument/2006/relationships/image" Target="../media/image-18-12.svg"/><Relationship Id="rId13" Type="http://schemas.openxmlformats.org/officeDocument/2006/relationships/image" Target="../media/image-18-13.png"/><Relationship Id="rId14" Type="http://schemas.openxmlformats.org/officeDocument/2006/relationships/image" Target="../media/image-18-14.svg"/><Relationship Id="rId15" Type="http://schemas.openxmlformats.org/officeDocument/2006/relationships/image" Target="../media/image-18-15.png"/><Relationship Id="rId16" Type="http://schemas.openxmlformats.org/officeDocument/2006/relationships/image" Target="../media/image-18-16.png"/><Relationship Id="rId17" Type="http://schemas.openxmlformats.org/officeDocument/2006/relationships/image" Target="../media/image-18-17.png"/><Relationship Id="rId18" Type="http://schemas.openxmlformats.org/officeDocument/2006/relationships/image" Target="../media/image-18-18.png"/><Relationship Id="rId19" Type="http://schemas.openxmlformats.org/officeDocument/2006/relationships/image" Target="../media/image-18-19.png"/><Relationship Id="rId20" Type="http://schemas.openxmlformats.org/officeDocument/2006/relationships/image" Target="../media/image-18-20.svg"/><Relationship Id="rId21" Type="http://schemas.openxmlformats.org/officeDocument/2006/relationships/image" Target="../media/image-18-21.png"/><Relationship Id="rId22" Type="http://schemas.openxmlformats.org/officeDocument/2006/relationships/image" Target="../media/image-18-22.png"/><Relationship Id="rId23" Type="http://schemas.openxmlformats.org/officeDocument/2006/relationships/image" Target="../media/image-18-23.svg"/><Relationship Id="rId24" Type="http://schemas.openxmlformats.org/officeDocument/2006/relationships/image" Target="../media/image-18-24.png"/><Relationship Id="rId25" Type="http://schemas.openxmlformats.org/officeDocument/2006/relationships/image" Target="../media/image-18-25.png"/><Relationship Id="rId26" Type="http://schemas.openxmlformats.org/officeDocument/2006/relationships/image" Target="../media/image-18-26.svg"/><Relationship Id="rId27" Type="http://schemas.openxmlformats.org/officeDocument/2006/relationships/image" Target="../media/image-18-27.png"/><Relationship Id="rId28" Type="http://schemas.openxmlformats.org/officeDocument/2006/relationships/image" Target="../media/image-18-28.png"/><Relationship Id="rId29" Type="http://schemas.openxmlformats.org/officeDocument/2006/relationships/image" Target="../media/image-18-29.svg"/><Relationship Id="rId30" Type="http://schemas.openxmlformats.org/officeDocument/2006/relationships/image" Target="../media/image-18-30.png"/><Relationship Id="rId31" Type="http://schemas.openxmlformats.org/officeDocument/2006/relationships/image" Target="../media/image-18-31.png"/><Relationship Id="rId32" Type="http://schemas.openxmlformats.org/officeDocument/2006/relationships/image" Target="../media/image-18-32.svg"/><Relationship Id="rId33" Type="http://schemas.openxmlformats.org/officeDocument/2006/relationships/image" Target="../media/image-18-33.png"/><Relationship Id="rId34" Type="http://schemas.openxmlformats.org/officeDocument/2006/relationships/image" Target="../media/image-18-34.png"/><Relationship Id="rId35" Type="http://schemas.openxmlformats.org/officeDocument/2006/relationships/image" Target="../media/image-18-35.svg"/><Relationship Id="rId36" Type="http://schemas.openxmlformats.org/officeDocument/2006/relationships/image" Target="../media/image-18-36.png"/><Relationship Id="rId37" Type="http://schemas.openxmlformats.org/officeDocument/2006/relationships/image" Target="../media/image-18-37.png"/><Relationship Id="rId38" Type="http://schemas.openxmlformats.org/officeDocument/2006/relationships/image" Target="../media/image-18-38.svg"/><Relationship Id="rId39" Type="http://schemas.openxmlformats.org/officeDocument/2006/relationships/image" Target="../media/image-18-39.png"/><Relationship Id="rId40" Type="http://schemas.openxmlformats.org/officeDocument/2006/relationships/image" Target="../media/image-18-40.svg"/><Relationship Id="rId41" Type="http://schemas.openxmlformats.org/officeDocument/2006/relationships/image" Target="../media/image-18-41.png"/><Relationship Id="rId42" Type="http://schemas.openxmlformats.org/officeDocument/2006/relationships/image" Target="../media/image-18-42.svg"/><Relationship Id="rId43" Type="http://schemas.openxmlformats.org/officeDocument/2006/relationships/image" Target="../media/image-18-43.png"/><Relationship Id="rId44" Type="http://schemas.openxmlformats.org/officeDocument/2006/relationships/image" Target="../media/image-18-44.png"/><Relationship Id="rId45" Type="http://schemas.openxmlformats.org/officeDocument/2006/relationships/image" Target="../media/image-18-45.svg"/><Relationship Id="rId46" Type="http://schemas.openxmlformats.org/officeDocument/2006/relationships/image" Target="../media/image-18-46.png"/><Relationship Id="rId47" Type="http://schemas.openxmlformats.org/officeDocument/2006/relationships/image" Target="../media/image-18-47.png"/><Relationship Id="rId48" Type="http://schemas.openxmlformats.org/officeDocument/2006/relationships/image" Target="../media/image-18-48.svg"/><Relationship Id="rId49" Type="http://schemas.openxmlformats.org/officeDocument/2006/relationships/image" Target="../media/image-18-49.png"/><Relationship Id="rId50" Type="http://schemas.openxmlformats.org/officeDocument/2006/relationships/image" Target="../media/image-18-50.png"/><Relationship Id="rId51" Type="http://schemas.openxmlformats.org/officeDocument/2006/relationships/image" Target="../media/image-18-51.svg"/><Relationship Id="rId52" Type="http://schemas.openxmlformats.org/officeDocument/2006/relationships/image" Target="../media/image-18-52.png"/><Relationship Id="rId53" Type="http://schemas.openxmlformats.org/officeDocument/2006/relationships/image" Target="../media/image-18-53.png"/><Relationship Id="rId54" Type="http://schemas.openxmlformats.org/officeDocument/2006/relationships/image" Target="../media/image-18-54.svg"/><Relationship Id="rId55" Type="http://schemas.openxmlformats.org/officeDocument/2006/relationships/image" Target="../media/image-18-55.png"/><Relationship Id="rId56" Type="http://schemas.openxmlformats.org/officeDocument/2006/relationships/image" Target="../media/image-18-56.png"/><Relationship Id="rId57" Type="http://schemas.openxmlformats.org/officeDocument/2006/relationships/image" Target="../media/image-18-57.svg"/><Relationship Id="rId58" Type="http://schemas.openxmlformats.org/officeDocument/2006/relationships/image" Target="../media/image-18-58.png"/><Relationship Id="rId59" Type="http://schemas.openxmlformats.org/officeDocument/2006/relationships/image" Target="../media/image-18-59.png"/><Relationship Id="rId60" Type="http://schemas.openxmlformats.org/officeDocument/2006/relationships/image" Target="../media/image-18-60.svg"/><Relationship Id="rId61" Type="http://schemas.openxmlformats.org/officeDocument/2006/relationships/image" Target="../media/image-18-61.png"/><Relationship Id="rId62" Type="http://schemas.openxmlformats.org/officeDocument/2006/relationships/image" Target="../media/image-18-62.png"/><Relationship Id="rId63" Type="http://schemas.openxmlformats.org/officeDocument/2006/relationships/image" Target="../media/image-18-63.svg"/><Relationship Id="rId64" Type="http://schemas.openxmlformats.org/officeDocument/2006/relationships/slideLayout" Target="../slideLayouts/slideLayout1.xml"/><Relationship Id="rId6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svg"/><Relationship Id="rId9" Type="http://schemas.openxmlformats.org/officeDocument/2006/relationships/image" Target="../media/image-19-9.png"/><Relationship Id="rId10" Type="http://schemas.openxmlformats.org/officeDocument/2006/relationships/image" Target="../media/image-19-10.svg"/><Relationship Id="rId11" Type="http://schemas.openxmlformats.org/officeDocument/2006/relationships/image" Target="../media/image-19-11.png"/><Relationship Id="rId12" Type="http://schemas.openxmlformats.org/officeDocument/2006/relationships/image" Target="../media/image-19-12.svg"/><Relationship Id="rId13" Type="http://schemas.openxmlformats.org/officeDocument/2006/relationships/image" Target="../media/image-19-13.png"/><Relationship Id="rId14" Type="http://schemas.openxmlformats.org/officeDocument/2006/relationships/image" Target="../media/image-19-14.svg"/><Relationship Id="rId15" Type="http://schemas.openxmlformats.org/officeDocument/2006/relationships/image" Target="../media/image-19-15.png"/><Relationship Id="rId16" Type="http://schemas.openxmlformats.org/officeDocument/2006/relationships/image" Target="../media/image-19-16.png"/><Relationship Id="rId17" Type="http://schemas.openxmlformats.org/officeDocument/2006/relationships/image" Target="../media/image-19-17.svg"/><Relationship Id="rId18" Type="http://schemas.openxmlformats.org/officeDocument/2006/relationships/image" Target="../media/image-19-18.png"/><Relationship Id="rId19" Type="http://schemas.openxmlformats.org/officeDocument/2006/relationships/image" Target="../media/image-19-19.svg"/><Relationship Id="rId20" Type="http://schemas.openxmlformats.org/officeDocument/2006/relationships/image" Target="../media/image-19-20.png"/><Relationship Id="rId21" Type="http://schemas.openxmlformats.org/officeDocument/2006/relationships/image" Target="../media/image-19-21.svg"/><Relationship Id="rId22" Type="http://schemas.openxmlformats.org/officeDocument/2006/relationships/slideLayout" Target="../slideLayouts/slideLayout1.xml"/><Relationship Id="rId2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svg"/><Relationship Id="rId13" Type="http://schemas.openxmlformats.org/officeDocument/2006/relationships/image" Target="../media/image-2-13.png"/><Relationship Id="rId14" Type="http://schemas.openxmlformats.org/officeDocument/2006/relationships/image" Target="../media/image-2-14.svg"/><Relationship Id="rId15" Type="http://schemas.openxmlformats.org/officeDocument/2006/relationships/image" Target="../media/image-2-15.png"/><Relationship Id="rId16" Type="http://schemas.openxmlformats.org/officeDocument/2006/relationships/image" Target="../media/image-2-16.svg"/><Relationship Id="rId17" Type="http://schemas.openxmlformats.org/officeDocument/2006/relationships/image" Target="../media/image-2-17.png"/><Relationship Id="rId18" Type="http://schemas.openxmlformats.org/officeDocument/2006/relationships/image" Target="../media/image-2-18.svg"/><Relationship Id="rId19" Type="http://schemas.openxmlformats.org/officeDocument/2006/relationships/image" Target="../media/image-2-19.png"/><Relationship Id="rId20" Type="http://schemas.openxmlformats.org/officeDocument/2006/relationships/image" Target="../media/image-2-20.svg"/><Relationship Id="rId21" Type="http://schemas.openxmlformats.org/officeDocument/2006/relationships/image" Target="../media/image-2-21.png"/><Relationship Id="rId22" Type="http://schemas.openxmlformats.org/officeDocument/2006/relationships/slideLayout" Target="../slideLayouts/slideLayout1.xml"/><Relationship Id="rId2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0" Type="http://schemas.openxmlformats.org/officeDocument/2006/relationships/hyperlink" Target="https://unsplash.com/" TargetMode="External"/><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svg"/><Relationship Id="rId11" Type="http://schemas.openxmlformats.org/officeDocument/2006/relationships/image" Target="../media/image-20-11.png"/><Relationship Id="rId12" Type="http://schemas.openxmlformats.org/officeDocument/2006/relationships/image" Target="../media/image-20-12.svg"/><Relationship Id="rId13" Type="http://schemas.openxmlformats.org/officeDocument/2006/relationships/image" Target="../media/image-20-13.png"/><Relationship Id="rId14" Type="http://schemas.openxmlformats.org/officeDocument/2006/relationships/image" Target="../media/image-20-14.svg"/><Relationship Id="rId15" Type="http://schemas.openxmlformats.org/officeDocument/2006/relationships/image" Target="../media/image-20-15.png"/><Relationship Id="rId16" Type="http://schemas.openxmlformats.org/officeDocument/2006/relationships/image" Target="../media/image-20-16.svg"/><Relationship Id="rId17" Type="http://schemas.openxmlformats.org/officeDocument/2006/relationships/image" Target="../media/image-20-17.png"/><Relationship Id="rId18" Type="http://schemas.openxmlformats.org/officeDocument/2006/relationships/image" Target="../media/image-20-18.png"/><Relationship Id="rId19" Type="http://schemas.openxmlformats.org/officeDocument/2006/relationships/image" Target="../media/image-20-19.svg"/><Relationship Id="rId21" Type="http://schemas.openxmlformats.org/officeDocument/2006/relationships/slideLayout" Target="../slideLayouts/slideLayout1.xml"/><Relationship Id="rId2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svg"/><Relationship Id="rId11" Type="http://schemas.openxmlformats.org/officeDocument/2006/relationships/image" Target="../media/image-3-11.png"/><Relationship Id="rId12" Type="http://schemas.openxmlformats.org/officeDocument/2006/relationships/image" Target="../media/image-3-12.svg"/><Relationship Id="rId13" Type="http://schemas.openxmlformats.org/officeDocument/2006/relationships/image" Target="../media/image-3-13.png"/><Relationship Id="rId14" Type="http://schemas.openxmlformats.org/officeDocument/2006/relationships/image" Target="../media/image-3-14.svg"/><Relationship Id="rId15" Type="http://schemas.openxmlformats.org/officeDocument/2006/relationships/image" Target="../media/image-3-15.png"/><Relationship Id="rId16" Type="http://schemas.openxmlformats.org/officeDocument/2006/relationships/image" Target="../media/image-3-16.svg"/><Relationship Id="rId17" Type="http://schemas.openxmlformats.org/officeDocument/2006/relationships/image" Target="../media/image-3-17.png"/><Relationship Id="rId18" Type="http://schemas.openxmlformats.org/officeDocument/2006/relationships/image" Target="../media/image-3-18.png"/><Relationship Id="rId19" Type="http://schemas.openxmlformats.org/officeDocument/2006/relationships/image" Target="../media/image-3-19.svg"/><Relationship Id="rId20" Type="http://schemas.openxmlformats.org/officeDocument/2006/relationships/slideLayout" Target="../slideLayouts/slideLayout1.xml"/><Relationship Id="rId21"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image" Target="../media/image-4-10.svg"/><Relationship Id="rId11" Type="http://schemas.openxmlformats.org/officeDocument/2006/relationships/image" Target="../media/image-4-11.png"/><Relationship Id="rId12" Type="http://schemas.openxmlformats.org/officeDocument/2006/relationships/image" Target="../media/image-4-12.svg"/><Relationship Id="rId13" Type="http://schemas.openxmlformats.org/officeDocument/2006/relationships/image" Target="../media/image-4-13.png"/><Relationship Id="rId14" Type="http://schemas.openxmlformats.org/officeDocument/2006/relationships/image" Target="../media/image-4-14.svg"/><Relationship Id="rId15" Type="http://schemas.openxmlformats.org/officeDocument/2006/relationships/image" Target="../media/image-4-15.png"/><Relationship Id="rId16" Type="http://schemas.openxmlformats.org/officeDocument/2006/relationships/slideLayout" Target="../slideLayouts/slideLayout1.xml"/><Relationship Id="rId1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svg"/><Relationship Id="rId13" Type="http://schemas.openxmlformats.org/officeDocument/2006/relationships/image" Target="../media/image-5-13.png"/><Relationship Id="rId14" Type="http://schemas.openxmlformats.org/officeDocument/2006/relationships/image" Target="../media/image-5-14.svg"/><Relationship Id="rId15" Type="http://schemas.openxmlformats.org/officeDocument/2006/relationships/image" Target="../media/image-5-15.png"/><Relationship Id="rId16" Type="http://schemas.openxmlformats.org/officeDocument/2006/relationships/image" Target="../media/image-5-16.svg"/><Relationship Id="rId17" Type="http://schemas.openxmlformats.org/officeDocument/2006/relationships/image" Target="../media/image-5-17.png"/><Relationship Id="rId18" Type="http://schemas.openxmlformats.org/officeDocument/2006/relationships/image" Target="../media/image-5-18.png"/><Relationship Id="rId19" Type="http://schemas.openxmlformats.org/officeDocument/2006/relationships/image" Target="../media/image-5-19.svg"/><Relationship Id="rId20" Type="http://schemas.openxmlformats.org/officeDocument/2006/relationships/image" Target="../media/image-5-20.png"/><Relationship Id="rId21" Type="http://schemas.openxmlformats.org/officeDocument/2006/relationships/image" Target="../media/image-5-21.svg"/><Relationship Id="rId22" Type="http://schemas.openxmlformats.org/officeDocument/2006/relationships/slideLayout" Target="../slideLayouts/slideLayout1.xml"/><Relationship Id="rId2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svg"/><Relationship Id="rId11" Type="http://schemas.openxmlformats.org/officeDocument/2006/relationships/image" Target="../media/image-6-11.png"/><Relationship Id="rId12" Type="http://schemas.openxmlformats.org/officeDocument/2006/relationships/image" Target="../media/image-6-12.svg"/><Relationship Id="rId13" Type="http://schemas.openxmlformats.org/officeDocument/2006/relationships/image" Target="../media/image-6-13.png"/><Relationship Id="rId14" Type="http://schemas.openxmlformats.org/officeDocument/2006/relationships/image" Target="../media/image-6-14.svg"/><Relationship Id="rId15" Type="http://schemas.openxmlformats.org/officeDocument/2006/relationships/image" Target="../media/image-6-15.png"/><Relationship Id="rId16" Type="http://schemas.openxmlformats.org/officeDocument/2006/relationships/image" Target="../media/image-6-16.svg"/><Relationship Id="rId17" Type="http://schemas.openxmlformats.org/officeDocument/2006/relationships/image" Target="../media/image-6-17.png"/><Relationship Id="rId18" Type="http://schemas.openxmlformats.org/officeDocument/2006/relationships/image" Target="../media/image-6-18.png"/><Relationship Id="rId19" Type="http://schemas.openxmlformats.org/officeDocument/2006/relationships/image" Target="../media/image-6-19.svg"/><Relationship Id="rId20" Type="http://schemas.openxmlformats.org/officeDocument/2006/relationships/image" Target="../media/image-6-20.png"/><Relationship Id="rId21" Type="http://schemas.openxmlformats.org/officeDocument/2006/relationships/image" Target="../media/image-6-21.svg"/><Relationship Id="rId22" Type="http://schemas.openxmlformats.org/officeDocument/2006/relationships/slideLayout" Target="../slideLayouts/slideLayout1.xml"/><Relationship Id="rId2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svg"/><Relationship Id="rId15" Type="http://schemas.openxmlformats.org/officeDocument/2006/relationships/image" Target="../media/image-7-15.png"/><Relationship Id="rId16" Type="http://schemas.openxmlformats.org/officeDocument/2006/relationships/image" Target="../media/image-7-16.svg"/><Relationship Id="rId17" Type="http://schemas.openxmlformats.org/officeDocument/2006/relationships/image" Target="../media/image-7-17.png"/><Relationship Id="rId18" Type="http://schemas.openxmlformats.org/officeDocument/2006/relationships/image" Target="../media/image-7-18.svg"/><Relationship Id="rId19" Type="http://schemas.openxmlformats.org/officeDocument/2006/relationships/image" Target="../media/image-7-19.png"/><Relationship Id="rId20" Type="http://schemas.openxmlformats.org/officeDocument/2006/relationships/image" Target="../media/image-7-20.png"/><Relationship Id="rId21" Type="http://schemas.openxmlformats.org/officeDocument/2006/relationships/image" Target="../media/image-7-21.svg"/><Relationship Id="rId22" Type="http://schemas.openxmlformats.org/officeDocument/2006/relationships/image" Target="../media/image-7-22.png"/><Relationship Id="rId23" Type="http://schemas.openxmlformats.org/officeDocument/2006/relationships/image" Target="../media/image-7-23.svg"/><Relationship Id="rId24" Type="http://schemas.openxmlformats.org/officeDocument/2006/relationships/slideLayout" Target="../slideLayouts/slideLayout1.xml"/><Relationship Id="rId2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png"/><Relationship Id="rId13" Type="http://schemas.openxmlformats.org/officeDocument/2006/relationships/image" Target="../media/image-8-13.svg"/><Relationship Id="rId14" Type="http://schemas.openxmlformats.org/officeDocument/2006/relationships/slideLayout" Target="../slideLayouts/slideLayout1.xml"/><Relationship Id="rId1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svg"/><Relationship Id="rId13" Type="http://schemas.openxmlformats.org/officeDocument/2006/relationships/image" Target="../media/image-9-13.png"/><Relationship Id="rId14" Type="http://schemas.openxmlformats.org/officeDocument/2006/relationships/image" Target="../media/image-9-14.svg"/><Relationship Id="rId15" Type="http://schemas.openxmlformats.org/officeDocument/2006/relationships/image" Target="../media/image-9-15.png"/><Relationship Id="rId16" Type="http://schemas.openxmlformats.org/officeDocument/2006/relationships/image" Target="../media/image-9-16.png"/><Relationship Id="rId17" Type="http://schemas.openxmlformats.org/officeDocument/2006/relationships/image" Target="../media/image-9-17.svg"/><Relationship Id="rId18" Type="http://schemas.openxmlformats.org/officeDocument/2006/relationships/image" Target="../media/image-9-18.png"/><Relationship Id="rId19" Type="http://schemas.openxmlformats.org/officeDocument/2006/relationships/image" Target="../media/image-9-19.svg"/><Relationship Id="rId20" Type="http://schemas.openxmlformats.org/officeDocument/2006/relationships/image" Target="../media/image-9-20.png"/><Relationship Id="rId21" Type="http://schemas.openxmlformats.org/officeDocument/2006/relationships/image" Target="../media/image-9-21.svg"/><Relationship Id="rId22" Type="http://schemas.openxmlformats.org/officeDocument/2006/relationships/slideLayout" Target="../slideLayouts/slideLayout1.xml"/><Relationship Id="rId2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93749" y="330200"/>
            <a:ext cx="2603825" cy="12319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22740" y="12496800"/>
            <a:ext cx="2692737" cy="571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927" y="12966700"/>
            <a:ext cx="419152" cy="419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51594" y="12623800"/>
            <a:ext cx="292137" cy="2794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10676" y="6692900"/>
            <a:ext cx="228629" cy="241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455407" y="584200"/>
            <a:ext cx="647781" cy="6477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804200" y="8115300"/>
            <a:ext cx="482660" cy="4826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902813" y="4749800"/>
            <a:ext cx="14581422" cy="8966200"/>
          </a:xfrm>
          <a:prstGeom prst="rect">
            <a:avLst/>
          </a:prstGeom>
        </p:spPr>
      </p:pic>
      <p:sp>
        <p:nvSpPr>
          <p:cNvPr id="10" name="Text 0"/>
          <p:cNvSpPr/>
          <p:nvPr/>
        </p:nvSpPr>
        <p:spPr>
          <a:xfrm>
            <a:off x="6693737" y="3873500"/>
            <a:ext cx="11257840" cy="13123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Rajdhani Bold" pitchFamily="34" charset="0"/>
                <a:ea typeface="Rajdhani Bold" pitchFamily="34" charset="-122"/>
                <a:cs typeface="Rajdhani Bold" pitchFamily="34" charset="-120"/>
              </a:rPr>
              <a:t>FREE PRESENTATION TEMPLATE</a:t>
            </a:r>
            <a:endParaRPr lang="en-US" sz="6400" dirty="0"/>
          </a:p>
        </p:txBody>
      </p:sp>
      <p:sp>
        <p:nvSpPr>
          <p:cNvPr id="11" name="Shape 1"/>
          <p:cNvSpPr/>
          <p:nvPr/>
        </p:nvSpPr>
        <p:spPr>
          <a:xfrm>
            <a:off x="23370921" y="10515600"/>
            <a:ext cx="1016127" cy="3200400"/>
          </a:xfrm>
          <a:prstGeom prst="rect">
            <a:avLst/>
          </a:prstGeom>
          <a:noFill/>
          <a:ln/>
        </p:spPr>
      </p:sp>
      <p:pic>
        <p:nvPicPr>
          <p:cNvPr id="12"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3" name="Shape 2"/>
          <p:cNvSpPr/>
          <p:nvPr/>
        </p:nvSpPr>
        <p:spPr>
          <a:xfrm>
            <a:off x="8052806" y="584200"/>
            <a:ext cx="8268733" cy="2654300"/>
          </a:xfrm>
          <a:prstGeom prst="roundRect">
            <a:avLst>
              <a:gd name="adj" fmla="val 4784727"/>
            </a:avLst>
          </a:prstGeom>
          <a:solidFill>
            <a:srgbClr val="FDD083">
              <a:alpha val="100000"/>
            </a:srgbClr>
          </a:solidFill>
          <a:ln w="101600">
            <a:solidFill>
              <a:srgbClr val="540326"/>
            </a:solidFill>
            <a:prstDash val="solid"/>
          </a:ln>
        </p:spPr>
      </p:sp>
      <p:sp>
        <p:nvSpPr>
          <p:cNvPr id="14" name="Text 3"/>
          <p:cNvSpPr/>
          <p:nvPr/>
        </p:nvSpPr>
        <p:spPr>
          <a:xfrm>
            <a:off x="8814902" y="889000"/>
            <a:ext cx="7286477" cy="25865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arcellus Regular" pitchFamily="34" charset="0"/>
                <a:ea typeface="Marcellus Regular" pitchFamily="34" charset="-122"/>
                <a:cs typeface="Marcellus Regular" pitchFamily="34" charset="-120"/>
              </a:rPr>
              <a:t>Germany </a:t>
            </a:r>
            <a:endParaRPr lang="en-US" sz="1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0200" y="12077700"/>
            <a:ext cx="1308264" cy="1638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59632" y="12014200"/>
            <a:ext cx="1181248" cy="1701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92699" y="1752600"/>
            <a:ext cx="2248181" cy="482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0241" y="9639300"/>
            <a:ext cx="2235479" cy="482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51594" y="584200"/>
            <a:ext cx="292137" cy="2794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10676" y="6553200"/>
            <a:ext cx="228629" cy="241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455407" y="12255500"/>
            <a:ext cx="647781" cy="6477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804200" y="4889500"/>
            <a:ext cx="482660" cy="48260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Shape 1"/>
          <p:cNvSpPr/>
          <p:nvPr/>
        </p:nvSpPr>
        <p:spPr>
          <a:xfrm>
            <a:off x="8795849" y="812800"/>
            <a:ext cx="6795349" cy="1879600"/>
          </a:xfrm>
          <a:prstGeom prst="roundRect">
            <a:avLst>
              <a:gd name="adj" fmla="val 6756811"/>
            </a:avLst>
          </a:prstGeom>
          <a:solidFill>
            <a:srgbClr val="FDD083">
              <a:alpha val="100000"/>
            </a:srgbClr>
          </a:solidFill>
          <a:ln w="101600">
            <a:solidFill>
              <a:srgbClr val="540326"/>
            </a:solidFill>
            <a:prstDash val="solid"/>
          </a:ln>
        </p:spPr>
      </p:sp>
      <p:sp>
        <p:nvSpPr>
          <p:cNvPr id="13" name="Text 2"/>
          <p:cNvSpPr/>
          <p:nvPr/>
        </p:nvSpPr>
        <p:spPr>
          <a:xfrm>
            <a:off x="9557945" y="1117600"/>
            <a:ext cx="5609868" cy="1608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arcellus Regular" pitchFamily="34" charset="0"/>
                <a:ea typeface="Marcellus Regular" pitchFamily="34" charset="-122"/>
                <a:cs typeface="Marcellus Regular" pitchFamily="34" charset="-120"/>
              </a:rPr>
              <a:t>Pricing Plan</a:t>
            </a:r>
            <a:endParaRPr lang="en-US" sz="8000" dirty="0"/>
          </a:p>
        </p:txBody>
      </p:sp>
      <p:sp>
        <p:nvSpPr>
          <p:cNvPr id="14" name="Shape 3"/>
          <p:cNvSpPr/>
          <p:nvPr/>
        </p:nvSpPr>
        <p:spPr>
          <a:xfrm>
            <a:off x="1778222" y="3632200"/>
            <a:ext cx="20843305" cy="8509000"/>
          </a:xfrm>
          <a:prstGeom prst="rect">
            <a:avLst/>
          </a:prstGeom>
          <a:noFill/>
          <a:ln/>
        </p:spPr>
      </p:sp>
      <p:sp>
        <p:nvSpPr>
          <p:cNvPr id="15" name="Shape 4"/>
          <p:cNvSpPr/>
          <p:nvPr/>
        </p:nvSpPr>
        <p:spPr>
          <a:xfrm>
            <a:off x="1778222" y="3632200"/>
            <a:ext cx="6439705" cy="8509000"/>
          </a:xfrm>
          <a:prstGeom prst="roundRect">
            <a:avLst>
              <a:gd name="adj" fmla="val 15761"/>
            </a:avLst>
          </a:prstGeom>
          <a:solidFill>
            <a:srgbClr val="FDD083">
              <a:alpha val="100000"/>
            </a:srgbClr>
          </a:solidFill>
          <a:ln w="50800">
            <a:solidFill>
              <a:srgbClr val="540326"/>
            </a:solidFill>
            <a:prstDash val="solid"/>
          </a:ln>
        </p:spPr>
      </p:sp>
      <p:pic>
        <p:nvPicPr>
          <p:cNvPr id="16"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185173" y="4089400"/>
            <a:ext cx="1625803" cy="1625600"/>
          </a:xfrm>
          <a:prstGeom prst="rect">
            <a:avLst/>
          </a:prstGeom>
        </p:spPr>
      </p:pic>
      <p:sp>
        <p:nvSpPr>
          <p:cNvPr id="17" name="Text 5"/>
          <p:cNvSpPr/>
          <p:nvPr/>
        </p:nvSpPr>
        <p:spPr>
          <a:xfrm>
            <a:off x="4229629" y="6019800"/>
            <a:ext cx="1536892" cy="965200"/>
          </a:xfrm>
          <a:prstGeom prst="rect">
            <a:avLst/>
          </a:prstGeom>
          <a:noFill/>
          <a:ln/>
        </p:spPr>
        <p:txBody>
          <a:bodyPr wrap="square" lIns="0" tIns="0" rIns="0" bIns="0" rtlCol="0" anchor="t"/>
          <a:lstStyle/>
          <a:p>
            <a:pPr algn="ctr" indent="0" marL="0">
              <a:buNone/>
            </a:pPr>
            <a:r>
              <a:rPr lang="en-US" sz="4800" dirty="0">
                <a:solidFill>
                  <a:srgbClr val="DC4A42">
                    <a:alpha val="100000"/>
                  </a:srgbClr>
                </a:solidFill>
                <a:latin typeface="Marcellus Regular" pitchFamily="34" charset="0"/>
                <a:ea typeface="Marcellus Regular" pitchFamily="34" charset="-122"/>
                <a:cs typeface="Marcellus Regular" pitchFamily="34" charset="-120"/>
              </a:rPr>
              <a:t>Basic</a:t>
            </a:r>
            <a:endParaRPr lang="en-US" sz="4800" dirty="0"/>
          </a:p>
        </p:txBody>
      </p:sp>
      <p:sp>
        <p:nvSpPr>
          <p:cNvPr id="18" name="Text 6"/>
          <p:cNvSpPr/>
          <p:nvPr/>
        </p:nvSpPr>
        <p:spPr>
          <a:xfrm>
            <a:off x="2235479" y="70866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Ability to form a small party with fellow adventurers.</a:t>
            </a:r>
            <a:endParaRPr lang="en-US" sz="3200" dirty="0"/>
          </a:p>
        </p:txBody>
      </p:sp>
      <p:sp>
        <p:nvSpPr>
          <p:cNvPr id="19" name="Text 7"/>
          <p:cNvSpPr/>
          <p:nvPr/>
        </p:nvSpPr>
        <p:spPr>
          <a:xfrm>
            <a:off x="3372271" y="10922000"/>
            <a:ext cx="3251606"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$10/month</a:t>
            </a:r>
            <a:endParaRPr lang="en-US" sz="4800" dirty="0"/>
          </a:p>
        </p:txBody>
      </p:sp>
      <p:sp>
        <p:nvSpPr>
          <p:cNvPr id="20" name="Shape 8"/>
          <p:cNvSpPr/>
          <p:nvPr/>
        </p:nvSpPr>
        <p:spPr>
          <a:xfrm>
            <a:off x="8980022" y="3632200"/>
            <a:ext cx="6439705" cy="8509000"/>
          </a:xfrm>
          <a:prstGeom prst="roundRect">
            <a:avLst>
              <a:gd name="adj" fmla="val 15761"/>
            </a:avLst>
          </a:prstGeom>
          <a:solidFill>
            <a:srgbClr val="DC4A42">
              <a:alpha val="100000"/>
            </a:srgbClr>
          </a:solidFill>
          <a:ln w="50800">
            <a:solidFill>
              <a:srgbClr val="540326"/>
            </a:solidFill>
            <a:prstDash val="solid"/>
          </a:ln>
        </p:spPr>
      </p:sp>
      <p:pic>
        <p:nvPicPr>
          <p:cNvPr id="21"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559828" y="4089400"/>
            <a:ext cx="1280094" cy="1625600"/>
          </a:xfrm>
          <a:prstGeom prst="rect">
            <a:avLst/>
          </a:prstGeom>
        </p:spPr>
      </p:pic>
      <p:sp>
        <p:nvSpPr>
          <p:cNvPr id="22" name="Text 9"/>
          <p:cNvSpPr/>
          <p:nvPr/>
        </p:nvSpPr>
        <p:spPr>
          <a:xfrm>
            <a:off x="11513989" y="6019800"/>
            <a:ext cx="1371771" cy="965200"/>
          </a:xfrm>
          <a:prstGeom prst="rect">
            <a:avLst/>
          </a:prstGeom>
          <a:noFill/>
          <a:ln/>
        </p:spPr>
        <p:txBody>
          <a:bodyPr wrap="square" lIns="0" tIns="0" rIns="0" bIns="0" rtlCol="0" anchor="t"/>
          <a:lstStyle/>
          <a:p>
            <a:pPr algn="ctr" indent="0" marL="0">
              <a:buNone/>
            </a:pPr>
            <a:r>
              <a:rPr lang="en-US" sz="4800" dirty="0">
                <a:solidFill>
                  <a:srgbClr val="FFF4D9">
                    <a:alpha val="100000"/>
                  </a:srgbClr>
                </a:solidFill>
                <a:latin typeface="Marcellus Regular" pitchFamily="34" charset="0"/>
                <a:ea typeface="Marcellus Regular" pitchFamily="34" charset="-122"/>
                <a:cs typeface="Marcellus Regular" pitchFamily="34" charset="-120"/>
              </a:rPr>
              <a:t>Elite</a:t>
            </a:r>
            <a:endParaRPr lang="en-US" sz="4800" dirty="0"/>
          </a:p>
        </p:txBody>
      </p:sp>
      <p:sp>
        <p:nvSpPr>
          <p:cNvPr id="23" name="Text 10"/>
          <p:cNvSpPr/>
          <p:nvPr/>
        </p:nvSpPr>
        <p:spPr>
          <a:xfrm>
            <a:off x="9437280" y="70866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Ability to form larger parties with fellow adventurers.</a:t>
            </a:r>
            <a:endParaRPr lang="en-US" sz="3200" dirty="0"/>
          </a:p>
        </p:txBody>
      </p:sp>
      <p:sp>
        <p:nvSpPr>
          <p:cNvPr id="24" name="Text 11"/>
          <p:cNvSpPr/>
          <p:nvPr/>
        </p:nvSpPr>
        <p:spPr>
          <a:xfrm>
            <a:off x="10516914" y="10922000"/>
            <a:ext cx="3365921"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$50/month</a:t>
            </a:r>
            <a:endParaRPr lang="en-US" sz="4800" dirty="0"/>
          </a:p>
        </p:txBody>
      </p:sp>
      <p:sp>
        <p:nvSpPr>
          <p:cNvPr id="25" name="Shape 12"/>
          <p:cNvSpPr/>
          <p:nvPr/>
        </p:nvSpPr>
        <p:spPr>
          <a:xfrm>
            <a:off x="16181822" y="3632200"/>
            <a:ext cx="6439705" cy="8509000"/>
          </a:xfrm>
          <a:prstGeom prst="roundRect">
            <a:avLst>
              <a:gd name="adj" fmla="val 15761"/>
            </a:avLst>
          </a:prstGeom>
          <a:solidFill>
            <a:srgbClr val="FDD083">
              <a:alpha val="100000"/>
            </a:srgbClr>
          </a:solidFill>
          <a:ln w="50800">
            <a:solidFill>
              <a:srgbClr val="540326"/>
            </a:solidFill>
            <a:prstDash val="solid"/>
          </a:ln>
        </p:spPr>
      </p:sp>
      <p:pic>
        <p:nvPicPr>
          <p:cNvPr id="26"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8852136" y="4089400"/>
            <a:ext cx="1099078" cy="1625600"/>
          </a:xfrm>
          <a:prstGeom prst="rect">
            <a:avLst/>
          </a:prstGeom>
        </p:spPr>
      </p:pic>
      <p:sp>
        <p:nvSpPr>
          <p:cNvPr id="27" name="Text 13"/>
          <p:cNvSpPr/>
          <p:nvPr/>
        </p:nvSpPr>
        <p:spPr>
          <a:xfrm>
            <a:off x="17858432" y="6019800"/>
            <a:ext cx="3086486" cy="965200"/>
          </a:xfrm>
          <a:prstGeom prst="rect">
            <a:avLst/>
          </a:prstGeom>
          <a:noFill/>
          <a:ln/>
        </p:spPr>
        <p:txBody>
          <a:bodyPr wrap="square" lIns="0" tIns="0" rIns="0" bIns="0" rtlCol="0" anchor="t"/>
          <a:lstStyle/>
          <a:p>
            <a:pPr algn="ctr" indent="0" marL="0">
              <a:buNone/>
            </a:pPr>
            <a:r>
              <a:rPr lang="en-US" sz="4800" dirty="0">
                <a:solidFill>
                  <a:srgbClr val="DC4A42">
                    <a:alpha val="100000"/>
                  </a:srgbClr>
                </a:solidFill>
                <a:latin typeface="Marcellus Regular" pitchFamily="34" charset="0"/>
                <a:ea typeface="Marcellus Regular" pitchFamily="34" charset="-122"/>
                <a:cs typeface="Marcellus Regular" pitchFamily="34" charset="-120"/>
              </a:rPr>
              <a:t>Legendary</a:t>
            </a:r>
            <a:endParaRPr lang="en-US" sz="4800" dirty="0"/>
          </a:p>
        </p:txBody>
      </p:sp>
      <p:sp>
        <p:nvSpPr>
          <p:cNvPr id="28" name="Text 14"/>
          <p:cNvSpPr/>
          <p:nvPr/>
        </p:nvSpPr>
        <p:spPr>
          <a:xfrm>
            <a:off x="16639080" y="70866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Access to the most challenging dungeons.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The ability to form the largest parties.</a:t>
            </a:r>
            <a:endParaRPr lang="en-US" sz="3200" dirty="0"/>
          </a:p>
        </p:txBody>
      </p:sp>
      <p:sp>
        <p:nvSpPr>
          <p:cNvPr id="29" name="Text 15"/>
          <p:cNvSpPr/>
          <p:nvPr/>
        </p:nvSpPr>
        <p:spPr>
          <a:xfrm>
            <a:off x="17528191" y="10922000"/>
            <a:ext cx="3746968"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70134" y="12623800"/>
            <a:ext cx="292137" cy="279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94511" y="5854700"/>
            <a:ext cx="228629" cy="241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0676" y="584200"/>
            <a:ext cx="647781" cy="647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64108" y="12141200"/>
            <a:ext cx="482660" cy="482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532616" y="12077700"/>
            <a:ext cx="1308264" cy="1638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0200" y="12014200"/>
            <a:ext cx="1181248" cy="17018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379197" y="2336800"/>
            <a:ext cx="2603825" cy="12319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289711" y="5588000"/>
            <a:ext cx="1968746" cy="927100"/>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663908" y="1778000"/>
            <a:ext cx="635079" cy="2362200"/>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099762" y="6515100"/>
            <a:ext cx="3149994" cy="673100"/>
          </a:xfrm>
          <a:prstGeom prst="rect">
            <a:avLst/>
          </a:prstGeom>
        </p:spPr>
      </p:pic>
      <p:sp>
        <p:nvSpPr>
          <p:cNvPr id="12" name="Shape 0"/>
          <p:cNvSpPr/>
          <p:nvPr/>
        </p:nvSpPr>
        <p:spPr>
          <a:xfrm>
            <a:off x="23370921" y="10515600"/>
            <a:ext cx="1016127" cy="3200400"/>
          </a:xfrm>
          <a:prstGeom prst="rect">
            <a:avLst/>
          </a:prstGeom>
          <a:noFill/>
          <a:ln/>
        </p:spPr>
      </p:sp>
      <p:pic>
        <p:nvPicPr>
          <p:cNvPr id="13" name="Image 10" descr=" ">    </p:cNvPr>
          <p:cNvPicPr>
            <a:picLocks noChangeAspect="1"/>
          </p:cNvPicPr>
          <p:nvPr/>
        </p:nvPicPr>
        <p:blipFill>
          <a:blip r:embed="rId21"/>
          <a:stretch>
            <a:fillRect/>
          </a:stretch>
        </p:blipFill>
        <p:spPr>
          <a:xfrm>
            <a:off x="23523340" y="10820400"/>
            <a:ext cx="711289" cy="2590800"/>
          </a:xfrm>
          <a:prstGeom prst="rect">
            <a:avLst/>
          </a:prstGeom>
        </p:spPr>
      </p:pic>
      <p:sp>
        <p:nvSpPr>
          <p:cNvPr id="14" name="Shape 1"/>
          <p:cNvSpPr/>
          <p:nvPr/>
        </p:nvSpPr>
        <p:spPr>
          <a:xfrm>
            <a:off x="4305838" y="3403600"/>
            <a:ext cx="15762670" cy="7124700"/>
          </a:xfrm>
          <a:prstGeom prst="rect">
            <a:avLst/>
          </a:prstGeom>
          <a:noFill/>
          <a:ln/>
        </p:spPr>
      </p:sp>
      <p:sp>
        <p:nvSpPr>
          <p:cNvPr id="15" name="Shape 2"/>
          <p:cNvSpPr/>
          <p:nvPr/>
        </p:nvSpPr>
        <p:spPr>
          <a:xfrm>
            <a:off x="4305838" y="3403600"/>
            <a:ext cx="15762670" cy="5676900"/>
          </a:xfrm>
          <a:prstGeom prst="rect">
            <a:avLst/>
          </a:prstGeom>
          <a:noFill/>
          <a:ln/>
        </p:spPr>
      </p:sp>
      <p:sp>
        <p:nvSpPr>
          <p:cNvPr id="16" name="Shape 3"/>
          <p:cNvSpPr/>
          <p:nvPr/>
        </p:nvSpPr>
        <p:spPr>
          <a:xfrm>
            <a:off x="6350794" y="3403600"/>
            <a:ext cx="11672759" cy="4432300"/>
          </a:xfrm>
          <a:prstGeom prst="roundRect">
            <a:avLst>
              <a:gd name="adj" fmla="val 2865352"/>
            </a:avLst>
          </a:prstGeom>
          <a:solidFill>
            <a:srgbClr val="FDD083">
              <a:alpha val="100000"/>
            </a:srgbClr>
          </a:solidFill>
          <a:ln w="101600">
            <a:solidFill>
              <a:srgbClr val="540326"/>
            </a:solidFill>
            <a:prstDash val="solid"/>
          </a:ln>
        </p:spPr>
      </p:sp>
      <p:sp>
        <p:nvSpPr>
          <p:cNvPr id="17" name="Text 4"/>
          <p:cNvSpPr/>
          <p:nvPr/>
        </p:nvSpPr>
        <p:spPr>
          <a:xfrm>
            <a:off x="7112889" y="3708400"/>
            <a:ext cx="11164695" cy="4838700"/>
          </a:xfrm>
          <a:prstGeom prst="rect">
            <a:avLst/>
          </a:prstGeom>
          <a:noFill/>
          <a:ln/>
        </p:spPr>
        <p:txBody>
          <a:bodyPr wrap="square" lIns="0" tIns="0" rIns="0" bIns="0" rtlCol="0" anchor="t"/>
          <a:lstStyle/>
          <a:p>
            <a:pPr algn="l" indent="0" marL="0">
              <a:buNone/>
            </a:pPr>
            <a:r>
              <a:rPr lang="en-US" sz="24000" dirty="0">
                <a:solidFill>
                  <a:srgbClr val="272727">
                    <a:alpha val="100000"/>
                  </a:srgbClr>
                </a:solidFill>
                <a:latin typeface="Marcellus Regular" pitchFamily="34" charset="0"/>
                <a:ea typeface="Marcellus Regular" pitchFamily="34" charset="-122"/>
                <a:cs typeface="Marcellus Regular" pitchFamily="34" charset="-120"/>
              </a:rPr>
              <a:t>234,567</a:t>
            </a:r>
            <a:endParaRPr lang="en-US" sz="24000" dirty="0"/>
          </a:p>
        </p:txBody>
      </p:sp>
      <p:sp>
        <p:nvSpPr>
          <p:cNvPr id="18" name="Text 5"/>
          <p:cNvSpPr/>
          <p:nvPr/>
        </p:nvSpPr>
        <p:spPr>
          <a:xfrm>
            <a:off x="4170355" y="8039100"/>
            <a:ext cx="16033637" cy="13123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Rajdhani Bold" pitchFamily="34" charset="0"/>
                <a:ea typeface="Rajdhani Bold" pitchFamily="34" charset="-122"/>
                <a:cs typeface="Rajdhani Bold" pitchFamily="34" charset="-120"/>
              </a:rPr>
              <a:t>UNICORN SIGHTINGS</a:t>
            </a:r>
            <a:endParaRPr lang="en-US" sz="6400" dirty="0"/>
          </a:p>
        </p:txBody>
      </p:sp>
      <p:sp>
        <p:nvSpPr>
          <p:cNvPr id="19" name="Text 6"/>
          <p:cNvSpPr/>
          <p:nvPr/>
        </p:nvSpPr>
        <p:spPr>
          <a:xfrm>
            <a:off x="7483352" y="9486900"/>
            <a:ext cx="9407642" cy="1176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tally of the number of unicorns spotted in the fantasy realm.</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0200" y="12077700"/>
            <a:ext cx="1308264" cy="1638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59632" y="12014200"/>
            <a:ext cx="1181248" cy="1701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92699" y="1752600"/>
            <a:ext cx="2248181" cy="482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0241" y="9639300"/>
            <a:ext cx="2235479" cy="482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51594" y="584200"/>
            <a:ext cx="292137" cy="2794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10676" y="6553200"/>
            <a:ext cx="228629" cy="241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455407" y="12255500"/>
            <a:ext cx="647781" cy="6477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804200" y="4889500"/>
            <a:ext cx="482660" cy="48260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Shape 1"/>
          <p:cNvSpPr/>
          <p:nvPr/>
        </p:nvSpPr>
        <p:spPr>
          <a:xfrm>
            <a:off x="3391324" y="2476500"/>
            <a:ext cx="7874984" cy="3479800"/>
          </a:xfrm>
          <a:prstGeom prst="rect">
            <a:avLst/>
          </a:prstGeom>
          <a:noFill/>
          <a:ln/>
        </p:spPr>
      </p:sp>
      <p:sp>
        <p:nvSpPr>
          <p:cNvPr id="13" name="Shape 2"/>
          <p:cNvSpPr/>
          <p:nvPr/>
        </p:nvSpPr>
        <p:spPr>
          <a:xfrm>
            <a:off x="3092837" y="2476500"/>
            <a:ext cx="8471959" cy="2654300"/>
          </a:xfrm>
          <a:prstGeom prst="roundRect">
            <a:avLst>
              <a:gd name="adj" fmla="val 38239"/>
            </a:avLst>
          </a:prstGeom>
          <a:solidFill>
            <a:srgbClr val="FDD083">
              <a:alpha val="100000"/>
            </a:srgbClr>
          </a:solidFill>
          <a:ln w="50800">
            <a:solidFill>
              <a:srgbClr val="540326"/>
            </a:solidFill>
            <a:prstDash val="solid"/>
          </a:ln>
        </p:spPr>
      </p:sp>
      <p:sp>
        <p:nvSpPr>
          <p:cNvPr id="14" name="Text 3"/>
          <p:cNvSpPr/>
          <p:nvPr/>
        </p:nvSpPr>
        <p:spPr>
          <a:xfrm>
            <a:off x="3312997" y="2781300"/>
            <a:ext cx="7489703" cy="2586567"/>
          </a:xfrm>
          <a:prstGeom prst="rect">
            <a:avLst/>
          </a:prstGeom>
          <a:noFill/>
          <a:ln/>
        </p:spPr>
        <p:txBody>
          <a:bodyPr wrap="square" lIns="0" tIns="0" rIns="0" bIns="0" rtlCol="0" anchor="t"/>
          <a:lstStyle/>
          <a:p>
            <a:pPr algn="r" indent="0" marL="0">
              <a:buNone/>
            </a:pPr>
            <a:r>
              <a:rPr lang="en-US" sz="12800" dirty="0">
                <a:solidFill>
                  <a:srgbClr val="272727">
                    <a:alpha val="100000"/>
                  </a:srgbClr>
                </a:solidFill>
                <a:latin typeface="Marcellus Regular" pitchFamily="34" charset="0"/>
                <a:ea typeface="Marcellus Regular" pitchFamily="34" charset="-122"/>
                <a:cs typeface="Marcellus Regular" pitchFamily="34" charset="-120"/>
              </a:rPr>
              <a:t>233 Coins</a:t>
            </a:r>
            <a:endParaRPr lang="en-US" sz="12800" dirty="0"/>
          </a:p>
        </p:txBody>
      </p:sp>
      <p:sp>
        <p:nvSpPr>
          <p:cNvPr id="15" name="Shape 4"/>
          <p:cNvSpPr/>
          <p:nvPr/>
        </p:nvSpPr>
        <p:spPr>
          <a:xfrm>
            <a:off x="3391324" y="5435600"/>
            <a:ext cx="7874984" cy="520700"/>
          </a:xfrm>
          <a:prstGeom prst="rect">
            <a:avLst/>
          </a:prstGeom>
          <a:noFill/>
          <a:ln/>
        </p:spPr>
      </p:sp>
      <p:sp>
        <p:nvSpPr>
          <p:cNvPr id="16" name="Text 5"/>
          <p:cNvSpPr/>
          <p:nvPr/>
        </p:nvSpPr>
        <p:spPr>
          <a:xfrm>
            <a:off x="3323582" y="54356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Treasure Found</a:t>
            </a:r>
            <a:endParaRPr lang="en-US" sz="3200" dirty="0"/>
          </a:p>
        </p:txBody>
      </p:sp>
      <p:sp>
        <p:nvSpPr>
          <p:cNvPr id="17" name="Shape 6"/>
          <p:cNvSpPr/>
          <p:nvPr/>
        </p:nvSpPr>
        <p:spPr>
          <a:xfrm>
            <a:off x="3391324" y="7226300"/>
            <a:ext cx="7874984" cy="3479800"/>
          </a:xfrm>
          <a:prstGeom prst="rect">
            <a:avLst/>
          </a:prstGeom>
          <a:noFill/>
          <a:ln/>
        </p:spPr>
      </p:sp>
      <p:sp>
        <p:nvSpPr>
          <p:cNvPr id="18" name="Shape 7"/>
          <p:cNvSpPr/>
          <p:nvPr/>
        </p:nvSpPr>
        <p:spPr>
          <a:xfrm>
            <a:off x="2876910" y="7226300"/>
            <a:ext cx="8903813" cy="2654300"/>
          </a:xfrm>
          <a:prstGeom prst="roundRect">
            <a:avLst>
              <a:gd name="adj" fmla="val 38239"/>
            </a:avLst>
          </a:prstGeom>
          <a:solidFill>
            <a:srgbClr val="FDD083">
              <a:alpha val="100000"/>
            </a:srgbClr>
          </a:solidFill>
          <a:ln w="50800">
            <a:solidFill>
              <a:srgbClr val="540326"/>
            </a:solidFill>
            <a:prstDash val="solid"/>
          </a:ln>
        </p:spPr>
      </p:sp>
      <p:sp>
        <p:nvSpPr>
          <p:cNvPr id="19" name="Text 8"/>
          <p:cNvSpPr/>
          <p:nvPr/>
        </p:nvSpPr>
        <p:spPr>
          <a:xfrm>
            <a:off x="3097070" y="7531100"/>
            <a:ext cx="7921557" cy="2586567"/>
          </a:xfrm>
          <a:prstGeom prst="rect">
            <a:avLst/>
          </a:prstGeom>
          <a:noFill/>
          <a:ln/>
        </p:spPr>
        <p:txBody>
          <a:bodyPr wrap="square" lIns="0" tIns="0" rIns="0" bIns="0" rtlCol="0" anchor="t"/>
          <a:lstStyle/>
          <a:p>
            <a:pPr algn="r" indent="0" marL="0">
              <a:buNone/>
            </a:pPr>
            <a:r>
              <a:rPr lang="en-US" sz="12800" dirty="0">
                <a:solidFill>
                  <a:srgbClr val="272727">
                    <a:alpha val="100000"/>
                  </a:srgbClr>
                </a:solidFill>
                <a:latin typeface="Marcellus Regular" pitchFamily="34" charset="0"/>
                <a:ea typeface="Marcellus Regular" pitchFamily="34" charset="-122"/>
                <a:cs typeface="Marcellus Regular" pitchFamily="34" charset="-120"/>
              </a:rPr>
              <a:t>456 Hours</a:t>
            </a:r>
            <a:endParaRPr lang="en-US" sz="12800" dirty="0"/>
          </a:p>
        </p:txBody>
      </p:sp>
      <p:sp>
        <p:nvSpPr>
          <p:cNvPr id="20" name="Shape 9"/>
          <p:cNvSpPr/>
          <p:nvPr/>
        </p:nvSpPr>
        <p:spPr>
          <a:xfrm>
            <a:off x="3391324" y="10185400"/>
            <a:ext cx="7874984" cy="520700"/>
          </a:xfrm>
          <a:prstGeom prst="rect">
            <a:avLst/>
          </a:prstGeom>
          <a:noFill/>
          <a:ln/>
        </p:spPr>
      </p:sp>
      <p:sp>
        <p:nvSpPr>
          <p:cNvPr id="21" name="Text 10"/>
          <p:cNvSpPr/>
          <p:nvPr/>
        </p:nvSpPr>
        <p:spPr>
          <a:xfrm>
            <a:off x="3323582" y="101854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Duration of Spell Casting</a:t>
            </a:r>
            <a:endParaRPr lang="en-US" sz="3200" dirty="0"/>
          </a:p>
        </p:txBody>
      </p:sp>
      <p:sp>
        <p:nvSpPr>
          <p:cNvPr id="22" name="Shape 11"/>
          <p:cNvSpPr/>
          <p:nvPr/>
        </p:nvSpPr>
        <p:spPr>
          <a:xfrm>
            <a:off x="13552594" y="2476500"/>
            <a:ext cx="7874984" cy="3479800"/>
          </a:xfrm>
          <a:prstGeom prst="rect">
            <a:avLst/>
          </a:prstGeom>
          <a:noFill/>
          <a:ln/>
        </p:spPr>
      </p:sp>
      <p:sp>
        <p:nvSpPr>
          <p:cNvPr id="23" name="Shape 12"/>
          <p:cNvSpPr/>
          <p:nvPr/>
        </p:nvSpPr>
        <p:spPr>
          <a:xfrm>
            <a:off x="15203800" y="2476500"/>
            <a:ext cx="4572572" cy="2654300"/>
          </a:xfrm>
          <a:prstGeom prst="roundRect">
            <a:avLst>
              <a:gd name="adj" fmla="val 38239"/>
            </a:avLst>
          </a:prstGeom>
          <a:solidFill>
            <a:srgbClr val="FDD083">
              <a:alpha val="100000"/>
            </a:srgbClr>
          </a:solidFill>
          <a:ln w="50800">
            <a:solidFill>
              <a:srgbClr val="540326"/>
            </a:solidFill>
            <a:prstDash val="solid"/>
          </a:ln>
        </p:spPr>
      </p:sp>
      <p:sp>
        <p:nvSpPr>
          <p:cNvPr id="24" name="Text 13"/>
          <p:cNvSpPr/>
          <p:nvPr/>
        </p:nvSpPr>
        <p:spPr>
          <a:xfrm>
            <a:off x="15423961" y="2781300"/>
            <a:ext cx="3590315" cy="2586567"/>
          </a:xfrm>
          <a:prstGeom prst="rect">
            <a:avLst/>
          </a:prstGeom>
          <a:noFill/>
          <a:ln/>
        </p:spPr>
        <p:txBody>
          <a:bodyPr wrap="square" lIns="0" tIns="0" rIns="0" bIns="0" rtlCol="0" anchor="t"/>
          <a:lstStyle/>
          <a:p>
            <a:pPr algn="r" indent="0" marL="0">
              <a:buNone/>
            </a:pPr>
            <a:r>
              <a:rPr lang="en-US" sz="12800" dirty="0">
                <a:solidFill>
                  <a:srgbClr val="272727">
                    <a:alpha val="100000"/>
                  </a:srgbClr>
                </a:solidFill>
                <a:latin typeface="Marcellus Regular" pitchFamily="34" charset="0"/>
                <a:ea typeface="Marcellus Regular" pitchFamily="34" charset="-122"/>
                <a:cs typeface="Marcellus Regular" pitchFamily="34" charset="-120"/>
              </a:rPr>
              <a:t>85%</a:t>
            </a:r>
            <a:endParaRPr lang="en-US" sz="12800" dirty="0"/>
          </a:p>
        </p:txBody>
      </p:sp>
      <p:sp>
        <p:nvSpPr>
          <p:cNvPr id="25" name="Shape 14"/>
          <p:cNvSpPr/>
          <p:nvPr/>
        </p:nvSpPr>
        <p:spPr>
          <a:xfrm>
            <a:off x="13552594" y="5435600"/>
            <a:ext cx="7874984" cy="520700"/>
          </a:xfrm>
          <a:prstGeom prst="rect">
            <a:avLst/>
          </a:prstGeom>
          <a:noFill/>
          <a:ln/>
        </p:spPr>
      </p:sp>
      <p:sp>
        <p:nvSpPr>
          <p:cNvPr id="26" name="Text 15"/>
          <p:cNvSpPr/>
          <p:nvPr/>
        </p:nvSpPr>
        <p:spPr>
          <a:xfrm>
            <a:off x="13484852" y="54356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Wished Granted</a:t>
            </a:r>
            <a:endParaRPr lang="en-US" sz="3200" dirty="0"/>
          </a:p>
        </p:txBody>
      </p:sp>
      <p:sp>
        <p:nvSpPr>
          <p:cNvPr id="27" name="Shape 16"/>
          <p:cNvSpPr/>
          <p:nvPr/>
        </p:nvSpPr>
        <p:spPr>
          <a:xfrm>
            <a:off x="13552594" y="7226300"/>
            <a:ext cx="7874984" cy="3479800"/>
          </a:xfrm>
          <a:prstGeom prst="rect">
            <a:avLst/>
          </a:prstGeom>
          <a:noFill/>
          <a:ln/>
        </p:spPr>
      </p:sp>
      <p:sp>
        <p:nvSpPr>
          <p:cNvPr id="28" name="Shape 17"/>
          <p:cNvSpPr/>
          <p:nvPr/>
        </p:nvSpPr>
        <p:spPr>
          <a:xfrm>
            <a:off x="14079710" y="7226300"/>
            <a:ext cx="6820752" cy="2654300"/>
          </a:xfrm>
          <a:prstGeom prst="roundRect">
            <a:avLst>
              <a:gd name="adj" fmla="val 38239"/>
            </a:avLst>
          </a:prstGeom>
          <a:solidFill>
            <a:srgbClr val="FDD083">
              <a:alpha val="100000"/>
            </a:srgbClr>
          </a:solidFill>
          <a:ln w="50800">
            <a:solidFill>
              <a:srgbClr val="540326"/>
            </a:solidFill>
            <a:prstDash val="solid"/>
          </a:ln>
        </p:spPr>
      </p:sp>
      <p:sp>
        <p:nvSpPr>
          <p:cNvPr id="29" name="Text 18"/>
          <p:cNvSpPr/>
          <p:nvPr/>
        </p:nvSpPr>
        <p:spPr>
          <a:xfrm>
            <a:off x="14299871" y="7531100"/>
            <a:ext cx="5838496" cy="2586567"/>
          </a:xfrm>
          <a:prstGeom prst="rect">
            <a:avLst/>
          </a:prstGeom>
          <a:noFill/>
          <a:ln/>
        </p:spPr>
        <p:txBody>
          <a:bodyPr wrap="square" lIns="0" tIns="0" rIns="0" bIns="0" rtlCol="0" anchor="t"/>
          <a:lstStyle/>
          <a:p>
            <a:pPr algn="r" indent="0" marL="0">
              <a:buNone/>
            </a:pPr>
            <a:r>
              <a:rPr lang="en-US" sz="12800" dirty="0">
                <a:solidFill>
                  <a:srgbClr val="272727">
                    <a:alpha val="100000"/>
                  </a:srgbClr>
                </a:solidFill>
                <a:latin typeface="Marcellus Regular" pitchFamily="34" charset="0"/>
                <a:ea typeface="Marcellus Regular" pitchFamily="34" charset="-122"/>
                <a:cs typeface="Marcellus Regular" pitchFamily="34" charset="-120"/>
              </a:rPr>
              <a:t>535 Km</a:t>
            </a:r>
            <a:endParaRPr lang="en-US" sz="12800" dirty="0"/>
          </a:p>
        </p:txBody>
      </p:sp>
      <p:sp>
        <p:nvSpPr>
          <p:cNvPr id="30" name="Shape 19"/>
          <p:cNvSpPr/>
          <p:nvPr/>
        </p:nvSpPr>
        <p:spPr>
          <a:xfrm>
            <a:off x="13552594" y="10185400"/>
            <a:ext cx="7874984" cy="520700"/>
          </a:xfrm>
          <a:prstGeom prst="rect">
            <a:avLst/>
          </a:prstGeom>
          <a:noFill/>
          <a:ln/>
        </p:spPr>
      </p:sp>
      <p:sp>
        <p:nvSpPr>
          <p:cNvPr id="31" name="Text 20"/>
          <p:cNvSpPr/>
          <p:nvPr/>
        </p:nvSpPr>
        <p:spPr>
          <a:xfrm>
            <a:off x="13484852" y="101854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Journey Distance</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70134" y="584200"/>
            <a:ext cx="292137" cy="279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97737" y="8064500"/>
            <a:ext cx="228629" cy="241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0676" y="12255500"/>
            <a:ext cx="647781" cy="647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7498" y="1536700"/>
            <a:ext cx="482660" cy="482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576572" y="647700"/>
            <a:ext cx="3353219" cy="17780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2943" y="4749800"/>
            <a:ext cx="2603825" cy="12319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961045" y="10147300"/>
            <a:ext cx="1968746" cy="927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8598975" y="1143000"/>
            <a:ext cx="7189099" cy="1879600"/>
          </a:xfrm>
          <a:prstGeom prst="roundRect">
            <a:avLst>
              <a:gd name="adj" fmla="val 6756811"/>
            </a:avLst>
          </a:prstGeom>
          <a:solidFill>
            <a:srgbClr val="FDD083">
              <a:alpha val="100000"/>
            </a:srgbClr>
          </a:solidFill>
          <a:ln w="101600">
            <a:solidFill>
              <a:srgbClr val="540326"/>
            </a:solidFill>
            <a:prstDash val="solid"/>
          </a:ln>
        </p:spPr>
      </p:sp>
      <p:sp>
        <p:nvSpPr>
          <p:cNvPr id="12" name="Text 2"/>
          <p:cNvSpPr/>
          <p:nvPr/>
        </p:nvSpPr>
        <p:spPr>
          <a:xfrm>
            <a:off x="9361070" y="1447800"/>
            <a:ext cx="6003617" cy="1608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arcellus Regular" pitchFamily="34" charset="0"/>
                <a:ea typeface="Marcellus Regular" pitchFamily="34" charset="-122"/>
                <a:cs typeface="Marcellus Regular" pitchFamily="34" charset="-120"/>
              </a:rPr>
              <a:t>Some Graph</a:t>
            </a:r>
            <a:endParaRPr lang="en-US" sz="8000" dirty="0"/>
          </a:p>
        </p:txBody>
      </p:sp>
      <p:sp>
        <p:nvSpPr>
          <p:cNvPr id="13" name="Shape 3"/>
          <p:cNvSpPr/>
          <p:nvPr/>
        </p:nvSpPr>
        <p:spPr>
          <a:xfrm>
            <a:off x="2718140" y="3771900"/>
            <a:ext cx="8941918" cy="6180901"/>
          </a:xfrm>
          <a:prstGeom prst="rect">
            <a:avLst/>
          </a:prstGeom>
          <a:noFill/>
          <a:ln/>
        </p:spPr>
      </p:sp>
      <p:sp>
        <p:nvSpPr>
          <p:cNvPr id="14" name="Text 4"/>
          <p:cNvSpPr/>
          <p:nvPr/>
        </p:nvSpPr>
        <p:spPr>
          <a:xfrm>
            <a:off x="2986455" y="8999500"/>
            <a:ext cx="216821" cy="356494"/>
          </a:xfrm>
          <a:prstGeom prst="rect">
            <a:avLst/>
          </a:prstGeom>
          <a:noFill/>
          <a:ln/>
        </p:spPr>
        <p:txBody>
          <a:bodyPr wrap="square" lIns="0" tIns="0" rIns="0" bIns="0" rtlCol="0" anchor="t"/>
          <a:lstStyle/>
          <a:p>
            <a:pPr algn="l" indent="0" marL="0">
              <a:buNone/>
            </a:pPr>
            <a:r>
              <a:rPr lang="en-US" sz="1821" dirty="0">
                <a:solidFill>
                  <a:srgbClr val="DC4A42">
                    <a:alpha val="100000"/>
                  </a:srgbClr>
                </a:solidFill>
                <a:latin typeface="Lato Regular" pitchFamily="34" charset="0"/>
                <a:ea typeface="Lato Regular" pitchFamily="34" charset="-122"/>
                <a:cs typeface="Lato Regular" pitchFamily="34" charset="-120"/>
              </a:rPr>
              <a:t>0</a:t>
            </a:r>
            <a:endParaRPr lang="en-US" sz="1821" dirty="0"/>
          </a:p>
        </p:txBody>
      </p:sp>
      <p:sp>
        <p:nvSpPr>
          <p:cNvPr id="15" name="Text 5"/>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DC4A42">
                    <a:alpha val="100000"/>
                  </a:srgbClr>
                </a:solidFill>
                <a:latin typeface="Lato Regular" pitchFamily="34" charset="0"/>
                <a:ea typeface="Lato Regular" pitchFamily="34" charset="-122"/>
                <a:cs typeface="Lato Regular" pitchFamily="34" charset="-120"/>
              </a:rPr>
              <a:t>1</a:t>
            </a:r>
            <a:endParaRPr lang="en-US" sz="2185" dirty="0"/>
          </a:p>
        </p:txBody>
      </p:sp>
      <p:sp>
        <p:nvSpPr>
          <p:cNvPr id="16" name="Text 6"/>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DC4A42">
                    <a:alpha val="100000"/>
                  </a:srgbClr>
                </a:solidFill>
                <a:latin typeface="Lato Regular" pitchFamily="34" charset="0"/>
                <a:ea typeface="Lato Regular" pitchFamily="34" charset="-122"/>
                <a:cs typeface="Lato Regular" pitchFamily="34" charset="-120"/>
              </a:rPr>
              <a:t>2</a:t>
            </a:r>
            <a:endParaRPr lang="en-US" sz="2185" dirty="0"/>
          </a:p>
        </p:txBody>
      </p:sp>
      <p:sp>
        <p:nvSpPr>
          <p:cNvPr id="17" name="Text 7"/>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DC4A42">
                    <a:alpha val="100000"/>
                  </a:srgbClr>
                </a:solidFill>
                <a:latin typeface="Lato Regular" pitchFamily="34" charset="0"/>
                <a:ea typeface="Lato Regular" pitchFamily="34" charset="-122"/>
                <a:cs typeface="Lato Regular" pitchFamily="34" charset="-120"/>
              </a:rPr>
              <a:t>3</a:t>
            </a:r>
            <a:endParaRPr lang="en-US" sz="2185" dirty="0"/>
          </a:p>
        </p:txBody>
      </p:sp>
      <p:sp>
        <p:nvSpPr>
          <p:cNvPr id="18" name="Text 8"/>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DC4A42">
                    <a:alpha val="100000"/>
                  </a:srgbClr>
                </a:solidFill>
                <a:latin typeface="Lato Regular" pitchFamily="34" charset="0"/>
                <a:ea typeface="Lato Regular" pitchFamily="34" charset="-122"/>
                <a:cs typeface="Lato Regular" pitchFamily="34" charset="-120"/>
              </a:rPr>
              <a:t>4</a:t>
            </a:r>
            <a:endParaRPr lang="en-US" sz="2185" dirty="0"/>
          </a:p>
        </p:txBody>
      </p:sp>
      <p:sp>
        <p:nvSpPr>
          <p:cNvPr id="19" name="Text 9"/>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DC4A42">
                    <a:alpha val="100000"/>
                  </a:srgbClr>
                </a:solidFill>
                <a:latin typeface="Lato Regular" pitchFamily="34" charset="0"/>
                <a:ea typeface="Lato Regular" pitchFamily="34" charset="-122"/>
                <a:cs typeface="Lato Regular" pitchFamily="34" charset="-120"/>
              </a:rPr>
              <a:t>5</a:t>
            </a:r>
            <a:endParaRPr lang="en-US" sz="2185" dirty="0"/>
          </a:p>
        </p:txBody>
      </p:sp>
      <p:sp>
        <p:nvSpPr>
          <p:cNvPr id="20" name="Text 10"/>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DC4A42">
                    <a:alpha val="100000"/>
                  </a:srgbClr>
                </a:solidFill>
                <a:latin typeface="Lato Regular" pitchFamily="34" charset="0"/>
                <a:ea typeface="Lato Regular" pitchFamily="34" charset="-122"/>
                <a:cs typeface="Lato Regular" pitchFamily="34" charset="-120"/>
              </a:rPr>
              <a:t>6</a:t>
            </a:r>
            <a:endParaRPr lang="en-US" sz="2185" dirty="0"/>
          </a:p>
        </p:txBody>
      </p:sp>
      <p:sp>
        <p:nvSpPr>
          <p:cNvPr id="21" name="Text 11"/>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DC4A42">
                    <a:alpha val="100000"/>
                  </a:srgbClr>
                </a:solidFill>
                <a:latin typeface="Lato Regular" pitchFamily="34" charset="0"/>
                <a:ea typeface="Lato Regular" pitchFamily="34" charset="-122"/>
                <a:cs typeface="Lato Regular" pitchFamily="34" charset="-120"/>
              </a:rPr>
              <a:t>7</a:t>
            </a:r>
            <a:endParaRPr lang="en-US" sz="2185" dirty="0"/>
          </a:p>
        </p:txBody>
      </p:sp>
      <p:sp>
        <p:nvSpPr>
          <p:cNvPr id="22" name="Text 12"/>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DC4A42">
                    <a:alpha val="100000"/>
                  </a:srgbClr>
                </a:solidFill>
                <a:latin typeface="Lato Regular" pitchFamily="34" charset="0"/>
                <a:ea typeface="Lato Regular" pitchFamily="34" charset="-122"/>
                <a:cs typeface="Lato Regular" pitchFamily="34" charset="-120"/>
              </a:rPr>
              <a:t>8</a:t>
            </a:r>
            <a:endParaRPr lang="en-US" sz="2185" dirty="0"/>
          </a:p>
        </p:txBody>
      </p:sp>
      <p:sp>
        <p:nvSpPr>
          <p:cNvPr id="23" name="Text 13"/>
          <p:cNvSpPr/>
          <p:nvPr/>
        </p:nvSpPr>
        <p:spPr>
          <a:xfrm>
            <a:off x="2852319" y="8482099"/>
            <a:ext cx="356539" cy="356494"/>
          </a:xfrm>
          <a:prstGeom prst="rect">
            <a:avLst/>
          </a:prstGeom>
          <a:noFill/>
          <a:ln/>
        </p:spPr>
        <p:txBody>
          <a:bodyPr wrap="square" lIns="0" tIns="0" rIns="0" bIns="0" rtlCol="0" anchor="t"/>
          <a:lstStyle/>
          <a:p>
            <a:pPr algn="l" indent="0" marL="0">
              <a:buNone/>
            </a:pPr>
            <a:r>
              <a:rPr lang="en-US" sz="1821" dirty="0">
                <a:solidFill>
                  <a:srgbClr val="DC4A42">
                    <a:alpha val="100000"/>
                  </a:srgbClr>
                </a:solidFill>
                <a:latin typeface="Lato Regular" pitchFamily="34" charset="0"/>
                <a:ea typeface="Lato Regular" pitchFamily="34" charset="-122"/>
                <a:cs typeface="Lato Regular" pitchFamily="34" charset="-120"/>
              </a:rPr>
              <a:t>10</a:t>
            </a:r>
            <a:endParaRPr lang="en-US" sz="1821" dirty="0"/>
          </a:p>
        </p:txBody>
      </p:sp>
      <p:sp>
        <p:nvSpPr>
          <p:cNvPr id="24" name="Text 14"/>
          <p:cNvSpPr/>
          <p:nvPr/>
        </p:nvSpPr>
        <p:spPr>
          <a:xfrm>
            <a:off x="2852319" y="7964599"/>
            <a:ext cx="356539" cy="356494"/>
          </a:xfrm>
          <a:prstGeom prst="rect">
            <a:avLst/>
          </a:prstGeom>
          <a:noFill/>
          <a:ln/>
        </p:spPr>
        <p:txBody>
          <a:bodyPr wrap="square" lIns="0" tIns="0" rIns="0" bIns="0" rtlCol="0" anchor="t"/>
          <a:lstStyle/>
          <a:p>
            <a:pPr algn="l" indent="0" marL="0">
              <a:buNone/>
            </a:pPr>
            <a:r>
              <a:rPr lang="en-US" sz="1821" dirty="0">
                <a:solidFill>
                  <a:srgbClr val="DC4A42">
                    <a:alpha val="100000"/>
                  </a:srgbClr>
                </a:solidFill>
                <a:latin typeface="Lato Regular" pitchFamily="34" charset="0"/>
                <a:ea typeface="Lato Regular" pitchFamily="34" charset="-122"/>
                <a:cs typeface="Lato Regular" pitchFamily="34" charset="-120"/>
              </a:rPr>
              <a:t>20</a:t>
            </a:r>
            <a:endParaRPr lang="en-US" sz="1821" dirty="0"/>
          </a:p>
        </p:txBody>
      </p:sp>
      <p:sp>
        <p:nvSpPr>
          <p:cNvPr id="25" name="Text 15"/>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DC4A42">
                    <a:alpha val="100000"/>
                  </a:srgbClr>
                </a:solidFill>
                <a:latin typeface="Lato Regular" pitchFamily="34" charset="0"/>
                <a:ea typeface="Lato Regular" pitchFamily="34" charset="-122"/>
                <a:cs typeface="Lato Regular" pitchFamily="34" charset="-120"/>
              </a:rPr>
              <a:t>30</a:t>
            </a:r>
            <a:endParaRPr lang="en-US" sz="1821" dirty="0"/>
          </a:p>
        </p:txBody>
      </p:sp>
      <p:sp>
        <p:nvSpPr>
          <p:cNvPr id="26" name="Text 16"/>
          <p:cNvSpPr/>
          <p:nvPr/>
        </p:nvSpPr>
        <p:spPr>
          <a:xfrm>
            <a:off x="2852319" y="6929624"/>
            <a:ext cx="356539" cy="356494"/>
          </a:xfrm>
          <a:prstGeom prst="rect">
            <a:avLst/>
          </a:prstGeom>
          <a:noFill/>
          <a:ln/>
        </p:spPr>
        <p:txBody>
          <a:bodyPr wrap="square" lIns="0" tIns="0" rIns="0" bIns="0" rtlCol="0" anchor="t"/>
          <a:lstStyle/>
          <a:p>
            <a:pPr algn="l" indent="0" marL="0">
              <a:buNone/>
            </a:pPr>
            <a:r>
              <a:rPr lang="en-US" sz="1821" dirty="0">
                <a:solidFill>
                  <a:srgbClr val="DC4A42">
                    <a:alpha val="100000"/>
                  </a:srgbClr>
                </a:solidFill>
                <a:latin typeface="Lato Regular" pitchFamily="34" charset="0"/>
                <a:ea typeface="Lato Regular" pitchFamily="34" charset="-122"/>
                <a:cs typeface="Lato Regular" pitchFamily="34" charset="-120"/>
              </a:rPr>
              <a:t>40</a:t>
            </a:r>
            <a:endParaRPr lang="en-US" sz="1821" dirty="0"/>
          </a:p>
        </p:txBody>
      </p:sp>
      <p:sp>
        <p:nvSpPr>
          <p:cNvPr id="27" name="Text 17"/>
          <p:cNvSpPr/>
          <p:nvPr/>
        </p:nvSpPr>
        <p:spPr>
          <a:xfrm>
            <a:off x="2852319" y="6412297"/>
            <a:ext cx="356539" cy="356494"/>
          </a:xfrm>
          <a:prstGeom prst="rect">
            <a:avLst/>
          </a:prstGeom>
          <a:noFill/>
          <a:ln/>
        </p:spPr>
        <p:txBody>
          <a:bodyPr wrap="square" lIns="0" tIns="0" rIns="0" bIns="0" rtlCol="0" anchor="t"/>
          <a:lstStyle/>
          <a:p>
            <a:pPr algn="l" indent="0" marL="0">
              <a:buNone/>
            </a:pPr>
            <a:r>
              <a:rPr lang="en-US" sz="1821" dirty="0">
                <a:solidFill>
                  <a:srgbClr val="DC4A42">
                    <a:alpha val="100000"/>
                  </a:srgbClr>
                </a:solidFill>
                <a:latin typeface="Lato Regular" pitchFamily="34" charset="0"/>
                <a:ea typeface="Lato Regular" pitchFamily="34" charset="-122"/>
                <a:cs typeface="Lato Regular" pitchFamily="34" charset="-120"/>
              </a:rPr>
              <a:t>50</a:t>
            </a:r>
            <a:endParaRPr lang="en-US" sz="1821" dirty="0"/>
          </a:p>
        </p:txBody>
      </p:sp>
      <p:sp>
        <p:nvSpPr>
          <p:cNvPr id="28" name="Text 18"/>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DC4A42">
                    <a:alpha val="100000"/>
                  </a:srgbClr>
                </a:solidFill>
                <a:latin typeface="Lato Regular" pitchFamily="34" charset="0"/>
                <a:ea typeface="Lato Regular" pitchFamily="34" charset="-122"/>
                <a:cs typeface="Lato Regular" pitchFamily="34" charset="-120"/>
              </a:rPr>
              <a:t>60</a:t>
            </a:r>
            <a:endParaRPr lang="en-US" sz="1821" dirty="0"/>
          </a:p>
        </p:txBody>
      </p:sp>
      <p:sp>
        <p:nvSpPr>
          <p:cNvPr id="29" name="Text 19"/>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DC4A42">
                    <a:alpha val="100000"/>
                  </a:srgbClr>
                </a:solidFill>
                <a:latin typeface="Lato Regular" pitchFamily="34" charset="0"/>
                <a:ea typeface="Lato Regular" pitchFamily="34" charset="-122"/>
                <a:cs typeface="Lato Regular" pitchFamily="34" charset="-120"/>
              </a:rPr>
              <a:t>70</a:t>
            </a:r>
            <a:endParaRPr lang="en-US" sz="1821" dirty="0"/>
          </a:p>
        </p:txBody>
      </p:sp>
      <p:sp>
        <p:nvSpPr>
          <p:cNvPr id="30" name="Text 20"/>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DC4A42">
                    <a:alpha val="100000"/>
                  </a:srgbClr>
                </a:solidFill>
                <a:latin typeface="Lato Regular" pitchFamily="34" charset="0"/>
                <a:ea typeface="Lato Regular" pitchFamily="34" charset="-122"/>
                <a:cs typeface="Lato Regular" pitchFamily="34" charset="-120"/>
              </a:rPr>
              <a:t>80</a:t>
            </a:r>
            <a:endParaRPr lang="en-US" sz="1821" dirty="0"/>
          </a:p>
        </p:txBody>
      </p:sp>
      <p:sp>
        <p:nvSpPr>
          <p:cNvPr id="31" name="Text 21"/>
          <p:cNvSpPr/>
          <p:nvPr/>
        </p:nvSpPr>
        <p:spPr>
          <a:xfrm>
            <a:off x="2852319" y="4342519"/>
            <a:ext cx="356539" cy="356494"/>
          </a:xfrm>
          <a:prstGeom prst="rect">
            <a:avLst/>
          </a:prstGeom>
          <a:noFill/>
          <a:ln/>
        </p:spPr>
        <p:txBody>
          <a:bodyPr wrap="square" lIns="0" tIns="0" rIns="0" bIns="0" rtlCol="0" anchor="t"/>
          <a:lstStyle/>
          <a:p>
            <a:pPr algn="l" indent="0" marL="0">
              <a:buNone/>
            </a:pPr>
            <a:r>
              <a:rPr lang="en-US" sz="1821" dirty="0">
                <a:solidFill>
                  <a:srgbClr val="DC4A42">
                    <a:alpha val="100000"/>
                  </a:srgbClr>
                </a:solidFill>
                <a:latin typeface="Lato Regular" pitchFamily="34" charset="0"/>
                <a:ea typeface="Lato Regular" pitchFamily="34" charset="-122"/>
                <a:cs typeface="Lato Regular" pitchFamily="34" charset="-120"/>
              </a:rPr>
              <a:t>90</a:t>
            </a:r>
            <a:endParaRPr lang="en-US" sz="1821" dirty="0"/>
          </a:p>
        </p:txBody>
      </p:sp>
      <p:sp>
        <p:nvSpPr>
          <p:cNvPr id="32" name="Text 22"/>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DC4A42">
                    <a:alpha val="100000"/>
                  </a:srgbClr>
                </a:solidFill>
                <a:latin typeface="Lato Regular" pitchFamily="34" charset="0"/>
                <a:ea typeface="Lato Regular" pitchFamily="34" charset="-122"/>
                <a:cs typeface="Lato Regular" pitchFamily="34" charset="-120"/>
              </a:rPr>
              <a:t>100</a:t>
            </a:r>
            <a:endParaRPr lang="en-US" sz="1821" dirty="0"/>
          </a:p>
        </p:txBody>
      </p:sp>
      <p:pic>
        <p:nvPicPr>
          <p:cNvPr id="3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68467" y="3771900"/>
            <a:ext cx="8291591" cy="5511006"/>
          </a:xfrm>
          <a:prstGeom prst="rect">
            <a:avLst/>
          </a:prstGeom>
        </p:spPr>
      </p:pic>
      <p:pic>
        <p:nvPicPr>
          <p:cNvPr id="34"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512766" y="4185456"/>
            <a:ext cx="11567" cy="5258445"/>
          </a:xfrm>
          <a:prstGeom prst="rect">
            <a:avLst/>
          </a:prstGeom>
        </p:spPr>
      </p:pic>
      <p:pic>
        <p:nvPicPr>
          <p:cNvPr id="35"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651279" y="4185456"/>
            <a:ext cx="11567" cy="5258445"/>
          </a:xfrm>
          <a:prstGeom prst="rect">
            <a:avLst/>
          </a:prstGeom>
        </p:spPr>
      </p:pic>
      <p:pic>
        <p:nvPicPr>
          <p:cNvPr id="36"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789795" y="4185456"/>
            <a:ext cx="11567" cy="5258445"/>
          </a:xfrm>
          <a:prstGeom prst="rect">
            <a:avLst/>
          </a:prstGeom>
        </p:spPr>
      </p:pic>
      <p:pic>
        <p:nvPicPr>
          <p:cNvPr id="37"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928309" y="4185456"/>
            <a:ext cx="11567" cy="5258445"/>
          </a:xfrm>
          <a:prstGeom prst="rect">
            <a:avLst/>
          </a:prstGeom>
        </p:spPr>
      </p:pic>
      <p:pic>
        <p:nvPicPr>
          <p:cNvPr id="38"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066828" y="4185456"/>
            <a:ext cx="11567" cy="5258445"/>
          </a:xfrm>
          <a:prstGeom prst="rect">
            <a:avLst/>
          </a:prstGeom>
        </p:spPr>
      </p:pic>
      <p:pic>
        <p:nvPicPr>
          <p:cNvPr id="39"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0205341" y="4185456"/>
            <a:ext cx="11567" cy="5258445"/>
          </a:xfrm>
          <a:prstGeom prst="rect">
            <a:avLst/>
          </a:prstGeom>
        </p:spPr>
      </p:pic>
      <p:pic>
        <p:nvPicPr>
          <p:cNvPr id="40"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1343854" y="4185456"/>
            <a:ext cx="11567" cy="5258445"/>
          </a:xfrm>
          <a:prstGeom prst="rect">
            <a:avLst/>
          </a:prstGeom>
        </p:spPr>
      </p:pic>
      <p:pic>
        <p:nvPicPr>
          <p:cNvPr id="41"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355539" y="5483858"/>
            <a:ext cx="8050168" cy="2373585"/>
          </a:xfrm>
          <a:prstGeom prst="rect">
            <a:avLst/>
          </a:prstGeom>
        </p:spPr>
      </p:pic>
      <p:pic>
        <p:nvPicPr>
          <p:cNvPr id="42"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369143" y="6359537"/>
            <a:ext cx="8044031" cy="2268525"/>
          </a:xfrm>
          <a:prstGeom prst="rect">
            <a:avLst/>
          </a:prstGeom>
        </p:spPr>
      </p:pic>
      <p:pic>
        <p:nvPicPr>
          <p:cNvPr id="43"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441751" y="6055643"/>
            <a:ext cx="153591" cy="153566"/>
          </a:xfrm>
          <a:prstGeom prst="rect">
            <a:avLst/>
          </a:prstGeom>
        </p:spPr>
      </p:pic>
      <p:pic>
        <p:nvPicPr>
          <p:cNvPr id="44"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4441751" y="6981130"/>
            <a:ext cx="153591" cy="153566"/>
          </a:xfrm>
          <a:prstGeom prst="rect">
            <a:avLst/>
          </a:prstGeom>
        </p:spPr>
      </p:pic>
      <p:pic>
        <p:nvPicPr>
          <p:cNvPr id="45"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5580267" y="5651277"/>
            <a:ext cx="153591" cy="153566"/>
          </a:xfrm>
          <a:prstGeom prst="rect">
            <a:avLst/>
          </a:prstGeom>
        </p:spPr>
      </p:pic>
      <p:pic>
        <p:nvPicPr>
          <p:cNvPr id="46"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580267" y="7415510"/>
            <a:ext cx="153591" cy="153566"/>
          </a:xfrm>
          <a:prstGeom prst="rect">
            <a:avLst/>
          </a:prstGeom>
        </p:spPr>
      </p:pic>
      <p:pic>
        <p:nvPicPr>
          <p:cNvPr id="47"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718783" y="7732799"/>
            <a:ext cx="153591" cy="153566"/>
          </a:xfrm>
          <a:prstGeom prst="rect">
            <a:avLst/>
          </a:prstGeom>
        </p:spPr>
      </p:pic>
      <p:pic>
        <p:nvPicPr>
          <p:cNvPr id="48"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6718783" y="6311838"/>
            <a:ext cx="153591" cy="153566"/>
          </a:xfrm>
          <a:prstGeom prst="rect">
            <a:avLst/>
          </a:prstGeom>
        </p:spPr>
      </p:pic>
      <p:pic>
        <p:nvPicPr>
          <p:cNvPr id="49"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7861923" y="6733220"/>
            <a:ext cx="153591" cy="153566"/>
          </a:xfrm>
          <a:prstGeom prst="rect">
            <a:avLst/>
          </a:prstGeom>
        </p:spPr>
      </p:pic>
      <p:pic>
        <p:nvPicPr>
          <p:cNvPr id="50"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7861923" y="6420631"/>
            <a:ext cx="153591" cy="153566"/>
          </a:xfrm>
          <a:prstGeom prst="rect">
            <a:avLst/>
          </a:prstGeom>
        </p:spPr>
      </p:pic>
      <p:pic>
        <p:nvPicPr>
          <p:cNvPr id="51"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8995813" y="7667588"/>
            <a:ext cx="153591" cy="153566"/>
          </a:xfrm>
          <a:prstGeom prst="rect">
            <a:avLst/>
          </a:prstGeom>
        </p:spPr>
      </p:pic>
      <p:pic>
        <p:nvPicPr>
          <p:cNvPr id="52" name="Image 27" descr=" ">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8995813" y="7076889"/>
            <a:ext cx="153591" cy="153566"/>
          </a:xfrm>
          <a:prstGeom prst="rect">
            <a:avLst/>
          </a:prstGeom>
        </p:spPr>
      </p:pic>
      <p:pic>
        <p:nvPicPr>
          <p:cNvPr id="53" name="Image 28" descr=" ">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10138955" y="6972449"/>
            <a:ext cx="153591" cy="153566"/>
          </a:xfrm>
          <a:prstGeom prst="rect">
            <a:avLst/>
          </a:prstGeom>
        </p:spPr>
      </p:pic>
      <p:pic>
        <p:nvPicPr>
          <p:cNvPr id="54" name="Image 29" descr=" ">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0138955" y="6572783"/>
            <a:ext cx="153591" cy="153566"/>
          </a:xfrm>
          <a:prstGeom prst="rect">
            <a:avLst/>
          </a:prstGeom>
        </p:spPr>
      </p:pic>
      <p:sp>
        <p:nvSpPr>
          <p:cNvPr id="55" name="Shape 23"/>
          <p:cNvSpPr/>
          <p:nvPr/>
        </p:nvSpPr>
        <p:spPr>
          <a:xfrm>
            <a:off x="14403600" y="4191000"/>
            <a:ext cx="5601400" cy="7620000"/>
          </a:xfrm>
          <a:prstGeom prst="rect">
            <a:avLst/>
          </a:prstGeom>
          <a:noFill/>
          <a:ln/>
        </p:spPr>
      </p:sp>
      <p:sp>
        <p:nvSpPr>
          <p:cNvPr id="56" name="Shape 24"/>
          <p:cNvSpPr/>
          <p:nvPr/>
        </p:nvSpPr>
        <p:spPr>
          <a:xfrm>
            <a:off x="14403600" y="4191000"/>
            <a:ext cx="5601400" cy="7620000"/>
          </a:xfrm>
          <a:prstGeom prst="rect">
            <a:avLst/>
          </a:prstGeom>
          <a:noFill/>
          <a:ln/>
        </p:spPr>
      </p:sp>
      <p:pic>
        <p:nvPicPr>
          <p:cNvPr id="57" name="Image 30" descr=" ">    </p:cNvPr>
          <p:cNvPicPr>
            <a:picLocks noChangeAspect="1"/>
          </p:cNvPicPr>
          <p:nvPr/>
        </p:nvPicPr>
        <p:blipFill>
          <a:blip r:embed="rId60"/>
          <a:stretch>
            <a:fillRect/>
          </a:stretch>
        </p:blipFill>
        <p:spPr>
          <a:xfrm>
            <a:off x="14403600" y="4191000"/>
            <a:ext cx="5575997" cy="5575300"/>
          </a:xfrm>
          <a:prstGeom prst="rect">
            <a:avLst/>
          </a:prstGeom>
        </p:spPr>
      </p:pic>
      <p:pic>
        <p:nvPicPr>
          <p:cNvPr id="58" name="Image 31" descr=" ">    </p:cNvPr>
          <p:cNvPicPr>
            <a:picLocks noChangeAspect="1"/>
          </p:cNvPicPr>
          <p:nvPr/>
        </p:nvPicPr>
        <p:blipFill>
          <a:blip r:embed="rId61"/>
          <a:stretch>
            <a:fillRect/>
          </a:stretch>
        </p:blipFill>
        <p:spPr>
          <a:xfrm>
            <a:off x="14403600" y="4191000"/>
            <a:ext cx="5575997" cy="5575300"/>
          </a:xfrm>
          <a:prstGeom prst="rect">
            <a:avLst/>
          </a:prstGeom>
        </p:spPr>
      </p:pic>
      <p:sp>
        <p:nvSpPr>
          <p:cNvPr id="59" name="Shape 25"/>
          <p:cNvSpPr/>
          <p:nvPr/>
        </p:nvSpPr>
        <p:spPr>
          <a:xfrm>
            <a:off x="16372346" y="6365367"/>
            <a:ext cx="1651206" cy="1226566"/>
          </a:xfrm>
          <a:prstGeom prst="rect">
            <a:avLst/>
          </a:prstGeom>
          <a:noFill/>
          <a:ln/>
        </p:spPr>
      </p:sp>
      <p:sp>
        <p:nvSpPr>
          <p:cNvPr id="60" name="Text 26"/>
          <p:cNvSpPr/>
          <p:nvPr/>
        </p:nvSpPr>
        <p:spPr>
          <a:xfrm>
            <a:off x="16372346" y="6337300"/>
            <a:ext cx="1854432"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34.574</a:t>
            </a:r>
            <a:endParaRPr lang="en-US" sz="4800" dirty="0"/>
          </a:p>
        </p:txBody>
      </p:sp>
      <p:sp>
        <p:nvSpPr>
          <p:cNvPr id="61" name="Text 27"/>
          <p:cNvSpPr/>
          <p:nvPr/>
        </p:nvSpPr>
        <p:spPr>
          <a:xfrm>
            <a:off x="16791499" y="7099300"/>
            <a:ext cx="948385" cy="656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Total</a:t>
            </a:r>
            <a:endParaRPr lang="en-US" sz="3200" dirty="0"/>
          </a:p>
        </p:txBody>
      </p:sp>
      <p:sp>
        <p:nvSpPr>
          <p:cNvPr id="62" name="Shape 28"/>
          <p:cNvSpPr/>
          <p:nvPr/>
        </p:nvSpPr>
        <p:spPr>
          <a:xfrm>
            <a:off x="13260457" y="10515600"/>
            <a:ext cx="7874984" cy="1905000"/>
          </a:xfrm>
          <a:prstGeom prst="rect">
            <a:avLst/>
          </a:prstGeom>
          <a:noFill/>
          <a:ln/>
        </p:spPr>
      </p:sp>
      <p:sp>
        <p:nvSpPr>
          <p:cNvPr id="63" name="Shape 29"/>
          <p:cNvSpPr/>
          <p:nvPr/>
        </p:nvSpPr>
        <p:spPr>
          <a:xfrm>
            <a:off x="13260457" y="10515600"/>
            <a:ext cx="7874984" cy="1905000"/>
          </a:xfrm>
          <a:prstGeom prst="rect">
            <a:avLst/>
          </a:prstGeom>
          <a:noFill/>
          <a:ln/>
        </p:spPr>
      </p:sp>
      <p:sp>
        <p:nvSpPr>
          <p:cNvPr id="64" name="Text 30"/>
          <p:cNvSpPr/>
          <p:nvPr/>
        </p:nvSpPr>
        <p:spPr>
          <a:xfrm>
            <a:off x="13158845" y="10515600"/>
            <a:ext cx="8078210"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Treasure Found</a:t>
            </a:r>
            <a:endParaRPr lang="en-US" sz="4800" dirty="0"/>
          </a:p>
        </p:txBody>
      </p:sp>
      <p:sp>
        <p:nvSpPr>
          <p:cNvPr id="65" name="Text 31"/>
          <p:cNvSpPr/>
          <p:nvPr/>
        </p:nvSpPr>
        <p:spPr>
          <a:xfrm>
            <a:off x="13192716" y="11379200"/>
            <a:ext cx="8010468" cy="1176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amount of treasure found per month</a:t>
            </a:r>
            <a:endParaRPr lang="en-US" sz="3200" dirty="0"/>
          </a:p>
        </p:txBody>
      </p:sp>
      <p:sp>
        <p:nvSpPr>
          <p:cNvPr id="66" name="Shape 32"/>
          <p:cNvSpPr/>
          <p:nvPr/>
        </p:nvSpPr>
        <p:spPr>
          <a:xfrm>
            <a:off x="3251606" y="10515600"/>
            <a:ext cx="7874984" cy="1384300"/>
          </a:xfrm>
          <a:prstGeom prst="rect">
            <a:avLst/>
          </a:prstGeom>
          <a:noFill/>
          <a:ln/>
        </p:spPr>
      </p:sp>
      <p:sp>
        <p:nvSpPr>
          <p:cNvPr id="67" name="Shape 33"/>
          <p:cNvSpPr/>
          <p:nvPr/>
        </p:nvSpPr>
        <p:spPr>
          <a:xfrm>
            <a:off x="3251606" y="10515600"/>
            <a:ext cx="7874984" cy="1384300"/>
          </a:xfrm>
          <a:prstGeom prst="rect">
            <a:avLst/>
          </a:prstGeom>
          <a:noFill/>
          <a:ln/>
        </p:spPr>
      </p:sp>
      <p:sp>
        <p:nvSpPr>
          <p:cNvPr id="68" name="Text 34"/>
          <p:cNvSpPr/>
          <p:nvPr/>
        </p:nvSpPr>
        <p:spPr>
          <a:xfrm>
            <a:off x="3149994" y="10515600"/>
            <a:ext cx="8078210"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Spellcasting Progress</a:t>
            </a:r>
            <a:endParaRPr lang="en-US" sz="4800" dirty="0"/>
          </a:p>
        </p:txBody>
      </p:sp>
      <p:sp>
        <p:nvSpPr>
          <p:cNvPr id="69" name="Text 35"/>
          <p:cNvSpPr/>
          <p:nvPr/>
        </p:nvSpPr>
        <p:spPr>
          <a:xfrm>
            <a:off x="3183865" y="113792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number of spells cast per year</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93749" y="330200"/>
            <a:ext cx="2603825" cy="12319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22740" y="12496800"/>
            <a:ext cx="2692737" cy="571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927" y="12966700"/>
            <a:ext cx="419152" cy="419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51594" y="12623800"/>
            <a:ext cx="292137" cy="2794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10676" y="6692900"/>
            <a:ext cx="228629" cy="241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455407" y="584200"/>
            <a:ext cx="647781" cy="6477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804200" y="8115300"/>
            <a:ext cx="482660" cy="4826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13450981" y="5753100"/>
            <a:ext cx="8738692" cy="2006600"/>
          </a:xfrm>
          <a:prstGeom prst="rect">
            <a:avLst/>
          </a:prstGeom>
          <a:noFill/>
          <a:ln/>
        </p:spPr>
      </p:sp>
      <p:sp>
        <p:nvSpPr>
          <p:cNvPr id="12" name="Shape 2"/>
          <p:cNvSpPr/>
          <p:nvPr/>
        </p:nvSpPr>
        <p:spPr>
          <a:xfrm>
            <a:off x="13450981" y="5753100"/>
            <a:ext cx="8738692" cy="2006600"/>
          </a:xfrm>
          <a:prstGeom prst="rect">
            <a:avLst/>
          </a:prstGeom>
          <a:noFill/>
          <a:ln/>
        </p:spPr>
      </p:sp>
      <p:sp>
        <p:nvSpPr>
          <p:cNvPr id="13" name="Text 3"/>
          <p:cNvSpPr/>
          <p:nvPr/>
        </p:nvSpPr>
        <p:spPr>
          <a:xfrm>
            <a:off x="13450981" y="5753100"/>
            <a:ext cx="8941918"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A web application</a:t>
            </a:r>
            <a:endParaRPr lang="en-US" sz="4800" dirty="0"/>
          </a:p>
        </p:txBody>
      </p:sp>
      <p:sp>
        <p:nvSpPr>
          <p:cNvPr id="14" name="Text 4"/>
          <p:cNvSpPr/>
          <p:nvPr/>
        </p:nvSpPr>
        <p:spPr>
          <a:xfrm>
            <a:off x="13450981" y="6718300"/>
            <a:ext cx="8874176"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web application designed for discovering the world of fantasy</a:t>
            </a:r>
            <a:endParaRPr lang="en-US" sz="3200" dirty="0"/>
          </a:p>
        </p:txBody>
      </p:sp>
      <p:pic>
        <p:nvPicPr>
          <p:cNvPr id="15"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54032" y="3251200"/>
            <a:ext cx="13768521" cy="8166100"/>
          </a:xfrm>
          <a:prstGeom prst="rect">
            <a:avLst/>
          </a:prstGeom>
        </p:spPr>
      </p:pic>
      <p:pic>
        <p:nvPicPr>
          <p:cNvPr id="16"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184673" y="3594100"/>
            <a:ext cx="9894537" cy="6489700"/>
          </a:xfrm>
          <a:prstGeom prst="rect">
            <a:avLst/>
          </a:prstGeom>
        </p:spPr>
      </p:pic>
      <p:sp>
        <p:nvSpPr>
          <p:cNvPr id="17" name="Shape 5"/>
          <p:cNvSpPr/>
          <p:nvPr/>
        </p:nvSpPr>
        <p:spPr>
          <a:xfrm>
            <a:off x="6871559" y="1219200"/>
            <a:ext cx="10643930" cy="1879600"/>
          </a:xfrm>
          <a:prstGeom prst="roundRect">
            <a:avLst>
              <a:gd name="adj" fmla="val 6756811"/>
            </a:avLst>
          </a:prstGeom>
          <a:solidFill>
            <a:srgbClr val="FDD083">
              <a:alpha val="100000"/>
            </a:srgbClr>
          </a:solidFill>
          <a:ln w="101600">
            <a:solidFill>
              <a:srgbClr val="540326"/>
            </a:solidFill>
            <a:prstDash val="solid"/>
          </a:ln>
        </p:spPr>
      </p:sp>
      <p:sp>
        <p:nvSpPr>
          <p:cNvPr id="18" name="Text 6"/>
          <p:cNvSpPr/>
          <p:nvPr/>
        </p:nvSpPr>
        <p:spPr>
          <a:xfrm>
            <a:off x="7633654" y="1524000"/>
            <a:ext cx="9458449" cy="1608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arcellus Regular" pitchFamily="34" charset="0"/>
                <a:ea typeface="Marcellus Regular" pitchFamily="34" charset="-122"/>
                <a:cs typeface="Marcellus Regular" pitchFamily="34" charset="-120"/>
              </a:rPr>
              <a:t>Portal to Adventure</a:t>
            </a:r>
            <a:endParaRPr lang="en-US" sz="8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0200" y="12077700"/>
            <a:ext cx="1308264" cy="1638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59632" y="12014200"/>
            <a:ext cx="1181248" cy="1701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92699" y="1752600"/>
            <a:ext cx="2248181" cy="482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0241" y="9639300"/>
            <a:ext cx="2235479" cy="482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51594" y="584200"/>
            <a:ext cx="292137" cy="2794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10676" y="6553200"/>
            <a:ext cx="228629" cy="241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455407" y="12255500"/>
            <a:ext cx="647781" cy="6477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804200" y="4889500"/>
            <a:ext cx="482660" cy="48260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Shape 1"/>
          <p:cNvSpPr/>
          <p:nvPr/>
        </p:nvSpPr>
        <p:spPr>
          <a:xfrm>
            <a:off x="2946768" y="4660900"/>
            <a:ext cx="8738692" cy="2006600"/>
          </a:xfrm>
          <a:prstGeom prst="rect">
            <a:avLst/>
          </a:prstGeom>
          <a:noFill/>
          <a:ln/>
        </p:spPr>
      </p:sp>
      <p:sp>
        <p:nvSpPr>
          <p:cNvPr id="13" name="Shape 2"/>
          <p:cNvSpPr/>
          <p:nvPr/>
        </p:nvSpPr>
        <p:spPr>
          <a:xfrm>
            <a:off x="2946768" y="4660900"/>
            <a:ext cx="8738692" cy="2006600"/>
          </a:xfrm>
          <a:prstGeom prst="rect">
            <a:avLst/>
          </a:prstGeom>
          <a:noFill/>
          <a:ln/>
        </p:spPr>
      </p:sp>
      <p:sp>
        <p:nvSpPr>
          <p:cNvPr id="14" name="Text 3"/>
          <p:cNvSpPr/>
          <p:nvPr/>
        </p:nvSpPr>
        <p:spPr>
          <a:xfrm>
            <a:off x="2946768" y="4660900"/>
            <a:ext cx="8941918"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An mobile app</a:t>
            </a:r>
            <a:endParaRPr lang="en-US" sz="4800" dirty="0"/>
          </a:p>
        </p:txBody>
      </p:sp>
      <p:sp>
        <p:nvSpPr>
          <p:cNvPr id="15" name="Text 4"/>
          <p:cNvSpPr/>
          <p:nvPr/>
        </p:nvSpPr>
        <p:spPr>
          <a:xfrm>
            <a:off x="2946768" y="5626100"/>
            <a:ext cx="8874176"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An app designed for exploring and experiencing the enchanting realm of fantasy</a:t>
            </a:r>
            <a:endParaRPr lang="en-US" sz="3200" dirty="0"/>
          </a:p>
        </p:txBody>
      </p:sp>
      <p:sp>
        <p:nvSpPr>
          <p:cNvPr id="16" name="Text 5"/>
          <p:cNvSpPr/>
          <p:nvPr/>
        </p:nvSpPr>
        <p:spPr>
          <a:xfrm>
            <a:off x="2946768" y="7658100"/>
            <a:ext cx="9090103" cy="3551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Live your fantasy dreams</a:t>
            </a:r>
            <a:endParaRPr lang="en-US" sz="3200" dirty="0"/>
          </a:p>
        </p:txBody>
      </p:sp>
      <p:sp>
        <p:nvSpPr>
          <p:cNvPr id="17" name="Shape 6"/>
          <p:cNvSpPr/>
          <p:nvPr/>
        </p:nvSpPr>
        <p:spPr>
          <a:xfrm>
            <a:off x="2895962" y="1854200"/>
            <a:ext cx="11418727" cy="1879600"/>
          </a:xfrm>
          <a:prstGeom prst="roundRect">
            <a:avLst>
              <a:gd name="adj" fmla="val 6756811"/>
            </a:avLst>
          </a:prstGeom>
          <a:solidFill>
            <a:srgbClr val="FDD083">
              <a:alpha val="100000"/>
            </a:srgbClr>
          </a:solidFill>
          <a:ln w="101600">
            <a:solidFill>
              <a:srgbClr val="540326"/>
            </a:solidFill>
            <a:prstDash val="solid"/>
          </a:ln>
        </p:spPr>
      </p:sp>
      <p:sp>
        <p:nvSpPr>
          <p:cNvPr id="18" name="Text 7"/>
          <p:cNvSpPr/>
          <p:nvPr/>
        </p:nvSpPr>
        <p:spPr>
          <a:xfrm>
            <a:off x="3658057" y="2159000"/>
            <a:ext cx="10233246" cy="1608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arcellus Regular" pitchFamily="34" charset="0"/>
                <a:ea typeface="Marcellus Regular" pitchFamily="34" charset="-122"/>
                <a:cs typeface="Marcellus Regular" pitchFamily="34" charset="-120"/>
              </a:rPr>
              <a:t>The Future of Fantasy</a:t>
            </a:r>
            <a:endParaRPr lang="en-US" sz="8000" dirty="0"/>
          </a:p>
        </p:txBody>
      </p:sp>
      <p:pic>
        <p:nvPicPr>
          <p:cNvPr id="19"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457832" y="1028700"/>
            <a:ext cx="5474384" cy="11849100"/>
          </a:xfrm>
          <a:prstGeom prst="rect">
            <a:avLst/>
          </a:prstGeom>
        </p:spPr>
      </p:pic>
      <p:pic>
        <p:nvPicPr>
          <p:cNvPr id="20"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5648356" y="1765300"/>
            <a:ext cx="5106038" cy="10795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14797349" y="698500"/>
            <a:ext cx="8941918" cy="1879600"/>
          </a:xfrm>
          <a:prstGeom prst="roundRect">
            <a:avLst>
              <a:gd name="adj" fmla="val 6756811"/>
            </a:avLst>
          </a:prstGeom>
          <a:solidFill>
            <a:srgbClr val="FDD083">
              <a:alpha val="100000"/>
            </a:srgbClr>
          </a:solidFill>
          <a:ln w="101600">
            <a:solidFill>
              <a:srgbClr val="540326"/>
            </a:solidFill>
            <a:prstDash val="solid"/>
          </a:ln>
        </p:spPr>
      </p:sp>
      <p:sp>
        <p:nvSpPr>
          <p:cNvPr id="6" name="Text 2"/>
          <p:cNvSpPr/>
          <p:nvPr/>
        </p:nvSpPr>
        <p:spPr>
          <a:xfrm>
            <a:off x="15559445" y="1003300"/>
            <a:ext cx="7756436" cy="1608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arcellus Regular" pitchFamily="34" charset="0"/>
                <a:ea typeface="Marcellus Regular" pitchFamily="34" charset="-122"/>
                <a:cs typeface="Marcellus Regular" pitchFamily="34" charset="-120"/>
              </a:rPr>
              <a:t>A Magic Picture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2278584" y="12077700"/>
            <a:ext cx="1308264" cy="1638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6168" y="12014200"/>
            <a:ext cx="1181248" cy="1701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6168" y="1752600"/>
            <a:ext cx="2248181" cy="482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821327" y="9639300"/>
            <a:ext cx="2235479" cy="482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543318" y="584200"/>
            <a:ext cx="292137" cy="2794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83860" y="12255500"/>
            <a:ext cx="647781" cy="6477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00187" y="4889500"/>
            <a:ext cx="482660" cy="4826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5436279" y="946150"/>
            <a:ext cx="13514489" cy="1879600"/>
          </a:xfrm>
          <a:prstGeom prst="roundRect">
            <a:avLst>
              <a:gd name="adj" fmla="val 6756811"/>
            </a:avLst>
          </a:prstGeom>
          <a:solidFill>
            <a:srgbClr val="FDD083">
              <a:alpha val="100000"/>
            </a:srgbClr>
          </a:solidFill>
          <a:ln w="101600">
            <a:solidFill>
              <a:srgbClr val="540326"/>
            </a:solidFill>
            <a:prstDash val="solid"/>
          </a:ln>
        </p:spPr>
      </p:sp>
      <p:sp>
        <p:nvSpPr>
          <p:cNvPr id="12" name="Text 2"/>
          <p:cNvSpPr/>
          <p:nvPr/>
        </p:nvSpPr>
        <p:spPr>
          <a:xfrm>
            <a:off x="6198375" y="1250950"/>
            <a:ext cx="12329008" cy="1608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arcellus Regular" pitchFamily="34" charset="0"/>
                <a:ea typeface="Marcellus Regular" pitchFamily="34" charset="-122"/>
                <a:cs typeface="Marcellus Regular" pitchFamily="34" charset="-120"/>
              </a:rPr>
              <a:t>Fantasy Realm at a Glance</a:t>
            </a:r>
            <a:endParaRPr lang="en-US" sz="8000" dirty="0"/>
          </a:p>
        </p:txBody>
      </p:sp>
      <p:sp>
        <p:nvSpPr>
          <p:cNvPr id="13" name="Shape 3"/>
          <p:cNvSpPr/>
          <p:nvPr/>
        </p:nvSpPr>
        <p:spPr>
          <a:xfrm>
            <a:off x="13768521" y="4152900"/>
            <a:ext cx="6935067" cy="1905000"/>
          </a:xfrm>
          <a:prstGeom prst="rect">
            <a:avLst/>
          </a:prstGeom>
          <a:noFill/>
          <a:ln/>
        </p:spPr>
      </p:sp>
      <p:sp>
        <p:nvSpPr>
          <p:cNvPr id="14" name="Shape 4"/>
          <p:cNvSpPr/>
          <p:nvPr/>
        </p:nvSpPr>
        <p:spPr>
          <a:xfrm>
            <a:off x="13768521" y="4152900"/>
            <a:ext cx="6935067" cy="1905000"/>
          </a:xfrm>
          <a:prstGeom prst="rect">
            <a:avLst/>
          </a:prstGeom>
          <a:noFill/>
          <a:ln/>
        </p:spPr>
      </p:sp>
      <p:sp>
        <p:nvSpPr>
          <p:cNvPr id="15" name="Text 5"/>
          <p:cNvSpPr/>
          <p:nvPr/>
        </p:nvSpPr>
        <p:spPr>
          <a:xfrm>
            <a:off x="13768521" y="4152900"/>
            <a:ext cx="7138292"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The Enchanted Forest</a:t>
            </a:r>
            <a:endParaRPr lang="en-US" sz="4800" dirty="0"/>
          </a:p>
        </p:txBody>
      </p:sp>
      <p:sp>
        <p:nvSpPr>
          <p:cNvPr id="16" name="Text 6"/>
          <p:cNvSpPr/>
          <p:nvPr/>
        </p:nvSpPr>
        <p:spPr>
          <a:xfrm>
            <a:off x="13768521" y="5016500"/>
            <a:ext cx="7070550"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magical forest filled with talking animals and enchanted creatures.</a:t>
            </a:r>
            <a:endParaRPr lang="en-US" sz="3200" dirty="0"/>
          </a:p>
        </p:txBody>
      </p:sp>
      <p:sp>
        <p:nvSpPr>
          <p:cNvPr id="17" name="Shape 7"/>
          <p:cNvSpPr/>
          <p:nvPr/>
        </p:nvSpPr>
        <p:spPr>
          <a:xfrm>
            <a:off x="13768521" y="7010400"/>
            <a:ext cx="6935067" cy="1905000"/>
          </a:xfrm>
          <a:prstGeom prst="rect">
            <a:avLst/>
          </a:prstGeom>
          <a:noFill/>
          <a:ln/>
        </p:spPr>
      </p:sp>
      <p:sp>
        <p:nvSpPr>
          <p:cNvPr id="18" name="Shape 8"/>
          <p:cNvSpPr/>
          <p:nvPr/>
        </p:nvSpPr>
        <p:spPr>
          <a:xfrm>
            <a:off x="13768521" y="7010400"/>
            <a:ext cx="6935067" cy="1905000"/>
          </a:xfrm>
          <a:prstGeom prst="rect">
            <a:avLst/>
          </a:prstGeom>
          <a:noFill/>
          <a:ln/>
        </p:spPr>
      </p:sp>
      <p:sp>
        <p:nvSpPr>
          <p:cNvPr id="19" name="Text 9"/>
          <p:cNvSpPr/>
          <p:nvPr/>
        </p:nvSpPr>
        <p:spPr>
          <a:xfrm>
            <a:off x="13768521" y="7010400"/>
            <a:ext cx="7138292"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The Crystal Caves</a:t>
            </a:r>
            <a:endParaRPr lang="en-US" sz="4800" dirty="0"/>
          </a:p>
        </p:txBody>
      </p:sp>
      <p:sp>
        <p:nvSpPr>
          <p:cNvPr id="20" name="Text 10"/>
          <p:cNvSpPr/>
          <p:nvPr/>
        </p:nvSpPr>
        <p:spPr>
          <a:xfrm>
            <a:off x="13768521" y="7874000"/>
            <a:ext cx="7070550"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network of underground caves filled with precious gems and crystals.</a:t>
            </a:r>
            <a:endParaRPr lang="en-US" sz="3200" dirty="0"/>
          </a:p>
        </p:txBody>
      </p:sp>
      <p:sp>
        <p:nvSpPr>
          <p:cNvPr id="21" name="Shape 11"/>
          <p:cNvSpPr/>
          <p:nvPr/>
        </p:nvSpPr>
        <p:spPr>
          <a:xfrm>
            <a:off x="13768521" y="9867900"/>
            <a:ext cx="6935067" cy="1905000"/>
          </a:xfrm>
          <a:prstGeom prst="rect">
            <a:avLst/>
          </a:prstGeom>
          <a:noFill/>
          <a:ln/>
        </p:spPr>
      </p:sp>
      <p:sp>
        <p:nvSpPr>
          <p:cNvPr id="22" name="Shape 12"/>
          <p:cNvSpPr/>
          <p:nvPr/>
        </p:nvSpPr>
        <p:spPr>
          <a:xfrm>
            <a:off x="13768521" y="9867900"/>
            <a:ext cx="6935067" cy="1905000"/>
          </a:xfrm>
          <a:prstGeom prst="rect">
            <a:avLst/>
          </a:prstGeom>
          <a:noFill/>
          <a:ln/>
        </p:spPr>
      </p:sp>
      <p:sp>
        <p:nvSpPr>
          <p:cNvPr id="23" name="Text 13"/>
          <p:cNvSpPr/>
          <p:nvPr/>
        </p:nvSpPr>
        <p:spPr>
          <a:xfrm>
            <a:off x="13768521" y="9867900"/>
            <a:ext cx="7138292"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The Dragon's Lair</a:t>
            </a:r>
            <a:endParaRPr lang="en-US" sz="4800" dirty="0"/>
          </a:p>
        </p:txBody>
      </p:sp>
      <p:sp>
        <p:nvSpPr>
          <p:cNvPr id="24" name="Text 14"/>
          <p:cNvSpPr/>
          <p:nvPr/>
        </p:nvSpPr>
        <p:spPr>
          <a:xfrm>
            <a:off x="13768521" y="10731500"/>
            <a:ext cx="7070550"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dangerous and mysterious place where dragons reside.</a:t>
            </a:r>
            <a:endParaRPr lang="en-US" sz="3200" dirty="0"/>
          </a:p>
        </p:txBody>
      </p:sp>
      <p:pic>
        <p:nvPicPr>
          <p:cNvPr id="25" name="Image 8" descr=" ">    </p:cNvPr>
          <p:cNvPicPr>
            <a:picLocks noChangeAspect="1"/>
          </p:cNvPicPr>
          <p:nvPr/>
        </p:nvPicPr>
        <p:blipFill>
          <a:blip r:embed="rId16"/>
          <a:stretch>
            <a:fillRect/>
          </a:stretch>
        </p:blipFill>
        <p:spPr>
          <a:xfrm>
            <a:off x="5093337" y="3251200"/>
            <a:ext cx="7097245" cy="96158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70134" y="584200"/>
            <a:ext cx="292137" cy="279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97737" y="8064500"/>
            <a:ext cx="228629" cy="241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0676" y="12255500"/>
            <a:ext cx="647781" cy="647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7498" y="1536700"/>
            <a:ext cx="482660" cy="482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576572" y="647700"/>
            <a:ext cx="3353219" cy="17780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2943" y="4749800"/>
            <a:ext cx="2603825" cy="12319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961045" y="10147300"/>
            <a:ext cx="1968746" cy="927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3156344" y="571500"/>
            <a:ext cx="6401600" cy="1879600"/>
          </a:xfrm>
          <a:prstGeom prst="roundRect">
            <a:avLst>
              <a:gd name="adj" fmla="val 6756811"/>
            </a:avLst>
          </a:prstGeom>
          <a:solidFill>
            <a:srgbClr val="FDD083">
              <a:alpha val="100000"/>
            </a:srgbClr>
          </a:solidFill>
          <a:ln w="101600">
            <a:solidFill>
              <a:srgbClr val="540326"/>
            </a:solidFill>
            <a:prstDash val="solid"/>
          </a:ln>
        </p:spPr>
      </p:sp>
      <p:sp>
        <p:nvSpPr>
          <p:cNvPr id="12" name="Text 2"/>
          <p:cNvSpPr/>
          <p:nvPr/>
        </p:nvSpPr>
        <p:spPr>
          <a:xfrm>
            <a:off x="3918440" y="876300"/>
            <a:ext cx="5216119" cy="1608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arcellus Regular" pitchFamily="34" charset="0"/>
                <a:ea typeface="Marcellus Regular" pitchFamily="34" charset="-122"/>
                <a:cs typeface="Marcellus Regular" pitchFamily="34" charset="-120"/>
              </a:rPr>
              <a:t>The Graph</a:t>
            </a:r>
            <a:endParaRPr lang="en-US" sz="8000" dirty="0"/>
          </a:p>
        </p:txBody>
      </p:sp>
      <p:pic>
        <p:nvPicPr>
          <p:cNvPr id="13" name="Image 8" descr=" ">    </p:cNvPr>
          <p:cNvPicPr>
            <a:picLocks noChangeAspect="1"/>
          </p:cNvPicPr>
          <p:nvPr/>
        </p:nvPicPr>
        <p:blipFill>
          <a:blip r:embed="rId16"/>
          <a:stretch>
            <a:fillRect/>
          </a:stretch>
        </p:blipFill>
        <p:spPr>
          <a:xfrm>
            <a:off x="3010276" y="3162300"/>
            <a:ext cx="18366496" cy="9258300"/>
          </a:xfrm>
          <a:prstGeom prst="rect">
            <a:avLst/>
          </a:prstGeom>
        </p:spPr>
      </p:pic>
      <p:pic>
        <p:nvPicPr>
          <p:cNvPr id="14" name="Image 9" descr=" ">    </p:cNvPr>
          <p:cNvPicPr>
            <a:picLocks noChangeAspect="1"/>
          </p:cNvPicPr>
          <p:nvPr/>
        </p:nvPicPr>
        <p:blipFill>
          <a:blip r:embed="rId17"/>
          <a:stretch>
            <a:fillRect/>
          </a:stretch>
        </p:blipFill>
        <p:spPr>
          <a:xfrm>
            <a:off x="3010276" y="3162300"/>
            <a:ext cx="18366496" cy="9258300"/>
          </a:xfrm>
          <a:prstGeom prst="rect">
            <a:avLst/>
          </a:prstGeom>
        </p:spPr>
      </p:pic>
      <p:sp>
        <p:nvSpPr>
          <p:cNvPr id="15" name="Shape 3"/>
          <p:cNvSpPr/>
          <p:nvPr/>
        </p:nvSpPr>
        <p:spPr>
          <a:xfrm>
            <a:off x="3010276" y="3162300"/>
            <a:ext cx="18366496" cy="9029700"/>
          </a:xfrm>
          <a:prstGeom prst="rect">
            <a:avLst/>
          </a:prstGeom>
          <a:noFill/>
          <a:ln/>
        </p:spPr>
      </p:sp>
      <p:sp>
        <p:nvSpPr>
          <p:cNvPr id="16" name="Shape 4"/>
          <p:cNvSpPr/>
          <p:nvPr/>
        </p:nvSpPr>
        <p:spPr>
          <a:xfrm>
            <a:off x="3010276" y="3162300"/>
            <a:ext cx="18366496" cy="609600"/>
          </a:xfrm>
          <a:prstGeom prst="rect">
            <a:avLst/>
          </a:prstGeom>
          <a:noFill/>
          <a:ln/>
        </p:spPr>
      </p:sp>
      <p:sp>
        <p:nvSpPr>
          <p:cNvPr id="17" name="Text 5"/>
          <p:cNvSpPr/>
          <p:nvPr/>
        </p:nvSpPr>
        <p:spPr>
          <a:xfrm>
            <a:off x="2874793" y="316230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12</a:t>
            </a:r>
            <a:endParaRPr lang="en-US" sz="3200" dirty="0"/>
          </a:p>
        </p:txBody>
      </p:sp>
      <p:pic>
        <p:nvPicPr>
          <p:cNvPr id="18" name="Image 10" descr=" ">    </p:cNvPr>
          <p:cNvPicPr>
            <a:picLocks noChangeAspect="1"/>
          </p:cNvPicPr>
          <p:nvPr/>
        </p:nvPicPr>
        <p:blipFill>
          <a:blip r:embed="rId18"/>
          <a:stretch>
            <a:fillRect/>
          </a:stretch>
        </p:blipFill>
        <p:spPr>
          <a:xfrm>
            <a:off x="3619952" y="3467100"/>
            <a:ext cx="17756819" cy="0"/>
          </a:xfrm>
          <a:prstGeom prst="rect">
            <a:avLst/>
          </a:prstGeom>
        </p:spPr>
      </p:pic>
      <p:pic>
        <p:nvPicPr>
          <p:cNvPr id="19" name="Image 11"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619952" y="3454400"/>
            <a:ext cx="17756819" cy="12700"/>
          </a:xfrm>
          <a:prstGeom prst="rect">
            <a:avLst/>
          </a:prstGeom>
        </p:spPr>
      </p:pic>
      <p:sp>
        <p:nvSpPr>
          <p:cNvPr id="20" name="Shape 6"/>
          <p:cNvSpPr/>
          <p:nvPr/>
        </p:nvSpPr>
        <p:spPr>
          <a:xfrm>
            <a:off x="3010276" y="4565650"/>
            <a:ext cx="18366496" cy="609600"/>
          </a:xfrm>
          <a:prstGeom prst="rect">
            <a:avLst/>
          </a:prstGeom>
          <a:noFill/>
          <a:ln/>
        </p:spPr>
      </p:sp>
      <p:sp>
        <p:nvSpPr>
          <p:cNvPr id="21" name="Text 7"/>
          <p:cNvSpPr/>
          <p:nvPr/>
        </p:nvSpPr>
        <p:spPr>
          <a:xfrm>
            <a:off x="2874793" y="456565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10</a:t>
            </a:r>
            <a:endParaRPr lang="en-US" sz="3200" dirty="0"/>
          </a:p>
        </p:txBody>
      </p:sp>
      <p:pic>
        <p:nvPicPr>
          <p:cNvPr id="22" name="Image 12" descr=" ">    </p:cNvPr>
          <p:cNvPicPr>
            <a:picLocks noChangeAspect="1"/>
          </p:cNvPicPr>
          <p:nvPr/>
        </p:nvPicPr>
        <p:blipFill>
          <a:blip r:embed="rId21"/>
          <a:stretch>
            <a:fillRect/>
          </a:stretch>
        </p:blipFill>
        <p:spPr>
          <a:xfrm>
            <a:off x="3619952" y="4870450"/>
            <a:ext cx="17756819" cy="0"/>
          </a:xfrm>
          <a:prstGeom prst="rect">
            <a:avLst/>
          </a:prstGeom>
        </p:spPr>
      </p:pic>
      <p:pic>
        <p:nvPicPr>
          <p:cNvPr id="23" name="Image 13"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619952" y="4857750"/>
            <a:ext cx="17756819" cy="12700"/>
          </a:xfrm>
          <a:prstGeom prst="rect">
            <a:avLst/>
          </a:prstGeom>
        </p:spPr>
      </p:pic>
      <p:sp>
        <p:nvSpPr>
          <p:cNvPr id="24" name="Shape 8"/>
          <p:cNvSpPr/>
          <p:nvPr/>
        </p:nvSpPr>
        <p:spPr>
          <a:xfrm>
            <a:off x="3010276" y="5969000"/>
            <a:ext cx="18366496" cy="609600"/>
          </a:xfrm>
          <a:prstGeom prst="rect">
            <a:avLst/>
          </a:prstGeom>
          <a:noFill/>
          <a:ln/>
        </p:spPr>
      </p:sp>
      <p:sp>
        <p:nvSpPr>
          <p:cNvPr id="25" name="Text 9"/>
          <p:cNvSpPr/>
          <p:nvPr/>
        </p:nvSpPr>
        <p:spPr>
          <a:xfrm>
            <a:off x="2874793" y="596900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8</a:t>
            </a:r>
            <a:endParaRPr lang="en-US" sz="3200" dirty="0"/>
          </a:p>
        </p:txBody>
      </p:sp>
      <p:pic>
        <p:nvPicPr>
          <p:cNvPr id="26" name="Image 14" descr=" ">    </p:cNvPr>
          <p:cNvPicPr>
            <a:picLocks noChangeAspect="1"/>
          </p:cNvPicPr>
          <p:nvPr/>
        </p:nvPicPr>
        <p:blipFill>
          <a:blip r:embed="rId24"/>
          <a:stretch>
            <a:fillRect/>
          </a:stretch>
        </p:blipFill>
        <p:spPr>
          <a:xfrm>
            <a:off x="3619952" y="6273800"/>
            <a:ext cx="17756819" cy="0"/>
          </a:xfrm>
          <a:prstGeom prst="rect">
            <a:avLst/>
          </a:prstGeom>
        </p:spPr>
      </p:pic>
      <p:pic>
        <p:nvPicPr>
          <p:cNvPr id="27" name="Image 15"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619952" y="6261100"/>
            <a:ext cx="17756819" cy="12700"/>
          </a:xfrm>
          <a:prstGeom prst="rect">
            <a:avLst/>
          </a:prstGeom>
        </p:spPr>
      </p:pic>
      <p:sp>
        <p:nvSpPr>
          <p:cNvPr id="28" name="Shape 10"/>
          <p:cNvSpPr/>
          <p:nvPr/>
        </p:nvSpPr>
        <p:spPr>
          <a:xfrm>
            <a:off x="3010276" y="7372350"/>
            <a:ext cx="18366496" cy="609600"/>
          </a:xfrm>
          <a:prstGeom prst="rect">
            <a:avLst/>
          </a:prstGeom>
          <a:noFill/>
          <a:ln/>
        </p:spPr>
      </p:sp>
      <p:sp>
        <p:nvSpPr>
          <p:cNvPr id="29" name="Text 11"/>
          <p:cNvSpPr/>
          <p:nvPr/>
        </p:nvSpPr>
        <p:spPr>
          <a:xfrm>
            <a:off x="2874793" y="737235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6</a:t>
            </a:r>
            <a:endParaRPr lang="en-US" sz="3200" dirty="0"/>
          </a:p>
        </p:txBody>
      </p:sp>
      <p:pic>
        <p:nvPicPr>
          <p:cNvPr id="30" name="Image 16" descr=" ">    </p:cNvPr>
          <p:cNvPicPr>
            <a:picLocks noChangeAspect="1"/>
          </p:cNvPicPr>
          <p:nvPr/>
        </p:nvPicPr>
        <p:blipFill>
          <a:blip r:embed="rId27"/>
          <a:stretch>
            <a:fillRect/>
          </a:stretch>
        </p:blipFill>
        <p:spPr>
          <a:xfrm>
            <a:off x="3619952" y="7677150"/>
            <a:ext cx="17756819" cy="0"/>
          </a:xfrm>
          <a:prstGeom prst="rect">
            <a:avLst/>
          </a:prstGeom>
        </p:spPr>
      </p:pic>
      <p:pic>
        <p:nvPicPr>
          <p:cNvPr id="31" name="Image 17"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619952" y="7664450"/>
            <a:ext cx="17756819" cy="12700"/>
          </a:xfrm>
          <a:prstGeom prst="rect">
            <a:avLst/>
          </a:prstGeom>
        </p:spPr>
      </p:pic>
      <p:sp>
        <p:nvSpPr>
          <p:cNvPr id="32" name="Shape 12"/>
          <p:cNvSpPr/>
          <p:nvPr/>
        </p:nvSpPr>
        <p:spPr>
          <a:xfrm>
            <a:off x="3010276" y="8775700"/>
            <a:ext cx="18366496" cy="609600"/>
          </a:xfrm>
          <a:prstGeom prst="rect">
            <a:avLst/>
          </a:prstGeom>
          <a:noFill/>
          <a:ln/>
        </p:spPr>
      </p:sp>
      <p:sp>
        <p:nvSpPr>
          <p:cNvPr id="33" name="Text 13"/>
          <p:cNvSpPr/>
          <p:nvPr/>
        </p:nvSpPr>
        <p:spPr>
          <a:xfrm>
            <a:off x="2874793" y="877570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4</a:t>
            </a:r>
            <a:endParaRPr lang="en-US" sz="3200" dirty="0"/>
          </a:p>
        </p:txBody>
      </p:sp>
      <p:pic>
        <p:nvPicPr>
          <p:cNvPr id="34" name="Image 18" descr=" ">    </p:cNvPr>
          <p:cNvPicPr>
            <a:picLocks noChangeAspect="1"/>
          </p:cNvPicPr>
          <p:nvPr/>
        </p:nvPicPr>
        <p:blipFill>
          <a:blip r:embed="rId30"/>
          <a:stretch>
            <a:fillRect/>
          </a:stretch>
        </p:blipFill>
        <p:spPr>
          <a:xfrm>
            <a:off x="3619952" y="9080500"/>
            <a:ext cx="17756819" cy="0"/>
          </a:xfrm>
          <a:prstGeom prst="rect">
            <a:avLst/>
          </a:prstGeom>
        </p:spPr>
      </p:pic>
      <p:pic>
        <p:nvPicPr>
          <p:cNvPr id="35" name="Image 19"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619952" y="9067800"/>
            <a:ext cx="17756819" cy="12700"/>
          </a:xfrm>
          <a:prstGeom prst="rect">
            <a:avLst/>
          </a:prstGeom>
        </p:spPr>
      </p:pic>
      <p:sp>
        <p:nvSpPr>
          <p:cNvPr id="36" name="Shape 14"/>
          <p:cNvSpPr/>
          <p:nvPr/>
        </p:nvSpPr>
        <p:spPr>
          <a:xfrm>
            <a:off x="3010276" y="10179050"/>
            <a:ext cx="18366496" cy="609600"/>
          </a:xfrm>
          <a:prstGeom prst="rect">
            <a:avLst/>
          </a:prstGeom>
          <a:noFill/>
          <a:ln/>
        </p:spPr>
      </p:sp>
      <p:sp>
        <p:nvSpPr>
          <p:cNvPr id="37" name="Text 15"/>
          <p:cNvSpPr/>
          <p:nvPr/>
        </p:nvSpPr>
        <p:spPr>
          <a:xfrm>
            <a:off x="2874793" y="1017905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2</a:t>
            </a:r>
            <a:endParaRPr lang="en-US" sz="3200" dirty="0"/>
          </a:p>
        </p:txBody>
      </p:sp>
      <p:pic>
        <p:nvPicPr>
          <p:cNvPr id="38" name="Image 20" descr=" ">    </p:cNvPr>
          <p:cNvPicPr>
            <a:picLocks noChangeAspect="1"/>
          </p:cNvPicPr>
          <p:nvPr/>
        </p:nvPicPr>
        <p:blipFill>
          <a:blip r:embed="rId33"/>
          <a:stretch>
            <a:fillRect/>
          </a:stretch>
        </p:blipFill>
        <p:spPr>
          <a:xfrm>
            <a:off x="3619952" y="10483850"/>
            <a:ext cx="17756819" cy="0"/>
          </a:xfrm>
          <a:prstGeom prst="rect">
            <a:avLst/>
          </a:prstGeom>
        </p:spPr>
      </p:pic>
      <p:pic>
        <p:nvPicPr>
          <p:cNvPr id="39" name="Image 21"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619952" y="10471150"/>
            <a:ext cx="17756819" cy="12700"/>
          </a:xfrm>
          <a:prstGeom prst="rect">
            <a:avLst/>
          </a:prstGeom>
        </p:spPr>
      </p:pic>
      <p:sp>
        <p:nvSpPr>
          <p:cNvPr id="40" name="Shape 16"/>
          <p:cNvSpPr/>
          <p:nvPr/>
        </p:nvSpPr>
        <p:spPr>
          <a:xfrm>
            <a:off x="3010276" y="11582400"/>
            <a:ext cx="18366496" cy="609600"/>
          </a:xfrm>
          <a:prstGeom prst="rect">
            <a:avLst/>
          </a:prstGeom>
          <a:noFill/>
          <a:ln/>
        </p:spPr>
      </p:sp>
      <p:sp>
        <p:nvSpPr>
          <p:cNvPr id="41" name="Text 17"/>
          <p:cNvSpPr/>
          <p:nvPr/>
        </p:nvSpPr>
        <p:spPr>
          <a:xfrm>
            <a:off x="2874793" y="1158240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0</a:t>
            </a:r>
            <a:endParaRPr lang="en-US" sz="3200" dirty="0"/>
          </a:p>
        </p:txBody>
      </p:sp>
      <p:pic>
        <p:nvPicPr>
          <p:cNvPr id="42" name="Image 22" descr=" ">    </p:cNvPr>
          <p:cNvPicPr>
            <a:picLocks noChangeAspect="1"/>
          </p:cNvPicPr>
          <p:nvPr/>
        </p:nvPicPr>
        <p:blipFill>
          <a:blip r:embed="rId36"/>
          <a:stretch>
            <a:fillRect/>
          </a:stretch>
        </p:blipFill>
        <p:spPr>
          <a:xfrm>
            <a:off x="3619952" y="12090400"/>
            <a:ext cx="17756819" cy="101600"/>
          </a:xfrm>
          <a:prstGeom prst="rect">
            <a:avLst/>
          </a:prstGeom>
        </p:spPr>
      </p:pic>
      <p:pic>
        <p:nvPicPr>
          <p:cNvPr id="43" name="Image 23"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3619952" y="12090400"/>
            <a:ext cx="17756819" cy="12700"/>
          </a:xfrm>
          <a:prstGeom prst="rect">
            <a:avLst/>
          </a:prstGeom>
        </p:spPr>
      </p:pic>
      <p:pic>
        <p:nvPicPr>
          <p:cNvPr id="44" name="Image 24"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619952" y="12090400"/>
            <a:ext cx="12702" cy="101600"/>
          </a:xfrm>
          <a:prstGeom prst="rect">
            <a:avLst/>
          </a:prstGeom>
        </p:spPr>
      </p:pic>
      <p:pic>
        <p:nvPicPr>
          <p:cNvPr id="45" name="Image 25"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21364070" y="12090400"/>
            <a:ext cx="12702" cy="101600"/>
          </a:xfrm>
          <a:prstGeom prst="rect">
            <a:avLst/>
          </a:prstGeom>
        </p:spPr>
      </p:pic>
      <p:sp>
        <p:nvSpPr>
          <p:cNvPr id="46" name="Shape 18"/>
          <p:cNvSpPr/>
          <p:nvPr/>
        </p:nvSpPr>
        <p:spPr>
          <a:xfrm>
            <a:off x="3619952" y="3162300"/>
            <a:ext cx="17756819" cy="9258300"/>
          </a:xfrm>
          <a:prstGeom prst="rect">
            <a:avLst/>
          </a:prstGeom>
          <a:noFill/>
          <a:ln/>
        </p:spPr>
      </p:sp>
      <p:pic>
        <p:nvPicPr>
          <p:cNvPr id="47" name="Image 26" descr=" ">    </p:cNvPr>
          <p:cNvPicPr>
            <a:picLocks noChangeAspect="1"/>
          </p:cNvPicPr>
          <p:nvPr/>
        </p:nvPicPr>
        <p:blipFill>
          <a:blip r:embed="rId43"/>
          <a:stretch>
            <a:fillRect/>
          </a:stretch>
        </p:blipFill>
        <p:spPr>
          <a:xfrm>
            <a:off x="3619952" y="3162300"/>
            <a:ext cx="2536689" cy="9258300"/>
          </a:xfrm>
          <a:prstGeom prst="rect">
            <a:avLst/>
          </a:prstGeom>
        </p:spPr>
      </p:pic>
      <p:sp>
        <p:nvSpPr>
          <p:cNvPr id="48" name="Text 19"/>
          <p:cNvSpPr/>
          <p:nvPr/>
        </p:nvSpPr>
        <p:spPr>
          <a:xfrm>
            <a:off x="4441322" y="12217400"/>
            <a:ext cx="872176" cy="6561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Rajdhani Regular" pitchFamily="34" charset="0"/>
                <a:ea typeface="Rajdhani Regular" pitchFamily="34" charset="-122"/>
                <a:cs typeface="Rajdhani Regular" pitchFamily="34" charset="-120"/>
              </a:rPr>
              <a:t>2015</a:t>
            </a:r>
            <a:endParaRPr lang="en-US" sz="3200" dirty="0"/>
          </a:p>
        </p:txBody>
      </p:sp>
      <p:pic>
        <p:nvPicPr>
          <p:cNvPr id="49" name="Image 27"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3619952" y="12090400"/>
            <a:ext cx="12702" cy="101600"/>
          </a:xfrm>
          <a:prstGeom prst="rect">
            <a:avLst/>
          </a:prstGeom>
        </p:spPr>
      </p:pic>
      <p:pic>
        <p:nvPicPr>
          <p:cNvPr id="50" name="Image 28" descr=" ">    </p:cNvPr>
          <p:cNvPicPr>
            <a:picLocks noChangeAspect="1"/>
          </p:cNvPicPr>
          <p:nvPr/>
        </p:nvPicPr>
        <p:blipFill>
          <a:blip r:embed="rId46"/>
          <a:stretch>
            <a:fillRect/>
          </a:stretch>
        </p:blipFill>
        <p:spPr>
          <a:xfrm>
            <a:off x="6156642" y="3162300"/>
            <a:ext cx="2536689" cy="9258300"/>
          </a:xfrm>
          <a:prstGeom prst="rect">
            <a:avLst/>
          </a:prstGeom>
        </p:spPr>
      </p:pic>
      <p:sp>
        <p:nvSpPr>
          <p:cNvPr id="51" name="Text 20"/>
          <p:cNvSpPr/>
          <p:nvPr/>
        </p:nvSpPr>
        <p:spPr>
          <a:xfrm>
            <a:off x="6978011" y="12217400"/>
            <a:ext cx="872176" cy="6561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Rajdhani Regular" pitchFamily="34" charset="0"/>
                <a:ea typeface="Rajdhani Regular" pitchFamily="34" charset="-122"/>
                <a:cs typeface="Rajdhani Regular" pitchFamily="34" charset="-120"/>
              </a:rPr>
              <a:t>2016</a:t>
            </a:r>
            <a:endParaRPr lang="en-US" sz="3200" dirty="0"/>
          </a:p>
        </p:txBody>
      </p:sp>
      <p:pic>
        <p:nvPicPr>
          <p:cNvPr id="52" name="Image 29"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6156642" y="12090400"/>
            <a:ext cx="12702" cy="101600"/>
          </a:xfrm>
          <a:prstGeom prst="rect">
            <a:avLst/>
          </a:prstGeom>
        </p:spPr>
      </p:pic>
      <p:pic>
        <p:nvPicPr>
          <p:cNvPr id="53" name="Image 30" descr=" ">    </p:cNvPr>
          <p:cNvPicPr>
            <a:picLocks noChangeAspect="1"/>
          </p:cNvPicPr>
          <p:nvPr/>
        </p:nvPicPr>
        <p:blipFill>
          <a:blip r:embed="rId49"/>
          <a:stretch>
            <a:fillRect/>
          </a:stretch>
        </p:blipFill>
        <p:spPr>
          <a:xfrm>
            <a:off x="8693328" y="3162300"/>
            <a:ext cx="2536689" cy="9258300"/>
          </a:xfrm>
          <a:prstGeom prst="rect">
            <a:avLst/>
          </a:prstGeom>
        </p:spPr>
      </p:pic>
      <p:sp>
        <p:nvSpPr>
          <p:cNvPr id="54" name="Text 21"/>
          <p:cNvSpPr/>
          <p:nvPr/>
        </p:nvSpPr>
        <p:spPr>
          <a:xfrm>
            <a:off x="9540101" y="12217400"/>
            <a:ext cx="834071" cy="6561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Rajdhani Regular" pitchFamily="34" charset="0"/>
                <a:ea typeface="Rajdhani Regular" pitchFamily="34" charset="-122"/>
                <a:cs typeface="Rajdhani Regular" pitchFamily="34" charset="-120"/>
              </a:rPr>
              <a:t>2017</a:t>
            </a:r>
            <a:endParaRPr lang="en-US" sz="3200" dirty="0"/>
          </a:p>
        </p:txBody>
      </p:sp>
      <p:pic>
        <p:nvPicPr>
          <p:cNvPr id="55" name="Image 31"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8693328" y="12090400"/>
            <a:ext cx="12702" cy="101600"/>
          </a:xfrm>
          <a:prstGeom prst="rect">
            <a:avLst/>
          </a:prstGeom>
        </p:spPr>
      </p:pic>
      <p:pic>
        <p:nvPicPr>
          <p:cNvPr id="56" name="Image 32" descr=" ">    </p:cNvPr>
          <p:cNvPicPr>
            <a:picLocks noChangeAspect="1"/>
          </p:cNvPicPr>
          <p:nvPr/>
        </p:nvPicPr>
        <p:blipFill>
          <a:blip r:embed="rId52"/>
          <a:stretch>
            <a:fillRect/>
          </a:stretch>
        </p:blipFill>
        <p:spPr>
          <a:xfrm>
            <a:off x="11230017" y="3162300"/>
            <a:ext cx="2536689" cy="9258300"/>
          </a:xfrm>
          <a:prstGeom prst="rect">
            <a:avLst/>
          </a:prstGeom>
        </p:spPr>
      </p:pic>
      <p:sp>
        <p:nvSpPr>
          <p:cNvPr id="57" name="Text 22"/>
          <p:cNvSpPr/>
          <p:nvPr/>
        </p:nvSpPr>
        <p:spPr>
          <a:xfrm>
            <a:off x="12051387" y="12217400"/>
            <a:ext cx="884877" cy="6561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Rajdhani Regular" pitchFamily="34" charset="0"/>
                <a:ea typeface="Rajdhani Regular" pitchFamily="34" charset="-122"/>
                <a:cs typeface="Rajdhani Regular" pitchFamily="34" charset="-120"/>
              </a:rPr>
              <a:t>2018</a:t>
            </a:r>
            <a:endParaRPr lang="en-US" sz="3200" dirty="0"/>
          </a:p>
        </p:txBody>
      </p:sp>
      <p:pic>
        <p:nvPicPr>
          <p:cNvPr id="58" name="Image 33"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1230017" y="12090400"/>
            <a:ext cx="12702" cy="101600"/>
          </a:xfrm>
          <a:prstGeom prst="rect">
            <a:avLst/>
          </a:prstGeom>
        </p:spPr>
      </p:pic>
      <p:pic>
        <p:nvPicPr>
          <p:cNvPr id="59" name="Image 34" descr=" ">    </p:cNvPr>
          <p:cNvPicPr>
            <a:picLocks noChangeAspect="1"/>
          </p:cNvPicPr>
          <p:nvPr/>
        </p:nvPicPr>
        <p:blipFill>
          <a:blip r:embed="rId55"/>
          <a:stretch>
            <a:fillRect/>
          </a:stretch>
        </p:blipFill>
        <p:spPr>
          <a:xfrm>
            <a:off x="13766707" y="3162300"/>
            <a:ext cx="2536689" cy="9258300"/>
          </a:xfrm>
          <a:prstGeom prst="rect">
            <a:avLst/>
          </a:prstGeom>
        </p:spPr>
      </p:pic>
      <p:sp>
        <p:nvSpPr>
          <p:cNvPr id="60" name="Text 23"/>
          <p:cNvSpPr/>
          <p:nvPr/>
        </p:nvSpPr>
        <p:spPr>
          <a:xfrm>
            <a:off x="14588076" y="12217400"/>
            <a:ext cx="872176" cy="6561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Rajdhani Regular" pitchFamily="34" charset="0"/>
                <a:ea typeface="Rajdhani Regular" pitchFamily="34" charset="-122"/>
                <a:cs typeface="Rajdhani Regular" pitchFamily="34" charset="-120"/>
              </a:rPr>
              <a:t>2019</a:t>
            </a:r>
            <a:endParaRPr lang="en-US" sz="3200" dirty="0"/>
          </a:p>
        </p:txBody>
      </p:sp>
      <p:pic>
        <p:nvPicPr>
          <p:cNvPr id="61" name="Image 35" descr=" ">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13766707" y="12090400"/>
            <a:ext cx="12702" cy="101600"/>
          </a:xfrm>
          <a:prstGeom prst="rect">
            <a:avLst/>
          </a:prstGeom>
        </p:spPr>
      </p:pic>
      <p:pic>
        <p:nvPicPr>
          <p:cNvPr id="62" name="Image 36" descr=" ">    </p:cNvPr>
          <p:cNvPicPr>
            <a:picLocks noChangeAspect="1"/>
          </p:cNvPicPr>
          <p:nvPr/>
        </p:nvPicPr>
        <p:blipFill>
          <a:blip r:embed="rId58"/>
          <a:stretch>
            <a:fillRect/>
          </a:stretch>
        </p:blipFill>
        <p:spPr>
          <a:xfrm>
            <a:off x="16303393" y="3162300"/>
            <a:ext cx="2536689" cy="9258300"/>
          </a:xfrm>
          <a:prstGeom prst="rect">
            <a:avLst/>
          </a:prstGeom>
        </p:spPr>
      </p:pic>
      <p:sp>
        <p:nvSpPr>
          <p:cNvPr id="63" name="Text 24"/>
          <p:cNvSpPr/>
          <p:nvPr/>
        </p:nvSpPr>
        <p:spPr>
          <a:xfrm>
            <a:off x="17086658" y="12217400"/>
            <a:ext cx="948385" cy="6561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Rajdhani Regular" pitchFamily="34" charset="0"/>
                <a:ea typeface="Rajdhani Regular" pitchFamily="34" charset="-122"/>
                <a:cs typeface="Rajdhani Regular" pitchFamily="34" charset="-120"/>
              </a:rPr>
              <a:t>2020</a:t>
            </a:r>
            <a:endParaRPr lang="en-US" sz="3200" dirty="0"/>
          </a:p>
        </p:txBody>
      </p:sp>
      <p:pic>
        <p:nvPicPr>
          <p:cNvPr id="64" name="Image 37" descr=" ">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6303393" y="12090400"/>
            <a:ext cx="12702" cy="101600"/>
          </a:xfrm>
          <a:prstGeom prst="rect">
            <a:avLst/>
          </a:prstGeom>
        </p:spPr>
      </p:pic>
      <p:pic>
        <p:nvPicPr>
          <p:cNvPr id="65" name="Image 38" descr=" ">    </p:cNvPr>
          <p:cNvPicPr>
            <a:picLocks noChangeAspect="1"/>
          </p:cNvPicPr>
          <p:nvPr/>
        </p:nvPicPr>
        <p:blipFill>
          <a:blip r:embed="rId61"/>
          <a:stretch>
            <a:fillRect/>
          </a:stretch>
        </p:blipFill>
        <p:spPr>
          <a:xfrm>
            <a:off x="18840082" y="3162300"/>
            <a:ext cx="2536689" cy="9258300"/>
          </a:xfrm>
          <a:prstGeom prst="rect">
            <a:avLst/>
          </a:prstGeom>
        </p:spPr>
      </p:pic>
      <p:sp>
        <p:nvSpPr>
          <p:cNvPr id="66" name="Text 25"/>
          <p:cNvSpPr/>
          <p:nvPr/>
        </p:nvSpPr>
        <p:spPr>
          <a:xfrm>
            <a:off x="19661452" y="12217400"/>
            <a:ext cx="872176" cy="6561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Rajdhani Regular" pitchFamily="34" charset="0"/>
                <a:ea typeface="Rajdhani Regular" pitchFamily="34" charset="-122"/>
                <a:cs typeface="Rajdhani Regular" pitchFamily="34" charset="-120"/>
              </a:rPr>
              <a:t>2021</a:t>
            </a:r>
            <a:endParaRPr lang="en-US" sz="3200" dirty="0"/>
          </a:p>
        </p:txBody>
      </p:sp>
      <p:pic>
        <p:nvPicPr>
          <p:cNvPr id="67" name="Image 39" descr=" ">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8840082" y="12090400"/>
            <a:ext cx="12702" cy="101600"/>
          </a:xfrm>
          <a:prstGeom prst="rect">
            <a:avLst/>
          </a:prstGeom>
        </p:spPr>
      </p:pic>
      <p:sp>
        <p:nvSpPr>
          <p:cNvPr id="68" name="Shape 26"/>
          <p:cNvSpPr/>
          <p:nvPr/>
        </p:nvSpPr>
        <p:spPr>
          <a:xfrm>
            <a:off x="5537892" y="7569200"/>
            <a:ext cx="1625803" cy="1625600"/>
          </a:xfrm>
          <a:prstGeom prst="roundRect">
            <a:avLst>
              <a:gd name="adj" fmla="val 781313"/>
            </a:avLst>
          </a:prstGeom>
          <a:solidFill>
            <a:srgbClr val="DC4A42">
              <a:alpha val="100000"/>
            </a:srgbClr>
          </a:solidFill>
          <a:ln w="50800">
            <a:solidFill>
              <a:srgbClr val="540326"/>
            </a:solidFill>
            <a:prstDash val="solid"/>
          </a:ln>
        </p:spPr>
      </p:sp>
      <p:sp>
        <p:nvSpPr>
          <p:cNvPr id="69" name="Text 27"/>
          <p:cNvSpPr/>
          <p:nvPr/>
        </p:nvSpPr>
        <p:spPr>
          <a:xfrm>
            <a:off x="6077710" y="7899400"/>
            <a:ext cx="546168" cy="965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B</a:t>
            </a:r>
            <a:endParaRPr lang="en-US" sz="4800" dirty="0"/>
          </a:p>
        </p:txBody>
      </p:sp>
      <p:sp>
        <p:nvSpPr>
          <p:cNvPr id="70" name="Shape 28"/>
          <p:cNvSpPr/>
          <p:nvPr/>
        </p:nvSpPr>
        <p:spPr>
          <a:xfrm>
            <a:off x="11672759" y="7493000"/>
            <a:ext cx="2464108" cy="2463800"/>
          </a:xfrm>
          <a:prstGeom prst="roundRect">
            <a:avLst>
              <a:gd name="adj" fmla="val 515505"/>
            </a:avLst>
          </a:prstGeom>
          <a:solidFill>
            <a:srgbClr val="FFC299">
              <a:alpha val="100000"/>
            </a:srgbClr>
          </a:solidFill>
          <a:ln w="50800">
            <a:solidFill>
              <a:srgbClr val="540326"/>
            </a:solidFill>
            <a:prstDash val="solid"/>
          </a:ln>
        </p:spPr>
      </p:sp>
      <p:sp>
        <p:nvSpPr>
          <p:cNvPr id="71" name="Text 29"/>
          <p:cNvSpPr/>
          <p:nvPr/>
        </p:nvSpPr>
        <p:spPr>
          <a:xfrm>
            <a:off x="12593624" y="8242300"/>
            <a:ext cx="622378" cy="965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C</a:t>
            </a:r>
            <a:endParaRPr lang="en-US" sz="4800" dirty="0"/>
          </a:p>
        </p:txBody>
      </p:sp>
      <p:sp>
        <p:nvSpPr>
          <p:cNvPr id="72" name="Shape 30"/>
          <p:cNvSpPr/>
          <p:nvPr/>
        </p:nvSpPr>
        <p:spPr>
          <a:xfrm>
            <a:off x="16753394" y="5384800"/>
            <a:ext cx="1105038" cy="1104900"/>
          </a:xfrm>
          <a:prstGeom prst="roundRect">
            <a:avLst>
              <a:gd name="adj" fmla="val 1149517"/>
            </a:avLst>
          </a:prstGeom>
          <a:solidFill>
            <a:srgbClr val="FFFFFF">
              <a:alpha val="100000"/>
            </a:srgbClr>
          </a:solidFill>
          <a:ln w="50800">
            <a:solidFill>
              <a:srgbClr val="540326"/>
            </a:solidFill>
            <a:prstDash val="solid"/>
          </a:ln>
        </p:spPr>
      </p:sp>
      <p:sp>
        <p:nvSpPr>
          <p:cNvPr id="73" name="Text 31"/>
          <p:cNvSpPr/>
          <p:nvPr/>
        </p:nvSpPr>
        <p:spPr>
          <a:xfrm>
            <a:off x="16994724" y="5454650"/>
            <a:ext cx="622378" cy="965200"/>
          </a:xfrm>
          <a:prstGeom prst="rect">
            <a:avLst/>
          </a:prstGeom>
          <a:noFill/>
          <a:ln/>
        </p:spPr>
        <p:txBody>
          <a:bodyPr wrap="square" lIns="0" tIns="0" rIns="0" bIns="0" rtlCol="0" anchor="ctr"/>
          <a:lstStyle/>
          <a:p>
            <a:pPr algn="ctr" indent="0" marL="0">
              <a:buNone/>
            </a:pPr>
            <a:r>
              <a:rPr lang="en-US" sz="4800" dirty="0">
                <a:solidFill>
                  <a:srgbClr val="DC4A42">
                    <a:alpha val="100000"/>
                  </a:srgbClr>
                </a:solidFill>
                <a:latin typeface="Marcellus Regular" pitchFamily="34" charset="0"/>
                <a:ea typeface="Marcellus Regular" pitchFamily="34" charset="-122"/>
                <a:cs typeface="Marcellus Regular" pitchFamily="34" charset="-120"/>
              </a:rPr>
              <a:t>A</a:t>
            </a:r>
            <a:endParaRPr lang="en-US" sz="4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93749" y="330200"/>
            <a:ext cx="2603825" cy="12319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22740" y="12496800"/>
            <a:ext cx="2692737" cy="571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927" y="12966700"/>
            <a:ext cx="419152" cy="419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51594" y="12623800"/>
            <a:ext cx="292137" cy="2794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10676" y="6692900"/>
            <a:ext cx="228629" cy="241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455407" y="584200"/>
            <a:ext cx="647781" cy="6477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804200" y="8115300"/>
            <a:ext cx="482660" cy="4826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9132441" y="1231900"/>
            <a:ext cx="6122165" cy="1879600"/>
          </a:xfrm>
          <a:prstGeom prst="roundRect">
            <a:avLst>
              <a:gd name="adj" fmla="val 6756811"/>
            </a:avLst>
          </a:prstGeom>
          <a:solidFill>
            <a:srgbClr val="FDD083">
              <a:alpha val="100000"/>
            </a:srgbClr>
          </a:solidFill>
          <a:ln w="101600">
            <a:solidFill>
              <a:srgbClr val="540326"/>
            </a:solidFill>
            <a:prstDash val="solid"/>
          </a:ln>
        </p:spPr>
      </p:sp>
      <p:sp>
        <p:nvSpPr>
          <p:cNvPr id="12" name="Text 2"/>
          <p:cNvSpPr/>
          <p:nvPr/>
        </p:nvSpPr>
        <p:spPr>
          <a:xfrm>
            <a:off x="9894537" y="1536700"/>
            <a:ext cx="4936684" cy="1608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arcellus Regular" pitchFamily="34" charset="0"/>
                <a:ea typeface="Marcellus Regular" pitchFamily="34" charset="-122"/>
                <a:cs typeface="Marcellus Regular" pitchFamily="34" charset="-120"/>
              </a:rPr>
              <a:t>Our Team</a:t>
            </a:r>
            <a:endParaRPr lang="en-US" sz="8000" dirty="0"/>
          </a:p>
        </p:txBody>
      </p:sp>
      <p:sp>
        <p:nvSpPr>
          <p:cNvPr id="13" name="Shape 3"/>
          <p:cNvSpPr/>
          <p:nvPr/>
        </p:nvSpPr>
        <p:spPr>
          <a:xfrm>
            <a:off x="2070359" y="3943350"/>
            <a:ext cx="6096762" cy="7734300"/>
          </a:xfrm>
          <a:prstGeom prst="rect">
            <a:avLst/>
          </a:prstGeom>
          <a:noFill/>
          <a:ln/>
        </p:spPr>
      </p:sp>
      <p:pic>
        <p:nvPicPr>
          <p:cNvPr id="14"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070359" y="3943350"/>
            <a:ext cx="6096762" cy="6096000"/>
          </a:xfrm>
          <a:prstGeom prst="rect">
            <a:avLst/>
          </a:prstGeom>
        </p:spPr>
      </p:pic>
      <p:sp>
        <p:nvSpPr>
          <p:cNvPr id="15" name="Shape 4"/>
          <p:cNvSpPr/>
          <p:nvPr/>
        </p:nvSpPr>
        <p:spPr>
          <a:xfrm>
            <a:off x="2070359" y="10242550"/>
            <a:ext cx="6096762" cy="1435100"/>
          </a:xfrm>
          <a:prstGeom prst="rect">
            <a:avLst/>
          </a:prstGeom>
          <a:noFill/>
          <a:ln/>
        </p:spPr>
      </p:sp>
      <p:sp>
        <p:nvSpPr>
          <p:cNvPr id="16" name="Shape 5"/>
          <p:cNvSpPr/>
          <p:nvPr/>
        </p:nvSpPr>
        <p:spPr>
          <a:xfrm>
            <a:off x="2070359" y="10242550"/>
            <a:ext cx="6096762" cy="1435100"/>
          </a:xfrm>
          <a:prstGeom prst="rect">
            <a:avLst/>
          </a:prstGeom>
          <a:noFill/>
          <a:ln/>
        </p:spPr>
      </p:sp>
      <p:sp>
        <p:nvSpPr>
          <p:cNvPr id="17" name="Text 6"/>
          <p:cNvSpPr/>
          <p:nvPr/>
        </p:nvSpPr>
        <p:spPr>
          <a:xfrm>
            <a:off x="1968746" y="10242550"/>
            <a:ext cx="6299987"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Eldruin</a:t>
            </a:r>
            <a:endParaRPr lang="en-US" sz="4800" dirty="0"/>
          </a:p>
        </p:txBody>
      </p:sp>
      <p:sp>
        <p:nvSpPr>
          <p:cNvPr id="18" name="Text 7"/>
          <p:cNvSpPr/>
          <p:nvPr/>
        </p:nvSpPr>
        <p:spPr>
          <a:xfrm>
            <a:off x="2002617" y="11156950"/>
            <a:ext cx="6232246" cy="6561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The Fire Mage</a:t>
            </a:r>
            <a:endParaRPr lang="en-US" sz="3200" dirty="0"/>
          </a:p>
        </p:txBody>
      </p:sp>
      <p:sp>
        <p:nvSpPr>
          <p:cNvPr id="19" name="Shape 8"/>
          <p:cNvSpPr/>
          <p:nvPr/>
        </p:nvSpPr>
        <p:spPr>
          <a:xfrm>
            <a:off x="9145143" y="3943350"/>
            <a:ext cx="6096762" cy="7734300"/>
          </a:xfrm>
          <a:prstGeom prst="rect">
            <a:avLst/>
          </a:prstGeom>
          <a:noFill/>
          <a:ln/>
        </p:spPr>
      </p:sp>
      <p:pic>
        <p:nvPicPr>
          <p:cNvPr id="20"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145143" y="3943350"/>
            <a:ext cx="6096762" cy="6096000"/>
          </a:xfrm>
          <a:prstGeom prst="rect">
            <a:avLst/>
          </a:prstGeom>
        </p:spPr>
      </p:pic>
      <p:sp>
        <p:nvSpPr>
          <p:cNvPr id="21" name="Shape 9"/>
          <p:cNvSpPr/>
          <p:nvPr/>
        </p:nvSpPr>
        <p:spPr>
          <a:xfrm>
            <a:off x="9145143" y="10242550"/>
            <a:ext cx="6096762" cy="1435100"/>
          </a:xfrm>
          <a:prstGeom prst="rect">
            <a:avLst/>
          </a:prstGeom>
          <a:noFill/>
          <a:ln/>
        </p:spPr>
      </p:sp>
      <p:sp>
        <p:nvSpPr>
          <p:cNvPr id="22" name="Shape 10"/>
          <p:cNvSpPr/>
          <p:nvPr/>
        </p:nvSpPr>
        <p:spPr>
          <a:xfrm>
            <a:off x="9145143" y="10242550"/>
            <a:ext cx="6096762" cy="1435100"/>
          </a:xfrm>
          <a:prstGeom prst="rect">
            <a:avLst/>
          </a:prstGeom>
          <a:noFill/>
          <a:ln/>
        </p:spPr>
      </p:sp>
      <p:sp>
        <p:nvSpPr>
          <p:cNvPr id="23" name="Text 11"/>
          <p:cNvSpPr/>
          <p:nvPr/>
        </p:nvSpPr>
        <p:spPr>
          <a:xfrm>
            <a:off x="9043530" y="10242550"/>
            <a:ext cx="6299987"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Elementalen</a:t>
            </a:r>
            <a:endParaRPr lang="en-US" sz="4800" dirty="0"/>
          </a:p>
        </p:txBody>
      </p:sp>
      <p:sp>
        <p:nvSpPr>
          <p:cNvPr id="24" name="Text 12"/>
          <p:cNvSpPr/>
          <p:nvPr/>
        </p:nvSpPr>
        <p:spPr>
          <a:xfrm>
            <a:off x="9077401" y="11156950"/>
            <a:ext cx="6232246" cy="6561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The Guardian</a:t>
            </a:r>
            <a:endParaRPr lang="en-US" sz="3200" dirty="0"/>
          </a:p>
        </p:txBody>
      </p:sp>
      <p:sp>
        <p:nvSpPr>
          <p:cNvPr id="25" name="Shape 13"/>
          <p:cNvSpPr/>
          <p:nvPr/>
        </p:nvSpPr>
        <p:spPr>
          <a:xfrm>
            <a:off x="16219927" y="3943350"/>
            <a:ext cx="6096762" cy="7734300"/>
          </a:xfrm>
          <a:prstGeom prst="rect">
            <a:avLst/>
          </a:prstGeom>
          <a:noFill/>
          <a:ln/>
        </p:spPr>
      </p:sp>
      <p:pic>
        <p:nvPicPr>
          <p:cNvPr id="26"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6219927" y="3943350"/>
            <a:ext cx="6096762" cy="6096000"/>
          </a:xfrm>
          <a:prstGeom prst="rect">
            <a:avLst/>
          </a:prstGeom>
        </p:spPr>
      </p:pic>
      <p:sp>
        <p:nvSpPr>
          <p:cNvPr id="27" name="Shape 14"/>
          <p:cNvSpPr/>
          <p:nvPr/>
        </p:nvSpPr>
        <p:spPr>
          <a:xfrm>
            <a:off x="16219927" y="10242550"/>
            <a:ext cx="6096762" cy="1435100"/>
          </a:xfrm>
          <a:prstGeom prst="rect">
            <a:avLst/>
          </a:prstGeom>
          <a:noFill/>
          <a:ln/>
        </p:spPr>
      </p:sp>
      <p:sp>
        <p:nvSpPr>
          <p:cNvPr id="28" name="Shape 15"/>
          <p:cNvSpPr/>
          <p:nvPr/>
        </p:nvSpPr>
        <p:spPr>
          <a:xfrm>
            <a:off x="16219927" y="10242550"/>
            <a:ext cx="6096762" cy="1435100"/>
          </a:xfrm>
          <a:prstGeom prst="rect">
            <a:avLst/>
          </a:prstGeom>
          <a:noFill/>
          <a:ln/>
        </p:spPr>
      </p:sp>
      <p:sp>
        <p:nvSpPr>
          <p:cNvPr id="29" name="Text 16"/>
          <p:cNvSpPr/>
          <p:nvPr/>
        </p:nvSpPr>
        <p:spPr>
          <a:xfrm>
            <a:off x="16118315" y="10242550"/>
            <a:ext cx="6299987"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Lunaria</a:t>
            </a:r>
            <a:endParaRPr lang="en-US" sz="4800" dirty="0"/>
          </a:p>
        </p:txBody>
      </p:sp>
      <p:sp>
        <p:nvSpPr>
          <p:cNvPr id="30" name="Text 17"/>
          <p:cNvSpPr/>
          <p:nvPr/>
        </p:nvSpPr>
        <p:spPr>
          <a:xfrm>
            <a:off x="16152185" y="11156950"/>
            <a:ext cx="6232246" cy="6561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The Moon Priestess</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70134" y="12623800"/>
            <a:ext cx="292137" cy="279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94511" y="5854700"/>
            <a:ext cx="228629" cy="241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0676" y="584200"/>
            <a:ext cx="647781" cy="647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64108" y="12141200"/>
            <a:ext cx="482660" cy="482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532616" y="12077700"/>
            <a:ext cx="1308264" cy="1638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0200" y="12014200"/>
            <a:ext cx="1181248" cy="17018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379197" y="2336800"/>
            <a:ext cx="2603825" cy="12319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289711" y="5588000"/>
            <a:ext cx="1968746" cy="927100"/>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663908" y="1778000"/>
            <a:ext cx="635079" cy="2362200"/>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099762" y="6515100"/>
            <a:ext cx="3149994" cy="673100"/>
          </a:xfrm>
          <a:prstGeom prst="rect">
            <a:avLst/>
          </a:prstGeom>
        </p:spPr>
      </p:pic>
      <p:sp>
        <p:nvSpPr>
          <p:cNvPr id="12" name="Shape 0"/>
          <p:cNvSpPr/>
          <p:nvPr/>
        </p:nvSpPr>
        <p:spPr>
          <a:xfrm>
            <a:off x="23370921" y="10515600"/>
            <a:ext cx="1016127" cy="3200400"/>
          </a:xfrm>
          <a:prstGeom prst="rect">
            <a:avLst/>
          </a:prstGeom>
          <a:noFill/>
          <a:ln/>
        </p:spPr>
      </p:sp>
      <p:pic>
        <p:nvPicPr>
          <p:cNvPr id="13" name="Image 10" descr=" ">    </p:cNvPr>
          <p:cNvPicPr>
            <a:picLocks noChangeAspect="1"/>
          </p:cNvPicPr>
          <p:nvPr/>
        </p:nvPicPr>
        <p:blipFill>
          <a:blip r:embed="rId21"/>
          <a:stretch>
            <a:fillRect/>
          </a:stretch>
        </p:blipFill>
        <p:spPr>
          <a:xfrm>
            <a:off x="23523340" y="10820400"/>
            <a:ext cx="711289" cy="2590800"/>
          </a:xfrm>
          <a:prstGeom prst="rect">
            <a:avLst/>
          </a:prstGeom>
        </p:spPr>
      </p:pic>
      <p:sp>
        <p:nvSpPr>
          <p:cNvPr id="14" name="Shape 1"/>
          <p:cNvSpPr/>
          <p:nvPr/>
        </p:nvSpPr>
        <p:spPr>
          <a:xfrm>
            <a:off x="7944843" y="3619500"/>
            <a:ext cx="8510064" cy="2654300"/>
          </a:xfrm>
          <a:prstGeom prst="roundRect">
            <a:avLst>
              <a:gd name="adj" fmla="val 4784727"/>
            </a:avLst>
          </a:prstGeom>
          <a:solidFill>
            <a:srgbClr val="FDD083">
              <a:alpha val="100000"/>
            </a:srgbClr>
          </a:solidFill>
          <a:ln w="101600">
            <a:solidFill>
              <a:srgbClr val="540326"/>
            </a:solidFill>
            <a:prstDash val="solid"/>
          </a:ln>
        </p:spPr>
      </p:sp>
      <p:sp>
        <p:nvSpPr>
          <p:cNvPr id="15" name="Text 2"/>
          <p:cNvSpPr/>
          <p:nvPr/>
        </p:nvSpPr>
        <p:spPr>
          <a:xfrm>
            <a:off x="8706938" y="3924300"/>
            <a:ext cx="7527808" cy="25865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arcellus Regular" pitchFamily="34" charset="0"/>
                <a:ea typeface="Marcellus Regular" pitchFamily="34" charset="-122"/>
                <a:cs typeface="Marcellus Regular" pitchFamily="34" charset="-120"/>
              </a:rPr>
              <a:t>Welcome</a:t>
            </a:r>
            <a:endParaRPr lang="en-US" sz="12800" dirty="0"/>
          </a:p>
        </p:txBody>
      </p:sp>
      <p:sp>
        <p:nvSpPr>
          <p:cNvPr id="16" name="Text 3"/>
          <p:cNvSpPr/>
          <p:nvPr/>
        </p:nvSpPr>
        <p:spPr>
          <a:xfrm>
            <a:off x="5000192" y="6921500"/>
            <a:ext cx="14399366" cy="2218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70134" y="12623800"/>
            <a:ext cx="292137" cy="279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94511" y="5854700"/>
            <a:ext cx="228629" cy="241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0676" y="584200"/>
            <a:ext cx="647781" cy="647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64108" y="12141200"/>
            <a:ext cx="482660" cy="482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532616" y="12077700"/>
            <a:ext cx="1308264" cy="1638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0200" y="12014200"/>
            <a:ext cx="1181248" cy="17018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89711" y="5588000"/>
            <a:ext cx="1968746" cy="9271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63908" y="1778000"/>
            <a:ext cx="635079" cy="236220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Shape 1"/>
          <p:cNvSpPr/>
          <p:nvPr/>
        </p:nvSpPr>
        <p:spPr>
          <a:xfrm>
            <a:off x="1663908" y="2654300"/>
            <a:ext cx="11126591" cy="9017000"/>
          </a:xfrm>
          <a:prstGeom prst="roundRect">
            <a:avLst>
              <a:gd name="adj" fmla="val 14096"/>
            </a:avLst>
          </a:prstGeom>
          <a:noFill/>
          <a:ln/>
        </p:spPr>
      </p:sp>
      <p:sp>
        <p:nvSpPr>
          <p:cNvPr id="13" name="Shape 2"/>
          <p:cNvSpPr/>
          <p:nvPr/>
        </p:nvSpPr>
        <p:spPr>
          <a:xfrm>
            <a:off x="2476810" y="3467100"/>
            <a:ext cx="9500787" cy="3149600"/>
          </a:xfrm>
          <a:prstGeom prst="roundRect">
            <a:avLst>
              <a:gd name="adj" fmla="val 4032290"/>
            </a:avLst>
          </a:prstGeom>
          <a:solidFill>
            <a:srgbClr val="FDD083">
              <a:alpha val="100000"/>
            </a:srgbClr>
          </a:solidFill>
          <a:ln w="101600">
            <a:solidFill>
              <a:srgbClr val="540326"/>
            </a:solidFill>
            <a:prstDash val="solid"/>
          </a:ln>
        </p:spPr>
      </p:sp>
      <p:sp>
        <p:nvSpPr>
          <p:cNvPr id="14" name="Text 3"/>
          <p:cNvSpPr/>
          <p:nvPr/>
        </p:nvSpPr>
        <p:spPr>
          <a:xfrm>
            <a:off x="3238905" y="3771900"/>
            <a:ext cx="8315306" cy="2878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arcellus Regular" pitchFamily="34" charset="0"/>
                <a:ea typeface="Marcellus Regular" pitchFamily="34" charset="-122"/>
                <a:cs typeface="Marcellus Regular" pitchFamily="34" charset="-120"/>
              </a:rPr>
              <a:t>Thank you for</a:t>
            </a:r>
            <a:endParaRPr lang="en-US" sz="8000" dirty="0"/>
          </a:p>
          <a:p>
            <a:pPr algn="l" indent="0" marL="0">
              <a:buNone/>
            </a:pPr>
            <a:r>
              <a:rPr lang="en-US" sz="8000" dirty="0">
                <a:solidFill>
                  <a:srgbClr val="272727">
                    <a:alpha val="100000"/>
                  </a:srgbClr>
                </a:solidFill>
                <a:latin typeface="Marcellus Regular" pitchFamily="34" charset="0"/>
                <a:ea typeface="Marcellus Regular" pitchFamily="34" charset="-122"/>
                <a:cs typeface="Marcellus Regular" pitchFamily="34" charset="-120"/>
              </a:rPr>
              <a:t>choosing EaTemp</a:t>
            </a:r>
            <a:endParaRPr lang="en-US" sz="8000" dirty="0"/>
          </a:p>
        </p:txBody>
      </p:sp>
      <p:sp>
        <p:nvSpPr>
          <p:cNvPr id="15" name="Text 4"/>
          <p:cNvSpPr/>
          <p:nvPr/>
        </p:nvSpPr>
        <p:spPr>
          <a:xfrm>
            <a:off x="2476810" y="7226300"/>
            <a:ext cx="9636271" cy="3767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As a new website, we rely on your support to grow, so please help us by sharing our site with your friends and colleagues. </a:t>
            </a:r>
            <a:endParaRPr lang="en-US" sz="3200" dirty="0"/>
          </a:p>
        </p:txBody>
      </p:sp>
      <p:pic>
        <p:nvPicPr>
          <p:cNvPr id="16"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2587273" y="1320825"/>
            <a:ext cx="9730464" cy="11081544"/>
          </a:xfrm>
          <a:prstGeom prst="rect">
            <a:avLst/>
          </a:prstGeom>
        </p:spPr>
      </p:pic>
      <p:sp>
        <p:nvSpPr>
          <p:cNvPr id="17" name="Text 5"/>
          <p:cNvSpPr/>
          <p:nvPr/>
        </p:nvSpPr>
        <p:spPr>
          <a:xfrm rot="16200000">
            <a:off x="22199488" y="8338542"/>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20"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0200" y="12077700"/>
            <a:ext cx="1308264" cy="1638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59632" y="12014200"/>
            <a:ext cx="1181248" cy="1701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92699" y="1752600"/>
            <a:ext cx="2248181" cy="482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0241" y="9639300"/>
            <a:ext cx="2235479" cy="482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51594" y="584200"/>
            <a:ext cx="292137" cy="2794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10676" y="6553200"/>
            <a:ext cx="228629" cy="241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455407" y="12255500"/>
            <a:ext cx="647781" cy="6477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804200" y="4889500"/>
            <a:ext cx="482660" cy="48260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Shape 1"/>
          <p:cNvSpPr/>
          <p:nvPr/>
        </p:nvSpPr>
        <p:spPr>
          <a:xfrm>
            <a:off x="4928216" y="615950"/>
            <a:ext cx="14530616" cy="2654300"/>
          </a:xfrm>
          <a:prstGeom prst="roundRect">
            <a:avLst>
              <a:gd name="adj" fmla="val 4784727"/>
            </a:avLst>
          </a:prstGeom>
          <a:solidFill>
            <a:srgbClr val="FDD083">
              <a:alpha val="100000"/>
            </a:srgbClr>
          </a:solidFill>
          <a:ln w="101600">
            <a:solidFill>
              <a:srgbClr val="540326"/>
            </a:solidFill>
            <a:prstDash val="solid"/>
          </a:ln>
        </p:spPr>
      </p:sp>
      <p:sp>
        <p:nvSpPr>
          <p:cNvPr id="13" name="Text 2"/>
          <p:cNvSpPr/>
          <p:nvPr/>
        </p:nvSpPr>
        <p:spPr>
          <a:xfrm>
            <a:off x="5690311" y="920750"/>
            <a:ext cx="13548360" cy="25865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arcellus Regular" pitchFamily="34" charset="0"/>
                <a:ea typeface="Marcellus Regular" pitchFamily="34" charset="-122"/>
                <a:cs typeface="Marcellus Regular" pitchFamily="34" charset="-120"/>
              </a:rPr>
              <a:t>Table of Contents</a:t>
            </a:r>
            <a:endParaRPr lang="en-US" sz="12800" dirty="0"/>
          </a:p>
        </p:txBody>
      </p:sp>
      <p:sp>
        <p:nvSpPr>
          <p:cNvPr id="14" name="Shape 3"/>
          <p:cNvSpPr/>
          <p:nvPr/>
        </p:nvSpPr>
        <p:spPr>
          <a:xfrm>
            <a:off x="1562295" y="4521200"/>
            <a:ext cx="7316114" cy="1625600"/>
          </a:xfrm>
          <a:prstGeom prst="rect">
            <a:avLst/>
          </a:prstGeom>
          <a:noFill/>
          <a:ln/>
        </p:spPr>
      </p:sp>
      <p:sp>
        <p:nvSpPr>
          <p:cNvPr id="15" name="Shape 4"/>
          <p:cNvSpPr/>
          <p:nvPr/>
        </p:nvSpPr>
        <p:spPr>
          <a:xfrm>
            <a:off x="1562295" y="4521200"/>
            <a:ext cx="1625803" cy="1625600"/>
          </a:xfrm>
          <a:prstGeom prst="roundRect">
            <a:avLst>
              <a:gd name="adj" fmla="val 781313"/>
            </a:avLst>
          </a:prstGeom>
          <a:solidFill>
            <a:srgbClr val="DC4A42">
              <a:alpha val="100000"/>
            </a:srgbClr>
          </a:solidFill>
          <a:ln w="50800">
            <a:solidFill>
              <a:srgbClr val="540326"/>
            </a:solidFill>
            <a:prstDash val="solid"/>
          </a:ln>
        </p:spPr>
      </p:sp>
      <p:sp>
        <p:nvSpPr>
          <p:cNvPr id="16" name="Text 5"/>
          <p:cNvSpPr/>
          <p:nvPr/>
        </p:nvSpPr>
        <p:spPr>
          <a:xfrm>
            <a:off x="1936992" y="4851400"/>
            <a:ext cx="876410"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01</a:t>
            </a:r>
            <a:endParaRPr lang="en-US" sz="4800" dirty="0"/>
          </a:p>
        </p:txBody>
      </p:sp>
      <p:sp>
        <p:nvSpPr>
          <p:cNvPr id="17" name="Shape 6"/>
          <p:cNvSpPr/>
          <p:nvPr/>
        </p:nvSpPr>
        <p:spPr>
          <a:xfrm>
            <a:off x="3391324" y="4641850"/>
            <a:ext cx="5487086" cy="1384300"/>
          </a:xfrm>
          <a:prstGeom prst="rect">
            <a:avLst/>
          </a:prstGeom>
          <a:noFill/>
          <a:ln/>
        </p:spPr>
      </p:sp>
      <p:sp>
        <p:nvSpPr>
          <p:cNvPr id="18" name="Text 7"/>
          <p:cNvSpPr/>
          <p:nvPr/>
        </p:nvSpPr>
        <p:spPr>
          <a:xfrm>
            <a:off x="3391324" y="464185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Introduction</a:t>
            </a:r>
            <a:endParaRPr lang="en-US" sz="4800" dirty="0"/>
          </a:p>
        </p:txBody>
      </p:sp>
      <p:sp>
        <p:nvSpPr>
          <p:cNvPr id="19" name="Text 8"/>
          <p:cNvSpPr/>
          <p:nvPr/>
        </p:nvSpPr>
        <p:spPr>
          <a:xfrm>
            <a:off x="3391324" y="55054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The Extraordinary Realm</a:t>
            </a:r>
            <a:endParaRPr lang="en-US" sz="3200" dirty="0"/>
          </a:p>
        </p:txBody>
      </p:sp>
      <p:sp>
        <p:nvSpPr>
          <p:cNvPr id="20" name="Shape 9"/>
          <p:cNvSpPr/>
          <p:nvPr/>
        </p:nvSpPr>
        <p:spPr>
          <a:xfrm>
            <a:off x="9030829" y="4521200"/>
            <a:ext cx="7316114" cy="1625600"/>
          </a:xfrm>
          <a:prstGeom prst="rect">
            <a:avLst/>
          </a:prstGeom>
          <a:noFill/>
          <a:ln/>
        </p:spPr>
      </p:sp>
      <p:sp>
        <p:nvSpPr>
          <p:cNvPr id="21" name="Shape 10"/>
          <p:cNvSpPr/>
          <p:nvPr/>
        </p:nvSpPr>
        <p:spPr>
          <a:xfrm>
            <a:off x="9030829" y="4521200"/>
            <a:ext cx="1625803" cy="1625600"/>
          </a:xfrm>
          <a:prstGeom prst="rect">
            <a:avLst/>
          </a:prstGeom>
          <a:solidFill>
            <a:srgbClr val="FDD083">
              <a:alpha val="100000"/>
            </a:srgbClr>
          </a:solidFill>
          <a:ln w="50800">
            <a:solidFill>
              <a:srgbClr val="540326"/>
            </a:solidFill>
            <a:prstDash val="solid"/>
          </a:ln>
        </p:spPr>
      </p:sp>
      <p:sp>
        <p:nvSpPr>
          <p:cNvPr id="22" name="Text 11"/>
          <p:cNvSpPr/>
          <p:nvPr/>
        </p:nvSpPr>
        <p:spPr>
          <a:xfrm>
            <a:off x="9329316" y="4851400"/>
            <a:ext cx="1028829"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02</a:t>
            </a:r>
            <a:endParaRPr lang="en-US" sz="4800" dirty="0"/>
          </a:p>
        </p:txBody>
      </p:sp>
      <p:sp>
        <p:nvSpPr>
          <p:cNvPr id="23" name="Shape 12"/>
          <p:cNvSpPr/>
          <p:nvPr/>
        </p:nvSpPr>
        <p:spPr>
          <a:xfrm>
            <a:off x="10859857" y="4641850"/>
            <a:ext cx="5487086" cy="1384300"/>
          </a:xfrm>
          <a:prstGeom prst="rect">
            <a:avLst/>
          </a:prstGeom>
          <a:noFill/>
          <a:ln/>
        </p:spPr>
      </p:sp>
      <p:sp>
        <p:nvSpPr>
          <p:cNvPr id="24" name="Text 13"/>
          <p:cNvSpPr/>
          <p:nvPr/>
        </p:nvSpPr>
        <p:spPr>
          <a:xfrm>
            <a:off x="10859857" y="464185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Encounters</a:t>
            </a:r>
            <a:endParaRPr lang="en-US" sz="4800" dirty="0"/>
          </a:p>
        </p:txBody>
      </p:sp>
      <p:sp>
        <p:nvSpPr>
          <p:cNvPr id="25" name="Text 14"/>
          <p:cNvSpPr/>
          <p:nvPr/>
        </p:nvSpPr>
        <p:spPr>
          <a:xfrm>
            <a:off x="10859857" y="55054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Unicorn Sightings</a:t>
            </a:r>
            <a:endParaRPr lang="en-US" sz="3200" dirty="0"/>
          </a:p>
        </p:txBody>
      </p:sp>
      <p:sp>
        <p:nvSpPr>
          <p:cNvPr id="26" name="Shape 15"/>
          <p:cNvSpPr/>
          <p:nvPr/>
        </p:nvSpPr>
        <p:spPr>
          <a:xfrm>
            <a:off x="1562295" y="7505700"/>
            <a:ext cx="7316114" cy="1625600"/>
          </a:xfrm>
          <a:prstGeom prst="rect">
            <a:avLst/>
          </a:prstGeom>
          <a:noFill/>
          <a:ln/>
        </p:spPr>
      </p:sp>
      <p:sp>
        <p:nvSpPr>
          <p:cNvPr id="27" name="Shape 16"/>
          <p:cNvSpPr/>
          <p:nvPr/>
        </p:nvSpPr>
        <p:spPr>
          <a:xfrm>
            <a:off x="1562295" y="7505700"/>
            <a:ext cx="1625803" cy="1625600"/>
          </a:xfrm>
          <a:prstGeom prst="rect">
            <a:avLst/>
          </a:prstGeom>
          <a:solidFill>
            <a:srgbClr val="FDD083">
              <a:alpha val="100000"/>
            </a:srgbClr>
          </a:solidFill>
          <a:ln w="50800">
            <a:solidFill>
              <a:srgbClr val="540326"/>
            </a:solidFill>
            <a:prstDash val="solid"/>
          </a:ln>
        </p:spPr>
      </p:sp>
      <p:sp>
        <p:nvSpPr>
          <p:cNvPr id="28" name="Text 17"/>
          <p:cNvSpPr/>
          <p:nvPr/>
        </p:nvSpPr>
        <p:spPr>
          <a:xfrm>
            <a:off x="1873484" y="7835900"/>
            <a:ext cx="1003425"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03</a:t>
            </a:r>
            <a:endParaRPr lang="en-US" sz="4800" dirty="0"/>
          </a:p>
        </p:txBody>
      </p:sp>
      <p:sp>
        <p:nvSpPr>
          <p:cNvPr id="29" name="Shape 18"/>
          <p:cNvSpPr/>
          <p:nvPr/>
        </p:nvSpPr>
        <p:spPr>
          <a:xfrm>
            <a:off x="3391324" y="7626350"/>
            <a:ext cx="5487086" cy="1384300"/>
          </a:xfrm>
          <a:prstGeom prst="rect">
            <a:avLst/>
          </a:prstGeom>
          <a:noFill/>
          <a:ln/>
        </p:spPr>
      </p:sp>
      <p:sp>
        <p:nvSpPr>
          <p:cNvPr id="30" name="Text 19"/>
          <p:cNvSpPr/>
          <p:nvPr/>
        </p:nvSpPr>
        <p:spPr>
          <a:xfrm>
            <a:off x="3391324" y="762635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Wonders</a:t>
            </a:r>
            <a:endParaRPr lang="en-US" sz="4800" dirty="0"/>
          </a:p>
        </p:txBody>
      </p:sp>
      <p:sp>
        <p:nvSpPr>
          <p:cNvPr id="31" name="Text 20"/>
          <p:cNvSpPr/>
          <p:nvPr/>
        </p:nvSpPr>
        <p:spPr>
          <a:xfrm>
            <a:off x="3391324" y="84899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Wishes Granted</a:t>
            </a:r>
            <a:endParaRPr lang="en-US" sz="3200" dirty="0"/>
          </a:p>
        </p:txBody>
      </p:sp>
      <p:sp>
        <p:nvSpPr>
          <p:cNvPr id="32" name="Shape 21"/>
          <p:cNvSpPr/>
          <p:nvPr/>
        </p:nvSpPr>
        <p:spPr>
          <a:xfrm>
            <a:off x="9030829" y="7505700"/>
            <a:ext cx="7316114" cy="1625600"/>
          </a:xfrm>
          <a:prstGeom prst="rect">
            <a:avLst/>
          </a:prstGeom>
          <a:noFill/>
          <a:ln/>
        </p:spPr>
      </p:sp>
      <p:sp>
        <p:nvSpPr>
          <p:cNvPr id="33" name="Shape 22"/>
          <p:cNvSpPr/>
          <p:nvPr/>
        </p:nvSpPr>
        <p:spPr>
          <a:xfrm>
            <a:off x="9030829" y="7505700"/>
            <a:ext cx="1625803" cy="1625600"/>
          </a:xfrm>
          <a:prstGeom prst="roundRect">
            <a:avLst>
              <a:gd name="adj" fmla="val 781313"/>
            </a:avLst>
          </a:prstGeom>
          <a:solidFill>
            <a:srgbClr val="DC4A42">
              <a:alpha val="100000"/>
            </a:srgbClr>
          </a:solidFill>
          <a:ln w="50800">
            <a:solidFill>
              <a:srgbClr val="540326"/>
            </a:solidFill>
            <a:prstDash val="solid"/>
          </a:ln>
        </p:spPr>
      </p:sp>
      <p:sp>
        <p:nvSpPr>
          <p:cNvPr id="34" name="Text 23"/>
          <p:cNvSpPr/>
          <p:nvPr/>
        </p:nvSpPr>
        <p:spPr>
          <a:xfrm>
            <a:off x="9316614" y="7835900"/>
            <a:ext cx="1054232"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04</a:t>
            </a:r>
            <a:endParaRPr lang="en-US" sz="4800" dirty="0"/>
          </a:p>
        </p:txBody>
      </p:sp>
      <p:sp>
        <p:nvSpPr>
          <p:cNvPr id="35" name="Shape 24"/>
          <p:cNvSpPr/>
          <p:nvPr/>
        </p:nvSpPr>
        <p:spPr>
          <a:xfrm>
            <a:off x="10859857" y="7626350"/>
            <a:ext cx="5487086" cy="1384300"/>
          </a:xfrm>
          <a:prstGeom prst="rect">
            <a:avLst/>
          </a:prstGeom>
          <a:noFill/>
          <a:ln/>
        </p:spPr>
      </p:sp>
      <p:sp>
        <p:nvSpPr>
          <p:cNvPr id="36" name="Text 25"/>
          <p:cNvSpPr/>
          <p:nvPr/>
        </p:nvSpPr>
        <p:spPr>
          <a:xfrm>
            <a:off x="10859857" y="762635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Magic</a:t>
            </a:r>
            <a:endParaRPr lang="en-US" sz="4800" dirty="0"/>
          </a:p>
        </p:txBody>
      </p:sp>
      <p:sp>
        <p:nvSpPr>
          <p:cNvPr id="37" name="Text 26"/>
          <p:cNvSpPr/>
          <p:nvPr/>
        </p:nvSpPr>
        <p:spPr>
          <a:xfrm>
            <a:off x="10859857" y="84899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Spellcasting</a:t>
            </a:r>
            <a:endParaRPr lang="en-US" sz="3200" dirty="0"/>
          </a:p>
        </p:txBody>
      </p:sp>
      <p:sp>
        <p:nvSpPr>
          <p:cNvPr id="38" name="Shape 27"/>
          <p:cNvSpPr/>
          <p:nvPr/>
        </p:nvSpPr>
        <p:spPr>
          <a:xfrm>
            <a:off x="1562295" y="10490200"/>
            <a:ext cx="7316114" cy="1625600"/>
          </a:xfrm>
          <a:prstGeom prst="rect">
            <a:avLst/>
          </a:prstGeom>
          <a:noFill/>
          <a:ln/>
        </p:spPr>
      </p:sp>
      <p:sp>
        <p:nvSpPr>
          <p:cNvPr id="39" name="Shape 28"/>
          <p:cNvSpPr/>
          <p:nvPr/>
        </p:nvSpPr>
        <p:spPr>
          <a:xfrm>
            <a:off x="1562295" y="10490200"/>
            <a:ext cx="1625803" cy="1625600"/>
          </a:xfrm>
          <a:prstGeom prst="roundRect">
            <a:avLst>
              <a:gd name="adj" fmla="val 781313"/>
            </a:avLst>
          </a:prstGeom>
          <a:solidFill>
            <a:srgbClr val="DC4A42">
              <a:alpha val="100000"/>
            </a:srgbClr>
          </a:solidFill>
          <a:ln w="50800">
            <a:solidFill>
              <a:srgbClr val="540326"/>
            </a:solidFill>
            <a:prstDash val="solid"/>
          </a:ln>
        </p:spPr>
      </p:sp>
      <p:sp>
        <p:nvSpPr>
          <p:cNvPr id="40" name="Text 29"/>
          <p:cNvSpPr/>
          <p:nvPr/>
        </p:nvSpPr>
        <p:spPr>
          <a:xfrm>
            <a:off x="1879835" y="10820400"/>
            <a:ext cx="990724"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05</a:t>
            </a:r>
            <a:endParaRPr lang="en-US" sz="4800" dirty="0"/>
          </a:p>
        </p:txBody>
      </p:sp>
      <p:sp>
        <p:nvSpPr>
          <p:cNvPr id="41" name="Shape 30"/>
          <p:cNvSpPr/>
          <p:nvPr/>
        </p:nvSpPr>
        <p:spPr>
          <a:xfrm>
            <a:off x="3391324" y="10610850"/>
            <a:ext cx="5487086" cy="1384300"/>
          </a:xfrm>
          <a:prstGeom prst="rect">
            <a:avLst/>
          </a:prstGeom>
          <a:noFill/>
          <a:ln/>
        </p:spPr>
      </p:sp>
      <p:sp>
        <p:nvSpPr>
          <p:cNvPr id="42" name="Text 31"/>
          <p:cNvSpPr/>
          <p:nvPr/>
        </p:nvSpPr>
        <p:spPr>
          <a:xfrm>
            <a:off x="3391324" y="1061085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Adventure</a:t>
            </a:r>
            <a:endParaRPr lang="en-US" sz="4800" dirty="0"/>
          </a:p>
        </p:txBody>
      </p:sp>
      <p:sp>
        <p:nvSpPr>
          <p:cNvPr id="43" name="Text 32"/>
          <p:cNvSpPr/>
          <p:nvPr/>
        </p:nvSpPr>
        <p:spPr>
          <a:xfrm>
            <a:off x="3391324" y="114744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Happily Ever After</a:t>
            </a:r>
            <a:endParaRPr lang="en-US" sz="3200" dirty="0"/>
          </a:p>
        </p:txBody>
      </p:sp>
      <p:sp>
        <p:nvSpPr>
          <p:cNvPr id="44" name="Shape 33"/>
          <p:cNvSpPr/>
          <p:nvPr/>
        </p:nvSpPr>
        <p:spPr>
          <a:xfrm>
            <a:off x="9030829" y="10490200"/>
            <a:ext cx="7316114" cy="1625600"/>
          </a:xfrm>
          <a:prstGeom prst="rect">
            <a:avLst/>
          </a:prstGeom>
          <a:noFill/>
          <a:ln/>
        </p:spPr>
      </p:sp>
      <p:sp>
        <p:nvSpPr>
          <p:cNvPr id="45" name="Shape 34"/>
          <p:cNvSpPr/>
          <p:nvPr/>
        </p:nvSpPr>
        <p:spPr>
          <a:xfrm>
            <a:off x="9030829" y="10490200"/>
            <a:ext cx="1625803" cy="1625600"/>
          </a:xfrm>
          <a:prstGeom prst="rect">
            <a:avLst/>
          </a:prstGeom>
          <a:solidFill>
            <a:srgbClr val="FDD083">
              <a:alpha val="100000"/>
            </a:srgbClr>
          </a:solidFill>
          <a:ln w="50800">
            <a:solidFill>
              <a:srgbClr val="540326"/>
            </a:solidFill>
            <a:prstDash val="solid"/>
          </a:ln>
        </p:spPr>
      </p:sp>
      <p:sp>
        <p:nvSpPr>
          <p:cNvPr id="46" name="Text 35"/>
          <p:cNvSpPr/>
          <p:nvPr/>
        </p:nvSpPr>
        <p:spPr>
          <a:xfrm>
            <a:off x="9322965" y="10820400"/>
            <a:ext cx="1041530"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06</a:t>
            </a:r>
            <a:endParaRPr lang="en-US" sz="4800" dirty="0"/>
          </a:p>
        </p:txBody>
      </p:sp>
      <p:sp>
        <p:nvSpPr>
          <p:cNvPr id="47" name="Shape 36"/>
          <p:cNvSpPr/>
          <p:nvPr/>
        </p:nvSpPr>
        <p:spPr>
          <a:xfrm>
            <a:off x="10859857" y="10610850"/>
            <a:ext cx="5487086" cy="1384300"/>
          </a:xfrm>
          <a:prstGeom prst="rect">
            <a:avLst/>
          </a:prstGeom>
          <a:noFill/>
          <a:ln/>
        </p:spPr>
      </p:sp>
      <p:sp>
        <p:nvSpPr>
          <p:cNvPr id="48" name="Text 37"/>
          <p:cNvSpPr/>
          <p:nvPr/>
        </p:nvSpPr>
        <p:spPr>
          <a:xfrm>
            <a:off x="10859857" y="1061085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Conclusion</a:t>
            </a:r>
            <a:endParaRPr lang="en-US" sz="4800" dirty="0"/>
          </a:p>
        </p:txBody>
      </p:sp>
      <p:sp>
        <p:nvSpPr>
          <p:cNvPr id="49" name="Text 38"/>
          <p:cNvSpPr/>
          <p:nvPr/>
        </p:nvSpPr>
        <p:spPr>
          <a:xfrm>
            <a:off x="10859857" y="114744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Embrace the Fantasy</a:t>
            </a:r>
            <a:endParaRPr lang="en-US" sz="3200" dirty="0"/>
          </a:p>
        </p:txBody>
      </p:sp>
      <p:pic>
        <p:nvPicPr>
          <p:cNvPr id="50"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356219" y="3822700"/>
            <a:ext cx="6096762" cy="98933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70134" y="584200"/>
            <a:ext cx="292137" cy="279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97737" y="8064500"/>
            <a:ext cx="228629" cy="241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0676" y="12255500"/>
            <a:ext cx="647781" cy="647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7498" y="1536700"/>
            <a:ext cx="482660" cy="482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576572" y="647700"/>
            <a:ext cx="3353219" cy="17780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2943" y="4749800"/>
            <a:ext cx="2603825" cy="12319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961045" y="10147300"/>
            <a:ext cx="1968746" cy="927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2667333" y="2127250"/>
            <a:ext cx="15978597" cy="1879600"/>
          </a:xfrm>
          <a:prstGeom prst="roundRect">
            <a:avLst>
              <a:gd name="adj" fmla="val 6756811"/>
            </a:avLst>
          </a:prstGeom>
          <a:solidFill>
            <a:srgbClr val="FDD083">
              <a:alpha val="100000"/>
            </a:srgbClr>
          </a:solidFill>
          <a:ln w="101600">
            <a:solidFill>
              <a:srgbClr val="540326"/>
            </a:solidFill>
            <a:prstDash val="solid"/>
          </a:ln>
        </p:spPr>
      </p:sp>
      <p:sp>
        <p:nvSpPr>
          <p:cNvPr id="12" name="Text 2"/>
          <p:cNvSpPr/>
          <p:nvPr/>
        </p:nvSpPr>
        <p:spPr>
          <a:xfrm>
            <a:off x="3429429" y="2432050"/>
            <a:ext cx="14793116" cy="1608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arcellus Regular" pitchFamily="34" charset="0"/>
                <a:ea typeface="Marcellus Regular" pitchFamily="34" charset="-122"/>
                <a:cs typeface="Marcellus Regular" pitchFamily="34" charset="-120"/>
              </a:rPr>
              <a:t>The Realm of the Extraordinary</a:t>
            </a:r>
            <a:endParaRPr lang="en-US" sz="8000" dirty="0"/>
          </a:p>
        </p:txBody>
      </p:sp>
      <p:sp>
        <p:nvSpPr>
          <p:cNvPr id="13" name="Text 3"/>
          <p:cNvSpPr/>
          <p:nvPr/>
        </p:nvSpPr>
        <p:spPr>
          <a:xfrm>
            <a:off x="2959470" y="5041900"/>
            <a:ext cx="8861474" cy="4821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4" name="Text 4"/>
          <p:cNvSpPr/>
          <p:nvPr/>
        </p:nvSpPr>
        <p:spPr>
          <a:xfrm>
            <a:off x="12701588" y="5041900"/>
            <a:ext cx="8861474" cy="4821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93749" y="330200"/>
            <a:ext cx="2603825" cy="12319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22740" y="12496800"/>
            <a:ext cx="2692737" cy="571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927" y="12966700"/>
            <a:ext cx="419152" cy="419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51594" y="12623800"/>
            <a:ext cx="292137" cy="2794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10676" y="6692900"/>
            <a:ext cx="228629" cy="241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455407" y="584200"/>
            <a:ext cx="647781" cy="6477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804200" y="8115300"/>
            <a:ext cx="482660" cy="4826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74584" y="0"/>
            <a:ext cx="18112464" cy="1371600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Shape 1"/>
          <p:cNvSpPr/>
          <p:nvPr/>
        </p:nvSpPr>
        <p:spPr>
          <a:xfrm>
            <a:off x="1778222" y="1435100"/>
            <a:ext cx="7874984" cy="5486400"/>
          </a:xfrm>
          <a:prstGeom prst="roundRect">
            <a:avLst>
              <a:gd name="adj" fmla="val 13833"/>
            </a:avLst>
          </a:prstGeom>
          <a:solidFill>
            <a:srgbClr val="FDD083">
              <a:alpha val="100000"/>
            </a:srgbClr>
          </a:solidFill>
          <a:ln w="50800">
            <a:solidFill>
              <a:srgbClr val="540326"/>
            </a:solidFill>
            <a:prstDash val="solid"/>
          </a:ln>
        </p:spPr>
      </p:sp>
      <p:pic>
        <p:nvPicPr>
          <p:cNvPr id="1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076539" y="1739900"/>
            <a:ext cx="1278352" cy="1625600"/>
          </a:xfrm>
          <a:prstGeom prst="rect">
            <a:avLst/>
          </a:prstGeom>
        </p:spPr>
      </p:pic>
      <p:sp>
        <p:nvSpPr>
          <p:cNvPr id="14" name="Shape 2"/>
          <p:cNvSpPr/>
          <p:nvPr/>
        </p:nvSpPr>
        <p:spPr>
          <a:xfrm>
            <a:off x="2184673" y="3670300"/>
            <a:ext cx="7062083" cy="2946400"/>
          </a:xfrm>
          <a:prstGeom prst="rect">
            <a:avLst/>
          </a:prstGeom>
          <a:noFill/>
          <a:ln/>
        </p:spPr>
      </p:sp>
      <p:sp>
        <p:nvSpPr>
          <p:cNvPr id="15" name="Text 3"/>
          <p:cNvSpPr/>
          <p:nvPr/>
        </p:nvSpPr>
        <p:spPr>
          <a:xfrm>
            <a:off x="2083060" y="3670300"/>
            <a:ext cx="7265308"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Unicorn Sightings</a:t>
            </a:r>
            <a:endParaRPr lang="en-US" sz="4800" dirty="0"/>
          </a:p>
        </p:txBody>
      </p:sp>
      <p:sp>
        <p:nvSpPr>
          <p:cNvPr id="16" name="Text 4"/>
          <p:cNvSpPr/>
          <p:nvPr/>
        </p:nvSpPr>
        <p:spPr>
          <a:xfrm>
            <a:off x="2116931" y="4533900"/>
            <a:ext cx="7197566" cy="2218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number of unicorns spotted in the fantasy realm and the beauty and mystery that surrounds these enchanting creatures.</a:t>
            </a:r>
            <a:endParaRPr lang="en-US" sz="3200" dirty="0"/>
          </a:p>
        </p:txBody>
      </p:sp>
      <p:sp>
        <p:nvSpPr>
          <p:cNvPr id="17" name="Shape 5"/>
          <p:cNvSpPr/>
          <p:nvPr/>
        </p:nvSpPr>
        <p:spPr>
          <a:xfrm>
            <a:off x="1778222" y="7797800"/>
            <a:ext cx="7874984" cy="4965700"/>
          </a:xfrm>
          <a:prstGeom prst="roundRect">
            <a:avLst>
              <a:gd name="adj" fmla="val 15284"/>
            </a:avLst>
          </a:prstGeom>
          <a:solidFill>
            <a:srgbClr val="FDD083">
              <a:alpha val="100000"/>
            </a:srgbClr>
          </a:solidFill>
          <a:ln w="50800">
            <a:solidFill>
              <a:srgbClr val="540326"/>
            </a:solidFill>
            <a:prstDash val="solid"/>
          </a:ln>
        </p:spPr>
      </p:sp>
      <p:pic>
        <p:nvPicPr>
          <p:cNvPr id="18"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016498" y="8102600"/>
            <a:ext cx="1398434" cy="1625600"/>
          </a:xfrm>
          <a:prstGeom prst="rect">
            <a:avLst/>
          </a:prstGeom>
        </p:spPr>
      </p:pic>
      <p:sp>
        <p:nvSpPr>
          <p:cNvPr id="19" name="Shape 6"/>
          <p:cNvSpPr/>
          <p:nvPr/>
        </p:nvSpPr>
        <p:spPr>
          <a:xfrm>
            <a:off x="2184673" y="10033000"/>
            <a:ext cx="7062083" cy="2425700"/>
          </a:xfrm>
          <a:prstGeom prst="rect">
            <a:avLst/>
          </a:prstGeom>
          <a:noFill/>
          <a:ln/>
        </p:spPr>
      </p:sp>
      <p:sp>
        <p:nvSpPr>
          <p:cNvPr id="20" name="Text 7"/>
          <p:cNvSpPr/>
          <p:nvPr/>
        </p:nvSpPr>
        <p:spPr>
          <a:xfrm>
            <a:off x="2083060" y="10033000"/>
            <a:ext cx="7265308"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Dragon Taming</a:t>
            </a:r>
            <a:endParaRPr lang="en-US" sz="4800" dirty="0"/>
          </a:p>
        </p:txBody>
      </p:sp>
      <p:sp>
        <p:nvSpPr>
          <p:cNvPr id="21" name="Text 8"/>
          <p:cNvSpPr/>
          <p:nvPr/>
        </p:nvSpPr>
        <p:spPr>
          <a:xfrm>
            <a:off x="2116931" y="10896600"/>
            <a:ext cx="7197566" cy="16975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0200" y="12077700"/>
            <a:ext cx="1308264" cy="1638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59632" y="12014200"/>
            <a:ext cx="1181248" cy="1701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92699" y="1752600"/>
            <a:ext cx="2248181" cy="482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0241" y="9639300"/>
            <a:ext cx="2235479" cy="482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51594" y="584200"/>
            <a:ext cx="292137" cy="2794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10676" y="6553200"/>
            <a:ext cx="228629" cy="241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455407" y="12255500"/>
            <a:ext cx="647781" cy="6477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804200" y="4889500"/>
            <a:ext cx="482660" cy="48260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Shape 1"/>
          <p:cNvSpPr/>
          <p:nvPr/>
        </p:nvSpPr>
        <p:spPr>
          <a:xfrm>
            <a:off x="2934067" y="1384300"/>
            <a:ext cx="8129016" cy="11214100"/>
          </a:xfrm>
          <a:prstGeom prst="rect">
            <a:avLst/>
          </a:prstGeom>
          <a:noFill/>
          <a:ln/>
        </p:spPr>
      </p:sp>
      <p:pic>
        <p:nvPicPr>
          <p:cNvPr id="1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934067" y="1384300"/>
            <a:ext cx="8129016" cy="7581900"/>
          </a:xfrm>
          <a:prstGeom prst="rect">
            <a:avLst/>
          </a:prstGeom>
        </p:spPr>
      </p:pic>
      <p:sp>
        <p:nvSpPr>
          <p:cNvPr id="14" name="Shape 2"/>
          <p:cNvSpPr/>
          <p:nvPr/>
        </p:nvSpPr>
        <p:spPr>
          <a:xfrm>
            <a:off x="2934067" y="9575800"/>
            <a:ext cx="8129016" cy="1371600"/>
          </a:xfrm>
          <a:prstGeom prst="roundRect">
            <a:avLst>
              <a:gd name="adj" fmla="val 55333"/>
            </a:avLst>
          </a:prstGeom>
          <a:solidFill>
            <a:srgbClr val="FDD083">
              <a:alpha val="100000"/>
            </a:srgbClr>
          </a:solidFill>
          <a:ln w="50800">
            <a:solidFill>
              <a:srgbClr val="540326"/>
            </a:solidFill>
            <a:prstDash val="solid"/>
          </a:ln>
        </p:spPr>
      </p:sp>
      <p:sp>
        <p:nvSpPr>
          <p:cNvPr id="15" name="Text 3"/>
          <p:cNvSpPr/>
          <p:nvPr/>
        </p:nvSpPr>
        <p:spPr>
          <a:xfrm>
            <a:off x="3696162" y="9880600"/>
            <a:ext cx="5004425"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Unicorn Sightings</a:t>
            </a:r>
            <a:endParaRPr lang="en-US" sz="4800" dirty="0"/>
          </a:p>
        </p:txBody>
      </p:sp>
      <p:sp>
        <p:nvSpPr>
          <p:cNvPr id="16" name="Shape 4"/>
          <p:cNvSpPr/>
          <p:nvPr/>
        </p:nvSpPr>
        <p:spPr>
          <a:xfrm>
            <a:off x="2934067" y="11557000"/>
            <a:ext cx="8129016" cy="1041400"/>
          </a:xfrm>
          <a:prstGeom prst="rect">
            <a:avLst/>
          </a:prstGeom>
          <a:noFill/>
          <a:ln/>
        </p:spPr>
      </p:sp>
      <p:sp>
        <p:nvSpPr>
          <p:cNvPr id="17" name="Text 5"/>
          <p:cNvSpPr/>
          <p:nvPr/>
        </p:nvSpPr>
        <p:spPr>
          <a:xfrm>
            <a:off x="2934067" y="11557000"/>
            <a:ext cx="8264500"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number of unicorns spotted in the fantasy realm and the beauty and mystery.</a:t>
            </a:r>
            <a:endParaRPr lang="en-US" sz="3200" dirty="0"/>
          </a:p>
        </p:txBody>
      </p:sp>
      <p:sp>
        <p:nvSpPr>
          <p:cNvPr id="18" name="Shape 6"/>
          <p:cNvSpPr/>
          <p:nvPr/>
        </p:nvSpPr>
        <p:spPr>
          <a:xfrm>
            <a:off x="13323965" y="1384300"/>
            <a:ext cx="8129016" cy="11214100"/>
          </a:xfrm>
          <a:prstGeom prst="rect">
            <a:avLst/>
          </a:prstGeom>
          <a:noFill/>
          <a:ln/>
        </p:spPr>
      </p:sp>
      <p:pic>
        <p:nvPicPr>
          <p:cNvPr id="19"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3323965" y="1384300"/>
            <a:ext cx="8129016" cy="7581900"/>
          </a:xfrm>
          <a:prstGeom prst="rect">
            <a:avLst/>
          </a:prstGeom>
        </p:spPr>
      </p:pic>
      <p:sp>
        <p:nvSpPr>
          <p:cNvPr id="20" name="Shape 7"/>
          <p:cNvSpPr/>
          <p:nvPr/>
        </p:nvSpPr>
        <p:spPr>
          <a:xfrm>
            <a:off x="13323965" y="9575800"/>
            <a:ext cx="8129016" cy="1371600"/>
          </a:xfrm>
          <a:prstGeom prst="roundRect">
            <a:avLst>
              <a:gd name="adj" fmla="val 55333"/>
            </a:avLst>
          </a:prstGeom>
          <a:solidFill>
            <a:srgbClr val="FDD083">
              <a:alpha val="100000"/>
            </a:srgbClr>
          </a:solidFill>
          <a:ln w="50800">
            <a:solidFill>
              <a:srgbClr val="540326"/>
            </a:solidFill>
            <a:prstDash val="solid"/>
          </a:ln>
        </p:spPr>
      </p:sp>
      <p:sp>
        <p:nvSpPr>
          <p:cNvPr id="21" name="Text 8"/>
          <p:cNvSpPr/>
          <p:nvPr/>
        </p:nvSpPr>
        <p:spPr>
          <a:xfrm>
            <a:off x="14086061" y="9880600"/>
            <a:ext cx="4458257"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Dragon Taming</a:t>
            </a:r>
            <a:endParaRPr lang="en-US" sz="4800" dirty="0"/>
          </a:p>
        </p:txBody>
      </p:sp>
      <p:sp>
        <p:nvSpPr>
          <p:cNvPr id="22" name="Shape 9"/>
          <p:cNvSpPr/>
          <p:nvPr/>
        </p:nvSpPr>
        <p:spPr>
          <a:xfrm>
            <a:off x="13323965" y="11557000"/>
            <a:ext cx="8129016" cy="1041400"/>
          </a:xfrm>
          <a:prstGeom prst="rect">
            <a:avLst/>
          </a:prstGeom>
          <a:noFill/>
          <a:ln/>
        </p:spPr>
      </p:sp>
      <p:sp>
        <p:nvSpPr>
          <p:cNvPr id="23" name="Text 10"/>
          <p:cNvSpPr/>
          <p:nvPr/>
        </p:nvSpPr>
        <p:spPr>
          <a:xfrm>
            <a:off x="13323965" y="11557000"/>
            <a:ext cx="8264500"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closer look at the art of taming dragons and the adventurers who take on these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70134" y="12623800"/>
            <a:ext cx="292137" cy="279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94511" y="5854700"/>
            <a:ext cx="228629" cy="241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0676" y="584200"/>
            <a:ext cx="647781" cy="647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64108" y="12141200"/>
            <a:ext cx="482660" cy="482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532616" y="12077700"/>
            <a:ext cx="1308264" cy="1638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0200" y="12014200"/>
            <a:ext cx="1181248" cy="17018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379197" y="2336800"/>
            <a:ext cx="2603825" cy="12319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289711" y="5588000"/>
            <a:ext cx="1968746" cy="927100"/>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663908" y="1778000"/>
            <a:ext cx="635079" cy="236220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pic>
        <p:nvPicPr>
          <p:cNvPr id="1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654632" y="516415"/>
            <a:ext cx="6068311" cy="4556472"/>
          </a:xfrm>
          <a:prstGeom prst="rect">
            <a:avLst/>
          </a:prstGeom>
        </p:spPr>
      </p:pic>
      <p:sp>
        <p:nvSpPr>
          <p:cNvPr id="14" name="Shape 1"/>
          <p:cNvSpPr/>
          <p:nvPr/>
        </p:nvSpPr>
        <p:spPr>
          <a:xfrm>
            <a:off x="7786073" y="3365500"/>
            <a:ext cx="8827603" cy="6972300"/>
          </a:xfrm>
          <a:prstGeom prst="rect">
            <a:avLst/>
          </a:prstGeom>
          <a:noFill/>
          <a:ln/>
        </p:spPr>
      </p:sp>
      <p:sp>
        <p:nvSpPr>
          <p:cNvPr id="15" name="Text 2"/>
          <p:cNvSpPr/>
          <p:nvPr/>
        </p:nvSpPr>
        <p:spPr>
          <a:xfrm>
            <a:off x="7786073" y="3365500"/>
            <a:ext cx="9030829" cy="6299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arcellus Regular" pitchFamily="34" charset="0"/>
                <a:ea typeface="Marcellus Regular" pitchFamily="34" charset="-122"/>
                <a:cs typeface="Marcellus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6" name="Text 3"/>
          <p:cNvSpPr/>
          <p:nvPr/>
        </p:nvSpPr>
        <p:spPr>
          <a:xfrm>
            <a:off x="12587273" y="9766300"/>
            <a:ext cx="4178822"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arcellus Regular" pitchFamily="34" charset="0"/>
                <a:ea typeface="Marcellus Regular" pitchFamily="34" charset="-122"/>
                <a:cs typeface="Marcellus Regular" pitchFamily="34" charset="-120"/>
              </a:rPr>
              <a:t>The Dream Weaver</a:t>
            </a:r>
            <a:endParaRPr lang="en-US" sz="3600" dirty="0"/>
          </a:p>
        </p:txBody>
      </p:sp>
      <p:pic>
        <p:nvPicPr>
          <p:cNvPr id="17"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7947343" y="5143500"/>
            <a:ext cx="4077210" cy="8572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224778" y="584200"/>
            <a:ext cx="292137" cy="279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0683" y="8064500"/>
            <a:ext cx="228629" cy="241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28591" y="12255500"/>
            <a:ext cx="647781" cy="647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116889" y="1536700"/>
            <a:ext cx="482660" cy="482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7257" y="647700"/>
            <a:ext cx="3353219" cy="17780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1079635" y="2247900"/>
            <a:ext cx="7049381" cy="2717800"/>
          </a:xfrm>
          <a:prstGeom prst="rect">
            <a:avLst/>
          </a:prstGeom>
          <a:noFill/>
          <a:ln/>
        </p:spPr>
      </p:sp>
      <p:sp>
        <p:nvSpPr>
          <p:cNvPr id="10" name="Shape 2"/>
          <p:cNvSpPr/>
          <p:nvPr/>
        </p:nvSpPr>
        <p:spPr>
          <a:xfrm>
            <a:off x="1079635" y="2247900"/>
            <a:ext cx="7049381" cy="1371600"/>
          </a:xfrm>
          <a:prstGeom prst="roundRect">
            <a:avLst>
              <a:gd name="adj" fmla="val 454000"/>
            </a:avLst>
          </a:prstGeom>
          <a:solidFill>
            <a:srgbClr val="FDD083">
              <a:alpha val="100000"/>
            </a:srgbClr>
          </a:solidFill>
          <a:ln w="50800">
            <a:solidFill>
              <a:srgbClr val="540326"/>
            </a:solidFill>
            <a:prstDash val="solid"/>
          </a:ln>
        </p:spPr>
      </p:sp>
      <p:sp>
        <p:nvSpPr>
          <p:cNvPr id="11" name="Text 3"/>
          <p:cNvSpPr/>
          <p:nvPr/>
        </p:nvSpPr>
        <p:spPr>
          <a:xfrm>
            <a:off x="1841730" y="2552700"/>
            <a:ext cx="4458257" cy="965200"/>
          </a:xfrm>
          <a:prstGeom prst="rect">
            <a:avLst/>
          </a:prstGeom>
          <a:noFill/>
          <a:ln/>
        </p:spPr>
        <p:txBody>
          <a:bodyPr wrap="square" lIns="0" tIns="0" rIns="0" bIns="0" rtlCol="0" anchor="t"/>
          <a:lstStyle/>
          <a:p>
            <a:pPr algn="l" indent="0" marL="0">
              <a:buNone/>
            </a:pPr>
            <a:r>
              <a:rPr lang="en-US" sz="4800" dirty="0">
                <a:ln w="50800">
                  <a:solidFill>
                    <a:srgbClr val="540326"/>
                  </a:solidFill>
                </a:ln>
                <a:solidFill>
                  <a:srgbClr val="0E0E0E">
                    <a:alpha val="100000"/>
                  </a:srgbClr>
                </a:solidFill>
                <a:latin typeface="Marcellus Regular" pitchFamily="34" charset="0"/>
                <a:ea typeface="Marcellus Regular" pitchFamily="34" charset="-122"/>
                <a:cs typeface="Marcellus Regular" pitchFamily="34" charset="-120"/>
              </a:rPr>
              <a:t>Dragon Taming </a:t>
            </a:r>
            <a:endParaRPr lang="en-US" sz="4800" dirty="0"/>
          </a:p>
        </p:txBody>
      </p:sp>
      <p:sp>
        <p:nvSpPr>
          <p:cNvPr id="12" name="Text 4"/>
          <p:cNvSpPr/>
          <p:nvPr/>
        </p:nvSpPr>
        <p:spPr>
          <a:xfrm>
            <a:off x="1079635" y="3924300"/>
            <a:ext cx="7184865"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guide to taming and caring for dragons in the realm of magic.</a:t>
            </a:r>
            <a:endParaRPr lang="en-US" sz="3200" dirty="0"/>
          </a:p>
        </p:txBody>
      </p:sp>
      <p:sp>
        <p:nvSpPr>
          <p:cNvPr id="13" name="Shape 5"/>
          <p:cNvSpPr/>
          <p:nvPr/>
        </p:nvSpPr>
        <p:spPr>
          <a:xfrm>
            <a:off x="8675184" y="2247900"/>
            <a:ext cx="7049381" cy="2717800"/>
          </a:xfrm>
          <a:prstGeom prst="rect">
            <a:avLst/>
          </a:prstGeom>
          <a:noFill/>
          <a:ln/>
        </p:spPr>
      </p:sp>
      <p:sp>
        <p:nvSpPr>
          <p:cNvPr id="14" name="Shape 6"/>
          <p:cNvSpPr/>
          <p:nvPr/>
        </p:nvSpPr>
        <p:spPr>
          <a:xfrm>
            <a:off x="8675184" y="2247900"/>
            <a:ext cx="7049381" cy="1371600"/>
          </a:xfrm>
          <a:prstGeom prst="roundRect">
            <a:avLst>
              <a:gd name="adj" fmla="val 454000"/>
            </a:avLst>
          </a:prstGeom>
          <a:solidFill>
            <a:srgbClr val="FFC299">
              <a:alpha val="100000"/>
            </a:srgbClr>
          </a:solidFill>
          <a:ln w="50800">
            <a:solidFill>
              <a:srgbClr val="540326"/>
            </a:solidFill>
            <a:prstDash val="solid"/>
          </a:ln>
        </p:spPr>
      </p:sp>
      <p:sp>
        <p:nvSpPr>
          <p:cNvPr id="15" name="Text 7"/>
          <p:cNvSpPr/>
          <p:nvPr/>
        </p:nvSpPr>
        <p:spPr>
          <a:xfrm>
            <a:off x="9437280" y="2552700"/>
            <a:ext cx="5436279" cy="965200"/>
          </a:xfrm>
          <a:prstGeom prst="rect">
            <a:avLst/>
          </a:prstGeom>
          <a:noFill/>
          <a:ln/>
        </p:spPr>
        <p:txBody>
          <a:bodyPr wrap="square" lIns="0" tIns="0" rIns="0" bIns="0" rtlCol="0" anchor="t"/>
          <a:lstStyle/>
          <a:p>
            <a:pPr algn="l" indent="0" marL="0">
              <a:buNone/>
            </a:pPr>
            <a:r>
              <a:rPr lang="en-US" sz="4800" dirty="0">
                <a:ln w="50800">
                  <a:solidFill>
                    <a:srgbClr val="540326"/>
                  </a:solidFill>
                </a:ln>
                <a:solidFill>
                  <a:srgbClr val="0E0E0E">
                    <a:alpha val="100000"/>
                  </a:srgbClr>
                </a:solidFill>
                <a:latin typeface="Marcellus Regular" pitchFamily="34" charset="0"/>
                <a:ea typeface="Marcellus Regular" pitchFamily="34" charset="-122"/>
                <a:cs typeface="Marcellus Regular" pitchFamily="34" charset="-120"/>
              </a:rPr>
              <a:t>The Art of Unicorn</a:t>
            </a:r>
            <a:endParaRPr lang="en-US" sz="4800" dirty="0"/>
          </a:p>
        </p:txBody>
      </p:sp>
      <p:sp>
        <p:nvSpPr>
          <p:cNvPr id="16" name="Text 8"/>
          <p:cNvSpPr/>
          <p:nvPr/>
        </p:nvSpPr>
        <p:spPr>
          <a:xfrm>
            <a:off x="8675184" y="3924300"/>
            <a:ext cx="7184865"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Tips and tricks for spotting the elusive unicorns in their natural habitat.</a:t>
            </a:r>
            <a:endParaRPr lang="en-US" sz="3200" dirty="0"/>
          </a:p>
        </p:txBody>
      </p:sp>
      <p:sp>
        <p:nvSpPr>
          <p:cNvPr id="17" name="Shape 9"/>
          <p:cNvSpPr/>
          <p:nvPr/>
        </p:nvSpPr>
        <p:spPr>
          <a:xfrm>
            <a:off x="16270734" y="2247900"/>
            <a:ext cx="7049381" cy="2717800"/>
          </a:xfrm>
          <a:prstGeom prst="rect">
            <a:avLst/>
          </a:prstGeom>
          <a:noFill/>
          <a:ln/>
        </p:spPr>
      </p:sp>
      <p:sp>
        <p:nvSpPr>
          <p:cNvPr id="18" name="Shape 10"/>
          <p:cNvSpPr/>
          <p:nvPr/>
        </p:nvSpPr>
        <p:spPr>
          <a:xfrm>
            <a:off x="16270734" y="2247900"/>
            <a:ext cx="7049381" cy="1371600"/>
          </a:xfrm>
          <a:prstGeom prst="roundRect">
            <a:avLst>
              <a:gd name="adj" fmla="val 454000"/>
            </a:avLst>
          </a:prstGeom>
          <a:solidFill>
            <a:srgbClr val="FDD083">
              <a:alpha val="100000"/>
            </a:srgbClr>
          </a:solidFill>
          <a:ln w="50800">
            <a:solidFill>
              <a:srgbClr val="540326"/>
            </a:solidFill>
            <a:prstDash val="solid"/>
          </a:ln>
        </p:spPr>
      </p:sp>
      <p:sp>
        <p:nvSpPr>
          <p:cNvPr id="19" name="Text 11"/>
          <p:cNvSpPr/>
          <p:nvPr/>
        </p:nvSpPr>
        <p:spPr>
          <a:xfrm>
            <a:off x="17032829" y="2552700"/>
            <a:ext cx="4458257" cy="965200"/>
          </a:xfrm>
          <a:prstGeom prst="rect">
            <a:avLst/>
          </a:prstGeom>
          <a:noFill/>
          <a:ln/>
        </p:spPr>
        <p:txBody>
          <a:bodyPr wrap="square" lIns="0" tIns="0" rIns="0" bIns="0" rtlCol="0" anchor="t"/>
          <a:lstStyle/>
          <a:p>
            <a:pPr algn="l" indent="0" marL="0">
              <a:buNone/>
            </a:pPr>
            <a:r>
              <a:rPr lang="en-US" sz="4800" dirty="0">
                <a:ln w="50800">
                  <a:solidFill>
                    <a:srgbClr val="540326"/>
                  </a:solidFill>
                </a:ln>
                <a:solidFill>
                  <a:srgbClr val="0E0E0E">
                    <a:alpha val="100000"/>
                  </a:srgbClr>
                </a:solidFill>
                <a:latin typeface="Marcellus Regular" pitchFamily="34" charset="0"/>
                <a:ea typeface="Marcellus Regular" pitchFamily="34" charset="-122"/>
                <a:cs typeface="Marcellus Regular" pitchFamily="34" charset="-120"/>
              </a:rPr>
              <a:t>Dragon Taming </a:t>
            </a:r>
            <a:endParaRPr lang="en-US" sz="4800" dirty="0"/>
          </a:p>
        </p:txBody>
      </p:sp>
      <p:sp>
        <p:nvSpPr>
          <p:cNvPr id="20" name="Text 12"/>
          <p:cNvSpPr/>
          <p:nvPr/>
        </p:nvSpPr>
        <p:spPr>
          <a:xfrm>
            <a:off x="16270734" y="3924300"/>
            <a:ext cx="7184865"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guide to taming and caring for dragons in the realm of magic.</a:t>
            </a:r>
            <a:endParaRPr lang="en-US" sz="3200" dirty="0"/>
          </a:p>
        </p:txBody>
      </p:sp>
      <p:pic>
        <p:nvPicPr>
          <p:cNvPr id="2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17740" y="5130800"/>
            <a:ext cx="22202375" cy="8280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4D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93749" y="330200"/>
            <a:ext cx="2603825" cy="12319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22740" y="12496800"/>
            <a:ext cx="2692737" cy="571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927" y="12966700"/>
            <a:ext cx="419152" cy="419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51594" y="12623800"/>
            <a:ext cx="292137" cy="2794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10676" y="6692900"/>
            <a:ext cx="228629" cy="241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455407" y="584200"/>
            <a:ext cx="647781" cy="6477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804200" y="8115300"/>
            <a:ext cx="482660" cy="482600"/>
          </a:xfrm>
          <a:prstGeom prst="rect">
            <a:avLst/>
          </a:prstGeom>
        </p:spPr>
      </p:pic>
      <p:sp>
        <p:nvSpPr>
          <p:cNvPr id="9" name="Shape 0"/>
          <p:cNvSpPr/>
          <p:nvPr/>
        </p:nvSpPr>
        <p:spPr>
          <a:xfrm>
            <a:off x="3499287" y="1092200"/>
            <a:ext cx="17413876" cy="1879600"/>
          </a:xfrm>
          <a:prstGeom prst="roundRect">
            <a:avLst>
              <a:gd name="adj" fmla="val 6756811"/>
            </a:avLst>
          </a:prstGeom>
          <a:solidFill>
            <a:srgbClr val="FDD083">
              <a:alpha val="100000"/>
            </a:srgbClr>
          </a:solidFill>
          <a:ln w="101600">
            <a:solidFill>
              <a:srgbClr val="540326"/>
            </a:solidFill>
            <a:prstDash val="solid"/>
          </a:ln>
        </p:spPr>
      </p:sp>
      <p:sp>
        <p:nvSpPr>
          <p:cNvPr id="10" name="Text 1"/>
          <p:cNvSpPr/>
          <p:nvPr/>
        </p:nvSpPr>
        <p:spPr>
          <a:xfrm>
            <a:off x="4261383" y="1397000"/>
            <a:ext cx="16228395" cy="1608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arcellus Regular" pitchFamily="34" charset="0"/>
                <a:ea typeface="Marcellus Regular" pitchFamily="34" charset="-122"/>
                <a:cs typeface="Marcellus Regular" pitchFamily="34" charset="-120"/>
              </a:rPr>
              <a:t>The Magic of Dragons: A Research</a:t>
            </a:r>
            <a:endParaRPr lang="en-US" sz="8000" dirty="0"/>
          </a:p>
        </p:txBody>
      </p:sp>
      <p:sp>
        <p:nvSpPr>
          <p:cNvPr id="11" name="Shape 2"/>
          <p:cNvSpPr/>
          <p:nvPr/>
        </p:nvSpPr>
        <p:spPr>
          <a:xfrm>
            <a:off x="14200375" y="4406900"/>
            <a:ext cx="8205226" cy="8204200"/>
          </a:xfrm>
          <a:prstGeom prst="rect">
            <a:avLst/>
          </a:prstGeom>
          <a:noFill/>
          <a:ln/>
        </p:spPr>
      </p:sp>
      <p:sp>
        <p:nvSpPr>
          <p:cNvPr id="12" name="Shape 3"/>
          <p:cNvSpPr/>
          <p:nvPr/>
        </p:nvSpPr>
        <p:spPr>
          <a:xfrm>
            <a:off x="14200375" y="4406900"/>
            <a:ext cx="8205226" cy="8204200"/>
          </a:xfrm>
          <a:prstGeom prst="ellipse">
            <a:avLst/>
          </a:prstGeom>
          <a:solidFill>
            <a:srgbClr val="4D4D4D">
              <a:alpha val="100000"/>
            </a:srgbClr>
          </a:solidFill>
          <a:ln w="50800">
            <a:solidFill>
              <a:srgbClr val="540326"/>
            </a:solidFill>
            <a:prstDash val="solid"/>
          </a:ln>
        </p:spPr>
      </p:sp>
      <p:sp>
        <p:nvSpPr>
          <p:cNvPr id="13" name="Shape 4"/>
          <p:cNvSpPr/>
          <p:nvPr/>
        </p:nvSpPr>
        <p:spPr>
          <a:xfrm>
            <a:off x="15229203" y="6299200"/>
            <a:ext cx="6160270" cy="6159500"/>
          </a:xfrm>
          <a:prstGeom prst="ellipse">
            <a:avLst/>
          </a:prstGeom>
          <a:solidFill>
            <a:srgbClr val="DC4A42">
              <a:alpha val="100000"/>
            </a:srgbClr>
          </a:solidFill>
          <a:ln w="50800">
            <a:solidFill>
              <a:srgbClr val="540326"/>
            </a:solidFill>
            <a:prstDash val="solid"/>
          </a:ln>
        </p:spPr>
      </p:sp>
      <p:sp>
        <p:nvSpPr>
          <p:cNvPr id="14" name="Shape 5"/>
          <p:cNvSpPr/>
          <p:nvPr/>
        </p:nvSpPr>
        <p:spPr>
          <a:xfrm>
            <a:off x="16258032" y="8178800"/>
            <a:ext cx="4089911" cy="4089400"/>
          </a:xfrm>
          <a:prstGeom prst="ellipse">
            <a:avLst/>
          </a:prstGeom>
          <a:solidFill>
            <a:srgbClr val="FDD083">
              <a:alpha val="100000"/>
            </a:srgbClr>
          </a:solidFill>
          <a:ln w="50800">
            <a:solidFill>
              <a:srgbClr val="540326"/>
            </a:solidFill>
            <a:prstDash val="solid"/>
          </a:ln>
        </p:spPr>
      </p:sp>
      <p:sp>
        <p:nvSpPr>
          <p:cNvPr id="15" name="Text 6"/>
          <p:cNvSpPr/>
          <p:nvPr/>
        </p:nvSpPr>
        <p:spPr>
          <a:xfrm>
            <a:off x="17490086" y="4927600"/>
            <a:ext cx="1600400" cy="965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6.7M</a:t>
            </a:r>
            <a:endParaRPr lang="en-US" sz="4800" dirty="0"/>
          </a:p>
        </p:txBody>
      </p:sp>
      <p:sp>
        <p:nvSpPr>
          <p:cNvPr id="16" name="Text 7"/>
          <p:cNvSpPr/>
          <p:nvPr/>
        </p:nvSpPr>
        <p:spPr>
          <a:xfrm>
            <a:off x="17515489" y="9740900"/>
            <a:ext cx="1587698" cy="965200"/>
          </a:xfrm>
          <a:prstGeom prst="rect">
            <a:avLst/>
          </a:prstGeom>
          <a:noFill/>
          <a:ln/>
        </p:spPr>
        <p:txBody>
          <a:bodyPr wrap="square" lIns="0" tIns="0" rIns="0" bIns="0" rtlCol="0" anchor="ctr"/>
          <a:lstStyle/>
          <a:p>
            <a:pPr algn="ctr" indent="0" marL="0">
              <a:buNone/>
            </a:pPr>
            <a:r>
              <a:rPr lang="en-US" sz="4800" dirty="0">
                <a:solidFill>
                  <a:srgbClr val="540326">
                    <a:alpha val="100000"/>
                  </a:srgbClr>
                </a:solidFill>
                <a:latin typeface="Marcellus Regular" pitchFamily="34" charset="0"/>
                <a:ea typeface="Marcellus Regular" pitchFamily="34" charset="-122"/>
                <a:cs typeface="Marcellus Regular" pitchFamily="34" charset="-120"/>
              </a:rPr>
              <a:t>2.3M</a:t>
            </a:r>
            <a:endParaRPr lang="en-US" sz="4800" dirty="0"/>
          </a:p>
        </p:txBody>
      </p:sp>
      <p:sp>
        <p:nvSpPr>
          <p:cNvPr id="17" name="Text 8"/>
          <p:cNvSpPr/>
          <p:nvPr/>
        </p:nvSpPr>
        <p:spPr>
          <a:xfrm>
            <a:off x="17477384" y="6807200"/>
            <a:ext cx="1651206" cy="965200"/>
          </a:xfrm>
          <a:prstGeom prst="rect">
            <a:avLst/>
          </a:prstGeom>
          <a:noFill/>
          <a:ln/>
        </p:spPr>
        <p:txBody>
          <a:bodyPr wrap="square" lIns="0" tIns="0" rIns="0" bIns="0" rtlCol="0" anchor="ctr"/>
          <a:lstStyle/>
          <a:p>
            <a:pPr algn="ctr" indent="0" marL="0">
              <a:buNone/>
            </a:pPr>
            <a:r>
              <a:rPr lang="en-US" sz="4800" dirty="0">
                <a:solidFill>
                  <a:srgbClr val="540326">
                    <a:alpha val="100000"/>
                  </a:srgbClr>
                </a:solidFill>
                <a:latin typeface="Marcellus Regular" pitchFamily="34" charset="0"/>
                <a:ea typeface="Marcellus Regular" pitchFamily="34" charset="-122"/>
                <a:cs typeface="Marcellus Regular" pitchFamily="34" charset="-120"/>
              </a:rPr>
              <a:t>4.4M</a:t>
            </a:r>
            <a:endParaRPr lang="en-US" sz="4800" dirty="0"/>
          </a:p>
        </p:txBody>
      </p:sp>
      <p:sp>
        <p:nvSpPr>
          <p:cNvPr id="18" name="Shape 9"/>
          <p:cNvSpPr/>
          <p:nvPr/>
        </p:nvSpPr>
        <p:spPr>
          <a:xfrm>
            <a:off x="23370921" y="10515600"/>
            <a:ext cx="1016127" cy="3200400"/>
          </a:xfrm>
          <a:prstGeom prst="rect">
            <a:avLst/>
          </a:prstGeom>
          <a:noFill/>
          <a:ln/>
        </p:spPr>
      </p:sp>
      <p:pic>
        <p:nvPicPr>
          <p:cNvPr id="19"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20" name="Shape 10"/>
          <p:cNvSpPr/>
          <p:nvPr/>
        </p:nvSpPr>
        <p:spPr>
          <a:xfrm>
            <a:off x="3734267" y="3594100"/>
            <a:ext cx="8459257" cy="2362200"/>
          </a:xfrm>
          <a:prstGeom prst="rect">
            <a:avLst/>
          </a:prstGeom>
          <a:noFill/>
          <a:ln/>
        </p:spPr>
      </p:sp>
      <p:pic>
        <p:nvPicPr>
          <p:cNvPr id="2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734267" y="3594100"/>
            <a:ext cx="819724" cy="1016000"/>
          </a:xfrm>
          <a:prstGeom prst="rect">
            <a:avLst/>
          </a:prstGeom>
        </p:spPr>
      </p:pic>
      <p:sp>
        <p:nvSpPr>
          <p:cNvPr id="22" name="Shape 11"/>
          <p:cNvSpPr/>
          <p:nvPr/>
        </p:nvSpPr>
        <p:spPr>
          <a:xfrm>
            <a:off x="3734267" y="4914900"/>
            <a:ext cx="8459257" cy="1041400"/>
          </a:xfrm>
          <a:prstGeom prst="rect">
            <a:avLst/>
          </a:prstGeom>
          <a:noFill/>
          <a:ln/>
        </p:spPr>
      </p:sp>
      <p:sp>
        <p:nvSpPr>
          <p:cNvPr id="23" name="Text 12"/>
          <p:cNvSpPr/>
          <p:nvPr/>
        </p:nvSpPr>
        <p:spPr>
          <a:xfrm>
            <a:off x="3734267" y="4914900"/>
            <a:ext cx="8594741"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"The Art of Archery": Discover the intricacies of the Art of Archery .</a:t>
            </a:r>
            <a:endParaRPr lang="en-US" sz="3200" dirty="0"/>
          </a:p>
        </p:txBody>
      </p:sp>
      <p:sp>
        <p:nvSpPr>
          <p:cNvPr id="24" name="Shape 13"/>
          <p:cNvSpPr/>
          <p:nvPr/>
        </p:nvSpPr>
        <p:spPr>
          <a:xfrm>
            <a:off x="3734267" y="6946900"/>
            <a:ext cx="8459257" cy="2362200"/>
          </a:xfrm>
          <a:prstGeom prst="rect">
            <a:avLst/>
          </a:prstGeom>
          <a:noFill/>
          <a:ln/>
        </p:spPr>
      </p:sp>
      <p:pic>
        <p:nvPicPr>
          <p:cNvPr id="25"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734267" y="6946900"/>
            <a:ext cx="1036503" cy="1016000"/>
          </a:xfrm>
          <a:prstGeom prst="rect">
            <a:avLst/>
          </a:prstGeom>
        </p:spPr>
      </p:pic>
      <p:sp>
        <p:nvSpPr>
          <p:cNvPr id="26" name="Shape 14"/>
          <p:cNvSpPr/>
          <p:nvPr/>
        </p:nvSpPr>
        <p:spPr>
          <a:xfrm>
            <a:off x="3734267" y="8267700"/>
            <a:ext cx="8459257" cy="1041400"/>
          </a:xfrm>
          <a:prstGeom prst="rect">
            <a:avLst/>
          </a:prstGeom>
          <a:noFill/>
          <a:ln/>
        </p:spPr>
      </p:sp>
      <p:sp>
        <p:nvSpPr>
          <p:cNvPr id="27" name="Text 15"/>
          <p:cNvSpPr/>
          <p:nvPr/>
        </p:nvSpPr>
        <p:spPr>
          <a:xfrm>
            <a:off x="3734267" y="8267700"/>
            <a:ext cx="8594741"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"The Music of the Elves": Immerse yourself in the enchanting music of the elves.</a:t>
            </a:r>
            <a:endParaRPr lang="en-US" sz="3200" dirty="0"/>
          </a:p>
        </p:txBody>
      </p:sp>
      <p:sp>
        <p:nvSpPr>
          <p:cNvPr id="28" name="Shape 16"/>
          <p:cNvSpPr/>
          <p:nvPr/>
        </p:nvSpPr>
        <p:spPr>
          <a:xfrm>
            <a:off x="3734267" y="10299700"/>
            <a:ext cx="8459257" cy="2362200"/>
          </a:xfrm>
          <a:prstGeom prst="rect">
            <a:avLst/>
          </a:prstGeom>
          <a:noFill/>
          <a:ln/>
        </p:spPr>
      </p:sp>
      <p:pic>
        <p:nvPicPr>
          <p:cNvPr id="29"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734267" y="10299700"/>
            <a:ext cx="1139769" cy="1016000"/>
          </a:xfrm>
          <a:prstGeom prst="rect">
            <a:avLst/>
          </a:prstGeom>
        </p:spPr>
      </p:pic>
      <p:sp>
        <p:nvSpPr>
          <p:cNvPr id="30" name="Shape 17"/>
          <p:cNvSpPr/>
          <p:nvPr/>
        </p:nvSpPr>
        <p:spPr>
          <a:xfrm>
            <a:off x="3734267" y="11620500"/>
            <a:ext cx="8459257" cy="1041400"/>
          </a:xfrm>
          <a:prstGeom prst="rect">
            <a:avLst/>
          </a:prstGeom>
          <a:noFill/>
          <a:ln/>
        </p:spPr>
      </p:sp>
      <p:sp>
        <p:nvSpPr>
          <p:cNvPr id="31" name="Text 18"/>
          <p:cNvSpPr/>
          <p:nvPr/>
        </p:nvSpPr>
        <p:spPr>
          <a:xfrm>
            <a:off x="3734267" y="11620500"/>
            <a:ext cx="8594741"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2023-08-16T07:21:18Z</dcterms:created>
  <dcterms:modified xsi:type="dcterms:W3CDTF">2023-08-16T07:21:18Z</dcterms:modified>
</cp:coreProperties>
</file>