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slideLayout" Target="../slideLayouts/slideLayout1.xml"/><Relationship Id="rId1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slideLayout" Target="../slideLayouts/slideLayout1.xml"/><Relationship Id="rId1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slideLayout" Target="../slideLayouts/slideLayout1.xml"/><Relationship Id="rId1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image" Target="../media/image-13-14.png"/><Relationship Id="rId15" Type="http://schemas.openxmlformats.org/officeDocument/2006/relationships/image" Target="../media/image-13-15.png"/><Relationship Id="rId16" Type="http://schemas.openxmlformats.org/officeDocument/2006/relationships/image" Target="../media/image-13-16.png"/><Relationship Id="rId17" Type="http://schemas.openxmlformats.org/officeDocument/2006/relationships/image" Target="../media/image-13-17.png"/><Relationship Id="rId18" Type="http://schemas.openxmlformats.org/officeDocument/2006/relationships/image" Target="../media/image-13-18.png"/><Relationship Id="rId19" Type="http://schemas.openxmlformats.org/officeDocument/2006/relationships/image" Target="../media/image-13-19.png"/><Relationship Id="rId20" Type="http://schemas.openxmlformats.org/officeDocument/2006/relationships/image" Target="../media/image-13-20.png"/><Relationship Id="rId21" Type="http://schemas.openxmlformats.org/officeDocument/2006/relationships/image" Target="../media/image-13-21.png"/><Relationship Id="rId22" Type="http://schemas.openxmlformats.org/officeDocument/2006/relationships/image" Target="../media/image-13-22.png"/><Relationship Id="rId23" Type="http://schemas.openxmlformats.org/officeDocument/2006/relationships/image" Target="../media/image-13-23.png"/><Relationship Id="rId24" Type="http://schemas.openxmlformats.org/officeDocument/2006/relationships/image" Target="../media/image-13-24.png"/><Relationship Id="rId25" Type="http://schemas.openxmlformats.org/officeDocument/2006/relationships/image" Target="../media/image-13-25.png"/><Relationship Id="rId26" Type="http://schemas.openxmlformats.org/officeDocument/2006/relationships/image" Target="../media/image-13-26.png"/><Relationship Id="rId27" Type="http://schemas.openxmlformats.org/officeDocument/2006/relationships/image" Target="../media/image-13-27.png"/><Relationship Id="rId28" Type="http://schemas.openxmlformats.org/officeDocument/2006/relationships/image" Target="../media/image-13-28.png"/><Relationship Id="rId29" Type="http://schemas.openxmlformats.org/officeDocument/2006/relationships/image" Target="../media/image-13-29.png"/><Relationship Id="rId30" Type="http://schemas.openxmlformats.org/officeDocument/2006/relationships/image" Target="../media/image-13-30.png"/><Relationship Id="rId31" Type="http://schemas.openxmlformats.org/officeDocument/2006/relationships/image" Target="../media/image-13-31.png"/><Relationship Id="rId32" Type="http://schemas.openxmlformats.org/officeDocument/2006/relationships/image" Target="../media/image-13-32.png"/><Relationship Id="rId33" Type="http://schemas.openxmlformats.org/officeDocument/2006/relationships/image" Target="../media/image-13-33.png"/><Relationship Id="rId34" Type="http://schemas.openxmlformats.org/officeDocument/2006/relationships/slideLayout" Target="../slideLayouts/slideLayout1.xml"/><Relationship Id="rId3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slideLayout" Target="../slideLayouts/slideLayout1.xml"/><Relationship Id="rId1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slideLayout" Target="../slideLayouts/slideLayout1.xml"/><Relationship Id="rId1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slideLayout" Target="../slideLayouts/slideLayout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png"/><Relationship Id="rId12" Type="http://schemas.openxmlformats.org/officeDocument/2006/relationships/image" Target="../media/image-17-12.png"/><Relationship Id="rId13" Type="http://schemas.openxmlformats.org/officeDocument/2006/relationships/image" Target="../media/image-17-13.png"/><Relationship Id="rId14" Type="http://schemas.openxmlformats.org/officeDocument/2006/relationships/image" Target="../media/image-17-14.png"/><Relationship Id="rId15" Type="http://schemas.openxmlformats.org/officeDocument/2006/relationships/image" Target="../media/image-17-15.png"/><Relationship Id="rId16" Type="http://schemas.openxmlformats.org/officeDocument/2006/relationships/image" Target="../media/image-17-16.png"/><Relationship Id="rId17" Type="http://schemas.openxmlformats.org/officeDocument/2006/relationships/image" Target="../media/image-17-17.png"/><Relationship Id="rId18" Type="http://schemas.openxmlformats.org/officeDocument/2006/relationships/image" Target="../media/image-17-18.png"/><Relationship Id="rId19" Type="http://schemas.openxmlformats.org/officeDocument/2006/relationships/image" Target="../media/image-17-19.png"/><Relationship Id="rId20" Type="http://schemas.openxmlformats.org/officeDocument/2006/relationships/image" Target="../media/image-17-20.png"/><Relationship Id="rId21" Type="http://schemas.openxmlformats.org/officeDocument/2006/relationships/image" Target="../media/image-17-21.png"/><Relationship Id="rId22" Type="http://schemas.openxmlformats.org/officeDocument/2006/relationships/image" Target="../media/image-17-22.png"/><Relationship Id="rId23" Type="http://schemas.openxmlformats.org/officeDocument/2006/relationships/image" Target="../media/image-17-23.png"/><Relationship Id="rId24" Type="http://schemas.openxmlformats.org/officeDocument/2006/relationships/image" Target="../media/image-17-24.png"/><Relationship Id="rId25" Type="http://schemas.openxmlformats.org/officeDocument/2006/relationships/image" Target="../media/image-17-25.png"/><Relationship Id="rId26" Type="http://schemas.openxmlformats.org/officeDocument/2006/relationships/image" Target="../media/image-17-26.png"/><Relationship Id="rId27" Type="http://schemas.openxmlformats.org/officeDocument/2006/relationships/image" Target="../media/image-17-27.png"/><Relationship Id="rId28" Type="http://schemas.openxmlformats.org/officeDocument/2006/relationships/image" Target="../media/image-17-28.png"/><Relationship Id="rId29" Type="http://schemas.openxmlformats.org/officeDocument/2006/relationships/image" Target="../media/image-17-29.png"/><Relationship Id="rId30" Type="http://schemas.openxmlformats.org/officeDocument/2006/relationships/image" Target="../media/image-17-30.png"/><Relationship Id="rId31" Type="http://schemas.openxmlformats.org/officeDocument/2006/relationships/image" Target="../media/image-17-31.png"/><Relationship Id="rId32" Type="http://schemas.openxmlformats.org/officeDocument/2006/relationships/image" Target="../media/image-17-32.png"/><Relationship Id="rId33" Type="http://schemas.openxmlformats.org/officeDocument/2006/relationships/image" Target="../media/image-17-33.png"/><Relationship Id="rId34" Type="http://schemas.openxmlformats.org/officeDocument/2006/relationships/image" Target="../media/image-17-34.png"/><Relationship Id="rId35" Type="http://schemas.openxmlformats.org/officeDocument/2006/relationships/image" Target="../media/image-17-35.png"/><Relationship Id="rId36" Type="http://schemas.openxmlformats.org/officeDocument/2006/relationships/image" Target="../media/image-17-36.png"/><Relationship Id="rId37" Type="http://schemas.openxmlformats.org/officeDocument/2006/relationships/image" Target="../media/image-17-37.png"/><Relationship Id="rId38" Type="http://schemas.openxmlformats.org/officeDocument/2006/relationships/image" Target="../media/image-17-38.png"/><Relationship Id="rId39" Type="http://schemas.openxmlformats.org/officeDocument/2006/relationships/image" Target="../media/image-17-39.png"/><Relationship Id="rId40" Type="http://schemas.openxmlformats.org/officeDocument/2006/relationships/image" Target="../media/image-17-40.png"/><Relationship Id="rId41" Type="http://schemas.openxmlformats.org/officeDocument/2006/relationships/image" Target="../media/image-17-41.png"/><Relationship Id="rId42" Type="http://schemas.openxmlformats.org/officeDocument/2006/relationships/image" Target="../media/image-17-42.png"/><Relationship Id="rId43" Type="http://schemas.openxmlformats.org/officeDocument/2006/relationships/image" Target="../media/image-17-43.png"/><Relationship Id="rId44" Type="http://schemas.openxmlformats.org/officeDocument/2006/relationships/image" Target="../media/image-17-44.png"/><Relationship Id="rId45" Type="http://schemas.openxmlformats.org/officeDocument/2006/relationships/slideLayout" Target="../slideLayouts/slideLayout1.xml"/><Relationship Id="rId4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png"/><Relationship Id="rId14" Type="http://schemas.openxmlformats.org/officeDocument/2006/relationships/image" Target="../media/image-18-14.png"/><Relationship Id="rId15" Type="http://schemas.openxmlformats.org/officeDocument/2006/relationships/image" Target="../media/image-18-15.png"/><Relationship Id="rId16" Type="http://schemas.openxmlformats.org/officeDocument/2006/relationships/slideLayout" Target="../slideLayouts/slideLayout1.xml"/><Relationship Id="rId1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slideLayout" Target="../slideLayouts/slideLayout1.xml"/><Relationship Id="rId1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1.xml"/><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0" Type="http://schemas.openxmlformats.org/officeDocument/2006/relationships/hyperlink" Target="https://unsplash.com/" TargetMode="External"/><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1" Type="http://schemas.openxmlformats.org/officeDocument/2006/relationships/image" Target="../media/image-20-10.png"/><Relationship Id="rId12" Type="http://schemas.openxmlformats.org/officeDocument/2006/relationships/slideLayout" Target="../slideLayouts/slideLayout1.xml"/><Relationship Id="rId13"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slideLayout" Target="../slideLayouts/slideLayout1.xml"/><Relationship Id="rId1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slideLayout" Target="../slideLayouts/slideLayout1.xml"/><Relationship Id="rId1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slideLayout" Target="../slideLayouts/slideLayout1.xml"/><Relationship Id="rId1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slideLayout" Target="../slideLayouts/slideLayout1.xml"/><Relationship Id="rId1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95275" y="247650"/>
            <a:ext cx="1952625" cy="923925"/>
          </a:xfrm>
          <a:prstGeom prst="rect">
            <a:avLst/>
          </a:prstGeom>
        </p:spPr>
      </p:pic>
      <p:pic>
        <p:nvPicPr>
          <p:cNvPr id="3" name="Image 1" descr="preencoded.png">    </p:cNvPr>
          <p:cNvPicPr>
            <a:picLocks noChangeAspect="1"/>
          </p:cNvPicPr>
          <p:nvPr/>
        </p:nvPicPr>
        <p:blipFill>
          <a:blip r:embed="rId2"/>
          <a:stretch>
            <a:fillRect/>
          </a:stretch>
        </p:blipFill>
        <p:spPr>
          <a:xfrm>
            <a:off x="15840075" y="9372600"/>
            <a:ext cx="2019300" cy="428625"/>
          </a:xfrm>
          <a:prstGeom prst="rect">
            <a:avLst/>
          </a:prstGeom>
        </p:spPr>
      </p:pic>
      <p:pic>
        <p:nvPicPr>
          <p:cNvPr id="4" name="Image 2" descr="preencoded.png">    </p:cNvPr>
          <p:cNvPicPr>
            <a:picLocks noChangeAspect="1"/>
          </p:cNvPicPr>
          <p:nvPr/>
        </p:nvPicPr>
        <p:blipFill>
          <a:blip r:embed="rId3"/>
          <a:stretch>
            <a:fillRect/>
          </a:stretch>
        </p:blipFill>
        <p:spPr>
          <a:xfrm>
            <a:off x="161925" y="9725025"/>
            <a:ext cx="314325" cy="314325"/>
          </a:xfrm>
          <a:prstGeom prst="rect">
            <a:avLst/>
          </a:prstGeom>
        </p:spPr>
      </p:pic>
      <p:pic>
        <p:nvPicPr>
          <p:cNvPr id="5" name="Image 3" descr="preencoded.png">    </p:cNvPr>
          <p:cNvPicPr>
            <a:picLocks noChangeAspect="1"/>
          </p:cNvPicPr>
          <p:nvPr/>
        </p:nvPicPr>
        <p:blipFill>
          <a:blip r:embed="rId4"/>
          <a:stretch>
            <a:fillRect/>
          </a:stretch>
        </p:blipFill>
        <p:spPr>
          <a:xfrm>
            <a:off x="7162800" y="9467850"/>
            <a:ext cx="219075" cy="209550"/>
          </a:xfrm>
          <a:prstGeom prst="rect">
            <a:avLst/>
          </a:prstGeom>
        </p:spPr>
      </p:pic>
      <p:pic>
        <p:nvPicPr>
          <p:cNvPr id="6" name="Image 4" descr="preencoded.png">    </p:cNvPr>
          <p:cNvPicPr>
            <a:picLocks noChangeAspect="1"/>
          </p:cNvPicPr>
          <p:nvPr/>
        </p:nvPicPr>
        <p:blipFill>
          <a:blip r:embed="rId5"/>
          <a:stretch>
            <a:fillRect/>
          </a:stretch>
        </p:blipFill>
        <p:spPr>
          <a:xfrm>
            <a:off x="3457575" y="5019675"/>
            <a:ext cx="171450" cy="180975"/>
          </a:xfrm>
          <a:prstGeom prst="rect">
            <a:avLst/>
          </a:prstGeom>
        </p:spPr>
      </p:pic>
      <p:pic>
        <p:nvPicPr>
          <p:cNvPr id="7" name="Image 5" descr="preencoded.png">    </p:cNvPr>
          <p:cNvPicPr>
            <a:picLocks noChangeAspect="1"/>
          </p:cNvPicPr>
          <p:nvPr/>
        </p:nvPicPr>
        <p:blipFill>
          <a:blip r:embed="rId6"/>
          <a:stretch>
            <a:fillRect/>
          </a:stretch>
        </p:blipFill>
        <p:spPr>
          <a:xfrm>
            <a:off x="13839825" y="438150"/>
            <a:ext cx="485775" cy="485775"/>
          </a:xfrm>
          <a:prstGeom prst="rect">
            <a:avLst/>
          </a:prstGeom>
        </p:spPr>
      </p:pic>
      <p:pic>
        <p:nvPicPr>
          <p:cNvPr id="8" name="Image 6" descr="preencoded.png">    </p:cNvPr>
          <p:cNvPicPr>
            <a:picLocks noChangeAspect="1"/>
          </p:cNvPicPr>
          <p:nvPr/>
        </p:nvPicPr>
        <p:blipFill>
          <a:blip r:embed="rId7"/>
          <a:stretch>
            <a:fillRect/>
          </a:stretch>
        </p:blipFill>
        <p:spPr>
          <a:xfrm>
            <a:off x="12258675" y="9010650"/>
            <a:ext cx="361950" cy="361950"/>
          </a:xfrm>
          <a:prstGeom prst="rect">
            <a:avLst/>
          </a:prstGeom>
        </p:spPr>
      </p:pic>
      <p:pic>
        <p:nvPicPr>
          <p:cNvPr id="9" name="Image 7" descr="preencoded.png">    </p:cNvPr>
          <p:cNvPicPr>
            <a:picLocks noChangeAspect="1"/>
          </p:cNvPicPr>
          <p:nvPr/>
        </p:nvPicPr>
        <p:blipFill>
          <a:blip r:embed="rId8"/>
          <a:stretch>
            <a:fillRect/>
          </a:stretch>
        </p:blipFill>
        <p:spPr>
          <a:xfrm>
            <a:off x="0" y="1600200"/>
            <a:ext cx="7448550" cy="7077075"/>
          </a:xfrm>
          <a:prstGeom prst="rect">
            <a:avLst/>
          </a:prstGeom>
        </p:spPr>
      </p:pic>
      <p:grpSp>
        <p:nvGrpSpPr>
          <p:cNvPr id="84399" name="Group"/>
          <p:cNvGrpSpPr/>
          <p:nvPr/>
        </p:nvGrpSpPr>
        <p:grpSpPr>
          <a:xfrm>
            <a:off x="7381875" y="3076575"/>
            <a:ext cx="6200775" cy="2188845"/>
            <a:chOff x="7381875" y="3076575"/>
            <a:chExt cx="6200775" cy="2188845"/>
          </a:xfrm>
        </p:grpSpPr>
        <p:sp>
          <p:nvSpPr>
            <p:cNvPr id="10" name="Shape 0"/>
            <p:cNvSpPr/>
            <p:nvPr/>
          </p:nvSpPr>
          <p:spPr>
            <a:xfrm>
              <a:off x="7381875" y="3076575"/>
              <a:ext cx="6200775" cy="1990725"/>
            </a:xfrm>
            <a:prstGeom prst="roundRect">
              <a:avLst>
                <a:gd name="adj" fmla="val 45933"/>
              </a:avLst>
            </a:prstGeom>
            <a:solidFill>
              <a:srgbClr val="FDD083"/>
            </a:solidFill>
            <a:ln w="76200">
              <a:solidFill>
                <a:srgbClr val="540326"/>
              </a:solidFill>
              <a:prstDash val="solid"/>
            </a:ln>
          </p:spPr>
        </p:sp>
        <p:sp>
          <p:nvSpPr>
            <p:cNvPr id="11" name="Text 1"/>
            <p:cNvSpPr/>
            <p:nvPr/>
          </p:nvSpPr>
          <p:spPr>
            <a:xfrm>
              <a:off x="7953375" y="3305175"/>
              <a:ext cx="5484495" cy="1960245"/>
            </a:xfrm>
            <a:prstGeom prst="rect">
              <a:avLst/>
            </a:prstGeom>
            <a:noFill/>
            <a:ln/>
          </p:spPr>
          <p:txBody>
            <a:bodyPr wrap="square" lIns="0" tIns="0" rIns="0" bIns="0" rtlCol="0" anchor="t"/>
            <a:lstStyle/>
            <a:p>
              <a:pPr algn="l" indent="0" marL="0">
                <a:buNone/>
              </a:pPr>
              <a:r>
                <a:rPr lang="en-US" sz="9600" u="none" dirty="0">
                  <a:solidFill>
                    <a:srgbClr val="272727"/>
                  </a:solidFill>
                  <a:latin typeface="Marcellus" pitchFamily="34" charset="0"/>
                  <a:ea typeface="Marcellus" pitchFamily="34" charset="-122"/>
                  <a:cs typeface="Marcellus" pitchFamily="34" charset="-120"/>
                </a:rPr>
                <a:t>Germany </a:t>
              </a:r>
              <a:endParaRPr lang="en-US" sz="9600" dirty="0"/>
            </a:p>
          </p:txBody>
        </p:sp>
      </p:grpSp>
      <p:sp>
        <p:nvSpPr>
          <p:cNvPr id="12" name="Text 2"/>
          <p:cNvSpPr/>
          <p:nvPr/>
        </p:nvSpPr>
        <p:spPr>
          <a:xfrm>
            <a:off x="7320915" y="5400675"/>
            <a:ext cx="6322695" cy="1775460"/>
          </a:xfrm>
          <a:prstGeom prst="rect">
            <a:avLst/>
          </a:prstGeom>
          <a:noFill/>
          <a:ln/>
        </p:spPr>
        <p:txBody>
          <a:bodyPr wrap="square" lIns="0" tIns="0" rIns="0" bIns="0" rtlCol="0" anchor="t"/>
          <a:lstStyle/>
          <a:p>
            <a:pPr algn="ctr" indent="0" marL="0">
              <a:buNone/>
            </a:pPr>
            <a:r>
              <a:rPr lang="en-US" sz="4800" b="1" u="none" dirty="0">
                <a:solidFill>
                  <a:srgbClr val="0E0E0E"/>
                </a:solidFill>
                <a:latin typeface="Rajdhani" pitchFamily="34" charset="0"/>
                <a:ea typeface="Rajdhani" pitchFamily="34" charset="-122"/>
                <a:cs typeface="Rajdhani" pitchFamily="34" charset="-120"/>
              </a:rPr>
              <a:t>FREE PRESENTATION TEMPLATE</a:t>
            </a:r>
            <a:endParaRPr lang="en-US" sz="4800" dirty="0"/>
          </a:p>
        </p:txBody>
      </p:sp>
      <p:grpSp>
        <p:nvGrpSpPr>
          <p:cNvPr id="89156" name="Group"/>
          <p:cNvGrpSpPr/>
          <p:nvPr/>
        </p:nvGrpSpPr>
        <p:grpSpPr>
          <a:xfrm>
            <a:off x="17235487" y="8456817"/>
            <a:ext cx="1463470" cy="1601583"/>
            <a:chOff x="17235487" y="8456817"/>
            <a:chExt cx="1463470" cy="1601583"/>
          </a:xfrm>
        </p:grpSpPr>
        <p:pic>
          <p:nvPicPr>
            <p:cNvPr id="13"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4" name="Text 3"/>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pic>
        <p:nvPicPr>
          <p:cNvPr id="15" name="Image 9" descr="preencoded.png">    </p:cNvPr>
          <p:cNvPicPr>
            <a:picLocks noChangeAspect="1"/>
          </p:cNvPicPr>
          <p:nvPr/>
        </p:nvPicPr>
        <p:blipFill>
          <a:blip r:embed="rId10"/>
          <a:stretch>
            <a:fillRect/>
          </a:stretch>
        </p:blipFill>
        <p:spPr>
          <a:xfrm>
            <a:off x="12934950" y="1552575"/>
            <a:ext cx="5353050" cy="71723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00075" y="9058275"/>
            <a:ext cx="981075" cy="1228725"/>
          </a:xfrm>
          <a:prstGeom prst="rect">
            <a:avLst/>
          </a:prstGeom>
        </p:spPr>
      </p:pic>
      <p:pic>
        <p:nvPicPr>
          <p:cNvPr id="3" name="Image 1" descr="preencoded.png">    </p:cNvPr>
          <p:cNvPicPr>
            <a:picLocks noChangeAspect="1"/>
          </p:cNvPicPr>
          <p:nvPr/>
        </p:nvPicPr>
        <p:blipFill>
          <a:blip r:embed="rId2"/>
          <a:stretch>
            <a:fillRect/>
          </a:stretch>
        </p:blipFill>
        <p:spPr>
          <a:xfrm>
            <a:off x="16992600" y="9010650"/>
            <a:ext cx="885825" cy="1276350"/>
          </a:xfrm>
          <a:prstGeom prst="rect">
            <a:avLst/>
          </a:prstGeom>
        </p:spPr>
      </p:pic>
      <p:pic>
        <p:nvPicPr>
          <p:cNvPr id="4" name="Image 2" descr="preencoded.png">    </p:cNvPr>
          <p:cNvPicPr>
            <a:picLocks noChangeAspect="1"/>
          </p:cNvPicPr>
          <p:nvPr/>
        </p:nvPicPr>
        <p:blipFill>
          <a:blip r:embed="rId3"/>
          <a:stretch>
            <a:fillRect/>
          </a:stretch>
        </p:blipFill>
        <p:spPr>
          <a:xfrm>
            <a:off x="16192500" y="1314450"/>
            <a:ext cx="1685925" cy="361950"/>
          </a:xfrm>
          <a:prstGeom prst="rect">
            <a:avLst/>
          </a:prstGeom>
        </p:spPr>
      </p:pic>
      <p:pic>
        <p:nvPicPr>
          <p:cNvPr id="5" name="Image 3" descr="preencoded.png">    </p:cNvPr>
          <p:cNvPicPr>
            <a:picLocks noChangeAspect="1"/>
          </p:cNvPicPr>
          <p:nvPr/>
        </p:nvPicPr>
        <p:blipFill>
          <a:blip r:embed="rId4"/>
          <a:stretch>
            <a:fillRect/>
          </a:stretch>
        </p:blipFill>
        <p:spPr>
          <a:xfrm>
            <a:off x="247650" y="7229475"/>
            <a:ext cx="1676400" cy="361950"/>
          </a:xfrm>
          <a:prstGeom prst="rect">
            <a:avLst/>
          </a:prstGeom>
        </p:spPr>
      </p:pic>
      <p:pic>
        <p:nvPicPr>
          <p:cNvPr id="6" name="Image 4" descr="preencoded.png">    </p:cNvPr>
          <p:cNvPicPr>
            <a:picLocks noChangeAspect="1"/>
          </p:cNvPicPr>
          <p:nvPr/>
        </p:nvPicPr>
        <p:blipFill>
          <a:blip r:embed="rId5"/>
          <a:stretch>
            <a:fillRect/>
          </a:stretch>
        </p:blipFill>
        <p:spPr>
          <a:xfrm>
            <a:off x="7162800" y="438150"/>
            <a:ext cx="219075" cy="209550"/>
          </a:xfrm>
          <a:prstGeom prst="rect">
            <a:avLst/>
          </a:prstGeom>
        </p:spPr>
      </p:pic>
      <p:pic>
        <p:nvPicPr>
          <p:cNvPr id="7" name="Image 5" descr="preencoded.png">    </p:cNvPr>
          <p:cNvPicPr>
            <a:picLocks noChangeAspect="1"/>
          </p:cNvPicPr>
          <p:nvPr/>
        </p:nvPicPr>
        <p:blipFill>
          <a:blip r:embed="rId6"/>
          <a:stretch>
            <a:fillRect/>
          </a:stretch>
        </p:blipFill>
        <p:spPr>
          <a:xfrm>
            <a:off x="3457575" y="4914900"/>
            <a:ext cx="171450" cy="180975"/>
          </a:xfrm>
          <a:prstGeom prst="rect">
            <a:avLst/>
          </a:prstGeom>
        </p:spPr>
      </p:pic>
      <p:pic>
        <p:nvPicPr>
          <p:cNvPr id="8" name="Image 6" descr="preencoded.png">    </p:cNvPr>
          <p:cNvPicPr>
            <a:picLocks noChangeAspect="1"/>
          </p:cNvPicPr>
          <p:nvPr/>
        </p:nvPicPr>
        <p:blipFill>
          <a:blip r:embed="rId7"/>
          <a:stretch>
            <a:fillRect/>
          </a:stretch>
        </p:blipFill>
        <p:spPr>
          <a:xfrm>
            <a:off x="13839825" y="9191625"/>
            <a:ext cx="485775" cy="485775"/>
          </a:xfrm>
          <a:prstGeom prst="rect">
            <a:avLst/>
          </a:prstGeom>
        </p:spPr>
      </p:pic>
      <p:pic>
        <p:nvPicPr>
          <p:cNvPr id="9" name="Image 7" descr="preencoded.png">    </p:cNvPr>
          <p:cNvPicPr>
            <a:picLocks noChangeAspect="1"/>
          </p:cNvPicPr>
          <p:nvPr/>
        </p:nvPicPr>
        <p:blipFill>
          <a:blip r:embed="rId8"/>
          <a:stretch>
            <a:fillRect/>
          </a:stretch>
        </p:blipFill>
        <p:spPr>
          <a:xfrm>
            <a:off x="12601575" y="3667125"/>
            <a:ext cx="361950" cy="361950"/>
          </a:xfrm>
          <a:prstGeom prst="rect">
            <a:avLst/>
          </a:prstGeom>
        </p:spPr>
      </p:pic>
      <p:grpSp>
        <p:nvGrpSpPr>
          <p:cNvPr id="21554"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44583" name="Group"/>
          <p:cNvGrpSpPr/>
          <p:nvPr/>
        </p:nvGrpSpPr>
        <p:grpSpPr>
          <a:xfrm>
            <a:off x="6596063" y="609600"/>
            <a:ext cx="5095875" cy="1447800"/>
            <a:chOff x="6596063" y="609600"/>
            <a:chExt cx="5095875" cy="1447800"/>
          </a:xfrm>
        </p:grpSpPr>
        <p:sp>
          <p:nvSpPr>
            <p:cNvPr id="12" name="Shape 1"/>
            <p:cNvSpPr/>
            <p:nvPr/>
          </p:nvSpPr>
          <p:spPr>
            <a:xfrm>
              <a:off x="6596063" y="609600"/>
              <a:ext cx="5095875" cy="1409700"/>
            </a:xfrm>
            <a:prstGeom prst="roundRect">
              <a:avLst>
                <a:gd name="adj" fmla="val 64865"/>
              </a:avLst>
            </a:prstGeom>
            <a:solidFill>
              <a:srgbClr val="FDD083"/>
            </a:solidFill>
            <a:ln w="76200">
              <a:solidFill>
                <a:srgbClr val="540326"/>
              </a:solidFill>
              <a:prstDash val="solid"/>
            </a:ln>
          </p:spPr>
        </p:sp>
        <p:sp>
          <p:nvSpPr>
            <p:cNvPr id="13" name="Text 2"/>
            <p:cNvSpPr/>
            <p:nvPr/>
          </p:nvSpPr>
          <p:spPr>
            <a:xfrm>
              <a:off x="7167563" y="838200"/>
              <a:ext cx="4219575" cy="12192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Pricing Plan</a:t>
              </a:r>
              <a:endParaRPr lang="en-US" sz="6000" dirty="0"/>
            </a:p>
          </p:txBody>
        </p:sp>
      </p:grpSp>
      <p:grpSp>
        <p:nvGrpSpPr>
          <p:cNvPr id="64304" name="Group"/>
          <p:cNvGrpSpPr/>
          <p:nvPr/>
        </p:nvGrpSpPr>
        <p:grpSpPr>
          <a:xfrm>
            <a:off x="1333500" y="2724150"/>
            <a:ext cx="15630525" cy="6219825"/>
            <a:chOff x="1333500" y="2724150"/>
            <a:chExt cx="15630525" cy="6219825"/>
          </a:xfrm>
        </p:grpSpPr>
        <p:sp>
          <p:nvSpPr>
            <p:cNvPr id="14" name="Shape 3"/>
            <p:cNvSpPr/>
            <p:nvPr/>
          </p:nvSpPr>
          <p:spPr>
            <a:xfrm>
              <a:off x="1333500" y="2724150"/>
              <a:ext cx="4829175" cy="6219825"/>
            </a:xfrm>
            <a:prstGeom prst="roundRect">
              <a:avLst>
                <a:gd name="adj" fmla="val 5976"/>
              </a:avLst>
            </a:prstGeom>
            <a:solidFill>
              <a:srgbClr val="FDD083"/>
            </a:solidFill>
            <a:ln w="38100">
              <a:solidFill>
                <a:srgbClr val="540326"/>
              </a:solidFill>
              <a:prstDash val="solid"/>
            </a:ln>
          </p:spPr>
        </p:sp>
        <p:pic>
          <p:nvPicPr>
            <p:cNvPr id="15" name="Image 9" descr="preencoded.png">    </p:cNvPr>
            <p:cNvPicPr>
              <a:picLocks noChangeAspect="1"/>
            </p:cNvPicPr>
            <p:nvPr/>
          </p:nvPicPr>
          <p:blipFill>
            <a:blip r:embed="rId10"/>
            <a:stretch>
              <a:fillRect/>
            </a:stretch>
          </p:blipFill>
          <p:spPr>
            <a:xfrm>
              <a:off x="2928937" y="3038475"/>
              <a:ext cx="1638301" cy="1114425"/>
            </a:xfrm>
            <a:prstGeom prst="rect">
              <a:avLst/>
            </a:prstGeom>
          </p:spPr>
        </p:pic>
        <p:sp>
          <p:nvSpPr>
            <p:cNvPr id="16" name="Shape 4"/>
            <p:cNvSpPr/>
            <p:nvPr/>
          </p:nvSpPr>
          <p:spPr>
            <a:xfrm>
              <a:off x="6734175" y="2724150"/>
              <a:ext cx="4829175" cy="6219825"/>
            </a:xfrm>
            <a:prstGeom prst="roundRect">
              <a:avLst>
                <a:gd name="adj" fmla="val 5976"/>
              </a:avLst>
            </a:prstGeom>
            <a:solidFill>
              <a:srgbClr val="DC4A42"/>
            </a:solidFill>
            <a:ln w="38100">
              <a:solidFill>
                <a:srgbClr val="540326"/>
              </a:solidFill>
              <a:prstDash val="solid"/>
            </a:ln>
          </p:spPr>
        </p:sp>
        <p:pic>
          <p:nvPicPr>
            <p:cNvPr id="17" name="Image 10" descr="preencoded.png">    </p:cNvPr>
            <p:cNvPicPr>
              <a:picLocks noChangeAspect="1"/>
            </p:cNvPicPr>
            <p:nvPr/>
          </p:nvPicPr>
          <p:blipFill>
            <a:blip r:embed="rId11"/>
            <a:stretch>
              <a:fillRect/>
            </a:stretch>
          </p:blipFill>
          <p:spPr>
            <a:xfrm>
              <a:off x="8767763" y="3038475"/>
              <a:ext cx="762000" cy="1114425"/>
            </a:xfrm>
            <a:prstGeom prst="rect">
              <a:avLst/>
            </a:prstGeom>
          </p:spPr>
        </p:pic>
        <p:sp>
          <p:nvSpPr>
            <p:cNvPr id="18" name="Shape 5"/>
            <p:cNvSpPr/>
            <p:nvPr/>
          </p:nvSpPr>
          <p:spPr>
            <a:xfrm>
              <a:off x="12134850" y="2724150"/>
              <a:ext cx="4829175" cy="6219825"/>
            </a:xfrm>
            <a:prstGeom prst="roundRect">
              <a:avLst>
                <a:gd name="adj" fmla="val 5976"/>
              </a:avLst>
            </a:prstGeom>
            <a:solidFill>
              <a:srgbClr val="FDD083"/>
            </a:solidFill>
            <a:ln w="38100">
              <a:solidFill>
                <a:srgbClr val="540326"/>
              </a:solidFill>
              <a:prstDash val="solid"/>
            </a:ln>
          </p:spPr>
        </p:sp>
        <p:pic>
          <p:nvPicPr>
            <p:cNvPr id="19" name="Image 11" descr="preencoded.png">    </p:cNvPr>
            <p:cNvPicPr>
              <a:picLocks noChangeAspect="1"/>
            </p:cNvPicPr>
            <p:nvPr/>
          </p:nvPicPr>
          <p:blipFill>
            <a:blip r:embed="rId12"/>
            <a:stretch>
              <a:fillRect/>
            </a:stretch>
          </p:blipFill>
          <p:spPr>
            <a:xfrm>
              <a:off x="13992225" y="3038475"/>
              <a:ext cx="1114425" cy="1114425"/>
            </a:xfrm>
            <a:prstGeom prst="rect">
              <a:avLst/>
            </a:prstGeom>
          </p:spPr>
        </p:pic>
        <p:sp>
          <p:nvSpPr>
            <p:cNvPr id="20" name="Text 6"/>
            <p:cNvSpPr/>
            <p:nvPr/>
          </p:nvSpPr>
          <p:spPr>
            <a:xfrm>
              <a:off x="3168015" y="4352925"/>
              <a:ext cx="1160145" cy="731520"/>
            </a:xfrm>
            <a:prstGeom prst="rect">
              <a:avLst/>
            </a:prstGeom>
            <a:noFill/>
            <a:ln/>
          </p:spPr>
          <p:txBody>
            <a:bodyPr wrap="square" lIns="0" tIns="0" rIns="0" bIns="0" rtlCol="0" anchor="t"/>
            <a:lstStyle/>
            <a:p>
              <a:pPr algn="ctr" indent="0" marL="0">
                <a:buNone/>
              </a:pPr>
              <a:r>
                <a:rPr lang="en-US" sz="3600" u="none" dirty="0">
                  <a:solidFill>
                    <a:srgbClr val="DC4A42"/>
                  </a:solidFill>
                  <a:latin typeface="Marcellus" pitchFamily="34" charset="0"/>
                  <a:ea typeface="Marcellus" pitchFamily="34" charset="-122"/>
                  <a:cs typeface="Marcellus" pitchFamily="34" charset="-120"/>
                </a:rPr>
                <a:t>Basic</a:t>
              </a:r>
              <a:endParaRPr lang="en-US" sz="3600" dirty="0"/>
            </a:p>
          </p:txBody>
        </p:sp>
        <p:sp>
          <p:nvSpPr>
            <p:cNvPr id="21" name="Text 7"/>
            <p:cNvSpPr/>
            <p:nvPr/>
          </p:nvSpPr>
          <p:spPr>
            <a:xfrm>
              <a:off x="1676400" y="5153025"/>
              <a:ext cx="4204335" cy="27546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Access to the entry-level dungeons.</a:t>
              </a:r>
              <a:endParaRPr lang="en-US" sz="2400" dirty="0"/>
            </a:p>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A limited number of quests and battles per month.</a:t>
              </a:r>
              <a:endParaRPr lang="en-US" sz="2400" dirty="0"/>
            </a:p>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Ability to form a small party with fellow adventurers.</a:t>
              </a:r>
              <a:endParaRPr lang="en-US" sz="2400" dirty="0"/>
            </a:p>
          </p:txBody>
        </p:sp>
        <p:sp>
          <p:nvSpPr>
            <p:cNvPr id="22" name="Text 8"/>
            <p:cNvSpPr/>
            <p:nvPr/>
          </p:nvSpPr>
          <p:spPr>
            <a:xfrm>
              <a:off x="2525078" y="8029575"/>
              <a:ext cx="2446020" cy="731520"/>
            </a:xfrm>
            <a:prstGeom prst="rect">
              <a:avLst/>
            </a:prstGeom>
            <a:noFill/>
            <a:ln/>
          </p:spPr>
          <p:txBody>
            <a:bodyPr wrap="square" lIns="0" tIns="0" rIns="0" bIns="0" rtlCol="0" anchor="t"/>
            <a:lstStyle/>
            <a:p>
              <a:pPr algn="ctr" indent="0" marL="0">
                <a:buNone/>
              </a:pPr>
              <a:r>
                <a:rPr lang="en-US" sz="3600" u="none" dirty="0">
                  <a:solidFill>
                    <a:srgbClr val="0E0E0E"/>
                  </a:solidFill>
                  <a:latin typeface="Marcellus" pitchFamily="34" charset="0"/>
                  <a:ea typeface="Marcellus" pitchFamily="34" charset="-122"/>
                  <a:cs typeface="Marcellus" pitchFamily="34" charset="-120"/>
                </a:rPr>
                <a:t>$10/month</a:t>
              </a:r>
              <a:endParaRPr lang="en-US" sz="3600" dirty="0"/>
            </a:p>
          </p:txBody>
        </p:sp>
        <p:sp>
          <p:nvSpPr>
            <p:cNvPr id="23" name="Text 9"/>
            <p:cNvSpPr/>
            <p:nvPr/>
          </p:nvSpPr>
          <p:spPr>
            <a:xfrm>
              <a:off x="8630603" y="4352925"/>
              <a:ext cx="1036320" cy="731520"/>
            </a:xfrm>
            <a:prstGeom prst="rect">
              <a:avLst/>
            </a:prstGeom>
            <a:noFill/>
            <a:ln/>
          </p:spPr>
          <p:txBody>
            <a:bodyPr wrap="square" lIns="0" tIns="0" rIns="0" bIns="0" rtlCol="0" anchor="t"/>
            <a:lstStyle/>
            <a:p>
              <a:pPr algn="ctr" indent="0" marL="0">
                <a:buNone/>
              </a:pPr>
              <a:r>
                <a:rPr lang="en-US" sz="3600" u="none" dirty="0">
                  <a:solidFill>
                    <a:srgbClr val="FFF4D9"/>
                  </a:solidFill>
                  <a:latin typeface="Marcellus" pitchFamily="34" charset="0"/>
                  <a:ea typeface="Marcellus" pitchFamily="34" charset="-122"/>
                  <a:cs typeface="Marcellus" pitchFamily="34" charset="-120"/>
                </a:rPr>
                <a:t>Elite</a:t>
              </a:r>
              <a:endParaRPr lang="en-US" sz="3600" dirty="0"/>
            </a:p>
          </p:txBody>
        </p:sp>
        <p:sp>
          <p:nvSpPr>
            <p:cNvPr id="24" name="Text 10"/>
            <p:cNvSpPr/>
            <p:nvPr/>
          </p:nvSpPr>
          <p:spPr>
            <a:xfrm>
              <a:off x="7077075" y="5153025"/>
              <a:ext cx="4204335" cy="27546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Access to the intermediate and advanced dungeons.</a:t>
              </a:r>
              <a:endParaRPr lang="en-US" sz="2400" dirty="0"/>
            </a:p>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Ability to form larger parties with fellow adventurers.</a:t>
              </a:r>
              <a:endParaRPr lang="en-US" sz="2400" dirty="0"/>
            </a:p>
          </p:txBody>
        </p:sp>
        <p:sp>
          <p:nvSpPr>
            <p:cNvPr id="25" name="Text 11"/>
            <p:cNvSpPr/>
            <p:nvPr/>
          </p:nvSpPr>
          <p:spPr>
            <a:xfrm>
              <a:off x="7882890" y="8029575"/>
              <a:ext cx="2531745" cy="731520"/>
            </a:xfrm>
            <a:prstGeom prst="rect">
              <a:avLst/>
            </a:prstGeom>
            <a:noFill/>
            <a:ln/>
          </p:spPr>
          <p:txBody>
            <a:bodyPr wrap="square" lIns="0" tIns="0" rIns="0" bIns="0" rtlCol="0" anchor="t"/>
            <a:lstStyle/>
            <a:p>
              <a:pPr algn="ctr" indent="0" marL="0">
                <a:buNone/>
              </a:pPr>
              <a:r>
                <a:rPr lang="en-US" sz="3600" u="none" dirty="0">
                  <a:solidFill>
                    <a:srgbClr val="0E0E0E"/>
                  </a:solidFill>
                  <a:latin typeface="Marcellus" pitchFamily="34" charset="0"/>
                  <a:ea typeface="Marcellus" pitchFamily="34" charset="-122"/>
                  <a:cs typeface="Marcellus" pitchFamily="34" charset="-120"/>
                </a:rPr>
                <a:t>$50/month</a:t>
              </a:r>
              <a:endParaRPr lang="en-US" sz="3600" dirty="0"/>
            </a:p>
          </p:txBody>
        </p:sp>
        <p:sp>
          <p:nvSpPr>
            <p:cNvPr id="26" name="Text 12"/>
            <p:cNvSpPr/>
            <p:nvPr/>
          </p:nvSpPr>
          <p:spPr>
            <a:xfrm>
              <a:off x="13388340" y="4352925"/>
              <a:ext cx="2322195" cy="731520"/>
            </a:xfrm>
            <a:prstGeom prst="rect">
              <a:avLst/>
            </a:prstGeom>
            <a:noFill/>
            <a:ln/>
          </p:spPr>
          <p:txBody>
            <a:bodyPr wrap="square" lIns="0" tIns="0" rIns="0" bIns="0" rtlCol="0" anchor="t"/>
            <a:lstStyle/>
            <a:p>
              <a:pPr algn="ctr" indent="0" marL="0">
                <a:buNone/>
              </a:pPr>
              <a:r>
                <a:rPr lang="en-US" sz="3600" u="none" dirty="0">
                  <a:solidFill>
                    <a:srgbClr val="DC4A42"/>
                  </a:solidFill>
                  <a:latin typeface="Marcellus" pitchFamily="34" charset="0"/>
                  <a:ea typeface="Marcellus" pitchFamily="34" charset="-122"/>
                  <a:cs typeface="Marcellus" pitchFamily="34" charset="-120"/>
                </a:rPr>
                <a:t>Legendary</a:t>
              </a:r>
              <a:endParaRPr lang="en-US" sz="3600" dirty="0"/>
            </a:p>
          </p:txBody>
        </p:sp>
        <p:sp>
          <p:nvSpPr>
            <p:cNvPr id="27" name="Text 13"/>
            <p:cNvSpPr/>
            <p:nvPr/>
          </p:nvSpPr>
          <p:spPr>
            <a:xfrm>
              <a:off x="12477750" y="5153025"/>
              <a:ext cx="4204335" cy="27546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Access to the most challenging dungeons.</a:t>
              </a:r>
              <a:endParaRPr lang="en-US" sz="2400" dirty="0"/>
            </a:p>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Unlimited quests and battles per month.</a:t>
              </a:r>
              <a:endParaRPr lang="en-US" sz="2400" dirty="0"/>
            </a:p>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The ability to form the largest parties.</a:t>
              </a:r>
              <a:endParaRPr lang="en-US" sz="2400" dirty="0"/>
            </a:p>
          </p:txBody>
        </p:sp>
        <p:sp>
          <p:nvSpPr>
            <p:cNvPr id="28" name="Text 14"/>
            <p:cNvSpPr/>
            <p:nvPr/>
          </p:nvSpPr>
          <p:spPr>
            <a:xfrm>
              <a:off x="13140690" y="8029575"/>
              <a:ext cx="2817495" cy="731520"/>
            </a:xfrm>
            <a:prstGeom prst="rect">
              <a:avLst/>
            </a:prstGeom>
            <a:noFill/>
            <a:ln/>
          </p:spPr>
          <p:txBody>
            <a:bodyPr wrap="square" lIns="0" tIns="0" rIns="0" bIns="0" rtlCol="0" anchor="t"/>
            <a:lstStyle/>
            <a:p>
              <a:pPr algn="ctr" indent="0" marL="0">
                <a:buNone/>
              </a:pPr>
              <a:r>
                <a:rPr lang="en-US" sz="3600" u="none" dirty="0">
                  <a:solidFill>
                    <a:srgbClr val="0E0E0E"/>
                  </a:solidFill>
                  <a:latin typeface="Marcellus" pitchFamily="34" charset="0"/>
                  <a:ea typeface="Marcellus" pitchFamily="34" charset="-122"/>
                  <a:cs typeface="Marcellus" pitchFamily="34" charset="-120"/>
                </a:rPr>
                <a:t>$100/month</a:t>
              </a:r>
              <a:endParaRPr lang="en-US" sz="3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0401300" y="9467850"/>
            <a:ext cx="219075" cy="209550"/>
          </a:xfrm>
          <a:prstGeom prst="rect">
            <a:avLst/>
          </a:prstGeom>
        </p:spPr>
      </p:pic>
      <p:pic>
        <p:nvPicPr>
          <p:cNvPr id="3" name="Image 1" descr="preencoded.png">    </p:cNvPr>
          <p:cNvPicPr>
            <a:picLocks noChangeAspect="1"/>
          </p:cNvPicPr>
          <p:nvPr/>
        </p:nvPicPr>
        <p:blipFill>
          <a:blip r:embed="rId2"/>
          <a:stretch>
            <a:fillRect/>
          </a:stretch>
        </p:blipFill>
        <p:spPr>
          <a:xfrm rot="10800000">
            <a:off x="16868775" y="4391025"/>
            <a:ext cx="171450" cy="180975"/>
          </a:xfrm>
          <a:prstGeom prst="rect">
            <a:avLst/>
          </a:prstGeom>
        </p:spPr>
      </p:pic>
      <p:pic>
        <p:nvPicPr>
          <p:cNvPr id="4" name="Image 2" descr="preencoded.png">    </p:cNvPr>
          <p:cNvPicPr>
            <a:picLocks noChangeAspect="1"/>
          </p:cNvPicPr>
          <p:nvPr/>
        </p:nvPicPr>
        <p:blipFill>
          <a:blip r:embed="rId3"/>
          <a:stretch>
            <a:fillRect/>
          </a:stretch>
        </p:blipFill>
        <p:spPr>
          <a:xfrm rot="10800000">
            <a:off x="3457575" y="438150"/>
            <a:ext cx="485775" cy="485775"/>
          </a:xfrm>
          <a:prstGeom prst="rect">
            <a:avLst/>
          </a:prstGeom>
        </p:spPr>
      </p:pic>
      <p:pic>
        <p:nvPicPr>
          <p:cNvPr id="5" name="Image 3" descr="preencoded.png">    </p:cNvPr>
          <p:cNvPicPr>
            <a:picLocks noChangeAspect="1"/>
          </p:cNvPicPr>
          <p:nvPr/>
        </p:nvPicPr>
        <p:blipFill>
          <a:blip r:embed="rId4"/>
          <a:stretch>
            <a:fillRect/>
          </a:stretch>
        </p:blipFill>
        <p:spPr>
          <a:xfrm rot="10800000">
            <a:off x="16897350" y="9058275"/>
            <a:ext cx="981075" cy="1228725"/>
          </a:xfrm>
          <a:prstGeom prst="rect">
            <a:avLst/>
          </a:prstGeom>
        </p:spPr>
      </p:pic>
      <p:pic>
        <p:nvPicPr>
          <p:cNvPr id="6" name="Image 4" descr="preencoded.png">    </p:cNvPr>
          <p:cNvPicPr>
            <a:picLocks noChangeAspect="1"/>
          </p:cNvPicPr>
          <p:nvPr/>
        </p:nvPicPr>
        <p:blipFill>
          <a:blip r:embed="rId5"/>
          <a:stretch>
            <a:fillRect/>
          </a:stretch>
        </p:blipFill>
        <p:spPr>
          <a:xfrm>
            <a:off x="13782675" y="1752600"/>
            <a:ext cx="1952625" cy="923925"/>
          </a:xfrm>
          <a:prstGeom prst="rect">
            <a:avLst/>
          </a:prstGeom>
        </p:spPr>
      </p:pic>
      <p:pic>
        <p:nvPicPr>
          <p:cNvPr id="7" name="Image 5" descr="preencoded.png">    </p:cNvPr>
          <p:cNvPicPr>
            <a:picLocks noChangeAspect="1"/>
          </p:cNvPicPr>
          <p:nvPr/>
        </p:nvPicPr>
        <p:blipFill>
          <a:blip r:embed="rId6"/>
          <a:stretch>
            <a:fillRect/>
          </a:stretch>
        </p:blipFill>
        <p:spPr>
          <a:xfrm>
            <a:off x="2466975" y="4191000"/>
            <a:ext cx="1476375" cy="695325"/>
          </a:xfrm>
          <a:prstGeom prst="rect">
            <a:avLst/>
          </a:prstGeom>
        </p:spPr>
      </p:pic>
      <p:pic>
        <p:nvPicPr>
          <p:cNvPr id="8" name="Image 6" descr="preencoded.png">    </p:cNvPr>
          <p:cNvPicPr>
            <a:picLocks noChangeAspect="1"/>
          </p:cNvPicPr>
          <p:nvPr/>
        </p:nvPicPr>
        <p:blipFill>
          <a:blip r:embed="rId7"/>
          <a:stretch>
            <a:fillRect/>
          </a:stretch>
        </p:blipFill>
        <p:spPr>
          <a:xfrm>
            <a:off x="1247775" y="1333500"/>
            <a:ext cx="476250" cy="1771650"/>
          </a:xfrm>
          <a:prstGeom prst="rect">
            <a:avLst/>
          </a:prstGeom>
        </p:spPr>
      </p:pic>
      <p:pic>
        <p:nvPicPr>
          <p:cNvPr id="9" name="Image 7" descr="preencoded.png">    </p:cNvPr>
          <p:cNvPicPr>
            <a:picLocks noChangeAspect="1"/>
          </p:cNvPicPr>
          <p:nvPr/>
        </p:nvPicPr>
        <p:blipFill>
          <a:blip r:embed="rId8"/>
          <a:stretch>
            <a:fillRect/>
          </a:stretch>
        </p:blipFill>
        <p:spPr>
          <a:xfrm>
            <a:off x="13573125" y="4886325"/>
            <a:ext cx="2362200" cy="504825"/>
          </a:xfrm>
          <a:prstGeom prst="rect">
            <a:avLst/>
          </a:prstGeom>
        </p:spPr>
      </p:pic>
      <p:grpSp>
        <p:nvGrpSpPr>
          <p:cNvPr id="90698"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11420" name="Group"/>
          <p:cNvGrpSpPr/>
          <p:nvPr/>
        </p:nvGrpSpPr>
        <p:grpSpPr>
          <a:xfrm>
            <a:off x="5632133" y="5895975"/>
            <a:ext cx="7014210" cy="887730"/>
            <a:chOff x="5632133" y="5895975"/>
            <a:chExt cx="7014210" cy="887730"/>
          </a:xfrm>
        </p:grpSpPr>
        <p:grpSp>
          <p:nvGrpSpPr>
            <p:cNvPr id="92246" name="Group"/>
            <p:cNvGrpSpPr/>
            <p:nvPr/>
          </p:nvGrpSpPr>
          <p:grpSpPr>
            <a:xfrm>
              <a:off x="3168015" y="4810125"/>
              <a:ext cx="11942445" cy="994410"/>
              <a:chOff x="3168015" y="4810125"/>
              <a:chExt cx="11942445" cy="994410"/>
            </a:xfrm>
          </p:grpSpPr>
          <p:grpSp>
            <p:nvGrpSpPr>
              <p:cNvPr id="42554" name="Group"/>
              <p:cNvGrpSpPr/>
              <p:nvPr/>
            </p:nvGrpSpPr>
            <p:grpSpPr>
              <a:xfrm>
                <a:off x="4762500" y="1333500"/>
                <a:ext cx="8982075" cy="3895725"/>
                <a:chOff x="4762500" y="1333500"/>
                <a:chExt cx="8982075" cy="3895725"/>
              </a:xfrm>
            </p:grpSpPr>
            <p:sp>
              <p:nvSpPr>
                <p:cNvPr id="12" name="Shape 1"/>
                <p:cNvSpPr/>
                <p:nvPr/>
              </p:nvSpPr>
              <p:spPr>
                <a:xfrm>
                  <a:off x="4762500" y="1333500"/>
                  <a:ext cx="8753475" cy="3324225"/>
                </a:xfrm>
                <a:prstGeom prst="roundRect">
                  <a:avLst>
                    <a:gd name="adj" fmla="val 27507"/>
                  </a:avLst>
                </a:prstGeom>
                <a:solidFill>
                  <a:srgbClr val="FDD083"/>
                </a:solidFill>
                <a:ln w="76200">
                  <a:solidFill>
                    <a:srgbClr val="540326"/>
                  </a:solidFill>
                  <a:prstDash val="solid"/>
                </a:ln>
              </p:spPr>
            </p:sp>
            <p:sp>
              <p:nvSpPr>
                <p:cNvPr id="13" name="Text 2"/>
                <p:cNvSpPr/>
                <p:nvPr/>
              </p:nvSpPr>
              <p:spPr>
                <a:xfrm>
                  <a:off x="5334000" y="1562100"/>
                  <a:ext cx="8410575" cy="3667125"/>
                </a:xfrm>
                <a:prstGeom prst="rect">
                  <a:avLst/>
                </a:prstGeom>
                <a:noFill/>
                <a:ln/>
              </p:spPr>
              <p:txBody>
                <a:bodyPr wrap="square" lIns="0" tIns="0" rIns="0" bIns="0" rtlCol="0" anchor="t"/>
                <a:lstStyle/>
                <a:p>
                  <a:pPr algn="l" indent="0" marL="0">
                    <a:buNone/>
                  </a:pPr>
                  <a:r>
                    <a:rPr lang="en-US" sz="18000" u="none" dirty="0">
                      <a:solidFill>
                        <a:srgbClr val="272727"/>
                      </a:solidFill>
                      <a:latin typeface="Marcellus" pitchFamily="34" charset="0"/>
                      <a:ea typeface="Marcellus" pitchFamily="34" charset="-122"/>
                      <a:cs typeface="Marcellus" pitchFamily="34" charset="-120"/>
                    </a:rPr>
                    <a:t>234,567</a:t>
                  </a:r>
                  <a:endParaRPr lang="en-US" sz="18000" dirty="0"/>
                </a:p>
              </p:txBody>
            </p:sp>
          </p:grpSp>
          <p:sp>
            <p:nvSpPr>
              <p:cNvPr id="14" name="Text 3"/>
              <p:cNvSpPr/>
              <p:nvPr/>
            </p:nvSpPr>
            <p:spPr>
              <a:xfrm>
                <a:off x="3168015" y="4810125"/>
                <a:ext cx="11942445" cy="994410"/>
              </a:xfrm>
              <a:prstGeom prst="rect">
                <a:avLst/>
              </a:prstGeom>
              <a:noFill/>
              <a:ln/>
            </p:spPr>
            <p:txBody>
              <a:bodyPr wrap="square" lIns="0" tIns="0" rIns="0" bIns="0" rtlCol="0" anchor="t"/>
              <a:lstStyle/>
              <a:p>
                <a:pPr algn="ctr" indent="0" marL="0">
                  <a:buNone/>
                </a:pPr>
                <a:r>
                  <a:rPr lang="en-US" sz="4800" b="1" u="none" dirty="0">
                    <a:solidFill>
                      <a:srgbClr val="0E0E0E"/>
                    </a:solidFill>
                    <a:latin typeface="Rajdhani" pitchFamily="34" charset="0"/>
                    <a:ea typeface="Rajdhani" pitchFamily="34" charset="-122"/>
                    <a:cs typeface="Rajdhani" pitchFamily="34" charset="-120"/>
                  </a:rPr>
                  <a:t>UNICORN SIGHTINGS</a:t>
                </a:r>
                <a:endParaRPr lang="en-US" sz="4800" dirty="0"/>
              </a:p>
            </p:txBody>
          </p:sp>
        </p:grpSp>
        <p:sp>
          <p:nvSpPr>
            <p:cNvPr id="15" name="Text 4"/>
            <p:cNvSpPr/>
            <p:nvPr/>
          </p:nvSpPr>
          <p:spPr>
            <a:xfrm>
              <a:off x="5632133" y="5895975"/>
              <a:ext cx="7014210" cy="887730"/>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A tally of the number of unicorns spotted in the fantasy realm.</a:t>
              </a:r>
              <a:endParaRPr lang="en-US" sz="2400" dirty="0"/>
            </a:p>
          </p:txBody>
        </p:sp>
      </p:grpSp>
      <p:pic>
        <p:nvPicPr>
          <p:cNvPr id="16" name="Image 9" descr="preencoded.png">    </p:cNvPr>
          <p:cNvPicPr>
            <a:picLocks noChangeAspect="1"/>
          </p:cNvPicPr>
          <p:nvPr/>
        </p:nvPicPr>
        <p:blipFill>
          <a:blip r:embed="rId10"/>
          <a:stretch>
            <a:fillRect/>
          </a:stretch>
        </p:blipFill>
        <p:spPr>
          <a:xfrm>
            <a:off x="0" y="5619750"/>
            <a:ext cx="6067425" cy="46672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00075" y="9058275"/>
            <a:ext cx="981075" cy="1228725"/>
          </a:xfrm>
          <a:prstGeom prst="rect">
            <a:avLst/>
          </a:prstGeom>
        </p:spPr>
      </p:pic>
      <p:pic>
        <p:nvPicPr>
          <p:cNvPr id="3" name="Image 1" descr="preencoded.png">    </p:cNvPr>
          <p:cNvPicPr>
            <a:picLocks noChangeAspect="1"/>
          </p:cNvPicPr>
          <p:nvPr/>
        </p:nvPicPr>
        <p:blipFill>
          <a:blip r:embed="rId2"/>
          <a:stretch>
            <a:fillRect/>
          </a:stretch>
        </p:blipFill>
        <p:spPr>
          <a:xfrm>
            <a:off x="16992600" y="9010650"/>
            <a:ext cx="885825" cy="1276350"/>
          </a:xfrm>
          <a:prstGeom prst="rect">
            <a:avLst/>
          </a:prstGeom>
        </p:spPr>
      </p:pic>
      <p:pic>
        <p:nvPicPr>
          <p:cNvPr id="4" name="Image 2" descr="preencoded.png">    </p:cNvPr>
          <p:cNvPicPr>
            <a:picLocks noChangeAspect="1"/>
          </p:cNvPicPr>
          <p:nvPr/>
        </p:nvPicPr>
        <p:blipFill>
          <a:blip r:embed="rId3"/>
          <a:stretch>
            <a:fillRect/>
          </a:stretch>
        </p:blipFill>
        <p:spPr>
          <a:xfrm>
            <a:off x="16192500" y="1314450"/>
            <a:ext cx="1685925" cy="361950"/>
          </a:xfrm>
          <a:prstGeom prst="rect">
            <a:avLst/>
          </a:prstGeom>
        </p:spPr>
      </p:pic>
      <p:pic>
        <p:nvPicPr>
          <p:cNvPr id="5" name="Image 3" descr="preencoded.png">    </p:cNvPr>
          <p:cNvPicPr>
            <a:picLocks noChangeAspect="1"/>
          </p:cNvPicPr>
          <p:nvPr/>
        </p:nvPicPr>
        <p:blipFill>
          <a:blip r:embed="rId4"/>
          <a:stretch>
            <a:fillRect/>
          </a:stretch>
        </p:blipFill>
        <p:spPr>
          <a:xfrm>
            <a:off x="247650" y="7229475"/>
            <a:ext cx="1676400" cy="361950"/>
          </a:xfrm>
          <a:prstGeom prst="rect">
            <a:avLst/>
          </a:prstGeom>
        </p:spPr>
      </p:pic>
      <p:pic>
        <p:nvPicPr>
          <p:cNvPr id="6" name="Image 4" descr="preencoded.png">    </p:cNvPr>
          <p:cNvPicPr>
            <a:picLocks noChangeAspect="1"/>
          </p:cNvPicPr>
          <p:nvPr/>
        </p:nvPicPr>
        <p:blipFill>
          <a:blip r:embed="rId5"/>
          <a:stretch>
            <a:fillRect/>
          </a:stretch>
        </p:blipFill>
        <p:spPr>
          <a:xfrm>
            <a:off x="7162800" y="438150"/>
            <a:ext cx="219075" cy="209550"/>
          </a:xfrm>
          <a:prstGeom prst="rect">
            <a:avLst/>
          </a:prstGeom>
        </p:spPr>
      </p:pic>
      <p:pic>
        <p:nvPicPr>
          <p:cNvPr id="7" name="Image 5" descr="preencoded.png">    </p:cNvPr>
          <p:cNvPicPr>
            <a:picLocks noChangeAspect="1"/>
          </p:cNvPicPr>
          <p:nvPr/>
        </p:nvPicPr>
        <p:blipFill>
          <a:blip r:embed="rId6"/>
          <a:stretch>
            <a:fillRect/>
          </a:stretch>
        </p:blipFill>
        <p:spPr>
          <a:xfrm>
            <a:off x="3457575" y="4914900"/>
            <a:ext cx="171450" cy="180975"/>
          </a:xfrm>
          <a:prstGeom prst="rect">
            <a:avLst/>
          </a:prstGeom>
        </p:spPr>
      </p:pic>
      <p:pic>
        <p:nvPicPr>
          <p:cNvPr id="8" name="Image 6" descr="preencoded.png">    </p:cNvPr>
          <p:cNvPicPr>
            <a:picLocks noChangeAspect="1"/>
          </p:cNvPicPr>
          <p:nvPr/>
        </p:nvPicPr>
        <p:blipFill>
          <a:blip r:embed="rId7"/>
          <a:stretch>
            <a:fillRect/>
          </a:stretch>
        </p:blipFill>
        <p:spPr>
          <a:xfrm>
            <a:off x="13839825" y="9191625"/>
            <a:ext cx="485775" cy="485775"/>
          </a:xfrm>
          <a:prstGeom prst="rect">
            <a:avLst/>
          </a:prstGeom>
        </p:spPr>
      </p:pic>
      <p:pic>
        <p:nvPicPr>
          <p:cNvPr id="9" name="Image 7" descr="preencoded.png">    </p:cNvPr>
          <p:cNvPicPr>
            <a:picLocks noChangeAspect="1"/>
          </p:cNvPicPr>
          <p:nvPr/>
        </p:nvPicPr>
        <p:blipFill>
          <a:blip r:embed="rId8"/>
          <a:stretch>
            <a:fillRect/>
          </a:stretch>
        </p:blipFill>
        <p:spPr>
          <a:xfrm>
            <a:off x="12601575" y="3667125"/>
            <a:ext cx="361950" cy="361950"/>
          </a:xfrm>
          <a:prstGeom prst="rect">
            <a:avLst/>
          </a:prstGeom>
        </p:spPr>
      </p:pic>
      <p:grpSp>
        <p:nvGrpSpPr>
          <p:cNvPr id="55071"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77361" name="Group"/>
          <p:cNvGrpSpPr/>
          <p:nvPr/>
        </p:nvGrpSpPr>
        <p:grpSpPr>
          <a:xfrm>
            <a:off x="2319338" y="1857375"/>
            <a:ext cx="6353175" cy="2188845"/>
            <a:chOff x="2319338" y="1857375"/>
            <a:chExt cx="6353175" cy="2188845"/>
          </a:xfrm>
        </p:grpSpPr>
        <p:sp>
          <p:nvSpPr>
            <p:cNvPr id="12" name="Shape 1"/>
            <p:cNvSpPr/>
            <p:nvPr/>
          </p:nvSpPr>
          <p:spPr>
            <a:xfrm>
              <a:off x="2319338" y="1857375"/>
              <a:ext cx="6353175" cy="1990725"/>
            </a:xfrm>
            <a:prstGeom prst="roundRect">
              <a:avLst>
                <a:gd name="adj" fmla="val 35164"/>
              </a:avLst>
            </a:prstGeom>
            <a:solidFill>
              <a:srgbClr val="FDD083"/>
            </a:solidFill>
            <a:ln w="38100">
              <a:solidFill>
                <a:srgbClr val="540326"/>
              </a:solidFill>
              <a:prstDash val="solid"/>
            </a:ln>
          </p:spPr>
        </p:sp>
        <p:sp>
          <p:nvSpPr>
            <p:cNvPr id="13" name="Text 2"/>
            <p:cNvSpPr/>
            <p:nvPr/>
          </p:nvSpPr>
          <p:spPr>
            <a:xfrm>
              <a:off x="2464118" y="2085975"/>
              <a:ext cx="5636895" cy="1960245"/>
            </a:xfrm>
            <a:prstGeom prst="rect">
              <a:avLst/>
            </a:prstGeom>
            <a:noFill/>
            <a:ln/>
          </p:spPr>
          <p:txBody>
            <a:bodyPr wrap="square" lIns="0" tIns="0" rIns="0" bIns="0" rtlCol="0" anchor="t"/>
            <a:lstStyle/>
            <a:p>
              <a:pPr algn="r" indent="0" marL="0">
                <a:buNone/>
              </a:pPr>
              <a:r>
                <a:rPr lang="en-US" sz="9600" u="none" dirty="0">
                  <a:solidFill>
                    <a:srgbClr val="272727"/>
                  </a:solidFill>
                  <a:latin typeface="Marcellus" pitchFamily="34" charset="0"/>
                  <a:ea typeface="Marcellus" pitchFamily="34" charset="-122"/>
                  <a:cs typeface="Marcellus" pitchFamily="34" charset="-120"/>
                </a:rPr>
                <a:t>233 Coins</a:t>
              </a:r>
              <a:endParaRPr lang="en-US" sz="9600" dirty="0"/>
            </a:p>
          </p:txBody>
        </p:sp>
      </p:grpSp>
      <p:grpSp>
        <p:nvGrpSpPr>
          <p:cNvPr id="40657" name="Group"/>
          <p:cNvGrpSpPr/>
          <p:nvPr/>
        </p:nvGrpSpPr>
        <p:grpSpPr>
          <a:xfrm>
            <a:off x="2512695" y="4076700"/>
            <a:ext cx="5966460" cy="497205"/>
            <a:chOff x="2512695" y="4076700"/>
            <a:chExt cx="5966460" cy="497205"/>
          </a:xfrm>
        </p:grpSpPr>
        <p:sp>
          <p:nvSpPr>
            <p:cNvPr id="14" name="Text 3"/>
            <p:cNvSpPr/>
            <p:nvPr/>
          </p:nvSpPr>
          <p:spPr>
            <a:xfrm>
              <a:off x="2512695" y="4076700"/>
              <a:ext cx="5966460" cy="497205"/>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Treasure Found</a:t>
              </a:r>
              <a:endParaRPr lang="en-US" sz="2400" dirty="0"/>
            </a:p>
          </p:txBody>
        </p:sp>
      </p:grpSp>
      <p:grpSp>
        <p:nvGrpSpPr>
          <p:cNvPr id="60529" name="Group"/>
          <p:cNvGrpSpPr/>
          <p:nvPr/>
        </p:nvGrpSpPr>
        <p:grpSpPr>
          <a:xfrm>
            <a:off x="2157413" y="5419725"/>
            <a:ext cx="6677025" cy="2188845"/>
            <a:chOff x="2157413" y="5419725"/>
            <a:chExt cx="6677025" cy="2188845"/>
          </a:xfrm>
        </p:grpSpPr>
        <p:sp>
          <p:nvSpPr>
            <p:cNvPr id="15" name="Shape 4"/>
            <p:cNvSpPr/>
            <p:nvPr/>
          </p:nvSpPr>
          <p:spPr>
            <a:xfrm>
              <a:off x="2157413" y="5419725"/>
              <a:ext cx="6677025" cy="1990725"/>
            </a:xfrm>
            <a:prstGeom prst="roundRect">
              <a:avLst>
                <a:gd name="adj" fmla="val 35164"/>
              </a:avLst>
            </a:prstGeom>
            <a:solidFill>
              <a:srgbClr val="FDD083"/>
            </a:solidFill>
            <a:ln w="38100">
              <a:solidFill>
                <a:srgbClr val="540326"/>
              </a:solidFill>
              <a:prstDash val="solid"/>
            </a:ln>
          </p:spPr>
        </p:sp>
        <p:sp>
          <p:nvSpPr>
            <p:cNvPr id="16" name="Text 5"/>
            <p:cNvSpPr/>
            <p:nvPr/>
          </p:nvSpPr>
          <p:spPr>
            <a:xfrm>
              <a:off x="2302193" y="5648325"/>
              <a:ext cx="5960745" cy="1960245"/>
            </a:xfrm>
            <a:prstGeom prst="rect">
              <a:avLst/>
            </a:prstGeom>
            <a:noFill/>
            <a:ln/>
          </p:spPr>
          <p:txBody>
            <a:bodyPr wrap="square" lIns="0" tIns="0" rIns="0" bIns="0" rtlCol="0" anchor="t"/>
            <a:lstStyle/>
            <a:p>
              <a:pPr algn="r" indent="0" marL="0">
                <a:buNone/>
              </a:pPr>
              <a:r>
                <a:rPr lang="en-US" sz="9600" u="none" dirty="0">
                  <a:solidFill>
                    <a:srgbClr val="272727"/>
                  </a:solidFill>
                  <a:latin typeface="Marcellus" pitchFamily="34" charset="0"/>
                  <a:ea typeface="Marcellus" pitchFamily="34" charset="-122"/>
                  <a:cs typeface="Marcellus" pitchFamily="34" charset="-120"/>
                </a:rPr>
                <a:t>456 Hours</a:t>
              </a:r>
              <a:endParaRPr lang="en-US" sz="9600" dirty="0"/>
            </a:p>
          </p:txBody>
        </p:sp>
      </p:grpSp>
      <p:grpSp>
        <p:nvGrpSpPr>
          <p:cNvPr id="41364" name="Group"/>
          <p:cNvGrpSpPr/>
          <p:nvPr/>
        </p:nvGrpSpPr>
        <p:grpSpPr>
          <a:xfrm>
            <a:off x="2512695" y="7639050"/>
            <a:ext cx="5966460" cy="497205"/>
            <a:chOff x="2512695" y="7639050"/>
            <a:chExt cx="5966460" cy="497205"/>
          </a:xfrm>
        </p:grpSpPr>
        <p:sp>
          <p:nvSpPr>
            <p:cNvPr id="17" name="Text 6"/>
            <p:cNvSpPr/>
            <p:nvPr/>
          </p:nvSpPr>
          <p:spPr>
            <a:xfrm>
              <a:off x="2512695" y="7639050"/>
              <a:ext cx="5966460" cy="497205"/>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Duration of Spell Casting</a:t>
              </a:r>
              <a:endParaRPr lang="en-US" sz="2400" dirty="0"/>
            </a:p>
          </p:txBody>
        </p:sp>
      </p:grpSp>
      <p:grpSp>
        <p:nvGrpSpPr>
          <p:cNvPr id="48513" name="Group"/>
          <p:cNvGrpSpPr/>
          <p:nvPr/>
        </p:nvGrpSpPr>
        <p:grpSpPr>
          <a:xfrm>
            <a:off x="11401425" y="1857375"/>
            <a:ext cx="3429000" cy="2188845"/>
            <a:chOff x="11401425" y="1857375"/>
            <a:chExt cx="3429000" cy="2188845"/>
          </a:xfrm>
        </p:grpSpPr>
        <p:sp>
          <p:nvSpPr>
            <p:cNvPr id="18" name="Shape 7"/>
            <p:cNvSpPr/>
            <p:nvPr/>
          </p:nvSpPr>
          <p:spPr>
            <a:xfrm>
              <a:off x="11401425" y="1857375"/>
              <a:ext cx="3429000" cy="1990725"/>
            </a:xfrm>
            <a:prstGeom prst="roundRect">
              <a:avLst>
                <a:gd name="adj" fmla="val 35164"/>
              </a:avLst>
            </a:prstGeom>
            <a:solidFill>
              <a:srgbClr val="FDD083"/>
            </a:solidFill>
            <a:ln w="38100">
              <a:solidFill>
                <a:srgbClr val="540326"/>
              </a:solidFill>
              <a:prstDash val="solid"/>
            </a:ln>
          </p:spPr>
        </p:sp>
        <p:sp>
          <p:nvSpPr>
            <p:cNvPr id="19" name="Text 8"/>
            <p:cNvSpPr/>
            <p:nvPr/>
          </p:nvSpPr>
          <p:spPr>
            <a:xfrm>
              <a:off x="11546205" y="2085975"/>
              <a:ext cx="2712720" cy="1960245"/>
            </a:xfrm>
            <a:prstGeom prst="rect">
              <a:avLst/>
            </a:prstGeom>
            <a:noFill/>
            <a:ln/>
          </p:spPr>
          <p:txBody>
            <a:bodyPr wrap="square" lIns="0" tIns="0" rIns="0" bIns="0" rtlCol="0" anchor="t"/>
            <a:lstStyle/>
            <a:p>
              <a:pPr algn="r" indent="0" marL="0">
                <a:buNone/>
              </a:pPr>
              <a:r>
                <a:rPr lang="en-US" sz="9600" u="none" dirty="0">
                  <a:solidFill>
                    <a:srgbClr val="272727"/>
                  </a:solidFill>
                  <a:latin typeface="Marcellus" pitchFamily="34" charset="0"/>
                  <a:ea typeface="Marcellus" pitchFamily="34" charset="-122"/>
                  <a:cs typeface="Marcellus" pitchFamily="34" charset="-120"/>
                </a:rPr>
                <a:t>85%</a:t>
              </a:r>
              <a:endParaRPr lang="en-US" sz="9600" dirty="0"/>
            </a:p>
          </p:txBody>
        </p:sp>
      </p:grpSp>
      <p:grpSp>
        <p:nvGrpSpPr>
          <p:cNvPr id="33048" name="Group"/>
          <p:cNvGrpSpPr/>
          <p:nvPr/>
        </p:nvGrpSpPr>
        <p:grpSpPr>
          <a:xfrm>
            <a:off x="10132695" y="4076700"/>
            <a:ext cx="5966460" cy="497205"/>
            <a:chOff x="10132695" y="4076700"/>
            <a:chExt cx="5966460" cy="497205"/>
          </a:xfrm>
        </p:grpSpPr>
        <p:sp>
          <p:nvSpPr>
            <p:cNvPr id="20" name="Text 9"/>
            <p:cNvSpPr/>
            <p:nvPr/>
          </p:nvSpPr>
          <p:spPr>
            <a:xfrm>
              <a:off x="10132695" y="4076700"/>
              <a:ext cx="5966460" cy="497205"/>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Wished Granted</a:t>
              </a:r>
              <a:endParaRPr lang="en-US" sz="2400" dirty="0"/>
            </a:p>
          </p:txBody>
        </p:sp>
      </p:grpSp>
      <p:grpSp>
        <p:nvGrpSpPr>
          <p:cNvPr id="54649" name="Group"/>
          <p:cNvGrpSpPr/>
          <p:nvPr/>
        </p:nvGrpSpPr>
        <p:grpSpPr>
          <a:xfrm>
            <a:off x="10558463" y="5419725"/>
            <a:ext cx="5114925" cy="2188845"/>
            <a:chOff x="10558463" y="5419725"/>
            <a:chExt cx="5114925" cy="2188845"/>
          </a:xfrm>
        </p:grpSpPr>
        <p:sp>
          <p:nvSpPr>
            <p:cNvPr id="21" name="Shape 10"/>
            <p:cNvSpPr/>
            <p:nvPr/>
          </p:nvSpPr>
          <p:spPr>
            <a:xfrm>
              <a:off x="10558463" y="5419725"/>
              <a:ext cx="5114925" cy="1990725"/>
            </a:xfrm>
            <a:prstGeom prst="roundRect">
              <a:avLst>
                <a:gd name="adj" fmla="val 35164"/>
              </a:avLst>
            </a:prstGeom>
            <a:solidFill>
              <a:srgbClr val="FDD083"/>
            </a:solidFill>
            <a:ln w="38100">
              <a:solidFill>
                <a:srgbClr val="540326"/>
              </a:solidFill>
              <a:prstDash val="solid"/>
            </a:ln>
          </p:spPr>
        </p:sp>
        <p:sp>
          <p:nvSpPr>
            <p:cNvPr id="22" name="Text 11"/>
            <p:cNvSpPr/>
            <p:nvPr/>
          </p:nvSpPr>
          <p:spPr>
            <a:xfrm>
              <a:off x="10703243" y="5648325"/>
              <a:ext cx="4398645" cy="1960245"/>
            </a:xfrm>
            <a:prstGeom prst="rect">
              <a:avLst/>
            </a:prstGeom>
            <a:noFill/>
            <a:ln/>
          </p:spPr>
          <p:txBody>
            <a:bodyPr wrap="square" lIns="0" tIns="0" rIns="0" bIns="0" rtlCol="0" anchor="t"/>
            <a:lstStyle/>
            <a:p>
              <a:pPr algn="r" indent="0" marL="0">
                <a:buNone/>
              </a:pPr>
              <a:r>
                <a:rPr lang="en-US" sz="9600" u="none" dirty="0">
                  <a:solidFill>
                    <a:srgbClr val="272727"/>
                  </a:solidFill>
                  <a:latin typeface="Marcellus" pitchFamily="34" charset="0"/>
                  <a:ea typeface="Marcellus" pitchFamily="34" charset="-122"/>
                  <a:cs typeface="Marcellus" pitchFamily="34" charset="-120"/>
                </a:rPr>
                <a:t>535 Km</a:t>
              </a:r>
              <a:endParaRPr lang="en-US" sz="9600" dirty="0"/>
            </a:p>
          </p:txBody>
        </p:sp>
      </p:grpSp>
      <p:grpSp>
        <p:nvGrpSpPr>
          <p:cNvPr id="91409" name="Group"/>
          <p:cNvGrpSpPr/>
          <p:nvPr/>
        </p:nvGrpSpPr>
        <p:grpSpPr>
          <a:xfrm>
            <a:off x="10132695" y="7639050"/>
            <a:ext cx="5966460" cy="497205"/>
            <a:chOff x="10132695" y="7639050"/>
            <a:chExt cx="5966460" cy="497205"/>
          </a:xfrm>
        </p:grpSpPr>
        <p:sp>
          <p:nvSpPr>
            <p:cNvPr id="23" name="Text 12"/>
            <p:cNvSpPr/>
            <p:nvPr/>
          </p:nvSpPr>
          <p:spPr>
            <a:xfrm>
              <a:off x="10132695" y="7639050"/>
              <a:ext cx="5966460" cy="497205"/>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Journey Distance</a:t>
              </a:r>
              <a:endParaRPr lang="en-US" sz="2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0401300" y="438150"/>
            <a:ext cx="219075" cy="209550"/>
          </a:xfrm>
          <a:prstGeom prst="rect">
            <a:avLst/>
          </a:prstGeom>
        </p:spPr>
      </p:pic>
      <p:pic>
        <p:nvPicPr>
          <p:cNvPr id="3" name="Image 1" descr="preencoded.png">    </p:cNvPr>
          <p:cNvPicPr>
            <a:picLocks noChangeAspect="1"/>
          </p:cNvPicPr>
          <p:nvPr/>
        </p:nvPicPr>
        <p:blipFill>
          <a:blip r:embed="rId2"/>
          <a:stretch>
            <a:fillRect/>
          </a:stretch>
        </p:blipFill>
        <p:spPr>
          <a:xfrm rot="10800000">
            <a:off x="17021175" y="6048375"/>
            <a:ext cx="171450" cy="180975"/>
          </a:xfrm>
          <a:prstGeom prst="rect">
            <a:avLst/>
          </a:prstGeom>
        </p:spPr>
      </p:pic>
      <p:pic>
        <p:nvPicPr>
          <p:cNvPr id="4" name="Image 2" descr="preencoded.png">    </p:cNvPr>
          <p:cNvPicPr>
            <a:picLocks noChangeAspect="1"/>
          </p:cNvPicPr>
          <p:nvPr/>
        </p:nvPicPr>
        <p:blipFill>
          <a:blip r:embed="rId3"/>
          <a:stretch>
            <a:fillRect/>
          </a:stretch>
        </p:blipFill>
        <p:spPr>
          <a:xfrm rot="10800000">
            <a:off x="3457575" y="9191625"/>
            <a:ext cx="485775" cy="485775"/>
          </a:xfrm>
          <a:prstGeom prst="rect">
            <a:avLst/>
          </a:prstGeom>
        </p:spPr>
      </p:pic>
      <p:pic>
        <p:nvPicPr>
          <p:cNvPr id="5" name="Image 3" descr="preencoded.png">    </p:cNvPr>
          <p:cNvPicPr>
            <a:picLocks noChangeAspect="1"/>
          </p:cNvPicPr>
          <p:nvPr/>
        </p:nvPicPr>
        <p:blipFill>
          <a:blip r:embed="rId4"/>
          <a:stretch>
            <a:fillRect/>
          </a:stretch>
        </p:blipFill>
        <p:spPr>
          <a:xfrm rot="10800000">
            <a:off x="590550" y="1152525"/>
            <a:ext cx="361950" cy="361950"/>
          </a:xfrm>
          <a:prstGeom prst="rect">
            <a:avLst/>
          </a:prstGeom>
        </p:spPr>
      </p:pic>
      <p:pic>
        <p:nvPicPr>
          <p:cNvPr id="6" name="Image 4" descr="preencoded.png">    </p:cNvPr>
          <p:cNvPicPr>
            <a:picLocks noChangeAspect="1"/>
          </p:cNvPicPr>
          <p:nvPr/>
        </p:nvPicPr>
        <p:blipFill>
          <a:blip r:embed="rId5"/>
          <a:stretch>
            <a:fillRect/>
          </a:stretch>
        </p:blipFill>
        <p:spPr>
          <a:xfrm>
            <a:off x="15430500" y="485775"/>
            <a:ext cx="2514600" cy="1333500"/>
          </a:xfrm>
          <a:prstGeom prst="rect">
            <a:avLst/>
          </a:prstGeom>
        </p:spPr>
      </p:pic>
      <p:pic>
        <p:nvPicPr>
          <p:cNvPr id="7" name="Image 5" descr="preencoded.png">    </p:cNvPr>
          <p:cNvPicPr>
            <a:picLocks noChangeAspect="1"/>
          </p:cNvPicPr>
          <p:nvPr/>
        </p:nvPicPr>
        <p:blipFill>
          <a:blip r:embed="rId6"/>
          <a:stretch>
            <a:fillRect/>
          </a:stretch>
        </p:blipFill>
        <p:spPr>
          <a:xfrm>
            <a:off x="257175" y="3562350"/>
            <a:ext cx="1952625" cy="923925"/>
          </a:xfrm>
          <a:prstGeom prst="rect">
            <a:avLst/>
          </a:prstGeom>
        </p:spPr>
      </p:pic>
      <p:pic>
        <p:nvPicPr>
          <p:cNvPr id="8" name="Image 6" descr="preencoded.png">    </p:cNvPr>
          <p:cNvPicPr>
            <a:picLocks noChangeAspect="1"/>
          </p:cNvPicPr>
          <p:nvPr/>
        </p:nvPicPr>
        <p:blipFill>
          <a:blip r:embed="rId7"/>
          <a:stretch>
            <a:fillRect/>
          </a:stretch>
        </p:blipFill>
        <p:spPr>
          <a:xfrm>
            <a:off x="16468725" y="7610475"/>
            <a:ext cx="1476375" cy="695325"/>
          </a:xfrm>
          <a:prstGeom prst="rect">
            <a:avLst/>
          </a:prstGeom>
        </p:spPr>
      </p:pic>
      <p:grpSp>
        <p:nvGrpSpPr>
          <p:cNvPr id="57837"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86496" name="Group"/>
          <p:cNvGrpSpPr/>
          <p:nvPr/>
        </p:nvGrpSpPr>
        <p:grpSpPr>
          <a:xfrm>
            <a:off x="6448425" y="857250"/>
            <a:ext cx="5391150" cy="1447800"/>
            <a:chOff x="6448425" y="857250"/>
            <a:chExt cx="5391150" cy="1447800"/>
          </a:xfrm>
        </p:grpSpPr>
        <p:sp>
          <p:nvSpPr>
            <p:cNvPr id="11" name="Shape 1"/>
            <p:cNvSpPr/>
            <p:nvPr/>
          </p:nvSpPr>
          <p:spPr>
            <a:xfrm>
              <a:off x="6448425" y="857250"/>
              <a:ext cx="5391150" cy="1409700"/>
            </a:xfrm>
            <a:prstGeom prst="roundRect">
              <a:avLst>
                <a:gd name="adj" fmla="val 64865"/>
              </a:avLst>
            </a:prstGeom>
            <a:solidFill>
              <a:srgbClr val="FDD083"/>
            </a:solidFill>
            <a:ln w="76200">
              <a:solidFill>
                <a:srgbClr val="540326"/>
              </a:solidFill>
              <a:prstDash val="solid"/>
            </a:ln>
          </p:spPr>
        </p:sp>
        <p:sp>
          <p:nvSpPr>
            <p:cNvPr id="12" name="Text 2"/>
            <p:cNvSpPr/>
            <p:nvPr/>
          </p:nvSpPr>
          <p:spPr>
            <a:xfrm>
              <a:off x="7019925" y="1085850"/>
              <a:ext cx="4514850" cy="12192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Some Graph</a:t>
              </a:r>
              <a:endParaRPr lang="en-US" sz="6000" dirty="0"/>
            </a:p>
          </p:txBody>
        </p:sp>
      </p:grpSp>
      <p:grpSp>
        <p:nvGrpSpPr>
          <p:cNvPr id="71889" name="Group"/>
          <p:cNvGrpSpPr/>
          <p:nvPr/>
        </p:nvGrpSpPr>
        <p:grpSpPr>
          <a:xfrm>
            <a:off x="2038350" y="2824588"/>
            <a:ext cx="6709938" cy="4712871"/>
            <a:chOff x="2038350" y="2824588"/>
            <a:chExt cx="6709938" cy="4712871"/>
          </a:xfrm>
        </p:grpSpPr>
        <p:pic>
          <p:nvPicPr>
            <p:cNvPr id="13" name="Image 8" descr="preencoded.png">    </p:cNvPr>
            <p:cNvPicPr>
              <a:picLocks noChangeAspect="1"/>
            </p:cNvPicPr>
            <p:nvPr/>
          </p:nvPicPr>
          <p:blipFill>
            <a:blip r:embed="rId9"/>
            <a:stretch>
              <a:fillRect/>
            </a:stretch>
          </p:blipFill>
          <p:spPr>
            <a:xfrm>
              <a:off x="2530372" y="2824588"/>
              <a:ext cx="6217916" cy="4133250"/>
            </a:xfrm>
            <a:prstGeom prst="rect">
              <a:avLst/>
            </a:prstGeom>
          </p:spPr>
        </p:pic>
        <p:pic>
          <p:nvPicPr>
            <p:cNvPr id="14" name="Image 9" descr="preencoded.png">    </p:cNvPr>
            <p:cNvPicPr>
              <a:picLocks noChangeAspect="1"/>
            </p:cNvPicPr>
            <p:nvPr/>
          </p:nvPicPr>
          <p:blipFill>
            <a:blip r:embed="rId10"/>
            <a:stretch>
              <a:fillRect/>
            </a:stretch>
          </p:blipFill>
          <p:spPr>
            <a:xfrm>
              <a:off x="3384152" y="3139092"/>
              <a:ext cx="8673" cy="3943830"/>
            </a:xfrm>
            <a:prstGeom prst="rect">
              <a:avLst/>
            </a:prstGeom>
          </p:spPr>
        </p:pic>
        <p:pic>
          <p:nvPicPr>
            <p:cNvPr id="15" name="Image 10" descr="preencoded.png">    </p:cNvPr>
            <p:cNvPicPr>
              <a:picLocks noChangeAspect="1"/>
            </p:cNvPicPr>
            <p:nvPr/>
          </p:nvPicPr>
          <p:blipFill>
            <a:blip r:embed="rId11"/>
            <a:stretch>
              <a:fillRect/>
            </a:stretch>
          </p:blipFill>
          <p:spPr>
            <a:xfrm>
              <a:off x="4237930" y="3139092"/>
              <a:ext cx="8673" cy="3943830"/>
            </a:xfrm>
            <a:prstGeom prst="rect">
              <a:avLst/>
            </a:prstGeom>
          </p:spPr>
        </p:pic>
        <p:pic>
          <p:nvPicPr>
            <p:cNvPr id="16" name="Image 11" descr="preencoded.png">    </p:cNvPr>
            <p:cNvPicPr>
              <a:picLocks noChangeAspect="1"/>
            </p:cNvPicPr>
            <p:nvPr/>
          </p:nvPicPr>
          <p:blipFill>
            <a:blip r:embed="rId12"/>
            <a:stretch>
              <a:fillRect/>
            </a:stretch>
          </p:blipFill>
          <p:spPr>
            <a:xfrm>
              <a:off x="5091711" y="3139092"/>
              <a:ext cx="8673" cy="3943830"/>
            </a:xfrm>
            <a:prstGeom prst="rect">
              <a:avLst/>
            </a:prstGeom>
          </p:spPr>
        </p:pic>
        <p:pic>
          <p:nvPicPr>
            <p:cNvPr id="17" name="Image 12" descr="preencoded.png">    </p:cNvPr>
            <p:cNvPicPr>
              <a:picLocks noChangeAspect="1"/>
            </p:cNvPicPr>
            <p:nvPr/>
          </p:nvPicPr>
          <p:blipFill>
            <a:blip r:embed="rId13"/>
            <a:stretch>
              <a:fillRect/>
            </a:stretch>
          </p:blipFill>
          <p:spPr>
            <a:xfrm>
              <a:off x="5945489" y="3139092"/>
              <a:ext cx="8673" cy="3943830"/>
            </a:xfrm>
            <a:prstGeom prst="rect">
              <a:avLst/>
            </a:prstGeom>
          </p:spPr>
        </p:pic>
        <p:pic>
          <p:nvPicPr>
            <p:cNvPr id="18" name="Image 13" descr="preencoded.png">    </p:cNvPr>
            <p:cNvPicPr>
              <a:picLocks noChangeAspect="1"/>
            </p:cNvPicPr>
            <p:nvPr/>
          </p:nvPicPr>
          <p:blipFill>
            <a:blip r:embed="rId14"/>
            <a:stretch>
              <a:fillRect/>
            </a:stretch>
          </p:blipFill>
          <p:spPr>
            <a:xfrm>
              <a:off x="6799271" y="3139092"/>
              <a:ext cx="8673" cy="3943830"/>
            </a:xfrm>
            <a:prstGeom prst="rect">
              <a:avLst/>
            </a:prstGeom>
          </p:spPr>
        </p:pic>
        <p:pic>
          <p:nvPicPr>
            <p:cNvPr id="19" name="Image 14" descr="preencoded.png">    </p:cNvPr>
            <p:cNvPicPr>
              <a:picLocks noChangeAspect="1"/>
            </p:cNvPicPr>
            <p:nvPr/>
          </p:nvPicPr>
          <p:blipFill>
            <a:blip r:embed="rId15"/>
            <a:stretch>
              <a:fillRect/>
            </a:stretch>
          </p:blipFill>
          <p:spPr>
            <a:xfrm>
              <a:off x="7653049" y="3139092"/>
              <a:ext cx="8673" cy="3943830"/>
            </a:xfrm>
            <a:prstGeom prst="rect">
              <a:avLst/>
            </a:prstGeom>
          </p:spPr>
        </p:pic>
        <p:pic>
          <p:nvPicPr>
            <p:cNvPr id="20" name="Image 15" descr="preencoded.png">    </p:cNvPr>
            <p:cNvPicPr>
              <a:picLocks noChangeAspect="1"/>
            </p:cNvPicPr>
            <p:nvPr/>
          </p:nvPicPr>
          <p:blipFill>
            <a:blip r:embed="rId16"/>
            <a:stretch>
              <a:fillRect/>
            </a:stretch>
          </p:blipFill>
          <p:spPr>
            <a:xfrm>
              <a:off x="8506828" y="3139092"/>
              <a:ext cx="8673" cy="3943830"/>
            </a:xfrm>
            <a:prstGeom prst="rect">
              <a:avLst/>
            </a:prstGeom>
          </p:spPr>
        </p:pic>
        <p:pic>
          <p:nvPicPr>
            <p:cNvPr id="21" name="Image 16" descr="preencoded.png">    </p:cNvPr>
            <p:cNvPicPr>
              <a:picLocks noChangeAspect="1"/>
            </p:cNvPicPr>
            <p:nvPr/>
          </p:nvPicPr>
          <p:blipFill>
            <a:blip r:embed="rId17"/>
            <a:stretch>
              <a:fillRect/>
            </a:stretch>
          </p:blipFill>
          <p:spPr>
            <a:xfrm>
              <a:off x="2516122" y="4106724"/>
              <a:ext cx="6036870" cy="1780186"/>
            </a:xfrm>
            <a:prstGeom prst="rect">
              <a:avLst/>
            </a:prstGeom>
          </p:spPr>
        </p:pic>
        <p:pic>
          <p:nvPicPr>
            <p:cNvPr id="22" name="Image 17" descr="preencoded.png">    </p:cNvPr>
            <p:cNvPicPr>
              <a:picLocks noChangeAspect="1"/>
            </p:cNvPicPr>
            <p:nvPr/>
          </p:nvPicPr>
          <p:blipFill>
            <a:blip r:embed="rId18"/>
            <a:stretch>
              <a:fillRect/>
            </a:stretch>
          </p:blipFill>
          <p:spPr>
            <a:xfrm>
              <a:off x="2526404" y="4773590"/>
              <a:ext cx="6032267" cy="1701393"/>
            </a:xfrm>
            <a:prstGeom prst="rect">
              <a:avLst/>
            </a:prstGeom>
          </p:spPr>
        </p:pic>
        <p:pic>
          <p:nvPicPr>
            <p:cNvPr id="23" name="Image 18" descr="preencoded.png">    </p:cNvPr>
            <p:cNvPicPr>
              <a:picLocks noChangeAspect="1"/>
            </p:cNvPicPr>
            <p:nvPr/>
          </p:nvPicPr>
          <p:blipFill>
            <a:blip r:embed="rId19"/>
            <a:stretch>
              <a:fillRect/>
            </a:stretch>
          </p:blipFill>
          <p:spPr>
            <a:xfrm>
              <a:off x="3330897" y="4541732"/>
              <a:ext cx="115179" cy="115178"/>
            </a:xfrm>
            <a:prstGeom prst="rect">
              <a:avLst/>
            </a:prstGeom>
          </p:spPr>
        </p:pic>
        <p:pic>
          <p:nvPicPr>
            <p:cNvPr id="24" name="Image 19" descr="preencoded.png">    </p:cNvPr>
            <p:cNvPicPr>
              <a:picLocks noChangeAspect="1"/>
            </p:cNvPicPr>
            <p:nvPr/>
          </p:nvPicPr>
          <p:blipFill>
            <a:blip r:embed="rId20"/>
            <a:stretch>
              <a:fillRect/>
            </a:stretch>
          </p:blipFill>
          <p:spPr>
            <a:xfrm>
              <a:off x="3330897" y="5235848"/>
              <a:ext cx="115179" cy="115179"/>
            </a:xfrm>
            <a:prstGeom prst="rect">
              <a:avLst/>
            </a:prstGeom>
          </p:spPr>
        </p:pic>
        <p:pic>
          <p:nvPicPr>
            <p:cNvPr id="25" name="Image 20" descr="preencoded.png">    </p:cNvPr>
            <p:cNvPicPr>
              <a:picLocks noChangeAspect="1"/>
            </p:cNvPicPr>
            <p:nvPr/>
          </p:nvPicPr>
          <p:blipFill>
            <a:blip r:embed="rId21"/>
            <a:stretch>
              <a:fillRect/>
            </a:stretch>
          </p:blipFill>
          <p:spPr>
            <a:xfrm>
              <a:off x="4184677" y="4238458"/>
              <a:ext cx="115179" cy="115179"/>
            </a:xfrm>
            <a:prstGeom prst="rect">
              <a:avLst/>
            </a:prstGeom>
          </p:spPr>
        </p:pic>
        <p:pic>
          <p:nvPicPr>
            <p:cNvPr id="26" name="Image 21" descr="preencoded.png">    </p:cNvPr>
            <p:cNvPicPr>
              <a:picLocks noChangeAspect="1"/>
            </p:cNvPicPr>
            <p:nvPr/>
          </p:nvPicPr>
          <p:blipFill>
            <a:blip r:embed="rId22"/>
            <a:stretch>
              <a:fillRect/>
            </a:stretch>
          </p:blipFill>
          <p:spPr>
            <a:xfrm>
              <a:off x="4184677" y="5561633"/>
              <a:ext cx="115179" cy="115179"/>
            </a:xfrm>
            <a:prstGeom prst="rect">
              <a:avLst/>
            </a:prstGeom>
          </p:spPr>
        </p:pic>
        <p:pic>
          <p:nvPicPr>
            <p:cNvPr id="27" name="Image 22" descr="preencoded.png">    </p:cNvPr>
            <p:cNvPicPr>
              <a:picLocks noChangeAspect="1"/>
            </p:cNvPicPr>
            <p:nvPr/>
          </p:nvPicPr>
          <p:blipFill>
            <a:blip r:embed="rId23"/>
            <a:stretch>
              <a:fillRect/>
            </a:stretch>
          </p:blipFill>
          <p:spPr>
            <a:xfrm>
              <a:off x="5038458" y="5799599"/>
              <a:ext cx="115179" cy="115179"/>
            </a:xfrm>
            <a:prstGeom prst="rect">
              <a:avLst/>
            </a:prstGeom>
          </p:spPr>
        </p:pic>
        <p:pic>
          <p:nvPicPr>
            <p:cNvPr id="28" name="Image 23" descr="preencoded.png">    </p:cNvPr>
            <p:cNvPicPr>
              <a:picLocks noChangeAspect="1"/>
            </p:cNvPicPr>
            <p:nvPr/>
          </p:nvPicPr>
          <p:blipFill>
            <a:blip r:embed="rId24"/>
            <a:stretch>
              <a:fillRect/>
            </a:stretch>
          </p:blipFill>
          <p:spPr>
            <a:xfrm>
              <a:off x="5038458" y="4733878"/>
              <a:ext cx="115179" cy="115179"/>
            </a:xfrm>
            <a:prstGeom prst="rect">
              <a:avLst/>
            </a:prstGeom>
          </p:spPr>
        </p:pic>
        <p:pic>
          <p:nvPicPr>
            <p:cNvPr id="29" name="Image 24" descr="preencoded.png">    </p:cNvPr>
            <p:cNvPicPr>
              <a:picLocks noChangeAspect="1"/>
            </p:cNvPicPr>
            <p:nvPr/>
          </p:nvPicPr>
          <p:blipFill>
            <a:blip r:embed="rId25"/>
            <a:stretch>
              <a:fillRect/>
            </a:stretch>
          </p:blipFill>
          <p:spPr>
            <a:xfrm>
              <a:off x="5895705" y="5049915"/>
              <a:ext cx="115179" cy="115179"/>
            </a:xfrm>
            <a:prstGeom prst="rect">
              <a:avLst/>
            </a:prstGeom>
          </p:spPr>
        </p:pic>
        <p:pic>
          <p:nvPicPr>
            <p:cNvPr id="30" name="Image 25" descr="preencoded.png">    </p:cNvPr>
            <p:cNvPicPr>
              <a:picLocks noChangeAspect="1"/>
            </p:cNvPicPr>
            <p:nvPr/>
          </p:nvPicPr>
          <p:blipFill>
            <a:blip r:embed="rId26"/>
            <a:stretch>
              <a:fillRect/>
            </a:stretch>
          </p:blipFill>
          <p:spPr>
            <a:xfrm>
              <a:off x="5895705" y="4815473"/>
              <a:ext cx="115179" cy="115179"/>
            </a:xfrm>
            <a:prstGeom prst="rect">
              <a:avLst/>
            </a:prstGeom>
          </p:spPr>
        </p:pic>
        <p:pic>
          <p:nvPicPr>
            <p:cNvPr id="31" name="Image 26" descr="preencoded.png">    </p:cNvPr>
            <p:cNvPicPr>
              <a:picLocks noChangeAspect="1"/>
            </p:cNvPicPr>
            <p:nvPr/>
          </p:nvPicPr>
          <p:blipFill>
            <a:blip r:embed="rId27"/>
            <a:stretch>
              <a:fillRect/>
            </a:stretch>
          </p:blipFill>
          <p:spPr>
            <a:xfrm>
              <a:off x="6746016" y="5750691"/>
              <a:ext cx="115179" cy="115178"/>
            </a:xfrm>
            <a:prstGeom prst="rect">
              <a:avLst/>
            </a:prstGeom>
          </p:spPr>
        </p:pic>
        <p:pic>
          <p:nvPicPr>
            <p:cNvPr id="32" name="Image 27" descr="preencoded.png">    </p:cNvPr>
            <p:cNvPicPr>
              <a:picLocks noChangeAspect="1"/>
            </p:cNvPicPr>
            <p:nvPr/>
          </p:nvPicPr>
          <p:blipFill>
            <a:blip r:embed="rId28"/>
            <a:stretch>
              <a:fillRect/>
            </a:stretch>
          </p:blipFill>
          <p:spPr>
            <a:xfrm>
              <a:off x="6746016" y="5307667"/>
              <a:ext cx="115179" cy="115178"/>
            </a:xfrm>
            <a:prstGeom prst="rect">
              <a:avLst/>
            </a:prstGeom>
          </p:spPr>
        </p:pic>
        <p:pic>
          <p:nvPicPr>
            <p:cNvPr id="33" name="Image 28" descr="preencoded.png">    </p:cNvPr>
            <p:cNvPicPr>
              <a:picLocks noChangeAspect="1"/>
            </p:cNvPicPr>
            <p:nvPr/>
          </p:nvPicPr>
          <p:blipFill>
            <a:blip r:embed="rId29"/>
            <a:stretch>
              <a:fillRect/>
            </a:stretch>
          </p:blipFill>
          <p:spPr>
            <a:xfrm>
              <a:off x="7603266" y="5229337"/>
              <a:ext cx="115179" cy="115179"/>
            </a:xfrm>
            <a:prstGeom prst="rect">
              <a:avLst/>
            </a:prstGeom>
          </p:spPr>
        </p:pic>
        <p:pic>
          <p:nvPicPr>
            <p:cNvPr id="34" name="Image 29" descr="preencoded.png">    </p:cNvPr>
            <p:cNvPicPr>
              <a:picLocks noChangeAspect="1"/>
            </p:cNvPicPr>
            <p:nvPr/>
          </p:nvPicPr>
          <p:blipFill>
            <a:blip r:embed="rId30"/>
            <a:stretch>
              <a:fillRect/>
            </a:stretch>
          </p:blipFill>
          <p:spPr>
            <a:xfrm>
              <a:off x="7603266" y="4929587"/>
              <a:ext cx="115179" cy="115179"/>
            </a:xfrm>
            <a:prstGeom prst="rect">
              <a:avLst/>
            </a:prstGeom>
          </p:spPr>
        </p:pic>
        <p:sp>
          <p:nvSpPr>
            <p:cNvPr id="35" name="Text 3"/>
            <p:cNvSpPr/>
            <p:nvPr/>
          </p:nvSpPr>
          <p:spPr>
            <a:xfrm>
              <a:off x="2239561" y="6749625"/>
              <a:ext cx="165487"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0</a:t>
              </a:r>
              <a:endParaRPr lang="en-US" sz="1366" dirty="0"/>
            </a:p>
          </p:txBody>
        </p:sp>
        <p:sp>
          <p:nvSpPr>
            <p:cNvPr id="36" name="Text 4"/>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DC4A42"/>
                  </a:solidFill>
                  <a:latin typeface="Lato" pitchFamily="34" charset="0"/>
                  <a:ea typeface="Lato" pitchFamily="34" charset="-122"/>
                  <a:cs typeface="Lato" pitchFamily="34" charset="-120"/>
                </a:rPr>
                <a:t>1</a:t>
              </a:r>
              <a:endParaRPr lang="en-US" sz="1639" dirty="0"/>
            </a:p>
          </p:txBody>
        </p:sp>
        <p:sp>
          <p:nvSpPr>
            <p:cNvPr id="37" name="Text 5"/>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DC4A42"/>
                  </a:solidFill>
                  <a:latin typeface="Lato" pitchFamily="34" charset="0"/>
                  <a:ea typeface="Lato" pitchFamily="34" charset="-122"/>
                  <a:cs typeface="Lato" pitchFamily="34" charset="-120"/>
                </a:rPr>
                <a:t>2</a:t>
              </a:r>
              <a:endParaRPr lang="en-US" sz="1639" dirty="0"/>
            </a:p>
          </p:txBody>
        </p:sp>
        <p:sp>
          <p:nvSpPr>
            <p:cNvPr id="38" name="Text 6"/>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DC4A42"/>
                  </a:solidFill>
                  <a:latin typeface="Lato" pitchFamily="34" charset="0"/>
                  <a:ea typeface="Lato" pitchFamily="34" charset="-122"/>
                  <a:cs typeface="Lato" pitchFamily="34" charset="-120"/>
                </a:rPr>
                <a:t>3</a:t>
              </a:r>
              <a:endParaRPr lang="en-US" sz="1639" dirty="0"/>
            </a:p>
          </p:txBody>
        </p:sp>
        <p:sp>
          <p:nvSpPr>
            <p:cNvPr id="39" name="Text 7"/>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DC4A42"/>
                  </a:solidFill>
                  <a:latin typeface="Lato" pitchFamily="34" charset="0"/>
                  <a:ea typeface="Lato" pitchFamily="34" charset="-122"/>
                  <a:cs typeface="Lato" pitchFamily="34" charset="-120"/>
                </a:rPr>
                <a:t>4</a:t>
              </a:r>
              <a:endParaRPr lang="en-US" sz="1639" dirty="0"/>
            </a:p>
          </p:txBody>
        </p:sp>
        <p:sp>
          <p:nvSpPr>
            <p:cNvPr id="40" name="Text 8"/>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DC4A42"/>
                  </a:solidFill>
                  <a:latin typeface="Lato" pitchFamily="34" charset="0"/>
                  <a:ea typeface="Lato" pitchFamily="34" charset="-122"/>
                  <a:cs typeface="Lato" pitchFamily="34" charset="-120"/>
                </a:rPr>
                <a:t>5</a:t>
              </a:r>
              <a:endParaRPr lang="en-US" sz="1639" dirty="0"/>
            </a:p>
          </p:txBody>
        </p:sp>
        <p:sp>
          <p:nvSpPr>
            <p:cNvPr id="41" name="Text 9"/>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DC4A42"/>
                  </a:solidFill>
                  <a:latin typeface="Lato" pitchFamily="34" charset="0"/>
                  <a:ea typeface="Lato" pitchFamily="34" charset="-122"/>
                  <a:cs typeface="Lato" pitchFamily="34" charset="-120"/>
                </a:rPr>
                <a:t>6</a:t>
              </a:r>
              <a:endParaRPr lang="en-US" sz="1639" dirty="0"/>
            </a:p>
          </p:txBody>
        </p:sp>
        <p:sp>
          <p:nvSpPr>
            <p:cNvPr id="42" name="Text 10"/>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DC4A42"/>
                  </a:solidFill>
                  <a:latin typeface="Lato" pitchFamily="34" charset="0"/>
                  <a:ea typeface="Lato" pitchFamily="34" charset="-122"/>
                  <a:cs typeface="Lato" pitchFamily="34" charset="-120"/>
                </a:rPr>
                <a:t>7</a:t>
              </a:r>
              <a:endParaRPr lang="en-US" sz="1639" dirty="0"/>
            </a:p>
          </p:txBody>
        </p:sp>
        <p:sp>
          <p:nvSpPr>
            <p:cNvPr id="43" name="Text 11"/>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DC4A42"/>
                  </a:solidFill>
                  <a:latin typeface="Lato" pitchFamily="34" charset="0"/>
                  <a:ea typeface="Lato" pitchFamily="34" charset="-122"/>
                  <a:cs typeface="Lato" pitchFamily="34" charset="-120"/>
                </a:rPr>
                <a:t>8</a:t>
              </a:r>
              <a:endParaRPr lang="en-US" sz="1639" dirty="0"/>
            </a:p>
          </p:txBody>
        </p:sp>
        <p:sp>
          <p:nvSpPr>
            <p:cNvPr id="44" name="Text 12"/>
            <p:cNvSpPr/>
            <p:nvPr/>
          </p:nvSpPr>
          <p:spPr>
            <a:xfrm>
              <a:off x="2138972" y="6361574"/>
              <a:ext cx="270262"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10</a:t>
              </a:r>
              <a:endParaRPr lang="en-US" sz="1366" dirty="0"/>
            </a:p>
          </p:txBody>
        </p:sp>
        <p:sp>
          <p:nvSpPr>
            <p:cNvPr id="45" name="Text 13"/>
            <p:cNvSpPr/>
            <p:nvPr/>
          </p:nvSpPr>
          <p:spPr>
            <a:xfrm>
              <a:off x="2138972" y="5973449"/>
              <a:ext cx="270262"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20</a:t>
              </a:r>
              <a:endParaRPr lang="en-US" sz="1366" dirty="0"/>
            </a:p>
          </p:txBody>
        </p:sp>
        <p:sp>
          <p:nvSpPr>
            <p:cNvPr id="46" name="Text 14"/>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30</a:t>
              </a:r>
              <a:endParaRPr lang="en-US" sz="1366" dirty="0"/>
            </a:p>
          </p:txBody>
        </p:sp>
        <p:sp>
          <p:nvSpPr>
            <p:cNvPr id="47" name="Text 15"/>
            <p:cNvSpPr/>
            <p:nvPr/>
          </p:nvSpPr>
          <p:spPr>
            <a:xfrm>
              <a:off x="2138972" y="5197218"/>
              <a:ext cx="270262"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40</a:t>
              </a:r>
              <a:endParaRPr lang="en-US" sz="1366" dirty="0"/>
            </a:p>
          </p:txBody>
        </p:sp>
        <p:sp>
          <p:nvSpPr>
            <p:cNvPr id="48" name="Text 16"/>
            <p:cNvSpPr/>
            <p:nvPr/>
          </p:nvSpPr>
          <p:spPr>
            <a:xfrm>
              <a:off x="2138972" y="4809223"/>
              <a:ext cx="270262"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50</a:t>
              </a:r>
              <a:endParaRPr lang="en-US" sz="1366" dirty="0"/>
            </a:p>
          </p:txBody>
        </p:sp>
        <p:sp>
          <p:nvSpPr>
            <p:cNvPr id="49" name="Text 17"/>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60</a:t>
              </a:r>
              <a:endParaRPr lang="en-US" sz="1366" dirty="0"/>
            </a:p>
          </p:txBody>
        </p:sp>
        <p:sp>
          <p:nvSpPr>
            <p:cNvPr id="50" name="Text 18"/>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70</a:t>
              </a:r>
              <a:endParaRPr lang="en-US" sz="1366" dirty="0"/>
            </a:p>
          </p:txBody>
        </p:sp>
        <p:sp>
          <p:nvSpPr>
            <p:cNvPr id="51" name="Text 19"/>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80</a:t>
              </a:r>
              <a:endParaRPr lang="en-US" sz="1366" dirty="0"/>
            </a:p>
          </p:txBody>
        </p:sp>
        <p:sp>
          <p:nvSpPr>
            <p:cNvPr id="52" name="Text 20"/>
            <p:cNvSpPr/>
            <p:nvPr/>
          </p:nvSpPr>
          <p:spPr>
            <a:xfrm>
              <a:off x="2138972" y="3256890"/>
              <a:ext cx="270262"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90</a:t>
              </a:r>
              <a:endParaRPr lang="en-US" sz="1366" dirty="0"/>
            </a:p>
          </p:txBody>
        </p:sp>
        <p:sp>
          <p:nvSpPr>
            <p:cNvPr id="53" name="Text 21"/>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DC4A42"/>
                  </a:solidFill>
                  <a:latin typeface="Lato" pitchFamily="34" charset="0"/>
                  <a:ea typeface="Lato" pitchFamily="34" charset="-122"/>
                  <a:cs typeface="Lato" pitchFamily="34" charset="-120"/>
                </a:rPr>
                <a:t>100</a:t>
              </a:r>
              <a:endParaRPr lang="en-US" sz="1366" dirty="0"/>
            </a:p>
          </p:txBody>
        </p:sp>
      </p:grpSp>
      <p:grpSp>
        <p:nvGrpSpPr>
          <p:cNvPr id="93700" name="Group"/>
          <p:cNvGrpSpPr/>
          <p:nvPr/>
        </p:nvGrpSpPr>
        <p:grpSpPr>
          <a:xfrm>
            <a:off x="10801350" y="3143250"/>
            <a:ext cx="4181476" cy="4181456"/>
            <a:chOff x="10801350" y="3143250"/>
            <a:chExt cx="4181476" cy="4181456"/>
          </a:xfrm>
        </p:grpSpPr>
        <p:pic>
          <p:nvPicPr>
            <p:cNvPr id="54" name="Image 30" descr="preencoded.png">    </p:cNvPr>
            <p:cNvPicPr>
              <a:picLocks noChangeAspect="1"/>
            </p:cNvPicPr>
            <p:nvPr/>
          </p:nvPicPr>
          <p:blipFill>
            <a:blip r:embed="rId31"/>
            <a:stretch>
              <a:fillRect/>
            </a:stretch>
          </p:blipFill>
          <p:spPr>
            <a:xfrm>
              <a:off x="12892088" y="3143250"/>
              <a:ext cx="2090738" cy="3569103"/>
            </a:xfrm>
            <a:prstGeom prst="rect">
              <a:avLst/>
            </a:prstGeom>
          </p:spPr>
        </p:pic>
        <p:pic>
          <p:nvPicPr>
            <p:cNvPr id="55" name="Image 31" descr="preencoded.png">    </p:cNvPr>
            <p:cNvPicPr>
              <a:picLocks noChangeAspect="1"/>
            </p:cNvPicPr>
            <p:nvPr/>
          </p:nvPicPr>
          <p:blipFill>
            <a:blip r:embed="rId32"/>
            <a:stretch>
              <a:fillRect/>
            </a:stretch>
          </p:blipFill>
          <p:spPr>
            <a:xfrm>
              <a:off x="11413713" y="6268836"/>
              <a:ext cx="2956750" cy="1055870"/>
            </a:xfrm>
            <a:prstGeom prst="rect">
              <a:avLst/>
            </a:prstGeom>
          </p:spPr>
        </p:pic>
        <p:pic>
          <p:nvPicPr>
            <p:cNvPr id="56" name="Image 32" descr="preencoded.png">    </p:cNvPr>
            <p:cNvPicPr>
              <a:picLocks noChangeAspect="1"/>
            </p:cNvPicPr>
            <p:nvPr/>
          </p:nvPicPr>
          <p:blipFill>
            <a:blip r:embed="rId33"/>
            <a:stretch>
              <a:fillRect/>
            </a:stretch>
          </p:blipFill>
          <p:spPr>
            <a:xfrm>
              <a:off x="10801350" y="3143250"/>
              <a:ext cx="2090738" cy="3569103"/>
            </a:xfrm>
            <a:prstGeom prst="rect">
              <a:avLst/>
            </a:prstGeom>
          </p:spPr>
        </p:pic>
        <p:sp>
          <p:nvSpPr>
            <p:cNvPr id="57" name="Text 22"/>
            <p:cNvSpPr/>
            <p:nvPr/>
          </p:nvSpPr>
          <p:spPr>
            <a:xfrm>
              <a:off x="12277725" y="4752975"/>
              <a:ext cx="139827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34.574</a:t>
              </a:r>
              <a:endParaRPr lang="en-US" sz="3600" dirty="0"/>
            </a:p>
          </p:txBody>
        </p:sp>
        <p:sp>
          <p:nvSpPr>
            <p:cNvPr id="58" name="Text 23"/>
            <p:cNvSpPr/>
            <p:nvPr/>
          </p:nvSpPr>
          <p:spPr>
            <a:xfrm>
              <a:off x="12592050" y="5324475"/>
              <a:ext cx="716280" cy="497205"/>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Total</a:t>
              </a:r>
              <a:endParaRPr lang="en-US" sz="2400" dirty="0"/>
            </a:p>
          </p:txBody>
        </p:sp>
      </p:grpSp>
      <p:grpSp>
        <p:nvGrpSpPr>
          <p:cNvPr id="29529" name="Group"/>
          <p:cNvGrpSpPr/>
          <p:nvPr/>
        </p:nvGrpSpPr>
        <p:grpSpPr>
          <a:xfrm>
            <a:off x="9898380" y="7886700"/>
            <a:ext cx="5996940" cy="1535430"/>
            <a:chOff x="9898380" y="7886700"/>
            <a:chExt cx="5996940" cy="1535430"/>
          </a:xfrm>
        </p:grpSpPr>
        <p:sp>
          <p:nvSpPr>
            <p:cNvPr id="59" name="Text 24"/>
            <p:cNvSpPr/>
            <p:nvPr/>
          </p:nvSpPr>
          <p:spPr>
            <a:xfrm>
              <a:off x="9898380" y="7886700"/>
              <a:ext cx="5996940" cy="731520"/>
            </a:xfrm>
            <a:prstGeom prst="rect">
              <a:avLst/>
            </a:prstGeom>
            <a:noFill/>
            <a:ln/>
          </p:spPr>
          <p:txBody>
            <a:bodyPr wrap="square" lIns="0" tIns="0" rIns="0" bIns="0" rtlCol="0" anchor="t"/>
            <a:lstStyle/>
            <a:p>
              <a:pPr algn="ctr" indent="0" marL="0">
                <a:buNone/>
              </a:pPr>
              <a:r>
                <a:rPr lang="en-US" sz="3600" u="none" dirty="0">
                  <a:solidFill>
                    <a:srgbClr val="0E0E0E"/>
                  </a:solidFill>
                  <a:latin typeface="Marcellus" pitchFamily="34" charset="0"/>
                  <a:ea typeface="Marcellus" pitchFamily="34" charset="-122"/>
                  <a:cs typeface="Marcellus" pitchFamily="34" charset="-120"/>
                </a:rPr>
                <a:t>Treasure Found</a:t>
              </a:r>
              <a:endParaRPr lang="en-US" sz="3600" dirty="0"/>
            </a:p>
          </p:txBody>
        </p:sp>
        <p:sp>
          <p:nvSpPr>
            <p:cNvPr id="60" name="Text 25"/>
            <p:cNvSpPr/>
            <p:nvPr/>
          </p:nvSpPr>
          <p:spPr>
            <a:xfrm>
              <a:off x="9913620" y="8534400"/>
              <a:ext cx="5966460" cy="887730"/>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A record of the amount of treasure found per month</a:t>
              </a:r>
              <a:endParaRPr lang="en-US" sz="2400" dirty="0"/>
            </a:p>
          </p:txBody>
        </p:sp>
      </p:grpSp>
      <p:grpSp>
        <p:nvGrpSpPr>
          <p:cNvPr id="20454" name="Group"/>
          <p:cNvGrpSpPr/>
          <p:nvPr/>
        </p:nvGrpSpPr>
        <p:grpSpPr>
          <a:xfrm>
            <a:off x="2392680" y="7886700"/>
            <a:ext cx="5996940" cy="1144905"/>
            <a:chOff x="2392680" y="7886700"/>
            <a:chExt cx="5996940" cy="1144905"/>
          </a:xfrm>
        </p:grpSpPr>
        <p:sp>
          <p:nvSpPr>
            <p:cNvPr id="61" name="Text 26"/>
            <p:cNvSpPr/>
            <p:nvPr/>
          </p:nvSpPr>
          <p:spPr>
            <a:xfrm>
              <a:off x="2392680" y="7886700"/>
              <a:ext cx="5996940" cy="731520"/>
            </a:xfrm>
            <a:prstGeom prst="rect">
              <a:avLst/>
            </a:prstGeom>
            <a:noFill/>
            <a:ln/>
          </p:spPr>
          <p:txBody>
            <a:bodyPr wrap="square" lIns="0" tIns="0" rIns="0" bIns="0" rtlCol="0" anchor="t"/>
            <a:lstStyle/>
            <a:p>
              <a:pPr algn="ctr" indent="0" marL="0">
                <a:buNone/>
              </a:pPr>
              <a:r>
                <a:rPr lang="en-US" sz="3600" u="none" dirty="0">
                  <a:solidFill>
                    <a:srgbClr val="0E0E0E"/>
                  </a:solidFill>
                  <a:latin typeface="Marcellus" pitchFamily="34" charset="0"/>
                  <a:ea typeface="Marcellus" pitchFamily="34" charset="-122"/>
                  <a:cs typeface="Marcellus" pitchFamily="34" charset="-120"/>
                </a:rPr>
                <a:t>Spellcasting Progress</a:t>
              </a:r>
              <a:endParaRPr lang="en-US" sz="3600" dirty="0"/>
            </a:p>
          </p:txBody>
        </p:sp>
        <p:sp>
          <p:nvSpPr>
            <p:cNvPr id="62" name="Text 27"/>
            <p:cNvSpPr/>
            <p:nvPr/>
          </p:nvSpPr>
          <p:spPr>
            <a:xfrm>
              <a:off x="2407920" y="8534400"/>
              <a:ext cx="5966460" cy="497205"/>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A record of the number of spells cast per year</a:t>
              </a:r>
              <a:endParaRPr lang="en-US" sz="24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95275" y="247650"/>
            <a:ext cx="1952625" cy="923925"/>
          </a:xfrm>
          <a:prstGeom prst="rect">
            <a:avLst/>
          </a:prstGeom>
        </p:spPr>
      </p:pic>
      <p:pic>
        <p:nvPicPr>
          <p:cNvPr id="3" name="Image 1" descr="preencoded.png">    </p:cNvPr>
          <p:cNvPicPr>
            <a:picLocks noChangeAspect="1"/>
          </p:cNvPicPr>
          <p:nvPr/>
        </p:nvPicPr>
        <p:blipFill>
          <a:blip r:embed="rId2"/>
          <a:stretch>
            <a:fillRect/>
          </a:stretch>
        </p:blipFill>
        <p:spPr>
          <a:xfrm>
            <a:off x="15840075" y="9372600"/>
            <a:ext cx="2019300" cy="428625"/>
          </a:xfrm>
          <a:prstGeom prst="rect">
            <a:avLst/>
          </a:prstGeom>
        </p:spPr>
      </p:pic>
      <p:pic>
        <p:nvPicPr>
          <p:cNvPr id="4" name="Image 2" descr="preencoded.png">    </p:cNvPr>
          <p:cNvPicPr>
            <a:picLocks noChangeAspect="1"/>
          </p:cNvPicPr>
          <p:nvPr/>
        </p:nvPicPr>
        <p:blipFill>
          <a:blip r:embed="rId3"/>
          <a:stretch>
            <a:fillRect/>
          </a:stretch>
        </p:blipFill>
        <p:spPr>
          <a:xfrm>
            <a:off x="161925" y="9725025"/>
            <a:ext cx="314325" cy="314325"/>
          </a:xfrm>
          <a:prstGeom prst="rect">
            <a:avLst/>
          </a:prstGeom>
        </p:spPr>
      </p:pic>
      <p:pic>
        <p:nvPicPr>
          <p:cNvPr id="5" name="Image 3" descr="preencoded.png">    </p:cNvPr>
          <p:cNvPicPr>
            <a:picLocks noChangeAspect="1"/>
          </p:cNvPicPr>
          <p:nvPr/>
        </p:nvPicPr>
        <p:blipFill>
          <a:blip r:embed="rId4"/>
          <a:stretch>
            <a:fillRect/>
          </a:stretch>
        </p:blipFill>
        <p:spPr>
          <a:xfrm>
            <a:off x="7162800" y="9467850"/>
            <a:ext cx="219075" cy="209550"/>
          </a:xfrm>
          <a:prstGeom prst="rect">
            <a:avLst/>
          </a:prstGeom>
        </p:spPr>
      </p:pic>
      <p:pic>
        <p:nvPicPr>
          <p:cNvPr id="6" name="Image 4" descr="preencoded.png">    </p:cNvPr>
          <p:cNvPicPr>
            <a:picLocks noChangeAspect="1"/>
          </p:cNvPicPr>
          <p:nvPr/>
        </p:nvPicPr>
        <p:blipFill>
          <a:blip r:embed="rId5"/>
          <a:stretch>
            <a:fillRect/>
          </a:stretch>
        </p:blipFill>
        <p:spPr>
          <a:xfrm>
            <a:off x="3457575" y="5019675"/>
            <a:ext cx="171450" cy="180975"/>
          </a:xfrm>
          <a:prstGeom prst="rect">
            <a:avLst/>
          </a:prstGeom>
        </p:spPr>
      </p:pic>
      <p:pic>
        <p:nvPicPr>
          <p:cNvPr id="7" name="Image 5" descr="preencoded.png">    </p:cNvPr>
          <p:cNvPicPr>
            <a:picLocks noChangeAspect="1"/>
          </p:cNvPicPr>
          <p:nvPr/>
        </p:nvPicPr>
        <p:blipFill>
          <a:blip r:embed="rId6"/>
          <a:stretch>
            <a:fillRect/>
          </a:stretch>
        </p:blipFill>
        <p:spPr>
          <a:xfrm>
            <a:off x="13839825" y="438150"/>
            <a:ext cx="485775" cy="485775"/>
          </a:xfrm>
          <a:prstGeom prst="rect">
            <a:avLst/>
          </a:prstGeom>
        </p:spPr>
      </p:pic>
      <p:pic>
        <p:nvPicPr>
          <p:cNvPr id="8" name="Image 6" descr="preencoded.png">    </p:cNvPr>
          <p:cNvPicPr>
            <a:picLocks noChangeAspect="1"/>
          </p:cNvPicPr>
          <p:nvPr/>
        </p:nvPicPr>
        <p:blipFill>
          <a:blip r:embed="rId7"/>
          <a:stretch>
            <a:fillRect/>
          </a:stretch>
        </p:blipFill>
        <p:spPr>
          <a:xfrm>
            <a:off x="12601575" y="6086475"/>
            <a:ext cx="361950" cy="361950"/>
          </a:xfrm>
          <a:prstGeom prst="rect">
            <a:avLst/>
          </a:prstGeom>
        </p:spPr>
      </p:pic>
      <p:grpSp>
        <p:nvGrpSpPr>
          <p:cNvPr id="89706"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87174" name="Group"/>
          <p:cNvGrpSpPr/>
          <p:nvPr/>
        </p:nvGrpSpPr>
        <p:grpSpPr>
          <a:xfrm>
            <a:off x="10086975" y="4314825"/>
            <a:ext cx="6644640" cy="1611630"/>
            <a:chOff x="10086975" y="4314825"/>
            <a:chExt cx="6644640" cy="1611630"/>
          </a:xfrm>
        </p:grpSpPr>
        <p:sp>
          <p:nvSpPr>
            <p:cNvPr id="11" name="Text 1"/>
            <p:cNvSpPr/>
            <p:nvPr/>
          </p:nvSpPr>
          <p:spPr>
            <a:xfrm>
              <a:off x="10086975" y="4314825"/>
              <a:ext cx="664464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A web application</a:t>
              </a:r>
              <a:endParaRPr lang="en-US" sz="3600" dirty="0"/>
            </a:p>
          </p:txBody>
        </p:sp>
        <p:sp>
          <p:nvSpPr>
            <p:cNvPr id="12" name="Text 2"/>
            <p:cNvSpPr/>
            <p:nvPr/>
          </p:nvSpPr>
          <p:spPr>
            <a:xfrm>
              <a:off x="10086975" y="5038725"/>
              <a:ext cx="6614160"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A web application designed for discovering the world of fantasy</a:t>
              </a:r>
              <a:endParaRPr lang="en-US" sz="2400" dirty="0"/>
            </a:p>
          </p:txBody>
        </p:sp>
      </p:grpSp>
      <p:pic>
        <p:nvPicPr>
          <p:cNvPr id="13" name="Image 8" descr="preencoded.png">    </p:cNvPr>
          <p:cNvPicPr>
            <a:picLocks noChangeAspect="1"/>
          </p:cNvPicPr>
          <p:nvPr/>
        </p:nvPicPr>
        <p:blipFill>
          <a:blip r:embed="rId9"/>
          <a:stretch>
            <a:fillRect/>
          </a:stretch>
        </p:blipFill>
        <p:spPr>
          <a:xfrm>
            <a:off x="190500" y="2438400"/>
            <a:ext cx="10325100" cy="6124575"/>
          </a:xfrm>
          <a:prstGeom prst="rect">
            <a:avLst/>
          </a:prstGeom>
        </p:spPr>
      </p:pic>
      <p:pic>
        <p:nvPicPr>
          <p:cNvPr id="14" name="Image 9" descr="preencoded.png">    </p:cNvPr>
          <p:cNvPicPr>
            <a:picLocks noChangeAspect="1"/>
          </p:cNvPicPr>
          <p:nvPr/>
        </p:nvPicPr>
        <p:blipFill>
          <a:blip r:embed="rId10"/>
          <a:stretch>
            <a:fillRect/>
          </a:stretch>
        </p:blipFill>
        <p:spPr>
          <a:xfrm>
            <a:off x="1638300" y="2695575"/>
            <a:ext cx="7419975" cy="4867275"/>
          </a:xfrm>
          <a:prstGeom prst="rect">
            <a:avLst/>
          </a:prstGeom>
        </p:spPr>
      </p:pic>
      <p:grpSp>
        <p:nvGrpSpPr>
          <p:cNvPr id="99902" name="Group"/>
          <p:cNvGrpSpPr/>
          <p:nvPr/>
        </p:nvGrpSpPr>
        <p:grpSpPr>
          <a:xfrm>
            <a:off x="5153025" y="914400"/>
            <a:ext cx="7981950" cy="1447800"/>
            <a:chOff x="5153025" y="914400"/>
            <a:chExt cx="7981950" cy="1447800"/>
          </a:xfrm>
        </p:grpSpPr>
        <p:sp>
          <p:nvSpPr>
            <p:cNvPr id="15" name="Shape 3"/>
            <p:cNvSpPr/>
            <p:nvPr/>
          </p:nvSpPr>
          <p:spPr>
            <a:xfrm>
              <a:off x="5153025" y="914400"/>
              <a:ext cx="7981950" cy="1409700"/>
            </a:xfrm>
            <a:prstGeom prst="roundRect">
              <a:avLst>
                <a:gd name="adj" fmla="val 64865"/>
              </a:avLst>
            </a:prstGeom>
            <a:solidFill>
              <a:srgbClr val="FDD083"/>
            </a:solidFill>
            <a:ln w="76200">
              <a:solidFill>
                <a:srgbClr val="540326"/>
              </a:solidFill>
              <a:prstDash val="solid"/>
            </a:ln>
          </p:spPr>
        </p:sp>
        <p:sp>
          <p:nvSpPr>
            <p:cNvPr id="16" name="Text 4"/>
            <p:cNvSpPr/>
            <p:nvPr/>
          </p:nvSpPr>
          <p:spPr>
            <a:xfrm>
              <a:off x="5724525" y="1143000"/>
              <a:ext cx="7105650" cy="12192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Portal to Adventure</a:t>
              </a:r>
              <a:endParaRPr lang="en-US" sz="6000" dirty="0"/>
            </a:p>
          </p:txBody>
        </p:sp>
      </p:grpSp>
      <p:pic>
        <p:nvPicPr>
          <p:cNvPr id="17" name="Image 10" descr="preencoded.png">    </p:cNvPr>
          <p:cNvPicPr>
            <a:picLocks noChangeAspect="1"/>
          </p:cNvPicPr>
          <p:nvPr/>
        </p:nvPicPr>
        <p:blipFill>
          <a:blip r:embed="rId11"/>
          <a:stretch>
            <a:fillRect/>
          </a:stretch>
        </p:blipFill>
        <p:spPr>
          <a:xfrm>
            <a:off x="7458075" y="6953250"/>
            <a:ext cx="5505450" cy="28479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00075" y="9058275"/>
            <a:ext cx="981075" cy="1228725"/>
          </a:xfrm>
          <a:prstGeom prst="rect">
            <a:avLst/>
          </a:prstGeom>
        </p:spPr>
      </p:pic>
      <p:pic>
        <p:nvPicPr>
          <p:cNvPr id="3" name="Image 1" descr="preencoded.png">    </p:cNvPr>
          <p:cNvPicPr>
            <a:picLocks noChangeAspect="1"/>
          </p:cNvPicPr>
          <p:nvPr/>
        </p:nvPicPr>
        <p:blipFill>
          <a:blip r:embed="rId2"/>
          <a:stretch>
            <a:fillRect/>
          </a:stretch>
        </p:blipFill>
        <p:spPr>
          <a:xfrm>
            <a:off x="16992600" y="9010650"/>
            <a:ext cx="885825" cy="1276350"/>
          </a:xfrm>
          <a:prstGeom prst="rect">
            <a:avLst/>
          </a:prstGeom>
        </p:spPr>
      </p:pic>
      <p:pic>
        <p:nvPicPr>
          <p:cNvPr id="4" name="Image 2" descr="preencoded.png">    </p:cNvPr>
          <p:cNvPicPr>
            <a:picLocks noChangeAspect="1"/>
          </p:cNvPicPr>
          <p:nvPr/>
        </p:nvPicPr>
        <p:blipFill>
          <a:blip r:embed="rId3"/>
          <a:stretch>
            <a:fillRect/>
          </a:stretch>
        </p:blipFill>
        <p:spPr>
          <a:xfrm>
            <a:off x="16192500" y="1314450"/>
            <a:ext cx="1685925" cy="361950"/>
          </a:xfrm>
          <a:prstGeom prst="rect">
            <a:avLst/>
          </a:prstGeom>
        </p:spPr>
      </p:pic>
      <p:pic>
        <p:nvPicPr>
          <p:cNvPr id="5" name="Image 3" descr="preencoded.png">    </p:cNvPr>
          <p:cNvPicPr>
            <a:picLocks noChangeAspect="1"/>
          </p:cNvPicPr>
          <p:nvPr/>
        </p:nvPicPr>
        <p:blipFill>
          <a:blip r:embed="rId4"/>
          <a:stretch>
            <a:fillRect/>
          </a:stretch>
        </p:blipFill>
        <p:spPr>
          <a:xfrm>
            <a:off x="247650" y="7229475"/>
            <a:ext cx="1676400" cy="361950"/>
          </a:xfrm>
          <a:prstGeom prst="rect">
            <a:avLst/>
          </a:prstGeom>
        </p:spPr>
      </p:pic>
      <p:pic>
        <p:nvPicPr>
          <p:cNvPr id="6" name="Image 4" descr="preencoded.png">    </p:cNvPr>
          <p:cNvPicPr>
            <a:picLocks noChangeAspect="1"/>
          </p:cNvPicPr>
          <p:nvPr/>
        </p:nvPicPr>
        <p:blipFill>
          <a:blip r:embed="rId5"/>
          <a:stretch>
            <a:fillRect/>
          </a:stretch>
        </p:blipFill>
        <p:spPr>
          <a:xfrm>
            <a:off x="7162800" y="438150"/>
            <a:ext cx="219075" cy="209550"/>
          </a:xfrm>
          <a:prstGeom prst="rect">
            <a:avLst/>
          </a:prstGeom>
        </p:spPr>
      </p:pic>
      <p:pic>
        <p:nvPicPr>
          <p:cNvPr id="7" name="Image 5" descr="preencoded.png">    </p:cNvPr>
          <p:cNvPicPr>
            <a:picLocks noChangeAspect="1"/>
          </p:cNvPicPr>
          <p:nvPr/>
        </p:nvPicPr>
        <p:blipFill>
          <a:blip r:embed="rId6"/>
          <a:stretch>
            <a:fillRect/>
          </a:stretch>
        </p:blipFill>
        <p:spPr>
          <a:xfrm>
            <a:off x="3457575" y="4914900"/>
            <a:ext cx="171450" cy="180975"/>
          </a:xfrm>
          <a:prstGeom prst="rect">
            <a:avLst/>
          </a:prstGeom>
        </p:spPr>
      </p:pic>
      <p:pic>
        <p:nvPicPr>
          <p:cNvPr id="8" name="Image 6" descr="preencoded.png">    </p:cNvPr>
          <p:cNvPicPr>
            <a:picLocks noChangeAspect="1"/>
          </p:cNvPicPr>
          <p:nvPr/>
        </p:nvPicPr>
        <p:blipFill>
          <a:blip r:embed="rId7"/>
          <a:stretch>
            <a:fillRect/>
          </a:stretch>
        </p:blipFill>
        <p:spPr>
          <a:xfrm>
            <a:off x="13839825" y="9191625"/>
            <a:ext cx="485775" cy="485775"/>
          </a:xfrm>
          <a:prstGeom prst="rect">
            <a:avLst/>
          </a:prstGeom>
        </p:spPr>
      </p:pic>
      <p:pic>
        <p:nvPicPr>
          <p:cNvPr id="9" name="Image 7" descr="preencoded.png">    </p:cNvPr>
          <p:cNvPicPr>
            <a:picLocks noChangeAspect="1"/>
          </p:cNvPicPr>
          <p:nvPr/>
        </p:nvPicPr>
        <p:blipFill>
          <a:blip r:embed="rId8"/>
          <a:stretch>
            <a:fillRect/>
          </a:stretch>
        </p:blipFill>
        <p:spPr>
          <a:xfrm>
            <a:off x="12601575" y="3667125"/>
            <a:ext cx="361950" cy="361950"/>
          </a:xfrm>
          <a:prstGeom prst="rect">
            <a:avLst/>
          </a:prstGeom>
        </p:spPr>
      </p:pic>
      <p:grpSp>
        <p:nvGrpSpPr>
          <p:cNvPr id="25089"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34568" name="Group"/>
          <p:cNvGrpSpPr/>
          <p:nvPr/>
        </p:nvGrpSpPr>
        <p:grpSpPr>
          <a:xfrm>
            <a:off x="2209800" y="3495675"/>
            <a:ext cx="6644640" cy="1611630"/>
            <a:chOff x="2209800" y="3495675"/>
            <a:chExt cx="6644640" cy="1611630"/>
          </a:xfrm>
        </p:grpSpPr>
        <p:sp>
          <p:nvSpPr>
            <p:cNvPr id="12" name="Text 1"/>
            <p:cNvSpPr/>
            <p:nvPr/>
          </p:nvSpPr>
          <p:spPr>
            <a:xfrm>
              <a:off x="2209800" y="3495675"/>
              <a:ext cx="664464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An mobile app</a:t>
              </a:r>
              <a:endParaRPr lang="en-US" sz="3600" dirty="0"/>
            </a:p>
          </p:txBody>
        </p:sp>
        <p:sp>
          <p:nvSpPr>
            <p:cNvPr id="13" name="Text 2"/>
            <p:cNvSpPr/>
            <p:nvPr/>
          </p:nvSpPr>
          <p:spPr>
            <a:xfrm>
              <a:off x="2209800" y="4219575"/>
              <a:ext cx="6614160"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An app designed for exploring and experiencing the enchanting realm of fantasy</a:t>
              </a:r>
              <a:endParaRPr lang="en-US" sz="2400" dirty="0"/>
            </a:p>
          </p:txBody>
        </p:sp>
      </p:grpSp>
      <p:sp>
        <p:nvSpPr>
          <p:cNvPr id="14" name="Text 3"/>
          <p:cNvSpPr/>
          <p:nvPr/>
        </p:nvSpPr>
        <p:spPr>
          <a:xfrm>
            <a:off x="2209800" y="5743575"/>
            <a:ext cx="6776085" cy="2668905"/>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Explore a magical world</a:t>
            </a:r>
            <a:endParaRPr lang="en-US" sz="2400" dirty="0"/>
          </a:p>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Experience fantasy firsthand</a:t>
            </a:r>
            <a:endParaRPr lang="en-US" sz="2400" dirty="0"/>
          </a:p>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Immerse in a realm of magic</a:t>
            </a:r>
            <a:endParaRPr lang="en-US" sz="2400" dirty="0"/>
          </a:p>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Discover untold wonders</a:t>
            </a:r>
            <a:endParaRPr lang="en-US" sz="2400" dirty="0"/>
          </a:p>
          <a:p>
            <a:pPr algn="l" marL="342900" indent="-342900">
              <a:spcAft>
                <a:spcPts val="1200"/>
              </a:spcAft>
              <a:buSzPct val="100000"/>
              <a:buChar char="•"/>
            </a:pPr>
            <a:r>
              <a:rPr lang="en-US" sz="2400" u="none" dirty="0">
                <a:solidFill>
                  <a:srgbClr val="0E0E0E"/>
                </a:solidFill>
                <a:latin typeface="Rajdhani" pitchFamily="34" charset="0"/>
                <a:ea typeface="Rajdhani" pitchFamily="34" charset="-122"/>
                <a:cs typeface="Rajdhani" pitchFamily="34" charset="-120"/>
              </a:rPr>
              <a:t>Live your fantasy dreams</a:t>
            </a:r>
            <a:endParaRPr lang="en-US" sz="2400" dirty="0"/>
          </a:p>
        </p:txBody>
      </p:sp>
      <p:grpSp>
        <p:nvGrpSpPr>
          <p:cNvPr id="99664" name="Group"/>
          <p:cNvGrpSpPr/>
          <p:nvPr/>
        </p:nvGrpSpPr>
        <p:grpSpPr>
          <a:xfrm>
            <a:off x="2171700" y="1390650"/>
            <a:ext cx="8562975" cy="1447800"/>
            <a:chOff x="2171700" y="1390650"/>
            <a:chExt cx="8562975" cy="1447800"/>
          </a:xfrm>
        </p:grpSpPr>
        <p:sp>
          <p:nvSpPr>
            <p:cNvPr id="15" name="Shape 4"/>
            <p:cNvSpPr/>
            <p:nvPr/>
          </p:nvSpPr>
          <p:spPr>
            <a:xfrm>
              <a:off x="2171700" y="1390650"/>
              <a:ext cx="8562975" cy="1409700"/>
            </a:xfrm>
            <a:prstGeom prst="roundRect">
              <a:avLst>
                <a:gd name="adj" fmla="val 64865"/>
              </a:avLst>
            </a:prstGeom>
            <a:solidFill>
              <a:srgbClr val="FDD083"/>
            </a:solidFill>
            <a:ln w="76200">
              <a:solidFill>
                <a:srgbClr val="540326"/>
              </a:solidFill>
              <a:prstDash val="solid"/>
            </a:ln>
          </p:spPr>
        </p:sp>
        <p:sp>
          <p:nvSpPr>
            <p:cNvPr id="16" name="Text 5"/>
            <p:cNvSpPr/>
            <p:nvPr/>
          </p:nvSpPr>
          <p:spPr>
            <a:xfrm>
              <a:off x="2743200" y="1619250"/>
              <a:ext cx="7686675" cy="12192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The Future of Fantasy</a:t>
              </a:r>
              <a:endParaRPr lang="en-US" sz="6000" dirty="0"/>
            </a:p>
          </p:txBody>
        </p:sp>
      </p:grpSp>
      <p:pic>
        <p:nvPicPr>
          <p:cNvPr id="17" name="Image 9" descr="preencoded.png">    </p:cNvPr>
          <p:cNvPicPr>
            <a:picLocks noChangeAspect="1"/>
          </p:cNvPicPr>
          <p:nvPr/>
        </p:nvPicPr>
        <p:blipFill>
          <a:blip r:embed="rId10"/>
          <a:stretch>
            <a:fillRect/>
          </a:stretch>
        </p:blipFill>
        <p:spPr>
          <a:xfrm>
            <a:off x="11591925" y="771525"/>
            <a:ext cx="4105275" cy="8886825"/>
          </a:xfrm>
          <a:prstGeom prst="rect">
            <a:avLst/>
          </a:prstGeom>
        </p:spPr>
      </p:pic>
      <p:pic>
        <p:nvPicPr>
          <p:cNvPr id="18" name="Image 10" descr="preencoded.png">    </p:cNvPr>
          <p:cNvPicPr>
            <a:picLocks noChangeAspect="1"/>
          </p:cNvPicPr>
          <p:nvPr/>
        </p:nvPicPr>
        <p:blipFill>
          <a:blip r:embed="rId11"/>
          <a:stretch>
            <a:fillRect/>
          </a:stretch>
        </p:blipFill>
        <p:spPr>
          <a:xfrm>
            <a:off x="11734800" y="1323975"/>
            <a:ext cx="3829050" cy="80962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89326"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93662" name="Group"/>
          <p:cNvGrpSpPr/>
          <p:nvPr/>
        </p:nvGrpSpPr>
        <p:grpSpPr>
          <a:xfrm>
            <a:off x="11096625" y="523875"/>
            <a:ext cx="6705600" cy="1447800"/>
            <a:chOff x="11096625" y="523875"/>
            <a:chExt cx="6705600" cy="1447800"/>
          </a:xfrm>
        </p:grpSpPr>
        <p:sp>
          <p:nvSpPr>
            <p:cNvPr id="5" name="Shape 1"/>
            <p:cNvSpPr/>
            <p:nvPr/>
          </p:nvSpPr>
          <p:spPr>
            <a:xfrm>
              <a:off x="11096625" y="523875"/>
              <a:ext cx="6705600" cy="1409700"/>
            </a:xfrm>
            <a:prstGeom prst="roundRect">
              <a:avLst>
                <a:gd name="adj" fmla="val 64865"/>
              </a:avLst>
            </a:prstGeom>
            <a:solidFill>
              <a:srgbClr val="FDD083"/>
            </a:solidFill>
            <a:ln w="76200">
              <a:solidFill>
                <a:srgbClr val="540326"/>
              </a:solidFill>
              <a:prstDash val="solid"/>
            </a:ln>
          </p:spPr>
        </p:sp>
        <p:sp>
          <p:nvSpPr>
            <p:cNvPr id="6" name="Text 2"/>
            <p:cNvSpPr/>
            <p:nvPr/>
          </p:nvSpPr>
          <p:spPr>
            <a:xfrm>
              <a:off x="11668125" y="752475"/>
              <a:ext cx="5829300" cy="12192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A Magic Picture</a:t>
              </a:r>
              <a:endParaRPr lang="en-US" sz="6000" dirty="0"/>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6706850" y="9058275"/>
            <a:ext cx="981075" cy="1228725"/>
          </a:xfrm>
          <a:prstGeom prst="rect">
            <a:avLst/>
          </a:prstGeom>
        </p:spPr>
      </p:pic>
      <p:pic>
        <p:nvPicPr>
          <p:cNvPr id="3" name="Image 1" descr="preencoded.png">    </p:cNvPr>
          <p:cNvPicPr>
            <a:picLocks noChangeAspect="1"/>
          </p:cNvPicPr>
          <p:nvPr/>
        </p:nvPicPr>
        <p:blipFill>
          <a:blip r:embed="rId2"/>
          <a:stretch>
            <a:fillRect/>
          </a:stretch>
        </p:blipFill>
        <p:spPr>
          <a:xfrm rot="10800000">
            <a:off x="409575" y="9010650"/>
            <a:ext cx="885825" cy="1276350"/>
          </a:xfrm>
          <a:prstGeom prst="rect">
            <a:avLst/>
          </a:prstGeom>
        </p:spPr>
      </p:pic>
      <p:pic>
        <p:nvPicPr>
          <p:cNvPr id="4" name="Image 2" descr="preencoded.png">    </p:cNvPr>
          <p:cNvPicPr>
            <a:picLocks noChangeAspect="1"/>
          </p:cNvPicPr>
          <p:nvPr/>
        </p:nvPicPr>
        <p:blipFill>
          <a:blip r:embed="rId3"/>
          <a:stretch>
            <a:fillRect/>
          </a:stretch>
        </p:blipFill>
        <p:spPr>
          <a:xfrm rot="10800000">
            <a:off x="409575" y="1314450"/>
            <a:ext cx="1685925" cy="361950"/>
          </a:xfrm>
          <a:prstGeom prst="rect">
            <a:avLst/>
          </a:prstGeom>
        </p:spPr>
      </p:pic>
      <p:pic>
        <p:nvPicPr>
          <p:cNvPr id="5" name="Image 3" descr="preencoded.png">    </p:cNvPr>
          <p:cNvPicPr>
            <a:picLocks noChangeAspect="1"/>
          </p:cNvPicPr>
          <p:nvPr/>
        </p:nvPicPr>
        <p:blipFill>
          <a:blip r:embed="rId4"/>
          <a:stretch>
            <a:fillRect/>
          </a:stretch>
        </p:blipFill>
        <p:spPr>
          <a:xfrm rot="10800000">
            <a:off x="16363950" y="7229475"/>
            <a:ext cx="1676400" cy="361950"/>
          </a:xfrm>
          <a:prstGeom prst="rect">
            <a:avLst/>
          </a:prstGeom>
        </p:spPr>
      </p:pic>
      <p:pic>
        <p:nvPicPr>
          <p:cNvPr id="6" name="Image 4" descr="preencoded.png">    </p:cNvPr>
          <p:cNvPicPr>
            <a:picLocks noChangeAspect="1"/>
          </p:cNvPicPr>
          <p:nvPr/>
        </p:nvPicPr>
        <p:blipFill>
          <a:blip r:embed="rId5"/>
          <a:stretch>
            <a:fillRect/>
          </a:stretch>
        </p:blipFill>
        <p:spPr>
          <a:xfrm rot="10800000">
            <a:off x="10906125" y="438150"/>
            <a:ext cx="219075" cy="209550"/>
          </a:xfrm>
          <a:prstGeom prst="rect">
            <a:avLst/>
          </a:prstGeom>
        </p:spPr>
      </p:pic>
      <p:pic>
        <p:nvPicPr>
          <p:cNvPr id="7" name="Image 5" descr="preencoded.png">    </p:cNvPr>
          <p:cNvPicPr>
            <a:picLocks noChangeAspect="1"/>
          </p:cNvPicPr>
          <p:nvPr/>
        </p:nvPicPr>
        <p:blipFill>
          <a:blip r:embed="rId6"/>
          <a:stretch>
            <a:fillRect/>
          </a:stretch>
        </p:blipFill>
        <p:spPr>
          <a:xfrm rot="10800000">
            <a:off x="3962400" y="9191625"/>
            <a:ext cx="485775" cy="485775"/>
          </a:xfrm>
          <a:prstGeom prst="rect">
            <a:avLst/>
          </a:prstGeom>
        </p:spPr>
      </p:pic>
      <p:pic>
        <p:nvPicPr>
          <p:cNvPr id="8" name="Image 6" descr="preencoded.png">    </p:cNvPr>
          <p:cNvPicPr>
            <a:picLocks noChangeAspect="1"/>
          </p:cNvPicPr>
          <p:nvPr/>
        </p:nvPicPr>
        <p:blipFill>
          <a:blip r:embed="rId7"/>
          <a:stretch>
            <a:fillRect/>
          </a:stretch>
        </p:blipFill>
        <p:spPr>
          <a:xfrm rot="10800000">
            <a:off x="5324475" y="3667125"/>
            <a:ext cx="361950" cy="361950"/>
          </a:xfrm>
          <a:prstGeom prst="rect">
            <a:avLst/>
          </a:prstGeom>
        </p:spPr>
      </p:pic>
      <p:grpSp>
        <p:nvGrpSpPr>
          <p:cNvPr id="94307"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73949" name="Group"/>
          <p:cNvGrpSpPr/>
          <p:nvPr/>
        </p:nvGrpSpPr>
        <p:grpSpPr>
          <a:xfrm>
            <a:off x="4076700" y="709613"/>
            <a:ext cx="10134600" cy="1447799"/>
            <a:chOff x="4076700" y="709613"/>
            <a:chExt cx="10134600" cy="1447799"/>
          </a:xfrm>
        </p:grpSpPr>
        <p:sp>
          <p:nvSpPr>
            <p:cNvPr id="11" name="Shape 1"/>
            <p:cNvSpPr/>
            <p:nvPr/>
          </p:nvSpPr>
          <p:spPr>
            <a:xfrm>
              <a:off x="4076700" y="709613"/>
              <a:ext cx="10134600" cy="1409700"/>
            </a:xfrm>
            <a:prstGeom prst="roundRect">
              <a:avLst>
                <a:gd name="adj" fmla="val 64865"/>
              </a:avLst>
            </a:prstGeom>
            <a:solidFill>
              <a:srgbClr val="FDD083"/>
            </a:solidFill>
            <a:ln w="76200">
              <a:solidFill>
                <a:srgbClr val="540326"/>
              </a:solidFill>
              <a:prstDash val="solid"/>
            </a:ln>
          </p:spPr>
        </p:sp>
        <p:sp>
          <p:nvSpPr>
            <p:cNvPr id="12" name="Text 2"/>
            <p:cNvSpPr/>
            <p:nvPr/>
          </p:nvSpPr>
          <p:spPr>
            <a:xfrm>
              <a:off x="4648200" y="938212"/>
              <a:ext cx="9258300" cy="12192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Fantasy Realm at a Glance</a:t>
              </a:r>
              <a:endParaRPr lang="en-US" sz="6000" dirty="0"/>
            </a:p>
          </p:txBody>
        </p:sp>
      </p:grpSp>
      <p:grpSp>
        <p:nvGrpSpPr>
          <p:cNvPr id="81434" name="Group"/>
          <p:cNvGrpSpPr/>
          <p:nvPr/>
        </p:nvGrpSpPr>
        <p:grpSpPr>
          <a:xfrm>
            <a:off x="10325100" y="3114675"/>
            <a:ext cx="5292090" cy="1535430"/>
            <a:chOff x="10325100" y="3114675"/>
            <a:chExt cx="5292090" cy="1535430"/>
          </a:xfrm>
        </p:grpSpPr>
        <p:sp>
          <p:nvSpPr>
            <p:cNvPr id="13" name="Text 3"/>
            <p:cNvSpPr/>
            <p:nvPr/>
          </p:nvSpPr>
          <p:spPr>
            <a:xfrm>
              <a:off x="10325100" y="3114675"/>
              <a:ext cx="529209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The Enchanted Forest</a:t>
              </a:r>
              <a:endParaRPr lang="en-US" sz="3600" dirty="0"/>
            </a:p>
          </p:txBody>
        </p:sp>
        <p:sp>
          <p:nvSpPr>
            <p:cNvPr id="14" name="Text 4"/>
            <p:cNvSpPr/>
            <p:nvPr/>
          </p:nvSpPr>
          <p:spPr>
            <a:xfrm>
              <a:off x="10325100" y="3762375"/>
              <a:ext cx="5261610"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A magical forest filled with talking animals and enchanted creatures.</a:t>
              </a:r>
              <a:endParaRPr lang="en-US" sz="2400" dirty="0"/>
            </a:p>
          </p:txBody>
        </p:sp>
      </p:grpSp>
      <p:grpSp>
        <p:nvGrpSpPr>
          <p:cNvPr id="23843" name="Group"/>
          <p:cNvGrpSpPr/>
          <p:nvPr/>
        </p:nvGrpSpPr>
        <p:grpSpPr>
          <a:xfrm>
            <a:off x="10325100" y="5257800"/>
            <a:ext cx="5292090" cy="1535430"/>
            <a:chOff x="10325100" y="5257800"/>
            <a:chExt cx="5292090" cy="1535430"/>
          </a:xfrm>
        </p:grpSpPr>
        <p:sp>
          <p:nvSpPr>
            <p:cNvPr id="15" name="Text 5"/>
            <p:cNvSpPr/>
            <p:nvPr/>
          </p:nvSpPr>
          <p:spPr>
            <a:xfrm>
              <a:off x="10325100" y="5257800"/>
              <a:ext cx="529209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The Crystal Caves</a:t>
              </a:r>
              <a:endParaRPr lang="en-US" sz="3600" dirty="0"/>
            </a:p>
          </p:txBody>
        </p:sp>
        <p:sp>
          <p:nvSpPr>
            <p:cNvPr id="16" name="Text 6"/>
            <p:cNvSpPr/>
            <p:nvPr/>
          </p:nvSpPr>
          <p:spPr>
            <a:xfrm>
              <a:off x="10325100" y="5905500"/>
              <a:ext cx="5261610"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A network of underground caves filled with precious gems and crystals.</a:t>
              </a:r>
              <a:endParaRPr lang="en-US" sz="2400" dirty="0"/>
            </a:p>
          </p:txBody>
        </p:sp>
      </p:grpSp>
      <p:grpSp>
        <p:nvGrpSpPr>
          <p:cNvPr id="19436" name="Group"/>
          <p:cNvGrpSpPr/>
          <p:nvPr/>
        </p:nvGrpSpPr>
        <p:grpSpPr>
          <a:xfrm>
            <a:off x="10325100" y="7400925"/>
            <a:ext cx="5292090" cy="1535430"/>
            <a:chOff x="10325100" y="7400925"/>
            <a:chExt cx="5292090" cy="1535430"/>
          </a:xfrm>
        </p:grpSpPr>
        <p:sp>
          <p:nvSpPr>
            <p:cNvPr id="17" name="Text 7"/>
            <p:cNvSpPr/>
            <p:nvPr/>
          </p:nvSpPr>
          <p:spPr>
            <a:xfrm>
              <a:off x="10325100" y="7400925"/>
              <a:ext cx="529209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The Dragon's Lair</a:t>
              </a:r>
              <a:endParaRPr lang="en-US" sz="3600" dirty="0"/>
            </a:p>
          </p:txBody>
        </p:sp>
        <p:sp>
          <p:nvSpPr>
            <p:cNvPr id="18" name="Text 8"/>
            <p:cNvSpPr/>
            <p:nvPr/>
          </p:nvSpPr>
          <p:spPr>
            <a:xfrm>
              <a:off x="10325100" y="8048625"/>
              <a:ext cx="5261610"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A dangerous and mysterious place where dragons reside.</a:t>
              </a:r>
              <a:endParaRPr lang="en-US" sz="2400" dirty="0"/>
            </a:p>
          </p:txBody>
        </p:sp>
      </p:grpSp>
      <p:grpSp>
        <p:nvGrpSpPr>
          <p:cNvPr id="62582" name="Group"/>
          <p:cNvGrpSpPr/>
          <p:nvPr/>
        </p:nvGrpSpPr>
        <p:grpSpPr>
          <a:xfrm>
            <a:off x="3822788" y="2438400"/>
            <a:ext cx="5315677" cy="7211903"/>
            <a:chOff x="3822788" y="2438400"/>
            <a:chExt cx="5315677" cy="7211903"/>
          </a:xfrm>
        </p:grpSpPr>
        <p:pic>
          <p:nvPicPr>
            <p:cNvPr id="19" name="Image 8" descr="preencoded.png">    </p:cNvPr>
            <p:cNvPicPr>
              <a:picLocks noChangeAspect="1"/>
            </p:cNvPicPr>
            <p:nvPr/>
          </p:nvPicPr>
          <p:blipFill>
            <a:blip r:embed="rId9"/>
            <a:stretch>
              <a:fillRect/>
            </a:stretch>
          </p:blipFill>
          <p:spPr>
            <a:xfrm>
              <a:off x="3822788" y="2438400"/>
              <a:ext cx="5315677" cy="7211903"/>
            </a:xfrm>
            <a:prstGeom prst="rect">
              <a:avLst/>
            </a:prstGeom>
          </p:spPr>
        </p:pic>
        <p:pic>
          <p:nvPicPr>
            <p:cNvPr id="20" name="Image 9" descr="preencoded.png">    </p:cNvPr>
            <p:cNvPicPr>
              <a:picLocks noChangeAspect="1"/>
            </p:cNvPicPr>
            <p:nvPr/>
          </p:nvPicPr>
          <p:blipFill>
            <a:blip r:embed="rId10"/>
            <a:stretch>
              <a:fillRect/>
            </a:stretch>
          </p:blipFill>
          <p:spPr>
            <a:xfrm>
              <a:off x="3826685" y="2442511"/>
              <a:ext cx="5308267" cy="7204007"/>
            </a:xfrm>
            <a:prstGeom prst="rect">
              <a:avLst/>
            </a:prstGeom>
          </p:spPr>
        </p:pic>
        <p:pic>
          <p:nvPicPr>
            <p:cNvPr id="21" name="Image 10" descr="preencoded.png">    </p:cNvPr>
            <p:cNvPicPr>
              <a:picLocks noChangeAspect="1"/>
            </p:cNvPicPr>
            <p:nvPr/>
          </p:nvPicPr>
          <p:blipFill>
            <a:blip r:embed="rId11"/>
            <a:stretch>
              <a:fillRect/>
            </a:stretch>
          </p:blipFill>
          <p:spPr>
            <a:xfrm>
              <a:off x="5372802" y="2886949"/>
              <a:ext cx="47239" cy="49776"/>
            </a:xfrm>
            <a:prstGeom prst="rect">
              <a:avLst/>
            </a:prstGeom>
          </p:spPr>
        </p:pic>
        <p:pic>
          <p:nvPicPr>
            <p:cNvPr id="22" name="Image 11" descr="preencoded.png">    </p:cNvPr>
            <p:cNvPicPr>
              <a:picLocks noChangeAspect="1"/>
            </p:cNvPicPr>
            <p:nvPr/>
          </p:nvPicPr>
          <p:blipFill>
            <a:blip r:embed="rId12"/>
            <a:stretch>
              <a:fillRect/>
            </a:stretch>
          </p:blipFill>
          <p:spPr>
            <a:xfrm>
              <a:off x="5376663" y="2890856"/>
              <a:ext cx="39500" cy="41985"/>
            </a:xfrm>
            <a:prstGeom prst="rect">
              <a:avLst/>
            </a:prstGeom>
          </p:spPr>
        </p:pic>
        <p:pic>
          <p:nvPicPr>
            <p:cNvPr id="23" name="Image 12" descr="preencoded.png">    </p:cNvPr>
            <p:cNvPicPr>
              <a:picLocks noChangeAspect="1"/>
            </p:cNvPicPr>
            <p:nvPr/>
          </p:nvPicPr>
          <p:blipFill>
            <a:blip r:embed="rId13"/>
            <a:stretch>
              <a:fillRect/>
            </a:stretch>
          </p:blipFill>
          <p:spPr>
            <a:xfrm>
              <a:off x="5316338" y="2725322"/>
              <a:ext cx="119256" cy="98773"/>
            </a:xfrm>
            <a:prstGeom prst="rect">
              <a:avLst/>
            </a:prstGeom>
          </p:spPr>
        </p:pic>
        <p:pic>
          <p:nvPicPr>
            <p:cNvPr id="24" name="Image 13" descr="preencoded.png">    </p:cNvPr>
            <p:cNvPicPr>
              <a:picLocks noChangeAspect="1"/>
            </p:cNvPicPr>
            <p:nvPr/>
          </p:nvPicPr>
          <p:blipFill>
            <a:blip r:embed="rId14"/>
            <a:stretch>
              <a:fillRect/>
            </a:stretch>
          </p:blipFill>
          <p:spPr>
            <a:xfrm>
              <a:off x="5320224" y="2729192"/>
              <a:ext cx="111504" cy="91004"/>
            </a:xfrm>
            <a:prstGeom prst="rect">
              <a:avLst/>
            </a:prstGeom>
          </p:spPr>
        </p:pic>
        <p:pic>
          <p:nvPicPr>
            <p:cNvPr id="25" name="Image 14" descr="preencoded.png">    </p:cNvPr>
            <p:cNvPicPr>
              <a:picLocks noChangeAspect="1"/>
            </p:cNvPicPr>
            <p:nvPr/>
          </p:nvPicPr>
          <p:blipFill>
            <a:blip r:embed="rId15"/>
            <a:stretch>
              <a:fillRect/>
            </a:stretch>
          </p:blipFill>
          <p:spPr>
            <a:xfrm>
              <a:off x="5410098" y="2909776"/>
              <a:ext cx="88500" cy="87845"/>
            </a:xfrm>
            <a:prstGeom prst="rect">
              <a:avLst/>
            </a:prstGeom>
          </p:spPr>
        </p:pic>
        <p:pic>
          <p:nvPicPr>
            <p:cNvPr id="26" name="Image 15" descr="preencoded.png">    </p:cNvPr>
            <p:cNvPicPr>
              <a:picLocks noChangeAspect="1"/>
            </p:cNvPicPr>
            <p:nvPr/>
          </p:nvPicPr>
          <p:blipFill>
            <a:blip r:embed="rId16"/>
            <a:stretch>
              <a:fillRect/>
            </a:stretch>
          </p:blipFill>
          <p:spPr>
            <a:xfrm>
              <a:off x="5413970" y="2913645"/>
              <a:ext cx="80737" cy="80097"/>
            </a:xfrm>
            <a:prstGeom prst="rect">
              <a:avLst/>
            </a:prstGeom>
          </p:spPr>
        </p:pic>
        <p:pic>
          <p:nvPicPr>
            <p:cNvPr id="27" name="Image 16" descr="preencoded.png">    </p:cNvPr>
            <p:cNvPicPr>
              <a:picLocks noChangeAspect="1"/>
            </p:cNvPicPr>
            <p:nvPr/>
          </p:nvPicPr>
          <p:blipFill>
            <a:blip r:embed="rId17"/>
            <a:stretch>
              <a:fillRect/>
            </a:stretch>
          </p:blipFill>
          <p:spPr>
            <a:xfrm>
              <a:off x="5384760" y="2776203"/>
              <a:ext cx="102123" cy="99005"/>
            </a:xfrm>
            <a:prstGeom prst="rect">
              <a:avLst/>
            </a:prstGeom>
          </p:spPr>
        </p:pic>
        <p:pic>
          <p:nvPicPr>
            <p:cNvPr id="28" name="Image 17" descr="preencoded.png">    </p:cNvPr>
            <p:cNvPicPr>
              <a:picLocks noChangeAspect="1"/>
            </p:cNvPicPr>
            <p:nvPr/>
          </p:nvPicPr>
          <p:blipFill>
            <a:blip r:embed="rId18"/>
            <a:stretch>
              <a:fillRect/>
            </a:stretch>
          </p:blipFill>
          <p:spPr>
            <a:xfrm>
              <a:off x="5389957" y="2787830"/>
              <a:ext cx="92985" cy="83466"/>
            </a:xfrm>
            <a:prstGeom prst="rect">
              <a:avLst/>
            </a:prstGeom>
          </p:spPr>
        </p:pic>
        <p:pic>
          <p:nvPicPr>
            <p:cNvPr id="29" name="Image 18" descr="preencoded.png">    </p:cNvPr>
            <p:cNvPicPr>
              <a:picLocks noChangeAspect="1"/>
            </p:cNvPicPr>
            <p:nvPr/>
          </p:nvPicPr>
          <p:blipFill>
            <a:blip r:embed="rId19"/>
            <a:stretch>
              <a:fillRect/>
            </a:stretch>
          </p:blipFill>
          <p:spPr>
            <a:xfrm>
              <a:off x="5335060" y="2986422"/>
              <a:ext cx="61369" cy="74306"/>
            </a:xfrm>
            <a:prstGeom prst="rect">
              <a:avLst/>
            </a:prstGeom>
          </p:spPr>
        </p:pic>
        <p:pic>
          <p:nvPicPr>
            <p:cNvPr id="30" name="Image 19" descr="preencoded.png">    </p:cNvPr>
            <p:cNvPicPr>
              <a:picLocks noChangeAspect="1"/>
            </p:cNvPicPr>
            <p:nvPr/>
          </p:nvPicPr>
          <p:blipFill>
            <a:blip r:embed="rId20"/>
            <a:stretch>
              <a:fillRect/>
            </a:stretch>
          </p:blipFill>
          <p:spPr>
            <a:xfrm>
              <a:off x="5338890" y="2990329"/>
              <a:ext cx="53630" cy="66537"/>
            </a:xfrm>
            <a:prstGeom prst="rect">
              <a:avLst/>
            </a:prstGeom>
          </p:spPr>
        </p:pic>
        <p:pic>
          <p:nvPicPr>
            <p:cNvPr id="31" name="Image 20" descr="preencoded.png">    </p:cNvPr>
            <p:cNvPicPr>
              <a:picLocks noChangeAspect="1"/>
            </p:cNvPicPr>
            <p:nvPr/>
          </p:nvPicPr>
          <p:blipFill>
            <a:blip r:embed="rId21"/>
            <a:stretch>
              <a:fillRect/>
            </a:stretch>
          </p:blipFill>
          <p:spPr>
            <a:xfrm>
              <a:off x="5264321" y="2754734"/>
              <a:ext cx="68034" cy="130589"/>
            </a:xfrm>
            <a:prstGeom prst="rect">
              <a:avLst/>
            </a:prstGeom>
          </p:spPr>
        </p:pic>
        <p:pic>
          <p:nvPicPr>
            <p:cNvPr id="32" name="Image 21" descr="preencoded.png">    </p:cNvPr>
            <p:cNvPicPr>
              <a:picLocks noChangeAspect="1"/>
            </p:cNvPicPr>
            <p:nvPr/>
          </p:nvPicPr>
          <p:blipFill>
            <a:blip r:embed="rId22"/>
            <a:stretch>
              <a:fillRect/>
            </a:stretch>
          </p:blipFill>
          <p:spPr>
            <a:xfrm>
              <a:off x="5268206" y="2764650"/>
              <a:ext cx="60314" cy="116797"/>
            </a:xfrm>
            <a:prstGeom prst="rect">
              <a:avLst/>
            </a:prstGeom>
          </p:spPr>
        </p:pic>
        <p:pic>
          <p:nvPicPr>
            <p:cNvPr id="33" name="Image 22" descr="preencoded.png">    </p:cNvPr>
            <p:cNvPicPr>
              <a:picLocks noChangeAspect="1"/>
            </p:cNvPicPr>
            <p:nvPr/>
          </p:nvPicPr>
          <p:blipFill>
            <a:blip r:embed="rId23"/>
            <a:stretch>
              <a:fillRect/>
            </a:stretch>
          </p:blipFill>
          <p:spPr>
            <a:xfrm>
              <a:off x="8053774" y="2794825"/>
              <a:ext cx="116383" cy="127409"/>
            </a:xfrm>
            <a:prstGeom prst="rect">
              <a:avLst/>
            </a:prstGeom>
          </p:spPr>
        </p:pic>
        <p:pic>
          <p:nvPicPr>
            <p:cNvPr id="34" name="Image 23" descr="preencoded.png">    </p:cNvPr>
            <p:cNvPicPr>
              <a:picLocks noChangeAspect="1"/>
            </p:cNvPicPr>
            <p:nvPr/>
          </p:nvPicPr>
          <p:blipFill>
            <a:blip r:embed="rId24"/>
            <a:stretch>
              <a:fillRect/>
            </a:stretch>
          </p:blipFill>
          <p:spPr>
            <a:xfrm>
              <a:off x="8057627" y="2798694"/>
              <a:ext cx="108587" cy="119640"/>
            </a:xfrm>
            <a:prstGeom prst="rect">
              <a:avLst/>
            </a:prstGeom>
          </p:spPr>
        </p:pic>
      </p:grpSp>
      <p:grpSp>
        <p:nvGrpSpPr>
          <p:cNvPr id="21083" name="Group"/>
          <p:cNvGrpSpPr/>
          <p:nvPr/>
        </p:nvGrpSpPr>
        <p:grpSpPr>
          <a:xfrm>
            <a:off x="3819525" y="2438400"/>
            <a:ext cx="5322267" cy="7211847"/>
            <a:chOff x="3819525" y="2438400"/>
            <a:chExt cx="5322267" cy="7211847"/>
          </a:xfrm>
        </p:grpSpPr>
        <p:pic>
          <p:nvPicPr>
            <p:cNvPr id="35" name="Image 24" descr="preencoded.png">    </p:cNvPr>
            <p:cNvPicPr>
              <a:picLocks noChangeAspect="1"/>
            </p:cNvPicPr>
            <p:nvPr/>
          </p:nvPicPr>
          <p:blipFill>
            <a:blip r:embed="rId25"/>
            <a:stretch>
              <a:fillRect/>
            </a:stretch>
          </p:blipFill>
          <p:spPr>
            <a:xfrm>
              <a:off x="7922272" y="2837222"/>
              <a:ext cx="34819" cy="42364"/>
            </a:xfrm>
            <a:prstGeom prst="rect">
              <a:avLst/>
            </a:prstGeom>
          </p:spPr>
        </p:pic>
        <p:pic>
          <p:nvPicPr>
            <p:cNvPr id="36" name="Image 25" descr="preencoded.png">    </p:cNvPr>
            <p:cNvPicPr>
              <a:picLocks noChangeAspect="1"/>
            </p:cNvPicPr>
            <p:nvPr/>
          </p:nvPicPr>
          <p:blipFill>
            <a:blip r:embed="rId26"/>
            <a:stretch>
              <a:fillRect/>
            </a:stretch>
          </p:blipFill>
          <p:spPr>
            <a:xfrm>
              <a:off x="7465272" y="2997008"/>
              <a:ext cx="277980" cy="156382"/>
            </a:xfrm>
            <a:prstGeom prst="rect">
              <a:avLst/>
            </a:prstGeom>
          </p:spPr>
        </p:pic>
        <p:pic>
          <p:nvPicPr>
            <p:cNvPr id="37" name="Image 26" descr="preencoded.png">    </p:cNvPr>
            <p:cNvPicPr>
              <a:picLocks noChangeAspect="1"/>
            </p:cNvPicPr>
            <p:nvPr/>
          </p:nvPicPr>
          <p:blipFill>
            <a:blip r:embed="rId27"/>
            <a:stretch>
              <a:fillRect/>
            </a:stretch>
          </p:blipFill>
          <p:spPr>
            <a:xfrm>
              <a:off x="8288452" y="3411792"/>
              <a:ext cx="39201" cy="43312"/>
            </a:xfrm>
            <a:prstGeom prst="rect">
              <a:avLst/>
            </a:prstGeom>
          </p:spPr>
        </p:pic>
        <p:pic>
          <p:nvPicPr>
            <p:cNvPr id="38" name="Image 27" descr="preencoded.png">    </p:cNvPr>
            <p:cNvPicPr>
              <a:picLocks noChangeAspect="1"/>
            </p:cNvPicPr>
            <p:nvPr/>
          </p:nvPicPr>
          <p:blipFill>
            <a:blip r:embed="rId28"/>
            <a:stretch>
              <a:fillRect/>
            </a:stretch>
          </p:blipFill>
          <p:spPr>
            <a:xfrm>
              <a:off x="7901027" y="2899953"/>
              <a:ext cx="34594" cy="39480"/>
            </a:xfrm>
            <a:prstGeom prst="rect">
              <a:avLst/>
            </a:prstGeom>
          </p:spPr>
        </p:pic>
        <p:pic>
          <p:nvPicPr>
            <p:cNvPr id="39" name="Image 28" descr="preencoded.png">    </p:cNvPr>
            <p:cNvPicPr>
              <a:picLocks noChangeAspect="1"/>
            </p:cNvPicPr>
            <p:nvPr/>
          </p:nvPicPr>
          <p:blipFill>
            <a:blip r:embed="rId29"/>
            <a:stretch>
              <a:fillRect/>
            </a:stretch>
          </p:blipFill>
          <p:spPr>
            <a:xfrm>
              <a:off x="8273818" y="3295445"/>
              <a:ext cx="110083" cy="81634"/>
            </a:xfrm>
            <a:prstGeom prst="rect">
              <a:avLst/>
            </a:prstGeom>
          </p:spPr>
        </p:pic>
        <p:pic>
          <p:nvPicPr>
            <p:cNvPr id="40" name="Image 29" descr="preencoded.png">    </p:cNvPr>
            <p:cNvPicPr>
              <a:picLocks noChangeAspect="1"/>
            </p:cNvPicPr>
            <p:nvPr/>
          </p:nvPicPr>
          <p:blipFill>
            <a:blip r:embed="rId30"/>
            <a:stretch>
              <a:fillRect/>
            </a:stretch>
          </p:blipFill>
          <p:spPr>
            <a:xfrm>
              <a:off x="6268287" y="3079421"/>
              <a:ext cx="6085" cy="18213"/>
            </a:xfrm>
            <a:prstGeom prst="rect">
              <a:avLst/>
            </a:prstGeom>
          </p:spPr>
        </p:pic>
        <p:pic>
          <p:nvPicPr>
            <p:cNvPr id="41" name="Image 30" descr="preencoded.png">    </p:cNvPr>
            <p:cNvPicPr>
              <a:picLocks noChangeAspect="1"/>
            </p:cNvPicPr>
            <p:nvPr/>
          </p:nvPicPr>
          <p:blipFill>
            <a:blip r:embed="rId31"/>
            <a:stretch>
              <a:fillRect/>
            </a:stretch>
          </p:blipFill>
          <p:spPr>
            <a:xfrm>
              <a:off x="8253041" y="3310626"/>
              <a:ext cx="30257" cy="38617"/>
            </a:xfrm>
            <a:prstGeom prst="rect">
              <a:avLst/>
            </a:prstGeom>
          </p:spPr>
        </p:pic>
        <p:pic>
          <p:nvPicPr>
            <p:cNvPr id="42" name="Image 31" descr="preencoded.png">    </p:cNvPr>
            <p:cNvPicPr>
              <a:picLocks noChangeAspect="1"/>
            </p:cNvPicPr>
            <p:nvPr/>
          </p:nvPicPr>
          <p:blipFill>
            <a:blip r:embed="rId32"/>
            <a:stretch>
              <a:fillRect/>
            </a:stretch>
          </p:blipFill>
          <p:spPr>
            <a:xfrm>
              <a:off x="3819525" y="4784899"/>
              <a:ext cx="4787360" cy="4865348"/>
            </a:xfrm>
            <a:prstGeom prst="rect">
              <a:avLst/>
            </a:prstGeom>
          </p:spPr>
        </p:pic>
        <p:pic>
          <p:nvPicPr>
            <p:cNvPr id="43" name="Image 32" descr="preencoded.png">    </p:cNvPr>
            <p:cNvPicPr>
              <a:picLocks noChangeAspect="1"/>
            </p:cNvPicPr>
            <p:nvPr/>
          </p:nvPicPr>
          <p:blipFill>
            <a:blip r:embed="rId33"/>
            <a:stretch>
              <a:fillRect/>
            </a:stretch>
          </p:blipFill>
          <p:spPr>
            <a:xfrm>
              <a:off x="4336470" y="3530761"/>
              <a:ext cx="1508130" cy="1517384"/>
            </a:xfrm>
            <a:prstGeom prst="rect">
              <a:avLst/>
            </a:prstGeom>
          </p:spPr>
        </p:pic>
        <p:pic>
          <p:nvPicPr>
            <p:cNvPr id="44" name="Image 33" descr="preencoded.png">    </p:cNvPr>
            <p:cNvPicPr>
              <a:picLocks noChangeAspect="1"/>
            </p:cNvPicPr>
            <p:nvPr/>
          </p:nvPicPr>
          <p:blipFill>
            <a:blip r:embed="rId34"/>
            <a:stretch>
              <a:fillRect/>
            </a:stretch>
          </p:blipFill>
          <p:spPr>
            <a:xfrm>
              <a:off x="5888057" y="4301021"/>
              <a:ext cx="3253735" cy="2622177"/>
            </a:xfrm>
            <a:prstGeom prst="rect">
              <a:avLst/>
            </a:prstGeom>
          </p:spPr>
        </p:pic>
        <p:pic>
          <p:nvPicPr>
            <p:cNvPr id="45" name="Image 34" descr="preencoded.png">    </p:cNvPr>
            <p:cNvPicPr>
              <a:picLocks noChangeAspect="1"/>
            </p:cNvPicPr>
            <p:nvPr/>
          </p:nvPicPr>
          <p:blipFill>
            <a:blip r:embed="rId35"/>
            <a:stretch>
              <a:fillRect/>
            </a:stretch>
          </p:blipFill>
          <p:spPr>
            <a:xfrm>
              <a:off x="5331675" y="2986422"/>
              <a:ext cx="61369" cy="74306"/>
            </a:xfrm>
            <a:prstGeom prst="rect">
              <a:avLst/>
            </a:prstGeom>
          </p:spPr>
        </p:pic>
        <p:pic>
          <p:nvPicPr>
            <p:cNvPr id="46" name="Image 35" descr="preencoded.png">    </p:cNvPr>
            <p:cNvPicPr>
              <a:picLocks noChangeAspect="1"/>
            </p:cNvPicPr>
            <p:nvPr/>
          </p:nvPicPr>
          <p:blipFill>
            <a:blip r:embed="rId36"/>
            <a:stretch>
              <a:fillRect/>
            </a:stretch>
          </p:blipFill>
          <p:spPr>
            <a:xfrm>
              <a:off x="5406712" y="2909776"/>
              <a:ext cx="88501" cy="87845"/>
            </a:xfrm>
            <a:prstGeom prst="rect">
              <a:avLst/>
            </a:prstGeom>
          </p:spPr>
        </p:pic>
        <p:pic>
          <p:nvPicPr>
            <p:cNvPr id="47" name="Image 36" descr="preencoded.png">    </p:cNvPr>
            <p:cNvPicPr>
              <a:picLocks noChangeAspect="1"/>
            </p:cNvPicPr>
            <p:nvPr/>
          </p:nvPicPr>
          <p:blipFill>
            <a:blip r:embed="rId37"/>
            <a:stretch>
              <a:fillRect/>
            </a:stretch>
          </p:blipFill>
          <p:spPr>
            <a:xfrm>
              <a:off x="5381348" y="2776203"/>
              <a:ext cx="102123" cy="99005"/>
            </a:xfrm>
            <a:prstGeom prst="rect">
              <a:avLst/>
            </a:prstGeom>
          </p:spPr>
        </p:pic>
        <p:pic>
          <p:nvPicPr>
            <p:cNvPr id="48" name="Image 37" descr="preencoded.png">    </p:cNvPr>
            <p:cNvPicPr>
              <a:picLocks noChangeAspect="1"/>
            </p:cNvPicPr>
            <p:nvPr/>
          </p:nvPicPr>
          <p:blipFill>
            <a:blip r:embed="rId38"/>
            <a:stretch>
              <a:fillRect/>
            </a:stretch>
          </p:blipFill>
          <p:spPr>
            <a:xfrm>
              <a:off x="5260935" y="2754734"/>
              <a:ext cx="68034" cy="130589"/>
            </a:xfrm>
            <a:prstGeom prst="rect">
              <a:avLst/>
            </a:prstGeom>
          </p:spPr>
        </p:pic>
        <p:pic>
          <p:nvPicPr>
            <p:cNvPr id="49" name="Image 38" descr="preencoded.png">    </p:cNvPr>
            <p:cNvPicPr>
              <a:picLocks noChangeAspect="1"/>
            </p:cNvPicPr>
            <p:nvPr/>
          </p:nvPicPr>
          <p:blipFill>
            <a:blip r:embed="rId39"/>
            <a:stretch>
              <a:fillRect/>
            </a:stretch>
          </p:blipFill>
          <p:spPr>
            <a:xfrm>
              <a:off x="5369412" y="2886949"/>
              <a:ext cx="47239" cy="49776"/>
            </a:xfrm>
            <a:prstGeom prst="rect">
              <a:avLst/>
            </a:prstGeom>
          </p:spPr>
        </p:pic>
        <p:pic>
          <p:nvPicPr>
            <p:cNvPr id="50" name="Image 39" descr="preencoded.png">    </p:cNvPr>
            <p:cNvPicPr>
              <a:picLocks noChangeAspect="1"/>
            </p:cNvPicPr>
            <p:nvPr/>
          </p:nvPicPr>
          <p:blipFill>
            <a:blip r:embed="rId40"/>
            <a:stretch>
              <a:fillRect/>
            </a:stretch>
          </p:blipFill>
          <p:spPr>
            <a:xfrm>
              <a:off x="5312948" y="2725322"/>
              <a:ext cx="119256" cy="98773"/>
            </a:xfrm>
            <a:prstGeom prst="rect">
              <a:avLst/>
            </a:prstGeom>
          </p:spPr>
        </p:pic>
        <p:pic>
          <p:nvPicPr>
            <p:cNvPr id="51" name="Image 40" descr="preencoded.png">    </p:cNvPr>
            <p:cNvPicPr>
              <a:picLocks noChangeAspect="1"/>
            </p:cNvPicPr>
            <p:nvPr/>
          </p:nvPicPr>
          <p:blipFill>
            <a:blip r:embed="rId41"/>
            <a:stretch>
              <a:fillRect/>
            </a:stretch>
          </p:blipFill>
          <p:spPr>
            <a:xfrm>
              <a:off x="5250403" y="2438400"/>
              <a:ext cx="3716185" cy="3127035"/>
            </a:xfrm>
            <a:prstGeom prst="rect">
              <a:avLst/>
            </a:prstGeom>
          </p:spPr>
        </p:pic>
        <p:pic>
          <p:nvPicPr>
            <p:cNvPr id="52" name="Image 41" descr="preencoded.png">    </p:cNvPr>
            <p:cNvPicPr>
              <a:picLocks noChangeAspect="1"/>
            </p:cNvPicPr>
            <p:nvPr/>
          </p:nvPicPr>
          <p:blipFill>
            <a:blip r:embed="rId42"/>
            <a:stretch>
              <a:fillRect/>
            </a:stretch>
          </p:blipFill>
          <p:spPr>
            <a:xfrm>
              <a:off x="8050341" y="2794825"/>
              <a:ext cx="116415" cy="127409"/>
            </a:xfrm>
            <a:prstGeom prst="rect">
              <a:avLst/>
            </a:prstGeom>
          </p:spPr>
        </p:pic>
        <p:pic>
          <p:nvPicPr>
            <p:cNvPr id="53" name="Image 42" descr="preencoded.png">    </p:cNvPr>
            <p:cNvPicPr>
              <a:picLocks noChangeAspect="1"/>
            </p:cNvPicPr>
            <p:nvPr/>
          </p:nvPicPr>
          <p:blipFill>
            <a:blip r:embed="rId43"/>
            <a:stretch>
              <a:fillRect/>
            </a:stretch>
          </p:blipFill>
          <p:spPr>
            <a:xfrm>
              <a:off x="8220187" y="3286962"/>
              <a:ext cx="172174" cy="178407"/>
            </a:xfrm>
            <a:prstGeom prst="rect">
              <a:avLst/>
            </a:prstGeom>
          </p:spPr>
        </p:pic>
        <p:pic>
          <p:nvPicPr>
            <p:cNvPr id="54" name="Image 43" descr="preencoded.png">    </p:cNvPr>
            <p:cNvPicPr>
              <a:picLocks noChangeAspect="1"/>
            </p:cNvPicPr>
            <p:nvPr/>
          </p:nvPicPr>
          <p:blipFill>
            <a:blip r:embed="rId44"/>
            <a:stretch>
              <a:fillRect/>
            </a:stretch>
          </p:blipFill>
          <p:spPr>
            <a:xfrm>
              <a:off x="7679768" y="4249824"/>
              <a:ext cx="964468" cy="799725"/>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0401300" y="438150"/>
            <a:ext cx="219075" cy="209550"/>
          </a:xfrm>
          <a:prstGeom prst="rect">
            <a:avLst/>
          </a:prstGeom>
        </p:spPr>
      </p:pic>
      <p:pic>
        <p:nvPicPr>
          <p:cNvPr id="3" name="Image 1" descr="preencoded.png">    </p:cNvPr>
          <p:cNvPicPr>
            <a:picLocks noChangeAspect="1"/>
          </p:cNvPicPr>
          <p:nvPr/>
        </p:nvPicPr>
        <p:blipFill>
          <a:blip r:embed="rId2"/>
          <a:stretch>
            <a:fillRect/>
          </a:stretch>
        </p:blipFill>
        <p:spPr>
          <a:xfrm rot="10800000">
            <a:off x="17021175" y="6048375"/>
            <a:ext cx="171450" cy="180975"/>
          </a:xfrm>
          <a:prstGeom prst="rect">
            <a:avLst/>
          </a:prstGeom>
        </p:spPr>
      </p:pic>
      <p:pic>
        <p:nvPicPr>
          <p:cNvPr id="4" name="Image 2" descr="preencoded.png">    </p:cNvPr>
          <p:cNvPicPr>
            <a:picLocks noChangeAspect="1"/>
          </p:cNvPicPr>
          <p:nvPr/>
        </p:nvPicPr>
        <p:blipFill>
          <a:blip r:embed="rId3"/>
          <a:stretch>
            <a:fillRect/>
          </a:stretch>
        </p:blipFill>
        <p:spPr>
          <a:xfrm rot="10800000">
            <a:off x="3457575" y="9191625"/>
            <a:ext cx="485775" cy="485775"/>
          </a:xfrm>
          <a:prstGeom prst="rect">
            <a:avLst/>
          </a:prstGeom>
        </p:spPr>
      </p:pic>
      <p:pic>
        <p:nvPicPr>
          <p:cNvPr id="5" name="Image 3" descr="preencoded.png">    </p:cNvPr>
          <p:cNvPicPr>
            <a:picLocks noChangeAspect="1"/>
          </p:cNvPicPr>
          <p:nvPr/>
        </p:nvPicPr>
        <p:blipFill>
          <a:blip r:embed="rId4"/>
          <a:stretch>
            <a:fillRect/>
          </a:stretch>
        </p:blipFill>
        <p:spPr>
          <a:xfrm rot="10800000">
            <a:off x="590550" y="1152525"/>
            <a:ext cx="361950" cy="361950"/>
          </a:xfrm>
          <a:prstGeom prst="rect">
            <a:avLst/>
          </a:prstGeom>
        </p:spPr>
      </p:pic>
      <p:pic>
        <p:nvPicPr>
          <p:cNvPr id="6" name="Image 4" descr="preencoded.png">    </p:cNvPr>
          <p:cNvPicPr>
            <a:picLocks noChangeAspect="1"/>
          </p:cNvPicPr>
          <p:nvPr/>
        </p:nvPicPr>
        <p:blipFill>
          <a:blip r:embed="rId5"/>
          <a:stretch>
            <a:fillRect/>
          </a:stretch>
        </p:blipFill>
        <p:spPr>
          <a:xfrm>
            <a:off x="15430500" y="485775"/>
            <a:ext cx="2514600" cy="1333500"/>
          </a:xfrm>
          <a:prstGeom prst="rect">
            <a:avLst/>
          </a:prstGeom>
        </p:spPr>
      </p:pic>
      <p:pic>
        <p:nvPicPr>
          <p:cNvPr id="7" name="Image 5" descr="preencoded.png">    </p:cNvPr>
          <p:cNvPicPr>
            <a:picLocks noChangeAspect="1"/>
          </p:cNvPicPr>
          <p:nvPr/>
        </p:nvPicPr>
        <p:blipFill>
          <a:blip r:embed="rId6"/>
          <a:stretch>
            <a:fillRect/>
          </a:stretch>
        </p:blipFill>
        <p:spPr>
          <a:xfrm>
            <a:off x="257175" y="3562350"/>
            <a:ext cx="1952625" cy="923925"/>
          </a:xfrm>
          <a:prstGeom prst="rect">
            <a:avLst/>
          </a:prstGeom>
        </p:spPr>
      </p:pic>
      <p:pic>
        <p:nvPicPr>
          <p:cNvPr id="8" name="Image 6" descr="preencoded.png">    </p:cNvPr>
          <p:cNvPicPr>
            <a:picLocks noChangeAspect="1"/>
          </p:cNvPicPr>
          <p:nvPr/>
        </p:nvPicPr>
        <p:blipFill>
          <a:blip r:embed="rId7"/>
          <a:stretch>
            <a:fillRect/>
          </a:stretch>
        </p:blipFill>
        <p:spPr>
          <a:xfrm>
            <a:off x="16468725" y="7610475"/>
            <a:ext cx="1476375" cy="695325"/>
          </a:xfrm>
          <a:prstGeom prst="rect">
            <a:avLst/>
          </a:prstGeom>
        </p:spPr>
      </p:pic>
      <p:grpSp>
        <p:nvGrpSpPr>
          <p:cNvPr id="68893"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54601" name="Group"/>
          <p:cNvGrpSpPr/>
          <p:nvPr/>
        </p:nvGrpSpPr>
        <p:grpSpPr>
          <a:xfrm>
            <a:off x="2366963" y="428625"/>
            <a:ext cx="4800600" cy="1447800"/>
            <a:chOff x="2366963" y="428625"/>
            <a:chExt cx="4800600" cy="1447800"/>
          </a:xfrm>
        </p:grpSpPr>
        <p:sp>
          <p:nvSpPr>
            <p:cNvPr id="11" name="Shape 1"/>
            <p:cNvSpPr/>
            <p:nvPr/>
          </p:nvSpPr>
          <p:spPr>
            <a:xfrm>
              <a:off x="2366963" y="428625"/>
              <a:ext cx="4800600" cy="1409700"/>
            </a:xfrm>
            <a:prstGeom prst="roundRect">
              <a:avLst>
                <a:gd name="adj" fmla="val 64865"/>
              </a:avLst>
            </a:prstGeom>
            <a:solidFill>
              <a:srgbClr val="FDD083"/>
            </a:solidFill>
            <a:ln w="76200">
              <a:solidFill>
                <a:srgbClr val="540326"/>
              </a:solidFill>
              <a:prstDash val="solid"/>
            </a:ln>
          </p:spPr>
        </p:sp>
        <p:sp>
          <p:nvSpPr>
            <p:cNvPr id="12" name="Text 2"/>
            <p:cNvSpPr/>
            <p:nvPr/>
          </p:nvSpPr>
          <p:spPr>
            <a:xfrm>
              <a:off x="2938463" y="657225"/>
              <a:ext cx="3924300" cy="12192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The Graph</a:t>
              </a:r>
              <a:endParaRPr lang="en-US" sz="6000" dirty="0"/>
            </a:p>
          </p:txBody>
        </p:sp>
      </p:grpSp>
      <p:grpSp>
        <p:nvGrpSpPr>
          <p:cNvPr id="40273" name="Group"/>
          <p:cNvGrpSpPr/>
          <p:nvPr/>
        </p:nvGrpSpPr>
        <p:grpSpPr>
          <a:xfrm>
            <a:off x="2196465" y="2371725"/>
            <a:ext cx="13867744" cy="7288530"/>
            <a:chOff x="2196465" y="2371725"/>
            <a:chExt cx="13867744" cy="7288530"/>
          </a:xfrm>
        </p:grpSpPr>
        <p:sp>
          <p:nvSpPr>
            <p:cNvPr id="13" name="Shape 3"/>
            <p:cNvSpPr/>
            <p:nvPr/>
          </p:nvSpPr>
          <p:spPr>
            <a:xfrm rot="2459">
              <a:off x="2714623" y="2595563"/>
              <a:ext cx="13315953" cy="0"/>
            </a:xfrm>
            <a:prstGeom prst="line">
              <a:avLst/>
            </a:prstGeom>
            <a:noFill/>
            <a:ln w="9525">
              <a:solidFill>
                <a:srgbClr val="888888"/>
              </a:solidFill>
              <a:prstDash val="solid"/>
            </a:ln>
          </p:spPr>
        </p:sp>
        <p:sp>
          <p:nvSpPr>
            <p:cNvPr id="14" name="Shape 4"/>
            <p:cNvSpPr/>
            <p:nvPr/>
          </p:nvSpPr>
          <p:spPr>
            <a:xfrm rot="2459">
              <a:off x="2714623" y="3648075"/>
              <a:ext cx="13315953" cy="0"/>
            </a:xfrm>
            <a:prstGeom prst="line">
              <a:avLst/>
            </a:prstGeom>
            <a:noFill/>
            <a:ln w="9525">
              <a:solidFill>
                <a:srgbClr val="888888"/>
              </a:solidFill>
              <a:prstDash val="solid"/>
            </a:ln>
          </p:spPr>
        </p:sp>
        <p:sp>
          <p:nvSpPr>
            <p:cNvPr id="15" name="Shape 5"/>
            <p:cNvSpPr/>
            <p:nvPr/>
          </p:nvSpPr>
          <p:spPr>
            <a:xfrm rot="2459">
              <a:off x="2714623" y="4700588"/>
              <a:ext cx="13315953" cy="0"/>
            </a:xfrm>
            <a:prstGeom prst="line">
              <a:avLst/>
            </a:prstGeom>
            <a:noFill/>
            <a:ln w="9525">
              <a:solidFill>
                <a:srgbClr val="888888"/>
              </a:solidFill>
              <a:prstDash val="solid"/>
            </a:ln>
          </p:spPr>
        </p:sp>
        <p:sp>
          <p:nvSpPr>
            <p:cNvPr id="16" name="Shape 6"/>
            <p:cNvSpPr/>
            <p:nvPr/>
          </p:nvSpPr>
          <p:spPr>
            <a:xfrm rot="2459">
              <a:off x="2714623" y="5753100"/>
              <a:ext cx="13315953" cy="0"/>
            </a:xfrm>
            <a:prstGeom prst="line">
              <a:avLst/>
            </a:prstGeom>
            <a:noFill/>
            <a:ln w="9525">
              <a:solidFill>
                <a:srgbClr val="888888"/>
              </a:solidFill>
              <a:prstDash val="solid"/>
            </a:ln>
          </p:spPr>
        </p:sp>
        <p:sp>
          <p:nvSpPr>
            <p:cNvPr id="17" name="Shape 7"/>
            <p:cNvSpPr/>
            <p:nvPr/>
          </p:nvSpPr>
          <p:spPr>
            <a:xfrm rot="2459">
              <a:off x="2714623" y="6805613"/>
              <a:ext cx="13315953" cy="0"/>
            </a:xfrm>
            <a:prstGeom prst="line">
              <a:avLst/>
            </a:prstGeom>
            <a:noFill/>
            <a:ln w="9525">
              <a:solidFill>
                <a:srgbClr val="888888"/>
              </a:solidFill>
              <a:prstDash val="solid"/>
            </a:ln>
          </p:spPr>
        </p:sp>
        <p:sp>
          <p:nvSpPr>
            <p:cNvPr id="18" name="Shape 8"/>
            <p:cNvSpPr/>
            <p:nvPr/>
          </p:nvSpPr>
          <p:spPr>
            <a:xfrm rot="2459">
              <a:off x="2714623" y="7858125"/>
              <a:ext cx="13315953" cy="0"/>
            </a:xfrm>
            <a:prstGeom prst="line">
              <a:avLst/>
            </a:prstGeom>
            <a:noFill/>
            <a:ln w="9525">
              <a:solidFill>
                <a:srgbClr val="888888"/>
              </a:solidFill>
              <a:prstDash val="solid"/>
            </a:ln>
          </p:spPr>
        </p:sp>
        <p:sp>
          <p:nvSpPr>
            <p:cNvPr id="19" name="Shape 9"/>
            <p:cNvSpPr/>
            <p:nvPr/>
          </p:nvSpPr>
          <p:spPr>
            <a:xfrm rot="2459">
              <a:off x="2714623" y="9072563"/>
              <a:ext cx="13315953" cy="0"/>
            </a:xfrm>
            <a:prstGeom prst="line">
              <a:avLst/>
            </a:prstGeom>
            <a:noFill/>
            <a:ln w="9525">
              <a:solidFill>
                <a:srgbClr val="888888"/>
              </a:solidFill>
              <a:prstDash val="solid"/>
            </a:ln>
          </p:spPr>
        </p:sp>
        <p:sp>
          <p:nvSpPr>
            <p:cNvPr id="20" name="Shape 10"/>
            <p:cNvSpPr/>
            <p:nvPr/>
          </p:nvSpPr>
          <p:spPr>
            <a:xfrm rot="4972499">
              <a:off x="2680991" y="9105900"/>
              <a:ext cx="76793" cy="0"/>
            </a:xfrm>
            <a:prstGeom prst="line">
              <a:avLst/>
            </a:prstGeom>
            <a:noFill/>
            <a:ln w="9525">
              <a:solidFill>
                <a:srgbClr val="888888"/>
              </a:solidFill>
              <a:prstDash val="solid"/>
            </a:ln>
          </p:spPr>
        </p:sp>
        <p:sp>
          <p:nvSpPr>
            <p:cNvPr id="21" name="Shape 11"/>
            <p:cNvSpPr/>
            <p:nvPr/>
          </p:nvSpPr>
          <p:spPr>
            <a:xfrm rot="4972499">
              <a:off x="15987416" y="9105900"/>
              <a:ext cx="76793" cy="0"/>
            </a:xfrm>
            <a:prstGeom prst="line">
              <a:avLst/>
            </a:prstGeom>
            <a:noFill/>
            <a:ln w="9525">
              <a:solidFill>
                <a:srgbClr val="888888"/>
              </a:solidFill>
              <a:prstDash val="solid"/>
            </a:ln>
          </p:spPr>
        </p:sp>
        <p:pic>
          <p:nvPicPr>
            <p:cNvPr id="22" name="Image 8" descr="preencoded.png">    </p:cNvPr>
            <p:cNvPicPr>
              <a:picLocks noChangeAspect="1"/>
            </p:cNvPicPr>
            <p:nvPr/>
          </p:nvPicPr>
          <p:blipFill>
            <a:blip r:embed="rId9"/>
            <a:stretch>
              <a:fillRect/>
            </a:stretch>
          </p:blipFill>
          <p:spPr>
            <a:xfrm>
              <a:off x="2714625" y="9067800"/>
              <a:ext cx="9525" cy="76200"/>
            </a:xfrm>
            <a:prstGeom prst="rect">
              <a:avLst/>
            </a:prstGeom>
          </p:spPr>
        </p:pic>
        <p:pic>
          <p:nvPicPr>
            <p:cNvPr id="23" name="Image 9" descr="preencoded.png">    </p:cNvPr>
            <p:cNvPicPr>
              <a:picLocks noChangeAspect="1"/>
            </p:cNvPicPr>
            <p:nvPr/>
          </p:nvPicPr>
          <p:blipFill>
            <a:blip r:embed="rId10"/>
            <a:stretch>
              <a:fillRect/>
            </a:stretch>
          </p:blipFill>
          <p:spPr>
            <a:xfrm>
              <a:off x="4616904" y="9067800"/>
              <a:ext cx="9525" cy="76200"/>
            </a:xfrm>
            <a:prstGeom prst="rect">
              <a:avLst/>
            </a:prstGeom>
          </p:spPr>
        </p:pic>
        <p:pic>
          <p:nvPicPr>
            <p:cNvPr id="24" name="Image 10" descr="preencoded.png">    </p:cNvPr>
            <p:cNvPicPr>
              <a:picLocks noChangeAspect="1"/>
            </p:cNvPicPr>
            <p:nvPr/>
          </p:nvPicPr>
          <p:blipFill>
            <a:blip r:embed="rId11"/>
            <a:stretch>
              <a:fillRect/>
            </a:stretch>
          </p:blipFill>
          <p:spPr>
            <a:xfrm>
              <a:off x="6519181" y="9067800"/>
              <a:ext cx="9525" cy="76200"/>
            </a:xfrm>
            <a:prstGeom prst="rect">
              <a:avLst/>
            </a:prstGeom>
          </p:spPr>
        </p:pic>
        <p:pic>
          <p:nvPicPr>
            <p:cNvPr id="25" name="Image 11" descr="preencoded.png">    </p:cNvPr>
            <p:cNvPicPr>
              <a:picLocks noChangeAspect="1"/>
            </p:cNvPicPr>
            <p:nvPr/>
          </p:nvPicPr>
          <p:blipFill>
            <a:blip r:embed="rId12"/>
            <a:stretch>
              <a:fillRect/>
            </a:stretch>
          </p:blipFill>
          <p:spPr>
            <a:xfrm>
              <a:off x="8421460" y="9067800"/>
              <a:ext cx="9525" cy="76200"/>
            </a:xfrm>
            <a:prstGeom prst="rect">
              <a:avLst/>
            </a:prstGeom>
          </p:spPr>
        </p:pic>
        <p:pic>
          <p:nvPicPr>
            <p:cNvPr id="26" name="Image 12" descr="preencoded.png">    </p:cNvPr>
            <p:cNvPicPr>
              <a:picLocks noChangeAspect="1"/>
            </p:cNvPicPr>
            <p:nvPr/>
          </p:nvPicPr>
          <p:blipFill>
            <a:blip r:embed="rId13"/>
            <a:stretch>
              <a:fillRect/>
            </a:stretch>
          </p:blipFill>
          <p:spPr>
            <a:xfrm>
              <a:off x="10323740" y="9067800"/>
              <a:ext cx="9525" cy="76200"/>
            </a:xfrm>
            <a:prstGeom prst="rect">
              <a:avLst/>
            </a:prstGeom>
          </p:spPr>
        </p:pic>
        <p:pic>
          <p:nvPicPr>
            <p:cNvPr id="27" name="Image 13" descr="preencoded.png">    </p:cNvPr>
            <p:cNvPicPr>
              <a:picLocks noChangeAspect="1"/>
            </p:cNvPicPr>
            <p:nvPr/>
          </p:nvPicPr>
          <p:blipFill>
            <a:blip r:embed="rId14"/>
            <a:stretch>
              <a:fillRect/>
            </a:stretch>
          </p:blipFill>
          <p:spPr>
            <a:xfrm>
              <a:off x="12226017" y="9067800"/>
              <a:ext cx="9525" cy="76200"/>
            </a:xfrm>
            <a:prstGeom prst="rect">
              <a:avLst/>
            </a:prstGeom>
          </p:spPr>
        </p:pic>
        <p:pic>
          <p:nvPicPr>
            <p:cNvPr id="28" name="Image 14" descr="preencoded.png">    </p:cNvPr>
            <p:cNvPicPr>
              <a:picLocks noChangeAspect="1"/>
            </p:cNvPicPr>
            <p:nvPr/>
          </p:nvPicPr>
          <p:blipFill>
            <a:blip r:embed="rId15"/>
            <a:stretch>
              <a:fillRect/>
            </a:stretch>
          </p:blipFill>
          <p:spPr>
            <a:xfrm>
              <a:off x="14128296" y="9067800"/>
              <a:ext cx="9525" cy="76200"/>
            </a:xfrm>
            <a:prstGeom prst="rect">
              <a:avLst/>
            </a:prstGeom>
          </p:spPr>
        </p:pic>
        <p:sp>
          <p:nvSpPr>
            <p:cNvPr id="29" name="Shape 12"/>
            <p:cNvSpPr/>
            <p:nvPr/>
          </p:nvSpPr>
          <p:spPr>
            <a:xfrm>
              <a:off x="4152900" y="5676900"/>
              <a:ext cx="1219200" cy="1219200"/>
            </a:xfrm>
            <a:prstGeom prst="ellipse">
              <a:avLst/>
            </a:prstGeom>
            <a:solidFill>
              <a:srgbClr val="DC4A42"/>
            </a:solidFill>
            <a:ln w="38100">
              <a:solidFill>
                <a:srgbClr val="540326"/>
              </a:solidFill>
              <a:prstDash val="solid"/>
            </a:ln>
          </p:spPr>
        </p:sp>
        <p:sp>
          <p:nvSpPr>
            <p:cNvPr id="30" name="Shape 13"/>
            <p:cNvSpPr/>
            <p:nvPr/>
          </p:nvSpPr>
          <p:spPr>
            <a:xfrm>
              <a:off x="8753475" y="5619750"/>
              <a:ext cx="1847850" cy="1847850"/>
            </a:xfrm>
            <a:prstGeom prst="ellipse">
              <a:avLst/>
            </a:prstGeom>
            <a:solidFill>
              <a:srgbClr val="FFC299"/>
            </a:solidFill>
            <a:ln w="38100">
              <a:solidFill>
                <a:srgbClr val="540326"/>
              </a:solidFill>
              <a:prstDash val="solid"/>
            </a:ln>
          </p:spPr>
        </p:sp>
        <p:sp>
          <p:nvSpPr>
            <p:cNvPr id="31" name="Shape 14"/>
            <p:cNvSpPr/>
            <p:nvPr/>
          </p:nvSpPr>
          <p:spPr>
            <a:xfrm>
              <a:off x="12563475" y="4038600"/>
              <a:ext cx="828675" cy="828675"/>
            </a:xfrm>
            <a:prstGeom prst="ellipse">
              <a:avLst/>
            </a:prstGeom>
            <a:solidFill>
              <a:srgbClr val="FFFFFF"/>
            </a:solidFill>
            <a:ln w="38100">
              <a:solidFill>
                <a:srgbClr val="540326"/>
              </a:solidFill>
              <a:prstDash val="solid"/>
            </a:ln>
          </p:spPr>
        </p:sp>
        <p:sp>
          <p:nvSpPr>
            <p:cNvPr id="32" name="Text 15"/>
            <p:cNvSpPr/>
            <p:nvPr/>
          </p:nvSpPr>
          <p:spPr>
            <a:xfrm>
              <a:off x="2196465" y="2371725"/>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12</a:t>
              </a:r>
              <a:endParaRPr lang="en-US" sz="2400" dirty="0"/>
            </a:p>
          </p:txBody>
        </p:sp>
        <p:sp>
          <p:nvSpPr>
            <p:cNvPr id="33" name="Text 16"/>
            <p:cNvSpPr/>
            <p:nvPr/>
          </p:nvSpPr>
          <p:spPr>
            <a:xfrm>
              <a:off x="2196465" y="3424238"/>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10</a:t>
              </a:r>
              <a:endParaRPr lang="en-US" sz="2400" dirty="0"/>
            </a:p>
          </p:txBody>
        </p:sp>
        <p:sp>
          <p:nvSpPr>
            <p:cNvPr id="34" name="Text 17"/>
            <p:cNvSpPr/>
            <p:nvPr/>
          </p:nvSpPr>
          <p:spPr>
            <a:xfrm>
              <a:off x="2196465" y="4476750"/>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8</a:t>
              </a:r>
              <a:endParaRPr lang="en-US" sz="2400" dirty="0"/>
            </a:p>
          </p:txBody>
        </p:sp>
        <p:sp>
          <p:nvSpPr>
            <p:cNvPr id="35" name="Text 18"/>
            <p:cNvSpPr/>
            <p:nvPr/>
          </p:nvSpPr>
          <p:spPr>
            <a:xfrm>
              <a:off x="2196465" y="5529263"/>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6</a:t>
              </a:r>
              <a:endParaRPr lang="en-US" sz="2400" dirty="0"/>
            </a:p>
          </p:txBody>
        </p:sp>
        <p:sp>
          <p:nvSpPr>
            <p:cNvPr id="36" name="Text 19"/>
            <p:cNvSpPr/>
            <p:nvPr/>
          </p:nvSpPr>
          <p:spPr>
            <a:xfrm>
              <a:off x="2196465" y="6581775"/>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4</a:t>
              </a:r>
              <a:endParaRPr lang="en-US" sz="2400" dirty="0"/>
            </a:p>
          </p:txBody>
        </p:sp>
        <p:sp>
          <p:nvSpPr>
            <p:cNvPr id="37" name="Text 20"/>
            <p:cNvSpPr/>
            <p:nvPr/>
          </p:nvSpPr>
          <p:spPr>
            <a:xfrm>
              <a:off x="2196465" y="7634288"/>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2</a:t>
              </a:r>
              <a:endParaRPr lang="en-US" sz="2400" dirty="0"/>
            </a:p>
          </p:txBody>
        </p:sp>
        <p:sp>
          <p:nvSpPr>
            <p:cNvPr id="38" name="Text 21"/>
            <p:cNvSpPr/>
            <p:nvPr/>
          </p:nvSpPr>
          <p:spPr>
            <a:xfrm>
              <a:off x="2196465" y="8686800"/>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0</a:t>
              </a:r>
              <a:endParaRPr lang="en-US" sz="2400" dirty="0"/>
            </a:p>
          </p:txBody>
        </p:sp>
        <p:sp>
          <p:nvSpPr>
            <p:cNvPr id="39" name="Text 22"/>
            <p:cNvSpPr/>
            <p:nvPr/>
          </p:nvSpPr>
          <p:spPr>
            <a:xfrm>
              <a:off x="3328035" y="9163050"/>
              <a:ext cx="659130" cy="497205"/>
            </a:xfrm>
            <a:prstGeom prst="rect">
              <a:avLst/>
            </a:prstGeom>
            <a:noFill/>
            <a:ln/>
          </p:spPr>
          <p:txBody>
            <a:bodyPr wrap="square" lIns="0" tIns="0" rIns="0" bIns="0" rtlCol="0" anchor="t"/>
            <a:lstStyle/>
            <a:p>
              <a:pPr algn="ctr" indent="0" marL="0">
                <a:buNone/>
              </a:pPr>
              <a:r>
                <a:rPr lang="en-US" sz="2400" u="none" dirty="0">
                  <a:solidFill>
                    <a:srgbClr val="4D4D4D"/>
                  </a:solidFill>
                  <a:latin typeface="Rajdhani" pitchFamily="34" charset="0"/>
                  <a:ea typeface="Rajdhani" pitchFamily="34" charset="-122"/>
                  <a:cs typeface="Rajdhani" pitchFamily="34" charset="-120"/>
                </a:rPr>
                <a:t>2015</a:t>
              </a:r>
              <a:endParaRPr lang="en-US" sz="2400" dirty="0"/>
            </a:p>
          </p:txBody>
        </p:sp>
        <p:sp>
          <p:nvSpPr>
            <p:cNvPr id="40" name="Text 23"/>
            <p:cNvSpPr/>
            <p:nvPr/>
          </p:nvSpPr>
          <p:spPr>
            <a:xfrm>
              <a:off x="5230314" y="9163050"/>
              <a:ext cx="659130" cy="497205"/>
            </a:xfrm>
            <a:prstGeom prst="rect">
              <a:avLst/>
            </a:prstGeom>
            <a:noFill/>
            <a:ln/>
          </p:spPr>
          <p:txBody>
            <a:bodyPr wrap="square" lIns="0" tIns="0" rIns="0" bIns="0" rtlCol="0" anchor="t"/>
            <a:lstStyle/>
            <a:p>
              <a:pPr algn="ctr" indent="0" marL="0">
                <a:buNone/>
              </a:pPr>
              <a:r>
                <a:rPr lang="en-US" sz="2400" u="none" dirty="0">
                  <a:solidFill>
                    <a:srgbClr val="4D4D4D"/>
                  </a:solidFill>
                  <a:latin typeface="Rajdhani" pitchFamily="34" charset="0"/>
                  <a:ea typeface="Rajdhani" pitchFamily="34" charset="-122"/>
                  <a:cs typeface="Rajdhani" pitchFamily="34" charset="-120"/>
                </a:rPr>
                <a:t>2016</a:t>
              </a:r>
              <a:endParaRPr lang="en-US" sz="2400" dirty="0"/>
            </a:p>
          </p:txBody>
        </p:sp>
        <p:sp>
          <p:nvSpPr>
            <p:cNvPr id="41" name="Text 24"/>
            <p:cNvSpPr/>
            <p:nvPr/>
          </p:nvSpPr>
          <p:spPr>
            <a:xfrm>
              <a:off x="7151641" y="9163050"/>
              <a:ext cx="630555" cy="497205"/>
            </a:xfrm>
            <a:prstGeom prst="rect">
              <a:avLst/>
            </a:prstGeom>
            <a:noFill/>
            <a:ln/>
          </p:spPr>
          <p:txBody>
            <a:bodyPr wrap="square" lIns="0" tIns="0" rIns="0" bIns="0" rtlCol="0" anchor="t"/>
            <a:lstStyle/>
            <a:p>
              <a:pPr algn="ctr" indent="0" marL="0">
                <a:buNone/>
              </a:pPr>
              <a:r>
                <a:rPr lang="en-US" sz="2400" u="none" dirty="0">
                  <a:solidFill>
                    <a:srgbClr val="4D4D4D"/>
                  </a:solidFill>
                  <a:latin typeface="Rajdhani" pitchFamily="34" charset="0"/>
                  <a:ea typeface="Rajdhani" pitchFamily="34" charset="-122"/>
                  <a:cs typeface="Rajdhani" pitchFamily="34" charset="-120"/>
                </a:rPr>
                <a:t>2017</a:t>
              </a:r>
              <a:endParaRPr lang="en-US" sz="2400" dirty="0"/>
            </a:p>
          </p:txBody>
        </p:sp>
        <p:sp>
          <p:nvSpPr>
            <p:cNvPr id="42" name="Text 25"/>
            <p:cNvSpPr/>
            <p:nvPr/>
          </p:nvSpPr>
          <p:spPr>
            <a:xfrm>
              <a:off x="9034870" y="9163050"/>
              <a:ext cx="668655" cy="497205"/>
            </a:xfrm>
            <a:prstGeom prst="rect">
              <a:avLst/>
            </a:prstGeom>
            <a:noFill/>
            <a:ln/>
          </p:spPr>
          <p:txBody>
            <a:bodyPr wrap="square" lIns="0" tIns="0" rIns="0" bIns="0" rtlCol="0" anchor="t"/>
            <a:lstStyle/>
            <a:p>
              <a:pPr algn="ctr" indent="0" marL="0">
                <a:buNone/>
              </a:pPr>
              <a:r>
                <a:rPr lang="en-US" sz="2400" u="none" dirty="0">
                  <a:solidFill>
                    <a:srgbClr val="4D4D4D"/>
                  </a:solidFill>
                  <a:latin typeface="Rajdhani" pitchFamily="34" charset="0"/>
                  <a:ea typeface="Rajdhani" pitchFamily="34" charset="-122"/>
                  <a:cs typeface="Rajdhani" pitchFamily="34" charset="-120"/>
                </a:rPr>
                <a:t>2018</a:t>
              </a:r>
              <a:endParaRPr lang="en-US" sz="2400" dirty="0"/>
            </a:p>
          </p:txBody>
        </p:sp>
        <p:sp>
          <p:nvSpPr>
            <p:cNvPr id="43" name="Text 26"/>
            <p:cNvSpPr/>
            <p:nvPr/>
          </p:nvSpPr>
          <p:spPr>
            <a:xfrm>
              <a:off x="10937150" y="9163050"/>
              <a:ext cx="659130" cy="497205"/>
            </a:xfrm>
            <a:prstGeom prst="rect">
              <a:avLst/>
            </a:prstGeom>
            <a:noFill/>
            <a:ln/>
          </p:spPr>
          <p:txBody>
            <a:bodyPr wrap="square" lIns="0" tIns="0" rIns="0" bIns="0" rtlCol="0" anchor="t"/>
            <a:lstStyle/>
            <a:p>
              <a:pPr algn="ctr" indent="0" marL="0">
                <a:buNone/>
              </a:pPr>
              <a:r>
                <a:rPr lang="en-US" sz="2400" u="none" dirty="0">
                  <a:solidFill>
                    <a:srgbClr val="4D4D4D"/>
                  </a:solidFill>
                  <a:latin typeface="Rajdhani" pitchFamily="34" charset="0"/>
                  <a:ea typeface="Rajdhani" pitchFamily="34" charset="-122"/>
                  <a:cs typeface="Rajdhani" pitchFamily="34" charset="-120"/>
                </a:rPr>
                <a:t>2019</a:t>
              </a:r>
              <a:endParaRPr lang="en-US" sz="2400" dirty="0"/>
            </a:p>
          </p:txBody>
        </p:sp>
        <p:sp>
          <p:nvSpPr>
            <p:cNvPr id="44" name="Text 27"/>
            <p:cNvSpPr/>
            <p:nvPr/>
          </p:nvSpPr>
          <p:spPr>
            <a:xfrm>
              <a:off x="12810852" y="9163050"/>
              <a:ext cx="716280" cy="497205"/>
            </a:xfrm>
            <a:prstGeom prst="rect">
              <a:avLst/>
            </a:prstGeom>
            <a:noFill/>
            <a:ln/>
          </p:spPr>
          <p:txBody>
            <a:bodyPr wrap="square" lIns="0" tIns="0" rIns="0" bIns="0" rtlCol="0" anchor="t"/>
            <a:lstStyle/>
            <a:p>
              <a:pPr algn="ctr" indent="0" marL="0">
                <a:buNone/>
              </a:pPr>
              <a:r>
                <a:rPr lang="en-US" sz="2400" u="none" dirty="0">
                  <a:solidFill>
                    <a:srgbClr val="4D4D4D"/>
                  </a:solidFill>
                  <a:latin typeface="Rajdhani" pitchFamily="34" charset="0"/>
                  <a:ea typeface="Rajdhani" pitchFamily="34" charset="-122"/>
                  <a:cs typeface="Rajdhani" pitchFamily="34" charset="-120"/>
                </a:rPr>
                <a:t>2020</a:t>
              </a:r>
              <a:endParaRPr lang="en-US" sz="2400" dirty="0"/>
            </a:p>
          </p:txBody>
        </p:sp>
        <p:sp>
          <p:nvSpPr>
            <p:cNvPr id="45" name="Text 28"/>
            <p:cNvSpPr/>
            <p:nvPr/>
          </p:nvSpPr>
          <p:spPr>
            <a:xfrm>
              <a:off x="14741706" y="9163050"/>
              <a:ext cx="659130" cy="497205"/>
            </a:xfrm>
            <a:prstGeom prst="rect">
              <a:avLst/>
            </a:prstGeom>
            <a:noFill/>
            <a:ln/>
          </p:spPr>
          <p:txBody>
            <a:bodyPr wrap="square" lIns="0" tIns="0" rIns="0" bIns="0" rtlCol="0" anchor="t"/>
            <a:lstStyle/>
            <a:p>
              <a:pPr algn="ctr" indent="0" marL="0">
                <a:buNone/>
              </a:pPr>
              <a:r>
                <a:rPr lang="en-US" sz="2400" u="none" dirty="0">
                  <a:solidFill>
                    <a:srgbClr val="4D4D4D"/>
                  </a:solidFill>
                  <a:latin typeface="Rajdhani" pitchFamily="34" charset="0"/>
                  <a:ea typeface="Rajdhani" pitchFamily="34" charset="-122"/>
                  <a:cs typeface="Rajdhani" pitchFamily="34" charset="-120"/>
                </a:rPr>
                <a:t>2021</a:t>
              </a:r>
              <a:endParaRPr lang="en-US" sz="2400" dirty="0"/>
            </a:p>
          </p:txBody>
        </p:sp>
        <p:sp>
          <p:nvSpPr>
            <p:cNvPr id="46" name="Text 29"/>
            <p:cNvSpPr/>
            <p:nvPr/>
          </p:nvSpPr>
          <p:spPr>
            <a:xfrm>
              <a:off x="4553903" y="5920740"/>
              <a:ext cx="417195" cy="731520"/>
            </a:xfrm>
            <a:prstGeom prst="rect">
              <a:avLst/>
            </a:prstGeom>
            <a:noFill/>
            <a:ln/>
          </p:spPr>
          <p:txBody>
            <a:bodyPr wrap="square" lIns="0" tIns="0" rIns="0" bIns="0" rtlCol="0" anchor="ctr"/>
            <a:lstStyle/>
            <a:p>
              <a:pPr algn="ctr" indent="0" marL="0">
                <a:buNone/>
              </a:pPr>
              <a:r>
                <a:rPr lang="en-US" sz="3600" u="none" dirty="0">
                  <a:solidFill>
                    <a:srgbClr val="FFFFFF"/>
                  </a:solidFill>
                  <a:latin typeface="Marcellus" pitchFamily="34" charset="0"/>
                  <a:ea typeface="Marcellus" pitchFamily="34" charset="-122"/>
                  <a:cs typeface="Marcellus" pitchFamily="34" charset="-120"/>
                </a:rPr>
                <a:t>B</a:t>
              </a:r>
              <a:endParaRPr lang="en-US" sz="3600" dirty="0"/>
            </a:p>
          </p:txBody>
        </p:sp>
        <p:sp>
          <p:nvSpPr>
            <p:cNvPr id="47" name="Text 30"/>
            <p:cNvSpPr/>
            <p:nvPr/>
          </p:nvSpPr>
          <p:spPr>
            <a:xfrm>
              <a:off x="9440228" y="6177915"/>
              <a:ext cx="474345" cy="731520"/>
            </a:xfrm>
            <a:prstGeom prst="rect">
              <a:avLst/>
            </a:prstGeom>
            <a:noFill/>
            <a:ln/>
          </p:spPr>
          <p:txBody>
            <a:bodyPr wrap="square" lIns="0" tIns="0" rIns="0" bIns="0" rtlCol="0" anchor="ctr"/>
            <a:lstStyle/>
            <a:p>
              <a:pPr algn="ctr" indent="0" marL="0">
                <a:buNone/>
              </a:pPr>
              <a:r>
                <a:rPr lang="en-US" sz="3600" u="none" dirty="0">
                  <a:solidFill>
                    <a:srgbClr val="FFFFFF"/>
                  </a:solidFill>
                  <a:latin typeface="Marcellus" pitchFamily="34" charset="0"/>
                  <a:ea typeface="Marcellus" pitchFamily="34" charset="-122"/>
                  <a:cs typeface="Marcellus" pitchFamily="34" charset="-120"/>
                </a:rPr>
                <a:t>C</a:t>
              </a:r>
              <a:endParaRPr lang="en-US" sz="3600" dirty="0"/>
            </a:p>
          </p:txBody>
        </p:sp>
        <p:sp>
          <p:nvSpPr>
            <p:cNvPr id="48" name="Text 31"/>
            <p:cNvSpPr/>
            <p:nvPr/>
          </p:nvSpPr>
          <p:spPr>
            <a:xfrm>
              <a:off x="12740640" y="4087178"/>
              <a:ext cx="474345" cy="731520"/>
            </a:xfrm>
            <a:prstGeom prst="rect">
              <a:avLst/>
            </a:prstGeom>
            <a:noFill/>
            <a:ln/>
          </p:spPr>
          <p:txBody>
            <a:bodyPr wrap="square" lIns="0" tIns="0" rIns="0" bIns="0" rtlCol="0" anchor="ctr"/>
            <a:lstStyle/>
            <a:p>
              <a:pPr algn="ctr" indent="0" marL="0">
                <a:buNone/>
              </a:pPr>
              <a:r>
                <a:rPr lang="en-US" sz="3600" u="none" dirty="0">
                  <a:solidFill>
                    <a:srgbClr val="DC4A42"/>
                  </a:solidFill>
                  <a:latin typeface="Marcellus" pitchFamily="34" charset="0"/>
                  <a:ea typeface="Marcellus" pitchFamily="34" charset="-122"/>
                  <a:cs typeface="Marcellus" pitchFamily="34" charset="-120"/>
                </a:rPr>
                <a:t>A</a:t>
              </a:r>
              <a:endParaRPr lang="en-US" sz="3600" dirty="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95275" y="247650"/>
            <a:ext cx="1952625" cy="923925"/>
          </a:xfrm>
          <a:prstGeom prst="rect">
            <a:avLst/>
          </a:prstGeom>
        </p:spPr>
      </p:pic>
      <p:pic>
        <p:nvPicPr>
          <p:cNvPr id="3" name="Image 1" descr="preencoded.png">    </p:cNvPr>
          <p:cNvPicPr>
            <a:picLocks noChangeAspect="1"/>
          </p:cNvPicPr>
          <p:nvPr/>
        </p:nvPicPr>
        <p:blipFill>
          <a:blip r:embed="rId2"/>
          <a:stretch>
            <a:fillRect/>
          </a:stretch>
        </p:blipFill>
        <p:spPr>
          <a:xfrm>
            <a:off x="15840075" y="9372600"/>
            <a:ext cx="2019300" cy="428625"/>
          </a:xfrm>
          <a:prstGeom prst="rect">
            <a:avLst/>
          </a:prstGeom>
        </p:spPr>
      </p:pic>
      <p:pic>
        <p:nvPicPr>
          <p:cNvPr id="4" name="Image 2" descr="preencoded.png">    </p:cNvPr>
          <p:cNvPicPr>
            <a:picLocks noChangeAspect="1"/>
          </p:cNvPicPr>
          <p:nvPr/>
        </p:nvPicPr>
        <p:blipFill>
          <a:blip r:embed="rId3"/>
          <a:stretch>
            <a:fillRect/>
          </a:stretch>
        </p:blipFill>
        <p:spPr>
          <a:xfrm>
            <a:off x="161925" y="9725025"/>
            <a:ext cx="314325" cy="314325"/>
          </a:xfrm>
          <a:prstGeom prst="rect">
            <a:avLst/>
          </a:prstGeom>
        </p:spPr>
      </p:pic>
      <p:pic>
        <p:nvPicPr>
          <p:cNvPr id="5" name="Image 3" descr="preencoded.png">    </p:cNvPr>
          <p:cNvPicPr>
            <a:picLocks noChangeAspect="1"/>
          </p:cNvPicPr>
          <p:nvPr/>
        </p:nvPicPr>
        <p:blipFill>
          <a:blip r:embed="rId4"/>
          <a:stretch>
            <a:fillRect/>
          </a:stretch>
        </p:blipFill>
        <p:spPr>
          <a:xfrm>
            <a:off x="7162800" y="9467850"/>
            <a:ext cx="219075" cy="209550"/>
          </a:xfrm>
          <a:prstGeom prst="rect">
            <a:avLst/>
          </a:prstGeom>
        </p:spPr>
      </p:pic>
      <p:pic>
        <p:nvPicPr>
          <p:cNvPr id="6" name="Image 4" descr="preencoded.png">    </p:cNvPr>
          <p:cNvPicPr>
            <a:picLocks noChangeAspect="1"/>
          </p:cNvPicPr>
          <p:nvPr/>
        </p:nvPicPr>
        <p:blipFill>
          <a:blip r:embed="rId5"/>
          <a:stretch>
            <a:fillRect/>
          </a:stretch>
        </p:blipFill>
        <p:spPr>
          <a:xfrm>
            <a:off x="3457575" y="5019675"/>
            <a:ext cx="171450" cy="180975"/>
          </a:xfrm>
          <a:prstGeom prst="rect">
            <a:avLst/>
          </a:prstGeom>
        </p:spPr>
      </p:pic>
      <p:pic>
        <p:nvPicPr>
          <p:cNvPr id="7" name="Image 5" descr="preencoded.png">    </p:cNvPr>
          <p:cNvPicPr>
            <a:picLocks noChangeAspect="1"/>
          </p:cNvPicPr>
          <p:nvPr/>
        </p:nvPicPr>
        <p:blipFill>
          <a:blip r:embed="rId6"/>
          <a:stretch>
            <a:fillRect/>
          </a:stretch>
        </p:blipFill>
        <p:spPr>
          <a:xfrm>
            <a:off x="13839825" y="438150"/>
            <a:ext cx="485775" cy="485775"/>
          </a:xfrm>
          <a:prstGeom prst="rect">
            <a:avLst/>
          </a:prstGeom>
        </p:spPr>
      </p:pic>
      <p:pic>
        <p:nvPicPr>
          <p:cNvPr id="8" name="Image 6" descr="preencoded.png">    </p:cNvPr>
          <p:cNvPicPr>
            <a:picLocks noChangeAspect="1"/>
          </p:cNvPicPr>
          <p:nvPr/>
        </p:nvPicPr>
        <p:blipFill>
          <a:blip r:embed="rId7"/>
          <a:stretch>
            <a:fillRect/>
          </a:stretch>
        </p:blipFill>
        <p:spPr>
          <a:xfrm>
            <a:off x="12601575" y="6086475"/>
            <a:ext cx="361950" cy="361950"/>
          </a:xfrm>
          <a:prstGeom prst="rect">
            <a:avLst/>
          </a:prstGeom>
        </p:spPr>
      </p:pic>
      <p:grpSp>
        <p:nvGrpSpPr>
          <p:cNvPr id="49419"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53171" name="Group"/>
          <p:cNvGrpSpPr/>
          <p:nvPr/>
        </p:nvGrpSpPr>
        <p:grpSpPr>
          <a:xfrm>
            <a:off x="6848475" y="923925"/>
            <a:ext cx="4591050" cy="1447800"/>
            <a:chOff x="6848475" y="923925"/>
            <a:chExt cx="4591050" cy="1447800"/>
          </a:xfrm>
        </p:grpSpPr>
        <p:sp>
          <p:nvSpPr>
            <p:cNvPr id="11" name="Shape 1"/>
            <p:cNvSpPr/>
            <p:nvPr/>
          </p:nvSpPr>
          <p:spPr>
            <a:xfrm>
              <a:off x="6848475" y="923925"/>
              <a:ext cx="4591050" cy="1409700"/>
            </a:xfrm>
            <a:prstGeom prst="roundRect">
              <a:avLst>
                <a:gd name="adj" fmla="val 64865"/>
              </a:avLst>
            </a:prstGeom>
            <a:solidFill>
              <a:srgbClr val="FDD083"/>
            </a:solidFill>
            <a:ln w="76200">
              <a:solidFill>
                <a:srgbClr val="540326"/>
              </a:solidFill>
              <a:prstDash val="solid"/>
            </a:ln>
          </p:spPr>
        </p:sp>
        <p:sp>
          <p:nvSpPr>
            <p:cNvPr id="12" name="Text 2"/>
            <p:cNvSpPr/>
            <p:nvPr/>
          </p:nvSpPr>
          <p:spPr>
            <a:xfrm>
              <a:off x="7419975" y="1152525"/>
              <a:ext cx="3714750" cy="12192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Our Team</a:t>
              </a:r>
              <a:endParaRPr lang="en-US" sz="6000" dirty="0"/>
            </a:p>
          </p:txBody>
        </p:sp>
      </p:grpSp>
      <p:grpSp>
        <p:nvGrpSpPr>
          <p:cNvPr id="61938" name="Group"/>
          <p:cNvGrpSpPr/>
          <p:nvPr/>
        </p:nvGrpSpPr>
        <p:grpSpPr>
          <a:xfrm>
            <a:off x="1552575" y="2957513"/>
            <a:ext cx="4572000" cy="4572000"/>
            <a:chOff x="1552575" y="2957513"/>
            <a:chExt cx="4572000" cy="4572000"/>
          </a:xfrm>
        </p:grpSpPr>
        <p:pic>
          <p:nvPicPr>
            <p:cNvPr id="13" name="Image 8" descr="preencoded.png">    </p:cNvPr>
            <p:cNvPicPr>
              <a:picLocks noChangeAspect="1"/>
            </p:cNvPicPr>
            <p:nvPr/>
          </p:nvPicPr>
          <p:blipFill>
            <a:blip r:embed="rId9"/>
            <a:stretch>
              <a:fillRect/>
            </a:stretch>
          </p:blipFill>
          <p:spPr>
            <a:xfrm>
              <a:off x="1552575" y="2957513"/>
              <a:ext cx="4572000" cy="4572000"/>
            </a:xfrm>
            <a:prstGeom prst="rect">
              <a:avLst/>
            </a:prstGeom>
          </p:spPr>
        </p:pic>
        <p:grpSp>
          <p:nvGrpSpPr>
            <p:cNvPr id="36768" name="Group"/>
            <p:cNvGrpSpPr/>
            <p:nvPr/>
          </p:nvGrpSpPr>
          <p:grpSpPr>
            <a:xfrm>
              <a:off x="1506855" y="7681913"/>
              <a:ext cx="4663440" cy="1183005"/>
              <a:chOff x="1506855" y="7681913"/>
              <a:chExt cx="4663440" cy="1183005"/>
            </a:xfrm>
          </p:grpSpPr>
          <p:sp>
            <p:nvSpPr>
              <p:cNvPr id="14" name="Text 3"/>
              <p:cNvSpPr/>
              <p:nvPr/>
            </p:nvSpPr>
            <p:spPr>
              <a:xfrm>
                <a:off x="1506855" y="7681913"/>
                <a:ext cx="4663440" cy="731520"/>
              </a:xfrm>
              <a:prstGeom prst="rect">
                <a:avLst/>
              </a:prstGeom>
              <a:noFill/>
              <a:ln/>
            </p:spPr>
            <p:txBody>
              <a:bodyPr wrap="square" lIns="0" tIns="0" rIns="0" bIns="0" rtlCol="0" anchor="t"/>
              <a:lstStyle/>
              <a:p>
                <a:pPr algn="ctr" indent="0" marL="0">
                  <a:buNone/>
                </a:pPr>
                <a:r>
                  <a:rPr lang="en-US" sz="3600" u="none" dirty="0">
                    <a:solidFill>
                      <a:srgbClr val="0E0E0E"/>
                    </a:solidFill>
                    <a:latin typeface="Marcellus" pitchFamily="34" charset="0"/>
                    <a:ea typeface="Marcellus" pitchFamily="34" charset="-122"/>
                    <a:cs typeface="Marcellus" pitchFamily="34" charset="-120"/>
                  </a:rPr>
                  <a:t>Eldruin</a:t>
                </a:r>
                <a:endParaRPr lang="en-US" sz="3600" dirty="0"/>
              </a:p>
            </p:txBody>
          </p:sp>
          <p:sp>
            <p:nvSpPr>
              <p:cNvPr id="15" name="Text 4"/>
              <p:cNvSpPr/>
              <p:nvPr/>
            </p:nvSpPr>
            <p:spPr>
              <a:xfrm>
                <a:off x="1522095" y="8367713"/>
                <a:ext cx="4632960" cy="497205"/>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The Fire Mage</a:t>
                </a:r>
                <a:endParaRPr lang="en-US" sz="2400" dirty="0"/>
              </a:p>
            </p:txBody>
          </p:sp>
        </p:grpSp>
      </p:grpSp>
      <p:grpSp>
        <p:nvGrpSpPr>
          <p:cNvPr id="12906" name="Group"/>
          <p:cNvGrpSpPr/>
          <p:nvPr/>
        </p:nvGrpSpPr>
        <p:grpSpPr>
          <a:xfrm>
            <a:off x="6858000" y="2957513"/>
            <a:ext cx="4572000" cy="4572000"/>
            <a:chOff x="6858000" y="2957513"/>
            <a:chExt cx="4572000" cy="4572000"/>
          </a:xfrm>
        </p:grpSpPr>
        <p:pic>
          <p:nvPicPr>
            <p:cNvPr id="16" name="Image 9" descr="preencoded.png">    </p:cNvPr>
            <p:cNvPicPr>
              <a:picLocks noChangeAspect="1"/>
            </p:cNvPicPr>
            <p:nvPr/>
          </p:nvPicPr>
          <p:blipFill>
            <a:blip r:embed="rId10"/>
            <a:stretch>
              <a:fillRect/>
            </a:stretch>
          </p:blipFill>
          <p:spPr>
            <a:xfrm>
              <a:off x="6858000" y="2957513"/>
              <a:ext cx="4572000" cy="4572000"/>
            </a:xfrm>
            <a:prstGeom prst="rect">
              <a:avLst/>
            </a:prstGeom>
          </p:spPr>
        </p:pic>
        <p:grpSp>
          <p:nvGrpSpPr>
            <p:cNvPr id="15520" name="Group"/>
            <p:cNvGrpSpPr/>
            <p:nvPr/>
          </p:nvGrpSpPr>
          <p:grpSpPr>
            <a:xfrm>
              <a:off x="6812280" y="7681913"/>
              <a:ext cx="4663440" cy="1183005"/>
              <a:chOff x="6812280" y="7681913"/>
              <a:chExt cx="4663440" cy="1183005"/>
            </a:xfrm>
          </p:grpSpPr>
          <p:sp>
            <p:nvSpPr>
              <p:cNvPr id="17" name="Text 5"/>
              <p:cNvSpPr/>
              <p:nvPr/>
            </p:nvSpPr>
            <p:spPr>
              <a:xfrm>
                <a:off x="6812280" y="7681913"/>
                <a:ext cx="4663440" cy="731520"/>
              </a:xfrm>
              <a:prstGeom prst="rect">
                <a:avLst/>
              </a:prstGeom>
              <a:noFill/>
              <a:ln/>
            </p:spPr>
            <p:txBody>
              <a:bodyPr wrap="square" lIns="0" tIns="0" rIns="0" bIns="0" rtlCol="0" anchor="t"/>
              <a:lstStyle/>
              <a:p>
                <a:pPr algn="ctr" indent="0" marL="0">
                  <a:buNone/>
                </a:pPr>
                <a:r>
                  <a:rPr lang="en-US" sz="3600" u="none" dirty="0">
                    <a:solidFill>
                      <a:srgbClr val="0E0E0E"/>
                    </a:solidFill>
                    <a:latin typeface="Marcellus" pitchFamily="34" charset="0"/>
                    <a:ea typeface="Marcellus" pitchFamily="34" charset="-122"/>
                    <a:cs typeface="Marcellus" pitchFamily="34" charset="-120"/>
                  </a:rPr>
                  <a:t>Elementalen</a:t>
                </a:r>
                <a:endParaRPr lang="en-US" sz="3600" dirty="0"/>
              </a:p>
            </p:txBody>
          </p:sp>
          <p:sp>
            <p:nvSpPr>
              <p:cNvPr id="18" name="Text 6"/>
              <p:cNvSpPr/>
              <p:nvPr/>
            </p:nvSpPr>
            <p:spPr>
              <a:xfrm>
                <a:off x="6827520" y="8367713"/>
                <a:ext cx="4632960" cy="497205"/>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The Guardian</a:t>
                </a:r>
                <a:endParaRPr lang="en-US" sz="2400" dirty="0"/>
              </a:p>
            </p:txBody>
          </p:sp>
        </p:grpSp>
      </p:grpSp>
      <p:grpSp>
        <p:nvGrpSpPr>
          <p:cNvPr id="72996" name="Group"/>
          <p:cNvGrpSpPr/>
          <p:nvPr/>
        </p:nvGrpSpPr>
        <p:grpSpPr>
          <a:xfrm>
            <a:off x="12163425" y="2957513"/>
            <a:ext cx="4572000" cy="4572000"/>
            <a:chOff x="12163425" y="2957513"/>
            <a:chExt cx="4572000" cy="4572000"/>
          </a:xfrm>
        </p:grpSpPr>
        <p:pic>
          <p:nvPicPr>
            <p:cNvPr id="19" name="Image 10" descr="preencoded.png">    </p:cNvPr>
            <p:cNvPicPr>
              <a:picLocks noChangeAspect="1"/>
            </p:cNvPicPr>
            <p:nvPr/>
          </p:nvPicPr>
          <p:blipFill>
            <a:blip r:embed="rId11"/>
            <a:stretch>
              <a:fillRect/>
            </a:stretch>
          </p:blipFill>
          <p:spPr>
            <a:xfrm>
              <a:off x="12163425" y="2957513"/>
              <a:ext cx="4572000" cy="4572000"/>
            </a:xfrm>
            <a:prstGeom prst="rect">
              <a:avLst/>
            </a:prstGeom>
          </p:spPr>
        </p:pic>
        <p:grpSp>
          <p:nvGrpSpPr>
            <p:cNvPr id="24902" name="Group"/>
            <p:cNvGrpSpPr/>
            <p:nvPr/>
          </p:nvGrpSpPr>
          <p:grpSpPr>
            <a:xfrm>
              <a:off x="12117705" y="7681913"/>
              <a:ext cx="4663440" cy="1183005"/>
              <a:chOff x="12117705" y="7681913"/>
              <a:chExt cx="4663440" cy="1183005"/>
            </a:xfrm>
          </p:grpSpPr>
          <p:sp>
            <p:nvSpPr>
              <p:cNvPr id="20" name="Text 7"/>
              <p:cNvSpPr/>
              <p:nvPr/>
            </p:nvSpPr>
            <p:spPr>
              <a:xfrm>
                <a:off x="12117705" y="7681913"/>
                <a:ext cx="4663440" cy="731520"/>
              </a:xfrm>
              <a:prstGeom prst="rect">
                <a:avLst/>
              </a:prstGeom>
              <a:noFill/>
              <a:ln/>
            </p:spPr>
            <p:txBody>
              <a:bodyPr wrap="square" lIns="0" tIns="0" rIns="0" bIns="0" rtlCol="0" anchor="t"/>
              <a:lstStyle/>
              <a:p>
                <a:pPr algn="ctr" indent="0" marL="0">
                  <a:buNone/>
                </a:pPr>
                <a:r>
                  <a:rPr lang="en-US" sz="3600" u="none" dirty="0">
                    <a:solidFill>
                      <a:srgbClr val="0E0E0E"/>
                    </a:solidFill>
                    <a:latin typeface="Marcellus" pitchFamily="34" charset="0"/>
                    <a:ea typeface="Marcellus" pitchFamily="34" charset="-122"/>
                    <a:cs typeface="Marcellus" pitchFamily="34" charset="-120"/>
                  </a:rPr>
                  <a:t>Lunaria</a:t>
                </a:r>
                <a:endParaRPr lang="en-US" sz="3600" dirty="0"/>
              </a:p>
            </p:txBody>
          </p:sp>
          <p:sp>
            <p:nvSpPr>
              <p:cNvPr id="21" name="Text 8"/>
              <p:cNvSpPr/>
              <p:nvPr/>
            </p:nvSpPr>
            <p:spPr>
              <a:xfrm>
                <a:off x="12132945" y="8367713"/>
                <a:ext cx="4632960" cy="497205"/>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The Moon Priestess</a:t>
                </a:r>
                <a:endParaRPr lang="en-US" sz="2400" dirty="0"/>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0401300" y="9467850"/>
            <a:ext cx="219075" cy="209550"/>
          </a:xfrm>
          <a:prstGeom prst="rect">
            <a:avLst/>
          </a:prstGeom>
        </p:spPr>
      </p:pic>
      <p:pic>
        <p:nvPicPr>
          <p:cNvPr id="3" name="Image 1" descr="preencoded.png">    </p:cNvPr>
          <p:cNvPicPr>
            <a:picLocks noChangeAspect="1"/>
          </p:cNvPicPr>
          <p:nvPr/>
        </p:nvPicPr>
        <p:blipFill>
          <a:blip r:embed="rId2"/>
          <a:stretch>
            <a:fillRect/>
          </a:stretch>
        </p:blipFill>
        <p:spPr>
          <a:xfrm rot="10800000">
            <a:off x="3457575" y="438150"/>
            <a:ext cx="485775" cy="485775"/>
          </a:xfrm>
          <a:prstGeom prst="rect">
            <a:avLst/>
          </a:prstGeom>
        </p:spPr>
      </p:pic>
      <p:pic>
        <p:nvPicPr>
          <p:cNvPr id="4" name="Image 2" descr="preencoded.png">    </p:cNvPr>
          <p:cNvPicPr>
            <a:picLocks noChangeAspect="1"/>
          </p:cNvPicPr>
          <p:nvPr/>
        </p:nvPicPr>
        <p:blipFill>
          <a:blip r:embed="rId3"/>
          <a:stretch>
            <a:fillRect/>
          </a:stretch>
        </p:blipFill>
        <p:spPr>
          <a:xfrm rot="10800000">
            <a:off x="1847850" y="9105900"/>
            <a:ext cx="361950" cy="361950"/>
          </a:xfrm>
          <a:prstGeom prst="rect">
            <a:avLst/>
          </a:prstGeom>
        </p:spPr>
      </p:pic>
      <p:pic>
        <p:nvPicPr>
          <p:cNvPr id="5" name="Image 3" descr="preencoded.png">    </p:cNvPr>
          <p:cNvPicPr>
            <a:picLocks noChangeAspect="1"/>
          </p:cNvPicPr>
          <p:nvPr/>
        </p:nvPicPr>
        <p:blipFill>
          <a:blip r:embed="rId4"/>
          <a:stretch>
            <a:fillRect/>
          </a:stretch>
        </p:blipFill>
        <p:spPr>
          <a:xfrm rot="10800000">
            <a:off x="16897350" y="9058275"/>
            <a:ext cx="981075" cy="1228725"/>
          </a:xfrm>
          <a:prstGeom prst="rect">
            <a:avLst/>
          </a:prstGeom>
        </p:spPr>
      </p:pic>
      <p:pic>
        <p:nvPicPr>
          <p:cNvPr id="6" name="Image 4" descr="preencoded.png">    </p:cNvPr>
          <p:cNvPicPr>
            <a:picLocks noChangeAspect="1"/>
          </p:cNvPicPr>
          <p:nvPr/>
        </p:nvPicPr>
        <p:blipFill>
          <a:blip r:embed="rId5"/>
          <a:stretch>
            <a:fillRect/>
          </a:stretch>
        </p:blipFill>
        <p:spPr>
          <a:xfrm rot="10800000">
            <a:off x="600075" y="9010650"/>
            <a:ext cx="885825" cy="1276350"/>
          </a:xfrm>
          <a:prstGeom prst="rect">
            <a:avLst/>
          </a:prstGeom>
        </p:spPr>
      </p:pic>
      <p:pic>
        <p:nvPicPr>
          <p:cNvPr id="7" name="Image 5" descr="preencoded.png">    </p:cNvPr>
          <p:cNvPicPr>
            <a:picLocks noChangeAspect="1"/>
          </p:cNvPicPr>
          <p:nvPr/>
        </p:nvPicPr>
        <p:blipFill>
          <a:blip r:embed="rId6"/>
          <a:stretch>
            <a:fillRect/>
          </a:stretch>
        </p:blipFill>
        <p:spPr>
          <a:xfrm>
            <a:off x="1247775" y="1333500"/>
            <a:ext cx="476250" cy="1771650"/>
          </a:xfrm>
          <a:prstGeom prst="rect">
            <a:avLst/>
          </a:prstGeom>
        </p:spPr>
      </p:pic>
      <p:grpSp>
        <p:nvGrpSpPr>
          <p:cNvPr id="88308" name="Group"/>
          <p:cNvGrpSpPr/>
          <p:nvPr/>
        </p:nvGrpSpPr>
        <p:grpSpPr>
          <a:xfrm>
            <a:off x="17235487" y="8456817"/>
            <a:ext cx="1463470" cy="1601583"/>
            <a:chOff x="17235487" y="8456817"/>
            <a:chExt cx="1463470" cy="1601583"/>
          </a:xfrm>
        </p:grpSpPr>
        <p:pic>
          <p:nvPicPr>
            <p:cNvPr id="8" name="Image 6" descr="preencoded.png">    </p:cNvPr>
            <p:cNvPicPr>
              <a:picLocks noChangeAspect="1"/>
            </p:cNvPicPr>
            <p:nvPr/>
          </p:nvPicPr>
          <p:blipFill>
            <a:blip r:embed="rId7"/>
            <a:stretch>
              <a:fillRect/>
            </a:stretch>
          </p:blipFill>
          <p:spPr>
            <a:xfrm>
              <a:off x="17640300" y="9525000"/>
              <a:ext cx="533400" cy="533400"/>
            </a:xfrm>
            <a:prstGeom prst="rect">
              <a:avLst/>
            </a:prstGeom>
          </p:spPr>
        </p:pic>
        <p:sp>
          <p:nvSpPr>
            <p:cNvPr id="9"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16021" name="Group"/>
          <p:cNvGrpSpPr/>
          <p:nvPr/>
        </p:nvGrpSpPr>
        <p:grpSpPr>
          <a:xfrm>
            <a:off x="7292340" y="5657850"/>
            <a:ext cx="8538210" cy="1668780"/>
            <a:chOff x="7292340" y="5657850"/>
            <a:chExt cx="8538210" cy="1668780"/>
          </a:xfrm>
        </p:grpSpPr>
        <p:grpSp>
          <p:nvGrpSpPr>
            <p:cNvPr id="57012" name="Group"/>
            <p:cNvGrpSpPr/>
            <p:nvPr/>
          </p:nvGrpSpPr>
          <p:grpSpPr>
            <a:xfrm>
              <a:off x="9448800" y="3067050"/>
              <a:ext cx="6381750" cy="2188845"/>
              <a:chOff x="9448800" y="3067050"/>
              <a:chExt cx="6381750" cy="2188845"/>
            </a:xfrm>
          </p:grpSpPr>
          <p:sp>
            <p:nvSpPr>
              <p:cNvPr id="10" name="Shape 1"/>
              <p:cNvSpPr/>
              <p:nvPr/>
            </p:nvSpPr>
            <p:spPr>
              <a:xfrm>
                <a:off x="9448800" y="3067050"/>
                <a:ext cx="6381750" cy="1990725"/>
              </a:xfrm>
              <a:prstGeom prst="roundRect">
                <a:avLst>
                  <a:gd name="adj" fmla="val 45933"/>
                </a:avLst>
              </a:prstGeom>
              <a:solidFill>
                <a:srgbClr val="FDD083"/>
              </a:solidFill>
              <a:ln w="76200">
                <a:solidFill>
                  <a:srgbClr val="540326"/>
                </a:solidFill>
                <a:prstDash val="solid"/>
              </a:ln>
            </p:spPr>
          </p:sp>
          <p:sp>
            <p:nvSpPr>
              <p:cNvPr id="11" name="Text 2"/>
              <p:cNvSpPr/>
              <p:nvPr/>
            </p:nvSpPr>
            <p:spPr>
              <a:xfrm>
                <a:off x="10020300" y="3295650"/>
                <a:ext cx="5665470" cy="1960245"/>
              </a:xfrm>
              <a:prstGeom prst="rect">
                <a:avLst/>
              </a:prstGeom>
              <a:noFill/>
              <a:ln/>
            </p:spPr>
            <p:txBody>
              <a:bodyPr wrap="square" lIns="0" tIns="0" rIns="0" bIns="0" rtlCol="0" anchor="t"/>
              <a:lstStyle/>
              <a:p>
                <a:pPr algn="l" indent="0" marL="0">
                  <a:buNone/>
                </a:pPr>
                <a:r>
                  <a:rPr lang="en-US" sz="9600" u="none" dirty="0">
                    <a:solidFill>
                      <a:srgbClr val="272727"/>
                    </a:solidFill>
                    <a:latin typeface="Marcellus" pitchFamily="34" charset="0"/>
                    <a:ea typeface="Marcellus" pitchFamily="34" charset="-122"/>
                    <a:cs typeface="Marcellus" pitchFamily="34" charset="-120"/>
                  </a:rPr>
                  <a:t>Welcome</a:t>
                </a:r>
                <a:endParaRPr lang="en-US" sz="9600" dirty="0"/>
              </a:p>
            </p:txBody>
          </p:sp>
        </p:grpSp>
        <p:sp>
          <p:nvSpPr>
            <p:cNvPr id="12" name="Text 3"/>
            <p:cNvSpPr/>
            <p:nvPr/>
          </p:nvSpPr>
          <p:spPr>
            <a:xfrm>
              <a:off x="7292340" y="5657850"/>
              <a:ext cx="8538210" cy="1668780"/>
            </a:xfrm>
            <a:prstGeom prst="rect">
              <a:avLst/>
            </a:prstGeom>
            <a:noFill/>
            <a:ln/>
          </p:spPr>
          <p:txBody>
            <a:bodyPr wrap="square" lIns="0" tIns="0" rIns="0" bIns="0" rtlCol="0" anchor="t"/>
            <a:lstStyle/>
            <a:p>
              <a:pPr algn="r" indent="0" marL="0">
                <a:buNone/>
              </a:pPr>
              <a:r>
                <a:rPr lang="en-US" sz="2400" u="none" dirty="0">
                  <a:solidFill>
                    <a:srgbClr val="0E0E0E"/>
                  </a:solidFill>
                  <a:latin typeface="Rajdhani" pitchFamily="34" charset="0"/>
                  <a:ea typeface="Rajdhani" pitchFamily="34" charset="-122"/>
                  <a:cs typeface="Rajdhani"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grpSp>
      <p:pic>
        <p:nvPicPr>
          <p:cNvPr id="13" name="Image 7" descr="preencoded.png">    </p:cNvPr>
          <p:cNvPicPr>
            <a:picLocks noChangeAspect="1"/>
          </p:cNvPicPr>
          <p:nvPr/>
        </p:nvPicPr>
        <p:blipFill>
          <a:blip r:embed="rId8"/>
          <a:stretch>
            <a:fillRect/>
          </a:stretch>
        </p:blipFill>
        <p:spPr>
          <a:xfrm>
            <a:off x="1847850" y="1171575"/>
            <a:ext cx="6067425" cy="794385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0401300" y="9467850"/>
            <a:ext cx="219075" cy="209550"/>
          </a:xfrm>
          <a:prstGeom prst="rect">
            <a:avLst/>
          </a:prstGeom>
        </p:spPr>
      </p:pic>
      <p:pic>
        <p:nvPicPr>
          <p:cNvPr id="3" name="Image 1" descr="preencoded.png">    </p:cNvPr>
          <p:cNvPicPr>
            <a:picLocks noChangeAspect="1"/>
          </p:cNvPicPr>
          <p:nvPr/>
        </p:nvPicPr>
        <p:blipFill>
          <a:blip r:embed="rId2"/>
          <a:stretch>
            <a:fillRect/>
          </a:stretch>
        </p:blipFill>
        <p:spPr>
          <a:xfrm rot="10800000">
            <a:off x="16868775" y="4391025"/>
            <a:ext cx="171450" cy="180975"/>
          </a:xfrm>
          <a:prstGeom prst="rect">
            <a:avLst/>
          </a:prstGeom>
        </p:spPr>
      </p:pic>
      <p:pic>
        <p:nvPicPr>
          <p:cNvPr id="4" name="Image 2" descr="preencoded.png">    </p:cNvPr>
          <p:cNvPicPr>
            <a:picLocks noChangeAspect="1"/>
          </p:cNvPicPr>
          <p:nvPr/>
        </p:nvPicPr>
        <p:blipFill>
          <a:blip r:embed="rId3"/>
          <a:stretch>
            <a:fillRect/>
          </a:stretch>
        </p:blipFill>
        <p:spPr>
          <a:xfrm rot="10800000">
            <a:off x="3457575" y="438150"/>
            <a:ext cx="485775" cy="485775"/>
          </a:xfrm>
          <a:prstGeom prst="rect">
            <a:avLst/>
          </a:prstGeom>
        </p:spPr>
      </p:pic>
      <p:pic>
        <p:nvPicPr>
          <p:cNvPr id="5" name="Image 3" descr="preencoded.png">    </p:cNvPr>
          <p:cNvPicPr>
            <a:picLocks noChangeAspect="1"/>
          </p:cNvPicPr>
          <p:nvPr/>
        </p:nvPicPr>
        <p:blipFill>
          <a:blip r:embed="rId4"/>
          <a:stretch>
            <a:fillRect/>
          </a:stretch>
        </p:blipFill>
        <p:spPr>
          <a:xfrm rot="10800000">
            <a:off x="1847850" y="9105900"/>
            <a:ext cx="361950" cy="361950"/>
          </a:xfrm>
          <a:prstGeom prst="rect">
            <a:avLst/>
          </a:prstGeom>
        </p:spPr>
      </p:pic>
      <p:pic>
        <p:nvPicPr>
          <p:cNvPr id="6" name="Image 4" descr="preencoded.png">    </p:cNvPr>
          <p:cNvPicPr>
            <a:picLocks noChangeAspect="1"/>
          </p:cNvPicPr>
          <p:nvPr/>
        </p:nvPicPr>
        <p:blipFill>
          <a:blip r:embed="rId5"/>
          <a:stretch>
            <a:fillRect/>
          </a:stretch>
        </p:blipFill>
        <p:spPr>
          <a:xfrm rot="10800000">
            <a:off x="16897350" y="9058275"/>
            <a:ext cx="981075" cy="1228725"/>
          </a:xfrm>
          <a:prstGeom prst="rect">
            <a:avLst/>
          </a:prstGeom>
        </p:spPr>
      </p:pic>
      <p:pic>
        <p:nvPicPr>
          <p:cNvPr id="7" name="Image 5" descr="preencoded.png">    </p:cNvPr>
          <p:cNvPicPr>
            <a:picLocks noChangeAspect="1"/>
          </p:cNvPicPr>
          <p:nvPr/>
        </p:nvPicPr>
        <p:blipFill>
          <a:blip r:embed="rId6"/>
          <a:stretch>
            <a:fillRect/>
          </a:stretch>
        </p:blipFill>
        <p:spPr>
          <a:xfrm rot="10800000">
            <a:off x="600075" y="9010650"/>
            <a:ext cx="885825" cy="1276350"/>
          </a:xfrm>
          <a:prstGeom prst="rect">
            <a:avLst/>
          </a:prstGeom>
        </p:spPr>
      </p:pic>
      <p:pic>
        <p:nvPicPr>
          <p:cNvPr id="8" name="Image 6" descr="preencoded.png">    </p:cNvPr>
          <p:cNvPicPr>
            <a:picLocks noChangeAspect="1"/>
          </p:cNvPicPr>
          <p:nvPr/>
        </p:nvPicPr>
        <p:blipFill>
          <a:blip r:embed="rId7"/>
          <a:stretch>
            <a:fillRect/>
          </a:stretch>
        </p:blipFill>
        <p:spPr>
          <a:xfrm>
            <a:off x="2466975" y="4191000"/>
            <a:ext cx="1476375" cy="695325"/>
          </a:xfrm>
          <a:prstGeom prst="rect">
            <a:avLst/>
          </a:prstGeom>
        </p:spPr>
      </p:pic>
      <p:pic>
        <p:nvPicPr>
          <p:cNvPr id="9" name="Image 7" descr="preencoded.png">    </p:cNvPr>
          <p:cNvPicPr>
            <a:picLocks noChangeAspect="1"/>
          </p:cNvPicPr>
          <p:nvPr/>
        </p:nvPicPr>
        <p:blipFill>
          <a:blip r:embed="rId8"/>
          <a:stretch>
            <a:fillRect/>
          </a:stretch>
        </p:blipFill>
        <p:spPr>
          <a:xfrm>
            <a:off x="1247775" y="1333500"/>
            <a:ext cx="476250" cy="1771650"/>
          </a:xfrm>
          <a:prstGeom prst="rect">
            <a:avLst/>
          </a:prstGeom>
        </p:spPr>
      </p:pic>
      <p:grpSp>
        <p:nvGrpSpPr>
          <p:cNvPr id="28375"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96407" name="Group"/>
          <p:cNvGrpSpPr/>
          <p:nvPr/>
        </p:nvGrpSpPr>
        <p:grpSpPr>
          <a:xfrm>
            <a:off x="1857375" y="5419725"/>
            <a:ext cx="7185660" cy="2830830"/>
            <a:chOff x="1857375" y="5419725"/>
            <a:chExt cx="7185660" cy="2830830"/>
          </a:xfrm>
        </p:grpSpPr>
        <p:grpSp>
          <p:nvGrpSpPr>
            <p:cNvPr id="72323" name="Group"/>
            <p:cNvGrpSpPr/>
            <p:nvPr/>
          </p:nvGrpSpPr>
          <p:grpSpPr>
            <a:xfrm>
              <a:off x="1857375" y="2600325"/>
              <a:ext cx="7124700" cy="2400300"/>
              <a:chOff x="1857375" y="2600325"/>
              <a:chExt cx="7124700" cy="2400300"/>
            </a:xfrm>
          </p:grpSpPr>
          <p:sp>
            <p:nvSpPr>
              <p:cNvPr id="12" name="Shape 1"/>
              <p:cNvSpPr/>
              <p:nvPr/>
            </p:nvSpPr>
            <p:spPr>
              <a:xfrm>
                <a:off x="1857375" y="2600325"/>
                <a:ext cx="7124700" cy="2362200"/>
              </a:xfrm>
              <a:prstGeom prst="roundRect">
                <a:avLst>
                  <a:gd name="adj" fmla="val 38710"/>
                </a:avLst>
              </a:prstGeom>
              <a:solidFill>
                <a:srgbClr val="FDD083"/>
              </a:solidFill>
              <a:ln w="76200">
                <a:solidFill>
                  <a:srgbClr val="540326"/>
                </a:solidFill>
                <a:prstDash val="solid"/>
              </a:ln>
            </p:spPr>
          </p:sp>
          <p:sp>
            <p:nvSpPr>
              <p:cNvPr id="13" name="Text 2"/>
              <p:cNvSpPr/>
              <p:nvPr/>
            </p:nvSpPr>
            <p:spPr>
              <a:xfrm>
                <a:off x="2428875" y="2828925"/>
                <a:ext cx="6248400" cy="21717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Thank you for</a:t>
                </a:r>
                <a:endParaRPr lang="en-US" sz="6000" dirty="0"/>
              </a:p>
              <a:p>
                <a:pPr algn="l" indent="0" marL="0">
                  <a:buNone/>
                </a:pPr>
                <a:r>
                  <a:rPr lang="en-US" sz="6000" u="none" dirty="0">
                    <a:solidFill>
                      <a:srgbClr val="272727"/>
                    </a:solidFill>
                    <a:latin typeface="Marcellus" pitchFamily="34" charset="0"/>
                    <a:ea typeface="Marcellus" pitchFamily="34" charset="-122"/>
                    <a:cs typeface="Marcellus" pitchFamily="34" charset="-120"/>
                  </a:rPr>
                  <a:t>choosing EaTemp</a:t>
                </a:r>
                <a:endParaRPr lang="en-US" sz="6000" dirty="0"/>
              </a:p>
            </p:txBody>
          </p:sp>
        </p:grpSp>
        <p:sp>
          <p:nvSpPr>
            <p:cNvPr id="14" name="Text 3"/>
            <p:cNvSpPr/>
            <p:nvPr/>
          </p:nvSpPr>
          <p:spPr>
            <a:xfrm>
              <a:off x="1857375" y="5419725"/>
              <a:ext cx="7185660" cy="2830830"/>
            </a:xfrm>
            <a:prstGeom prst="rect">
              <a:avLst/>
            </a:prstGeom>
            <a:noFill/>
            <a:ln/>
          </p:spPr>
          <p:txBody>
            <a:bodyPr wrap="square" lIns="0" tIns="0" rIns="0" bIns="0" rtlCol="0" anchor="t"/>
            <a:lstStyle/>
            <a:p>
              <a:pPr algn="l" indent="0" marL="0">
                <a:spcAft>
                  <a:spcPts val="1200"/>
                </a:spcAft>
                <a:buNone/>
              </a:pPr>
              <a:r>
                <a:rPr lang="en-US" sz="2400" u="none" dirty="0">
                  <a:solidFill>
                    <a:srgbClr val="0E0E0E"/>
                  </a:solidFill>
                  <a:latin typeface="Rajdhani" pitchFamily="34" charset="0"/>
                  <a:ea typeface="Rajdhani" pitchFamily="34" charset="-122"/>
                  <a:cs typeface="Rajdhani" pitchFamily="34" charset="-120"/>
                </a:rPr>
                <a:t>We offer free and high-quality slides templates for your presentations. We appreciate you choosing us and hope our templates have been helpful. </a:t>
              </a:r>
              <a:endParaRPr lang="en-US" sz="2400" dirty="0"/>
            </a:p>
            <a:p>
              <a:pPr algn="l" indent="0" marL="0">
                <a:spcAft>
                  <a:spcPts val="1200"/>
                </a:spcAft>
                <a:buNone/>
              </a:pPr>
              <a:r>
                <a:rPr lang="en-US" sz="2400" u="none" dirty="0">
                  <a:solidFill>
                    <a:srgbClr val="0E0E0E"/>
                  </a:solidFill>
                  <a:latin typeface="Rajdhani" pitchFamily="34" charset="0"/>
                  <a:ea typeface="Rajdhani" pitchFamily="34" charset="-122"/>
                  <a:cs typeface="Rajdhani" pitchFamily="34" charset="-120"/>
                </a:rPr>
                <a:t>As a new website, we rely on your support to grow, so please help us by sharing our site with your friends and colleagues. </a:t>
              </a:r>
              <a:endParaRPr lang="en-US" sz="2400" dirty="0"/>
            </a:p>
          </p:txBody>
        </p:sp>
      </p:grpSp>
      <p:sp>
        <p:nvSpPr>
          <p:cNvPr id="15" name="Text 4"/>
          <p:cNvSpPr/>
          <p:nvPr/>
        </p:nvSpPr>
        <p:spPr>
          <a:xfrm rot="16200000">
            <a:off x="16649700" y="6168390"/>
            <a:ext cx="2737485" cy="356235"/>
          </a:xfrm>
          <a:prstGeom prst="rect">
            <a:avLst/>
          </a:prstGeom>
          <a:noFill/>
          <a:ln/>
        </p:spPr>
        <p:txBody>
          <a:bodyPr wrap="square" lIns="0" tIns="0" rIns="0" bIns="0" rtlCol="0" anchor="t"/>
          <a:lstStyle/>
          <a:p>
            <a:pPr algn="l" indent="0" marL="0">
              <a:buNone/>
            </a:pPr>
            <a:r>
              <a:rPr lang="en-US" sz="1800" u="none" dirty="0">
                <a:solidFill>
                  <a:srgbClr val="000000"/>
                </a:solidFill>
                <a:latin typeface="Inter" pitchFamily="34" charset="0"/>
                <a:ea typeface="Inter" pitchFamily="34" charset="-122"/>
                <a:cs typeface="Inter" pitchFamily="34" charset="-120"/>
              </a:rPr>
              <a:t>Credit | Image: </a:t>
            </a:r>
            <a:pPr algn="l" indent="0" marL="0">
              <a:buNone/>
            </a:pPr>
            <a:r>
              <a:rPr lang="en-US" sz="1800" u="sng" dirty="0">
                <a:solidFill>
                  <a:srgbClr val="000000"/>
                </a:solidFill>
                <a:uFill>
                  <a:solidFill>
                    <a:srgbClr val="00FF00"/>
                  </a:solidFill>
                </a:uFill>
                <a:latin typeface="Inter" pitchFamily="34" charset="0"/>
                <a:ea typeface="Inter" pitchFamily="34" charset="-122"/>
                <a:cs typeface="Inter" pitchFamily="34" charset="-120"/>
                <a:hlinkClick r:id="rId10"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1800" u="none" dirty="0">
                <a:solidFill>
                  <a:srgbClr val="000000"/>
                </a:solidFill>
                <a:latin typeface="Inter" pitchFamily="34" charset="0"/>
                <a:ea typeface="Inter" pitchFamily="34" charset="-122"/>
                <a:cs typeface="Inter" pitchFamily="34" charset="-120"/>
              </a:rPr>
              <a:t> </a:t>
            </a:r>
            <a:endParaRPr lang="en-US" sz="1800" dirty="0"/>
          </a:p>
        </p:txBody>
      </p:sp>
      <p:pic>
        <p:nvPicPr>
          <p:cNvPr id="16" name="Image 9" descr="preencoded.png">    </p:cNvPr>
          <p:cNvPicPr>
            <a:picLocks noChangeAspect="1"/>
          </p:cNvPicPr>
          <p:nvPr/>
        </p:nvPicPr>
        <p:blipFill>
          <a:blip r:embed="rId11"/>
          <a:stretch>
            <a:fillRect/>
          </a:stretch>
        </p:blipFill>
        <p:spPr>
          <a:xfrm>
            <a:off x="9591675" y="438150"/>
            <a:ext cx="6943725" cy="98488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00075" y="9058275"/>
            <a:ext cx="981075" cy="1228725"/>
          </a:xfrm>
          <a:prstGeom prst="rect">
            <a:avLst/>
          </a:prstGeom>
        </p:spPr>
      </p:pic>
      <p:pic>
        <p:nvPicPr>
          <p:cNvPr id="3" name="Image 1" descr="preencoded.png">    </p:cNvPr>
          <p:cNvPicPr>
            <a:picLocks noChangeAspect="1"/>
          </p:cNvPicPr>
          <p:nvPr/>
        </p:nvPicPr>
        <p:blipFill>
          <a:blip r:embed="rId2"/>
          <a:stretch>
            <a:fillRect/>
          </a:stretch>
        </p:blipFill>
        <p:spPr>
          <a:xfrm>
            <a:off x="16992600" y="9010650"/>
            <a:ext cx="885825" cy="1276350"/>
          </a:xfrm>
          <a:prstGeom prst="rect">
            <a:avLst/>
          </a:prstGeom>
        </p:spPr>
      </p:pic>
      <p:pic>
        <p:nvPicPr>
          <p:cNvPr id="4" name="Image 2" descr="preencoded.png">    </p:cNvPr>
          <p:cNvPicPr>
            <a:picLocks noChangeAspect="1"/>
          </p:cNvPicPr>
          <p:nvPr/>
        </p:nvPicPr>
        <p:blipFill>
          <a:blip r:embed="rId3"/>
          <a:stretch>
            <a:fillRect/>
          </a:stretch>
        </p:blipFill>
        <p:spPr>
          <a:xfrm>
            <a:off x="16192500" y="1314450"/>
            <a:ext cx="1685925" cy="361950"/>
          </a:xfrm>
          <a:prstGeom prst="rect">
            <a:avLst/>
          </a:prstGeom>
        </p:spPr>
      </p:pic>
      <p:pic>
        <p:nvPicPr>
          <p:cNvPr id="5" name="Image 3" descr="preencoded.png">    </p:cNvPr>
          <p:cNvPicPr>
            <a:picLocks noChangeAspect="1"/>
          </p:cNvPicPr>
          <p:nvPr/>
        </p:nvPicPr>
        <p:blipFill>
          <a:blip r:embed="rId4"/>
          <a:stretch>
            <a:fillRect/>
          </a:stretch>
        </p:blipFill>
        <p:spPr>
          <a:xfrm>
            <a:off x="247650" y="7229475"/>
            <a:ext cx="1676400" cy="361950"/>
          </a:xfrm>
          <a:prstGeom prst="rect">
            <a:avLst/>
          </a:prstGeom>
        </p:spPr>
      </p:pic>
      <p:pic>
        <p:nvPicPr>
          <p:cNvPr id="6" name="Image 4" descr="preencoded.png">    </p:cNvPr>
          <p:cNvPicPr>
            <a:picLocks noChangeAspect="1"/>
          </p:cNvPicPr>
          <p:nvPr/>
        </p:nvPicPr>
        <p:blipFill>
          <a:blip r:embed="rId5"/>
          <a:stretch>
            <a:fillRect/>
          </a:stretch>
        </p:blipFill>
        <p:spPr>
          <a:xfrm>
            <a:off x="7162800" y="438150"/>
            <a:ext cx="219075" cy="209550"/>
          </a:xfrm>
          <a:prstGeom prst="rect">
            <a:avLst/>
          </a:prstGeom>
        </p:spPr>
      </p:pic>
      <p:pic>
        <p:nvPicPr>
          <p:cNvPr id="7" name="Image 5" descr="preencoded.png">    </p:cNvPr>
          <p:cNvPicPr>
            <a:picLocks noChangeAspect="1"/>
          </p:cNvPicPr>
          <p:nvPr/>
        </p:nvPicPr>
        <p:blipFill>
          <a:blip r:embed="rId6"/>
          <a:stretch>
            <a:fillRect/>
          </a:stretch>
        </p:blipFill>
        <p:spPr>
          <a:xfrm>
            <a:off x="3457575" y="4914900"/>
            <a:ext cx="171450" cy="180975"/>
          </a:xfrm>
          <a:prstGeom prst="rect">
            <a:avLst/>
          </a:prstGeom>
        </p:spPr>
      </p:pic>
      <p:pic>
        <p:nvPicPr>
          <p:cNvPr id="8" name="Image 6" descr="preencoded.png">    </p:cNvPr>
          <p:cNvPicPr>
            <a:picLocks noChangeAspect="1"/>
          </p:cNvPicPr>
          <p:nvPr/>
        </p:nvPicPr>
        <p:blipFill>
          <a:blip r:embed="rId7"/>
          <a:stretch>
            <a:fillRect/>
          </a:stretch>
        </p:blipFill>
        <p:spPr>
          <a:xfrm>
            <a:off x="13839825" y="9191625"/>
            <a:ext cx="485775" cy="485775"/>
          </a:xfrm>
          <a:prstGeom prst="rect">
            <a:avLst/>
          </a:prstGeom>
        </p:spPr>
      </p:pic>
      <p:pic>
        <p:nvPicPr>
          <p:cNvPr id="9" name="Image 7" descr="preencoded.png">    </p:cNvPr>
          <p:cNvPicPr>
            <a:picLocks noChangeAspect="1"/>
          </p:cNvPicPr>
          <p:nvPr/>
        </p:nvPicPr>
        <p:blipFill>
          <a:blip r:embed="rId8"/>
          <a:stretch>
            <a:fillRect/>
          </a:stretch>
        </p:blipFill>
        <p:spPr>
          <a:xfrm>
            <a:off x="12601575" y="3667125"/>
            <a:ext cx="361950" cy="361950"/>
          </a:xfrm>
          <a:prstGeom prst="rect">
            <a:avLst/>
          </a:prstGeom>
        </p:spPr>
      </p:pic>
      <p:grpSp>
        <p:nvGrpSpPr>
          <p:cNvPr id="55577"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87966" name="Group"/>
          <p:cNvGrpSpPr/>
          <p:nvPr/>
        </p:nvGrpSpPr>
        <p:grpSpPr>
          <a:xfrm>
            <a:off x="3695700" y="461963"/>
            <a:ext cx="10896600" cy="2188845"/>
            <a:chOff x="3695700" y="461963"/>
            <a:chExt cx="10896600" cy="2188845"/>
          </a:xfrm>
        </p:grpSpPr>
        <p:sp>
          <p:nvSpPr>
            <p:cNvPr id="12" name="Shape 1"/>
            <p:cNvSpPr/>
            <p:nvPr/>
          </p:nvSpPr>
          <p:spPr>
            <a:xfrm>
              <a:off x="3695700" y="461963"/>
              <a:ext cx="10896600" cy="1990725"/>
            </a:xfrm>
            <a:prstGeom prst="roundRect">
              <a:avLst>
                <a:gd name="adj" fmla="val 45933"/>
              </a:avLst>
            </a:prstGeom>
            <a:solidFill>
              <a:srgbClr val="FDD083"/>
            </a:solidFill>
            <a:ln w="76200">
              <a:solidFill>
                <a:srgbClr val="540326"/>
              </a:solidFill>
              <a:prstDash val="solid"/>
            </a:ln>
          </p:spPr>
        </p:sp>
        <p:sp>
          <p:nvSpPr>
            <p:cNvPr id="13" name="Text 2"/>
            <p:cNvSpPr/>
            <p:nvPr/>
          </p:nvSpPr>
          <p:spPr>
            <a:xfrm>
              <a:off x="4267200" y="690563"/>
              <a:ext cx="10180320" cy="1960245"/>
            </a:xfrm>
            <a:prstGeom prst="rect">
              <a:avLst/>
            </a:prstGeom>
            <a:noFill/>
            <a:ln/>
          </p:spPr>
          <p:txBody>
            <a:bodyPr wrap="square" lIns="0" tIns="0" rIns="0" bIns="0" rtlCol="0" anchor="t"/>
            <a:lstStyle/>
            <a:p>
              <a:pPr algn="l" indent="0" marL="0">
                <a:buNone/>
              </a:pPr>
              <a:r>
                <a:rPr lang="en-US" sz="9600" u="none" dirty="0">
                  <a:solidFill>
                    <a:srgbClr val="272727"/>
                  </a:solidFill>
                  <a:latin typeface="Marcellus" pitchFamily="34" charset="0"/>
                  <a:ea typeface="Marcellus" pitchFamily="34" charset="-122"/>
                  <a:cs typeface="Marcellus" pitchFamily="34" charset="-120"/>
                </a:rPr>
                <a:t>Table of Contents</a:t>
              </a:r>
              <a:endParaRPr lang="en-US" sz="9600" dirty="0"/>
            </a:p>
          </p:txBody>
        </p:sp>
      </p:grpSp>
      <p:grpSp>
        <p:nvGrpSpPr>
          <p:cNvPr id="73663" name="Group"/>
          <p:cNvGrpSpPr/>
          <p:nvPr/>
        </p:nvGrpSpPr>
        <p:grpSpPr>
          <a:xfrm>
            <a:off x="1171575" y="3390900"/>
            <a:ext cx="1219200" cy="1219200"/>
            <a:chOff x="1171575" y="3390900"/>
            <a:chExt cx="1219200" cy="1219200"/>
          </a:xfrm>
        </p:grpSpPr>
        <p:sp>
          <p:nvSpPr>
            <p:cNvPr id="14" name="Shape 3"/>
            <p:cNvSpPr/>
            <p:nvPr/>
          </p:nvSpPr>
          <p:spPr>
            <a:xfrm>
              <a:off x="1171575" y="3390900"/>
              <a:ext cx="1219200" cy="1219200"/>
            </a:xfrm>
            <a:prstGeom prst="ellipse">
              <a:avLst/>
            </a:prstGeom>
            <a:solidFill>
              <a:srgbClr val="DC4A42"/>
            </a:solidFill>
            <a:ln w="38100">
              <a:solidFill>
                <a:srgbClr val="540326"/>
              </a:solidFill>
              <a:prstDash val="solid"/>
            </a:ln>
          </p:spPr>
        </p:sp>
        <p:sp>
          <p:nvSpPr>
            <p:cNvPr id="15" name="Text 4"/>
            <p:cNvSpPr/>
            <p:nvPr/>
          </p:nvSpPr>
          <p:spPr>
            <a:xfrm>
              <a:off x="1448753" y="3634740"/>
              <a:ext cx="664845" cy="731520"/>
            </a:xfrm>
            <a:prstGeom prst="rect">
              <a:avLst/>
            </a:prstGeom>
            <a:noFill/>
            <a:ln/>
          </p:spPr>
          <p:txBody>
            <a:bodyPr wrap="square" lIns="0" tIns="0" rIns="0" bIns="0" rtlCol="0" anchor="ctr"/>
            <a:lstStyle/>
            <a:p>
              <a:pPr algn="ctr" indent="0" marL="0">
                <a:buNone/>
              </a:pPr>
              <a:r>
                <a:rPr lang="en-US" sz="3600" u="none" dirty="0">
                  <a:solidFill>
                    <a:srgbClr val="000000"/>
                  </a:solidFill>
                  <a:latin typeface="Marcellus" pitchFamily="34" charset="0"/>
                  <a:ea typeface="Marcellus" pitchFamily="34" charset="-122"/>
                  <a:cs typeface="Marcellus" pitchFamily="34" charset="-120"/>
                </a:rPr>
                <a:t>01</a:t>
              </a:r>
              <a:endParaRPr lang="en-US" sz="3600" dirty="0"/>
            </a:p>
          </p:txBody>
        </p:sp>
      </p:grpSp>
      <p:grpSp>
        <p:nvGrpSpPr>
          <p:cNvPr id="27656" name="Group"/>
          <p:cNvGrpSpPr/>
          <p:nvPr/>
        </p:nvGrpSpPr>
        <p:grpSpPr>
          <a:xfrm>
            <a:off x="2543175" y="3481388"/>
            <a:ext cx="4206240" cy="1144905"/>
            <a:chOff x="2543175" y="3481388"/>
            <a:chExt cx="4206240" cy="1144905"/>
          </a:xfrm>
        </p:grpSpPr>
        <p:sp>
          <p:nvSpPr>
            <p:cNvPr id="16" name="Text 5"/>
            <p:cNvSpPr/>
            <p:nvPr/>
          </p:nvSpPr>
          <p:spPr>
            <a:xfrm>
              <a:off x="2543175" y="3481388"/>
              <a:ext cx="420624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Introduction</a:t>
              </a:r>
              <a:endParaRPr lang="en-US" sz="3600" dirty="0"/>
            </a:p>
          </p:txBody>
        </p:sp>
        <p:sp>
          <p:nvSpPr>
            <p:cNvPr id="17" name="Text 6"/>
            <p:cNvSpPr/>
            <p:nvPr/>
          </p:nvSpPr>
          <p:spPr>
            <a:xfrm>
              <a:off x="2543175" y="4129088"/>
              <a:ext cx="4175760" cy="497205"/>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The Extraordinary Realm</a:t>
              </a:r>
              <a:endParaRPr lang="en-US" sz="2400" dirty="0"/>
            </a:p>
          </p:txBody>
        </p:sp>
      </p:grpSp>
      <p:grpSp>
        <p:nvGrpSpPr>
          <p:cNvPr id="48397" name="Group"/>
          <p:cNvGrpSpPr/>
          <p:nvPr/>
        </p:nvGrpSpPr>
        <p:grpSpPr>
          <a:xfrm>
            <a:off x="6772275" y="3390900"/>
            <a:ext cx="1219200" cy="1219200"/>
            <a:chOff x="6772275" y="3390900"/>
            <a:chExt cx="1219200" cy="1219200"/>
          </a:xfrm>
        </p:grpSpPr>
        <p:sp>
          <p:nvSpPr>
            <p:cNvPr id="18" name="Shape 7"/>
            <p:cNvSpPr/>
            <p:nvPr/>
          </p:nvSpPr>
          <p:spPr>
            <a:xfrm>
              <a:off x="6772275" y="3390900"/>
              <a:ext cx="1219200" cy="1219200"/>
            </a:xfrm>
            <a:prstGeom prst="rect">
              <a:avLst/>
            </a:prstGeom>
            <a:solidFill>
              <a:srgbClr val="FDD083"/>
            </a:solidFill>
            <a:ln w="38100">
              <a:solidFill>
                <a:srgbClr val="540326"/>
              </a:solidFill>
              <a:prstDash val="solid"/>
            </a:ln>
          </p:spPr>
        </p:sp>
        <p:sp>
          <p:nvSpPr>
            <p:cNvPr id="19" name="Text 8"/>
            <p:cNvSpPr/>
            <p:nvPr/>
          </p:nvSpPr>
          <p:spPr>
            <a:xfrm>
              <a:off x="6992303" y="3634740"/>
              <a:ext cx="779145" cy="731520"/>
            </a:xfrm>
            <a:prstGeom prst="rect">
              <a:avLst/>
            </a:prstGeom>
            <a:noFill/>
            <a:ln/>
          </p:spPr>
          <p:txBody>
            <a:bodyPr wrap="square" lIns="0" tIns="0" rIns="0" bIns="0" rtlCol="0" anchor="ctr"/>
            <a:lstStyle/>
            <a:p>
              <a:pPr algn="ctr" indent="0" marL="0">
                <a:buNone/>
              </a:pPr>
              <a:r>
                <a:rPr lang="en-US" sz="3600" u="none" dirty="0">
                  <a:solidFill>
                    <a:srgbClr val="000000"/>
                  </a:solidFill>
                  <a:latin typeface="Marcellus" pitchFamily="34" charset="0"/>
                  <a:ea typeface="Marcellus" pitchFamily="34" charset="-122"/>
                  <a:cs typeface="Marcellus" pitchFamily="34" charset="-120"/>
                </a:rPr>
                <a:t>02</a:t>
              </a:r>
              <a:endParaRPr lang="en-US" sz="3600" dirty="0"/>
            </a:p>
          </p:txBody>
        </p:sp>
      </p:grpSp>
      <p:grpSp>
        <p:nvGrpSpPr>
          <p:cNvPr id="41214" name="Group"/>
          <p:cNvGrpSpPr/>
          <p:nvPr/>
        </p:nvGrpSpPr>
        <p:grpSpPr>
          <a:xfrm>
            <a:off x="8143875" y="3481388"/>
            <a:ext cx="4206240" cy="1144905"/>
            <a:chOff x="8143875" y="3481388"/>
            <a:chExt cx="4206240" cy="1144905"/>
          </a:xfrm>
        </p:grpSpPr>
        <p:sp>
          <p:nvSpPr>
            <p:cNvPr id="20" name="Text 9"/>
            <p:cNvSpPr/>
            <p:nvPr/>
          </p:nvSpPr>
          <p:spPr>
            <a:xfrm>
              <a:off x="8143875" y="3481388"/>
              <a:ext cx="420624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Encounters</a:t>
              </a:r>
              <a:endParaRPr lang="en-US" sz="3600" dirty="0"/>
            </a:p>
          </p:txBody>
        </p:sp>
        <p:sp>
          <p:nvSpPr>
            <p:cNvPr id="21" name="Text 10"/>
            <p:cNvSpPr/>
            <p:nvPr/>
          </p:nvSpPr>
          <p:spPr>
            <a:xfrm>
              <a:off x="8143875" y="4129088"/>
              <a:ext cx="4175760" cy="497205"/>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Unicorn Sightings</a:t>
              </a:r>
              <a:endParaRPr lang="en-US" sz="2400" dirty="0"/>
            </a:p>
          </p:txBody>
        </p:sp>
      </p:grpSp>
      <p:grpSp>
        <p:nvGrpSpPr>
          <p:cNvPr id="95198" name="Group"/>
          <p:cNvGrpSpPr/>
          <p:nvPr/>
        </p:nvGrpSpPr>
        <p:grpSpPr>
          <a:xfrm>
            <a:off x="1171575" y="5629275"/>
            <a:ext cx="1219200" cy="1219200"/>
            <a:chOff x="1171575" y="5629275"/>
            <a:chExt cx="1219200" cy="1219200"/>
          </a:xfrm>
        </p:grpSpPr>
        <p:sp>
          <p:nvSpPr>
            <p:cNvPr id="22" name="Shape 11"/>
            <p:cNvSpPr/>
            <p:nvPr/>
          </p:nvSpPr>
          <p:spPr>
            <a:xfrm>
              <a:off x="1171575" y="5629275"/>
              <a:ext cx="1219200" cy="1219200"/>
            </a:xfrm>
            <a:prstGeom prst="rect">
              <a:avLst/>
            </a:prstGeom>
            <a:solidFill>
              <a:srgbClr val="FDD083"/>
            </a:solidFill>
            <a:ln w="38100">
              <a:solidFill>
                <a:srgbClr val="540326"/>
              </a:solidFill>
              <a:prstDash val="solid"/>
            </a:ln>
          </p:spPr>
        </p:sp>
        <p:sp>
          <p:nvSpPr>
            <p:cNvPr id="23" name="Text 12"/>
            <p:cNvSpPr/>
            <p:nvPr/>
          </p:nvSpPr>
          <p:spPr>
            <a:xfrm>
              <a:off x="1401128" y="5873115"/>
              <a:ext cx="760095" cy="731520"/>
            </a:xfrm>
            <a:prstGeom prst="rect">
              <a:avLst/>
            </a:prstGeom>
            <a:noFill/>
            <a:ln/>
          </p:spPr>
          <p:txBody>
            <a:bodyPr wrap="square" lIns="0" tIns="0" rIns="0" bIns="0" rtlCol="0" anchor="ctr"/>
            <a:lstStyle/>
            <a:p>
              <a:pPr algn="ctr" indent="0" marL="0">
                <a:buNone/>
              </a:pPr>
              <a:r>
                <a:rPr lang="en-US" sz="3600" u="none" dirty="0">
                  <a:solidFill>
                    <a:srgbClr val="000000"/>
                  </a:solidFill>
                  <a:latin typeface="Marcellus" pitchFamily="34" charset="0"/>
                  <a:ea typeface="Marcellus" pitchFamily="34" charset="-122"/>
                  <a:cs typeface="Marcellus" pitchFamily="34" charset="-120"/>
                </a:rPr>
                <a:t>03</a:t>
              </a:r>
              <a:endParaRPr lang="en-US" sz="3600" dirty="0"/>
            </a:p>
          </p:txBody>
        </p:sp>
      </p:grpSp>
      <p:grpSp>
        <p:nvGrpSpPr>
          <p:cNvPr id="91853" name="Group"/>
          <p:cNvGrpSpPr/>
          <p:nvPr/>
        </p:nvGrpSpPr>
        <p:grpSpPr>
          <a:xfrm>
            <a:off x="2543175" y="5719763"/>
            <a:ext cx="4206240" cy="1144904"/>
            <a:chOff x="2543175" y="5719763"/>
            <a:chExt cx="4206240" cy="1144904"/>
          </a:xfrm>
        </p:grpSpPr>
        <p:sp>
          <p:nvSpPr>
            <p:cNvPr id="24" name="Text 13"/>
            <p:cNvSpPr/>
            <p:nvPr/>
          </p:nvSpPr>
          <p:spPr>
            <a:xfrm>
              <a:off x="2543175" y="5719763"/>
              <a:ext cx="420624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Wonders</a:t>
              </a:r>
              <a:endParaRPr lang="en-US" sz="3600" dirty="0"/>
            </a:p>
          </p:txBody>
        </p:sp>
        <p:sp>
          <p:nvSpPr>
            <p:cNvPr id="25" name="Text 14"/>
            <p:cNvSpPr/>
            <p:nvPr/>
          </p:nvSpPr>
          <p:spPr>
            <a:xfrm>
              <a:off x="2543175" y="6367462"/>
              <a:ext cx="4175760" cy="497205"/>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Wishes Granted</a:t>
              </a:r>
              <a:endParaRPr lang="en-US" sz="2400" dirty="0"/>
            </a:p>
          </p:txBody>
        </p:sp>
      </p:grpSp>
      <p:grpSp>
        <p:nvGrpSpPr>
          <p:cNvPr id="52265" name="Group"/>
          <p:cNvGrpSpPr/>
          <p:nvPr/>
        </p:nvGrpSpPr>
        <p:grpSpPr>
          <a:xfrm>
            <a:off x="6772275" y="5629275"/>
            <a:ext cx="1219200" cy="1219200"/>
            <a:chOff x="6772275" y="5629275"/>
            <a:chExt cx="1219200" cy="1219200"/>
          </a:xfrm>
        </p:grpSpPr>
        <p:sp>
          <p:nvSpPr>
            <p:cNvPr id="26" name="Shape 15"/>
            <p:cNvSpPr/>
            <p:nvPr/>
          </p:nvSpPr>
          <p:spPr>
            <a:xfrm>
              <a:off x="6772275" y="5629275"/>
              <a:ext cx="1219200" cy="1219200"/>
            </a:xfrm>
            <a:prstGeom prst="ellipse">
              <a:avLst/>
            </a:prstGeom>
            <a:solidFill>
              <a:srgbClr val="DC4A42"/>
            </a:solidFill>
            <a:ln w="38100">
              <a:solidFill>
                <a:srgbClr val="540326"/>
              </a:solidFill>
              <a:prstDash val="solid"/>
            </a:ln>
          </p:spPr>
        </p:sp>
        <p:sp>
          <p:nvSpPr>
            <p:cNvPr id="27" name="Text 16"/>
            <p:cNvSpPr/>
            <p:nvPr/>
          </p:nvSpPr>
          <p:spPr>
            <a:xfrm>
              <a:off x="6982778" y="5873115"/>
              <a:ext cx="798195" cy="731520"/>
            </a:xfrm>
            <a:prstGeom prst="rect">
              <a:avLst/>
            </a:prstGeom>
            <a:noFill/>
            <a:ln/>
          </p:spPr>
          <p:txBody>
            <a:bodyPr wrap="square" lIns="0" tIns="0" rIns="0" bIns="0" rtlCol="0" anchor="ctr"/>
            <a:lstStyle/>
            <a:p>
              <a:pPr algn="ctr" indent="0" marL="0">
                <a:buNone/>
              </a:pPr>
              <a:r>
                <a:rPr lang="en-US" sz="3600" u="none" dirty="0">
                  <a:solidFill>
                    <a:srgbClr val="000000"/>
                  </a:solidFill>
                  <a:latin typeface="Marcellus" pitchFamily="34" charset="0"/>
                  <a:ea typeface="Marcellus" pitchFamily="34" charset="-122"/>
                  <a:cs typeface="Marcellus" pitchFamily="34" charset="-120"/>
                </a:rPr>
                <a:t>04</a:t>
              </a:r>
              <a:endParaRPr lang="en-US" sz="3600" dirty="0"/>
            </a:p>
          </p:txBody>
        </p:sp>
      </p:grpSp>
      <p:grpSp>
        <p:nvGrpSpPr>
          <p:cNvPr id="96004" name="Group"/>
          <p:cNvGrpSpPr/>
          <p:nvPr/>
        </p:nvGrpSpPr>
        <p:grpSpPr>
          <a:xfrm>
            <a:off x="8143875" y="5719763"/>
            <a:ext cx="4206240" cy="1144904"/>
            <a:chOff x="8143875" y="5719763"/>
            <a:chExt cx="4206240" cy="1144904"/>
          </a:xfrm>
        </p:grpSpPr>
        <p:sp>
          <p:nvSpPr>
            <p:cNvPr id="28" name="Text 17"/>
            <p:cNvSpPr/>
            <p:nvPr/>
          </p:nvSpPr>
          <p:spPr>
            <a:xfrm>
              <a:off x="8143875" y="5719763"/>
              <a:ext cx="420624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Magic</a:t>
              </a:r>
              <a:endParaRPr lang="en-US" sz="3600" dirty="0"/>
            </a:p>
          </p:txBody>
        </p:sp>
        <p:sp>
          <p:nvSpPr>
            <p:cNvPr id="29" name="Text 18"/>
            <p:cNvSpPr/>
            <p:nvPr/>
          </p:nvSpPr>
          <p:spPr>
            <a:xfrm>
              <a:off x="8143875" y="6367462"/>
              <a:ext cx="4175760" cy="497205"/>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Spellcasting</a:t>
              </a:r>
              <a:endParaRPr lang="en-US" sz="2400" dirty="0"/>
            </a:p>
          </p:txBody>
        </p:sp>
      </p:grpSp>
      <p:grpSp>
        <p:nvGrpSpPr>
          <p:cNvPr id="54010" name="Group"/>
          <p:cNvGrpSpPr/>
          <p:nvPr/>
        </p:nvGrpSpPr>
        <p:grpSpPr>
          <a:xfrm>
            <a:off x="1171575" y="7867650"/>
            <a:ext cx="1219200" cy="1219200"/>
            <a:chOff x="1171575" y="7867650"/>
            <a:chExt cx="1219200" cy="1219200"/>
          </a:xfrm>
        </p:grpSpPr>
        <p:sp>
          <p:nvSpPr>
            <p:cNvPr id="30" name="Shape 19"/>
            <p:cNvSpPr/>
            <p:nvPr/>
          </p:nvSpPr>
          <p:spPr>
            <a:xfrm>
              <a:off x="1171575" y="7867650"/>
              <a:ext cx="1219200" cy="1219200"/>
            </a:xfrm>
            <a:prstGeom prst="ellipse">
              <a:avLst/>
            </a:prstGeom>
            <a:solidFill>
              <a:srgbClr val="DC4A42"/>
            </a:solidFill>
            <a:ln w="38100">
              <a:solidFill>
                <a:srgbClr val="540326"/>
              </a:solidFill>
              <a:prstDash val="solid"/>
            </a:ln>
          </p:spPr>
        </p:sp>
        <p:sp>
          <p:nvSpPr>
            <p:cNvPr id="31" name="Text 20"/>
            <p:cNvSpPr/>
            <p:nvPr/>
          </p:nvSpPr>
          <p:spPr>
            <a:xfrm>
              <a:off x="1405890" y="8111490"/>
              <a:ext cx="750570" cy="731520"/>
            </a:xfrm>
            <a:prstGeom prst="rect">
              <a:avLst/>
            </a:prstGeom>
            <a:noFill/>
            <a:ln/>
          </p:spPr>
          <p:txBody>
            <a:bodyPr wrap="square" lIns="0" tIns="0" rIns="0" bIns="0" rtlCol="0" anchor="ctr"/>
            <a:lstStyle/>
            <a:p>
              <a:pPr algn="ctr" indent="0" marL="0">
                <a:buNone/>
              </a:pPr>
              <a:r>
                <a:rPr lang="en-US" sz="3600" u="none" dirty="0">
                  <a:solidFill>
                    <a:srgbClr val="000000"/>
                  </a:solidFill>
                  <a:latin typeface="Marcellus" pitchFamily="34" charset="0"/>
                  <a:ea typeface="Marcellus" pitchFamily="34" charset="-122"/>
                  <a:cs typeface="Marcellus" pitchFamily="34" charset="-120"/>
                </a:rPr>
                <a:t>05</a:t>
              </a:r>
              <a:endParaRPr lang="en-US" sz="3600" dirty="0"/>
            </a:p>
          </p:txBody>
        </p:sp>
      </p:grpSp>
      <p:grpSp>
        <p:nvGrpSpPr>
          <p:cNvPr id="63445" name="Group"/>
          <p:cNvGrpSpPr/>
          <p:nvPr/>
        </p:nvGrpSpPr>
        <p:grpSpPr>
          <a:xfrm>
            <a:off x="2543175" y="7958138"/>
            <a:ext cx="4206240" cy="1144905"/>
            <a:chOff x="2543175" y="7958138"/>
            <a:chExt cx="4206240" cy="1144905"/>
          </a:xfrm>
        </p:grpSpPr>
        <p:sp>
          <p:nvSpPr>
            <p:cNvPr id="32" name="Text 21"/>
            <p:cNvSpPr/>
            <p:nvPr/>
          </p:nvSpPr>
          <p:spPr>
            <a:xfrm>
              <a:off x="2543175" y="7958138"/>
              <a:ext cx="420624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Adventure</a:t>
              </a:r>
              <a:endParaRPr lang="en-US" sz="3600" dirty="0"/>
            </a:p>
          </p:txBody>
        </p:sp>
        <p:sp>
          <p:nvSpPr>
            <p:cNvPr id="33" name="Text 22"/>
            <p:cNvSpPr/>
            <p:nvPr/>
          </p:nvSpPr>
          <p:spPr>
            <a:xfrm>
              <a:off x="2543175" y="8605838"/>
              <a:ext cx="4175760" cy="497205"/>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Happily Ever After</a:t>
              </a:r>
              <a:endParaRPr lang="en-US" sz="2400" dirty="0"/>
            </a:p>
          </p:txBody>
        </p:sp>
      </p:grpSp>
      <p:grpSp>
        <p:nvGrpSpPr>
          <p:cNvPr id="89918" name="Group"/>
          <p:cNvGrpSpPr/>
          <p:nvPr/>
        </p:nvGrpSpPr>
        <p:grpSpPr>
          <a:xfrm>
            <a:off x="6772275" y="7867650"/>
            <a:ext cx="1219200" cy="1219200"/>
            <a:chOff x="6772275" y="7867650"/>
            <a:chExt cx="1219200" cy="1219200"/>
          </a:xfrm>
        </p:grpSpPr>
        <p:sp>
          <p:nvSpPr>
            <p:cNvPr id="34" name="Shape 23"/>
            <p:cNvSpPr/>
            <p:nvPr/>
          </p:nvSpPr>
          <p:spPr>
            <a:xfrm>
              <a:off x="6772275" y="7867650"/>
              <a:ext cx="1219200" cy="1219200"/>
            </a:xfrm>
            <a:prstGeom prst="rect">
              <a:avLst/>
            </a:prstGeom>
            <a:solidFill>
              <a:srgbClr val="FDD083"/>
            </a:solidFill>
            <a:ln w="38100">
              <a:solidFill>
                <a:srgbClr val="540326"/>
              </a:solidFill>
              <a:prstDash val="solid"/>
            </a:ln>
          </p:spPr>
        </p:sp>
        <p:sp>
          <p:nvSpPr>
            <p:cNvPr id="35" name="Text 24"/>
            <p:cNvSpPr/>
            <p:nvPr/>
          </p:nvSpPr>
          <p:spPr>
            <a:xfrm>
              <a:off x="6987540" y="8111490"/>
              <a:ext cx="788670" cy="731520"/>
            </a:xfrm>
            <a:prstGeom prst="rect">
              <a:avLst/>
            </a:prstGeom>
            <a:noFill/>
            <a:ln/>
          </p:spPr>
          <p:txBody>
            <a:bodyPr wrap="square" lIns="0" tIns="0" rIns="0" bIns="0" rtlCol="0" anchor="ctr"/>
            <a:lstStyle/>
            <a:p>
              <a:pPr algn="ctr" indent="0" marL="0">
                <a:buNone/>
              </a:pPr>
              <a:r>
                <a:rPr lang="en-US" sz="3600" u="none" dirty="0">
                  <a:solidFill>
                    <a:srgbClr val="000000"/>
                  </a:solidFill>
                  <a:latin typeface="Marcellus" pitchFamily="34" charset="0"/>
                  <a:ea typeface="Marcellus" pitchFamily="34" charset="-122"/>
                  <a:cs typeface="Marcellus" pitchFamily="34" charset="-120"/>
                </a:rPr>
                <a:t>06</a:t>
              </a:r>
              <a:endParaRPr lang="en-US" sz="3600" dirty="0"/>
            </a:p>
          </p:txBody>
        </p:sp>
      </p:grpSp>
      <p:grpSp>
        <p:nvGrpSpPr>
          <p:cNvPr id="42405" name="Group"/>
          <p:cNvGrpSpPr/>
          <p:nvPr/>
        </p:nvGrpSpPr>
        <p:grpSpPr>
          <a:xfrm>
            <a:off x="8143875" y="7958138"/>
            <a:ext cx="4206240" cy="1144905"/>
            <a:chOff x="8143875" y="7958138"/>
            <a:chExt cx="4206240" cy="1144905"/>
          </a:xfrm>
        </p:grpSpPr>
        <p:sp>
          <p:nvSpPr>
            <p:cNvPr id="36" name="Text 25"/>
            <p:cNvSpPr/>
            <p:nvPr/>
          </p:nvSpPr>
          <p:spPr>
            <a:xfrm>
              <a:off x="8143875" y="7958138"/>
              <a:ext cx="420624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Conclusion</a:t>
              </a:r>
              <a:endParaRPr lang="en-US" sz="3600" dirty="0"/>
            </a:p>
          </p:txBody>
        </p:sp>
        <p:sp>
          <p:nvSpPr>
            <p:cNvPr id="37" name="Text 26"/>
            <p:cNvSpPr/>
            <p:nvPr/>
          </p:nvSpPr>
          <p:spPr>
            <a:xfrm>
              <a:off x="8143875" y="8605838"/>
              <a:ext cx="4175760" cy="497205"/>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Embrace the Fantasy</a:t>
              </a:r>
              <a:endParaRPr lang="en-US" sz="2400" dirty="0"/>
            </a:p>
          </p:txBody>
        </p:sp>
      </p:grpSp>
      <p:pic>
        <p:nvPicPr>
          <p:cNvPr id="38" name="Image 9" descr="preencoded.png">    </p:cNvPr>
          <p:cNvPicPr>
            <a:picLocks noChangeAspect="1"/>
          </p:cNvPicPr>
          <p:nvPr/>
        </p:nvPicPr>
        <p:blipFill>
          <a:blip r:embed="rId10"/>
          <a:stretch>
            <a:fillRect/>
          </a:stretch>
        </p:blipFill>
        <p:spPr>
          <a:xfrm>
            <a:off x="10458450" y="2038350"/>
            <a:ext cx="5734050" cy="76390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0401300" y="438150"/>
            <a:ext cx="219075" cy="209550"/>
          </a:xfrm>
          <a:prstGeom prst="rect">
            <a:avLst/>
          </a:prstGeom>
        </p:spPr>
      </p:pic>
      <p:pic>
        <p:nvPicPr>
          <p:cNvPr id="3" name="Image 1" descr="preencoded.png">    </p:cNvPr>
          <p:cNvPicPr>
            <a:picLocks noChangeAspect="1"/>
          </p:cNvPicPr>
          <p:nvPr/>
        </p:nvPicPr>
        <p:blipFill>
          <a:blip r:embed="rId2"/>
          <a:stretch>
            <a:fillRect/>
          </a:stretch>
        </p:blipFill>
        <p:spPr>
          <a:xfrm rot="10800000">
            <a:off x="17021175" y="6048375"/>
            <a:ext cx="171450" cy="180975"/>
          </a:xfrm>
          <a:prstGeom prst="rect">
            <a:avLst/>
          </a:prstGeom>
        </p:spPr>
      </p:pic>
      <p:pic>
        <p:nvPicPr>
          <p:cNvPr id="4" name="Image 2" descr="preencoded.png">    </p:cNvPr>
          <p:cNvPicPr>
            <a:picLocks noChangeAspect="1"/>
          </p:cNvPicPr>
          <p:nvPr/>
        </p:nvPicPr>
        <p:blipFill>
          <a:blip r:embed="rId3"/>
          <a:stretch>
            <a:fillRect/>
          </a:stretch>
        </p:blipFill>
        <p:spPr>
          <a:xfrm rot="10800000">
            <a:off x="3457575" y="9191625"/>
            <a:ext cx="485775" cy="485775"/>
          </a:xfrm>
          <a:prstGeom prst="rect">
            <a:avLst/>
          </a:prstGeom>
        </p:spPr>
      </p:pic>
      <p:pic>
        <p:nvPicPr>
          <p:cNvPr id="5" name="Image 3" descr="preencoded.png">    </p:cNvPr>
          <p:cNvPicPr>
            <a:picLocks noChangeAspect="1"/>
          </p:cNvPicPr>
          <p:nvPr/>
        </p:nvPicPr>
        <p:blipFill>
          <a:blip r:embed="rId4"/>
          <a:stretch>
            <a:fillRect/>
          </a:stretch>
        </p:blipFill>
        <p:spPr>
          <a:xfrm rot="10800000">
            <a:off x="590550" y="1152525"/>
            <a:ext cx="361950" cy="361950"/>
          </a:xfrm>
          <a:prstGeom prst="rect">
            <a:avLst/>
          </a:prstGeom>
        </p:spPr>
      </p:pic>
      <p:pic>
        <p:nvPicPr>
          <p:cNvPr id="6" name="Image 4" descr="preencoded.png">    </p:cNvPr>
          <p:cNvPicPr>
            <a:picLocks noChangeAspect="1"/>
          </p:cNvPicPr>
          <p:nvPr/>
        </p:nvPicPr>
        <p:blipFill>
          <a:blip r:embed="rId5"/>
          <a:stretch>
            <a:fillRect/>
          </a:stretch>
        </p:blipFill>
        <p:spPr>
          <a:xfrm>
            <a:off x="15430500" y="485775"/>
            <a:ext cx="2514600" cy="1333500"/>
          </a:xfrm>
          <a:prstGeom prst="rect">
            <a:avLst/>
          </a:prstGeom>
        </p:spPr>
      </p:pic>
      <p:pic>
        <p:nvPicPr>
          <p:cNvPr id="7" name="Image 5" descr="preencoded.png">    </p:cNvPr>
          <p:cNvPicPr>
            <a:picLocks noChangeAspect="1"/>
          </p:cNvPicPr>
          <p:nvPr/>
        </p:nvPicPr>
        <p:blipFill>
          <a:blip r:embed="rId6"/>
          <a:stretch>
            <a:fillRect/>
          </a:stretch>
        </p:blipFill>
        <p:spPr>
          <a:xfrm>
            <a:off x="1238250" y="409575"/>
            <a:ext cx="1952625" cy="923925"/>
          </a:xfrm>
          <a:prstGeom prst="rect">
            <a:avLst/>
          </a:prstGeom>
        </p:spPr>
      </p:pic>
      <p:pic>
        <p:nvPicPr>
          <p:cNvPr id="8" name="Image 6" descr="preencoded.png">    </p:cNvPr>
          <p:cNvPicPr>
            <a:picLocks noChangeAspect="1"/>
          </p:cNvPicPr>
          <p:nvPr/>
        </p:nvPicPr>
        <p:blipFill>
          <a:blip r:embed="rId7"/>
          <a:stretch>
            <a:fillRect/>
          </a:stretch>
        </p:blipFill>
        <p:spPr>
          <a:xfrm>
            <a:off x="16468725" y="7610475"/>
            <a:ext cx="1476375" cy="695325"/>
          </a:xfrm>
          <a:prstGeom prst="rect">
            <a:avLst/>
          </a:prstGeom>
        </p:spPr>
      </p:pic>
      <p:grpSp>
        <p:nvGrpSpPr>
          <p:cNvPr id="45829"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92650" name="Group"/>
          <p:cNvGrpSpPr/>
          <p:nvPr/>
        </p:nvGrpSpPr>
        <p:grpSpPr>
          <a:xfrm>
            <a:off x="2000250" y="3733800"/>
            <a:ext cx="11982450" cy="1447800"/>
            <a:chOff x="2000250" y="3733800"/>
            <a:chExt cx="11982450" cy="1447800"/>
          </a:xfrm>
        </p:grpSpPr>
        <p:sp>
          <p:nvSpPr>
            <p:cNvPr id="11" name="Shape 1"/>
            <p:cNvSpPr/>
            <p:nvPr/>
          </p:nvSpPr>
          <p:spPr>
            <a:xfrm>
              <a:off x="2000250" y="3733800"/>
              <a:ext cx="11982450" cy="1409700"/>
            </a:xfrm>
            <a:prstGeom prst="roundRect">
              <a:avLst>
                <a:gd name="adj" fmla="val 64865"/>
              </a:avLst>
            </a:prstGeom>
            <a:solidFill>
              <a:srgbClr val="FDD083"/>
            </a:solidFill>
            <a:ln w="76200">
              <a:solidFill>
                <a:srgbClr val="540326"/>
              </a:solidFill>
              <a:prstDash val="solid"/>
            </a:ln>
          </p:spPr>
        </p:sp>
        <p:sp>
          <p:nvSpPr>
            <p:cNvPr id="12" name="Text 2"/>
            <p:cNvSpPr/>
            <p:nvPr/>
          </p:nvSpPr>
          <p:spPr>
            <a:xfrm>
              <a:off x="2571750" y="3962400"/>
              <a:ext cx="11106150" cy="12192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The Realm of the Extraordinary</a:t>
              </a:r>
              <a:endParaRPr lang="en-US" sz="6000" dirty="0"/>
            </a:p>
          </p:txBody>
        </p:sp>
      </p:grpSp>
      <p:grpSp>
        <p:nvGrpSpPr>
          <p:cNvPr id="95350" name="Group"/>
          <p:cNvGrpSpPr/>
          <p:nvPr/>
        </p:nvGrpSpPr>
        <p:grpSpPr>
          <a:xfrm>
            <a:off x="2219325" y="5919788"/>
            <a:ext cx="13910310" cy="3621405"/>
            <a:chOff x="2219325" y="5919788"/>
            <a:chExt cx="13910310" cy="3621405"/>
          </a:xfrm>
        </p:grpSpPr>
        <p:sp>
          <p:nvSpPr>
            <p:cNvPr id="13" name="Text 3"/>
            <p:cNvSpPr/>
            <p:nvPr/>
          </p:nvSpPr>
          <p:spPr>
            <a:xfrm>
              <a:off x="2219325" y="5919788"/>
              <a:ext cx="6604635" cy="3621405"/>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14" name="Text 4"/>
            <p:cNvSpPr/>
            <p:nvPr/>
          </p:nvSpPr>
          <p:spPr>
            <a:xfrm>
              <a:off x="9525000" y="5919788"/>
              <a:ext cx="6604635" cy="3621405"/>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pic>
        <p:nvPicPr>
          <p:cNvPr id="15" name="Image 8" descr="preencoded.png">    </p:cNvPr>
          <p:cNvPicPr>
            <a:picLocks noChangeAspect="1"/>
          </p:cNvPicPr>
          <p:nvPr/>
        </p:nvPicPr>
        <p:blipFill>
          <a:blip r:embed="rId9"/>
          <a:stretch>
            <a:fillRect/>
          </a:stretch>
        </p:blipFill>
        <p:spPr>
          <a:xfrm>
            <a:off x="4914900" y="104775"/>
            <a:ext cx="4362450" cy="37433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95275" y="247650"/>
            <a:ext cx="1952625" cy="923925"/>
          </a:xfrm>
          <a:prstGeom prst="rect">
            <a:avLst/>
          </a:prstGeom>
        </p:spPr>
      </p:pic>
      <p:pic>
        <p:nvPicPr>
          <p:cNvPr id="3" name="Image 1" descr="preencoded.png">    </p:cNvPr>
          <p:cNvPicPr>
            <a:picLocks noChangeAspect="1"/>
          </p:cNvPicPr>
          <p:nvPr/>
        </p:nvPicPr>
        <p:blipFill>
          <a:blip r:embed="rId2"/>
          <a:stretch>
            <a:fillRect/>
          </a:stretch>
        </p:blipFill>
        <p:spPr>
          <a:xfrm>
            <a:off x="15840075" y="9372600"/>
            <a:ext cx="2019300" cy="428625"/>
          </a:xfrm>
          <a:prstGeom prst="rect">
            <a:avLst/>
          </a:prstGeom>
        </p:spPr>
      </p:pic>
      <p:pic>
        <p:nvPicPr>
          <p:cNvPr id="4" name="Image 2" descr="preencoded.png">    </p:cNvPr>
          <p:cNvPicPr>
            <a:picLocks noChangeAspect="1"/>
          </p:cNvPicPr>
          <p:nvPr/>
        </p:nvPicPr>
        <p:blipFill>
          <a:blip r:embed="rId3"/>
          <a:stretch>
            <a:fillRect/>
          </a:stretch>
        </p:blipFill>
        <p:spPr>
          <a:xfrm>
            <a:off x="161925" y="9725025"/>
            <a:ext cx="314325" cy="314325"/>
          </a:xfrm>
          <a:prstGeom prst="rect">
            <a:avLst/>
          </a:prstGeom>
        </p:spPr>
      </p:pic>
      <p:pic>
        <p:nvPicPr>
          <p:cNvPr id="5" name="Image 3" descr="preencoded.png">    </p:cNvPr>
          <p:cNvPicPr>
            <a:picLocks noChangeAspect="1"/>
          </p:cNvPicPr>
          <p:nvPr/>
        </p:nvPicPr>
        <p:blipFill>
          <a:blip r:embed="rId4"/>
          <a:stretch>
            <a:fillRect/>
          </a:stretch>
        </p:blipFill>
        <p:spPr>
          <a:xfrm>
            <a:off x="7162800" y="9467850"/>
            <a:ext cx="219075" cy="209550"/>
          </a:xfrm>
          <a:prstGeom prst="rect">
            <a:avLst/>
          </a:prstGeom>
        </p:spPr>
      </p:pic>
      <p:pic>
        <p:nvPicPr>
          <p:cNvPr id="6" name="Image 4" descr="preencoded.png">    </p:cNvPr>
          <p:cNvPicPr>
            <a:picLocks noChangeAspect="1"/>
          </p:cNvPicPr>
          <p:nvPr/>
        </p:nvPicPr>
        <p:blipFill>
          <a:blip r:embed="rId5"/>
          <a:stretch>
            <a:fillRect/>
          </a:stretch>
        </p:blipFill>
        <p:spPr>
          <a:xfrm>
            <a:off x="3457575" y="5019675"/>
            <a:ext cx="171450" cy="180975"/>
          </a:xfrm>
          <a:prstGeom prst="rect">
            <a:avLst/>
          </a:prstGeom>
        </p:spPr>
      </p:pic>
      <p:pic>
        <p:nvPicPr>
          <p:cNvPr id="7" name="Image 5" descr="preencoded.png">    </p:cNvPr>
          <p:cNvPicPr>
            <a:picLocks noChangeAspect="1"/>
          </p:cNvPicPr>
          <p:nvPr/>
        </p:nvPicPr>
        <p:blipFill>
          <a:blip r:embed="rId6"/>
          <a:stretch>
            <a:fillRect/>
          </a:stretch>
        </p:blipFill>
        <p:spPr>
          <a:xfrm>
            <a:off x="13839825" y="438150"/>
            <a:ext cx="485775" cy="485775"/>
          </a:xfrm>
          <a:prstGeom prst="rect">
            <a:avLst/>
          </a:prstGeom>
        </p:spPr>
      </p:pic>
      <p:pic>
        <p:nvPicPr>
          <p:cNvPr id="8" name="Image 6" descr="preencoded.png">    </p:cNvPr>
          <p:cNvPicPr>
            <a:picLocks noChangeAspect="1"/>
          </p:cNvPicPr>
          <p:nvPr/>
        </p:nvPicPr>
        <p:blipFill>
          <a:blip r:embed="rId7"/>
          <a:stretch>
            <a:fillRect/>
          </a:stretch>
        </p:blipFill>
        <p:spPr>
          <a:xfrm>
            <a:off x="12601575" y="6086475"/>
            <a:ext cx="361950" cy="361950"/>
          </a:xfrm>
          <a:prstGeom prst="rect">
            <a:avLst/>
          </a:prstGeom>
        </p:spPr>
      </p:pic>
      <p:pic>
        <p:nvPicPr>
          <p:cNvPr id="9" name="Image 7" descr="preencoded.png">    </p:cNvPr>
          <p:cNvPicPr>
            <a:picLocks noChangeAspect="1"/>
          </p:cNvPicPr>
          <p:nvPr/>
        </p:nvPicPr>
        <p:blipFill>
          <a:blip r:embed="rId8"/>
          <a:stretch>
            <a:fillRect/>
          </a:stretch>
        </p:blipFill>
        <p:spPr>
          <a:xfrm>
            <a:off x="4705350" y="0"/>
            <a:ext cx="13582650" cy="10287000"/>
          </a:xfrm>
          <a:prstGeom prst="rect">
            <a:avLst/>
          </a:prstGeom>
        </p:spPr>
      </p:pic>
      <p:grpSp>
        <p:nvGrpSpPr>
          <p:cNvPr id="22535"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25996" name="Group"/>
          <p:cNvGrpSpPr/>
          <p:nvPr/>
        </p:nvGrpSpPr>
        <p:grpSpPr>
          <a:xfrm>
            <a:off x="1333500" y="1076325"/>
            <a:ext cx="5905500" cy="3657600"/>
            <a:chOff x="1333500" y="1076325"/>
            <a:chExt cx="5905500" cy="3657600"/>
          </a:xfrm>
        </p:grpSpPr>
        <p:sp>
          <p:nvSpPr>
            <p:cNvPr id="12" name="Shape 1"/>
            <p:cNvSpPr/>
            <p:nvPr/>
          </p:nvSpPr>
          <p:spPr>
            <a:xfrm>
              <a:off x="1333500" y="1076325"/>
              <a:ext cx="5905500" cy="3657600"/>
            </a:xfrm>
            <a:prstGeom prst="roundRect">
              <a:avLst>
                <a:gd name="adj" fmla="val 7813"/>
              </a:avLst>
            </a:prstGeom>
            <a:solidFill>
              <a:srgbClr val="FDD083"/>
            </a:solidFill>
            <a:ln w="38100">
              <a:solidFill>
                <a:srgbClr val="540326"/>
              </a:solidFill>
              <a:prstDash val="solid"/>
            </a:ln>
          </p:spPr>
        </p:sp>
        <p:pic>
          <p:nvPicPr>
            <p:cNvPr id="13" name="Image 9" descr="preencoded.png">    </p:cNvPr>
            <p:cNvPicPr>
              <a:picLocks noChangeAspect="1"/>
            </p:cNvPicPr>
            <p:nvPr/>
          </p:nvPicPr>
          <p:blipFill>
            <a:blip r:embed="rId10"/>
            <a:stretch>
              <a:fillRect/>
            </a:stretch>
          </p:blipFill>
          <p:spPr>
            <a:xfrm>
              <a:off x="3857625" y="1276350"/>
              <a:ext cx="857250" cy="819150"/>
            </a:xfrm>
            <a:prstGeom prst="rect">
              <a:avLst/>
            </a:prstGeom>
          </p:spPr>
        </p:pic>
        <p:grpSp>
          <p:nvGrpSpPr>
            <p:cNvPr id="99845" name="Group"/>
            <p:cNvGrpSpPr/>
            <p:nvPr/>
          </p:nvGrpSpPr>
          <p:grpSpPr>
            <a:xfrm>
              <a:off x="1592580" y="2295525"/>
              <a:ext cx="5387340" cy="2316480"/>
              <a:chOff x="1592580" y="2295525"/>
              <a:chExt cx="5387340" cy="2316480"/>
            </a:xfrm>
          </p:grpSpPr>
          <p:sp>
            <p:nvSpPr>
              <p:cNvPr id="14" name="Text 2"/>
              <p:cNvSpPr/>
              <p:nvPr/>
            </p:nvSpPr>
            <p:spPr>
              <a:xfrm>
                <a:off x="1592580" y="2295525"/>
                <a:ext cx="5387340" cy="731520"/>
              </a:xfrm>
              <a:prstGeom prst="rect">
                <a:avLst/>
              </a:prstGeom>
              <a:noFill/>
              <a:ln/>
            </p:spPr>
            <p:txBody>
              <a:bodyPr wrap="square" lIns="0" tIns="0" rIns="0" bIns="0" rtlCol="0" anchor="t"/>
              <a:lstStyle/>
              <a:p>
                <a:pPr algn="ctr" indent="0" marL="0">
                  <a:buNone/>
                </a:pPr>
                <a:r>
                  <a:rPr lang="en-US" sz="3600" u="none" dirty="0">
                    <a:solidFill>
                      <a:srgbClr val="0E0E0E"/>
                    </a:solidFill>
                    <a:latin typeface="Marcellus" pitchFamily="34" charset="0"/>
                    <a:ea typeface="Marcellus" pitchFamily="34" charset="-122"/>
                    <a:cs typeface="Marcellus" pitchFamily="34" charset="-120"/>
                  </a:rPr>
                  <a:t>Unicorn Sightings</a:t>
                </a:r>
                <a:endParaRPr lang="en-US" sz="3600" dirty="0"/>
              </a:p>
            </p:txBody>
          </p:sp>
          <p:sp>
            <p:nvSpPr>
              <p:cNvPr id="15" name="Text 3"/>
              <p:cNvSpPr/>
              <p:nvPr/>
            </p:nvSpPr>
            <p:spPr>
              <a:xfrm>
                <a:off x="1607820" y="2943225"/>
                <a:ext cx="5356860" cy="1668780"/>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A record of the number of unicorns spotted in the fantasy realm and the beauty and mystery that surrounds these enchanting creatures.</a:t>
                </a:r>
                <a:endParaRPr lang="en-US" sz="2400" dirty="0"/>
              </a:p>
            </p:txBody>
          </p:sp>
        </p:grpSp>
      </p:grpSp>
      <p:grpSp>
        <p:nvGrpSpPr>
          <p:cNvPr id="57254" name="Group"/>
          <p:cNvGrpSpPr/>
          <p:nvPr/>
        </p:nvGrpSpPr>
        <p:grpSpPr>
          <a:xfrm>
            <a:off x="1333500" y="5848350"/>
            <a:ext cx="5905500" cy="3419475"/>
            <a:chOff x="1333500" y="5848350"/>
            <a:chExt cx="5905500" cy="3419475"/>
          </a:xfrm>
        </p:grpSpPr>
        <p:sp>
          <p:nvSpPr>
            <p:cNvPr id="16" name="Shape 4"/>
            <p:cNvSpPr/>
            <p:nvPr/>
          </p:nvSpPr>
          <p:spPr>
            <a:xfrm>
              <a:off x="1333500" y="5848350"/>
              <a:ext cx="5905500" cy="3419475"/>
            </a:xfrm>
            <a:prstGeom prst="roundRect">
              <a:avLst>
                <a:gd name="adj" fmla="val 8938"/>
              </a:avLst>
            </a:prstGeom>
            <a:solidFill>
              <a:srgbClr val="FDD083"/>
            </a:solidFill>
            <a:ln w="38100">
              <a:solidFill>
                <a:srgbClr val="540326"/>
              </a:solidFill>
              <a:prstDash val="solid"/>
            </a:ln>
          </p:spPr>
        </p:sp>
        <p:pic>
          <p:nvPicPr>
            <p:cNvPr id="17" name="Image 10" descr="preencoded.png">    </p:cNvPr>
            <p:cNvPicPr>
              <a:picLocks noChangeAspect="1"/>
            </p:cNvPicPr>
            <p:nvPr/>
          </p:nvPicPr>
          <p:blipFill>
            <a:blip r:embed="rId11"/>
            <a:stretch>
              <a:fillRect/>
            </a:stretch>
          </p:blipFill>
          <p:spPr>
            <a:xfrm>
              <a:off x="3800475" y="6048375"/>
              <a:ext cx="971550" cy="971550"/>
            </a:xfrm>
            <a:prstGeom prst="rect">
              <a:avLst/>
            </a:prstGeom>
          </p:spPr>
        </p:pic>
        <p:grpSp>
          <p:nvGrpSpPr>
            <p:cNvPr id="60370" name="Group"/>
            <p:cNvGrpSpPr/>
            <p:nvPr/>
          </p:nvGrpSpPr>
          <p:grpSpPr>
            <a:xfrm>
              <a:off x="1592580" y="7219950"/>
              <a:ext cx="5387340" cy="1925955"/>
              <a:chOff x="1592580" y="7219950"/>
              <a:chExt cx="5387340" cy="1925955"/>
            </a:xfrm>
          </p:grpSpPr>
          <p:sp>
            <p:nvSpPr>
              <p:cNvPr id="18" name="Text 5"/>
              <p:cNvSpPr/>
              <p:nvPr/>
            </p:nvSpPr>
            <p:spPr>
              <a:xfrm>
                <a:off x="1592580" y="7219950"/>
                <a:ext cx="5387340" cy="731520"/>
              </a:xfrm>
              <a:prstGeom prst="rect">
                <a:avLst/>
              </a:prstGeom>
              <a:noFill/>
              <a:ln/>
            </p:spPr>
            <p:txBody>
              <a:bodyPr wrap="square" lIns="0" tIns="0" rIns="0" bIns="0" rtlCol="0" anchor="t"/>
              <a:lstStyle/>
              <a:p>
                <a:pPr algn="ctr" indent="0" marL="0">
                  <a:buNone/>
                </a:pPr>
                <a:r>
                  <a:rPr lang="en-US" sz="3600" u="none" dirty="0">
                    <a:solidFill>
                      <a:srgbClr val="0E0E0E"/>
                    </a:solidFill>
                    <a:latin typeface="Marcellus" pitchFamily="34" charset="0"/>
                    <a:ea typeface="Marcellus" pitchFamily="34" charset="-122"/>
                    <a:cs typeface="Marcellus" pitchFamily="34" charset="-120"/>
                  </a:rPr>
                  <a:t>Dragon Taming</a:t>
                </a:r>
                <a:endParaRPr lang="en-US" sz="3600" dirty="0"/>
              </a:p>
            </p:txBody>
          </p:sp>
          <p:sp>
            <p:nvSpPr>
              <p:cNvPr id="19" name="Text 6"/>
              <p:cNvSpPr/>
              <p:nvPr/>
            </p:nvSpPr>
            <p:spPr>
              <a:xfrm>
                <a:off x="1607820" y="7867650"/>
                <a:ext cx="5356860" cy="1278255"/>
              </a:xfrm>
              <a:prstGeom prst="rect">
                <a:avLst/>
              </a:prstGeom>
              <a:noFill/>
              <a:ln/>
            </p:spPr>
            <p:txBody>
              <a:bodyPr wrap="square" lIns="0" tIns="0" rIns="0" bIns="0" rtlCol="0" anchor="t"/>
              <a:lstStyle/>
              <a:p>
                <a:pPr algn="ctr" indent="0" marL="0">
                  <a:buNone/>
                </a:pPr>
                <a:r>
                  <a:rPr lang="en-US" sz="2400" u="none" dirty="0">
                    <a:solidFill>
                      <a:srgbClr val="0E0E0E"/>
                    </a:solidFill>
                    <a:latin typeface="Rajdhani" pitchFamily="34" charset="0"/>
                    <a:ea typeface="Rajdhani" pitchFamily="34" charset="-122"/>
                    <a:cs typeface="Rajdhani"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00075" y="9058275"/>
            <a:ext cx="981075" cy="1228725"/>
          </a:xfrm>
          <a:prstGeom prst="rect">
            <a:avLst/>
          </a:prstGeom>
        </p:spPr>
      </p:pic>
      <p:pic>
        <p:nvPicPr>
          <p:cNvPr id="3" name="Image 1" descr="preencoded.png">    </p:cNvPr>
          <p:cNvPicPr>
            <a:picLocks noChangeAspect="1"/>
          </p:cNvPicPr>
          <p:nvPr/>
        </p:nvPicPr>
        <p:blipFill>
          <a:blip r:embed="rId2"/>
          <a:stretch>
            <a:fillRect/>
          </a:stretch>
        </p:blipFill>
        <p:spPr>
          <a:xfrm>
            <a:off x="16992600" y="9010650"/>
            <a:ext cx="885825" cy="1276350"/>
          </a:xfrm>
          <a:prstGeom prst="rect">
            <a:avLst/>
          </a:prstGeom>
        </p:spPr>
      </p:pic>
      <p:pic>
        <p:nvPicPr>
          <p:cNvPr id="4" name="Image 2" descr="preencoded.png">    </p:cNvPr>
          <p:cNvPicPr>
            <a:picLocks noChangeAspect="1"/>
          </p:cNvPicPr>
          <p:nvPr/>
        </p:nvPicPr>
        <p:blipFill>
          <a:blip r:embed="rId3"/>
          <a:stretch>
            <a:fillRect/>
          </a:stretch>
        </p:blipFill>
        <p:spPr>
          <a:xfrm>
            <a:off x="16192500" y="1314450"/>
            <a:ext cx="1685925" cy="361950"/>
          </a:xfrm>
          <a:prstGeom prst="rect">
            <a:avLst/>
          </a:prstGeom>
        </p:spPr>
      </p:pic>
      <p:pic>
        <p:nvPicPr>
          <p:cNvPr id="5" name="Image 3" descr="preencoded.png">    </p:cNvPr>
          <p:cNvPicPr>
            <a:picLocks noChangeAspect="1"/>
          </p:cNvPicPr>
          <p:nvPr/>
        </p:nvPicPr>
        <p:blipFill>
          <a:blip r:embed="rId4"/>
          <a:stretch>
            <a:fillRect/>
          </a:stretch>
        </p:blipFill>
        <p:spPr>
          <a:xfrm>
            <a:off x="247650" y="7229475"/>
            <a:ext cx="1676400" cy="361950"/>
          </a:xfrm>
          <a:prstGeom prst="rect">
            <a:avLst/>
          </a:prstGeom>
        </p:spPr>
      </p:pic>
      <p:pic>
        <p:nvPicPr>
          <p:cNvPr id="6" name="Image 4" descr="preencoded.png">    </p:cNvPr>
          <p:cNvPicPr>
            <a:picLocks noChangeAspect="1"/>
          </p:cNvPicPr>
          <p:nvPr/>
        </p:nvPicPr>
        <p:blipFill>
          <a:blip r:embed="rId5"/>
          <a:stretch>
            <a:fillRect/>
          </a:stretch>
        </p:blipFill>
        <p:spPr>
          <a:xfrm>
            <a:off x="7162800" y="438150"/>
            <a:ext cx="219075" cy="209550"/>
          </a:xfrm>
          <a:prstGeom prst="rect">
            <a:avLst/>
          </a:prstGeom>
        </p:spPr>
      </p:pic>
      <p:pic>
        <p:nvPicPr>
          <p:cNvPr id="7" name="Image 5" descr="preencoded.png">    </p:cNvPr>
          <p:cNvPicPr>
            <a:picLocks noChangeAspect="1"/>
          </p:cNvPicPr>
          <p:nvPr/>
        </p:nvPicPr>
        <p:blipFill>
          <a:blip r:embed="rId6"/>
          <a:stretch>
            <a:fillRect/>
          </a:stretch>
        </p:blipFill>
        <p:spPr>
          <a:xfrm>
            <a:off x="3457575" y="4914900"/>
            <a:ext cx="171450" cy="180975"/>
          </a:xfrm>
          <a:prstGeom prst="rect">
            <a:avLst/>
          </a:prstGeom>
        </p:spPr>
      </p:pic>
      <p:pic>
        <p:nvPicPr>
          <p:cNvPr id="8" name="Image 6" descr="preencoded.png">    </p:cNvPr>
          <p:cNvPicPr>
            <a:picLocks noChangeAspect="1"/>
          </p:cNvPicPr>
          <p:nvPr/>
        </p:nvPicPr>
        <p:blipFill>
          <a:blip r:embed="rId7"/>
          <a:stretch>
            <a:fillRect/>
          </a:stretch>
        </p:blipFill>
        <p:spPr>
          <a:xfrm>
            <a:off x="13839825" y="9191625"/>
            <a:ext cx="485775" cy="485775"/>
          </a:xfrm>
          <a:prstGeom prst="rect">
            <a:avLst/>
          </a:prstGeom>
        </p:spPr>
      </p:pic>
      <p:pic>
        <p:nvPicPr>
          <p:cNvPr id="9" name="Image 7" descr="preencoded.png">    </p:cNvPr>
          <p:cNvPicPr>
            <a:picLocks noChangeAspect="1"/>
          </p:cNvPicPr>
          <p:nvPr/>
        </p:nvPicPr>
        <p:blipFill>
          <a:blip r:embed="rId8"/>
          <a:stretch>
            <a:fillRect/>
          </a:stretch>
        </p:blipFill>
        <p:spPr>
          <a:xfrm>
            <a:off x="12601575" y="3667125"/>
            <a:ext cx="361950" cy="361950"/>
          </a:xfrm>
          <a:prstGeom prst="rect">
            <a:avLst/>
          </a:prstGeom>
        </p:spPr>
      </p:pic>
      <p:grpSp>
        <p:nvGrpSpPr>
          <p:cNvPr id="60272"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83098" name="Group"/>
          <p:cNvGrpSpPr/>
          <p:nvPr/>
        </p:nvGrpSpPr>
        <p:grpSpPr>
          <a:xfrm>
            <a:off x="2200275" y="1038225"/>
            <a:ext cx="6096000" cy="5686425"/>
            <a:chOff x="2200275" y="1038225"/>
            <a:chExt cx="6096000" cy="5686425"/>
          </a:xfrm>
        </p:grpSpPr>
        <p:pic>
          <p:nvPicPr>
            <p:cNvPr id="12" name="Image 9" descr="preencoded.png">    </p:cNvPr>
            <p:cNvPicPr>
              <a:picLocks noChangeAspect="1"/>
            </p:cNvPicPr>
            <p:nvPr/>
          </p:nvPicPr>
          <p:blipFill>
            <a:blip r:embed="rId10"/>
            <a:stretch>
              <a:fillRect/>
            </a:stretch>
          </p:blipFill>
          <p:spPr>
            <a:xfrm>
              <a:off x="2200275" y="1038225"/>
              <a:ext cx="6096000" cy="5686425"/>
            </a:xfrm>
            <a:prstGeom prst="rect">
              <a:avLst/>
            </a:prstGeom>
          </p:spPr>
        </p:pic>
        <p:grpSp>
          <p:nvGrpSpPr>
            <p:cNvPr id="52403" name="Group"/>
            <p:cNvGrpSpPr/>
            <p:nvPr/>
          </p:nvGrpSpPr>
          <p:grpSpPr>
            <a:xfrm>
              <a:off x="2200275" y="7181850"/>
              <a:ext cx="6096000" cy="1028700"/>
              <a:chOff x="2200275" y="7181850"/>
              <a:chExt cx="6096000" cy="1028700"/>
            </a:xfrm>
          </p:grpSpPr>
          <p:sp>
            <p:nvSpPr>
              <p:cNvPr id="13" name="Shape 1"/>
              <p:cNvSpPr/>
              <p:nvPr/>
            </p:nvSpPr>
            <p:spPr>
              <a:xfrm>
                <a:off x="2200275" y="7181850"/>
                <a:ext cx="6096000" cy="1028700"/>
              </a:xfrm>
              <a:prstGeom prst="roundRect">
                <a:avLst>
                  <a:gd name="adj" fmla="val 88889"/>
                </a:avLst>
              </a:prstGeom>
              <a:solidFill>
                <a:srgbClr val="FDD083"/>
              </a:solidFill>
              <a:ln w="38100">
                <a:solidFill>
                  <a:srgbClr val="540326"/>
                </a:solidFill>
                <a:prstDash val="solid"/>
              </a:ln>
            </p:spPr>
          </p:sp>
          <p:sp>
            <p:nvSpPr>
              <p:cNvPr id="14" name="Text 2"/>
              <p:cNvSpPr/>
              <p:nvPr/>
            </p:nvSpPr>
            <p:spPr>
              <a:xfrm>
                <a:off x="2771775" y="7410450"/>
                <a:ext cx="376047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Unicorn Sightings</a:t>
                </a:r>
                <a:endParaRPr lang="en-US" sz="3600" dirty="0"/>
              </a:p>
            </p:txBody>
          </p:sp>
        </p:grpSp>
        <p:grpSp>
          <p:nvGrpSpPr>
            <p:cNvPr id="22744" name="Group"/>
            <p:cNvGrpSpPr/>
            <p:nvPr/>
          </p:nvGrpSpPr>
          <p:grpSpPr>
            <a:xfrm>
              <a:off x="2200275" y="8667750"/>
              <a:ext cx="6156960" cy="887730"/>
              <a:chOff x="2200275" y="8667750"/>
              <a:chExt cx="6156960" cy="887730"/>
            </a:xfrm>
          </p:grpSpPr>
          <p:sp>
            <p:nvSpPr>
              <p:cNvPr id="15" name="Text 3"/>
              <p:cNvSpPr/>
              <p:nvPr/>
            </p:nvSpPr>
            <p:spPr>
              <a:xfrm>
                <a:off x="2200275" y="8667750"/>
                <a:ext cx="6156960"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A record of the number of unicorns spotted in the fantasy realm and the beauty and mystery.</a:t>
                </a:r>
                <a:endParaRPr lang="en-US" sz="2400" dirty="0"/>
              </a:p>
            </p:txBody>
          </p:sp>
        </p:grpSp>
      </p:grpSp>
      <p:grpSp>
        <p:nvGrpSpPr>
          <p:cNvPr id="85123" name="Group"/>
          <p:cNvGrpSpPr/>
          <p:nvPr/>
        </p:nvGrpSpPr>
        <p:grpSpPr>
          <a:xfrm>
            <a:off x="9991725" y="1038225"/>
            <a:ext cx="6096000" cy="5686425"/>
            <a:chOff x="9991725" y="1038225"/>
            <a:chExt cx="6096000" cy="5686425"/>
          </a:xfrm>
        </p:grpSpPr>
        <p:pic>
          <p:nvPicPr>
            <p:cNvPr id="16" name="Image 10" descr="preencoded.png">    </p:cNvPr>
            <p:cNvPicPr>
              <a:picLocks noChangeAspect="1"/>
            </p:cNvPicPr>
            <p:nvPr/>
          </p:nvPicPr>
          <p:blipFill>
            <a:blip r:embed="rId11"/>
            <a:stretch>
              <a:fillRect/>
            </a:stretch>
          </p:blipFill>
          <p:spPr>
            <a:xfrm>
              <a:off x="9991725" y="1038225"/>
              <a:ext cx="6096000" cy="5686425"/>
            </a:xfrm>
            <a:prstGeom prst="rect">
              <a:avLst/>
            </a:prstGeom>
          </p:spPr>
        </p:pic>
        <p:grpSp>
          <p:nvGrpSpPr>
            <p:cNvPr id="85670" name="Group"/>
            <p:cNvGrpSpPr/>
            <p:nvPr/>
          </p:nvGrpSpPr>
          <p:grpSpPr>
            <a:xfrm>
              <a:off x="9991725" y="7181850"/>
              <a:ext cx="6096000" cy="1028700"/>
              <a:chOff x="9991725" y="7181850"/>
              <a:chExt cx="6096000" cy="1028700"/>
            </a:xfrm>
          </p:grpSpPr>
          <p:sp>
            <p:nvSpPr>
              <p:cNvPr id="17" name="Shape 4"/>
              <p:cNvSpPr/>
              <p:nvPr/>
            </p:nvSpPr>
            <p:spPr>
              <a:xfrm>
                <a:off x="9991725" y="7181850"/>
                <a:ext cx="6096000" cy="1028700"/>
              </a:xfrm>
              <a:prstGeom prst="roundRect">
                <a:avLst>
                  <a:gd name="adj" fmla="val 88889"/>
                </a:avLst>
              </a:prstGeom>
              <a:solidFill>
                <a:srgbClr val="FDD083"/>
              </a:solidFill>
              <a:ln w="38100">
                <a:solidFill>
                  <a:srgbClr val="540326"/>
                </a:solidFill>
                <a:prstDash val="solid"/>
              </a:ln>
            </p:spPr>
          </p:sp>
          <p:sp>
            <p:nvSpPr>
              <p:cNvPr id="18" name="Text 5"/>
              <p:cNvSpPr/>
              <p:nvPr/>
            </p:nvSpPr>
            <p:spPr>
              <a:xfrm>
                <a:off x="10563225" y="7410450"/>
                <a:ext cx="3350895"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Dragon Taming</a:t>
                </a:r>
                <a:endParaRPr lang="en-US" sz="3600" dirty="0"/>
              </a:p>
            </p:txBody>
          </p:sp>
        </p:grpSp>
        <p:grpSp>
          <p:nvGrpSpPr>
            <p:cNvPr id="36186" name="Group"/>
            <p:cNvGrpSpPr/>
            <p:nvPr/>
          </p:nvGrpSpPr>
          <p:grpSpPr>
            <a:xfrm>
              <a:off x="9991725" y="8667750"/>
              <a:ext cx="6156960" cy="887730"/>
              <a:chOff x="9991725" y="8667750"/>
              <a:chExt cx="6156960" cy="887730"/>
            </a:xfrm>
          </p:grpSpPr>
          <p:sp>
            <p:nvSpPr>
              <p:cNvPr id="19" name="Text 6"/>
              <p:cNvSpPr/>
              <p:nvPr/>
            </p:nvSpPr>
            <p:spPr>
              <a:xfrm>
                <a:off x="9991725" y="8667750"/>
                <a:ext cx="6156960"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A closer look at the art of taming dragons and the adventurers who take on these creatures.</a:t>
                </a:r>
                <a:endParaRPr lang="en-US" sz="2400" dirty="0"/>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0401300" y="9467850"/>
            <a:ext cx="219075" cy="209550"/>
          </a:xfrm>
          <a:prstGeom prst="rect">
            <a:avLst/>
          </a:prstGeom>
        </p:spPr>
      </p:pic>
      <p:pic>
        <p:nvPicPr>
          <p:cNvPr id="3" name="Image 1" descr="preencoded.png">    </p:cNvPr>
          <p:cNvPicPr>
            <a:picLocks noChangeAspect="1"/>
          </p:cNvPicPr>
          <p:nvPr/>
        </p:nvPicPr>
        <p:blipFill>
          <a:blip r:embed="rId2"/>
          <a:stretch>
            <a:fillRect/>
          </a:stretch>
        </p:blipFill>
        <p:spPr>
          <a:xfrm rot="10800000">
            <a:off x="16868775" y="4391025"/>
            <a:ext cx="171450" cy="180975"/>
          </a:xfrm>
          <a:prstGeom prst="rect">
            <a:avLst/>
          </a:prstGeom>
        </p:spPr>
      </p:pic>
      <p:pic>
        <p:nvPicPr>
          <p:cNvPr id="4" name="Image 2" descr="preencoded.png">    </p:cNvPr>
          <p:cNvPicPr>
            <a:picLocks noChangeAspect="1"/>
          </p:cNvPicPr>
          <p:nvPr/>
        </p:nvPicPr>
        <p:blipFill>
          <a:blip r:embed="rId3"/>
          <a:stretch>
            <a:fillRect/>
          </a:stretch>
        </p:blipFill>
        <p:spPr>
          <a:xfrm rot="10800000">
            <a:off x="3457575" y="438150"/>
            <a:ext cx="485775" cy="485775"/>
          </a:xfrm>
          <a:prstGeom prst="rect">
            <a:avLst/>
          </a:prstGeom>
        </p:spPr>
      </p:pic>
      <p:pic>
        <p:nvPicPr>
          <p:cNvPr id="5" name="Image 3" descr="preencoded.png">    </p:cNvPr>
          <p:cNvPicPr>
            <a:picLocks noChangeAspect="1"/>
          </p:cNvPicPr>
          <p:nvPr/>
        </p:nvPicPr>
        <p:blipFill>
          <a:blip r:embed="rId4"/>
          <a:stretch>
            <a:fillRect/>
          </a:stretch>
        </p:blipFill>
        <p:spPr>
          <a:xfrm rot="10800000">
            <a:off x="1847850" y="9105900"/>
            <a:ext cx="361950" cy="361950"/>
          </a:xfrm>
          <a:prstGeom prst="rect">
            <a:avLst/>
          </a:prstGeom>
        </p:spPr>
      </p:pic>
      <p:pic>
        <p:nvPicPr>
          <p:cNvPr id="6" name="Image 4" descr="preencoded.png">    </p:cNvPr>
          <p:cNvPicPr>
            <a:picLocks noChangeAspect="1"/>
          </p:cNvPicPr>
          <p:nvPr/>
        </p:nvPicPr>
        <p:blipFill>
          <a:blip r:embed="rId5"/>
          <a:stretch>
            <a:fillRect/>
          </a:stretch>
        </p:blipFill>
        <p:spPr>
          <a:xfrm rot="10800000">
            <a:off x="16897350" y="9058275"/>
            <a:ext cx="981075" cy="1228725"/>
          </a:xfrm>
          <a:prstGeom prst="rect">
            <a:avLst/>
          </a:prstGeom>
        </p:spPr>
      </p:pic>
      <p:pic>
        <p:nvPicPr>
          <p:cNvPr id="7" name="Image 5" descr="preencoded.png">    </p:cNvPr>
          <p:cNvPicPr>
            <a:picLocks noChangeAspect="1"/>
          </p:cNvPicPr>
          <p:nvPr/>
        </p:nvPicPr>
        <p:blipFill>
          <a:blip r:embed="rId6"/>
          <a:stretch>
            <a:fillRect/>
          </a:stretch>
        </p:blipFill>
        <p:spPr>
          <a:xfrm rot="10800000">
            <a:off x="600075" y="9010650"/>
            <a:ext cx="885825" cy="1276350"/>
          </a:xfrm>
          <a:prstGeom prst="rect">
            <a:avLst/>
          </a:prstGeom>
        </p:spPr>
      </p:pic>
      <p:pic>
        <p:nvPicPr>
          <p:cNvPr id="8" name="Image 6" descr="preencoded.png">    </p:cNvPr>
          <p:cNvPicPr>
            <a:picLocks noChangeAspect="1"/>
          </p:cNvPicPr>
          <p:nvPr/>
        </p:nvPicPr>
        <p:blipFill>
          <a:blip r:embed="rId7"/>
          <a:stretch>
            <a:fillRect/>
          </a:stretch>
        </p:blipFill>
        <p:spPr>
          <a:xfrm>
            <a:off x="13782675" y="1752600"/>
            <a:ext cx="1952625" cy="923925"/>
          </a:xfrm>
          <a:prstGeom prst="rect">
            <a:avLst/>
          </a:prstGeom>
        </p:spPr>
      </p:pic>
      <p:pic>
        <p:nvPicPr>
          <p:cNvPr id="9" name="Image 7" descr="preencoded.png">    </p:cNvPr>
          <p:cNvPicPr>
            <a:picLocks noChangeAspect="1"/>
          </p:cNvPicPr>
          <p:nvPr/>
        </p:nvPicPr>
        <p:blipFill>
          <a:blip r:embed="rId8"/>
          <a:stretch>
            <a:fillRect/>
          </a:stretch>
        </p:blipFill>
        <p:spPr>
          <a:xfrm>
            <a:off x="2466975" y="4191000"/>
            <a:ext cx="1476375" cy="695325"/>
          </a:xfrm>
          <a:prstGeom prst="rect">
            <a:avLst/>
          </a:prstGeom>
        </p:spPr>
      </p:pic>
      <p:pic>
        <p:nvPicPr>
          <p:cNvPr id="10" name="Image 8" descr="preencoded.png">    </p:cNvPr>
          <p:cNvPicPr>
            <a:picLocks noChangeAspect="1"/>
          </p:cNvPicPr>
          <p:nvPr/>
        </p:nvPicPr>
        <p:blipFill>
          <a:blip r:embed="rId9"/>
          <a:stretch>
            <a:fillRect/>
          </a:stretch>
        </p:blipFill>
        <p:spPr>
          <a:xfrm>
            <a:off x="1247775" y="1333500"/>
            <a:ext cx="476250" cy="1771650"/>
          </a:xfrm>
          <a:prstGeom prst="rect">
            <a:avLst/>
          </a:prstGeom>
        </p:spPr>
      </p:pic>
      <p:grpSp>
        <p:nvGrpSpPr>
          <p:cNvPr id="39717" name="Group"/>
          <p:cNvGrpSpPr/>
          <p:nvPr/>
        </p:nvGrpSpPr>
        <p:grpSpPr>
          <a:xfrm>
            <a:off x="17235487" y="8456817"/>
            <a:ext cx="1463470" cy="1601583"/>
            <a:chOff x="17235487" y="8456817"/>
            <a:chExt cx="1463470" cy="1601583"/>
          </a:xfrm>
        </p:grpSpPr>
        <p:pic>
          <p:nvPicPr>
            <p:cNvPr id="11" name="Image 9" descr="preencoded.png">    </p:cNvPr>
            <p:cNvPicPr>
              <a:picLocks noChangeAspect="1"/>
            </p:cNvPicPr>
            <p:nvPr/>
          </p:nvPicPr>
          <p:blipFill>
            <a:blip r:embed="rId10"/>
            <a:stretch>
              <a:fillRect/>
            </a:stretch>
          </p:blipFill>
          <p:spPr>
            <a:xfrm>
              <a:off x="17640300" y="9525000"/>
              <a:ext cx="533400" cy="533400"/>
            </a:xfrm>
            <a:prstGeom prst="rect">
              <a:avLst/>
            </a:prstGeom>
          </p:spPr>
        </p:pic>
        <p:sp>
          <p:nvSpPr>
            <p:cNvPr id="12"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pic>
        <p:nvPicPr>
          <p:cNvPr id="13" name="Image 10" descr="preencoded.png">    </p:cNvPr>
          <p:cNvPicPr>
            <a:picLocks noChangeAspect="1"/>
          </p:cNvPicPr>
          <p:nvPr/>
        </p:nvPicPr>
        <p:blipFill>
          <a:blip r:embed="rId11"/>
          <a:stretch>
            <a:fillRect/>
          </a:stretch>
        </p:blipFill>
        <p:spPr>
          <a:xfrm>
            <a:off x="1990725" y="393681"/>
            <a:ext cx="4550664" cy="3417354"/>
          </a:xfrm>
          <a:prstGeom prst="rect">
            <a:avLst/>
          </a:prstGeom>
        </p:spPr>
      </p:pic>
      <p:grpSp>
        <p:nvGrpSpPr>
          <p:cNvPr id="35510" name="Group"/>
          <p:cNvGrpSpPr/>
          <p:nvPr/>
        </p:nvGrpSpPr>
        <p:grpSpPr>
          <a:xfrm>
            <a:off x="5838825" y="2524125"/>
            <a:ext cx="6739890" cy="5349240"/>
            <a:chOff x="5838825" y="2524125"/>
            <a:chExt cx="6739890" cy="5349240"/>
          </a:xfrm>
        </p:grpSpPr>
        <p:sp>
          <p:nvSpPr>
            <p:cNvPr id="14" name="Text 1"/>
            <p:cNvSpPr/>
            <p:nvPr/>
          </p:nvSpPr>
          <p:spPr>
            <a:xfrm>
              <a:off x="5838825" y="2524125"/>
              <a:ext cx="6711315" cy="47320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15" name="Text 2"/>
            <p:cNvSpPr/>
            <p:nvPr/>
          </p:nvSpPr>
          <p:spPr>
            <a:xfrm>
              <a:off x="9439275" y="7324725"/>
              <a:ext cx="3139440" cy="548640"/>
            </a:xfrm>
            <a:prstGeom prst="rect">
              <a:avLst/>
            </a:prstGeom>
            <a:noFill/>
            <a:ln/>
          </p:spPr>
          <p:txBody>
            <a:bodyPr wrap="square" lIns="0" tIns="0" rIns="0" bIns="0" rtlCol="0" anchor="t"/>
            <a:lstStyle/>
            <a:p>
              <a:pPr algn="l" indent="0" marL="0">
                <a:buNone/>
              </a:pPr>
              <a:r>
                <a:rPr lang="en-US" sz="2700" u="none" dirty="0">
                  <a:solidFill>
                    <a:srgbClr val="0E0E0E"/>
                  </a:solidFill>
                  <a:latin typeface="Marcellus" pitchFamily="34" charset="0"/>
                  <a:ea typeface="Marcellus" pitchFamily="34" charset="-122"/>
                  <a:cs typeface="Marcellus" pitchFamily="34" charset="-120"/>
                </a:rPr>
                <a:t>The Dream Weaver</a:t>
              </a:r>
              <a:endParaRPr lang="en-US" sz="2700" dirty="0"/>
            </a:p>
          </p:txBody>
        </p:sp>
      </p:grpSp>
      <p:pic>
        <p:nvPicPr>
          <p:cNvPr id="16" name="Image 11" descr="preencoded.png">    </p:cNvPr>
          <p:cNvPicPr>
            <a:picLocks noChangeAspect="1"/>
          </p:cNvPicPr>
          <p:nvPr/>
        </p:nvPicPr>
        <p:blipFill>
          <a:blip r:embed="rId12"/>
          <a:stretch>
            <a:fillRect/>
          </a:stretch>
        </p:blipFill>
        <p:spPr>
          <a:xfrm>
            <a:off x="12211050" y="1219200"/>
            <a:ext cx="5429250" cy="83534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076450" y="1152525"/>
            <a:ext cx="13754100" cy="9134475"/>
          </a:xfrm>
          <a:prstGeom prst="rect">
            <a:avLst/>
          </a:prstGeom>
        </p:spPr>
      </p:pic>
      <p:pic>
        <p:nvPicPr>
          <p:cNvPr id="3" name="Image 1" descr="preencoded.png">    </p:cNvPr>
          <p:cNvPicPr>
            <a:picLocks noChangeAspect="1"/>
          </p:cNvPicPr>
          <p:nvPr/>
        </p:nvPicPr>
        <p:blipFill>
          <a:blip r:embed="rId2"/>
          <a:stretch>
            <a:fillRect/>
          </a:stretch>
        </p:blipFill>
        <p:spPr>
          <a:xfrm>
            <a:off x="7667625" y="438150"/>
            <a:ext cx="219075" cy="209550"/>
          </a:xfrm>
          <a:prstGeom prst="rect">
            <a:avLst/>
          </a:prstGeom>
        </p:spPr>
      </p:pic>
      <p:pic>
        <p:nvPicPr>
          <p:cNvPr id="4" name="Image 2" descr="preencoded.png">    </p:cNvPr>
          <p:cNvPicPr>
            <a:picLocks noChangeAspect="1"/>
          </p:cNvPicPr>
          <p:nvPr/>
        </p:nvPicPr>
        <p:blipFill>
          <a:blip r:embed="rId3"/>
          <a:stretch>
            <a:fillRect/>
          </a:stretch>
        </p:blipFill>
        <p:spPr>
          <a:xfrm>
            <a:off x="1095375" y="6048375"/>
            <a:ext cx="171450" cy="180975"/>
          </a:xfrm>
          <a:prstGeom prst="rect">
            <a:avLst/>
          </a:prstGeom>
        </p:spPr>
      </p:pic>
      <p:pic>
        <p:nvPicPr>
          <p:cNvPr id="5" name="Image 3" descr="preencoded.png">    </p:cNvPr>
          <p:cNvPicPr>
            <a:picLocks noChangeAspect="1"/>
          </p:cNvPicPr>
          <p:nvPr/>
        </p:nvPicPr>
        <p:blipFill>
          <a:blip r:embed="rId4"/>
          <a:stretch>
            <a:fillRect/>
          </a:stretch>
        </p:blipFill>
        <p:spPr>
          <a:xfrm>
            <a:off x="14344650" y="9191625"/>
            <a:ext cx="485775" cy="485775"/>
          </a:xfrm>
          <a:prstGeom prst="rect">
            <a:avLst/>
          </a:prstGeom>
        </p:spPr>
      </p:pic>
      <p:pic>
        <p:nvPicPr>
          <p:cNvPr id="6" name="Image 4" descr="preencoded.png">    </p:cNvPr>
          <p:cNvPicPr>
            <a:picLocks noChangeAspect="1"/>
          </p:cNvPicPr>
          <p:nvPr/>
        </p:nvPicPr>
        <p:blipFill>
          <a:blip r:embed="rId5"/>
          <a:stretch>
            <a:fillRect/>
          </a:stretch>
        </p:blipFill>
        <p:spPr>
          <a:xfrm>
            <a:off x="17335500" y="1152525"/>
            <a:ext cx="361950" cy="361950"/>
          </a:xfrm>
          <a:prstGeom prst="rect">
            <a:avLst/>
          </a:prstGeom>
        </p:spPr>
      </p:pic>
      <p:pic>
        <p:nvPicPr>
          <p:cNvPr id="7" name="Image 5" descr="preencoded.png">    </p:cNvPr>
          <p:cNvPicPr>
            <a:picLocks noChangeAspect="1"/>
          </p:cNvPicPr>
          <p:nvPr/>
        </p:nvPicPr>
        <p:blipFill>
          <a:blip r:embed="rId6"/>
          <a:stretch>
            <a:fillRect/>
          </a:stretch>
        </p:blipFill>
        <p:spPr>
          <a:xfrm rot="10800000">
            <a:off x="342900" y="485775"/>
            <a:ext cx="2514600" cy="1333500"/>
          </a:xfrm>
          <a:prstGeom prst="rect">
            <a:avLst/>
          </a:prstGeom>
        </p:spPr>
      </p:pic>
      <p:grpSp>
        <p:nvGrpSpPr>
          <p:cNvPr id="67799" name="Group"/>
          <p:cNvGrpSpPr/>
          <p:nvPr/>
        </p:nvGrpSpPr>
        <p:grpSpPr>
          <a:xfrm>
            <a:off x="17235487" y="8456817"/>
            <a:ext cx="1463470" cy="1601583"/>
            <a:chOff x="17235487" y="8456817"/>
            <a:chExt cx="1463470" cy="1601583"/>
          </a:xfrm>
        </p:grpSpPr>
        <p:pic>
          <p:nvPicPr>
            <p:cNvPr id="8" name="Image 6" descr="preencoded.png">    </p:cNvPr>
            <p:cNvPicPr>
              <a:picLocks noChangeAspect="1"/>
            </p:cNvPicPr>
            <p:nvPr/>
          </p:nvPicPr>
          <p:blipFill>
            <a:blip r:embed="rId7"/>
            <a:stretch>
              <a:fillRect/>
            </a:stretch>
          </p:blipFill>
          <p:spPr>
            <a:xfrm>
              <a:off x="17640300" y="9525000"/>
              <a:ext cx="533400" cy="533400"/>
            </a:xfrm>
            <a:prstGeom prst="rect">
              <a:avLst/>
            </a:prstGeom>
          </p:spPr>
        </p:pic>
        <p:sp>
          <p:nvSpPr>
            <p:cNvPr id="9"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71620" name="Group"/>
          <p:cNvGrpSpPr/>
          <p:nvPr/>
        </p:nvGrpSpPr>
        <p:grpSpPr>
          <a:xfrm>
            <a:off x="809625" y="1905000"/>
            <a:ext cx="5347335" cy="887730"/>
            <a:chOff x="809625" y="1905000"/>
            <a:chExt cx="5347335" cy="887730"/>
          </a:xfrm>
        </p:grpSpPr>
        <p:grpSp>
          <p:nvGrpSpPr>
            <p:cNvPr id="86863" name="Group"/>
            <p:cNvGrpSpPr/>
            <p:nvPr/>
          </p:nvGrpSpPr>
          <p:grpSpPr>
            <a:xfrm>
              <a:off x="809625" y="647700"/>
              <a:ext cx="5286375" cy="1028700"/>
              <a:chOff x="809625" y="647700"/>
              <a:chExt cx="5286375" cy="1028700"/>
            </a:xfrm>
          </p:grpSpPr>
          <p:sp>
            <p:nvSpPr>
              <p:cNvPr id="10" name="Shape 1"/>
              <p:cNvSpPr/>
              <p:nvPr/>
            </p:nvSpPr>
            <p:spPr>
              <a:xfrm>
                <a:off x="809625" y="647700"/>
                <a:ext cx="5286375" cy="1028700"/>
              </a:xfrm>
              <a:prstGeom prst="roundRect">
                <a:avLst>
                  <a:gd name="adj" fmla="val 88889"/>
                </a:avLst>
              </a:prstGeom>
              <a:solidFill>
                <a:srgbClr val="FDD083"/>
              </a:solidFill>
              <a:ln w="38100">
                <a:solidFill>
                  <a:srgbClr val="540326"/>
                </a:solidFill>
                <a:prstDash val="solid"/>
              </a:ln>
            </p:spPr>
          </p:sp>
          <p:sp>
            <p:nvSpPr>
              <p:cNvPr id="11" name="Text 2"/>
              <p:cNvSpPr/>
              <p:nvPr/>
            </p:nvSpPr>
            <p:spPr>
              <a:xfrm>
                <a:off x="1381125" y="876300"/>
                <a:ext cx="3350895"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Dragon Taming </a:t>
                </a:r>
                <a:endParaRPr lang="en-US" sz="3600" dirty="0"/>
              </a:p>
            </p:txBody>
          </p:sp>
        </p:grpSp>
        <p:sp>
          <p:nvSpPr>
            <p:cNvPr id="12" name="Text 3"/>
            <p:cNvSpPr/>
            <p:nvPr/>
          </p:nvSpPr>
          <p:spPr>
            <a:xfrm>
              <a:off x="809625" y="1905000"/>
              <a:ext cx="5347335"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A guide to taming and caring for dragons in the realm of magic.</a:t>
              </a:r>
              <a:endParaRPr lang="en-US" sz="2400" dirty="0"/>
            </a:p>
          </p:txBody>
        </p:sp>
      </p:grpSp>
      <p:grpSp>
        <p:nvGrpSpPr>
          <p:cNvPr id="78995" name="Group"/>
          <p:cNvGrpSpPr/>
          <p:nvPr/>
        </p:nvGrpSpPr>
        <p:grpSpPr>
          <a:xfrm>
            <a:off x="6505575" y="1905000"/>
            <a:ext cx="5347335" cy="887730"/>
            <a:chOff x="6505575" y="1905000"/>
            <a:chExt cx="5347335" cy="887730"/>
          </a:xfrm>
        </p:grpSpPr>
        <p:grpSp>
          <p:nvGrpSpPr>
            <p:cNvPr id="58323" name="Group"/>
            <p:cNvGrpSpPr/>
            <p:nvPr/>
          </p:nvGrpSpPr>
          <p:grpSpPr>
            <a:xfrm>
              <a:off x="6505575" y="647700"/>
              <a:ext cx="5286375" cy="1028700"/>
              <a:chOff x="6505575" y="647700"/>
              <a:chExt cx="5286375" cy="1028700"/>
            </a:xfrm>
          </p:grpSpPr>
          <p:sp>
            <p:nvSpPr>
              <p:cNvPr id="13" name="Shape 4"/>
              <p:cNvSpPr/>
              <p:nvPr/>
            </p:nvSpPr>
            <p:spPr>
              <a:xfrm>
                <a:off x="6505575" y="647700"/>
                <a:ext cx="5286375" cy="1028700"/>
              </a:xfrm>
              <a:prstGeom prst="roundRect">
                <a:avLst>
                  <a:gd name="adj" fmla="val 88889"/>
                </a:avLst>
              </a:prstGeom>
              <a:solidFill>
                <a:srgbClr val="FFC299"/>
              </a:solidFill>
              <a:ln w="38100">
                <a:solidFill>
                  <a:srgbClr val="540326"/>
                </a:solidFill>
                <a:prstDash val="solid"/>
              </a:ln>
            </p:spPr>
          </p:sp>
          <p:sp>
            <p:nvSpPr>
              <p:cNvPr id="14" name="Text 5"/>
              <p:cNvSpPr/>
              <p:nvPr/>
            </p:nvSpPr>
            <p:spPr>
              <a:xfrm>
                <a:off x="7077075" y="876300"/>
                <a:ext cx="4084320"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The Art of Unicorn</a:t>
                </a:r>
                <a:endParaRPr lang="en-US" sz="3600" dirty="0"/>
              </a:p>
            </p:txBody>
          </p:sp>
        </p:grpSp>
        <p:sp>
          <p:nvSpPr>
            <p:cNvPr id="15" name="Text 6"/>
            <p:cNvSpPr/>
            <p:nvPr/>
          </p:nvSpPr>
          <p:spPr>
            <a:xfrm>
              <a:off x="6505575" y="1905000"/>
              <a:ext cx="5347335"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Tips and tricks for spotting the elusive unicorns in their natural habitat.</a:t>
              </a:r>
              <a:endParaRPr lang="en-US" sz="2400" dirty="0"/>
            </a:p>
          </p:txBody>
        </p:sp>
      </p:grpSp>
      <p:grpSp>
        <p:nvGrpSpPr>
          <p:cNvPr id="99047" name="Group"/>
          <p:cNvGrpSpPr/>
          <p:nvPr/>
        </p:nvGrpSpPr>
        <p:grpSpPr>
          <a:xfrm>
            <a:off x="12201525" y="1905000"/>
            <a:ext cx="5347335" cy="887730"/>
            <a:chOff x="12201525" y="1905000"/>
            <a:chExt cx="5347335" cy="887730"/>
          </a:xfrm>
        </p:grpSpPr>
        <p:grpSp>
          <p:nvGrpSpPr>
            <p:cNvPr id="45290" name="Group"/>
            <p:cNvGrpSpPr/>
            <p:nvPr/>
          </p:nvGrpSpPr>
          <p:grpSpPr>
            <a:xfrm>
              <a:off x="12201525" y="647700"/>
              <a:ext cx="5286375" cy="1028700"/>
              <a:chOff x="12201525" y="647700"/>
              <a:chExt cx="5286375" cy="1028700"/>
            </a:xfrm>
          </p:grpSpPr>
          <p:sp>
            <p:nvSpPr>
              <p:cNvPr id="16" name="Shape 7"/>
              <p:cNvSpPr/>
              <p:nvPr/>
            </p:nvSpPr>
            <p:spPr>
              <a:xfrm>
                <a:off x="12201525" y="647700"/>
                <a:ext cx="5286375" cy="1028700"/>
              </a:xfrm>
              <a:prstGeom prst="roundRect">
                <a:avLst>
                  <a:gd name="adj" fmla="val 88889"/>
                </a:avLst>
              </a:prstGeom>
              <a:solidFill>
                <a:srgbClr val="FDD083"/>
              </a:solidFill>
              <a:ln w="38100">
                <a:solidFill>
                  <a:srgbClr val="540326"/>
                </a:solidFill>
                <a:prstDash val="solid"/>
              </a:ln>
            </p:spPr>
          </p:sp>
          <p:sp>
            <p:nvSpPr>
              <p:cNvPr id="17" name="Text 8"/>
              <p:cNvSpPr/>
              <p:nvPr/>
            </p:nvSpPr>
            <p:spPr>
              <a:xfrm>
                <a:off x="12773025" y="876300"/>
                <a:ext cx="3350895" cy="731520"/>
              </a:xfrm>
              <a:prstGeom prst="rect">
                <a:avLst/>
              </a:prstGeom>
              <a:noFill/>
              <a:ln/>
            </p:spPr>
            <p:txBody>
              <a:bodyPr wrap="square" lIns="0" tIns="0" rIns="0" bIns="0" rtlCol="0" anchor="t"/>
              <a:lstStyle/>
              <a:p>
                <a:pPr algn="l" indent="0" marL="0">
                  <a:buNone/>
                </a:pPr>
                <a:r>
                  <a:rPr lang="en-US" sz="3600" u="none" dirty="0">
                    <a:solidFill>
                      <a:srgbClr val="0E0E0E"/>
                    </a:solidFill>
                    <a:latin typeface="Marcellus" pitchFamily="34" charset="0"/>
                    <a:ea typeface="Marcellus" pitchFamily="34" charset="-122"/>
                    <a:cs typeface="Marcellus" pitchFamily="34" charset="-120"/>
                  </a:rPr>
                  <a:t>Dragon Taming </a:t>
                </a:r>
                <a:endParaRPr lang="en-US" sz="3600" dirty="0"/>
              </a:p>
            </p:txBody>
          </p:sp>
        </p:grpSp>
        <p:sp>
          <p:nvSpPr>
            <p:cNvPr id="18" name="Text 9"/>
            <p:cNvSpPr/>
            <p:nvPr/>
          </p:nvSpPr>
          <p:spPr>
            <a:xfrm>
              <a:off x="12201525" y="1905000"/>
              <a:ext cx="5347335"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A guide to taming and caring for dragons in the realm of magic.</a:t>
              </a:r>
              <a:endParaRPr lang="en-US" sz="24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4D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95275" y="247650"/>
            <a:ext cx="1952625" cy="923925"/>
          </a:xfrm>
          <a:prstGeom prst="rect">
            <a:avLst/>
          </a:prstGeom>
        </p:spPr>
      </p:pic>
      <p:pic>
        <p:nvPicPr>
          <p:cNvPr id="3" name="Image 1" descr="preencoded.png">    </p:cNvPr>
          <p:cNvPicPr>
            <a:picLocks noChangeAspect="1"/>
          </p:cNvPicPr>
          <p:nvPr/>
        </p:nvPicPr>
        <p:blipFill>
          <a:blip r:embed="rId2"/>
          <a:stretch>
            <a:fillRect/>
          </a:stretch>
        </p:blipFill>
        <p:spPr>
          <a:xfrm>
            <a:off x="15840075" y="9372600"/>
            <a:ext cx="2019300" cy="428625"/>
          </a:xfrm>
          <a:prstGeom prst="rect">
            <a:avLst/>
          </a:prstGeom>
        </p:spPr>
      </p:pic>
      <p:pic>
        <p:nvPicPr>
          <p:cNvPr id="4" name="Image 2" descr="preencoded.png">    </p:cNvPr>
          <p:cNvPicPr>
            <a:picLocks noChangeAspect="1"/>
          </p:cNvPicPr>
          <p:nvPr/>
        </p:nvPicPr>
        <p:blipFill>
          <a:blip r:embed="rId3"/>
          <a:stretch>
            <a:fillRect/>
          </a:stretch>
        </p:blipFill>
        <p:spPr>
          <a:xfrm>
            <a:off x="161925" y="9725025"/>
            <a:ext cx="314325" cy="314325"/>
          </a:xfrm>
          <a:prstGeom prst="rect">
            <a:avLst/>
          </a:prstGeom>
        </p:spPr>
      </p:pic>
      <p:pic>
        <p:nvPicPr>
          <p:cNvPr id="5" name="Image 3" descr="preencoded.png">    </p:cNvPr>
          <p:cNvPicPr>
            <a:picLocks noChangeAspect="1"/>
          </p:cNvPicPr>
          <p:nvPr/>
        </p:nvPicPr>
        <p:blipFill>
          <a:blip r:embed="rId4"/>
          <a:stretch>
            <a:fillRect/>
          </a:stretch>
        </p:blipFill>
        <p:spPr>
          <a:xfrm>
            <a:off x="7162800" y="9467850"/>
            <a:ext cx="219075" cy="209550"/>
          </a:xfrm>
          <a:prstGeom prst="rect">
            <a:avLst/>
          </a:prstGeom>
        </p:spPr>
      </p:pic>
      <p:pic>
        <p:nvPicPr>
          <p:cNvPr id="6" name="Image 4" descr="preencoded.png">    </p:cNvPr>
          <p:cNvPicPr>
            <a:picLocks noChangeAspect="1"/>
          </p:cNvPicPr>
          <p:nvPr/>
        </p:nvPicPr>
        <p:blipFill>
          <a:blip r:embed="rId5"/>
          <a:stretch>
            <a:fillRect/>
          </a:stretch>
        </p:blipFill>
        <p:spPr>
          <a:xfrm>
            <a:off x="13839825" y="438150"/>
            <a:ext cx="485775" cy="485775"/>
          </a:xfrm>
          <a:prstGeom prst="rect">
            <a:avLst/>
          </a:prstGeom>
        </p:spPr>
      </p:pic>
      <p:pic>
        <p:nvPicPr>
          <p:cNvPr id="7" name="Image 5" descr="preencoded.png">    </p:cNvPr>
          <p:cNvPicPr>
            <a:picLocks noChangeAspect="1"/>
          </p:cNvPicPr>
          <p:nvPr/>
        </p:nvPicPr>
        <p:blipFill>
          <a:blip r:embed="rId6"/>
          <a:stretch>
            <a:fillRect/>
          </a:stretch>
        </p:blipFill>
        <p:spPr>
          <a:xfrm>
            <a:off x="12601575" y="6086475"/>
            <a:ext cx="361950" cy="361950"/>
          </a:xfrm>
          <a:prstGeom prst="rect">
            <a:avLst/>
          </a:prstGeom>
        </p:spPr>
      </p:pic>
      <p:grpSp>
        <p:nvGrpSpPr>
          <p:cNvPr id="62926" name="Group"/>
          <p:cNvGrpSpPr/>
          <p:nvPr/>
        </p:nvGrpSpPr>
        <p:grpSpPr>
          <a:xfrm>
            <a:off x="2624138" y="819150"/>
            <a:ext cx="13058775" cy="1447800"/>
            <a:chOff x="2624138" y="819150"/>
            <a:chExt cx="13058775" cy="1447800"/>
          </a:xfrm>
        </p:grpSpPr>
        <p:sp>
          <p:nvSpPr>
            <p:cNvPr id="8" name="Shape 0"/>
            <p:cNvSpPr/>
            <p:nvPr/>
          </p:nvSpPr>
          <p:spPr>
            <a:xfrm>
              <a:off x="2624138" y="819150"/>
              <a:ext cx="13058775" cy="1409700"/>
            </a:xfrm>
            <a:prstGeom prst="roundRect">
              <a:avLst>
                <a:gd name="adj" fmla="val 64865"/>
              </a:avLst>
            </a:prstGeom>
            <a:solidFill>
              <a:srgbClr val="FDD083"/>
            </a:solidFill>
            <a:ln w="76200">
              <a:solidFill>
                <a:srgbClr val="540326"/>
              </a:solidFill>
              <a:prstDash val="solid"/>
            </a:ln>
          </p:spPr>
        </p:sp>
        <p:sp>
          <p:nvSpPr>
            <p:cNvPr id="9" name="Text 1"/>
            <p:cNvSpPr/>
            <p:nvPr/>
          </p:nvSpPr>
          <p:spPr>
            <a:xfrm>
              <a:off x="3195638" y="1047750"/>
              <a:ext cx="12182475" cy="1219200"/>
            </a:xfrm>
            <a:prstGeom prst="rect">
              <a:avLst/>
            </a:prstGeom>
            <a:noFill/>
            <a:ln/>
          </p:spPr>
          <p:txBody>
            <a:bodyPr wrap="square" lIns="0" tIns="0" rIns="0" bIns="0" rtlCol="0" anchor="t"/>
            <a:lstStyle/>
            <a:p>
              <a:pPr algn="l" indent="0" marL="0">
                <a:buNone/>
              </a:pPr>
              <a:r>
                <a:rPr lang="en-US" sz="6000" u="none" dirty="0">
                  <a:solidFill>
                    <a:srgbClr val="272727"/>
                  </a:solidFill>
                  <a:latin typeface="Marcellus" pitchFamily="34" charset="0"/>
                  <a:ea typeface="Marcellus" pitchFamily="34" charset="-122"/>
                  <a:cs typeface="Marcellus" pitchFamily="34" charset="-120"/>
                </a:rPr>
                <a:t>The Magic of Dragons: A Research</a:t>
              </a:r>
              <a:endParaRPr lang="en-US" sz="6000" dirty="0"/>
            </a:p>
          </p:txBody>
        </p:sp>
      </p:grpSp>
      <p:grpSp>
        <p:nvGrpSpPr>
          <p:cNvPr id="77516" name="Group"/>
          <p:cNvGrpSpPr/>
          <p:nvPr/>
        </p:nvGrpSpPr>
        <p:grpSpPr>
          <a:xfrm>
            <a:off x="10648950" y="3305175"/>
            <a:ext cx="6153150" cy="6153150"/>
            <a:chOff x="10648950" y="3305175"/>
            <a:chExt cx="6153150" cy="6153150"/>
          </a:xfrm>
        </p:grpSpPr>
        <p:sp>
          <p:nvSpPr>
            <p:cNvPr id="10" name="Shape 2"/>
            <p:cNvSpPr/>
            <p:nvPr/>
          </p:nvSpPr>
          <p:spPr>
            <a:xfrm>
              <a:off x="10648950" y="3305175"/>
              <a:ext cx="6153150" cy="6153150"/>
            </a:xfrm>
            <a:prstGeom prst="ellipse">
              <a:avLst/>
            </a:prstGeom>
            <a:solidFill>
              <a:srgbClr val="4D4D4D"/>
            </a:solidFill>
            <a:ln w="38100">
              <a:solidFill>
                <a:srgbClr val="540326"/>
              </a:solidFill>
              <a:prstDash val="solid"/>
            </a:ln>
          </p:spPr>
        </p:sp>
        <p:sp>
          <p:nvSpPr>
            <p:cNvPr id="11" name="Shape 3"/>
            <p:cNvSpPr/>
            <p:nvPr/>
          </p:nvSpPr>
          <p:spPr>
            <a:xfrm>
              <a:off x="11420475" y="4724400"/>
              <a:ext cx="4619625" cy="4619625"/>
            </a:xfrm>
            <a:prstGeom prst="ellipse">
              <a:avLst/>
            </a:prstGeom>
            <a:solidFill>
              <a:srgbClr val="DC4A42"/>
            </a:solidFill>
            <a:ln w="38100">
              <a:solidFill>
                <a:srgbClr val="540326"/>
              </a:solidFill>
              <a:prstDash val="solid"/>
            </a:ln>
          </p:spPr>
        </p:sp>
        <p:sp>
          <p:nvSpPr>
            <p:cNvPr id="12" name="Shape 4"/>
            <p:cNvSpPr/>
            <p:nvPr/>
          </p:nvSpPr>
          <p:spPr>
            <a:xfrm>
              <a:off x="12192000" y="6134100"/>
              <a:ext cx="3067050" cy="3067050"/>
            </a:xfrm>
            <a:prstGeom prst="ellipse">
              <a:avLst/>
            </a:prstGeom>
            <a:solidFill>
              <a:srgbClr val="FDD083"/>
            </a:solidFill>
            <a:ln w="38100">
              <a:solidFill>
                <a:srgbClr val="540326"/>
              </a:solidFill>
              <a:prstDash val="solid"/>
            </a:ln>
          </p:spPr>
        </p:sp>
        <p:sp>
          <p:nvSpPr>
            <p:cNvPr id="13" name="Text 5"/>
            <p:cNvSpPr/>
            <p:nvPr/>
          </p:nvSpPr>
          <p:spPr>
            <a:xfrm>
              <a:off x="13112115" y="3691890"/>
              <a:ext cx="1207770" cy="731520"/>
            </a:xfrm>
            <a:prstGeom prst="rect">
              <a:avLst/>
            </a:prstGeom>
            <a:noFill/>
            <a:ln/>
          </p:spPr>
          <p:txBody>
            <a:bodyPr wrap="square" lIns="0" tIns="0" rIns="0" bIns="0" rtlCol="0" anchor="ctr"/>
            <a:lstStyle/>
            <a:p>
              <a:pPr algn="ctr" indent="0" marL="0">
                <a:buNone/>
              </a:pPr>
              <a:r>
                <a:rPr lang="en-US" sz="3600" u="none" dirty="0">
                  <a:solidFill>
                    <a:srgbClr val="FFFFFF"/>
                  </a:solidFill>
                  <a:latin typeface="Marcellus" pitchFamily="34" charset="0"/>
                  <a:ea typeface="Marcellus" pitchFamily="34" charset="-122"/>
                  <a:cs typeface="Marcellus" pitchFamily="34" charset="-120"/>
                </a:rPr>
                <a:t>6.7M</a:t>
              </a:r>
              <a:endParaRPr lang="en-US" sz="3600" dirty="0"/>
            </a:p>
          </p:txBody>
        </p:sp>
        <p:sp>
          <p:nvSpPr>
            <p:cNvPr id="14" name="Text 6"/>
            <p:cNvSpPr/>
            <p:nvPr/>
          </p:nvSpPr>
          <p:spPr>
            <a:xfrm>
              <a:off x="13131165" y="7301865"/>
              <a:ext cx="1198245" cy="731520"/>
            </a:xfrm>
            <a:prstGeom prst="rect">
              <a:avLst/>
            </a:prstGeom>
            <a:noFill/>
            <a:ln/>
          </p:spPr>
          <p:txBody>
            <a:bodyPr wrap="square" lIns="0" tIns="0" rIns="0" bIns="0" rtlCol="0" anchor="ctr"/>
            <a:lstStyle/>
            <a:p>
              <a:pPr algn="ctr" indent="0" marL="0">
                <a:buNone/>
              </a:pPr>
              <a:r>
                <a:rPr lang="en-US" sz="3600" u="none" dirty="0">
                  <a:solidFill>
                    <a:srgbClr val="540326"/>
                  </a:solidFill>
                  <a:latin typeface="Marcellus" pitchFamily="34" charset="0"/>
                  <a:ea typeface="Marcellus" pitchFamily="34" charset="-122"/>
                  <a:cs typeface="Marcellus" pitchFamily="34" charset="-120"/>
                </a:rPr>
                <a:t>2.3M</a:t>
              </a:r>
              <a:endParaRPr lang="en-US" sz="3600" dirty="0"/>
            </a:p>
          </p:txBody>
        </p:sp>
        <p:sp>
          <p:nvSpPr>
            <p:cNvPr id="15" name="Text 7"/>
            <p:cNvSpPr/>
            <p:nvPr/>
          </p:nvSpPr>
          <p:spPr>
            <a:xfrm>
              <a:off x="13102590" y="5101590"/>
              <a:ext cx="1245870" cy="731520"/>
            </a:xfrm>
            <a:prstGeom prst="rect">
              <a:avLst/>
            </a:prstGeom>
            <a:noFill/>
            <a:ln/>
          </p:spPr>
          <p:txBody>
            <a:bodyPr wrap="square" lIns="0" tIns="0" rIns="0" bIns="0" rtlCol="0" anchor="ctr"/>
            <a:lstStyle/>
            <a:p>
              <a:pPr algn="ctr" indent="0" marL="0">
                <a:buNone/>
              </a:pPr>
              <a:r>
                <a:rPr lang="en-US" sz="3600" u="none" dirty="0">
                  <a:solidFill>
                    <a:srgbClr val="540326"/>
                  </a:solidFill>
                  <a:latin typeface="Marcellus" pitchFamily="34" charset="0"/>
                  <a:ea typeface="Marcellus" pitchFamily="34" charset="-122"/>
                  <a:cs typeface="Marcellus" pitchFamily="34" charset="-120"/>
                </a:rPr>
                <a:t>4.4M</a:t>
              </a:r>
              <a:endParaRPr lang="en-US" sz="3600" dirty="0"/>
            </a:p>
          </p:txBody>
        </p:sp>
      </p:grpSp>
      <p:grpSp>
        <p:nvGrpSpPr>
          <p:cNvPr id="51089" name="Group"/>
          <p:cNvGrpSpPr/>
          <p:nvPr/>
        </p:nvGrpSpPr>
        <p:grpSpPr>
          <a:xfrm>
            <a:off x="17235487" y="8456817"/>
            <a:ext cx="1463470" cy="1601583"/>
            <a:chOff x="17235487" y="8456817"/>
            <a:chExt cx="1463470" cy="1601583"/>
          </a:xfrm>
        </p:grpSpPr>
        <p:pic>
          <p:nvPicPr>
            <p:cNvPr id="16" name="Image 6" descr="preencoded.png">    </p:cNvPr>
            <p:cNvPicPr>
              <a:picLocks noChangeAspect="1"/>
            </p:cNvPicPr>
            <p:nvPr/>
          </p:nvPicPr>
          <p:blipFill>
            <a:blip r:embed="rId7"/>
            <a:stretch>
              <a:fillRect/>
            </a:stretch>
          </p:blipFill>
          <p:spPr>
            <a:xfrm>
              <a:off x="17640300" y="9525000"/>
              <a:ext cx="533400" cy="533400"/>
            </a:xfrm>
            <a:prstGeom prst="rect">
              <a:avLst/>
            </a:prstGeom>
          </p:spPr>
        </p:pic>
        <p:sp>
          <p:nvSpPr>
            <p:cNvPr id="17" name="Text 8"/>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C4A42"/>
                  </a:solidFill>
                  <a:latin typeface="Inter" pitchFamily="34" charset="0"/>
                  <a:ea typeface="Inter" pitchFamily="34" charset="-122"/>
                  <a:cs typeface="Inter" pitchFamily="34" charset="-120"/>
                </a:rPr>
                <a:t>EaTemp</a:t>
              </a:r>
              <a:endParaRPr lang="en-US" sz="2710" dirty="0"/>
            </a:p>
          </p:txBody>
        </p:sp>
      </p:grpSp>
      <p:grpSp>
        <p:nvGrpSpPr>
          <p:cNvPr id="17897" name="Group"/>
          <p:cNvGrpSpPr/>
          <p:nvPr/>
        </p:nvGrpSpPr>
        <p:grpSpPr>
          <a:xfrm>
            <a:off x="2771774" y="2667000"/>
            <a:ext cx="771527" cy="895350"/>
            <a:chOff x="2771774" y="2667000"/>
            <a:chExt cx="771527" cy="895350"/>
          </a:xfrm>
        </p:grpSpPr>
        <p:pic>
          <p:nvPicPr>
            <p:cNvPr id="18" name="Image 7" descr="preencoded.png">    </p:cNvPr>
            <p:cNvPicPr>
              <a:picLocks noChangeAspect="1"/>
            </p:cNvPicPr>
            <p:nvPr/>
          </p:nvPicPr>
          <p:blipFill>
            <a:blip r:embed="rId8"/>
            <a:stretch>
              <a:fillRect/>
            </a:stretch>
          </p:blipFill>
          <p:spPr>
            <a:xfrm>
              <a:off x="2771774" y="2667000"/>
              <a:ext cx="771527" cy="895350"/>
            </a:xfrm>
            <a:prstGeom prst="rect">
              <a:avLst/>
            </a:prstGeom>
          </p:spPr>
        </p:pic>
        <p:grpSp>
          <p:nvGrpSpPr>
            <p:cNvPr id="53391" name="Group"/>
            <p:cNvGrpSpPr/>
            <p:nvPr/>
          </p:nvGrpSpPr>
          <p:grpSpPr>
            <a:xfrm>
              <a:off x="2800350" y="3762375"/>
              <a:ext cx="6404610" cy="887730"/>
              <a:chOff x="2800350" y="3762375"/>
              <a:chExt cx="6404610" cy="887730"/>
            </a:xfrm>
          </p:grpSpPr>
          <p:sp>
            <p:nvSpPr>
              <p:cNvPr id="19" name="Text 9"/>
              <p:cNvSpPr/>
              <p:nvPr/>
            </p:nvSpPr>
            <p:spPr>
              <a:xfrm>
                <a:off x="2800350" y="3762375"/>
                <a:ext cx="6404610"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"The Art of Archery": Discover the intricacies of the Art of Archery .</a:t>
                </a:r>
                <a:endParaRPr lang="en-US" sz="2400" dirty="0"/>
              </a:p>
            </p:txBody>
          </p:sp>
        </p:grpSp>
      </p:grpSp>
      <p:grpSp>
        <p:nvGrpSpPr>
          <p:cNvPr id="83821" name="Group"/>
          <p:cNvGrpSpPr/>
          <p:nvPr/>
        </p:nvGrpSpPr>
        <p:grpSpPr>
          <a:xfrm>
            <a:off x="2771775" y="5181600"/>
            <a:ext cx="895350" cy="895350"/>
            <a:chOff x="2771775" y="5181600"/>
            <a:chExt cx="895350" cy="895350"/>
          </a:xfrm>
        </p:grpSpPr>
        <p:pic>
          <p:nvPicPr>
            <p:cNvPr id="20" name="Image 8" descr="preencoded.png">    </p:cNvPr>
            <p:cNvPicPr>
              <a:picLocks noChangeAspect="1"/>
            </p:cNvPicPr>
            <p:nvPr/>
          </p:nvPicPr>
          <p:blipFill>
            <a:blip r:embed="rId9"/>
            <a:stretch>
              <a:fillRect/>
            </a:stretch>
          </p:blipFill>
          <p:spPr>
            <a:xfrm>
              <a:off x="2771775" y="5181600"/>
              <a:ext cx="895350" cy="895350"/>
            </a:xfrm>
            <a:prstGeom prst="rect">
              <a:avLst/>
            </a:prstGeom>
          </p:spPr>
        </p:pic>
        <p:grpSp>
          <p:nvGrpSpPr>
            <p:cNvPr id="65664" name="Group"/>
            <p:cNvGrpSpPr/>
            <p:nvPr/>
          </p:nvGrpSpPr>
          <p:grpSpPr>
            <a:xfrm>
              <a:off x="2800350" y="6276975"/>
              <a:ext cx="6404610" cy="887730"/>
              <a:chOff x="2800350" y="6276975"/>
              <a:chExt cx="6404610" cy="887730"/>
            </a:xfrm>
          </p:grpSpPr>
          <p:sp>
            <p:nvSpPr>
              <p:cNvPr id="21" name="Text 10"/>
              <p:cNvSpPr/>
              <p:nvPr/>
            </p:nvSpPr>
            <p:spPr>
              <a:xfrm>
                <a:off x="2800350" y="6276975"/>
                <a:ext cx="6404610"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"The Music of the Elves": Immerse yourself in the enchanting music of the elves.</a:t>
                </a:r>
                <a:endParaRPr lang="en-US" sz="2400" dirty="0"/>
              </a:p>
            </p:txBody>
          </p:sp>
        </p:grpSp>
      </p:grpSp>
      <p:grpSp>
        <p:nvGrpSpPr>
          <p:cNvPr id="43835" name="Group"/>
          <p:cNvGrpSpPr/>
          <p:nvPr/>
        </p:nvGrpSpPr>
        <p:grpSpPr>
          <a:xfrm>
            <a:off x="2771775" y="7696200"/>
            <a:ext cx="895350" cy="895350"/>
            <a:chOff x="2771775" y="7696200"/>
            <a:chExt cx="895350" cy="895350"/>
          </a:xfrm>
        </p:grpSpPr>
        <p:pic>
          <p:nvPicPr>
            <p:cNvPr id="22" name="Image 9" descr="preencoded.png">    </p:cNvPr>
            <p:cNvPicPr>
              <a:picLocks noChangeAspect="1"/>
            </p:cNvPicPr>
            <p:nvPr/>
          </p:nvPicPr>
          <p:blipFill>
            <a:blip r:embed="rId10"/>
            <a:stretch>
              <a:fillRect/>
            </a:stretch>
          </p:blipFill>
          <p:spPr>
            <a:xfrm>
              <a:off x="2771775" y="7696200"/>
              <a:ext cx="895350" cy="895350"/>
            </a:xfrm>
            <a:prstGeom prst="rect">
              <a:avLst/>
            </a:prstGeom>
          </p:spPr>
        </p:pic>
        <p:grpSp>
          <p:nvGrpSpPr>
            <p:cNvPr id="29689" name="Group"/>
            <p:cNvGrpSpPr/>
            <p:nvPr/>
          </p:nvGrpSpPr>
          <p:grpSpPr>
            <a:xfrm>
              <a:off x="2800350" y="8791575"/>
              <a:ext cx="6404610" cy="887730"/>
              <a:chOff x="2800350" y="8791575"/>
              <a:chExt cx="6404610" cy="887730"/>
            </a:xfrm>
          </p:grpSpPr>
          <p:sp>
            <p:nvSpPr>
              <p:cNvPr id="23" name="Text 11"/>
              <p:cNvSpPr/>
              <p:nvPr/>
            </p:nvSpPr>
            <p:spPr>
              <a:xfrm>
                <a:off x="2800350" y="8791575"/>
                <a:ext cx="6404610" cy="887730"/>
              </a:xfrm>
              <a:prstGeom prst="rect">
                <a:avLst/>
              </a:prstGeom>
              <a:noFill/>
              <a:ln/>
            </p:spPr>
            <p:txBody>
              <a:bodyPr wrap="square" lIns="0" tIns="0" rIns="0" bIns="0" rtlCol="0" anchor="t"/>
              <a:lstStyle/>
              <a:p>
                <a:pPr algn="l" indent="0" marL="0">
                  <a:buNone/>
                </a:pPr>
                <a:r>
                  <a:rPr lang="en-US" sz="2400" u="none" dirty="0">
                    <a:solidFill>
                      <a:srgbClr val="0E0E0E"/>
                    </a:solidFill>
                    <a:latin typeface="Rajdhani" pitchFamily="34" charset="0"/>
                    <a:ea typeface="Rajdhani" pitchFamily="34" charset="-122"/>
                    <a:cs typeface="Rajdhani" pitchFamily="34" charset="-120"/>
                  </a:rPr>
                  <a:t>"The Life of an Elf": Learn about the customs and daily life of the elves.</a:t>
                </a:r>
                <a:endParaRPr lang="en-US" sz="2400" dirty="0"/>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2026-08-13T08:17:44Z</dcterms:created>
  <dcterms:modified xsi:type="dcterms:W3CDTF">2026-08-13T08:17:44Z</dcterms:modified>
</cp:coreProperties>
</file>