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image" Target="../media/image-13-12.png"/><Relationship Id="rId13" Type="http://schemas.openxmlformats.org/officeDocument/2006/relationships/image" Target="../media/image-13-13.png"/><Relationship Id="rId14" Type="http://schemas.openxmlformats.org/officeDocument/2006/relationships/image" Target="../media/image-13-14.png"/><Relationship Id="rId15" Type="http://schemas.openxmlformats.org/officeDocument/2006/relationships/image" Target="../media/image-13-15.png"/><Relationship Id="rId16" Type="http://schemas.openxmlformats.org/officeDocument/2006/relationships/image" Target="../media/image-13-16.png"/><Relationship Id="rId17" Type="http://schemas.openxmlformats.org/officeDocument/2006/relationships/image" Target="../media/image-13-17.png"/><Relationship Id="rId18" Type="http://schemas.openxmlformats.org/officeDocument/2006/relationships/image" Target="../media/image-13-18.png"/><Relationship Id="rId19" Type="http://schemas.openxmlformats.org/officeDocument/2006/relationships/image" Target="../media/image-13-19.png"/><Relationship Id="rId20" Type="http://schemas.openxmlformats.org/officeDocument/2006/relationships/image" Target="../media/image-13-20.png"/><Relationship Id="rId21" Type="http://schemas.openxmlformats.org/officeDocument/2006/relationships/image" Target="../media/image-13-21.png"/><Relationship Id="rId22" Type="http://schemas.openxmlformats.org/officeDocument/2006/relationships/image" Target="../media/image-13-22.png"/><Relationship Id="rId23" Type="http://schemas.openxmlformats.org/officeDocument/2006/relationships/image" Target="../media/image-13-23.png"/><Relationship Id="rId24" Type="http://schemas.openxmlformats.org/officeDocument/2006/relationships/image" Target="../media/image-13-24.png"/><Relationship Id="rId25" Type="http://schemas.openxmlformats.org/officeDocument/2006/relationships/image" Target="../media/image-13-25.png"/><Relationship Id="rId26" Type="http://schemas.openxmlformats.org/officeDocument/2006/relationships/image" Target="../media/image-13-26.png"/><Relationship Id="rId27" Type="http://schemas.openxmlformats.org/officeDocument/2006/relationships/image" Target="../media/image-13-27.png"/><Relationship Id="rId28" Type="http://schemas.openxmlformats.org/officeDocument/2006/relationships/slideLayout" Target="../slideLayouts/slideLayout1.xml"/><Relationship Id="rId2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s://eatemp.com/powerpoint-org-chart-template/" TargetMode="External"/><Relationship Id="rId1" Type="http://schemas.openxmlformats.org/officeDocument/2006/relationships/image" Target="../media/image-22-1.png"/><Relationship Id="rId2" Type="http://schemas.openxmlformats.org/officeDocument/2006/relationships/image" Target="../media/image-22-2.png"/><Relationship Id="rId4" Type="http://schemas.openxmlformats.org/officeDocument/2006/relationships/image" Target="../media/image-22-3.png"/><Relationship Id="rId5" Type="http://schemas.openxmlformats.org/officeDocument/2006/relationships/image" Target="../media/image-22-4.png"/><Relationship Id="rId6" Type="http://schemas.openxmlformats.org/officeDocument/2006/relationships/image" Target="../media/image-22-5.png"/><Relationship Id="rId7" Type="http://schemas.openxmlformats.org/officeDocument/2006/relationships/image" Target="../media/image-22-6.png"/><Relationship Id="rId8" Type="http://schemas.openxmlformats.org/officeDocument/2006/relationships/image" Target="../media/image-22-7.png"/><Relationship Id="rId9" Type="http://schemas.openxmlformats.org/officeDocument/2006/relationships/image" Target="../media/image-22-8.png"/><Relationship Id="rId10" Type="http://schemas.openxmlformats.org/officeDocument/2006/relationships/image" Target="../media/image-22-9.png"/><Relationship Id="rId11" Type="http://schemas.openxmlformats.org/officeDocument/2006/relationships/image" Target="../media/image-22-10.png"/><Relationship Id="rId12" Type="http://schemas.openxmlformats.org/officeDocument/2006/relationships/image" Target="../media/image-22-11.png"/><Relationship Id="rId13" Type="http://schemas.openxmlformats.org/officeDocument/2006/relationships/slideLayout" Target="../slideLayouts/slideLayout1.xml"/><Relationship Id="rId1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4"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5" Type="http://schemas.openxmlformats.org/officeDocument/2006/relationships/image" Target="../media/image-23-4.png"/><Relationship Id="rId6" Type="http://schemas.openxmlformats.org/officeDocument/2006/relationships/slideLayout" Target="../slideLayouts/slideLayout1.xml"/><Relationship Id="rId7"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sp>
        <p:nvSpPr>
          <p:cNvPr id="3" name="Text 0"/>
          <p:cNvSpPr/>
          <p:nvPr/>
        </p:nvSpPr>
        <p:spPr>
          <a:xfrm>
            <a:off x="2390775" y="8296275"/>
            <a:ext cx="13719810" cy="946785"/>
          </a:xfrm>
          <a:prstGeom prst="rect">
            <a:avLst/>
          </a:prstGeom>
          <a:noFill/>
          <a:ln/>
        </p:spPr>
        <p:txBody>
          <a:bodyPr wrap="square" lIns="0" tIns="0" rIns="0" bIns="0" rtlCol="0" anchor="t"/>
          <a:lstStyle/>
          <a:p>
            <a:pPr algn="l" indent="0" marL="0">
              <a:buNone/>
            </a:pPr>
            <a:r>
              <a:rPr lang="en-US" sz="4800" b="1" u="none" dirty="0">
                <a:solidFill>
                  <a:srgbClr val="FFFFFF"/>
                </a:solidFill>
                <a:latin typeface="Lato" pitchFamily="34" charset="0"/>
                <a:ea typeface="Lato" pitchFamily="34" charset="-122"/>
                <a:cs typeface="Lato" pitchFamily="34" charset="-120"/>
              </a:rPr>
              <a:t>FREE PRESENTATION TEMPLATE BY EATEMP</a:t>
            </a:r>
            <a:endParaRPr lang="en-US" sz="4800" dirty="0"/>
          </a:p>
        </p:txBody>
      </p:sp>
      <p:grpSp>
        <p:nvGrpSpPr>
          <p:cNvPr id="39709" name="Group"/>
          <p:cNvGrpSpPr/>
          <p:nvPr/>
        </p:nvGrpSpPr>
        <p:grpSpPr>
          <a:xfrm>
            <a:off x="17235487" y="8456817"/>
            <a:ext cx="1463470" cy="1601583"/>
            <a:chOff x="17235487" y="8456817"/>
            <a:chExt cx="1463470" cy="1601583"/>
          </a:xfrm>
        </p:grpSpPr>
        <p:pic>
          <p:nvPicPr>
            <p:cNvPr id="4"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5"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2"/>
          <p:cNvSpPr/>
          <p:nvPr/>
        </p:nvSpPr>
        <p:spPr>
          <a:xfrm>
            <a:off x="666750" y="5629275"/>
            <a:ext cx="17421225" cy="3248025"/>
          </a:xfrm>
          <a:prstGeom prst="rect">
            <a:avLst/>
          </a:prstGeom>
          <a:noFill/>
          <a:ln/>
        </p:spPr>
        <p:txBody>
          <a:bodyPr wrap="square" lIns="0" tIns="0" rIns="0" bIns="0" rtlCol="0" anchor="t"/>
          <a:lstStyle/>
          <a:p>
            <a:pPr algn="l" indent="0" marL="0">
              <a:buNone/>
            </a:pPr>
            <a:r>
              <a:rPr lang="en-US" sz="18000" u="none" dirty="0">
                <a:solidFill>
                  <a:srgbClr val="F8D343"/>
                </a:solidFill>
                <a:latin typeface="Shojumaru" pitchFamily="34" charset="0"/>
                <a:ea typeface="Shojumaru" pitchFamily="34" charset="-122"/>
                <a:cs typeface="Shojumaru" pitchFamily="34" charset="-120"/>
              </a:rPr>
              <a:t>Firefighter</a:t>
            </a:r>
            <a:endParaRPr lang="en-US" sz="18000" dirty="0"/>
          </a:p>
        </p:txBody>
      </p:sp>
      <p:pic>
        <p:nvPicPr>
          <p:cNvPr id="7" name="Image 2" descr="preencoded.png">    </p:cNvPr>
          <p:cNvPicPr>
            <a:picLocks noChangeAspect="1"/>
          </p:cNvPicPr>
          <p:nvPr/>
        </p:nvPicPr>
        <p:blipFill>
          <a:blip r:embed="rId3"/>
          <a:stretch>
            <a:fillRect/>
          </a:stretch>
        </p:blipFill>
        <p:spPr>
          <a:xfrm>
            <a:off x="7391400" y="238125"/>
            <a:ext cx="3705225" cy="633412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629150"/>
            <a:ext cx="24610565" cy="7477913"/>
          </a:xfrm>
          <a:prstGeom prst="rect">
            <a:avLst/>
          </a:prstGeom>
        </p:spPr>
      </p:pic>
      <p:pic>
        <p:nvPicPr>
          <p:cNvPr id="3" name="Image 1" descr="preencoded.png">    </p:cNvPr>
          <p:cNvPicPr>
            <a:picLocks noChangeAspect="1"/>
          </p:cNvPicPr>
          <p:nvPr/>
        </p:nvPicPr>
        <p:blipFill>
          <a:blip r:embed="rId2"/>
          <a:stretch>
            <a:fillRect/>
          </a:stretch>
        </p:blipFill>
        <p:spPr>
          <a:xfrm>
            <a:off x="-7153275" y="-2847975"/>
            <a:ext cx="24610565" cy="7477913"/>
          </a:xfrm>
          <a:prstGeom prst="rect">
            <a:avLst/>
          </a:prstGeom>
        </p:spPr>
      </p:pic>
      <p:grpSp>
        <p:nvGrpSpPr>
          <p:cNvPr id="3711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695950" y="2943225"/>
            <a:ext cx="7332345" cy="2045970"/>
          </a:xfrm>
          <a:prstGeom prst="rect">
            <a:avLst/>
          </a:prstGeom>
          <a:noFill/>
          <a:ln/>
        </p:spPr>
        <p:txBody>
          <a:bodyPr wrap="square" lIns="0" tIns="0" rIns="0" bIns="0" rtlCol="0" anchor="t"/>
          <a:lstStyle/>
          <a:p>
            <a:pPr algn="l" indent="0" marL="0">
              <a:buNone/>
            </a:pPr>
            <a:r>
              <a:rPr lang="en-US" sz="9600" u="none" dirty="0">
                <a:solidFill>
                  <a:srgbClr val="F8D343"/>
                </a:solidFill>
                <a:latin typeface="Shojumaru" pitchFamily="34" charset="0"/>
                <a:ea typeface="Shojumaru" pitchFamily="34" charset="-122"/>
                <a:cs typeface="Shojumaru" pitchFamily="34" charset="-120"/>
              </a:rPr>
              <a:t>Welcome</a:t>
            </a:r>
            <a:endParaRPr lang="en-US" sz="9600" dirty="0"/>
          </a:p>
        </p:txBody>
      </p:sp>
      <p:sp>
        <p:nvSpPr>
          <p:cNvPr id="7" name="Text 2"/>
          <p:cNvSpPr/>
          <p:nvPr/>
        </p:nvSpPr>
        <p:spPr>
          <a:xfrm>
            <a:off x="3769995" y="5191125"/>
            <a:ext cx="10757535" cy="15544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3951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1824038" y="647700"/>
            <a:ext cx="15076170" cy="2045970"/>
          </a:xfrm>
          <a:prstGeom prst="rect">
            <a:avLst/>
          </a:prstGeom>
          <a:noFill/>
          <a:ln/>
        </p:spPr>
        <p:txBody>
          <a:bodyPr wrap="square" lIns="0" tIns="0" rIns="0" bIns="0" rtlCol="0" anchor="t"/>
          <a:lstStyle/>
          <a:p>
            <a:pPr algn="l" indent="0" marL="0">
              <a:buNone/>
            </a:pPr>
            <a:r>
              <a:rPr lang="en-US" sz="9600" u="none" dirty="0">
                <a:solidFill>
                  <a:srgbClr val="F8D343"/>
                </a:solidFill>
                <a:latin typeface="Shojumaru" pitchFamily="34" charset="0"/>
                <a:ea typeface="Shojumaru" pitchFamily="34" charset="-122"/>
                <a:cs typeface="Shojumaru" pitchFamily="34" charset="-120"/>
              </a:rPr>
              <a:t>Table of Contents</a:t>
            </a:r>
            <a:endParaRPr lang="en-US" sz="9600" dirty="0"/>
          </a:p>
        </p:txBody>
      </p:sp>
      <p:grpSp>
        <p:nvGrpSpPr>
          <p:cNvPr id="71071" name="Group"/>
          <p:cNvGrpSpPr/>
          <p:nvPr/>
        </p:nvGrpSpPr>
        <p:grpSpPr>
          <a:xfrm>
            <a:off x="914400" y="3390900"/>
            <a:ext cx="1219200" cy="1219200"/>
            <a:chOff x="914400" y="3390900"/>
            <a:chExt cx="1219200" cy="1219200"/>
          </a:xfrm>
        </p:grpSpPr>
        <p:sp>
          <p:nvSpPr>
            <p:cNvPr id="7" name="Shape 2"/>
            <p:cNvSpPr/>
            <p:nvPr/>
          </p:nvSpPr>
          <p:spPr>
            <a:xfrm>
              <a:off x="914400" y="3390900"/>
              <a:ext cx="1219200" cy="1219200"/>
            </a:xfrm>
            <a:prstGeom prst="ellipse">
              <a:avLst/>
            </a:prstGeom>
            <a:solidFill>
              <a:srgbClr val="7F181C"/>
            </a:solidFill>
            <a:ln/>
          </p:spPr>
        </p:sp>
        <p:sp>
          <p:nvSpPr>
            <p:cNvPr id="8" name="Text 3"/>
            <p:cNvSpPr/>
            <p:nvPr/>
          </p:nvSpPr>
          <p:spPr>
            <a:xfrm>
              <a:off x="1148715" y="3615690"/>
              <a:ext cx="750570" cy="769620"/>
            </a:xfrm>
            <a:prstGeom prst="rect">
              <a:avLst/>
            </a:prstGeom>
            <a:noFill/>
            <a:ln/>
          </p:spPr>
          <p:txBody>
            <a:bodyPr wrap="square" lIns="0" tIns="0" rIns="0" bIns="0" rtlCol="0" anchor="ctr"/>
            <a:lstStyle/>
            <a:p>
              <a:pPr algn="ctr" indent="0" marL="0">
                <a:buNone/>
              </a:pPr>
              <a:r>
                <a:rPr lang="en-US" sz="3600" u="none" dirty="0">
                  <a:solidFill>
                    <a:srgbClr val="F8D343"/>
                  </a:solidFill>
                  <a:latin typeface="Shojumaru" pitchFamily="34" charset="0"/>
                  <a:ea typeface="Shojumaru" pitchFamily="34" charset="-122"/>
                  <a:cs typeface="Shojumaru" pitchFamily="34" charset="-120"/>
                </a:rPr>
                <a:t>01</a:t>
              </a:r>
              <a:endParaRPr lang="en-US" sz="3600" dirty="0"/>
            </a:p>
          </p:txBody>
        </p:sp>
      </p:grpSp>
      <p:grpSp>
        <p:nvGrpSpPr>
          <p:cNvPr id="22179" name="Group"/>
          <p:cNvGrpSpPr/>
          <p:nvPr/>
        </p:nvGrpSpPr>
        <p:grpSpPr>
          <a:xfrm>
            <a:off x="914400" y="4762500"/>
            <a:ext cx="5577840" cy="1154430"/>
            <a:chOff x="914400" y="4762500"/>
            <a:chExt cx="5577840" cy="1154430"/>
          </a:xfrm>
        </p:grpSpPr>
        <p:sp>
          <p:nvSpPr>
            <p:cNvPr id="9" name="Text 4"/>
            <p:cNvSpPr/>
            <p:nvPr/>
          </p:nvSpPr>
          <p:spPr>
            <a:xfrm>
              <a:off x="914400" y="4762500"/>
              <a:ext cx="55778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Introduction</a:t>
              </a:r>
              <a:endParaRPr lang="en-US" sz="3600" dirty="0"/>
            </a:p>
          </p:txBody>
        </p:sp>
        <p:sp>
          <p:nvSpPr>
            <p:cNvPr id="10" name="Text 5"/>
            <p:cNvSpPr/>
            <p:nvPr/>
          </p:nvSpPr>
          <p:spPr>
            <a:xfrm>
              <a:off x="914400" y="5448300"/>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Extraordinary Realm</a:t>
              </a:r>
              <a:endParaRPr lang="en-US" sz="2400" dirty="0"/>
            </a:p>
          </p:txBody>
        </p:sp>
      </p:grpSp>
      <p:grpSp>
        <p:nvGrpSpPr>
          <p:cNvPr id="37415" name="Group"/>
          <p:cNvGrpSpPr/>
          <p:nvPr/>
        </p:nvGrpSpPr>
        <p:grpSpPr>
          <a:xfrm>
            <a:off x="914400" y="6867525"/>
            <a:ext cx="1219200" cy="1219200"/>
            <a:chOff x="914400" y="6867525"/>
            <a:chExt cx="1219200" cy="1219200"/>
          </a:xfrm>
        </p:grpSpPr>
        <p:sp>
          <p:nvSpPr>
            <p:cNvPr id="11" name="Shape 6"/>
            <p:cNvSpPr/>
            <p:nvPr/>
          </p:nvSpPr>
          <p:spPr>
            <a:xfrm>
              <a:off x="914400" y="6867525"/>
              <a:ext cx="1219200" cy="1219200"/>
            </a:xfrm>
            <a:prstGeom prst="rect">
              <a:avLst/>
            </a:prstGeom>
            <a:solidFill>
              <a:srgbClr val="7F181C"/>
            </a:solidFill>
            <a:ln/>
          </p:spPr>
        </p:sp>
        <p:sp>
          <p:nvSpPr>
            <p:cNvPr id="12" name="Text 7"/>
            <p:cNvSpPr/>
            <p:nvPr/>
          </p:nvSpPr>
          <p:spPr>
            <a:xfrm>
              <a:off x="1067753" y="7092315"/>
              <a:ext cx="912495" cy="769620"/>
            </a:xfrm>
            <a:prstGeom prst="rect">
              <a:avLst/>
            </a:prstGeom>
            <a:noFill/>
            <a:ln/>
          </p:spPr>
          <p:txBody>
            <a:bodyPr wrap="square" lIns="0" tIns="0" rIns="0" bIns="0" rtlCol="0" anchor="ctr"/>
            <a:lstStyle/>
            <a:p>
              <a:pPr algn="ctr" indent="0" marL="0">
                <a:buNone/>
              </a:pPr>
              <a:r>
                <a:rPr lang="en-US" sz="3600" u="none" dirty="0">
                  <a:solidFill>
                    <a:srgbClr val="F8D343"/>
                  </a:solidFill>
                  <a:latin typeface="Shojumaru" pitchFamily="34" charset="0"/>
                  <a:ea typeface="Shojumaru" pitchFamily="34" charset="-122"/>
                  <a:cs typeface="Shojumaru" pitchFamily="34" charset="-120"/>
                </a:rPr>
                <a:t>02</a:t>
              </a:r>
              <a:endParaRPr lang="en-US" sz="3600" dirty="0"/>
            </a:p>
          </p:txBody>
        </p:sp>
      </p:grpSp>
      <p:grpSp>
        <p:nvGrpSpPr>
          <p:cNvPr id="54317" name="Group"/>
          <p:cNvGrpSpPr/>
          <p:nvPr/>
        </p:nvGrpSpPr>
        <p:grpSpPr>
          <a:xfrm>
            <a:off x="914400" y="8239125"/>
            <a:ext cx="5577840" cy="1154430"/>
            <a:chOff x="914400" y="8239125"/>
            <a:chExt cx="5577840" cy="1154430"/>
          </a:xfrm>
        </p:grpSpPr>
        <p:sp>
          <p:nvSpPr>
            <p:cNvPr id="13" name="Text 8"/>
            <p:cNvSpPr/>
            <p:nvPr/>
          </p:nvSpPr>
          <p:spPr>
            <a:xfrm>
              <a:off x="914400" y="8239125"/>
              <a:ext cx="55778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Encounters</a:t>
              </a:r>
              <a:endParaRPr lang="en-US" sz="3600" dirty="0"/>
            </a:p>
          </p:txBody>
        </p:sp>
        <p:sp>
          <p:nvSpPr>
            <p:cNvPr id="14" name="Text 9"/>
            <p:cNvSpPr/>
            <p:nvPr/>
          </p:nvSpPr>
          <p:spPr>
            <a:xfrm>
              <a:off x="914400" y="8924925"/>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Unicorn Sightings</a:t>
              </a:r>
              <a:endParaRPr lang="en-US" sz="2400" dirty="0"/>
            </a:p>
          </p:txBody>
        </p:sp>
      </p:grpSp>
      <p:grpSp>
        <p:nvGrpSpPr>
          <p:cNvPr id="27256" name="Group"/>
          <p:cNvGrpSpPr/>
          <p:nvPr/>
        </p:nvGrpSpPr>
        <p:grpSpPr>
          <a:xfrm>
            <a:off x="6400800" y="3390900"/>
            <a:ext cx="1219200" cy="1219200"/>
            <a:chOff x="6400800" y="3390900"/>
            <a:chExt cx="1219200" cy="1219200"/>
          </a:xfrm>
        </p:grpSpPr>
        <p:sp>
          <p:nvSpPr>
            <p:cNvPr id="15" name="Shape 10"/>
            <p:cNvSpPr/>
            <p:nvPr/>
          </p:nvSpPr>
          <p:spPr>
            <a:xfrm>
              <a:off x="6400800" y="3390900"/>
              <a:ext cx="1219200" cy="1219200"/>
            </a:xfrm>
            <a:prstGeom prst="rect">
              <a:avLst/>
            </a:prstGeom>
            <a:solidFill>
              <a:srgbClr val="7F181C"/>
            </a:solidFill>
            <a:ln/>
          </p:spPr>
        </p:sp>
        <p:sp>
          <p:nvSpPr>
            <p:cNvPr id="16" name="Text 11"/>
            <p:cNvSpPr/>
            <p:nvPr/>
          </p:nvSpPr>
          <p:spPr>
            <a:xfrm>
              <a:off x="6563678" y="3615690"/>
              <a:ext cx="893445" cy="769620"/>
            </a:xfrm>
            <a:prstGeom prst="rect">
              <a:avLst/>
            </a:prstGeom>
            <a:noFill/>
            <a:ln/>
          </p:spPr>
          <p:txBody>
            <a:bodyPr wrap="square" lIns="0" tIns="0" rIns="0" bIns="0" rtlCol="0" anchor="ctr"/>
            <a:lstStyle/>
            <a:p>
              <a:pPr algn="ctr" indent="0" marL="0">
                <a:buNone/>
              </a:pPr>
              <a:r>
                <a:rPr lang="en-US" sz="3600" u="none" dirty="0">
                  <a:solidFill>
                    <a:srgbClr val="F8D343"/>
                  </a:solidFill>
                  <a:latin typeface="Shojumaru" pitchFamily="34" charset="0"/>
                  <a:ea typeface="Shojumaru" pitchFamily="34" charset="-122"/>
                  <a:cs typeface="Shojumaru" pitchFamily="34" charset="-120"/>
                </a:rPr>
                <a:t>03</a:t>
              </a:r>
              <a:endParaRPr lang="en-US" sz="3600" dirty="0"/>
            </a:p>
          </p:txBody>
        </p:sp>
      </p:grpSp>
      <p:grpSp>
        <p:nvGrpSpPr>
          <p:cNvPr id="98659" name="Group"/>
          <p:cNvGrpSpPr/>
          <p:nvPr/>
        </p:nvGrpSpPr>
        <p:grpSpPr>
          <a:xfrm>
            <a:off x="6400800" y="4762500"/>
            <a:ext cx="5577840" cy="1154430"/>
            <a:chOff x="6400800" y="4762500"/>
            <a:chExt cx="5577840" cy="1154430"/>
          </a:xfrm>
        </p:grpSpPr>
        <p:sp>
          <p:nvSpPr>
            <p:cNvPr id="17" name="Text 12"/>
            <p:cNvSpPr/>
            <p:nvPr/>
          </p:nvSpPr>
          <p:spPr>
            <a:xfrm>
              <a:off x="6400800" y="4762500"/>
              <a:ext cx="55778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Wonders</a:t>
              </a:r>
              <a:endParaRPr lang="en-US" sz="3600" dirty="0"/>
            </a:p>
          </p:txBody>
        </p:sp>
        <p:sp>
          <p:nvSpPr>
            <p:cNvPr id="18" name="Text 13"/>
            <p:cNvSpPr/>
            <p:nvPr/>
          </p:nvSpPr>
          <p:spPr>
            <a:xfrm>
              <a:off x="6400800" y="5448300"/>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Wishes Granted</a:t>
              </a:r>
              <a:endParaRPr lang="en-US" sz="2400" dirty="0"/>
            </a:p>
          </p:txBody>
        </p:sp>
      </p:grpSp>
      <p:grpSp>
        <p:nvGrpSpPr>
          <p:cNvPr id="43663" name="Group"/>
          <p:cNvGrpSpPr/>
          <p:nvPr/>
        </p:nvGrpSpPr>
        <p:grpSpPr>
          <a:xfrm>
            <a:off x="6400800" y="6867525"/>
            <a:ext cx="1219200" cy="1219200"/>
            <a:chOff x="6400800" y="6867525"/>
            <a:chExt cx="1219200" cy="1219200"/>
          </a:xfrm>
        </p:grpSpPr>
        <p:sp>
          <p:nvSpPr>
            <p:cNvPr id="19" name="Shape 14"/>
            <p:cNvSpPr/>
            <p:nvPr/>
          </p:nvSpPr>
          <p:spPr>
            <a:xfrm>
              <a:off x="6400800" y="6867525"/>
              <a:ext cx="1219200" cy="1219200"/>
            </a:xfrm>
            <a:prstGeom prst="ellipse">
              <a:avLst/>
            </a:prstGeom>
            <a:solidFill>
              <a:srgbClr val="7F181C"/>
            </a:solidFill>
            <a:ln/>
          </p:spPr>
        </p:sp>
        <p:sp>
          <p:nvSpPr>
            <p:cNvPr id="20" name="Text 15"/>
            <p:cNvSpPr/>
            <p:nvPr/>
          </p:nvSpPr>
          <p:spPr>
            <a:xfrm>
              <a:off x="6563678" y="7092315"/>
              <a:ext cx="893445" cy="769620"/>
            </a:xfrm>
            <a:prstGeom prst="rect">
              <a:avLst/>
            </a:prstGeom>
            <a:noFill/>
            <a:ln/>
          </p:spPr>
          <p:txBody>
            <a:bodyPr wrap="square" lIns="0" tIns="0" rIns="0" bIns="0" rtlCol="0" anchor="ctr"/>
            <a:lstStyle/>
            <a:p>
              <a:pPr algn="ctr" indent="0" marL="0">
                <a:buNone/>
              </a:pPr>
              <a:r>
                <a:rPr lang="en-US" sz="3600" u="none" dirty="0">
                  <a:solidFill>
                    <a:srgbClr val="F8D343"/>
                  </a:solidFill>
                  <a:latin typeface="Shojumaru" pitchFamily="34" charset="0"/>
                  <a:ea typeface="Shojumaru" pitchFamily="34" charset="-122"/>
                  <a:cs typeface="Shojumaru" pitchFamily="34" charset="-120"/>
                </a:rPr>
                <a:t>04</a:t>
              </a:r>
              <a:endParaRPr lang="en-US" sz="3600" dirty="0"/>
            </a:p>
          </p:txBody>
        </p:sp>
      </p:grpSp>
      <p:grpSp>
        <p:nvGrpSpPr>
          <p:cNvPr id="57938" name="Group"/>
          <p:cNvGrpSpPr/>
          <p:nvPr/>
        </p:nvGrpSpPr>
        <p:grpSpPr>
          <a:xfrm>
            <a:off x="6400800" y="8239125"/>
            <a:ext cx="5577840" cy="1154430"/>
            <a:chOff x="6400800" y="8239125"/>
            <a:chExt cx="5577840" cy="1154430"/>
          </a:xfrm>
        </p:grpSpPr>
        <p:sp>
          <p:nvSpPr>
            <p:cNvPr id="21" name="Text 16"/>
            <p:cNvSpPr/>
            <p:nvPr/>
          </p:nvSpPr>
          <p:spPr>
            <a:xfrm>
              <a:off x="6400800" y="8239125"/>
              <a:ext cx="55778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Magic</a:t>
              </a:r>
              <a:endParaRPr lang="en-US" sz="3600" dirty="0"/>
            </a:p>
          </p:txBody>
        </p:sp>
        <p:sp>
          <p:nvSpPr>
            <p:cNvPr id="22" name="Text 17"/>
            <p:cNvSpPr/>
            <p:nvPr/>
          </p:nvSpPr>
          <p:spPr>
            <a:xfrm>
              <a:off x="6400800" y="8924925"/>
              <a:ext cx="55473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Spellcasting</a:t>
              </a:r>
              <a:endParaRPr lang="en-US" sz="2400" dirty="0"/>
            </a:p>
          </p:txBody>
        </p:sp>
      </p:grpSp>
      <p:pic>
        <p:nvPicPr>
          <p:cNvPr id="23" name="Image 3" descr="preencoded.png">    </p:cNvPr>
          <p:cNvPicPr>
            <a:picLocks noChangeAspect="1"/>
          </p:cNvPicPr>
          <p:nvPr/>
        </p:nvPicPr>
        <p:blipFill>
          <a:blip r:embed="rId4"/>
          <a:stretch>
            <a:fillRect/>
          </a:stretch>
        </p:blipFill>
        <p:spPr>
          <a:xfrm>
            <a:off x="9639300" y="2486025"/>
            <a:ext cx="7286625" cy="73056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98415"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28575" y="1795463"/>
            <a:ext cx="1663065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Realm of the Extraordinary</a:t>
            </a:r>
            <a:endParaRPr lang="en-US" sz="6000" dirty="0"/>
          </a:p>
        </p:txBody>
      </p:sp>
      <p:grpSp>
        <p:nvGrpSpPr>
          <p:cNvPr id="28917" name="Group"/>
          <p:cNvGrpSpPr/>
          <p:nvPr/>
        </p:nvGrpSpPr>
        <p:grpSpPr>
          <a:xfrm>
            <a:off x="2219325" y="3552825"/>
            <a:ext cx="13910310" cy="3364230"/>
            <a:chOff x="2219325" y="3552825"/>
            <a:chExt cx="13910310" cy="3364230"/>
          </a:xfrm>
        </p:grpSpPr>
        <p:sp>
          <p:nvSpPr>
            <p:cNvPr id="6" name="Text 2"/>
            <p:cNvSpPr/>
            <p:nvPr/>
          </p:nvSpPr>
          <p:spPr>
            <a:xfrm>
              <a:off x="2219325" y="3552825"/>
              <a:ext cx="6604635" cy="33642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7" name="Text 3"/>
            <p:cNvSpPr/>
            <p:nvPr/>
          </p:nvSpPr>
          <p:spPr>
            <a:xfrm>
              <a:off x="9525000" y="3552825"/>
              <a:ext cx="6604635" cy="33642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pic>
        <p:nvPicPr>
          <p:cNvPr id="3" name="Image 1" descr="preencoded.png">    </p:cNvPr>
          <p:cNvPicPr>
            <a:picLocks noChangeAspect="1"/>
          </p:cNvPicPr>
          <p:nvPr/>
        </p:nvPicPr>
        <p:blipFill>
          <a:blip r:embed="rId2"/>
          <a:stretch>
            <a:fillRect/>
          </a:stretch>
        </p:blipFill>
        <p:spPr>
          <a:xfrm>
            <a:off x="0" y="5381625"/>
            <a:ext cx="18288000" cy="4905375"/>
          </a:xfrm>
          <a:prstGeom prst="rect">
            <a:avLst/>
          </a:prstGeom>
        </p:spPr>
      </p:pic>
      <p:grpSp>
        <p:nvGrpSpPr>
          <p:cNvPr id="4792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27751" name="Group"/>
          <p:cNvGrpSpPr/>
          <p:nvPr/>
        </p:nvGrpSpPr>
        <p:grpSpPr>
          <a:xfrm>
            <a:off x="1428750" y="1238250"/>
            <a:ext cx="7400925" cy="3390900"/>
            <a:chOff x="1428750" y="1238250"/>
            <a:chExt cx="7400925" cy="3390900"/>
          </a:xfrm>
        </p:grpSpPr>
        <p:sp>
          <p:nvSpPr>
            <p:cNvPr id="6" name="Shape 1"/>
            <p:cNvSpPr/>
            <p:nvPr/>
          </p:nvSpPr>
          <p:spPr>
            <a:xfrm>
              <a:off x="1428750" y="1238250"/>
              <a:ext cx="7400925" cy="3390900"/>
            </a:xfrm>
            <a:prstGeom prst="rect">
              <a:avLst/>
            </a:prstGeom>
            <a:solidFill>
              <a:srgbClr val="7F181C"/>
            </a:solidFill>
            <a:ln/>
          </p:spPr>
        </p:sp>
        <p:pic>
          <p:nvPicPr>
            <p:cNvPr id="7" name="Image 3" descr="preencoded.png">    </p:cNvPr>
            <p:cNvPicPr>
              <a:picLocks noChangeAspect="1"/>
            </p:cNvPicPr>
            <p:nvPr/>
          </p:nvPicPr>
          <p:blipFill>
            <a:blip r:embed="rId4"/>
            <a:stretch>
              <a:fillRect/>
            </a:stretch>
          </p:blipFill>
          <p:spPr>
            <a:xfrm>
              <a:off x="4595810" y="1438275"/>
              <a:ext cx="1066804" cy="990600"/>
            </a:xfrm>
            <a:prstGeom prst="rect">
              <a:avLst/>
            </a:prstGeom>
          </p:spPr>
        </p:pic>
        <p:grpSp>
          <p:nvGrpSpPr>
            <p:cNvPr id="17326" name="Group"/>
            <p:cNvGrpSpPr/>
            <p:nvPr/>
          </p:nvGrpSpPr>
          <p:grpSpPr>
            <a:xfrm>
              <a:off x="1687830" y="2628900"/>
              <a:ext cx="6882765" cy="1878330"/>
              <a:chOff x="1687830" y="2628900"/>
              <a:chExt cx="6882765" cy="1878330"/>
            </a:xfrm>
          </p:grpSpPr>
          <p:sp>
            <p:nvSpPr>
              <p:cNvPr id="8" name="Text 2"/>
              <p:cNvSpPr/>
              <p:nvPr/>
            </p:nvSpPr>
            <p:spPr>
              <a:xfrm>
                <a:off x="1687830" y="2628900"/>
                <a:ext cx="6882765"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Unicorn Sightings</a:t>
                </a:r>
                <a:endParaRPr lang="en-US" sz="3600" dirty="0"/>
              </a:p>
            </p:txBody>
          </p:sp>
          <p:sp>
            <p:nvSpPr>
              <p:cNvPr id="9" name="Text 3"/>
              <p:cNvSpPr/>
              <p:nvPr/>
            </p:nvSpPr>
            <p:spPr>
              <a:xfrm>
                <a:off x="1703070" y="33147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 that surrounds these enchanting creatures.</a:t>
                </a:r>
                <a:endParaRPr lang="en-US" sz="2400" dirty="0"/>
              </a:p>
            </p:txBody>
          </p:sp>
        </p:grpSp>
      </p:grpSp>
      <p:grpSp>
        <p:nvGrpSpPr>
          <p:cNvPr id="91955" name="Group"/>
          <p:cNvGrpSpPr/>
          <p:nvPr/>
        </p:nvGrpSpPr>
        <p:grpSpPr>
          <a:xfrm>
            <a:off x="9458325" y="1200150"/>
            <a:ext cx="7400925" cy="3390900"/>
            <a:chOff x="9458325" y="1200150"/>
            <a:chExt cx="7400925" cy="3390900"/>
          </a:xfrm>
        </p:grpSpPr>
        <p:sp>
          <p:nvSpPr>
            <p:cNvPr id="10" name="Shape 4"/>
            <p:cNvSpPr/>
            <p:nvPr/>
          </p:nvSpPr>
          <p:spPr>
            <a:xfrm>
              <a:off x="9458325" y="1200150"/>
              <a:ext cx="7400925" cy="3390900"/>
            </a:xfrm>
            <a:prstGeom prst="rect">
              <a:avLst/>
            </a:prstGeom>
            <a:solidFill>
              <a:srgbClr val="7F181C"/>
            </a:solidFill>
            <a:ln/>
          </p:spPr>
        </p:sp>
        <p:pic>
          <p:nvPicPr>
            <p:cNvPr id="11" name="Image 4" descr="preencoded.png">    </p:cNvPr>
            <p:cNvPicPr>
              <a:picLocks noChangeAspect="1"/>
            </p:cNvPicPr>
            <p:nvPr/>
          </p:nvPicPr>
          <p:blipFill>
            <a:blip r:embed="rId5"/>
            <a:stretch>
              <a:fillRect/>
            </a:stretch>
          </p:blipFill>
          <p:spPr>
            <a:xfrm>
              <a:off x="12477750" y="1400175"/>
              <a:ext cx="1362075" cy="990600"/>
            </a:xfrm>
            <a:prstGeom prst="rect">
              <a:avLst/>
            </a:prstGeom>
          </p:spPr>
        </p:pic>
        <p:grpSp>
          <p:nvGrpSpPr>
            <p:cNvPr id="18420" name="Group"/>
            <p:cNvGrpSpPr/>
            <p:nvPr/>
          </p:nvGrpSpPr>
          <p:grpSpPr>
            <a:xfrm>
              <a:off x="9717405" y="2590800"/>
              <a:ext cx="6882765" cy="1878330"/>
              <a:chOff x="9717405" y="2590800"/>
              <a:chExt cx="6882765" cy="1878330"/>
            </a:xfrm>
          </p:grpSpPr>
          <p:sp>
            <p:nvSpPr>
              <p:cNvPr id="12" name="Text 5"/>
              <p:cNvSpPr/>
              <p:nvPr/>
            </p:nvSpPr>
            <p:spPr>
              <a:xfrm>
                <a:off x="9717405" y="2590800"/>
                <a:ext cx="6882765"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Dragon Taming</a:t>
                </a:r>
                <a:endParaRPr lang="en-US" sz="3600" dirty="0"/>
              </a:p>
            </p:txBody>
          </p:sp>
          <p:sp>
            <p:nvSpPr>
              <p:cNvPr id="13" name="Text 6"/>
              <p:cNvSpPr/>
              <p:nvPr/>
            </p:nvSpPr>
            <p:spPr>
              <a:xfrm>
                <a:off x="9732645" y="3276600"/>
                <a:ext cx="6852285"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1207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91696" name="Group"/>
          <p:cNvGrpSpPr/>
          <p:nvPr/>
        </p:nvGrpSpPr>
        <p:grpSpPr>
          <a:xfrm>
            <a:off x="2200275" y="1038225"/>
            <a:ext cx="6096000" cy="5705475"/>
            <a:chOff x="2200275" y="1038225"/>
            <a:chExt cx="6096000" cy="5705475"/>
          </a:xfrm>
        </p:grpSpPr>
        <p:pic>
          <p:nvPicPr>
            <p:cNvPr id="6" name="Image 3" descr="preencoded.png">    </p:cNvPr>
            <p:cNvPicPr>
              <a:picLocks noChangeAspect="1"/>
            </p:cNvPicPr>
            <p:nvPr/>
          </p:nvPicPr>
          <p:blipFill>
            <a:blip r:embed="rId4"/>
            <a:stretch>
              <a:fillRect/>
            </a:stretch>
          </p:blipFill>
          <p:spPr>
            <a:xfrm>
              <a:off x="2200275" y="1038225"/>
              <a:ext cx="6096000" cy="5705475"/>
            </a:xfrm>
            <a:prstGeom prst="rect">
              <a:avLst/>
            </a:prstGeom>
          </p:spPr>
        </p:pic>
        <p:grpSp>
          <p:nvGrpSpPr>
            <p:cNvPr id="90630" name="Group"/>
            <p:cNvGrpSpPr/>
            <p:nvPr/>
          </p:nvGrpSpPr>
          <p:grpSpPr>
            <a:xfrm>
              <a:off x="2200275" y="7200900"/>
              <a:ext cx="6096000" cy="1066800"/>
              <a:chOff x="2200275" y="7200900"/>
              <a:chExt cx="6096000" cy="1066800"/>
            </a:xfrm>
          </p:grpSpPr>
          <p:sp>
            <p:nvSpPr>
              <p:cNvPr id="7" name="Shape 1"/>
              <p:cNvSpPr/>
              <p:nvPr/>
            </p:nvSpPr>
            <p:spPr>
              <a:xfrm>
                <a:off x="2200275" y="7200900"/>
                <a:ext cx="6096000" cy="1066800"/>
              </a:xfrm>
              <a:prstGeom prst="rect">
                <a:avLst/>
              </a:prstGeom>
              <a:solidFill>
                <a:srgbClr val="7F181C"/>
              </a:solidFill>
              <a:ln/>
            </p:spPr>
          </p:sp>
          <p:sp>
            <p:nvSpPr>
              <p:cNvPr id="8" name="Text 2"/>
              <p:cNvSpPr/>
              <p:nvPr/>
            </p:nvSpPr>
            <p:spPr>
              <a:xfrm>
                <a:off x="2771775" y="7429500"/>
                <a:ext cx="2579370" cy="769620"/>
              </a:xfrm>
              <a:prstGeom prst="rect">
                <a:avLst/>
              </a:prstGeom>
              <a:noFill/>
              <a:ln/>
            </p:spPr>
            <p:txBody>
              <a:bodyPr wrap="square" lIns="0" tIns="0" rIns="0" bIns="0" rtlCol="0" anchor="t"/>
              <a:lstStyle/>
              <a:p>
                <a:pPr algn="l" indent="0" marL="0">
                  <a:buNone/>
                </a:pPr>
                <a:r>
                  <a:rPr lang="en-US" sz="3600" u="none" dirty="0">
                    <a:solidFill>
                      <a:srgbClr val="F8D343"/>
                    </a:solidFill>
                    <a:latin typeface="Shojumaru" pitchFamily="34" charset="0"/>
                    <a:ea typeface="Shojumaru" pitchFamily="34" charset="-122"/>
                    <a:cs typeface="Shojumaru" pitchFamily="34" charset="-120"/>
                  </a:rPr>
                  <a:t>Unicorn</a:t>
                </a:r>
                <a:endParaRPr lang="en-US" sz="3600" dirty="0"/>
              </a:p>
            </p:txBody>
          </p:sp>
        </p:grpSp>
        <p:grpSp>
          <p:nvGrpSpPr>
            <p:cNvPr id="74801" name="Group"/>
            <p:cNvGrpSpPr/>
            <p:nvPr/>
          </p:nvGrpSpPr>
          <p:grpSpPr>
            <a:xfrm>
              <a:off x="2200275" y="8724900"/>
              <a:ext cx="6156960" cy="830580"/>
              <a:chOff x="2200275" y="8724900"/>
              <a:chExt cx="6156960" cy="830580"/>
            </a:xfrm>
          </p:grpSpPr>
          <p:sp>
            <p:nvSpPr>
              <p:cNvPr id="9" name="Text 3"/>
              <p:cNvSpPr/>
              <p:nvPr/>
            </p:nvSpPr>
            <p:spPr>
              <a:xfrm>
                <a:off x="2200275" y="8724900"/>
                <a:ext cx="61569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record of the number of unicorns spotted in the fantasy realm and the beauty and mystery.</a:t>
                </a:r>
                <a:endParaRPr lang="en-US" sz="2400" dirty="0"/>
              </a:p>
            </p:txBody>
          </p:sp>
        </p:grpSp>
      </p:grpSp>
      <p:grpSp>
        <p:nvGrpSpPr>
          <p:cNvPr id="77903" name="Group"/>
          <p:cNvGrpSpPr/>
          <p:nvPr/>
        </p:nvGrpSpPr>
        <p:grpSpPr>
          <a:xfrm>
            <a:off x="9991725" y="1038225"/>
            <a:ext cx="6096000" cy="5705475"/>
            <a:chOff x="9991725" y="1038225"/>
            <a:chExt cx="6096000" cy="5705475"/>
          </a:xfrm>
        </p:grpSpPr>
        <p:pic>
          <p:nvPicPr>
            <p:cNvPr id="10" name="Image 4" descr="preencoded.png">    </p:cNvPr>
            <p:cNvPicPr>
              <a:picLocks noChangeAspect="1"/>
            </p:cNvPicPr>
            <p:nvPr/>
          </p:nvPicPr>
          <p:blipFill>
            <a:blip r:embed="rId5"/>
            <a:stretch>
              <a:fillRect/>
            </a:stretch>
          </p:blipFill>
          <p:spPr>
            <a:xfrm>
              <a:off x="9991725" y="1038225"/>
              <a:ext cx="6096000" cy="5705475"/>
            </a:xfrm>
            <a:prstGeom prst="rect">
              <a:avLst/>
            </a:prstGeom>
          </p:spPr>
        </p:pic>
        <p:grpSp>
          <p:nvGrpSpPr>
            <p:cNvPr id="69224" name="Group"/>
            <p:cNvGrpSpPr/>
            <p:nvPr/>
          </p:nvGrpSpPr>
          <p:grpSpPr>
            <a:xfrm>
              <a:off x="9991725" y="7200900"/>
              <a:ext cx="6096000" cy="1066800"/>
              <a:chOff x="9991725" y="7200900"/>
              <a:chExt cx="6096000" cy="1066800"/>
            </a:xfrm>
          </p:grpSpPr>
          <p:sp>
            <p:nvSpPr>
              <p:cNvPr id="11" name="Shape 4"/>
              <p:cNvSpPr/>
              <p:nvPr/>
            </p:nvSpPr>
            <p:spPr>
              <a:xfrm>
                <a:off x="9991725" y="7200900"/>
                <a:ext cx="6096000" cy="1066800"/>
              </a:xfrm>
              <a:prstGeom prst="rect">
                <a:avLst/>
              </a:prstGeom>
              <a:solidFill>
                <a:srgbClr val="7F181C"/>
              </a:solidFill>
              <a:ln/>
            </p:spPr>
          </p:sp>
          <p:sp>
            <p:nvSpPr>
              <p:cNvPr id="12" name="Text 5"/>
              <p:cNvSpPr/>
              <p:nvPr/>
            </p:nvSpPr>
            <p:spPr>
              <a:xfrm>
                <a:off x="10563225" y="7429500"/>
                <a:ext cx="2407920" cy="769620"/>
              </a:xfrm>
              <a:prstGeom prst="rect">
                <a:avLst/>
              </a:prstGeom>
              <a:noFill/>
              <a:ln/>
            </p:spPr>
            <p:txBody>
              <a:bodyPr wrap="square" lIns="0" tIns="0" rIns="0" bIns="0" rtlCol="0" anchor="t"/>
              <a:lstStyle/>
              <a:p>
                <a:pPr algn="l" indent="0" marL="0">
                  <a:buNone/>
                </a:pPr>
                <a:r>
                  <a:rPr lang="en-US" sz="3600" u="none" dirty="0">
                    <a:solidFill>
                      <a:srgbClr val="F8D343"/>
                    </a:solidFill>
                    <a:latin typeface="Shojumaru" pitchFamily="34" charset="0"/>
                    <a:ea typeface="Shojumaru" pitchFamily="34" charset="-122"/>
                    <a:cs typeface="Shojumaru" pitchFamily="34" charset="-120"/>
                  </a:rPr>
                  <a:t>Dragon</a:t>
                </a:r>
                <a:endParaRPr lang="en-US" sz="3600" dirty="0"/>
              </a:p>
            </p:txBody>
          </p:sp>
        </p:grpSp>
        <p:grpSp>
          <p:nvGrpSpPr>
            <p:cNvPr id="74570" name="Group"/>
            <p:cNvGrpSpPr/>
            <p:nvPr/>
          </p:nvGrpSpPr>
          <p:grpSpPr>
            <a:xfrm>
              <a:off x="9991725" y="8724900"/>
              <a:ext cx="6156960" cy="830580"/>
              <a:chOff x="9991725" y="8724900"/>
              <a:chExt cx="6156960" cy="830580"/>
            </a:xfrm>
          </p:grpSpPr>
          <p:sp>
            <p:nvSpPr>
              <p:cNvPr id="13" name="Text 6"/>
              <p:cNvSpPr/>
              <p:nvPr/>
            </p:nvSpPr>
            <p:spPr>
              <a:xfrm>
                <a:off x="9991725" y="8724900"/>
                <a:ext cx="61569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629150"/>
            <a:ext cx="24610565" cy="7477913"/>
          </a:xfrm>
          <a:prstGeom prst="rect">
            <a:avLst/>
          </a:prstGeom>
        </p:spPr>
      </p:pic>
      <p:pic>
        <p:nvPicPr>
          <p:cNvPr id="3" name="Image 1" descr="preencoded.png">    </p:cNvPr>
          <p:cNvPicPr>
            <a:picLocks noChangeAspect="1"/>
          </p:cNvPicPr>
          <p:nvPr/>
        </p:nvPicPr>
        <p:blipFill>
          <a:blip r:embed="rId2"/>
          <a:stretch>
            <a:fillRect/>
          </a:stretch>
        </p:blipFill>
        <p:spPr>
          <a:xfrm>
            <a:off x="-7153275" y="-2847975"/>
            <a:ext cx="24610565" cy="7477913"/>
          </a:xfrm>
          <a:prstGeom prst="rect">
            <a:avLst/>
          </a:prstGeom>
        </p:spPr>
      </p:pic>
      <p:grpSp>
        <p:nvGrpSpPr>
          <p:cNvPr id="9358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685800" y="1038225"/>
            <a:ext cx="4474464" cy="3328416"/>
          </a:xfrm>
          <a:prstGeom prst="rect">
            <a:avLst/>
          </a:prstGeom>
        </p:spPr>
      </p:pic>
      <p:grpSp>
        <p:nvGrpSpPr>
          <p:cNvPr id="37666" name="Group"/>
          <p:cNvGrpSpPr/>
          <p:nvPr/>
        </p:nvGrpSpPr>
        <p:grpSpPr>
          <a:xfrm>
            <a:off x="4381500" y="3524250"/>
            <a:ext cx="10321290" cy="5682615"/>
            <a:chOff x="4381500" y="3524250"/>
            <a:chExt cx="10321290" cy="5682615"/>
          </a:xfrm>
        </p:grpSpPr>
        <p:sp>
          <p:nvSpPr>
            <p:cNvPr id="7" name="Text 1"/>
            <p:cNvSpPr/>
            <p:nvPr/>
          </p:nvSpPr>
          <p:spPr>
            <a:xfrm>
              <a:off x="4381500" y="3524250"/>
              <a:ext cx="10292715" cy="50368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8" name="Text 2"/>
            <p:cNvSpPr/>
            <p:nvPr/>
          </p:nvSpPr>
          <p:spPr>
            <a:xfrm>
              <a:off x="10477500" y="8629650"/>
              <a:ext cx="422529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sp>
        <p:nvSpPr>
          <p:cNvPr id="3" name="Text 0"/>
          <p:cNvSpPr/>
          <p:nvPr/>
        </p:nvSpPr>
        <p:spPr>
          <a:xfrm>
            <a:off x="3657600" y="1047750"/>
            <a:ext cx="112395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Magic of Dragons</a:t>
            </a:r>
            <a:endParaRPr lang="en-US" sz="6000" dirty="0"/>
          </a:p>
        </p:txBody>
      </p:sp>
      <p:grpSp>
        <p:nvGrpSpPr>
          <p:cNvPr id="11810" name="Group"/>
          <p:cNvGrpSpPr/>
          <p:nvPr/>
        </p:nvGrpSpPr>
        <p:grpSpPr>
          <a:xfrm>
            <a:off x="10648950" y="3305175"/>
            <a:ext cx="6153150" cy="6153150"/>
            <a:chOff x="10648950" y="3305175"/>
            <a:chExt cx="6153150" cy="6153150"/>
          </a:xfrm>
        </p:grpSpPr>
        <p:sp>
          <p:nvSpPr>
            <p:cNvPr id="4" name="Shape 1"/>
            <p:cNvSpPr/>
            <p:nvPr/>
          </p:nvSpPr>
          <p:spPr>
            <a:xfrm>
              <a:off x="10648950" y="3305175"/>
              <a:ext cx="6153150" cy="6153150"/>
            </a:xfrm>
            <a:prstGeom prst="ellipse">
              <a:avLst/>
            </a:prstGeom>
            <a:solidFill>
              <a:srgbClr val="F8D343"/>
            </a:solidFill>
            <a:ln/>
          </p:spPr>
        </p:sp>
        <p:sp>
          <p:nvSpPr>
            <p:cNvPr id="5" name="Shape 2"/>
            <p:cNvSpPr/>
            <p:nvPr/>
          </p:nvSpPr>
          <p:spPr>
            <a:xfrm>
              <a:off x="11420475" y="4724400"/>
              <a:ext cx="4619625" cy="4619625"/>
            </a:xfrm>
            <a:prstGeom prst="ellipse">
              <a:avLst/>
            </a:prstGeom>
            <a:solidFill>
              <a:srgbClr val="BA1F1D"/>
            </a:solidFill>
            <a:ln/>
          </p:spPr>
        </p:sp>
        <p:sp>
          <p:nvSpPr>
            <p:cNvPr id="6" name="Shape 3"/>
            <p:cNvSpPr/>
            <p:nvPr/>
          </p:nvSpPr>
          <p:spPr>
            <a:xfrm>
              <a:off x="12192000" y="6134100"/>
              <a:ext cx="3067050" cy="3067050"/>
            </a:xfrm>
            <a:prstGeom prst="ellipse">
              <a:avLst/>
            </a:prstGeom>
            <a:solidFill>
              <a:srgbClr val="9E1920"/>
            </a:solidFill>
            <a:ln/>
          </p:spPr>
        </p:sp>
        <p:sp>
          <p:nvSpPr>
            <p:cNvPr id="7" name="Text 4"/>
            <p:cNvSpPr/>
            <p:nvPr/>
          </p:nvSpPr>
          <p:spPr>
            <a:xfrm>
              <a:off x="12978765" y="3672840"/>
              <a:ext cx="1474470" cy="769620"/>
            </a:xfrm>
            <a:prstGeom prst="rect">
              <a:avLst/>
            </a:prstGeom>
            <a:noFill/>
            <a:ln/>
          </p:spPr>
          <p:txBody>
            <a:bodyPr wrap="square" lIns="0" tIns="0" rIns="0" bIns="0" rtlCol="0" anchor="ctr"/>
            <a:lstStyle/>
            <a:p>
              <a:pPr algn="ctr" indent="0" marL="0">
                <a:buNone/>
              </a:pPr>
              <a:r>
                <a:rPr lang="en-US" sz="3600" u="none" dirty="0">
                  <a:solidFill>
                    <a:srgbClr val="BA1F1D"/>
                  </a:solidFill>
                  <a:latin typeface="Shojumaru" pitchFamily="34" charset="0"/>
                  <a:ea typeface="Shojumaru" pitchFamily="34" charset="-122"/>
                  <a:cs typeface="Shojumaru" pitchFamily="34" charset="-120"/>
                </a:rPr>
                <a:t>6.7M</a:t>
              </a:r>
              <a:endParaRPr lang="en-US" sz="3600" dirty="0"/>
            </a:p>
          </p:txBody>
        </p:sp>
        <p:sp>
          <p:nvSpPr>
            <p:cNvPr id="8" name="Text 5"/>
            <p:cNvSpPr/>
            <p:nvPr/>
          </p:nvSpPr>
          <p:spPr>
            <a:xfrm>
              <a:off x="12969240" y="7282815"/>
              <a:ext cx="1522095" cy="769620"/>
            </a:xfrm>
            <a:prstGeom prst="rect">
              <a:avLst/>
            </a:prstGeom>
            <a:noFill/>
            <a:ln/>
          </p:spPr>
          <p:txBody>
            <a:bodyPr wrap="square" lIns="0" tIns="0" rIns="0" bIns="0" rtlCol="0" anchor="ctr"/>
            <a:lstStyle/>
            <a:p>
              <a:pPr algn="ctr" indent="0" marL="0">
                <a:buNone/>
              </a:pPr>
              <a:r>
                <a:rPr lang="en-US" sz="3600" u="none" dirty="0">
                  <a:solidFill>
                    <a:srgbClr val="272727"/>
                  </a:solidFill>
                  <a:latin typeface="Shojumaru" pitchFamily="34" charset="0"/>
                  <a:ea typeface="Shojumaru" pitchFamily="34" charset="-122"/>
                  <a:cs typeface="Shojumaru" pitchFamily="34" charset="-120"/>
                </a:rPr>
                <a:t>2.3M</a:t>
              </a:r>
              <a:endParaRPr lang="en-US" sz="3600" dirty="0"/>
            </a:p>
          </p:txBody>
        </p:sp>
        <p:sp>
          <p:nvSpPr>
            <p:cNvPr id="9" name="Text 6"/>
            <p:cNvSpPr/>
            <p:nvPr/>
          </p:nvSpPr>
          <p:spPr>
            <a:xfrm>
              <a:off x="12978765" y="5082540"/>
              <a:ext cx="1503045" cy="769620"/>
            </a:xfrm>
            <a:prstGeom prst="rect">
              <a:avLst/>
            </a:prstGeom>
            <a:noFill/>
            <a:ln/>
          </p:spPr>
          <p:txBody>
            <a:bodyPr wrap="square" lIns="0" tIns="0" rIns="0" bIns="0" rtlCol="0" anchor="ctr"/>
            <a:lstStyle/>
            <a:p>
              <a:pPr algn="ctr" indent="0" marL="0">
                <a:buNone/>
              </a:pPr>
              <a:r>
                <a:rPr lang="en-US" sz="3600" u="none" dirty="0">
                  <a:solidFill>
                    <a:srgbClr val="272727"/>
                  </a:solidFill>
                  <a:latin typeface="Shojumaru" pitchFamily="34" charset="0"/>
                  <a:ea typeface="Shojumaru" pitchFamily="34" charset="-122"/>
                  <a:cs typeface="Shojumaru" pitchFamily="34" charset="-120"/>
                </a:rPr>
                <a:t>4.4M</a:t>
              </a:r>
              <a:endParaRPr lang="en-US" sz="3600" dirty="0"/>
            </a:p>
          </p:txBody>
        </p:sp>
      </p:grpSp>
      <p:grpSp>
        <p:nvGrpSpPr>
          <p:cNvPr id="16404" name="Group"/>
          <p:cNvGrpSpPr/>
          <p:nvPr/>
        </p:nvGrpSpPr>
        <p:grpSpPr>
          <a:xfrm>
            <a:off x="17235487" y="8456817"/>
            <a:ext cx="1463470" cy="1601583"/>
            <a:chOff x="17235487" y="8456817"/>
            <a:chExt cx="1463470" cy="1601583"/>
          </a:xfrm>
        </p:grpSpPr>
        <p:pic>
          <p:nvPicPr>
            <p:cNvPr id="10"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11"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62321" name="Group"/>
          <p:cNvGrpSpPr/>
          <p:nvPr/>
        </p:nvGrpSpPr>
        <p:grpSpPr>
          <a:xfrm>
            <a:off x="2771775" y="2667000"/>
            <a:ext cx="781050" cy="647700"/>
            <a:chOff x="2771775" y="2667000"/>
            <a:chExt cx="781050" cy="647700"/>
          </a:xfrm>
        </p:grpSpPr>
        <p:pic>
          <p:nvPicPr>
            <p:cNvPr id="12" name="Image 2" descr="preencoded.png">    </p:cNvPr>
            <p:cNvPicPr>
              <a:picLocks noChangeAspect="1"/>
            </p:cNvPicPr>
            <p:nvPr/>
          </p:nvPicPr>
          <p:blipFill>
            <a:blip r:embed="rId3"/>
            <a:stretch>
              <a:fillRect/>
            </a:stretch>
          </p:blipFill>
          <p:spPr>
            <a:xfrm>
              <a:off x="2771775" y="2667000"/>
              <a:ext cx="781050" cy="647700"/>
            </a:xfrm>
            <a:prstGeom prst="rect">
              <a:avLst/>
            </a:prstGeom>
          </p:spPr>
        </p:pic>
        <p:grpSp>
          <p:nvGrpSpPr>
            <p:cNvPr id="45879" name="Group"/>
            <p:cNvGrpSpPr/>
            <p:nvPr/>
          </p:nvGrpSpPr>
          <p:grpSpPr>
            <a:xfrm>
              <a:off x="2800350" y="3514725"/>
              <a:ext cx="6404610" cy="830580"/>
              <a:chOff x="2800350" y="3514725"/>
              <a:chExt cx="6404610" cy="830580"/>
            </a:xfrm>
          </p:grpSpPr>
          <p:sp>
            <p:nvSpPr>
              <p:cNvPr id="13" name="Text 8"/>
              <p:cNvSpPr/>
              <p:nvPr/>
            </p:nvSpPr>
            <p:spPr>
              <a:xfrm>
                <a:off x="2800350" y="3514725"/>
                <a:ext cx="6404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Art of Archery": Discover the intricacies of the Art of Archery .</a:t>
                </a:r>
                <a:endParaRPr lang="en-US" sz="2400" dirty="0"/>
              </a:p>
            </p:txBody>
          </p:sp>
        </p:grpSp>
      </p:grpSp>
      <p:grpSp>
        <p:nvGrpSpPr>
          <p:cNvPr id="18692" name="Group"/>
          <p:cNvGrpSpPr/>
          <p:nvPr/>
        </p:nvGrpSpPr>
        <p:grpSpPr>
          <a:xfrm>
            <a:off x="2771775" y="5181600"/>
            <a:ext cx="742950" cy="457200"/>
            <a:chOff x="2771775" y="5181600"/>
            <a:chExt cx="742950" cy="457200"/>
          </a:xfrm>
        </p:grpSpPr>
        <p:pic>
          <p:nvPicPr>
            <p:cNvPr id="14" name="Image 3" descr="preencoded.png">    </p:cNvPr>
            <p:cNvPicPr>
              <a:picLocks noChangeAspect="1"/>
            </p:cNvPicPr>
            <p:nvPr/>
          </p:nvPicPr>
          <p:blipFill>
            <a:blip r:embed="rId4"/>
            <a:stretch>
              <a:fillRect/>
            </a:stretch>
          </p:blipFill>
          <p:spPr>
            <a:xfrm>
              <a:off x="2771775" y="5181600"/>
              <a:ext cx="742950" cy="457200"/>
            </a:xfrm>
            <a:prstGeom prst="rect">
              <a:avLst/>
            </a:prstGeom>
          </p:spPr>
        </p:pic>
        <p:grpSp>
          <p:nvGrpSpPr>
            <p:cNvPr id="64753" name="Group"/>
            <p:cNvGrpSpPr/>
            <p:nvPr/>
          </p:nvGrpSpPr>
          <p:grpSpPr>
            <a:xfrm>
              <a:off x="2800350" y="5838825"/>
              <a:ext cx="6404610" cy="830580"/>
              <a:chOff x="2800350" y="5838825"/>
              <a:chExt cx="6404610" cy="830580"/>
            </a:xfrm>
          </p:grpSpPr>
          <p:sp>
            <p:nvSpPr>
              <p:cNvPr id="15" name="Text 9"/>
              <p:cNvSpPr/>
              <p:nvPr/>
            </p:nvSpPr>
            <p:spPr>
              <a:xfrm>
                <a:off x="2800350" y="5838825"/>
                <a:ext cx="6404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Music of the Elves": Immerse yourself in the enchanting music of the elves.</a:t>
                </a:r>
                <a:endParaRPr lang="en-US" sz="2400" dirty="0"/>
              </a:p>
            </p:txBody>
          </p:sp>
        </p:grpSp>
      </p:grpSp>
      <p:grpSp>
        <p:nvGrpSpPr>
          <p:cNvPr id="52009" name="Group"/>
          <p:cNvGrpSpPr/>
          <p:nvPr/>
        </p:nvGrpSpPr>
        <p:grpSpPr>
          <a:xfrm>
            <a:off x="2771775" y="7696200"/>
            <a:ext cx="838200" cy="361950"/>
            <a:chOff x="2771775" y="7696200"/>
            <a:chExt cx="838200" cy="361950"/>
          </a:xfrm>
        </p:grpSpPr>
        <p:pic>
          <p:nvPicPr>
            <p:cNvPr id="16" name="Image 4" descr="preencoded.png">    </p:cNvPr>
            <p:cNvPicPr>
              <a:picLocks noChangeAspect="1"/>
            </p:cNvPicPr>
            <p:nvPr/>
          </p:nvPicPr>
          <p:blipFill>
            <a:blip r:embed="rId5"/>
            <a:stretch>
              <a:fillRect/>
            </a:stretch>
          </p:blipFill>
          <p:spPr>
            <a:xfrm>
              <a:off x="2771775" y="7696200"/>
              <a:ext cx="838200" cy="361950"/>
            </a:xfrm>
            <a:prstGeom prst="rect">
              <a:avLst/>
            </a:prstGeom>
          </p:spPr>
        </p:pic>
        <p:grpSp>
          <p:nvGrpSpPr>
            <p:cNvPr id="78336" name="Group"/>
            <p:cNvGrpSpPr/>
            <p:nvPr/>
          </p:nvGrpSpPr>
          <p:grpSpPr>
            <a:xfrm>
              <a:off x="2800350" y="8258175"/>
              <a:ext cx="6404610" cy="830580"/>
              <a:chOff x="2800350" y="8258175"/>
              <a:chExt cx="6404610" cy="830580"/>
            </a:xfrm>
          </p:grpSpPr>
          <p:sp>
            <p:nvSpPr>
              <p:cNvPr id="17" name="Text 10"/>
              <p:cNvSpPr/>
              <p:nvPr/>
            </p:nvSpPr>
            <p:spPr>
              <a:xfrm>
                <a:off x="2800350" y="8258175"/>
                <a:ext cx="6404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Life of an Elf": Learn about the customs and daily life of the elves.</a:t>
                </a:r>
                <a:endParaRPr lang="en-US" sz="2400" dirty="0"/>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2661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005513" y="904875"/>
            <a:ext cx="65436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Pricing Plan</a:t>
            </a:r>
            <a:endParaRPr lang="en-US" sz="6000" dirty="0"/>
          </a:p>
        </p:txBody>
      </p:sp>
      <p:grpSp>
        <p:nvGrpSpPr>
          <p:cNvPr id="59684" name="Group"/>
          <p:cNvGrpSpPr/>
          <p:nvPr/>
        </p:nvGrpSpPr>
        <p:grpSpPr>
          <a:xfrm>
            <a:off x="1333500" y="2724150"/>
            <a:ext cx="15630525" cy="6000750"/>
            <a:chOff x="1333500" y="2724150"/>
            <a:chExt cx="15630525" cy="6000750"/>
          </a:xfrm>
        </p:grpSpPr>
        <p:sp>
          <p:nvSpPr>
            <p:cNvPr id="6" name="Shape 2"/>
            <p:cNvSpPr/>
            <p:nvPr/>
          </p:nvSpPr>
          <p:spPr>
            <a:xfrm>
              <a:off x="1333500" y="2724150"/>
              <a:ext cx="4829175" cy="6000750"/>
            </a:xfrm>
            <a:prstGeom prst="rect">
              <a:avLst/>
            </a:prstGeom>
            <a:solidFill>
              <a:srgbClr val="7F181C"/>
            </a:solidFill>
            <a:ln/>
          </p:spPr>
        </p:sp>
        <p:pic>
          <p:nvPicPr>
            <p:cNvPr id="7" name="Image 2" descr="preencoded.png">    </p:cNvPr>
            <p:cNvPicPr>
              <a:picLocks noChangeAspect="1"/>
            </p:cNvPicPr>
            <p:nvPr/>
          </p:nvPicPr>
          <p:blipFill>
            <a:blip r:embed="rId3"/>
            <a:stretch>
              <a:fillRect/>
            </a:stretch>
          </p:blipFill>
          <p:spPr>
            <a:xfrm>
              <a:off x="3333750" y="3038475"/>
              <a:ext cx="828675" cy="990600"/>
            </a:xfrm>
            <a:prstGeom prst="rect">
              <a:avLst/>
            </a:prstGeom>
          </p:spPr>
        </p:pic>
        <p:sp>
          <p:nvSpPr>
            <p:cNvPr id="8" name="Shape 3"/>
            <p:cNvSpPr/>
            <p:nvPr/>
          </p:nvSpPr>
          <p:spPr>
            <a:xfrm>
              <a:off x="6734175" y="2724150"/>
              <a:ext cx="4829175" cy="6000750"/>
            </a:xfrm>
            <a:prstGeom prst="rect">
              <a:avLst/>
            </a:prstGeom>
            <a:solidFill>
              <a:srgbClr val="7F181C"/>
            </a:solidFill>
            <a:ln/>
          </p:spPr>
        </p:sp>
        <p:pic>
          <p:nvPicPr>
            <p:cNvPr id="9" name="Image 3" descr="preencoded.png">    </p:cNvPr>
            <p:cNvPicPr>
              <a:picLocks noChangeAspect="1"/>
            </p:cNvPicPr>
            <p:nvPr/>
          </p:nvPicPr>
          <p:blipFill>
            <a:blip r:embed="rId4"/>
            <a:stretch>
              <a:fillRect/>
            </a:stretch>
          </p:blipFill>
          <p:spPr>
            <a:xfrm>
              <a:off x="8748713" y="3038475"/>
              <a:ext cx="800100" cy="990600"/>
            </a:xfrm>
            <a:prstGeom prst="rect">
              <a:avLst/>
            </a:prstGeom>
          </p:spPr>
        </p:pic>
        <p:sp>
          <p:nvSpPr>
            <p:cNvPr id="10" name="Shape 4"/>
            <p:cNvSpPr/>
            <p:nvPr/>
          </p:nvSpPr>
          <p:spPr>
            <a:xfrm>
              <a:off x="12134850" y="2724150"/>
              <a:ext cx="4829175" cy="6000750"/>
            </a:xfrm>
            <a:prstGeom prst="rect">
              <a:avLst/>
            </a:prstGeom>
            <a:solidFill>
              <a:srgbClr val="7F181C"/>
            </a:solidFill>
            <a:ln/>
          </p:spPr>
        </p:sp>
        <p:pic>
          <p:nvPicPr>
            <p:cNvPr id="11" name="Image 4" descr="preencoded.png">    </p:cNvPr>
            <p:cNvPicPr>
              <a:picLocks noChangeAspect="1"/>
            </p:cNvPicPr>
            <p:nvPr/>
          </p:nvPicPr>
          <p:blipFill>
            <a:blip r:embed="rId5"/>
            <a:stretch>
              <a:fillRect/>
            </a:stretch>
          </p:blipFill>
          <p:spPr>
            <a:xfrm>
              <a:off x="14154150" y="3038475"/>
              <a:ext cx="790575" cy="990600"/>
            </a:xfrm>
            <a:prstGeom prst="rect">
              <a:avLst/>
            </a:prstGeom>
          </p:spPr>
        </p:pic>
        <p:sp>
          <p:nvSpPr>
            <p:cNvPr id="12" name="Text 5"/>
            <p:cNvSpPr/>
            <p:nvPr/>
          </p:nvSpPr>
          <p:spPr>
            <a:xfrm>
              <a:off x="2858453" y="4229100"/>
              <a:ext cx="177927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Basic</a:t>
              </a:r>
              <a:endParaRPr lang="en-US" sz="3600" dirty="0"/>
            </a:p>
          </p:txBody>
        </p:sp>
        <p:sp>
          <p:nvSpPr>
            <p:cNvPr id="13" name="Text 6"/>
            <p:cNvSpPr/>
            <p:nvPr/>
          </p:nvSpPr>
          <p:spPr>
            <a:xfrm>
              <a:off x="1676400" y="50673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a small party with fellow adventurers.</a:t>
              </a:r>
              <a:endParaRPr lang="en-US" sz="2400" dirty="0"/>
            </a:p>
          </p:txBody>
        </p:sp>
        <p:sp>
          <p:nvSpPr>
            <p:cNvPr id="14" name="Text 7"/>
            <p:cNvSpPr/>
            <p:nvPr/>
          </p:nvSpPr>
          <p:spPr>
            <a:xfrm>
              <a:off x="2148840" y="7772400"/>
              <a:ext cx="3198495"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$10/month</a:t>
              </a:r>
              <a:endParaRPr lang="en-US" sz="3600" dirty="0"/>
            </a:p>
          </p:txBody>
        </p:sp>
        <p:sp>
          <p:nvSpPr>
            <p:cNvPr id="15" name="Text 8"/>
            <p:cNvSpPr/>
            <p:nvPr/>
          </p:nvSpPr>
          <p:spPr>
            <a:xfrm>
              <a:off x="8354378" y="4229100"/>
              <a:ext cx="158877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Elite</a:t>
              </a:r>
              <a:endParaRPr lang="en-US" sz="3600" dirty="0"/>
            </a:p>
          </p:txBody>
        </p:sp>
        <p:sp>
          <p:nvSpPr>
            <p:cNvPr id="16" name="Text 9"/>
            <p:cNvSpPr/>
            <p:nvPr/>
          </p:nvSpPr>
          <p:spPr>
            <a:xfrm>
              <a:off x="7077075" y="50673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Ability to form larger parties with adventurers.</a:t>
              </a:r>
              <a:endParaRPr lang="en-US" sz="2400" dirty="0"/>
            </a:p>
          </p:txBody>
        </p:sp>
        <p:sp>
          <p:nvSpPr>
            <p:cNvPr id="17" name="Text 10"/>
            <p:cNvSpPr/>
            <p:nvPr/>
          </p:nvSpPr>
          <p:spPr>
            <a:xfrm>
              <a:off x="7482840" y="7772400"/>
              <a:ext cx="3331845"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$50/month</a:t>
              </a:r>
              <a:endParaRPr lang="en-US" sz="3600" dirty="0"/>
            </a:p>
          </p:txBody>
        </p:sp>
        <p:sp>
          <p:nvSpPr>
            <p:cNvPr id="18" name="Text 11"/>
            <p:cNvSpPr/>
            <p:nvPr/>
          </p:nvSpPr>
          <p:spPr>
            <a:xfrm>
              <a:off x="12878753" y="4229100"/>
              <a:ext cx="334137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Legendary</a:t>
              </a:r>
              <a:endParaRPr lang="en-US" sz="3600" dirty="0"/>
            </a:p>
          </p:txBody>
        </p:sp>
        <p:sp>
          <p:nvSpPr>
            <p:cNvPr id="19" name="Text 12"/>
            <p:cNvSpPr/>
            <p:nvPr/>
          </p:nvSpPr>
          <p:spPr>
            <a:xfrm>
              <a:off x="12477750" y="5067300"/>
              <a:ext cx="4204335" cy="25831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The ability to form the largest parties.</a:t>
              </a:r>
              <a:endParaRPr lang="en-US" sz="2400" dirty="0"/>
            </a:p>
          </p:txBody>
        </p:sp>
        <p:sp>
          <p:nvSpPr>
            <p:cNvPr id="20" name="Text 13"/>
            <p:cNvSpPr/>
            <p:nvPr/>
          </p:nvSpPr>
          <p:spPr>
            <a:xfrm>
              <a:off x="12764453" y="7772400"/>
              <a:ext cx="356997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$100/month</a:t>
              </a:r>
              <a:endParaRPr lang="en-US" sz="36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grpSp>
        <p:nvGrpSpPr>
          <p:cNvPr id="4469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9315450" y="1676400"/>
            <a:ext cx="5486400" cy="1276350"/>
          </a:xfrm>
          <a:prstGeom prst="rect">
            <a:avLst/>
          </a:prstGeom>
          <a:noFill/>
          <a:ln/>
        </p:spPr>
        <p:txBody>
          <a:bodyPr wrap="square" lIns="0" tIns="0" rIns="0" bIns="0" rtlCol="0" anchor="t"/>
          <a:lstStyle/>
          <a:p>
            <a:pPr algn="l" indent="0" marL="0">
              <a:buNone/>
            </a:pPr>
            <a:r>
              <a:rPr lang="en-US" sz="6000" u="none" dirty="0">
                <a:solidFill>
                  <a:srgbClr val="FFFFFF"/>
                </a:solidFill>
                <a:latin typeface="Shojumaru" pitchFamily="34" charset="0"/>
                <a:ea typeface="Shojumaru" pitchFamily="34" charset="-122"/>
                <a:cs typeface="Shojumaru" pitchFamily="34" charset="-120"/>
              </a:rPr>
              <a:t>Some Data</a:t>
            </a:r>
            <a:endParaRPr lang="en-US" sz="6000" dirty="0"/>
          </a:p>
        </p:txBody>
      </p:sp>
      <p:grpSp>
        <p:nvGrpSpPr>
          <p:cNvPr id="44059" name="Group"/>
          <p:cNvGrpSpPr/>
          <p:nvPr/>
        </p:nvGrpSpPr>
        <p:grpSpPr>
          <a:xfrm>
            <a:off x="9315450" y="3457575"/>
            <a:ext cx="3009900" cy="1504950"/>
            <a:chOff x="9315450" y="3457575"/>
            <a:chExt cx="3009900" cy="1504950"/>
          </a:xfrm>
        </p:grpSpPr>
        <p:sp>
          <p:nvSpPr>
            <p:cNvPr id="6" name="Shape 2"/>
            <p:cNvSpPr/>
            <p:nvPr/>
          </p:nvSpPr>
          <p:spPr>
            <a:xfrm>
              <a:off x="9315450" y="3457575"/>
              <a:ext cx="3009900" cy="1466850"/>
            </a:xfrm>
            <a:prstGeom prst="rect">
              <a:avLst/>
            </a:prstGeom>
            <a:solidFill>
              <a:srgbClr val="7F181C"/>
            </a:solidFill>
            <a:ln/>
          </p:spPr>
        </p:sp>
        <p:sp>
          <p:nvSpPr>
            <p:cNvPr id="7" name="Text 3"/>
            <p:cNvSpPr/>
            <p:nvPr/>
          </p:nvSpPr>
          <p:spPr>
            <a:xfrm>
              <a:off x="9886950" y="3686175"/>
              <a:ext cx="21336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70%</a:t>
              </a:r>
              <a:endParaRPr lang="en-US" sz="6000" dirty="0"/>
            </a:p>
          </p:txBody>
        </p:sp>
      </p:grpSp>
      <p:grpSp>
        <p:nvGrpSpPr>
          <p:cNvPr id="32136" name="Group"/>
          <p:cNvGrpSpPr/>
          <p:nvPr/>
        </p:nvGrpSpPr>
        <p:grpSpPr>
          <a:xfrm>
            <a:off x="12477750" y="3743325"/>
            <a:ext cx="5688330" cy="1002030"/>
            <a:chOff x="12477750" y="3743325"/>
            <a:chExt cx="5688330" cy="1002030"/>
          </a:xfrm>
        </p:grpSpPr>
        <p:sp>
          <p:nvSpPr>
            <p:cNvPr id="8" name="Text 4"/>
            <p:cNvSpPr/>
            <p:nvPr/>
          </p:nvSpPr>
          <p:spPr>
            <a:xfrm>
              <a:off x="12477750" y="3743325"/>
              <a:ext cx="568833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Enchanted Creatures</a:t>
              </a:r>
              <a:endParaRPr lang="en-US" sz="2700" dirty="0"/>
            </a:p>
          </p:txBody>
        </p:sp>
        <p:sp>
          <p:nvSpPr>
            <p:cNvPr id="9" name="Text 5"/>
            <p:cNvSpPr/>
            <p:nvPr/>
          </p:nvSpPr>
          <p:spPr>
            <a:xfrm>
              <a:off x="12477750" y="4276725"/>
              <a:ext cx="568071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possess the ability to cast spells.</a:t>
              </a:r>
              <a:endParaRPr lang="en-US" sz="2400" dirty="0"/>
            </a:p>
          </p:txBody>
        </p:sp>
      </p:grpSp>
      <p:grpSp>
        <p:nvGrpSpPr>
          <p:cNvPr id="33938" name="Group"/>
          <p:cNvGrpSpPr/>
          <p:nvPr/>
        </p:nvGrpSpPr>
        <p:grpSpPr>
          <a:xfrm>
            <a:off x="9315450" y="5381625"/>
            <a:ext cx="3048000" cy="1504950"/>
            <a:chOff x="9315450" y="5381625"/>
            <a:chExt cx="3048000" cy="1504950"/>
          </a:xfrm>
        </p:grpSpPr>
        <p:sp>
          <p:nvSpPr>
            <p:cNvPr id="10" name="Shape 6"/>
            <p:cNvSpPr/>
            <p:nvPr/>
          </p:nvSpPr>
          <p:spPr>
            <a:xfrm>
              <a:off x="9315450" y="5381625"/>
              <a:ext cx="3048000" cy="1466850"/>
            </a:xfrm>
            <a:prstGeom prst="rect">
              <a:avLst/>
            </a:prstGeom>
            <a:solidFill>
              <a:srgbClr val="7F181C"/>
            </a:solidFill>
            <a:ln/>
          </p:spPr>
        </p:sp>
        <p:sp>
          <p:nvSpPr>
            <p:cNvPr id="11" name="Text 7"/>
            <p:cNvSpPr/>
            <p:nvPr/>
          </p:nvSpPr>
          <p:spPr>
            <a:xfrm>
              <a:off x="9886950" y="5610225"/>
              <a:ext cx="21717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60%</a:t>
              </a:r>
              <a:endParaRPr lang="en-US" sz="6000" dirty="0"/>
            </a:p>
          </p:txBody>
        </p:sp>
      </p:grpSp>
      <p:grpSp>
        <p:nvGrpSpPr>
          <p:cNvPr id="64489" name="Group"/>
          <p:cNvGrpSpPr/>
          <p:nvPr/>
        </p:nvGrpSpPr>
        <p:grpSpPr>
          <a:xfrm>
            <a:off x="12515850" y="5667375"/>
            <a:ext cx="5650230" cy="1002030"/>
            <a:chOff x="12515850" y="5667375"/>
            <a:chExt cx="5650230" cy="1002030"/>
          </a:xfrm>
        </p:grpSpPr>
        <p:sp>
          <p:nvSpPr>
            <p:cNvPr id="12" name="Text 8"/>
            <p:cNvSpPr/>
            <p:nvPr/>
          </p:nvSpPr>
          <p:spPr>
            <a:xfrm>
              <a:off x="12515850" y="5667375"/>
              <a:ext cx="565023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Magic Individuals</a:t>
              </a:r>
              <a:endParaRPr lang="en-US" sz="2700" dirty="0"/>
            </a:p>
          </p:txBody>
        </p:sp>
        <p:sp>
          <p:nvSpPr>
            <p:cNvPr id="13" name="Text 9"/>
            <p:cNvSpPr/>
            <p:nvPr/>
          </p:nvSpPr>
          <p:spPr>
            <a:xfrm>
              <a:off x="12515850" y="6200775"/>
              <a:ext cx="564261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practice the art of illusions.</a:t>
              </a:r>
              <a:endParaRPr lang="en-US" sz="2400" dirty="0"/>
            </a:p>
          </p:txBody>
        </p:sp>
      </p:grpSp>
      <p:grpSp>
        <p:nvGrpSpPr>
          <p:cNvPr id="58905" name="Group"/>
          <p:cNvGrpSpPr/>
          <p:nvPr/>
        </p:nvGrpSpPr>
        <p:grpSpPr>
          <a:xfrm>
            <a:off x="9315450" y="7305675"/>
            <a:ext cx="3048000" cy="1504950"/>
            <a:chOff x="9315450" y="7305675"/>
            <a:chExt cx="3048000" cy="1504950"/>
          </a:xfrm>
        </p:grpSpPr>
        <p:sp>
          <p:nvSpPr>
            <p:cNvPr id="14" name="Shape 10"/>
            <p:cNvSpPr/>
            <p:nvPr/>
          </p:nvSpPr>
          <p:spPr>
            <a:xfrm>
              <a:off x="9315450" y="7305675"/>
              <a:ext cx="3048000" cy="1466850"/>
            </a:xfrm>
            <a:prstGeom prst="rect">
              <a:avLst/>
            </a:prstGeom>
            <a:solidFill>
              <a:srgbClr val="7F181C"/>
            </a:solidFill>
            <a:ln/>
          </p:spPr>
        </p:sp>
        <p:sp>
          <p:nvSpPr>
            <p:cNvPr id="15" name="Text 11"/>
            <p:cNvSpPr/>
            <p:nvPr/>
          </p:nvSpPr>
          <p:spPr>
            <a:xfrm>
              <a:off x="9886950" y="7534275"/>
              <a:ext cx="21717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90%</a:t>
              </a:r>
              <a:endParaRPr lang="en-US" sz="6000" dirty="0"/>
            </a:p>
          </p:txBody>
        </p:sp>
      </p:grpSp>
      <p:grpSp>
        <p:nvGrpSpPr>
          <p:cNvPr id="56746" name="Group"/>
          <p:cNvGrpSpPr/>
          <p:nvPr/>
        </p:nvGrpSpPr>
        <p:grpSpPr>
          <a:xfrm>
            <a:off x="12515850" y="7591425"/>
            <a:ext cx="5650230" cy="1002030"/>
            <a:chOff x="12515850" y="7591425"/>
            <a:chExt cx="5650230" cy="1002030"/>
          </a:xfrm>
        </p:grpSpPr>
        <p:sp>
          <p:nvSpPr>
            <p:cNvPr id="16" name="Text 12"/>
            <p:cNvSpPr/>
            <p:nvPr/>
          </p:nvSpPr>
          <p:spPr>
            <a:xfrm>
              <a:off x="12515850" y="7591425"/>
              <a:ext cx="565023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Spells Cast</a:t>
              </a:r>
              <a:endParaRPr lang="en-US" sz="2700" dirty="0"/>
            </a:p>
          </p:txBody>
        </p:sp>
        <p:sp>
          <p:nvSpPr>
            <p:cNvPr id="17" name="Text 13"/>
            <p:cNvSpPr/>
            <p:nvPr/>
          </p:nvSpPr>
          <p:spPr>
            <a:xfrm>
              <a:off x="12515850" y="8124825"/>
              <a:ext cx="564261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are dark magic, foretelling danger.</a:t>
              </a:r>
              <a:endParaRPr lang="en-US" sz="2400" dirty="0"/>
            </a:p>
          </p:txBody>
        </p:sp>
      </p:grpSp>
      <p:pic>
        <p:nvPicPr>
          <p:cNvPr id="18" name="Image 2" descr="preencoded.png">    </p:cNvPr>
          <p:cNvPicPr>
            <a:picLocks noChangeAspect="1"/>
          </p:cNvPicPr>
          <p:nvPr/>
        </p:nvPicPr>
        <p:blipFill>
          <a:blip r:embed="rId3"/>
          <a:stretch>
            <a:fillRect/>
          </a:stretch>
        </p:blipFill>
        <p:spPr>
          <a:xfrm>
            <a:off x="2305050" y="1428750"/>
            <a:ext cx="6838950" cy="79057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629150"/>
            <a:ext cx="24610565" cy="7477913"/>
          </a:xfrm>
          <a:prstGeom prst="rect">
            <a:avLst/>
          </a:prstGeom>
        </p:spPr>
      </p:pic>
      <p:pic>
        <p:nvPicPr>
          <p:cNvPr id="3" name="Image 1" descr="preencoded.png">    </p:cNvPr>
          <p:cNvPicPr>
            <a:picLocks noChangeAspect="1"/>
          </p:cNvPicPr>
          <p:nvPr/>
        </p:nvPicPr>
        <p:blipFill>
          <a:blip r:embed="rId2"/>
          <a:stretch>
            <a:fillRect/>
          </a:stretch>
        </p:blipFill>
        <p:spPr>
          <a:xfrm>
            <a:off x="-7153275" y="-2847975"/>
            <a:ext cx="24610565" cy="7477913"/>
          </a:xfrm>
          <a:prstGeom prst="rect">
            <a:avLst/>
          </a:prstGeom>
        </p:spPr>
      </p:pic>
      <p:grpSp>
        <p:nvGrpSpPr>
          <p:cNvPr id="7750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2652" name="Group"/>
          <p:cNvGrpSpPr/>
          <p:nvPr/>
        </p:nvGrpSpPr>
        <p:grpSpPr>
          <a:xfrm>
            <a:off x="5875020" y="7229475"/>
            <a:ext cx="7014210" cy="830580"/>
            <a:chOff x="5875020" y="7229475"/>
            <a:chExt cx="7014210" cy="830580"/>
          </a:xfrm>
        </p:grpSpPr>
        <p:grpSp>
          <p:nvGrpSpPr>
            <p:cNvPr id="26524" name="Group"/>
            <p:cNvGrpSpPr/>
            <p:nvPr/>
          </p:nvGrpSpPr>
          <p:grpSpPr>
            <a:xfrm>
              <a:off x="3410903" y="6191250"/>
              <a:ext cx="11942445" cy="946785"/>
              <a:chOff x="3410903" y="6191250"/>
              <a:chExt cx="11942445" cy="946785"/>
            </a:xfrm>
          </p:grpSpPr>
          <p:grpSp>
            <p:nvGrpSpPr>
              <p:cNvPr id="88296" name="Group"/>
              <p:cNvGrpSpPr/>
              <p:nvPr/>
            </p:nvGrpSpPr>
            <p:grpSpPr>
              <a:xfrm>
                <a:off x="3228975" y="2552700"/>
                <a:ext cx="12534900" cy="4057650"/>
                <a:chOff x="3228975" y="2552700"/>
                <a:chExt cx="12534900" cy="4057650"/>
              </a:xfrm>
            </p:grpSpPr>
            <p:sp>
              <p:nvSpPr>
                <p:cNvPr id="6" name="Shape 1"/>
                <p:cNvSpPr/>
                <p:nvPr/>
              </p:nvSpPr>
              <p:spPr>
                <a:xfrm>
                  <a:off x="3228975" y="2552700"/>
                  <a:ext cx="12306300" cy="3486150"/>
                </a:xfrm>
                <a:prstGeom prst="rect">
                  <a:avLst/>
                </a:prstGeom>
                <a:solidFill>
                  <a:srgbClr val="7F181C"/>
                </a:solidFill>
                <a:ln/>
              </p:spPr>
            </p:sp>
            <p:sp>
              <p:nvSpPr>
                <p:cNvPr id="7" name="Text 2"/>
                <p:cNvSpPr/>
                <p:nvPr/>
              </p:nvSpPr>
              <p:spPr>
                <a:xfrm>
                  <a:off x="3800475" y="2781300"/>
                  <a:ext cx="11963400" cy="3829050"/>
                </a:xfrm>
                <a:prstGeom prst="rect">
                  <a:avLst/>
                </a:prstGeom>
                <a:noFill/>
                <a:ln/>
              </p:spPr>
              <p:txBody>
                <a:bodyPr wrap="square" lIns="0" tIns="0" rIns="0" bIns="0" rtlCol="0" anchor="t"/>
                <a:lstStyle/>
                <a:p>
                  <a:pPr algn="l" indent="0" marL="0">
                    <a:buNone/>
                  </a:pPr>
                  <a:r>
                    <a:rPr lang="en-US" sz="18000" u="none" dirty="0">
                      <a:solidFill>
                        <a:srgbClr val="F8D343"/>
                      </a:solidFill>
                      <a:latin typeface="Shojumaru" pitchFamily="34" charset="0"/>
                      <a:ea typeface="Shojumaru" pitchFamily="34" charset="-122"/>
                      <a:cs typeface="Shojumaru" pitchFamily="34" charset="-120"/>
                    </a:rPr>
                    <a:t>234,567</a:t>
                  </a:r>
                  <a:endParaRPr lang="en-US" sz="18000" dirty="0"/>
                </a:p>
              </p:txBody>
            </p:sp>
          </p:grpSp>
          <p:sp>
            <p:nvSpPr>
              <p:cNvPr id="8" name="Text 3"/>
              <p:cNvSpPr/>
              <p:nvPr/>
            </p:nvSpPr>
            <p:spPr>
              <a:xfrm>
                <a:off x="3410903" y="6191250"/>
                <a:ext cx="11942445" cy="946785"/>
              </a:xfrm>
              <a:prstGeom prst="rect">
                <a:avLst/>
              </a:prstGeom>
              <a:noFill/>
              <a:ln/>
            </p:spPr>
            <p:txBody>
              <a:bodyPr wrap="square" lIns="0" tIns="0" rIns="0" bIns="0" rtlCol="0" anchor="t"/>
              <a:lstStyle/>
              <a:p>
                <a:pPr algn="ctr" indent="0" marL="0">
                  <a:buNone/>
                </a:pPr>
                <a:r>
                  <a:rPr lang="en-US" sz="4800" b="1" u="none" dirty="0">
                    <a:solidFill>
                      <a:srgbClr val="FFFFFF"/>
                    </a:solidFill>
                    <a:latin typeface="Lato" pitchFamily="34" charset="0"/>
                    <a:ea typeface="Lato" pitchFamily="34" charset="-122"/>
                    <a:cs typeface="Lato" pitchFamily="34" charset="-120"/>
                  </a:rPr>
                  <a:t>UNICORN SIGHTINGS</a:t>
                </a:r>
                <a:endParaRPr lang="en-US" sz="4800" dirty="0"/>
              </a:p>
            </p:txBody>
          </p:sp>
        </p:grpSp>
        <p:sp>
          <p:nvSpPr>
            <p:cNvPr id="9" name="Text 4"/>
            <p:cNvSpPr/>
            <p:nvPr/>
          </p:nvSpPr>
          <p:spPr>
            <a:xfrm>
              <a:off x="5875020" y="7229475"/>
              <a:ext cx="701421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tally of the number of unicorns spotted in the fantasy realm.</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7796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8632" name="Group"/>
          <p:cNvGrpSpPr/>
          <p:nvPr/>
        </p:nvGrpSpPr>
        <p:grpSpPr>
          <a:xfrm>
            <a:off x="1066800" y="1857375"/>
            <a:ext cx="8858250" cy="2274570"/>
            <a:chOff x="1066800" y="1857375"/>
            <a:chExt cx="8858250" cy="2274570"/>
          </a:xfrm>
        </p:grpSpPr>
        <p:sp>
          <p:nvSpPr>
            <p:cNvPr id="6" name="Shape 1"/>
            <p:cNvSpPr/>
            <p:nvPr/>
          </p:nvSpPr>
          <p:spPr>
            <a:xfrm>
              <a:off x="1066800" y="1857375"/>
              <a:ext cx="8858250" cy="2076450"/>
            </a:xfrm>
            <a:prstGeom prst="rect">
              <a:avLst/>
            </a:prstGeom>
            <a:solidFill>
              <a:srgbClr val="7F181C"/>
            </a:solidFill>
            <a:ln/>
          </p:spPr>
        </p:sp>
        <p:sp>
          <p:nvSpPr>
            <p:cNvPr id="7" name="Text 2"/>
            <p:cNvSpPr/>
            <p:nvPr/>
          </p:nvSpPr>
          <p:spPr>
            <a:xfrm>
              <a:off x="1211580" y="2085975"/>
              <a:ext cx="8141970" cy="2045970"/>
            </a:xfrm>
            <a:prstGeom prst="rect">
              <a:avLst/>
            </a:prstGeom>
            <a:noFill/>
            <a:ln/>
          </p:spPr>
          <p:txBody>
            <a:bodyPr wrap="square" lIns="0" tIns="0" rIns="0" bIns="0" rtlCol="0" anchor="t"/>
            <a:lstStyle/>
            <a:p>
              <a:pPr algn="r" indent="0" marL="0">
                <a:buNone/>
              </a:pPr>
              <a:r>
                <a:rPr lang="en-US" sz="9600" u="none" dirty="0">
                  <a:solidFill>
                    <a:srgbClr val="F8D343"/>
                  </a:solidFill>
                  <a:latin typeface="Shojumaru" pitchFamily="34" charset="0"/>
                  <a:ea typeface="Shojumaru" pitchFamily="34" charset="-122"/>
                  <a:cs typeface="Shojumaru" pitchFamily="34" charset="-120"/>
                </a:rPr>
                <a:t>233 Coins</a:t>
              </a:r>
              <a:endParaRPr lang="en-US" sz="9600" dirty="0"/>
            </a:p>
          </p:txBody>
        </p:sp>
      </p:grpSp>
      <p:grpSp>
        <p:nvGrpSpPr>
          <p:cNvPr id="53679" name="Group"/>
          <p:cNvGrpSpPr/>
          <p:nvPr/>
        </p:nvGrpSpPr>
        <p:grpSpPr>
          <a:xfrm>
            <a:off x="2512695" y="4162425"/>
            <a:ext cx="5966460" cy="468630"/>
            <a:chOff x="2512695" y="4162425"/>
            <a:chExt cx="5966460" cy="468630"/>
          </a:xfrm>
        </p:grpSpPr>
        <p:sp>
          <p:nvSpPr>
            <p:cNvPr id="8" name="Text 3"/>
            <p:cNvSpPr/>
            <p:nvPr/>
          </p:nvSpPr>
          <p:spPr>
            <a:xfrm>
              <a:off x="2512695" y="4162425"/>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Treasure Found</a:t>
              </a:r>
              <a:endParaRPr lang="en-US" sz="2400" dirty="0"/>
            </a:p>
          </p:txBody>
        </p:sp>
      </p:grpSp>
      <p:grpSp>
        <p:nvGrpSpPr>
          <p:cNvPr id="19970" name="Group"/>
          <p:cNvGrpSpPr/>
          <p:nvPr/>
        </p:nvGrpSpPr>
        <p:grpSpPr>
          <a:xfrm>
            <a:off x="785813" y="5419725"/>
            <a:ext cx="9420225" cy="2274570"/>
            <a:chOff x="785813" y="5419725"/>
            <a:chExt cx="9420225" cy="2274570"/>
          </a:xfrm>
        </p:grpSpPr>
        <p:sp>
          <p:nvSpPr>
            <p:cNvPr id="9" name="Shape 4"/>
            <p:cNvSpPr/>
            <p:nvPr/>
          </p:nvSpPr>
          <p:spPr>
            <a:xfrm>
              <a:off x="785813" y="5419725"/>
              <a:ext cx="9420225" cy="2076450"/>
            </a:xfrm>
            <a:prstGeom prst="rect">
              <a:avLst/>
            </a:prstGeom>
            <a:solidFill>
              <a:srgbClr val="7F181C"/>
            </a:solidFill>
            <a:ln/>
          </p:spPr>
        </p:sp>
        <p:sp>
          <p:nvSpPr>
            <p:cNvPr id="10" name="Text 5"/>
            <p:cNvSpPr/>
            <p:nvPr/>
          </p:nvSpPr>
          <p:spPr>
            <a:xfrm>
              <a:off x="930593" y="5648325"/>
              <a:ext cx="8703945" cy="2045970"/>
            </a:xfrm>
            <a:prstGeom prst="rect">
              <a:avLst/>
            </a:prstGeom>
            <a:noFill/>
            <a:ln/>
          </p:spPr>
          <p:txBody>
            <a:bodyPr wrap="square" lIns="0" tIns="0" rIns="0" bIns="0" rtlCol="0" anchor="t"/>
            <a:lstStyle/>
            <a:p>
              <a:pPr algn="r" indent="0" marL="0">
                <a:buNone/>
              </a:pPr>
              <a:r>
                <a:rPr lang="en-US" sz="9600" u="none" dirty="0">
                  <a:solidFill>
                    <a:srgbClr val="F8D343"/>
                  </a:solidFill>
                  <a:latin typeface="Shojumaru" pitchFamily="34" charset="0"/>
                  <a:ea typeface="Shojumaru" pitchFamily="34" charset="-122"/>
                  <a:cs typeface="Shojumaru" pitchFamily="34" charset="-120"/>
                </a:rPr>
                <a:t>456 Hours</a:t>
              </a:r>
              <a:endParaRPr lang="en-US" sz="9600" dirty="0"/>
            </a:p>
          </p:txBody>
        </p:sp>
      </p:grpSp>
      <p:grpSp>
        <p:nvGrpSpPr>
          <p:cNvPr id="90936" name="Group"/>
          <p:cNvGrpSpPr/>
          <p:nvPr/>
        </p:nvGrpSpPr>
        <p:grpSpPr>
          <a:xfrm>
            <a:off x="2512695" y="7724775"/>
            <a:ext cx="5966460" cy="468630"/>
            <a:chOff x="2512695" y="7724775"/>
            <a:chExt cx="5966460" cy="468630"/>
          </a:xfrm>
        </p:grpSpPr>
        <p:sp>
          <p:nvSpPr>
            <p:cNvPr id="11" name="Text 6"/>
            <p:cNvSpPr/>
            <p:nvPr/>
          </p:nvSpPr>
          <p:spPr>
            <a:xfrm>
              <a:off x="2512695" y="7724775"/>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Duration of Spell Casting</a:t>
              </a:r>
              <a:endParaRPr lang="en-US" sz="2400" dirty="0"/>
            </a:p>
          </p:txBody>
        </p:sp>
      </p:grpSp>
      <p:grpSp>
        <p:nvGrpSpPr>
          <p:cNvPr id="33514" name="Group"/>
          <p:cNvGrpSpPr/>
          <p:nvPr/>
        </p:nvGrpSpPr>
        <p:grpSpPr>
          <a:xfrm>
            <a:off x="12192000" y="1857375"/>
            <a:ext cx="4191000" cy="2274570"/>
            <a:chOff x="12192000" y="1857375"/>
            <a:chExt cx="4191000" cy="2274570"/>
          </a:xfrm>
        </p:grpSpPr>
        <p:sp>
          <p:nvSpPr>
            <p:cNvPr id="12" name="Shape 7"/>
            <p:cNvSpPr/>
            <p:nvPr/>
          </p:nvSpPr>
          <p:spPr>
            <a:xfrm>
              <a:off x="12192000" y="1857375"/>
              <a:ext cx="4191000" cy="2076450"/>
            </a:xfrm>
            <a:prstGeom prst="rect">
              <a:avLst/>
            </a:prstGeom>
            <a:solidFill>
              <a:srgbClr val="7F181C"/>
            </a:solidFill>
            <a:ln/>
          </p:spPr>
        </p:sp>
        <p:sp>
          <p:nvSpPr>
            <p:cNvPr id="13" name="Text 8"/>
            <p:cNvSpPr/>
            <p:nvPr/>
          </p:nvSpPr>
          <p:spPr>
            <a:xfrm>
              <a:off x="12336780" y="2085975"/>
              <a:ext cx="3474720" cy="2045970"/>
            </a:xfrm>
            <a:prstGeom prst="rect">
              <a:avLst/>
            </a:prstGeom>
            <a:noFill/>
            <a:ln/>
          </p:spPr>
          <p:txBody>
            <a:bodyPr wrap="square" lIns="0" tIns="0" rIns="0" bIns="0" rtlCol="0" anchor="t"/>
            <a:lstStyle/>
            <a:p>
              <a:pPr algn="r" indent="0" marL="0">
                <a:buNone/>
              </a:pPr>
              <a:r>
                <a:rPr lang="en-US" sz="9600" u="none" dirty="0">
                  <a:solidFill>
                    <a:srgbClr val="F8D343"/>
                  </a:solidFill>
                  <a:latin typeface="Shojumaru" pitchFamily="34" charset="0"/>
                  <a:ea typeface="Shojumaru" pitchFamily="34" charset="-122"/>
                  <a:cs typeface="Shojumaru" pitchFamily="34" charset="-120"/>
                </a:rPr>
                <a:t>85%</a:t>
              </a:r>
              <a:endParaRPr lang="en-US" sz="9600" dirty="0"/>
            </a:p>
          </p:txBody>
        </p:sp>
      </p:grpSp>
      <p:grpSp>
        <p:nvGrpSpPr>
          <p:cNvPr id="88536" name="Group"/>
          <p:cNvGrpSpPr/>
          <p:nvPr/>
        </p:nvGrpSpPr>
        <p:grpSpPr>
          <a:xfrm>
            <a:off x="11304270" y="4162425"/>
            <a:ext cx="5966460" cy="468630"/>
            <a:chOff x="11304270" y="4162425"/>
            <a:chExt cx="5966460" cy="468630"/>
          </a:xfrm>
        </p:grpSpPr>
        <p:sp>
          <p:nvSpPr>
            <p:cNvPr id="14" name="Text 9"/>
            <p:cNvSpPr/>
            <p:nvPr/>
          </p:nvSpPr>
          <p:spPr>
            <a:xfrm>
              <a:off x="11304270" y="4162425"/>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Wished Granted</a:t>
              </a:r>
              <a:endParaRPr lang="en-US" sz="2400" dirty="0"/>
            </a:p>
          </p:txBody>
        </p:sp>
      </p:grpSp>
      <p:grpSp>
        <p:nvGrpSpPr>
          <p:cNvPr id="70642" name="Group"/>
          <p:cNvGrpSpPr/>
          <p:nvPr/>
        </p:nvGrpSpPr>
        <p:grpSpPr>
          <a:xfrm>
            <a:off x="10996613" y="5419725"/>
            <a:ext cx="6581775" cy="2274570"/>
            <a:chOff x="10996613" y="5419725"/>
            <a:chExt cx="6581775" cy="2274570"/>
          </a:xfrm>
        </p:grpSpPr>
        <p:sp>
          <p:nvSpPr>
            <p:cNvPr id="15" name="Shape 10"/>
            <p:cNvSpPr/>
            <p:nvPr/>
          </p:nvSpPr>
          <p:spPr>
            <a:xfrm>
              <a:off x="10996613" y="5419725"/>
              <a:ext cx="6581775" cy="2076450"/>
            </a:xfrm>
            <a:prstGeom prst="rect">
              <a:avLst/>
            </a:prstGeom>
            <a:solidFill>
              <a:srgbClr val="7F181C"/>
            </a:solidFill>
            <a:ln/>
          </p:spPr>
        </p:sp>
        <p:sp>
          <p:nvSpPr>
            <p:cNvPr id="16" name="Text 11"/>
            <p:cNvSpPr/>
            <p:nvPr/>
          </p:nvSpPr>
          <p:spPr>
            <a:xfrm>
              <a:off x="11141393" y="5648325"/>
              <a:ext cx="5865495" cy="2045970"/>
            </a:xfrm>
            <a:prstGeom prst="rect">
              <a:avLst/>
            </a:prstGeom>
            <a:noFill/>
            <a:ln/>
          </p:spPr>
          <p:txBody>
            <a:bodyPr wrap="square" lIns="0" tIns="0" rIns="0" bIns="0" rtlCol="0" anchor="t"/>
            <a:lstStyle/>
            <a:p>
              <a:pPr algn="r" indent="0" marL="0">
                <a:buNone/>
              </a:pPr>
              <a:r>
                <a:rPr lang="en-US" sz="9600" u="none" dirty="0">
                  <a:solidFill>
                    <a:srgbClr val="F8D343"/>
                  </a:solidFill>
                  <a:latin typeface="Shojumaru" pitchFamily="34" charset="0"/>
                  <a:ea typeface="Shojumaru" pitchFamily="34" charset="-122"/>
                  <a:cs typeface="Shojumaru" pitchFamily="34" charset="-120"/>
                </a:rPr>
                <a:t>674 Km</a:t>
              </a:r>
              <a:endParaRPr lang="en-US" sz="9600" dirty="0"/>
            </a:p>
          </p:txBody>
        </p:sp>
      </p:grpSp>
      <p:grpSp>
        <p:nvGrpSpPr>
          <p:cNvPr id="87829" name="Group"/>
          <p:cNvGrpSpPr/>
          <p:nvPr/>
        </p:nvGrpSpPr>
        <p:grpSpPr>
          <a:xfrm>
            <a:off x="11304270" y="7724775"/>
            <a:ext cx="5966460" cy="468630"/>
            <a:chOff x="11304270" y="7724775"/>
            <a:chExt cx="5966460" cy="468630"/>
          </a:xfrm>
        </p:grpSpPr>
        <p:sp>
          <p:nvSpPr>
            <p:cNvPr id="17" name="Text 12"/>
            <p:cNvSpPr/>
            <p:nvPr/>
          </p:nvSpPr>
          <p:spPr>
            <a:xfrm>
              <a:off x="11304270" y="7724775"/>
              <a:ext cx="59664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Journey Distance</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8123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181725" y="1085850"/>
            <a:ext cx="619125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Some Graph</a:t>
            </a:r>
            <a:endParaRPr lang="en-US" sz="6000" dirty="0"/>
          </a:p>
        </p:txBody>
      </p:sp>
      <p:grpSp>
        <p:nvGrpSpPr>
          <p:cNvPr id="12109" name="Group"/>
          <p:cNvGrpSpPr/>
          <p:nvPr/>
        </p:nvGrpSpPr>
        <p:grpSpPr>
          <a:xfrm>
            <a:off x="2038350" y="2824588"/>
            <a:ext cx="6709938" cy="4712871"/>
            <a:chOff x="2038350" y="2824588"/>
            <a:chExt cx="6709938" cy="4712871"/>
          </a:xfrm>
        </p:grpSpPr>
        <p:pic>
          <p:nvPicPr>
            <p:cNvPr id="6" name="Image 2" descr="preencoded.png">    </p:cNvPr>
            <p:cNvPicPr>
              <a:picLocks noChangeAspect="1"/>
            </p:cNvPicPr>
            <p:nvPr/>
          </p:nvPicPr>
          <p:blipFill>
            <a:blip r:embed="rId3"/>
            <a:stretch>
              <a:fillRect/>
            </a:stretch>
          </p:blipFill>
          <p:spPr>
            <a:xfrm>
              <a:off x="2530372" y="2824588"/>
              <a:ext cx="6217916" cy="4133250"/>
            </a:xfrm>
            <a:prstGeom prst="rect">
              <a:avLst/>
            </a:prstGeom>
          </p:spPr>
        </p:pic>
        <p:pic>
          <p:nvPicPr>
            <p:cNvPr id="7" name="Image 3" descr="preencoded.png">    </p:cNvPr>
            <p:cNvPicPr>
              <a:picLocks noChangeAspect="1"/>
            </p:cNvPicPr>
            <p:nvPr/>
          </p:nvPicPr>
          <p:blipFill>
            <a:blip r:embed="rId4"/>
            <a:stretch>
              <a:fillRect/>
            </a:stretch>
          </p:blipFill>
          <p:spPr>
            <a:xfrm>
              <a:off x="3384152" y="3139092"/>
              <a:ext cx="8673" cy="3943830"/>
            </a:xfrm>
            <a:prstGeom prst="rect">
              <a:avLst/>
            </a:prstGeom>
          </p:spPr>
        </p:pic>
        <p:pic>
          <p:nvPicPr>
            <p:cNvPr id="8" name="Image 4" descr="preencoded.png">    </p:cNvPr>
            <p:cNvPicPr>
              <a:picLocks noChangeAspect="1"/>
            </p:cNvPicPr>
            <p:nvPr/>
          </p:nvPicPr>
          <p:blipFill>
            <a:blip r:embed="rId5"/>
            <a:stretch>
              <a:fillRect/>
            </a:stretch>
          </p:blipFill>
          <p:spPr>
            <a:xfrm>
              <a:off x="4237930" y="3139092"/>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5091711" y="3139092"/>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945489" y="3139092"/>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6799271" y="3139092"/>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7653049" y="3139092"/>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8506828" y="3139092"/>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2516122" y="4106724"/>
              <a:ext cx="6036870" cy="1780186"/>
            </a:xfrm>
            <a:prstGeom prst="rect">
              <a:avLst/>
            </a:prstGeom>
          </p:spPr>
        </p:pic>
        <p:pic>
          <p:nvPicPr>
            <p:cNvPr id="15" name="Image 11" descr="preencoded.png">    </p:cNvPr>
            <p:cNvPicPr>
              <a:picLocks noChangeAspect="1"/>
            </p:cNvPicPr>
            <p:nvPr/>
          </p:nvPicPr>
          <p:blipFill>
            <a:blip r:embed="rId12"/>
            <a:stretch>
              <a:fillRect/>
            </a:stretch>
          </p:blipFill>
          <p:spPr>
            <a:xfrm>
              <a:off x="2526404" y="4773590"/>
              <a:ext cx="6032267" cy="1701393"/>
            </a:xfrm>
            <a:prstGeom prst="rect">
              <a:avLst/>
            </a:prstGeom>
          </p:spPr>
        </p:pic>
        <p:pic>
          <p:nvPicPr>
            <p:cNvPr id="16" name="Image 12" descr="preencoded.png">    </p:cNvPr>
            <p:cNvPicPr>
              <a:picLocks noChangeAspect="1"/>
            </p:cNvPicPr>
            <p:nvPr/>
          </p:nvPicPr>
          <p:blipFill>
            <a:blip r:embed="rId13"/>
            <a:stretch>
              <a:fillRect/>
            </a:stretch>
          </p:blipFill>
          <p:spPr>
            <a:xfrm>
              <a:off x="3330897" y="4541732"/>
              <a:ext cx="115179" cy="115178"/>
            </a:xfrm>
            <a:prstGeom prst="rect">
              <a:avLst/>
            </a:prstGeom>
          </p:spPr>
        </p:pic>
        <p:pic>
          <p:nvPicPr>
            <p:cNvPr id="17" name="Image 13" descr="preencoded.png">    </p:cNvPr>
            <p:cNvPicPr>
              <a:picLocks noChangeAspect="1"/>
            </p:cNvPicPr>
            <p:nvPr/>
          </p:nvPicPr>
          <p:blipFill>
            <a:blip r:embed="rId14"/>
            <a:stretch>
              <a:fillRect/>
            </a:stretch>
          </p:blipFill>
          <p:spPr>
            <a:xfrm>
              <a:off x="3330897" y="5235848"/>
              <a:ext cx="115179" cy="115179"/>
            </a:xfrm>
            <a:prstGeom prst="rect">
              <a:avLst/>
            </a:prstGeom>
          </p:spPr>
        </p:pic>
        <p:pic>
          <p:nvPicPr>
            <p:cNvPr id="18" name="Image 14" descr="preencoded.png">    </p:cNvPr>
            <p:cNvPicPr>
              <a:picLocks noChangeAspect="1"/>
            </p:cNvPicPr>
            <p:nvPr/>
          </p:nvPicPr>
          <p:blipFill>
            <a:blip r:embed="rId15"/>
            <a:stretch>
              <a:fillRect/>
            </a:stretch>
          </p:blipFill>
          <p:spPr>
            <a:xfrm>
              <a:off x="4184677" y="423845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5561633"/>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5038458" y="5799599"/>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473387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895705" y="5049915"/>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4815473"/>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6746016" y="5750691"/>
              <a:ext cx="115179" cy="115178"/>
            </a:xfrm>
            <a:prstGeom prst="rect">
              <a:avLst/>
            </a:prstGeom>
          </p:spPr>
        </p:pic>
        <p:pic>
          <p:nvPicPr>
            <p:cNvPr id="25" name="Image 21" descr="preencoded.png">    </p:cNvPr>
            <p:cNvPicPr>
              <a:picLocks noChangeAspect="1"/>
            </p:cNvPicPr>
            <p:nvPr/>
          </p:nvPicPr>
          <p:blipFill>
            <a:blip r:embed="rId22"/>
            <a:stretch>
              <a:fillRect/>
            </a:stretch>
          </p:blipFill>
          <p:spPr>
            <a:xfrm>
              <a:off x="6746016" y="5307667"/>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7603266" y="5229337"/>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7603266" y="4929587"/>
              <a:ext cx="115179" cy="115179"/>
            </a:xfrm>
            <a:prstGeom prst="rect">
              <a:avLst/>
            </a:prstGeom>
          </p:spPr>
        </p:pic>
        <p:sp>
          <p:nvSpPr>
            <p:cNvPr id="28" name="Text 2"/>
            <p:cNvSpPr/>
            <p:nvPr/>
          </p:nvSpPr>
          <p:spPr>
            <a:xfrm>
              <a:off x="2239561" y="6749625"/>
              <a:ext cx="165487"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0</a:t>
              </a:r>
              <a:endParaRPr lang="en-US" sz="1366" dirty="0"/>
            </a:p>
          </p:txBody>
        </p:sp>
        <p:sp>
          <p:nvSpPr>
            <p:cNvPr id="29"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1</a:t>
              </a:r>
              <a:endParaRPr lang="en-US" sz="1639" dirty="0"/>
            </a:p>
          </p:txBody>
        </p:sp>
        <p:sp>
          <p:nvSpPr>
            <p:cNvPr id="30"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2</a:t>
              </a:r>
              <a:endParaRPr lang="en-US" sz="1639" dirty="0"/>
            </a:p>
          </p:txBody>
        </p:sp>
        <p:sp>
          <p:nvSpPr>
            <p:cNvPr id="31"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3</a:t>
              </a:r>
              <a:endParaRPr lang="en-US" sz="1639" dirty="0"/>
            </a:p>
          </p:txBody>
        </p:sp>
        <p:sp>
          <p:nvSpPr>
            <p:cNvPr id="32"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4</a:t>
              </a:r>
              <a:endParaRPr lang="en-US" sz="1639" dirty="0"/>
            </a:p>
          </p:txBody>
        </p:sp>
        <p:sp>
          <p:nvSpPr>
            <p:cNvPr id="33"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5</a:t>
              </a:r>
              <a:endParaRPr lang="en-US" sz="1639" dirty="0"/>
            </a:p>
          </p:txBody>
        </p:sp>
        <p:sp>
          <p:nvSpPr>
            <p:cNvPr id="34"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6</a:t>
              </a:r>
              <a:endParaRPr lang="en-US" sz="1639" dirty="0"/>
            </a:p>
          </p:txBody>
        </p:sp>
        <p:sp>
          <p:nvSpPr>
            <p:cNvPr id="35"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7</a:t>
              </a:r>
              <a:endParaRPr lang="en-US" sz="1639" dirty="0"/>
            </a:p>
          </p:txBody>
        </p:sp>
        <p:sp>
          <p:nvSpPr>
            <p:cNvPr id="36"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FFFFF"/>
                  </a:solidFill>
                  <a:latin typeface="Lato" pitchFamily="34" charset="0"/>
                  <a:ea typeface="Lato" pitchFamily="34" charset="-122"/>
                  <a:cs typeface="Lato" pitchFamily="34" charset="-120"/>
                </a:rPr>
                <a:t>8</a:t>
              </a:r>
              <a:endParaRPr lang="en-US" sz="1639" dirty="0"/>
            </a:p>
          </p:txBody>
        </p:sp>
        <p:sp>
          <p:nvSpPr>
            <p:cNvPr id="37" name="Text 11"/>
            <p:cNvSpPr/>
            <p:nvPr/>
          </p:nvSpPr>
          <p:spPr>
            <a:xfrm>
              <a:off x="2138972" y="6361574"/>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a:t>
              </a:r>
              <a:endParaRPr lang="en-US" sz="1366" dirty="0"/>
            </a:p>
          </p:txBody>
        </p:sp>
        <p:sp>
          <p:nvSpPr>
            <p:cNvPr id="38" name="Text 12"/>
            <p:cNvSpPr/>
            <p:nvPr/>
          </p:nvSpPr>
          <p:spPr>
            <a:xfrm>
              <a:off x="2138972" y="5973449"/>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20</a:t>
              </a:r>
              <a:endParaRPr lang="en-US" sz="1366" dirty="0"/>
            </a:p>
          </p:txBody>
        </p:sp>
        <p:sp>
          <p:nvSpPr>
            <p:cNvPr id="39"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30</a:t>
              </a:r>
              <a:endParaRPr lang="en-US" sz="1366" dirty="0"/>
            </a:p>
          </p:txBody>
        </p:sp>
        <p:sp>
          <p:nvSpPr>
            <p:cNvPr id="40" name="Text 14"/>
            <p:cNvSpPr/>
            <p:nvPr/>
          </p:nvSpPr>
          <p:spPr>
            <a:xfrm>
              <a:off x="2138972" y="5197218"/>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40</a:t>
              </a:r>
              <a:endParaRPr lang="en-US" sz="1366" dirty="0"/>
            </a:p>
          </p:txBody>
        </p:sp>
        <p:sp>
          <p:nvSpPr>
            <p:cNvPr id="41" name="Text 15"/>
            <p:cNvSpPr/>
            <p:nvPr/>
          </p:nvSpPr>
          <p:spPr>
            <a:xfrm>
              <a:off x="2138972" y="4809223"/>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50</a:t>
              </a:r>
              <a:endParaRPr lang="en-US" sz="1366" dirty="0"/>
            </a:p>
          </p:txBody>
        </p:sp>
        <p:sp>
          <p:nvSpPr>
            <p:cNvPr id="42"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60</a:t>
              </a:r>
              <a:endParaRPr lang="en-US" sz="1366" dirty="0"/>
            </a:p>
          </p:txBody>
        </p:sp>
        <p:sp>
          <p:nvSpPr>
            <p:cNvPr id="43"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70</a:t>
              </a:r>
              <a:endParaRPr lang="en-US" sz="1366" dirty="0"/>
            </a:p>
          </p:txBody>
        </p:sp>
        <p:sp>
          <p:nvSpPr>
            <p:cNvPr id="44"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80</a:t>
              </a:r>
              <a:endParaRPr lang="en-US" sz="1366" dirty="0"/>
            </a:p>
          </p:txBody>
        </p:sp>
        <p:sp>
          <p:nvSpPr>
            <p:cNvPr id="45" name="Text 19"/>
            <p:cNvSpPr/>
            <p:nvPr/>
          </p:nvSpPr>
          <p:spPr>
            <a:xfrm>
              <a:off x="2138972" y="3256890"/>
              <a:ext cx="27026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90</a:t>
              </a:r>
              <a:endParaRPr lang="en-US" sz="1366" dirty="0"/>
            </a:p>
          </p:txBody>
        </p:sp>
        <p:sp>
          <p:nvSpPr>
            <p:cNvPr id="46"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FFFFF"/>
                  </a:solidFill>
                  <a:latin typeface="Lato" pitchFamily="34" charset="0"/>
                  <a:ea typeface="Lato" pitchFamily="34" charset="-122"/>
                  <a:cs typeface="Lato" pitchFamily="34" charset="-120"/>
                </a:rPr>
                <a:t>100</a:t>
              </a:r>
              <a:endParaRPr lang="en-US" sz="1366" dirty="0"/>
            </a:p>
          </p:txBody>
        </p:sp>
      </p:grpSp>
      <p:grpSp>
        <p:nvGrpSpPr>
          <p:cNvPr id="60306" name="Group"/>
          <p:cNvGrpSpPr/>
          <p:nvPr/>
        </p:nvGrpSpPr>
        <p:grpSpPr>
          <a:xfrm>
            <a:off x="10801350" y="3143250"/>
            <a:ext cx="4181476" cy="4181456"/>
            <a:chOff x="10801350" y="3143250"/>
            <a:chExt cx="4181476" cy="4181456"/>
          </a:xfrm>
        </p:grpSpPr>
        <p:pic>
          <p:nvPicPr>
            <p:cNvPr id="47" name="Image 24" descr="preencoded.png">    </p:cNvPr>
            <p:cNvPicPr>
              <a:picLocks noChangeAspect="1"/>
            </p:cNvPicPr>
            <p:nvPr/>
          </p:nvPicPr>
          <p:blipFill>
            <a:blip r:embed="rId25"/>
            <a:stretch>
              <a:fillRect/>
            </a:stretch>
          </p:blipFill>
          <p:spPr>
            <a:xfrm>
              <a:off x="12892088" y="3143250"/>
              <a:ext cx="2090738" cy="3569103"/>
            </a:xfrm>
            <a:prstGeom prst="rect">
              <a:avLst/>
            </a:prstGeom>
          </p:spPr>
        </p:pic>
        <p:pic>
          <p:nvPicPr>
            <p:cNvPr id="48" name="Image 25" descr="preencoded.png">    </p:cNvPr>
            <p:cNvPicPr>
              <a:picLocks noChangeAspect="1"/>
            </p:cNvPicPr>
            <p:nvPr/>
          </p:nvPicPr>
          <p:blipFill>
            <a:blip r:embed="rId26"/>
            <a:stretch>
              <a:fillRect/>
            </a:stretch>
          </p:blipFill>
          <p:spPr>
            <a:xfrm>
              <a:off x="11413713" y="6268836"/>
              <a:ext cx="2956750" cy="1055870"/>
            </a:xfrm>
            <a:prstGeom prst="rect">
              <a:avLst/>
            </a:prstGeom>
          </p:spPr>
        </p:pic>
        <p:pic>
          <p:nvPicPr>
            <p:cNvPr id="49" name="Image 26" descr="preencoded.png">    </p:cNvPr>
            <p:cNvPicPr>
              <a:picLocks noChangeAspect="1"/>
            </p:cNvPicPr>
            <p:nvPr/>
          </p:nvPicPr>
          <p:blipFill>
            <a:blip r:embed="rId27"/>
            <a:stretch>
              <a:fillRect/>
            </a:stretch>
          </p:blipFill>
          <p:spPr>
            <a:xfrm>
              <a:off x="10801350" y="3143250"/>
              <a:ext cx="2090738" cy="3569103"/>
            </a:xfrm>
            <a:prstGeom prst="rect">
              <a:avLst/>
            </a:prstGeom>
          </p:spPr>
        </p:pic>
        <p:sp>
          <p:nvSpPr>
            <p:cNvPr id="50" name="Text 21"/>
            <p:cNvSpPr/>
            <p:nvPr/>
          </p:nvSpPr>
          <p:spPr>
            <a:xfrm>
              <a:off x="11958638" y="4748213"/>
              <a:ext cx="2036445"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34.574</a:t>
              </a:r>
              <a:endParaRPr lang="en-US" sz="3600" dirty="0"/>
            </a:p>
          </p:txBody>
        </p:sp>
        <p:sp>
          <p:nvSpPr>
            <p:cNvPr id="51" name="Text 22"/>
            <p:cNvSpPr/>
            <p:nvPr/>
          </p:nvSpPr>
          <p:spPr>
            <a:xfrm>
              <a:off x="12563475" y="5357813"/>
              <a:ext cx="77343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Total</a:t>
              </a:r>
              <a:endParaRPr lang="en-US" sz="2400" dirty="0"/>
            </a:p>
          </p:txBody>
        </p:sp>
      </p:grpSp>
      <p:grpSp>
        <p:nvGrpSpPr>
          <p:cNvPr id="29405" name="Group"/>
          <p:cNvGrpSpPr/>
          <p:nvPr/>
        </p:nvGrpSpPr>
        <p:grpSpPr>
          <a:xfrm>
            <a:off x="9898380" y="7886700"/>
            <a:ext cx="5996940" cy="1516380"/>
            <a:chOff x="9898380" y="7886700"/>
            <a:chExt cx="5996940" cy="1516380"/>
          </a:xfrm>
        </p:grpSpPr>
        <p:sp>
          <p:nvSpPr>
            <p:cNvPr id="52" name="Text 23"/>
            <p:cNvSpPr/>
            <p:nvPr/>
          </p:nvSpPr>
          <p:spPr>
            <a:xfrm>
              <a:off x="9898380" y="7886700"/>
              <a:ext cx="59969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Treasure Found</a:t>
              </a:r>
              <a:endParaRPr lang="en-US" sz="3600" dirty="0"/>
            </a:p>
          </p:txBody>
        </p:sp>
        <p:sp>
          <p:nvSpPr>
            <p:cNvPr id="53" name="Text 24"/>
            <p:cNvSpPr/>
            <p:nvPr/>
          </p:nvSpPr>
          <p:spPr>
            <a:xfrm>
              <a:off x="9913620" y="8572500"/>
              <a:ext cx="596646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amount of treasure found per month</a:t>
              </a:r>
              <a:endParaRPr lang="en-US" sz="2400" dirty="0"/>
            </a:p>
          </p:txBody>
        </p:sp>
      </p:grpSp>
      <p:grpSp>
        <p:nvGrpSpPr>
          <p:cNvPr id="31522" name="Group"/>
          <p:cNvGrpSpPr/>
          <p:nvPr/>
        </p:nvGrpSpPr>
        <p:grpSpPr>
          <a:xfrm>
            <a:off x="2392680" y="7886700"/>
            <a:ext cx="5996940" cy="1516380"/>
            <a:chOff x="2392680" y="7886700"/>
            <a:chExt cx="5996940" cy="1516380"/>
          </a:xfrm>
        </p:grpSpPr>
        <p:sp>
          <p:nvSpPr>
            <p:cNvPr id="54" name="Text 25"/>
            <p:cNvSpPr/>
            <p:nvPr/>
          </p:nvSpPr>
          <p:spPr>
            <a:xfrm>
              <a:off x="2392680" y="7886700"/>
              <a:ext cx="59969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Spellcasting</a:t>
              </a:r>
              <a:endParaRPr lang="en-US" sz="3600" dirty="0"/>
            </a:p>
          </p:txBody>
        </p:sp>
        <p:sp>
          <p:nvSpPr>
            <p:cNvPr id="55" name="Text 26"/>
            <p:cNvSpPr/>
            <p:nvPr/>
          </p:nvSpPr>
          <p:spPr>
            <a:xfrm>
              <a:off x="2407920" y="8572500"/>
              <a:ext cx="5966460" cy="83058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A record of the number of spells cast per year</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grpSp>
        <p:nvGrpSpPr>
          <p:cNvPr id="6328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90257" name="Group"/>
          <p:cNvGrpSpPr/>
          <p:nvPr/>
        </p:nvGrpSpPr>
        <p:grpSpPr>
          <a:xfrm>
            <a:off x="10086975" y="4314825"/>
            <a:ext cx="6644640" cy="1592580"/>
            <a:chOff x="10086975" y="4314825"/>
            <a:chExt cx="6644640" cy="1592580"/>
          </a:xfrm>
        </p:grpSpPr>
        <p:sp>
          <p:nvSpPr>
            <p:cNvPr id="5" name="Text 1"/>
            <p:cNvSpPr/>
            <p:nvPr/>
          </p:nvSpPr>
          <p:spPr>
            <a:xfrm>
              <a:off x="10086975" y="4314825"/>
              <a:ext cx="66446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A web application</a:t>
              </a:r>
              <a:endParaRPr lang="en-US" sz="3600" dirty="0"/>
            </a:p>
          </p:txBody>
        </p:sp>
        <p:sp>
          <p:nvSpPr>
            <p:cNvPr id="6" name="Text 2"/>
            <p:cNvSpPr/>
            <p:nvPr/>
          </p:nvSpPr>
          <p:spPr>
            <a:xfrm>
              <a:off x="10086975" y="5076825"/>
              <a:ext cx="66141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web application designed for discovering the world of fantasy</a:t>
              </a:r>
              <a:endParaRPr lang="en-US" sz="2400" dirty="0"/>
            </a:p>
          </p:txBody>
        </p:sp>
      </p:grpSp>
      <p:pic>
        <p:nvPicPr>
          <p:cNvPr id="7" name="Image 2" descr="preencoded.png">    </p:cNvPr>
          <p:cNvPicPr>
            <a:picLocks noChangeAspect="1"/>
          </p:cNvPicPr>
          <p:nvPr/>
        </p:nvPicPr>
        <p:blipFill>
          <a:blip r:embed="rId3"/>
          <a:stretch>
            <a:fillRect/>
          </a:stretch>
        </p:blipFill>
        <p:spPr>
          <a:xfrm>
            <a:off x="190500" y="2438400"/>
            <a:ext cx="10325100" cy="6124575"/>
          </a:xfrm>
          <a:prstGeom prst="rect">
            <a:avLst/>
          </a:prstGeom>
        </p:spPr>
      </p:pic>
      <p:pic>
        <p:nvPicPr>
          <p:cNvPr id="8" name="Image 3" descr="preencoded.png">    </p:cNvPr>
          <p:cNvPicPr>
            <a:picLocks noChangeAspect="1"/>
          </p:cNvPicPr>
          <p:nvPr/>
        </p:nvPicPr>
        <p:blipFill>
          <a:blip r:embed="rId4"/>
          <a:stretch>
            <a:fillRect/>
          </a:stretch>
        </p:blipFill>
        <p:spPr>
          <a:xfrm>
            <a:off x="1638300" y="2695575"/>
            <a:ext cx="7419975" cy="4867275"/>
          </a:xfrm>
          <a:prstGeom prst="rect">
            <a:avLst/>
          </a:prstGeom>
        </p:spPr>
      </p:pic>
      <p:sp>
        <p:nvSpPr>
          <p:cNvPr id="9" name="Text 3"/>
          <p:cNvSpPr/>
          <p:nvPr/>
        </p:nvSpPr>
        <p:spPr>
          <a:xfrm>
            <a:off x="3886200" y="1143000"/>
            <a:ext cx="107823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Portal to Adventure</a:t>
            </a:r>
            <a:endParaRPr lang="en-US" sz="6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8566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17245" name="Group"/>
          <p:cNvGrpSpPr/>
          <p:nvPr/>
        </p:nvGrpSpPr>
        <p:grpSpPr>
          <a:xfrm>
            <a:off x="2209800" y="3495675"/>
            <a:ext cx="6644640" cy="1592580"/>
            <a:chOff x="2209800" y="3495675"/>
            <a:chExt cx="6644640" cy="1592580"/>
          </a:xfrm>
        </p:grpSpPr>
        <p:sp>
          <p:nvSpPr>
            <p:cNvPr id="6" name="Text 1"/>
            <p:cNvSpPr/>
            <p:nvPr/>
          </p:nvSpPr>
          <p:spPr>
            <a:xfrm>
              <a:off x="2209800" y="3495675"/>
              <a:ext cx="664464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An mobile app</a:t>
              </a:r>
              <a:endParaRPr lang="en-US" sz="3600" dirty="0"/>
            </a:p>
          </p:txBody>
        </p:sp>
        <p:sp>
          <p:nvSpPr>
            <p:cNvPr id="7" name="Text 2"/>
            <p:cNvSpPr/>
            <p:nvPr/>
          </p:nvSpPr>
          <p:spPr>
            <a:xfrm>
              <a:off x="2209800" y="4257675"/>
              <a:ext cx="661416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2526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Live your fantasy dreams</a:t>
            </a:r>
            <a:endParaRPr lang="en-US" sz="2400" dirty="0"/>
          </a:p>
        </p:txBody>
      </p:sp>
      <p:sp>
        <p:nvSpPr>
          <p:cNvPr id="9" name="Text 4"/>
          <p:cNvSpPr/>
          <p:nvPr/>
        </p:nvSpPr>
        <p:spPr>
          <a:xfrm>
            <a:off x="2047875" y="1619250"/>
            <a:ext cx="57054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Future</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4188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grpSp>
        <p:nvGrpSpPr>
          <p:cNvPr id="89431" name="Group"/>
          <p:cNvGrpSpPr/>
          <p:nvPr/>
        </p:nvGrpSpPr>
        <p:grpSpPr>
          <a:xfrm>
            <a:off x="657225" y="6276975"/>
            <a:ext cx="4377690" cy="2202180"/>
            <a:chOff x="657225" y="6276975"/>
            <a:chExt cx="4377690" cy="2202180"/>
          </a:xfrm>
        </p:grpSpPr>
        <p:sp>
          <p:nvSpPr>
            <p:cNvPr id="5" name="Text 1"/>
            <p:cNvSpPr/>
            <p:nvPr/>
          </p:nvSpPr>
          <p:spPr>
            <a:xfrm>
              <a:off x="657225" y="6276975"/>
              <a:ext cx="4377690" cy="13792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A web application</a:t>
              </a:r>
              <a:endParaRPr lang="en-US" sz="3600" dirty="0"/>
            </a:p>
          </p:txBody>
        </p:sp>
        <p:sp>
          <p:nvSpPr>
            <p:cNvPr id="6" name="Text 2"/>
            <p:cNvSpPr/>
            <p:nvPr/>
          </p:nvSpPr>
          <p:spPr>
            <a:xfrm>
              <a:off x="657225" y="7648575"/>
              <a:ext cx="43472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web application designed for discovering the world of fantasy</a:t>
              </a:r>
              <a:endParaRPr lang="en-US" sz="2400" dirty="0"/>
            </a:p>
          </p:txBody>
        </p:sp>
      </p:grpSp>
      <p:sp>
        <p:nvSpPr>
          <p:cNvPr id="7" name="Text 3"/>
          <p:cNvSpPr/>
          <p:nvPr/>
        </p:nvSpPr>
        <p:spPr>
          <a:xfrm>
            <a:off x="657225" y="1152525"/>
            <a:ext cx="6924675" cy="430530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A Gateway to</a:t>
            </a:r>
            <a:endParaRPr lang="en-US" sz="6000" dirty="0"/>
          </a:p>
          <a:p>
            <a:pPr algn="l" indent="0" marL="0">
              <a:buNone/>
            </a:pPr>
            <a:r>
              <a:rPr lang="en-US" sz="6000" u="none" dirty="0">
                <a:solidFill>
                  <a:srgbClr val="F8D343"/>
                </a:solidFill>
                <a:latin typeface="Shojumaru" pitchFamily="34" charset="0"/>
                <a:ea typeface="Shojumaru" pitchFamily="34" charset="-122"/>
                <a:cs typeface="Shojumaru" pitchFamily="34" charset="-120"/>
              </a:rPr>
              <a:t>a World of </a:t>
            </a:r>
            <a:endParaRPr lang="en-US" sz="6000" dirty="0"/>
          </a:p>
          <a:p>
            <a:pPr algn="l" indent="0" marL="0">
              <a:buNone/>
            </a:pPr>
            <a:r>
              <a:rPr lang="en-US" sz="6000" u="none" dirty="0">
                <a:solidFill>
                  <a:srgbClr val="F8D343"/>
                </a:solidFill>
                <a:latin typeface="Shojumaru" pitchFamily="34" charset="0"/>
                <a:ea typeface="Shojumaru" pitchFamily="34" charset="-122"/>
                <a:cs typeface="Shojumaru" pitchFamily="34" charset="-120"/>
              </a:rPr>
              <a:t>Fantasy and </a:t>
            </a:r>
            <a:endParaRPr lang="en-US" sz="6000" dirty="0"/>
          </a:p>
          <a:p>
            <a:pPr algn="l" indent="0" marL="0">
              <a:buNone/>
            </a:pPr>
            <a:r>
              <a:rPr lang="en-US" sz="6000" u="none" dirty="0">
                <a:solidFill>
                  <a:srgbClr val="F8D343"/>
                </a:solidFill>
                <a:latin typeface="Shojumaru" pitchFamily="34" charset="0"/>
                <a:ea typeface="Shojumaru" pitchFamily="34" charset="-122"/>
                <a:cs typeface="Shojumaru" pitchFamily="34" charset="-120"/>
              </a:rPr>
              <a:t>Wonder</a:t>
            </a:r>
            <a:endParaRPr lang="en-US" sz="6000" dirty="0"/>
          </a:p>
        </p:txBody>
      </p:sp>
      <p:sp>
        <p:nvSpPr>
          <p:cNvPr id="8" name="Text 4"/>
          <p:cNvSpPr/>
          <p:nvPr/>
        </p:nvSpPr>
        <p:spPr>
          <a:xfrm>
            <a:off x="13592175" y="3533775"/>
            <a:ext cx="3994785" cy="41833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Uncover hidden treasures and secret treasures</a:t>
            </a:r>
            <a:endParaRPr lang="en-US" sz="2400" dirty="0"/>
          </a:p>
        </p:txBody>
      </p:sp>
      <p:grpSp>
        <p:nvGrpSpPr>
          <p:cNvPr id="82651" name="Group"/>
          <p:cNvGrpSpPr/>
          <p:nvPr/>
        </p:nvGrpSpPr>
        <p:grpSpPr>
          <a:xfrm>
            <a:off x="6610350" y="561975"/>
            <a:ext cx="6429375" cy="9248775"/>
            <a:chOff x="6610350" y="561975"/>
            <a:chExt cx="6429375" cy="9248775"/>
          </a:xfrm>
        </p:grpSpPr>
        <p:pic>
          <p:nvPicPr>
            <p:cNvPr id="9" name="Image 2" descr="preencoded.png">    </p:cNvPr>
            <p:cNvPicPr>
              <a:picLocks noChangeAspect="1"/>
            </p:cNvPicPr>
            <p:nvPr/>
          </p:nvPicPr>
          <p:blipFill>
            <a:blip r:embed="rId3"/>
            <a:stretch>
              <a:fillRect/>
            </a:stretch>
          </p:blipFill>
          <p:spPr>
            <a:xfrm>
              <a:off x="6610350" y="561975"/>
              <a:ext cx="6429375" cy="9248775"/>
            </a:xfrm>
            <a:prstGeom prst="rect">
              <a:avLst/>
            </a:prstGeom>
          </p:spPr>
        </p:pic>
        <p:pic>
          <p:nvPicPr>
            <p:cNvPr id="10" name="Image 3" descr="preencoded.png">    </p:cNvPr>
            <p:cNvPicPr>
              <a:picLocks noChangeAspect="1"/>
            </p:cNvPicPr>
            <p:nvPr/>
          </p:nvPicPr>
          <p:blipFill>
            <a:blip r:embed="rId4"/>
            <a:stretch>
              <a:fillRect/>
            </a:stretch>
          </p:blipFill>
          <p:spPr>
            <a:xfrm>
              <a:off x="6981825" y="1352550"/>
              <a:ext cx="5686425" cy="7677150"/>
            </a:xfrm>
            <a:prstGeom prst="rect">
              <a:avLst/>
            </a:prstGeom>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23100"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90625" y="752475"/>
            <a:ext cx="82200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A Magic Picture</a:t>
            </a:r>
            <a:endParaRPr lang="en-US" sz="6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6992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933700"/>
            <a:ext cx="10858500" cy="5895975"/>
          </a:xfrm>
          <a:prstGeom prst="rect">
            <a:avLst/>
          </a:prstGeom>
        </p:spPr>
      </p:pic>
      <p:sp>
        <p:nvSpPr>
          <p:cNvPr id="7" name="Text 1"/>
          <p:cNvSpPr/>
          <p:nvPr/>
        </p:nvSpPr>
        <p:spPr>
          <a:xfrm>
            <a:off x="2319338" y="909638"/>
            <a:ext cx="139065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Fantasy Realm at a Glance</a:t>
            </a:r>
            <a:endParaRPr lang="en-US" sz="6000" dirty="0"/>
          </a:p>
        </p:txBody>
      </p:sp>
      <p:grpSp>
        <p:nvGrpSpPr>
          <p:cNvPr id="75340" name="Group"/>
          <p:cNvGrpSpPr/>
          <p:nvPr/>
        </p:nvGrpSpPr>
        <p:grpSpPr>
          <a:xfrm>
            <a:off x="12087225" y="2757488"/>
            <a:ext cx="5292090" cy="1516380"/>
            <a:chOff x="12087225" y="2757488"/>
            <a:chExt cx="5292090" cy="1516380"/>
          </a:xfrm>
        </p:grpSpPr>
        <p:sp>
          <p:nvSpPr>
            <p:cNvPr id="8" name="Text 2"/>
            <p:cNvSpPr/>
            <p:nvPr/>
          </p:nvSpPr>
          <p:spPr>
            <a:xfrm>
              <a:off x="12087225" y="2757488"/>
              <a:ext cx="529209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The Forest</a:t>
              </a:r>
              <a:endParaRPr lang="en-US" sz="3600" dirty="0"/>
            </a:p>
          </p:txBody>
        </p:sp>
        <p:sp>
          <p:nvSpPr>
            <p:cNvPr id="9" name="Text 3"/>
            <p:cNvSpPr/>
            <p:nvPr/>
          </p:nvSpPr>
          <p:spPr>
            <a:xfrm>
              <a:off x="12087225" y="3443288"/>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magical forest filled with animals and enchanted creatures.</a:t>
              </a:r>
              <a:endParaRPr lang="en-US" sz="2400" dirty="0"/>
            </a:p>
          </p:txBody>
        </p:sp>
      </p:grpSp>
      <p:grpSp>
        <p:nvGrpSpPr>
          <p:cNvPr id="45977" name="Group"/>
          <p:cNvGrpSpPr/>
          <p:nvPr/>
        </p:nvGrpSpPr>
        <p:grpSpPr>
          <a:xfrm>
            <a:off x="12087225" y="5133975"/>
            <a:ext cx="5292090" cy="1516380"/>
            <a:chOff x="12087225" y="5133975"/>
            <a:chExt cx="5292090" cy="1516380"/>
          </a:xfrm>
        </p:grpSpPr>
        <p:sp>
          <p:nvSpPr>
            <p:cNvPr id="10" name="Text 4"/>
            <p:cNvSpPr/>
            <p:nvPr/>
          </p:nvSpPr>
          <p:spPr>
            <a:xfrm>
              <a:off x="12087225" y="5133975"/>
              <a:ext cx="529209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The Caves</a:t>
              </a:r>
              <a:endParaRPr lang="en-US" sz="3600" dirty="0"/>
            </a:p>
          </p:txBody>
        </p:sp>
        <p:sp>
          <p:nvSpPr>
            <p:cNvPr id="11" name="Text 5"/>
            <p:cNvSpPr/>
            <p:nvPr/>
          </p:nvSpPr>
          <p:spPr>
            <a:xfrm>
              <a:off x="12087225" y="5819775"/>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network of underground caves filled with gems and crystals.</a:t>
              </a:r>
              <a:endParaRPr lang="en-US" sz="2400" dirty="0"/>
            </a:p>
          </p:txBody>
        </p:sp>
      </p:grpSp>
      <p:grpSp>
        <p:nvGrpSpPr>
          <p:cNvPr id="89065" name="Group"/>
          <p:cNvGrpSpPr/>
          <p:nvPr/>
        </p:nvGrpSpPr>
        <p:grpSpPr>
          <a:xfrm>
            <a:off x="12087225" y="7505700"/>
            <a:ext cx="5292090" cy="1516380"/>
            <a:chOff x="12087225" y="7505700"/>
            <a:chExt cx="5292090" cy="1516380"/>
          </a:xfrm>
        </p:grpSpPr>
        <p:sp>
          <p:nvSpPr>
            <p:cNvPr id="12" name="Text 6"/>
            <p:cNvSpPr/>
            <p:nvPr/>
          </p:nvSpPr>
          <p:spPr>
            <a:xfrm>
              <a:off x="12087225" y="7505700"/>
              <a:ext cx="5292090" cy="769620"/>
            </a:xfrm>
            <a:prstGeom prst="rect">
              <a:avLst/>
            </a:prstGeom>
            <a:noFill/>
            <a:ln/>
          </p:spPr>
          <p:txBody>
            <a:bodyPr wrap="square" lIns="0" tIns="0" rIns="0" bIns="0" rtlCol="0" anchor="t"/>
            <a:lstStyle/>
            <a:p>
              <a:pPr algn="l" indent="0" marL="0">
                <a:buNone/>
              </a:pPr>
              <a:r>
                <a:rPr lang="en-US" sz="3600" u="none" dirty="0">
                  <a:solidFill>
                    <a:srgbClr val="FFFFFF"/>
                  </a:solidFill>
                  <a:latin typeface="Shojumaru" pitchFamily="34" charset="0"/>
                  <a:ea typeface="Shojumaru" pitchFamily="34" charset="-122"/>
                  <a:cs typeface="Shojumaru" pitchFamily="34" charset="-120"/>
                </a:rPr>
                <a:t>The Lair</a:t>
              </a:r>
              <a:endParaRPr lang="en-US" sz="3600" dirty="0"/>
            </a:p>
          </p:txBody>
        </p:sp>
        <p:sp>
          <p:nvSpPr>
            <p:cNvPr id="13" name="Text 7"/>
            <p:cNvSpPr/>
            <p:nvPr/>
          </p:nvSpPr>
          <p:spPr>
            <a:xfrm>
              <a:off x="12087225" y="8191500"/>
              <a:ext cx="5261610" cy="83058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A dangerous and mysterious place where dragons reside.</a:t>
              </a:r>
              <a:endParaRPr lang="en-US" sz="24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87581"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933450" y="652463"/>
            <a:ext cx="62769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Timeline</a:t>
            </a:r>
            <a:endParaRPr lang="en-US" sz="6000" dirty="0"/>
          </a:p>
        </p:txBody>
      </p:sp>
      <p:grpSp>
        <p:nvGrpSpPr>
          <p:cNvPr id="91379" name="Group"/>
          <p:cNvGrpSpPr/>
          <p:nvPr/>
        </p:nvGrpSpPr>
        <p:grpSpPr>
          <a:xfrm>
            <a:off x="1181100" y="2176463"/>
            <a:ext cx="15925800" cy="6481762"/>
            <a:chOff x="1181100" y="2176463"/>
            <a:chExt cx="15925800" cy="6481762"/>
          </a:xfrm>
        </p:grpSpPr>
        <p:sp>
          <p:nvSpPr>
            <p:cNvPr id="6" name="Shape 2"/>
            <p:cNvSpPr/>
            <p:nvPr/>
          </p:nvSpPr>
          <p:spPr>
            <a:xfrm rot="5348179">
              <a:off x="2123967" y="5414963"/>
              <a:ext cx="1895690" cy="0"/>
            </a:xfrm>
            <a:prstGeom prst="line">
              <a:avLst/>
            </a:prstGeom>
            <a:noFill/>
            <a:ln w="28575">
              <a:solidFill>
                <a:srgbClr val="FFFFFF"/>
              </a:solidFill>
              <a:prstDash val="solid"/>
            </a:ln>
          </p:spPr>
        </p:sp>
        <p:sp>
          <p:nvSpPr>
            <p:cNvPr id="7" name="Shape 3"/>
            <p:cNvSpPr/>
            <p:nvPr/>
          </p:nvSpPr>
          <p:spPr>
            <a:xfrm rot="5348179">
              <a:off x="6162567" y="5414963"/>
              <a:ext cx="1895690" cy="0"/>
            </a:xfrm>
            <a:prstGeom prst="line">
              <a:avLst/>
            </a:prstGeom>
            <a:noFill/>
            <a:ln w="28575">
              <a:solidFill>
                <a:srgbClr val="FFFFFF"/>
              </a:solidFill>
              <a:prstDash val="solid"/>
            </a:ln>
          </p:spPr>
        </p:sp>
        <p:sp>
          <p:nvSpPr>
            <p:cNvPr id="8" name="Shape 4"/>
            <p:cNvSpPr/>
            <p:nvPr/>
          </p:nvSpPr>
          <p:spPr>
            <a:xfrm rot="5348179">
              <a:off x="10201167" y="5414963"/>
              <a:ext cx="1895690" cy="0"/>
            </a:xfrm>
            <a:prstGeom prst="line">
              <a:avLst/>
            </a:prstGeom>
            <a:noFill/>
            <a:ln w="28575">
              <a:solidFill>
                <a:srgbClr val="FFFFFF"/>
              </a:solidFill>
              <a:prstDash val="solid"/>
            </a:ln>
          </p:spPr>
        </p:sp>
        <p:sp>
          <p:nvSpPr>
            <p:cNvPr id="9" name="Shape 5"/>
            <p:cNvSpPr/>
            <p:nvPr/>
          </p:nvSpPr>
          <p:spPr>
            <a:xfrm rot="5348179">
              <a:off x="14239767" y="5414963"/>
              <a:ext cx="1895690" cy="0"/>
            </a:xfrm>
            <a:prstGeom prst="line">
              <a:avLst/>
            </a:prstGeom>
            <a:noFill/>
            <a:ln w="28575">
              <a:solidFill>
                <a:srgbClr val="FFFFFF"/>
              </a:solidFill>
              <a:prstDash val="solid"/>
            </a:ln>
          </p:spPr>
        </p:sp>
        <p:sp>
          <p:nvSpPr>
            <p:cNvPr id="10" name="Shape 6"/>
            <p:cNvSpPr/>
            <p:nvPr/>
          </p:nvSpPr>
          <p:spPr>
            <a:xfrm>
              <a:off x="1181100" y="4838700"/>
              <a:ext cx="3810000" cy="1143000"/>
            </a:xfrm>
            <a:prstGeom prst="rect">
              <a:avLst/>
            </a:prstGeom>
            <a:solidFill>
              <a:srgbClr val="FFFFFF"/>
            </a:solidFill>
            <a:ln w="38100">
              <a:solidFill>
                <a:srgbClr val="272727"/>
              </a:solidFill>
              <a:prstDash val="solid"/>
            </a:ln>
          </p:spPr>
        </p:sp>
        <p:sp>
          <p:nvSpPr>
            <p:cNvPr id="11" name="Shape 7"/>
            <p:cNvSpPr/>
            <p:nvPr/>
          </p:nvSpPr>
          <p:spPr>
            <a:xfrm rot="427501">
              <a:off x="4990210" y="5395913"/>
              <a:ext cx="230379" cy="0"/>
            </a:xfrm>
            <a:prstGeom prst="line">
              <a:avLst/>
            </a:prstGeom>
            <a:noFill/>
            <a:ln w="28575">
              <a:solidFill>
                <a:srgbClr val="FFFFFF"/>
              </a:solidFill>
              <a:prstDash val="solid"/>
            </a:ln>
          </p:spPr>
        </p:sp>
        <p:sp>
          <p:nvSpPr>
            <p:cNvPr id="12" name="Shape 8"/>
            <p:cNvSpPr/>
            <p:nvPr/>
          </p:nvSpPr>
          <p:spPr>
            <a:xfrm>
              <a:off x="5219700" y="4838700"/>
              <a:ext cx="3810000" cy="1143000"/>
            </a:xfrm>
            <a:prstGeom prst="rect">
              <a:avLst/>
            </a:prstGeom>
            <a:solidFill>
              <a:srgbClr val="FFFFFF"/>
            </a:solidFill>
            <a:ln w="38100">
              <a:solidFill>
                <a:srgbClr val="272727"/>
              </a:solidFill>
              <a:prstDash val="solid"/>
            </a:ln>
          </p:spPr>
        </p:sp>
        <p:sp>
          <p:nvSpPr>
            <p:cNvPr id="13" name="Shape 9"/>
            <p:cNvSpPr/>
            <p:nvPr/>
          </p:nvSpPr>
          <p:spPr>
            <a:xfrm rot="427501">
              <a:off x="9028810" y="5395913"/>
              <a:ext cx="230379" cy="0"/>
            </a:xfrm>
            <a:prstGeom prst="line">
              <a:avLst/>
            </a:prstGeom>
            <a:noFill/>
            <a:ln w="28575">
              <a:solidFill>
                <a:srgbClr val="FFFFFF"/>
              </a:solidFill>
              <a:prstDash val="solid"/>
            </a:ln>
          </p:spPr>
        </p:sp>
        <p:sp>
          <p:nvSpPr>
            <p:cNvPr id="14" name="Shape 10"/>
            <p:cNvSpPr/>
            <p:nvPr/>
          </p:nvSpPr>
          <p:spPr>
            <a:xfrm>
              <a:off x="9258300" y="4838700"/>
              <a:ext cx="3810000" cy="1143000"/>
            </a:xfrm>
            <a:prstGeom prst="rect">
              <a:avLst/>
            </a:prstGeom>
            <a:solidFill>
              <a:srgbClr val="FFFFFF"/>
            </a:solidFill>
            <a:ln w="38100">
              <a:solidFill>
                <a:srgbClr val="272727"/>
              </a:solidFill>
              <a:prstDash val="solid"/>
            </a:ln>
          </p:spPr>
        </p:sp>
        <p:sp>
          <p:nvSpPr>
            <p:cNvPr id="15" name="Shape 11"/>
            <p:cNvSpPr/>
            <p:nvPr/>
          </p:nvSpPr>
          <p:spPr>
            <a:xfrm rot="427501">
              <a:off x="13067410" y="5395913"/>
              <a:ext cx="230379" cy="0"/>
            </a:xfrm>
            <a:prstGeom prst="line">
              <a:avLst/>
            </a:prstGeom>
            <a:noFill/>
            <a:ln w="28575">
              <a:solidFill>
                <a:srgbClr val="FFFFFF"/>
              </a:solidFill>
              <a:prstDash val="solid"/>
            </a:ln>
          </p:spPr>
        </p:sp>
        <p:sp>
          <p:nvSpPr>
            <p:cNvPr id="16" name="Shape 12"/>
            <p:cNvSpPr/>
            <p:nvPr/>
          </p:nvSpPr>
          <p:spPr>
            <a:xfrm>
              <a:off x="13296900" y="4838700"/>
              <a:ext cx="3810000" cy="1143000"/>
            </a:xfrm>
            <a:prstGeom prst="rect">
              <a:avLst/>
            </a:prstGeom>
            <a:solidFill>
              <a:srgbClr val="FFFFFF"/>
            </a:solidFill>
            <a:ln w="38100">
              <a:solidFill>
                <a:srgbClr val="272727"/>
              </a:solidFill>
              <a:prstDash val="solid"/>
            </a:ln>
          </p:spPr>
        </p:sp>
        <p:pic>
          <p:nvPicPr>
            <p:cNvPr id="17" name="Image 2" descr="preencoded.png">    </p:cNvPr>
            <p:cNvPicPr>
              <a:picLocks noChangeAspect="1"/>
            </p:cNvPicPr>
            <p:nvPr/>
          </p:nvPicPr>
          <p:blipFill>
            <a:blip r:embed="rId3"/>
            <a:stretch>
              <a:fillRect/>
            </a:stretch>
          </p:blipFill>
          <p:spPr>
            <a:xfrm>
              <a:off x="2524125" y="3448050"/>
              <a:ext cx="1123950" cy="990600"/>
            </a:xfrm>
            <a:prstGeom prst="rect">
              <a:avLst/>
            </a:prstGeom>
          </p:spPr>
        </p:pic>
        <p:pic>
          <p:nvPicPr>
            <p:cNvPr id="18" name="Image 3" descr="preencoded.png">    </p:cNvPr>
            <p:cNvPicPr>
              <a:picLocks noChangeAspect="1"/>
            </p:cNvPicPr>
            <p:nvPr/>
          </p:nvPicPr>
          <p:blipFill>
            <a:blip r:embed="rId4"/>
            <a:stretch>
              <a:fillRect/>
            </a:stretch>
          </p:blipFill>
          <p:spPr>
            <a:xfrm>
              <a:off x="6600825" y="6400800"/>
              <a:ext cx="1057275" cy="990600"/>
            </a:xfrm>
            <a:prstGeom prst="rect">
              <a:avLst/>
            </a:prstGeom>
          </p:spPr>
        </p:pic>
        <p:pic>
          <p:nvPicPr>
            <p:cNvPr id="19" name="Image 4" descr="preencoded.png">    </p:cNvPr>
            <p:cNvPicPr>
              <a:picLocks noChangeAspect="1"/>
            </p:cNvPicPr>
            <p:nvPr/>
          </p:nvPicPr>
          <p:blipFill>
            <a:blip r:embed="rId5"/>
            <a:stretch>
              <a:fillRect/>
            </a:stretch>
          </p:blipFill>
          <p:spPr>
            <a:xfrm>
              <a:off x="10848975" y="3448050"/>
              <a:ext cx="638175" cy="990600"/>
            </a:xfrm>
            <a:prstGeom prst="rect">
              <a:avLst/>
            </a:prstGeom>
          </p:spPr>
        </p:pic>
        <p:pic>
          <p:nvPicPr>
            <p:cNvPr id="20" name="Image 5" descr="preencoded.png">    </p:cNvPr>
            <p:cNvPicPr>
              <a:picLocks noChangeAspect="1"/>
            </p:cNvPicPr>
            <p:nvPr/>
          </p:nvPicPr>
          <p:blipFill>
            <a:blip r:embed="rId6"/>
            <a:stretch>
              <a:fillRect/>
            </a:stretch>
          </p:blipFill>
          <p:spPr>
            <a:xfrm>
              <a:off x="14706600" y="6400800"/>
              <a:ext cx="990600" cy="990600"/>
            </a:xfrm>
            <a:prstGeom prst="rect">
              <a:avLst/>
            </a:prstGeom>
          </p:spPr>
        </p:pic>
        <p:sp>
          <p:nvSpPr>
            <p:cNvPr id="21" name="Shape 13"/>
            <p:cNvSpPr/>
            <p:nvPr/>
          </p:nvSpPr>
          <p:spPr>
            <a:xfrm>
              <a:off x="1181100" y="6424613"/>
              <a:ext cx="3810000" cy="2228850"/>
            </a:xfrm>
            <a:prstGeom prst="rect">
              <a:avLst/>
            </a:prstGeom>
            <a:solidFill>
              <a:srgbClr val="7F181C"/>
            </a:solidFill>
            <a:ln/>
          </p:spPr>
        </p:sp>
        <p:sp>
          <p:nvSpPr>
            <p:cNvPr id="22" name="Shape 14"/>
            <p:cNvSpPr/>
            <p:nvPr/>
          </p:nvSpPr>
          <p:spPr>
            <a:xfrm>
              <a:off x="5219700" y="2176463"/>
              <a:ext cx="3810000" cy="2228850"/>
            </a:xfrm>
            <a:prstGeom prst="rect">
              <a:avLst/>
            </a:prstGeom>
            <a:solidFill>
              <a:srgbClr val="7F181C"/>
            </a:solidFill>
            <a:ln/>
          </p:spPr>
        </p:sp>
        <p:sp>
          <p:nvSpPr>
            <p:cNvPr id="23" name="Shape 15"/>
            <p:cNvSpPr/>
            <p:nvPr/>
          </p:nvSpPr>
          <p:spPr>
            <a:xfrm>
              <a:off x="9258300" y="6429375"/>
              <a:ext cx="3810000" cy="2228850"/>
            </a:xfrm>
            <a:prstGeom prst="rect">
              <a:avLst/>
            </a:prstGeom>
            <a:solidFill>
              <a:srgbClr val="7F181C"/>
            </a:solidFill>
            <a:ln/>
          </p:spPr>
        </p:sp>
        <p:sp>
          <p:nvSpPr>
            <p:cNvPr id="24" name="Shape 16"/>
            <p:cNvSpPr/>
            <p:nvPr/>
          </p:nvSpPr>
          <p:spPr>
            <a:xfrm>
              <a:off x="13296900" y="2181225"/>
              <a:ext cx="3810000" cy="2228850"/>
            </a:xfrm>
            <a:prstGeom prst="rect">
              <a:avLst/>
            </a:prstGeom>
            <a:solidFill>
              <a:srgbClr val="7F181C"/>
            </a:solidFill>
            <a:ln/>
          </p:spPr>
        </p:sp>
        <p:sp>
          <p:nvSpPr>
            <p:cNvPr id="25" name="Text 17"/>
            <p:cNvSpPr/>
            <p:nvPr/>
          </p:nvSpPr>
          <p:spPr>
            <a:xfrm>
              <a:off x="1915478" y="5025390"/>
              <a:ext cx="2341245" cy="769620"/>
            </a:xfrm>
            <a:prstGeom prst="rect">
              <a:avLst/>
            </a:prstGeom>
            <a:noFill/>
            <a:ln/>
          </p:spPr>
          <p:txBody>
            <a:bodyPr wrap="square" lIns="0" tIns="0" rIns="0" bIns="0" rtlCol="0" anchor="t"/>
            <a:lstStyle/>
            <a:p>
              <a:pPr algn="l" indent="0" marL="0">
                <a:buNone/>
              </a:pPr>
              <a:r>
                <a:rPr lang="en-US" sz="3600" u="none" dirty="0">
                  <a:solidFill>
                    <a:srgbClr val="000000"/>
                  </a:solidFill>
                  <a:latin typeface="Shojumaru" pitchFamily="34" charset="0"/>
                  <a:ea typeface="Shojumaru" pitchFamily="34" charset="-122"/>
                  <a:cs typeface="Shojumaru" pitchFamily="34" charset="-120"/>
                </a:rPr>
                <a:t>Eclipse</a:t>
              </a:r>
              <a:endParaRPr lang="en-US" sz="3600" dirty="0"/>
            </a:p>
          </p:txBody>
        </p:sp>
        <p:sp>
          <p:nvSpPr>
            <p:cNvPr id="26" name="Text 18"/>
            <p:cNvSpPr/>
            <p:nvPr/>
          </p:nvSpPr>
          <p:spPr>
            <a:xfrm>
              <a:off x="6163628" y="5025390"/>
              <a:ext cx="1922145" cy="769620"/>
            </a:xfrm>
            <a:prstGeom prst="rect">
              <a:avLst/>
            </a:prstGeom>
            <a:noFill/>
            <a:ln/>
          </p:spPr>
          <p:txBody>
            <a:bodyPr wrap="square" lIns="0" tIns="0" rIns="0" bIns="0" rtlCol="0" anchor="t"/>
            <a:lstStyle/>
            <a:p>
              <a:pPr algn="l" indent="0" marL="0">
                <a:buNone/>
              </a:pPr>
              <a:r>
                <a:rPr lang="en-US" sz="3600" u="none" dirty="0">
                  <a:solidFill>
                    <a:srgbClr val="000000"/>
                  </a:solidFill>
                  <a:latin typeface="Shojumaru" pitchFamily="34" charset="0"/>
                  <a:ea typeface="Shojumaru" pitchFamily="34" charset="-122"/>
                  <a:cs typeface="Shojumaru" pitchFamily="34" charset="-120"/>
                </a:rPr>
                <a:t>Quest</a:t>
              </a:r>
              <a:endParaRPr lang="en-US" sz="3600" dirty="0"/>
            </a:p>
          </p:txBody>
        </p:sp>
        <p:sp>
          <p:nvSpPr>
            <p:cNvPr id="27" name="Text 19"/>
            <p:cNvSpPr/>
            <p:nvPr/>
          </p:nvSpPr>
          <p:spPr>
            <a:xfrm>
              <a:off x="10168890" y="5025390"/>
              <a:ext cx="1988820" cy="769620"/>
            </a:xfrm>
            <a:prstGeom prst="rect">
              <a:avLst/>
            </a:prstGeom>
            <a:noFill/>
            <a:ln/>
          </p:spPr>
          <p:txBody>
            <a:bodyPr wrap="square" lIns="0" tIns="0" rIns="0" bIns="0" rtlCol="0" anchor="t"/>
            <a:lstStyle/>
            <a:p>
              <a:pPr algn="l" indent="0" marL="0">
                <a:buNone/>
              </a:pPr>
              <a:r>
                <a:rPr lang="en-US" sz="3600" u="none" dirty="0">
                  <a:solidFill>
                    <a:srgbClr val="000000"/>
                  </a:solidFill>
                  <a:latin typeface="Shojumaru" pitchFamily="34" charset="0"/>
                  <a:ea typeface="Shojumaru" pitchFamily="34" charset="-122"/>
                  <a:cs typeface="Shojumaru" pitchFamily="34" charset="-120"/>
                </a:rPr>
                <a:t>Found</a:t>
              </a:r>
              <a:endParaRPr lang="en-US" sz="3600" dirty="0"/>
            </a:p>
          </p:txBody>
        </p:sp>
        <p:sp>
          <p:nvSpPr>
            <p:cNvPr id="28" name="Text 20"/>
            <p:cNvSpPr/>
            <p:nvPr/>
          </p:nvSpPr>
          <p:spPr>
            <a:xfrm>
              <a:off x="13469303" y="5025390"/>
              <a:ext cx="3465195" cy="769620"/>
            </a:xfrm>
            <a:prstGeom prst="rect">
              <a:avLst/>
            </a:prstGeom>
            <a:noFill/>
            <a:ln/>
          </p:spPr>
          <p:txBody>
            <a:bodyPr wrap="square" lIns="0" tIns="0" rIns="0" bIns="0" rtlCol="0" anchor="t"/>
            <a:lstStyle/>
            <a:p>
              <a:pPr algn="l" indent="0" marL="0">
                <a:buNone/>
              </a:pPr>
              <a:r>
                <a:rPr lang="en-US" sz="3600" u="none" dirty="0">
                  <a:solidFill>
                    <a:srgbClr val="000000"/>
                  </a:solidFill>
                  <a:latin typeface="Shojumaru" pitchFamily="34" charset="0"/>
                  <a:ea typeface="Shojumaru" pitchFamily="34" charset="-122"/>
                  <a:cs typeface="Shojumaru" pitchFamily="34" charset="-120"/>
                </a:rPr>
                <a:t>Transform</a:t>
              </a:r>
              <a:endParaRPr lang="en-US" sz="3600" dirty="0"/>
            </a:p>
          </p:txBody>
        </p:sp>
        <p:sp>
          <p:nvSpPr>
            <p:cNvPr id="29" name="Text 21"/>
            <p:cNvSpPr/>
            <p:nvPr/>
          </p:nvSpPr>
          <p:spPr>
            <a:xfrm>
              <a:off x="1440180" y="6653213"/>
              <a:ext cx="32918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April</a:t>
              </a:r>
              <a:endParaRPr lang="en-US" sz="3600" dirty="0"/>
            </a:p>
          </p:txBody>
        </p:sp>
        <p:sp>
          <p:nvSpPr>
            <p:cNvPr id="30" name="Text 22"/>
            <p:cNvSpPr/>
            <p:nvPr/>
          </p:nvSpPr>
          <p:spPr>
            <a:xfrm>
              <a:off x="1455420" y="7339012"/>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Eclipse, quest for artifact, volcano disaster</a:t>
              </a:r>
              <a:endParaRPr lang="en-US" sz="2400" dirty="0"/>
            </a:p>
          </p:txBody>
        </p:sp>
        <p:sp>
          <p:nvSpPr>
            <p:cNvPr id="31" name="Text 23"/>
            <p:cNvSpPr/>
            <p:nvPr/>
          </p:nvSpPr>
          <p:spPr>
            <a:xfrm>
              <a:off x="5478780" y="2405063"/>
              <a:ext cx="32918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May</a:t>
              </a:r>
              <a:endParaRPr lang="en-US" sz="3600" dirty="0"/>
            </a:p>
          </p:txBody>
        </p:sp>
        <p:sp>
          <p:nvSpPr>
            <p:cNvPr id="32" name="Text 24"/>
            <p:cNvSpPr/>
            <p:nvPr/>
          </p:nvSpPr>
          <p:spPr>
            <a:xfrm>
              <a:off x="5494020" y="3090863"/>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Shimmering City, conquest, Unicorn Crystal</a:t>
              </a:r>
              <a:endParaRPr lang="en-US" sz="2400" dirty="0"/>
            </a:p>
          </p:txBody>
        </p:sp>
        <p:sp>
          <p:nvSpPr>
            <p:cNvPr id="33" name="Text 25"/>
            <p:cNvSpPr/>
            <p:nvPr/>
          </p:nvSpPr>
          <p:spPr>
            <a:xfrm>
              <a:off x="9517380" y="6657975"/>
              <a:ext cx="32918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June</a:t>
              </a:r>
              <a:endParaRPr lang="en-US" sz="3600" dirty="0"/>
            </a:p>
          </p:txBody>
        </p:sp>
        <p:sp>
          <p:nvSpPr>
            <p:cNvPr id="34" name="Text 26"/>
            <p:cNvSpPr/>
            <p:nvPr/>
          </p:nvSpPr>
          <p:spPr>
            <a:xfrm>
              <a:off x="9532620" y="7343775"/>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War, curse from artifact, magic discovery</a:t>
              </a:r>
              <a:endParaRPr lang="en-US" sz="2400" dirty="0"/>
            </a:p>
          </p:txBody>
        </p:sp>
        <p:sp>
          <p:nvSpPr>
            <p:cNvPr id="35" name="Text 27"/>
            <p:cNvSpPr/>
            <p:nvPr/>
          </p:nvSpPr>
          <p:spPr>
            <a:xfrm>
              <a:off x="13555980" y="2409825"/>
              <a:ext cx="32918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July</a:t>
              </a:r>
              <a:endParaRPr lang="en-US" sz="3600" dirty="0"/>
            </a:p>
          </p:txBody>
        </p:sp>
        <p:sp>
          <p:nvSpPr>
            <p:cNvPr id="36" name="Text 28"/>
            <p:cNvSpPr/>
            <p:nvPr/>
          </p:nvSpPr>
          <p:spPr>
            <a:xfrm>
              <a:off x="13571220" y="3095625"/>
              <a:ext cx="3261360" cy="11925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Kingdom invaded, betrayal, brave hero's festival</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67250" y="2133601"/>
            <a:ext cx="30809768" cy="10548478"/>
          </a:xfrm>
          <a:prstGeom prst="rect">
            <a:avLst/>
          </a:prstGeom>
        </p:spPr>
      </p:pic>
      <p:grpSp>
        <p:nvGrpSpPr>
          <p:cNvPr id="4977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6805613" y="1123950"/>
            <a:ext cx="49434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Our Team</a:t>
            </a:r>
            <a:endParaRPr lang="en-US" sz="6000" dirty="0"/>
          </a:p>
        </p:txBody>
      </p:sp>
      <p:grpSp>
        <p:nvGrpSpPr>
          <p:cNvPr id="16888" name="Group"/>
          <p:cNvGrpSpPr/>
          <p:nvPr/>
        </p:nvGrpSpPr>
        <p:grpSpPr>
          <a:xfrm>
            <a:off x="1552575" y="2952750"/>
            <a:ext cx="4572000" cy="4572000"/>
            <a:chOff x="1552575" y="2952750"/>
            <a:chExt cx="4572000" cy="4572000"/>
          </a:xfrm>
        </p:grpSpPr>
        <p:pic>
          <p:nvPicPr>
            <p:cNvPr id="6" name="Image 2" descr="preencoded.png">    </p:cNvPr>
            <p:cNvPicPr>
              <a:picLocks noChangeAspect="1"/>
            </p:cNvPicPr>
            <p:nvPr/>
          </p:nvPicPr>
          <p:blipFill>
            <a:blip r:embed="rId3"/>
            <a:stretch>
              <a:fillRect/>
            </a:stretch>
          </p:blipFill>
          <p:spPr>
            <a:xfrm>
              <a:off x="1552575" y="2952750"/>
              <a:ext cx="4572000" cy="4572000"/>
            </a:xfrm>
            <a:prstGeom prst="rect">
              <a:avLst/>
            </a:prstGeom>
          </p:spPr>
        </p:pic>
        <p:grpSp>
          <p:nvGrpSpPr>
            <p:cNvPr id="53518" name="Group"/>
            <p:cNvGrpSpPr/>
            <p:nvPr/>
          </p:nvGrpSpPr>
          <p:grpSpPr>
            <a:xfrm>
              <a:off x="1506855" y="7677150"/>
              <a:ext cx="4663440" cy="1192530"/>
              <a:chOff x="1506855" y="7677150"/>
              <a:chExt cx="4663440" cy="1192530"/>
            </a:xfrm>
          </p:grpSpPr>
          <p:sp>
            <p:nvSpPr>
              <p:cNvPr id="7" name="Text 2"/>
              <p:cNvSpPr/>
              <p:nvPr/>
            </p:nvSpPr>
            <p:spPr>
              <a:xfrm>
                <a:off x="1506855" y="7677150"/>
                <a:ext cx="46634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Eldruin</a:t>
                </a:r>
                <a:endParaRPr lang="en-US" sz="3600" dirty="0"/>
              </a:p>
            </p:txBody>
          </p:sp>
          <p:sp>
            <p:nvSpPr>
              <p:cNvPr id="8" name="Text 3"/>
              <p:cNvSpPr/>
              <p:nvPr/>
            </p:nvSpPr>
            <p:spPr>
              <a:xfrm>
                <a:off x="1522095" y="8401050"/>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Fire Mage</a:t>
                </a:r>
                <a:endParaRPr lang="en-US" sz="2400" dirty="0"/>
              </a:p>
            </p:txBody>
          </p:sp>
        </p:grpSp>
      </p:grpSp>
      <p:grpSp>
        <p:nvGrpSpPr>
          <p:cNvPr id="66069" name="Group"/>
          <p:cNvGrpSpPr/>
          <p:nvPr/>
        </p:nvGrpSpPr>
        <p:grpSpPr>
          <a:xfrm>
            <a:off x="6858000" y="2952750"/>
            <a:ext cx="4572000" cy="4572000"/>
            <a:chOff x="6858000" y="2952750"/>
            <a:chExt cx="4572000" cy="4572000"/>
          </a:xfrm>
        </p:grpSpPr>
        <p:pic>
          <p:nvPicPr>
            <p:cNvPr id="9" name="Image 3" descr="preencoded.png">    </p:cNvPr>
            <p:cNvPicPr>
              <a:picLocks noChangeAspect="1"/>
            </p:cNvPicPr>
            <p:nvPr/>
          </p:nvPicPr>
          <p:blipFill>
            <a:blip r:embed="rId4"/>
            <a:stretch>
              <a:fillRect/>
            </a:stretch>
          </p:blipFill>
          <p:spPr>
            <a:xfrm>
              <a:off x="6858000" y="2952750"/>
              <a:ext cx="4572000" cy="4572000"/>
            </a:xfrm>
            <a:prstGeom prst="rect">
              <a:avLst/>
            </a:prstGeom>
          </p:spPr>
        </p:pic>
        <p:grpSp>
          <p:nvGrpSpPr>
            <p:cNvPr id="62290" name="Group"/>
            <p:cNvGrpSpPr/>
            <p:nvPr/>
          </p:nvGrpSpPr>
          <p:grpSpPr>
            <a:xfrm>
              <a:off x="6812280" y="7677150"/>
              <a:ext cx="4663440" cy="1192530"/>
              <a:chOff x="6812280" y="7677150"/>
              <a:chExt cx="4663440" cy="1192530"/>
            </a:xfrm>
          </p:grpSpPr>
          <p:sp>
            <p:nvSpPr>
              <p:cNvPr id="10" name="Text 4"/>
              <p:cNvSpPr/>
              <p:nvPr/>
            </p:nvSpPr>
            <p:spPr>
              <a:xfrm>
                <a:off x="6812280" y="7677150"/>
                <a:ext cx="46634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Elementalen</a:t>
                </a:r>
                <a:endParaRPr lang="en-US" sz="3600" dirty="0"/>
              </a:p>
            </p:txBody>
          </p:sp>
          <p:sp>
            <p:nvSpPr>
              <p:cNvPr id="11" name="Text 5"/>
              <p:cNvSpPr/>
              <p:nvPr/>
            </p:nvSpPr>
            <p:spPr>
              <a:xfrm>
                <a:off x="6827520" y="8401050"/>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Guardian</a:t>
                </a:r>
                <a:endParaRPr lang="en-US" sz="2400" dirty="0"/>
              </a:p>
            </p:txBody>
          </p:sp>
        </p:grpSp>
      </p:grpSp>
      <p:grpSp>
        <p:nvGrpSpPr>
          <p:cNvPr id="17898" name="Group"/>
          <p:cNvGrpSpPr/>
          <p:nvPr/>
        </p:nvGrpSpPr>
        <p:grpSpPr>
          <a:xfrm>
            <a:off x="12163425" y="2952750"/>
            <a:ext cx="4572000" cy="4572000"/>
            <a:chOff x="12163425" y="2952750"/>
            <a:chExt cx="4572000" cy="4572000"/>
          </a:xfrm>
        </p:grpSpPr>
        <p:pic>
          <p:nvPicPr>
            <p:cNvPr id="12" name="Image 4" descr="preencoded.png">    </p:cNvPr>
            <p:cNvPicPr>
              <a:picLocks noChangeAspect="1"/>
            </p:cNvPicPr>
            <p:nvPr/>
          </p:nvPicPr>
          <p:blipFill>
            <a:blip r:embed="rId5"/>
            <a:stretch>
              <a:fillRect/>
            </a:stretch>
          </p:blipFill>
          <p:spPr>
            <a:xfrm>
              <a:off x="12163425" y="2952750"/>
              <a:ext cx="4572000" cy="4572000"/>
            </a:xfrm>
            <a:prstGeom prst="rect">
              <a:avLst/>
            </a:prstGeom>
          </p:spPr>
        </p:pic>
        <p:grpSp>
          <p:nvGrpSpPr>
            <p:cNvPr id="62610" name="Group"/>
            <p:cNvGrpSpPr/>
            <p:nvPr/>
          </p:nvGrpSpPr>
          <p:grpSpPr>
            <a:xfrm>
              <a:off x="12117705" y="7677150"/>
              <a:ext cx="4663440" cy="1192530"/>
              <a:chOff x="12117705" y="7677150"/>
              <a:chExt cx="4663440" cy="1192530"/>
            </a:xfrm>
          </p:grpSpPr>
          <p:sp>
            <p:nvSpPr>
              <p:cNvPr id="13" name="Text 6"/>
              <p:cNvSpPr/>
              <p:nvPr/>
            </p:nvSpPr>
            <p:spPr>
              <a:xfrm>
                <a:off x="12117705" y="7677150"/>
                <a:ext cx="4663440" cy="769620"/>
              </a:xfrm>
              <a:prstGeom prst="rect">
                <a:avLst/>
              </a:prstGeom>
              <a:noFill/>
              <a:ln/>
            </p:spPr>
            <p:txBody>
              <a:bodyPr wrap="square" lIns="0" tIns="0" rIns="0" bIns="0" rtlCol="0" anchor="t"/>
              <a:lstStyle/>
              <a:p>
                <a:pPr algn="ctr" indent="0" marL="0">
                  <a:buNone/>
                </a:pPr>
                <a:r>
                  <a:rPr lang="en-US" sz="3600" u="none" dirty="0">
                    <a:solidFill>
                      <a:srgbClr val="FFFFFF"/>
                    </a:solidFill>
                    <a:latin typeface="Shojumaru" pitchFamily="34" charset="0"/>
                    <a:ea typeface="Shojumaru" pitchFamily="34" charset="-122"/>
                    <a:cs typeface="Shojumaru" pitchFamily="34" charset="-120"/>
                  </a:rPr>
                  <a:t>Lunaria</a:t>
                </a:r>
                <a:endParaRPr lang="en-US" sz="3600" dirty="0"/>
              </a:p>
            </p:txBody>
          </p:sp>
          <p:sp>
            <p:nvSpPr>
              <p:cNvPr id="14" name="Text 7"/>
              <p:cNvSpPr/>
              <p:nvPr/>
            </p:nvSpPr>
            <p:spPr>
              <a:xfrm>
                <a:off x="12132945" y="8401050"/>
                <a:ext cx="4632960" cy="468630"/>
              </a:xfrm>
              <a:prstGeom prst="rect">
                <a:avLst/>
              </a:prstGeom>
              <a:noFill/>
              <a:ln/>
            </p:spPr>
            <p:txBody>
              <a:bodyPr wrap="square" lIns="0" tIns="0" rIns="0" bIns="0" rtlCol="0" anchor="t"/>
              <a:lstStyle/>
              <a:p>
                <a:pPr algn="ctr" indent="0" marL="0">
                  <a:buNone/>
                </a:pPr>
                <a:r>
                  <a:rPr lang="en-US" sz="2400" u="none" dirty="0">
                    <a:solidFill>
                      <a:srgbClr val="FFFFFF"/>
                    </a:solidFill>
                    <a:latin typeface="Lato" pitchFamily="34" charset="0"/>
                    <a:ea typeface="Lato" pitchFamily="34" charset="-122"/>
                    <a:cs typeface="Lato" pitchFamily="34" charset="-120"/>
                  </a:rPr>
                  <a:t>The Moon Priestess</a:t>
                </a:r>
                <a:endParaRPr lang="en-US" sz="2400" dirty="0"/>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43425" y="0"/>
            <a:ext cx="16592829" cy="17800719"/>
          </a:xfrm>
          <a:prstGeom prst="rect">
            <a:avLst/>
          </a:prstGeom>
        </p:spPr>
      </p:pic>
      <p:pic>
        <p:nvPicPr>
          <p:cNvPr id="3" name="Image 1" descr="preencoded.png">    </p:cNvPr>
          <p:cNvPicPr>
            <a:picLocks noChangeAspect="1"/>
          </p:cNvPicPr>
          <p:nvPr/>
        </p:nvPicPr>
        <p:blipFill>
          <a:blip r:embed="rId2"/>
          <a:stretch>
            <a:fillRect/>
          </a:stretch>
        </p:blipFill>
        <p:spPr>
          <a:xfrm>
            <a:off x="12620625" y="-2752726"/>
            <a:ext cx="16592829" cy="17800720"/>
          </a:xfrm>
          <a:prstGeom prst="rect">
            <a:avLst/>
          </a:prstGeom>
        </p:spPr>
      </p:pic>
      <p:grpSp>
        <p:nvGrpSpPr>
          <p:cNvPr id="6165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1009650" y="1143000"/>
            <a:ext cx="5476875" cy="8515350"/>
          </a:xfrm>
          <a:prstGeom prst="rect">
            <a:avLst/>
          </a:prstGeom>
        </p:spPr>
      </p:pic>
      <p:grpSp>
        <p:nvGrpSpPr>
          <p:cNvPr id="53951" name="Group"/>
          <p:cNvGrpSpPr/>
          <p:nvPr/>
        </p:nvGrpSpPr>
        <p:grpSpPr>
          <a:xfrm>
            <a:off x="6953250" y="1638300"/>
            <a:ext cx="2705100" cy="1276350"/>
            <a:chOff x="6953250" y="1638300"/>
            <a:chExt cx="2705100" cy="1276350"/>
          </a:xfrm>
        </p:grpSpPr>
        <p:sp>
          <p:nvSpPr>
            <p:cNvPr id="7" name="Text 1"/>
            <p:cNvSpPr/>
            <p:nvPr/>
          </p:nvSpPr>
          <p:spPr>
            <a:xfrm>
              <a:off x="6953250" y="1638300"/>
              <a:ext cx="2705100" cy="1276350"/>
            </a:xfrm>
            <a:prstGeom prst="rect">
              <a:avLst/>
            </a:prstGeom>
            <a:noFill/>
            <a:ln/>
          </p:spPr>
          <p:txBody>
            <a:bodyPr wrap="square" lIns="0" tIns="0" rIns="0" bIns="0" rtlCol="0" anchor="t"/>
            <a:lstStyle/>
            <a:p>
              <a:pPr algn="l" indent="0" marL="0">
                <a:buNone/>
              </a:pPr>
              <a:r>
                <a:rPr lang="en-US" sz="6000" u="none" dirty="0">
                  <a:solidFill>
                    <a:srgbClr val="FFFFFF"/>
                  </a:solidFill>
                  <a:latin typeface="Shojumaru" pitchFamily="34" charset="0"/>
                  <a:ea typeface="Shojumaru" pitchFamily="34" charset="-122"/>
                  <a:cs typeface="Shojumaru" pitchFamily="34" charset="-120"/>
                </a:rPr>
                <a:t>2023</a:t>
              </a:r>
              <a:endParaRPr lang="en-US" sz="6000" dirty="0"/>
            </a:p>
          </p:txBody>
        </p:sp>
      </p:grpSp>
      <p:grpSp>
        <p:nvGrpSpPr>
          <p:cNvPr id="40895" name="Group"/>
          <p:cNvGrpSpPr/>
          <p:nvPr/>
        </p:nvGrpSpPr>
        <p:grpSpPr>
          <a:xfrm>
            <a:off x="7576970" y="3257550"/>
            <a:ext cx="1219535" cy="0"/>
            <a:chOff x="7576970" y="3257550"/>
            <a:chExt cx="1219535" cy="0"/>
          </a:xfrm>
        </p:grpSpPr>
        <p:sp>
          <p:nvSpPr>
            <p:cNvPr id="8" name="Shape 2"/>
            <p:cNvSpPr/>
            <p:nvPr/>
          </p:nvSpPr>
          <p:spPr>
            <a:xfrm rot="16200000">
              <a:off x="7576970" y="3257550"/>
              <a:ext cx="1219535" cy="0"/>
            </a:xfrm>
            <a:prstGeom prst="line">
              <a:avLst/>
            </a:prstGeom>
            <a:noFill/>
            <a:ln w="28575">
              <a:solidFill>
                <a:srgbClr val="FFFFFF"/>
              </a:solidFill>
              <a:prstDash val="solid"/>
            </a:ln>
          </p:spPr>
        </p:sp>
      </p:grpSp>
      <p:grpSp>
        <p:nvGrpSpPr>
          <p:cNvPr id="90795" name="Group"/>
          <p:cNvGrpSpPr/>
          <p:nvPr/>
        </p:nvGrpSpPr>
        <p:grpSpPr>
          <a:xfrm>
            <a:off x="6953250" y="3867150"/>
            <a:ext cx="2705100" cy="1276350"/>
            <a:chOff x="6953250" y="3867150"/>
            <a:chExt cx="2705100" cy="1276350"/>
          </a:xfrm>
        </p:grpSpPr>
        <p:sp>
          <p:nvSpPr>
            <p:cNvPr id="9" name="Text 3"/>
            <p:cNvSpPr/>
            <p:nvPr/>
          </p:nvSpPr>
          <p:spPr>
            <a:xfrm>
              <a:off x="6953250" y="3867150"/>
              <a:ext cx="2705100" cy="1276350"/>
            </a:xfrm>
            <a:prstGeom prst="rect">
              <a:avLst/>
            </a:prstGeom>
            <a:noFill/>
            <a:ln/>
          </p:spPr>
          <p:txBody>
            <a:bodyPr wrap="square" lIns="0" tIns="0" rIns="0" bIns="0" rtlCol="0" anchor="t"/>
            <a:lstStyle/>
            <a:p>
              <a:pPr algn="l" indent="0" marL="0">
                <a:buNone/>
              </a:pPr>
              <a:r>
                <a:rPr lang="en-US" sz="6000" u="none" dirty="0">
                  <a:solidFill>
                    <a:srgbClr val="FFFFFF"/>
                  </a:solidFill>
                  <a:latin typeface="Shojumaru" pitchFamily="34" charset="0"/>
                  <a:ea typeface="Shojumaru" pitchFamily="34" charset="-122"/>
                  <a:cs typeface="Shojumaru" pitchFamily="34" charset="-120"/>
                </a:rPr>
                <a:t>2024</a:t>
              </a:r>
              <a:endParaRPr lang="en-US" sz="6000" dirty="0"/>
            </a:p>
          </p:txBody>
        </p:sp>
      </p:grpSp>
      <p:grpSp>
        <p:nvGrpSpPr>
          <p:cNvPr id="72963" name="Group"/>
          <p:cNvGrpSpPr/>
          <p:nvPr/>
        </p:nvGrpSpPr>
        <p:grpSpPr>
          <a:xfrm>
            <a:off x="7576970" y="5486400"/>
            <a:ext cx="1219535" cy="0"/>
            <a:chOff x="7576970" y="5486400"/>
            <a:chExt cx="1219535" cy="0"/>
          </a:xfrm>
        </p:grpSpPr>
        <p:sp>
          <p:nvSpPr>
            <p:cNvPr id="10" name="Shape 4"/>
            <p:cNvSpPr/>
            <p:nvPr/>
          </p:nvSpPr>
          <p:spPr>
            <a:xfrm rot="16200000">
              <a:off x="7576970" y="5486400"/>
              <a:ext cx="1219535" cy="0"/>
            </a:xfrm>
            <a:prstGeom prst="line">
              <a:avLst/>
            </a:prstGeom>
            <a:noFill/>
            <a:ln w="28575">
              <a:solidFill>
                <a:srgbClr val="FFFFFF"/>
              </a:solidFill>
              <a:prstDash val="solid"/>
            </a:ln>
          </p:spPr>
        </p:sp>
      </p:grpSp>
      <p:grpSp>
        <p:nvGrpSpPr>
          <p:cNvPr id="95649" name="Group"/>
          <p:cNvGrpSpPr/>
          <p:nvPr/>
        </p:nvGrpSpPr>
        <p:grpSpPr>
          <a:xfrm>
            <a:off x="6953250" y="6096000"/>
            <a:ext cx="2705100" cy="1276350"/>
            <a:chOff x="6953250" y="6096000"/>
            <a:chExt cx="2705100" cy="1276350"/>
          </a:xfrm>
        </p:grpSpPr>
        <p:sp>
          <p:nvSpPr>
            <p:cNvPr id="11" name="Text 5"/>
            <p:cNvSpPr/>
            <p:nvPr/>
          </p:nvSpPr>
          <p:spPr>
            <a:xfrm>
              <a:off x="6953250" y="6096000"/>
              <a:ext cx="2705100" cy="1276350"/>
            </a:xfrm>
            <a:prstGeom prst="rect">
              <a:avLst/>
            </a:prstGeom>
            <a:noFill/>
            <a:ln/>
          </p:spPr>
          <p:txBody>
            <a:bodyPr wrap="square" lIns="0" tIns="0" rIns="0" bIns="0" rtlCol="0" anchor="t"/>
            <a:lstStyle/>
            <a:p>
              <a:pPr algn="l" indent="0" marL="0">
                <a:buNone/>
              </a:pPr>
              <a:r>
                <a:rPr lang="en-US" sz="6000" u="none" dirty="0">
                  <a:solidFill>
                    <a:srgbClr val="FFFFFF"/>
                  </a:solidFill>
                  <a:latin typeface="Shojumaru" pitchFamily="34" charset="0"/>
                  <a:ea typeface="Shojumaru" pitchFamily="34" charset="-122"/>
                  <a:cs typeface="Shojumaru" pitchFamily="34" charset="-120"/>
                </a:rPr>
                <a:t>2025</a:t>
              </a:r>
              <a:endParaRPr lang="en-US" sz="6000" dirty="0"/>
            </a:p>
          </p:txBody>
        </p:sp>
      </p:grpSp>
      <p:grpSp>
        <p:nvGrpSpPr>
          <p:cNvPr id="14247" name="Group"/>
          <p:cNvGrpSpPr/>
          <p:nvPr/>
        </p:nvGrpSpPr>
        <p:grpSpPr>
          <a:xfrm>
            <a:off x="7576970" y="7715250"/>
            <a:ext cx="1219535" cy="0"/>
            <a:chOff x="7576970" y="7715250"/>
            <a:chExt cx="1219535" cy="0"/>
          </a:xfrm>
        </p:grpSpPr>
        <p:sp>
          <p:nvSpPr>
            <p:cNvPr id="12" name="Shape 6"/>
            <p:cNvSpPr/>
            <p:nvPr/>
          </p:nvSpPr>
          <p:spPr>
            <a:xfrm rot="16200000">
              <a:off x="7576970" y="7715250"/>
              <a:ext cx="1219535" cy="0"/>
            </a:xfrm>
            <a:prstGeom prst="line">
              <a:avLst/>
            </a:prstGeom>
            <a:noFill/>
            <a:ln w="28575">
              <a:solidFill>
                <a:srgbClr val="FFFFFF"/>
              </a:solidFill>
              <a:prstDash val="solid"/>
            </a:ln>
          </p:spPr>
        </p:sp>
      </p:grpSp>
      <p:grpSp>
        <p:nvGrpSpPr>
          <p:cNvPr id="97199" name="Group"/>
          <p:cNvGrpSpPr/>
          <p:nvPr/>
        </p:nvGrpSpPr>
        <p:grpSpPr>
          <a:xfrm>
            <a:off x="6953250" y="8324850"/>
            <a:ext cx="2705100" cy="1276350"/>
            <a:chOff x="6953250" y="8324850"/>
            <a:chExt cx="2705100" cy="1276350"/>
          </a:xfrm>
        </p:grpSpPr>
        <p:sp>
          <p:nvSpPr>
            <p:cNvPr id="13" name="Text 7"/>
            <p:cNvSpPr/>
            <p:nvPr/>
          </p:nvSpPr>
          <p:spPr>
            <a:xfrm>
              <a:off x="6953250" y="8324850"/>
              <a:ext cx="2705100" cy="1276350"/>
            </a:xfrm>
            <a:prstGeom prst="rect">
              <a:avLst/>
            </a:prstGeom>
            <a:noFill/>
            <a:ln/>
          </p:spPr>
          <p:txBody>
            <a:bodyPr wrap="square" lIns="0" tIns="0" rIns="0" bIns="0" rtlCol="0" anchor="t"/>
            <a:lstStyle/>
            <a:p>
              <a:pPr algn="l" indent="0" marL="0">
                <a:buNone/>
              </a:pPr>
              <a:r>
                <a:rPr lang="en-US" sz="6000" u="none" dirty="0">
                  <a:solidFill>
                    <a:srgbClr val="FFFFFF"/>
                  </a:solidFill>
                  <a:latin typeface="Shojumaru" pitchFamily="34" charset="0"/>
                  <a:ea typeface="Shojumaru" pitchFamily="34" charset="-122"/>
                  <a:cs typeface="Shojumaru" pitchFamily="34" charset="-120"/>
                </a:rPr>
                <a:t>2026</a:t>
              </a:r>
              <a:endParaRPr lang="en-US" sz="6000" dirty="0"/>
            </a:p>
          </p:txBody>
        </p:sp>
      </p:grpSp>
      <p:sp>
        <p:nvSpPr>
          <p:cNvPr id="14" name="Text 8"/>
          <p:cNvSpPr/>
          <p:nvPr/>
        </p:nvSpPr>
        <p:spPr>
          <a:xfrm>
            <a:off x="8782050" y="2876550"/>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Forbidden Forest: A place of mystery and wonder, where mystical creatures roam and flora flourishes.</a:t>
            </a:r>
            <a:endParaRPr lang="en-US" sz="2400" dirty="0"/>
          </a:p>
        </p:txBody>
      </p:sp>
      <p:sp>
        <p:nvSpPr>
          <p:cNvPr id="15" name="Text 9"/>
          <p:cNvSpPr/>
          <p:nvPr/>
        </p:nvSpPr>
        <p:spPr>
          <a:xfrm>
            <a:off x="8782050" y="5105400"/>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Crystal Caves: A network of glittering caves filled with precious gems and minerals, guarded by fierce beasts.</a:t>
            </a:r>
            <a:endParaRPr lang="en-US" sz="2400" dirty="0"/>
          </a:p>
        </p:txBody>
      </p:sp>
      <p:sp>
        <p:nvSpPr>
          <p:cNvPr id="16" name="Text 10"/>
          <p:cNvSpPr/>
          <p:nvPr/>
        </p:nvSpPr>
        <p:spPr>
          <a:xfrm>
            <a:off x="8782050" y="7334250"/>
            <a:ext cx="8814435" cy="878205"/>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Enchanted Garden: A place of pure beauty and tranquility, where the colors of the flowers are vibrant.</a:t>
            </a:r>
            <a:endParaRPr lang="en-US" sz="2400" dirty="0"/>
          </a:p>
        </p:txBody>
      </p:sp>
      <p:sp>
        <p:nvSpPr>
          <p:cNvPr id="17" name="Text 11"/>
          <p:cNvSpPr/>
          <p:nvPr/>
        </p:nvSpPr>
        <p:spPr>
          <a:xfrm>
            <a:off x="11177588" y="490538"/>
            <a:ext cx="6543675"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Mystery</a:t>
            </a:r>
            <a:endParaRPr lang="en-US" sz="6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819900" y="4495800"/>
            <a:ext cx="29975394" cy="7324725"/>
          </a:xfrm>
          <a:prstGeom prst="rect">
            <a:avLst/>
          </a:prstGeom>
        </p:spPr>
      </p:pic>
      <p:grpSp>
        <p:nvGrpSpPr>
          <p:cNvPr id="58798"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5810250" y="9601200"/>
            <a:ext cx="585978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To download more editable chart, </a:t>
            </a:r>
            <a:pPr algn="l" indent="0" marL="0">
              <a:buNone/>
            </a:pPr>
            <a:r>
              <a:rPr lang="en-US" sz="2400" u="sng" dirty="0">
                <a:solidFill>
                  <a:srgbClr val="FFFFFF"/>
                </a:solidFill>
                <a:uFill>
                  <a:solidFill>
                    <a:srgbClr val="FFFFFF"/>
                  </a:solidFill>
                </a:uFill>
                <a:latin typeface="Lato" pitchFamily="34" charset="0"/>
                <a:ea typeface="Lato" pitchFamily="34" charset="-122"/>
                <a:cs typeface="Lato" pitchFamily="34" charset="-120"/>
                <a:hlinkClick r:id="rId3"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6" name="Text 2"/>
          <p:cNvSpPr/>
          <p:nvPr/>
        </p:nvSpPr>
        <p:spPr>
          <a:xfrm>
            <a:off x="4838700" y="704850"/>
            <a:ext cx="8877300" cy="127635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The Organization</a:t>
            </a:r>
            <a:endParaRPr lang="en-US" sz="6000" dirty="0"/>
          </a:p>
        </p:txBody>
      </p:sp>
      <p:grpSp>
        <p:nvGrpSpPr>
          <p:cNvPr id="84440" name="Group"/>
          <p:cNvGrpSpPr/>
          <p:nvPr/>
        </p:nvGrpSpPr>
        <p:grpSpPr>
          <a:xfrm>
            <a:off x="590550" y="2200275"/>
            <a:ext cx="17373600" cy="6515100"/>
            <a:chOff x="590550" y="2200275"/>
            <a:chExt cx="17373600" cy="6515100"/>
          </a:xfrm>
        </p:grpSpPr>
        <p:sp>
          <p:nvSpPr>
            <p:cNvPr id="7" name="Shape 3"/>
            <p:cNvSpPr/>
            <p:nvPr/>
          </p:nvSpPr>
          <p:spPr>
            <a:xfrm>
              <a:off x="7629525" y="2200275"/>
              <a:ext cx="4114800" cy="1200150"/>
            </a:xfrm>
            <a:prstGeom prst="rect">
              <a:avLst/>
            </a:prstGeom>
            <a:solidFill>
              <a:srgbClr val="7F181C"/>
            </a:solidFill>
            <a:ln/>
          </p:spPr>
        </p:sp>
        <p:pic>
          <p:nvPicPr>
            <p:cNvPr id="8" name="Image 2" descr="preencoded.png">    </p:cNvPr>
            <p:cNvPicPr>
              <a:picLocks noChangeAspect="1"/>
            </p:cNvPicPr>
            <p:nvPr/>
          </p:nvPicPr>
          <p:blipFill>
            <a:blip r:embed="rId4"/>
            <a:stretch>
              <a:fillRect/>
            </a:stretch>
          </p:blipFill>
          <p:spPr>
            <a:xfrm>
              <a:off x="7858125" y="2381250"/>
              <a:ext cx="838200" cy="838200"/>
            </a:xfrm>
            <a:prstGeom prst="rect">
              <a:avLst/>
            </a:prstGeom>
          </p:spPr>
        </p:pic>
        <p:sp>
          <p:nvSpPr>
            <p:cNvPr id="9" name="Shape 4"/>
            <p:cNvSpPr/>
            <p:nvPr/>
          </p:nvSpPr>
          <p:spPr>
            <a:xfrm>
              <a:off x="590550" y="3971925"/>
              <a:ext cx="4114800" cy="1200150"/>
            </a:xfrm>
            <a:prstGeom prst="rect">
              <a:avLst/>
            </a:prstGeom>
            <a:solidFill>
              <a:srgbClr val="7F181C"/>
            </a:solidFill>
            <a:ln/>
          </p:spPr>
        </p:sp>
        <p:pic>
          <p:nvPicPr>
            <p:cNvPr id="10" name="Image 3" descr="preencoded.png">    </p:cNvPr>
            <p:cNvPicPr>
              <a:picLocks noChangeAspect="1"/>
            </p:cNvPicPr>
            <p:nvPr/>
          </p:nvPicPr>
          <p:blipFill>
            <a:blip r:embed="rId5"/>
            <a:stretch>
              <a:fillRect/>
            </a:stretch>
          </p:blipFill>
          <p:spPr>
            <a:xfrm>
              <a:off x="819150" y="4152900"/>
              <a:ext cx="838200" cy="838200"/>
            </a:xfrm>
            <a:prstGeom prst="rect">
              <a:avLst/>
            </a:prstGeom>
          </p:spPr>
        </p:pic>
        <p:sp>
          <p:nvSpPr>
            <p:cNvPr id="11" name="Shape 5"/>
            <p:cNvSpPr/>
            <p:nvPr/>
          </p:nvSpPr>
          <p:spPr>
            <a:xfrm>
              <a:off x="2876550" y="5724525"/>
              <a:ext cx="4114800" cy="1200150"/>
            </a:xfrm>
            <a:prstGeom prst="rect">
              <a:avLst/>
            </a:prstGeom>
            <a:solidFill>
              <a:srgbClr val="7F181C"/>
            </a:solidFill>
            <a:ln/>
          </p:spPr>
        </p:sp>
        <p:pic>
          <p:nvPicPr>
            <p:cNvPr id="12" name="Image 4" descr="preencoded.png">    </p:cNvPr>
            <p:cNvPicPr>
              <a:picLocks noChangeAspect="1"/>
            </p:cNvPicPr>
            <p:nvPr/>
          </p:nvPicPr>
          <p:blipFill>
            <a:blip r:embed="rId6"/>
            <a:stretch>
              <a:fillRect/>
            </a:stretch>
          </p:blipFill>
          <p:spPr>
            <a:xfrm>
              <a:off x="3105150" y="5905500"/>
              <a:ext cx="838200" cy="838200"/>
            </a:xfrm>
            <a:prstGeom prst="rect">
              <a:avLst/>
            </a:prstGeom>
          </p:spPr>
        </p:pic>
        <p:sp>
          <p:nvSpPr>
            <p:cNvPr id="13" name="Shape 6"/>
            <p:cNvSpPr/>
            <p:nvPr/>
          </p:nvSpPr>
          <p:spPr>
            <a:xfrm>
              <a:off x="2876550" y="7515225"/>
              <a:ext cx="4114800" cy="1200150"/>
            </a:xfrm>
            <a:prstGeom prst="rect">
              <a:avLst/>
            </a:prstGeom>
            <a:solidFill>
              <a:srgbClr val="7F181C"/>
            </a:solidFill>
            <a:ln/>
          </p:spPr>
        </p:sp>
        <p:pic>
          <p:nvPicPr>
            <p:cNvPr id="14" name="Image 5" descr="preencoded.png">    </p:cNvPr>
            <p:cNvPicPr>
              <a:picLocks noChangeAspect="1"/>
            </p:cNvPicPr>
            <p:nvPr/>
          </p:nvPicPr>
          <p:blipFill>
            <a:blip r:embed="rId7"/>
            <a:stretch>
              <a:fillRect/>
            </a:stretch>
          </p:blipFill>
          <p:spPr>
            <a:xfrm>
              <a:off x="3105150" y="7696200"/>
              <a:ext cx="838200" cy="838200"/>
            </a:xfrm>
            <a:prstGeom prst="rect">
              <a:avLst/>
            </a:prstGeom>
          </p:spPr>
        </p:pic>
        <p:sp>
          <p:nvSpPr>
            <p:cNvPr id="15" name="Shape 7"/>
            <p:cNvSpPr/>
            <p:nvPr/>
          </p:nvSpPr>
          <p:spPr>
            <a:xfrm>
              <a:off x="11506200" y="5743575"/>
              <a:ext cx="4114800" cy="1200150"/>
            </a:xfrm>
            <a:prstGeom prst="rect">
              <a:avLst/>
            </a:prstGeom>
            <a:solidFill>
              <a:srgbClr val="7F181C"/>
            </a:solidFill>
            <a:ln/>
          </p:spPr>
        </p:sp>
        <p:pic>
          <p:nvPicPr>
            <p:cNvPr id="16" name="Image 6" descr="preencoded.png">    </p:cNvPr>
            <p:cNvPicPr>
              <a:picLocks noChangeAspect="1"/>
            </p:cNvPicPr>
            <p:nvPr/>
          </p:nvPicPr>
          <p:blipFill>
            <a:blip r:embed="rId8"/>
            <a:stretch>
              <a:fillRect/>
            </a:stretch>
          </p:blipFill>
          <p:spPr>
            <a:xfrm>
              <a:off x="11734800" y="5924550"/>
              <a:ext cx="838200" cy="838200"/>
            </a:xfrm>
            <a:prstGeom prst="rect">
              <a:avLst/>
            </a:prstGeom>
          </p:spPr>
        </p:pic>
        <p:sp>
          <p:nvSpPr>
            <p:cNvPr id="17" name="Shape 8"/>
            <p:cNvSpPr/>
            <p:nvPr/>
          </p:nvSpPr>
          <p:spPr>
            <a:xfrm>
              <a:off x="11506200" y="7515225"/>
              <a:ext cx="4114800" cy="1200150"/>
            </a:xfrm>
            <a:prstGeom prst="rect">
              <a:avLst/>
            </a:prstGeom>
            <a:solidFill>
              <a:srgbClr val="7F181C"/>
            </a:solidFill>
            <a:ln/>
          </p:spPr>
        </p:sp>
        <p:pic>
          <p:nvPicPr>
            <p:cNvPr id="18" name="Image 7" descr="preencoded.png">    </p:cNvPr>
            <p:cNvPicPr>
              <a:picLocks noChangeAspect="1"/>
            </p:cNvPicPr>
            <p:nvPr/>
          </p:nvPicPr>
          <p:blipFill>
            <a:blip r:embed="rId9"/>
            <a:stretch>
              <a:fillRect/>
            </a:stretch>
          </p:blipFill>
          <p:spPr>
            <a:xfrm>
              <a:off x="11734800" y="7696200"/>
              <a:ext cx="838200" cy="838200"/>
            </a:xfrm>
            <a:prstGeom prst="rect">
              <a:avLst/>
            </a:prstGeom>
          </p:spPr>
        </p:pic>
        <p:sp>
          <p:nvSpPr>
            <p:cNvPr id="19" name="Shape 9"/>
            <p:cNvSpPr/>
            <p:nvPr/>
          </p:nvSpPr>
          <p:spPr>
            <a:xfrm>
              <a:off x="5010150" y="3971925"/>
              <a:ext cx="4114800" cy="1200150"/>
            </a:xfrm>
            <a:prstGeom prst="rect">
              <a:avLst/>
            </a:prstGeom>
            <a:solidFill>
              <a:srgbClr val="7F181C"/>
            </a:solidFill>
            <a:ln/>
          </p:spPr>
        </p:sp>
        <p:pic>
          <p:nvPicPr>
            <p:cNvPr id="20" name="Image 8" descr="preencoded.png">    </p:cNvPr>
            <p:cNvPicPr>
              <a:picLocks noChangeAspect="1"/>
            </p:cNvPicPr>
            <p:nvPr/>
          </p:nvPicPr>
          <p:blipFill>
            <a:blip r:embed="rId10"/>
            <a:stretch>
              <a:fillRect/>
            </a:stretch>
          </p:blipFill>
          <p:spPr>
            <a:xfrm>
              <a:off x="5238750" y="4152900"/>
              <a:ext cx="838200" cy="838200"/>
            </a:xfrm>
            <a:prstGeom prst="rect">
              <a:avLst/>
            </a:prstGeom>
          </p:spPr>
        </p:pic>
        <p:sp>
          <p:nvSpPr>
            <p:cNvPr id="21" name="Shape 10"/>
            <p:cNvSpPr/>
            <p:nvPr/>
          </p:nvSpPr>
          <p:spPr>
            <a:xfrm>
              <a:off x="13849350" y="3971925"/>
              <a:ext cx="4114800" cy="1200150"/>
            </a:xfrm>
            <a:prstGeom prst="rect">
              <a:avLst/>
            </a:prstGeom>
            <a:solidFill>
              <a:srgbClr val="7F181C"/>
            </a:solidFill>
            <a:ln/>
          </p:spPr>
        </p:sp>
        <p:pic>
          <p:nvPicPr>
            <p:cNvPr id="22" name="Image 9" descr="preencoded.png">    </p:cNvPr>
            <p:cNvPicPr>
              <a:picLocks noChangeAspect="1"/>
            </p:cNvPicPr>
            <p:nvPr/>
          </p:nvPicPr>
          <p:blipFill>
            <a:blip r:embed="rId11"/>
            <a:stretch>
              <a:fillRect/>
            </a:stretch>
          </p:blipFill>
          <p:spPr>
            <a:xfrm>
              <a:off x="14077950" y="4152900"/>
              <a:ext cx="838200" cy="838200"/>
            </a:xfrm>
            <a:prstGeom prst="rect">
              <a:avLst/>
            </a:prstGeom>
          </p:spPr>
        </p:pic>
        <p:sp>
          <p:nvSpPr>
            <p:cNvPr id="23" name="Shape 11"/>
            <p:cNvSpPr/>
            <p:nvPr/>
          </p:nvSpPr>
          <p:spPr>
            <a:xfrm>
              <a:off x="9429750" y="3971925"/>
              <a:ext cx="4114800" cy="1200150"/>
            </a:xfrm>
            <a:prstGeom prst="rect">
              <a:avLst/>
            </a:prstGeom>
            <a:solidFill>
              <a:srgbClr val="7F181C"/>
            </a:solidFill>
            <a:ln/>
          </p:spPr>
        </p:sp>
        <p:pic>
          <p:nvPicPr>
            <p:cNvPr id="24" name="Image 10" descr="preencoded.png">    </p:cNvPr>
            <p:cNvPicPr>
              <a:picLocks noChangeAspect="1"/>
            </p:cNvPicPr>
            <p:nvPr/>
          </p:nvPicPr>
          <p:blipFill>
            <a:blip r:embed="rId12"/>
            <a:stretch>
              <a:fillRect/>
            </a:stretch>
          </p:blipFill>
          <p:spPr>
            <a:xfrm>
              <a:off x="9658350" y="4152900"/>
              <a:ext cx="838200" cy="838200"/>
            </a:xfrm>
            <a:prstGeom prst="rect">
              <a:avLst/>
            </a:prstGeom>
          </p:spPr>
        </p:pic>
        <p:sp>
          <p:nvSpPr>
            <p:cNvPr id="25" name="Shape 12"/>
            <p:cNvSpPr/>
            <p:nvPr/>
          </p:nvSpPr>
          <p:spPr>
            <a:xfrm rot="2470">
              <a:off x="2514598" y="3662362"/>
              <a:ext cx="13258803" cy="0"/>
            </a:xfrm>
            <a:prstGeom prst="line">
              <a:avLst/>
            </a:prstGeom>
            <a:noFill/>
            <a:ln w="9525">
              <a:solidFill>
                <a:srgbClr val="4D4D4D"/>
              </a:solidFill>
              <a:prstDash val="solid"/>
            </a:ln>
          </p:spPr>
        </p:sp>
        <p:sp>
          <p:nvSpPr>
            <p:cNvPr id="26" name="Shape 13"/>
            <p:cNvSpPr/>
            <p:nvPr/>
          </p:nvSpPr>
          <p:spPr>
            <a:xfrm rot="5292605">
              <a:off x="9605888" y="3514725"/>
              <a:ext cx="304949" cy="0"/>
            </a:xfrm>
            <a:prstGeom prst="line">
              <a:avLst/>
            </a:prstGeom>
            <a:noFill/>
            <a:ln w="9525">
              <a:solidFill>
                <a:srgbClr val="4D4D4D"/>
              </a:solidFill>
              <a:prstDash val="solid"/>
            </a:ln>
          </p:spPr>
        </p:sp>
        <p:sp>
          <p:nvSpPr>
            <p:cNvPr id="27" name="Shape 14"/>
            <p:cNvSpPr/>
            <p:nvPr/>
          </p:nvSpPr>
          <p:spPr>
            <a:xfrm rot="5295858">
              <a:off x="2362128" y="3824288"/>
              <a:ext cx="314469" cy="0"/>
            </a:xfrm>
            <a:prstGeom prst="line">
              <a:avLst/>
            </a:prstGeom>
            <a:noFill/>
            <a:ln w="9525">
              <a:solidFill>
                <a:srgbClr val="4D4D4D"/>
              </a:solidFill>
              <a:prstDash val="solid"/>
            </a:ln>
          </p:spPr>
        </p:sp>
        <p:sp>
          <p:nvSpPr>
            <p:cNvPr id="28" name="Shape 15"/>
            <p:cNvSpPr/>
            <p:nvPr/>
          </p:nvSpPr>
          <p:spPr>
            <a:xfrm rot="5295858">
              <a:off x="6981753" y="3824288"/>
              <a:ext cx="314469" cy="0"/>
            </a:xfrm>
            <a:prstGeom prst="line">
              <a:avLst/>
            </a:prstGeom>
            <a:noFill/>
            <a:ln w="9525">
              <a:solidFill>
                <a:srgbClr val="4D4D4D"/>
              </a:solidFill>
              <a:prstDash val="solid"/>
            </a:ln>
          </p:spPr>
        </p:sp>
        <p:sp>
          <p:nvSpPr>
            <p:cNvPr id="29" name="Shape 16"/>
            <p:cNvSpPr/>
            <p:nvPr/>
          </p:nvSpPr>
          <p:spPr>
            <a:xfrm rot="5295858">
              <a:off x="11401353" y="3824288"/>
              <a:ext cx="314469" cy="0"/>
            </a:xfrm>
            <a:prstGeom prst="line">
              <a:avLst/>
            </a:prstGeom>
            <a:noFill/>
            <a:ln w="9525">
              <a:solidFill>
                <a:srgbClr val="4D4D4D"/>
              </a:solidFill>
              <a:prstDash val="solid"/>
            </a:ln>
          </p:spPr>
        </p:sp>
        <p:sp>
          <p:nvSpPr>
            <p:cNvPr id="30" name="Shape 17"/>
            <p:cNvSpPr/>
            <p:nvPr/>
          </p:nvSpPr>
          <p:spPr>
            <a:xfrm rot="5295858">
              <a:off x="15611403" y="3824288"/>
              <a:ext cx="314469" cy="0"/>
            </a:xfrm>
            <a:prstGeom prst="line">
              <a:avLst/>
            </a:prstGeom>
            <a:noFill/>
            <a:ln w="9525">
              <a:solidFill>
                <a:srgbClr val="4D4D4D"/>
              </a:solidFill>
              <a:prstDash val="solid"/>
            </a:ln>
          </p:spPr>
        </p:sp>
        <p:sp>
          <p:nvSpPr>
            <p:cNvPr id="31" name="Shape 18"/>
            <p:cNvSpPr/>
            <p:nvPr/>
          </p:nvSpPr>
          <p:spPr>
            <a:xfrm rot="5389519">
              <a:off x="5576880" y="6591300"/>
              <a:ext cx="3124215" cy="0"/>
            </a:xfrm>
            <a:prstGeom prst="line">
              <a:avLst/>
            </a:prstGeom>
            <a:noFill/>
            <a:ln w="9525">
              <a:solidFill>
                <a:srgbClr val="4D4D4D"/>
              </a:solidFill>
              <a:prstDash val="solid"/>
            </a:ln>
          </p:spPr>
        </p:sp>
        <p:sp>
          <p:nvSpPr>
            <p:cNvPr id="32" name="Shape 19"/>
            <p:cNvSpPr/>
            <p:nvPr/>
          </p:nvSpPr>
          <p:spPr>
            <a:xfrm rot="214580">
              <a:off x="6991201" y="6300788"/>
              <a:ext cx="152697" cy="0"/>
            </a:xfrm>
            <a:prstGeom prst="line">
              <a:avLst/>
            </a:prstGeom>
            <a:noFill/>
            <a:ln w="9525">
              <a:solidFill>
                <a:srgbClr val="4D4D4D"/>
              </a:solidFill>
              <a:prstDash val="solid"/>
            </a:ln>
          </p:spPr>
        </p:sp>
        <p:sp>
          <p:nvSpPr>
            <p:cNvPr id="33" name="Shape 20"/>
            <p:cNvSpPr/>
            <p:nvPr/>
          </p:nvSpPr>
          <p:spPr>
            <a:xfrm rot="214580">
              <a:off x="15620851" y="6300788"/>
              <a:ext cx="152697" cy="0"/>
            </a:xfrm>
            <a:prstGeom prst="line">
              <a:avLst/>
            </a:prstGeom>
            <a:noFill/>
            <a:ln w="9525">
              <a:solidFill>
                <a:srgbClr val="4D4D4D"/>
              </a:solidFill>
              <a:prstDash val="solid"/>
            </a:ln>
          </p:spPr>
        </p:sp>
        <p:sp>
          <p:nvSpPr>
            <p:cNvPr id="34" name="Shape 21"/>
            <p:cNvSpPr/>
            <p:nvPr/>
          </p:nvSpPr>
          <p:spPr>
            <a:xfrm rot="214580">
              <a:off x="6991201" y="8148638"/>
              <a:ext cx="152697" cy="0"/>
            </a:xfrm>
            <a:prstGeom prst="line">
              <a:avLst/>
            </a:prstGeom>
            <a:noFill/>
            <a:ln w="9525">
              <a:solidFill>
                <a:srgbClr val="4D4D4D"/>
              </a:solidFill>
              <a:prstDash val="solid"/>
            </a:ln>
          </p:spPr>
        </p:sp>
        <p:sp>
          <p:nvSpPr>
            <p:cNvPr id="35" name="Shape 22"/>
            <p:cNvSpPr/>
            <p:nvPr/>
          </p:nvSpPr>
          <p:spPr>
            <a:xfrm rot="214580">
              <a:off x="15620851" y="8148638"/>
              <a:ext cx="152697" cy="0"/>
            </a:xfrm>
            <a:prstGeom prst="line">
              <a:avLst/>
            </a:prstGeom>
            <a:noFill/>
            <a:ln w="9525">
              <a:solidFill>
                <a:srgbClr val="4D4D4D"/>
              </a:solidFill>
              <a:prstDash val="solid"/>
            </a:ln>
          </p:spPr>
        </p:sp>
        <p:sp>
          <p:nvSpPr>
            <p:cNvPr id="36" name="Shape 23"/>
            <p:cNvSpPr/>
            <p:nvPr/>
          </p:nvSpPr>
          <p:spPr>
            <a:xfrm rot="5389155">
              <a:off x="14258917" y="6643688"/>
              <a:ext cx="3019440" cy="0"/>
            </a:xfrm>
            <a:prstGeom prst="line">
              <a:avLst/>
            </a:prstGeom>
            <a:noFill/>
            <a:ln w="9525">
              <a:solidFill>
                <a:srgbClr val="4D4D4D"/>
              </a:solidFill>
              <a:prstDash val="solid"/>
            </a:ln>
          </p:spPr>
        </p:sp>
        <p:sp>
          <p:nvSpPr>
            <p:cNvPr id="37" name="Text 24"/>
            <p:cNvSpPr/>
            <p:nvPr/>
          </p:nvSpPr>
          <p:spPr>
            <a:xfrm>
              <a:off x="8848725" y="235267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Chloe Ng</a:t>
              </a:r>
              <a:endParaRPr lang="en-US" sz="2700" dirty="0"/>
            </a:p>
          </p:txBody>
        </p:sp>
        <p:sp>
          <p:nvSpPr>
            <p:cNvPr id="38" name="Text 25"/>
            <p:cNvSpPr/>
            <p:nvPr/>
          </p:nvSpPr>
          <p:spPr>
            <a:xfrm>
              <a:off x="8848725" y="288607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Mage</a:t>
              </a:r>
              <a:endParaRPr lang="en-US" sz="2400" dirty="0"/>
            </a:p>
          </p:txBody>
        </p:sp>
        <p:sp>
          <p:nvSpPr>
            <p:cNvPr id="39" name="Text 26"/>
            <p:cNvSpPr/>
            <p:nvPr/>
          </p:nvSpPr>
          <p:spPr>
            <a:xfrm>
              <a:off x="1809750" y="41243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Valtorin</a:t>
              </a:r>
              <a:endParaRPr lang="en-US" sz="2700" dirty="0"/>
            </a:p>
          </p:txBody>
        </p:sp>
        <p:sp>
          <p:nvSpPr>
            <p:cNvPr id="40" name="Text 27"/>
            <p:cNvSpPr/>
            <p:nvPr/>
          </p:nvSpPr>
          <p:spPr>
            <a:xfrm>
              <a:off x="1809750" y="465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Assassin</a:t>
              </a:r>
              <a:endParaRPr lang="en-US" sz="2400" dirty="0"/>
            </a:p>
          </p:txBody>
        </p:sp>
        <p:sp>
          <p:nvSpPr>
            <p:cNvPr id="41" name="Text 28"/>
            <p:cNvSpPr/>
            <p:nvPr/>
          </p:nvSpPr>
          <p:spPr>
            <a:xfrm>
              <a:off x="4095750" y="58769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Lucian</a:t>
              </a:r>
              <a:endParaRPr lang="en-US" sz="2700" dirty="0"/>
            </a:p>
          </p:txBody>
        </p:sp>
        <p:sp>
          <p:nvSpPr>
            <p:cNvPr id="42" name="Text 29"/>
            <p:cNvSpPr/>
            <p:nvPr/>
          </p:nvSpPr>
          <p:spPr>
            <a:xfrm>
              <a:off x="4095750" y="64103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Conjurer</a:t>
              </a:r>
              <a:endParaRPr lang="en-US" sz="2400" dirty="0"/>
            </a:p>
          </p:txBody>
        </p:sp>
        <p:sp>
          <p:nvSpPr>
            <p:cNvPr id="43" name="Text 30"/>
            <p:cNvSpPr/>
            <p:nvPr/>
          </p:nvSpPr>
          <p:spPr>
            <a:xfrm>
              <a:off x="4095750" y="76676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Cedric</a:t>
              </a:r>
              <a:endParaRPr lang="en-US" sz="2700" dirty="0"/>
            </a:p>
          </p:txBody>
        </p:sp>
        <p:sp>
          <p:nvSpPr>
            <p:cNvPr id="44" name="Text 31"/>
            <p:cNvSpPr/>
            <p:nvPr/>
          </p:nvSpPr>
          <p:spPr>
            <a:xfrm>
              <a:off x="4095750" y="82010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Timekeeper</a:t>
              </a:r>
              <a:endParaRPr lang="en-US" sz="2400" dirty="0"/>
            </a:p>
          </p:txBody>
        </p:sp>
        <p:sp>
          <p:nvSpPr>
            <p:cNvPr id="45" name="Text 32"/>
            <p:cNvSpPr/>
            <p:nvPr/>
          </p:nvSpPr>
          <p:spPr>
            <a:xfrm>
              <a:off x="12725400" y="589597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Elvina</a:t>
              </a:r>
              <a:endParaRPr lang="en-US" sz="2700" dirty="0"/>
            </a:p>
          </p:txBody>
        </p:sp>
        <p:sp>
          <p:nvSpPr>
            <p:cNvPr id="46" name="Text 33"/>
            <p:cNvSpPr/>
            <p:nvPr/>
          </p:nvSpPr>
          <p:spPr>
            <a:xfrm>
              <a:off x="12725400" y="642937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Oracle</a:t>
              </a:r>
              <a:endParaRPr lang="en-US" sz="2400" dirty="0"/>
            </a:p>
          </p:txBody>
        </p:sp>
        <p:sp>
          <p:nvSpPr>
            <p:cNvPr id="47" name="Text 34"/>
            <p:cNvSpPr/>
            <p:nvPr/>
          </p:nvSpPr>
          <p:spPr>
            <a:xfrm>
              <a:off x="12725400" y="76676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Seraphina</a:t>
              </a:r>
              <a:endParaRPr lang="en-US" sz="2700" dirty="0"/>
            </a:p>
          </p:txBody>
        </p:sp>
        <p:sp>
          <p:nvSpPr>
            <p:cNvPr id="48" name="Text 35"/>
            <p:cNvSpPr/>
            <p:nvPr/>
          </p:nvSpPr>
          <p:spPr>
            <a:xfrm>
              <a:off x="12725400" y="82010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Lightbringer</a:t>
              </a:r>
              <a:endParaRPr lang="en-US" sz="2400" dirty="0"/>
            </a:p>
          </p:txBody>
        </p:sp>
        <p:sp>
          <p:nvSpPr>
            <p:cNvPr id="49" name="Text 36"/>
            <p:cNvSpPr/>
            <p:nvPr/>
          </p:nvSpPr>
          <p:spPr>
            <a:xfrm>
              <a:off x="6229350" y="41243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Aurielle</a:t>
              </a:r>
              <a:endParaRPr lang="en-US" sz="2700" dirty="0"/>
            </a:p>
          </p:txBody>
        </p:sp>
        <p:sp>
          <p:nvSpPr>
            <p:cNvPr id="50" name="Text 37"/>
            <p:cNvSpPr/>
            <p:nvPr/>
          </p:nvSpPr>
          <p:spPr>
            <a:xfrm>
              <a:off x="6229350" y="465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Priestess</a:t>
              </a:r>
              <a:endParaRPr lang="en-US" sz="2400" dirty="0"/>
            </a:p>
          </p:txBody>
        </p:sp>
        <p:sp>
          <p:nvSpPr>
            <p:cNvPr id="51" name="Text 38"/>
            <p:cNvSpPr/>
            <p:nvPr/>
          </p:nvSpPr>
          <p:spPr>
            <a:xfrm>
              <a:off x="15068550" y="41243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Dariana</a:t>
              </a:r>
              <a:endParaRPr lang="en-US" sz="2700" dirty="0"/>
            </a:p>
          </p:txBody>
        </p:sp>
        <p:sp>
          <p:nvSpPr>
            <p:cNvPr id="52" name="Text 39"/>
            <p:cNvSpPr/>
            <p:nvPr/>
          </p:nvSpPr>
          <p:spPr>
            <a:xfrm>
              <a:off x="15068550" y="465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Shaman</a:t>
              </a:r>
              <a:endParaRPr lang="en-US" sz="2400" dirty="0"/>
            </a:p>
          </p:txBody>
        </p:sp>
        <p:sp>
          <p:nvSpPr>
            <p:cNvPr id="53" name="Text 40"/>
            <p:cNvSpPr/>
            <p:nvPr/>
          </p:nvSpPr>
          <p:spPr>
            <a:xfrm>
              <a:off x="10648950" y="4124325"/>
              <a:ext cx="2735580" cy="577215"/>
            </a:xfrm>
            <a:prstGeom prst="rect">
              <a:avLst/>
            </a:prstGeom>
            <a:noFill/>
            <a:ln/>
          </p:spPr>
          <p:txBody>
            <a:bodyPr wrap="square" lIns="0" tIns="0" rIns="0" bIns="0" rtlCol="0" anchor="t"/>
            <a:lstStyle/>
            <a:p>
              <a:pPr algn="l" indent="0" marL="0">
                <a:buNone/>
              </a:pPr>
              <a:r>
                <a:rPr lang="en-US" sz="2700" u="none" dirty="0">
                  <a:solidFill>
                    <a:srgbClr val="FFFFFF"/>
                  </a:solidFill>
                  <a:latin typeface="Shojumaru" pitchFamily="34" charset="0"/>
                  <a:ea typeface="Shojumaru" pitchFamily="34" charset="-122"/>
                  <a:cs typeface="Shojumaru" pitchFamily="34" charset="-120"/>
                </a:rPr>
                <a:t>Theronis</a:t>
              </a:r>
              <a:endParaRPr lang="en-US" sz="2700" dirty="0"/>
            </a:p>
          </p:txBody>
        </p:sp>
        <p:sp>
          <p:nvSpPr>
            <p:cNvPr id="54" name="Text 41"/>
            <p:cNvSpPr/>
            <p:nvPr/>
          </p:nvSpPr>
          <p:spPr>
            <a:xfrm>
              <a:off x="10648950" y="4657725"/>
              <a:ext cx="272796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The Warrior</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BA1F1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629150"/>
            <a:ext cx="24610565" cy="7477913"/>
          </a:xfrm>
          <a:prstGeom prst="rect">
            <a:avLst/>
          </a:prstGeom>
        </p:spPr>
      </p:pic>
      <p:pic>
        <p:nvPicPr>
          <p:cNvPr id="3" name="Image 1" descr="preencoded.png">    </p:cNvPr>
          <p:cNvPicPr>
            <a:picLocks noChangeAspect="1"/>
          </p:cNvPicPr>
          <p:nvPr/>
        </p:nvPicPr>
        <p:blipFill>
          <a:blip r:embed="rId2"/>
          <a:stretch>
            <a:fillRect/>
          </a:stretch>
        </p:blipFill>
        <p:spPr>
          <a:xfrm>
            <a:off x="-7153275" y="-2847975"/>
            <a:ext cx="24610565" cy="7477913"/>
          </a:xfrm>
          <a:prstGeom prst="rect">
            <a:avLst/>
          </a:prstGeom>
        </p:spPr>
      </p:pic>
      <p:grpSp>
        <p:nvGrpSpPr>
          <p:cNvPr id="3536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FFFF"/>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9067800" y="2009775"/>
            <a:ext cx="8724900" cy="2286000"/>
          </a:xfrm>
          <a:prstGeom prst="rect">
            <a:avLst/>
          </a:prstGeom>
          <a:noFill/>
          <a:ln/>
        </p:spPr>
        <p:txBody>
          <a:bodyPr wrap="square" lIns="0" tIns="0" rIns="0" bIns="0" rtlCol="0" anchor="t"/>
          <a:lstStyle/>
          <a:p>
            <a:pPr algn="l" indent="0" marL="0">
              <a:buNone/>
            </a:pPr>
            <a:r>
              <a:rPr lang="en-US" sz="6000" u="none" dirty="0">
                <a:solidFill>
                  <a:srgbClr val="F8D343"/>
                </a:solidFill>
                <a:latin typeface="Shojumaru" pitchFamily="34" charset="0"/>
                <a:ea typeface="Shojumaru" pitchFamily="34" charset="-122"/>
                <a:cs typeface="Shojumaru" pitchFamily="34" charset="-120"/>
              </a:rPr>
              <a:t>Thank you for</a:t>
            </a:r>
            <a:endParaRPr lang="en-US" sz="6000" dirty="0"/>
          </a:p>
          <a:p>
            <a:pPr algn="l" indent="0" marL="0">
              <a:buNone/>
            </a:pPr>
            <a:r>
              <a:rPr lang="en-US" sz="6000" u="none" dirty="0">
                <a:solidFill>
                  <a:srgbClr val="F8D343"/>
                </a:solidFill>
                <a:latin typeface="Shojumaru" pitchFamily="34" charset="0"/>
                <a:ea typeface="Shojumaru" pitchFamily="34" charset="-122"/>
                <a:cs typeface="Shojumaru" pitchFamily="34" charset="-120"/>
              </a:rPr>
              <a:t>choosing EaTemp</a:t>
            </a:r>
            <a:endParaRPr lang="en-US" sz="6000" dirty="0"/>
          </a:p>
        </p:txBody>
      </p:sp>
      <p:sp>
        <p:nvSpPr>
          <p:cNvPr id="7" name="Text 2"/>
          <p:cNvSpPr/>
          <p:nvPr/>
        </p:nvSpPr>
        <p:spPr>
          <a:xfrm>
            <a:off x="9067800" y="4600575"/>
            <a:ext cx="7185660" cy="37833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No, you don't have to credit us.</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FFFFFF"/>
                </a:solidFill>
                <a:latin typeface="Lato" pitchFamily="34" charset="0"/>
                <a:ea typeface="Lato" pitchFamily="34" charset="-122"/>
                <a:cs typeface="Lato" pitchFamily="34" charset="-120"/>
              </a:rPr>
              <a:t>And you can support us by sharing our site, EaTemp.com, with others.</a:t>
            </a:r>
            <a:endParaRPr lang="en-US" sz="2400" dirty="0"/>
          </a:p>
        </p:txBody>
      </p:sp>
      <p:sp>
        <p:nvSpPr>
          <p:cNvPr id="8" name="Text 3"/>
          <p:cNvSpPr/>
          <p:nvPr/>
        </p:nvSpPr>
        <p:spPr>
          <a:xfrm rot="16200000">
            <a:off x="16259175" y="5808345"/>
            <a:ext cx="3345180" cy="468630"/>
          </a:xfrm>
          <a:prstGeom prst="rect">
            <a:avLst/>
          </a:prstGeom>
          <a:noFill/>
          <a:ln/>
        </p:spPr>
        <p:txBody>
          <a:bodyPr wrap="square" lIns="0" tIns="0" rIns="0" bIns="0" rtlCol="0" anchor="t"/>
          <a:lstStyle/>
          <a:p>
            <a:pPr algn="l" indent="0" marL="0">
              <a:buNone/>
            </a:pPr>
            <a:r>
              <a:rPr lang="en-US" sz="2400" u="none" dirty="0">
                <a:solidFill>
                  <a:srgbClr val="FFFFFF"/>
                </a:solidFill>
                <a:latin typeface="Lato" pitchFamily="34" charset="0"/>
                <a:ea typeface="Lato" pitchFamily="34" charset="-122"/>
                <a:cs typeface="Lato" pitchFamily="34" charset="-120"/>
              </a:rPr>
              <a:t>Credit | Image: </a:t>
            </a:r>
            <a:pPr algn="l" indent="0" marL="0">
              <a:buNone/>
            </a:pPr>
            <a:r>
              <a:rPr lang="en-US" sz="2400" u="sng" dirty="0">
                <a:solidFill>
                  <a:srgbClr val="FFFFFF"/>
                </a:solidFill>
                <a:uFill>
                  <a:solidFill>
                    <a:srgbClr val="FFFFFF"/>
                  </a:solidFill>
                </a:uFill>
                <a:latin typeface="Lato" pitchFamily="34" charset="0"/>
                <a:ea typeface="Lato" pitchFamily="34" charset="-122"/>
                <a:cs typeface="Lato" pitchFamily="34" charset="-120"/>
                <a:hlinkClick r:id="rId4"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FFFFFF"/>
                </a:solidFill>
                <a:latin typeface="Lato" pitchFamily="34" charset="0"/>
                <a:ea typeface="Lato" pitchFamily="34" charset="-122"/>
                <a:cs typeface="Lato" pitchFamily="34" charset="-120"/>
              </a:rPr>
              <a:t> </a:t>
            </a:r>
            <a:endParaRPr lang="en-US" sz="2400" dirty="0"/>
          </a:p>
        </p:txBody>
      </p:sp>
      <p:pic>
        <p:nvPicPr>
          <p:cNvPr id="9" name="Image 3" descr="preencoded.png">    </p:cNvPr>
          <p:cNvPicPr>
            <a:picLocks noChangeAspect="1"/>
          </p:cNvPicPr>
          <p:nvPr/>
        </p:nvPicPr>
        <p:blipFill>
          <a:blip r:embed="rId5"/>
          <a:stretch>
            <a:fillRect/>
          </a:stretch>
        </p:blipFill>
        <p:spPr>
          <a:xfrm>
            <a:off x="685800" y="447675"/>
            <a:ext cx="8210550" cy="83534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2026-10-25T15:50:27Z</dcterms:created>
  <dcterms:modified xsi:type="dcterms:W3CDTF">2026-10-25T15:50:27Z</dcterms:modified>
</cp:coreProperties>
</file>