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13716000" cx="24387025"/>
  <p:notesSz cx="13716000" cy="24387025"/>
  <p:embeddedFontLst>
    <p:embeddedFont>
      <p:font typeface="Lato"/>
      <p:bold r:id="rId28"/>
      <p:boldItalic r:id="rId29"/>
    </p:embeddedFont>
    <p:embeddedFont>
      <p:font typeface="Shojumaru"/>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gh1Qh47fJLk495lgi0mxYpXdJg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ato-bold.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Shojumaru-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3b1f27437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3b1f27437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3b1f27437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3b1f274371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33b1f274371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33b1f274371_0_1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3b1f274371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33b1f274371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33b1f274371_0_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3b1f274371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33b1f274371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33b1f274371_0_2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3b1f274371_0_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33b1f274371_0_2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33b1f274371_0_2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3b1f274371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33b1f274371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33b1f274371_0_2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3b1f274371_0_3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33b1f274371_0_3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g33b1f274371_0_3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3b1f274371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33b1f274371_0_3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33b1f274371_0_3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3b1f274371_0_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33b1f274371_0_3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g33b1f274371_0_3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3b1f274371_0_3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g33b1f274371_0_3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g33b1f274371_0_3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3b1f274371_0_3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33b1f274371_0_3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33b1f274371_0_3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33b1f274371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 name="Google Shape;24;g33b1f274371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g33b1f274371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3b1f274371_0_4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g33b1f274371_0_4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g33b1f274371_0_4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3b1f274371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g33b1f274371_0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g33b1f274371_0_4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3b1f274371_0_4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g33b1f274371_0_4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g33b1f274371_0_4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3b1f274371_0_5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g33b1f274371_0_5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g33b1f274371_0_5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33b1f274371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g33b1f274371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g33b1f274371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3b1f274371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g33b1f274371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g33b1f274371_0_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3b1f274371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g33b1f274371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g33b1f274371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3b1f274371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g33b1f274371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33b1f274371_0_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3b1f274371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g33b1f274371_0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33b1f274371_0_1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3b1f274371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33b1f274371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33b1f274371_0_1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3b1f274371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33b1f274371_0_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33b1f274371_0_1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2.png"/><Relationship Id="rId4" Type="http://schemas.openxmlformats.org/officeDocument/2006/relationships/image" Target="../media/image5.png"/><Relationship Id="rId5" Type="http://schemas.openxmlformats.org/officeDocument/2006/relationships/image" Target="../media/image3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2.png"/><Relationship Id="rId4" Type="http://schemas.openxmlformats.org/officeDocument/2006/relationships/image" Target="../media/image5.png"/><Relationship Id="rId5"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7.png"/><Relationship Id="rId4" Type="http://schemas.openxmlformats.org/officeDocument/2006/relationships/image" Target="../media/image81.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0" Type="http://schemas.openxmlformats.org/officeDocument/2006/relationships/image" Target="../media/image49.png"/><Relationship Id="rId22" Type="http://schemas.openxmlformats.org/officeDocument/2006/relationships/image" Target="../media/image55.png"/><Relationship Id="rId21" Type="http://schemas.openxmlformats.org/officeDocument/2006/relationships/image" Target="../media/image47.png"/><Relationship Id="rId24" Type="http://schemas.openxmlformats.org/officeDocument/2006/relationships/image" Target="../media/image53.png"/><Relationship Id="rId23"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7.png"/><Relationship Id="rId4" Type="http://schemas.openxmlformats.org/officeDocument/2006/relationships/image" Target="../media/image5.png"/><Relationship Id="rId9" Type="http://schemas.openxmlformats.org/officeDocument/2006/relationships/image" Target="../media/image36.png"/><Relationship Id="rId26" Type="http://schemas.openxmlformats.org/officeDocument/2006/relationships/image" Target="../media/image54.png"/><Relationship Id="rId25" Type="http://schemas.openxmlformats.org/officeDocument/2006/relationships/image" Target="../media/image62.png"/><Relationship Id="rId28" Type="http://schemas.openxmlformats.org/officeDocument/2006/relationships/image" Target="../media/image57.png"/><Relationship Id="rId27" Type="http://schemas.openxmlformats.org/officeDocument/2006/relationships/image" Target="../media/image52.png"/><Relationship Id="rId5" Type="http://schemas.openxmlformats.org/officeDocument/2006/relationships/image" Target="../media/image39.png"/><Relationship Id="rId6" Type="http://schemas.openxmlformats.org/officeDocument/2006/relationships/image" Target="../media/image32.png"/><Relationship Id="rId7" Type="http://schemas.openxmlformats.org/officeDocument/2006/relationships/image" Target="../media/image41.png"/><Relationship Id="rId8" Type="http://schemas.openxmlformats.org/officeDocument/2006/relationships/image" Target="../media/image37.png"/><Relationship Id="rId11" Type="http://schemas.openxmlformats.org/officeDocument/2006/relationships/image" Target="../media/image38.png"/><Relationship Id="rId10" Type="http://schemas.openxmlformats.org/officeDocument/2006/relationships/image" Target="../media/image34.png"/><Relationship Id="rId13" Type="http://schemas.openxmlformats.org/officeDocument/2006/relationships/image" Target="../media/image46.png"/><Relationship Id="rId12" Type="http://schemas.openxmlformats.org/officeDocument/2006/relationships/image" Target="../media/image43.png"/><Relationship Id="rId15" Type="http://schemas.openxmlformats.org/officeDocument/2006/relationships/image" Target="../media/image42.png"/><Relationship Id="rId14" Type="http://schemas.openxmlformats.org/officeDocument/2006/relationships/image" Target="../media/image45.png"/><Relationship Id="rId17" Type="http://schemas.openxmlformats.org/officeDocument/2006/relationships/image" Target="../media/image51.png"/><Relationship Id="rId16" Type="http://schemas.openxmlformats.org/officeDocument/2006/relationships/image" Target="../media/image44.png"/><Relationship Id="rId19" Type="http://schemas.openxmlformats.org/officeDocument/2006/relationships/image" Target="../media/image48.png"/><Relationship Id="rId18" Type="http://schemas.openxmlformats.org/officeDocument/2006/relationships/image" Target="../media/image6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2.png"/><Relationship Id="rId4" Type="http://schemas.openxmlformats.org/officeDocument/2006/relationships/image" Target="../media/image5.png"/><Relationship Id="rId5" Type="http://schemas.openxmlformats.org/officeDocument/2006/relationships/image" Target="../media/image63.png"/><Relationship Id="rId6"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6.png"/><Relationship Id="rId6" Type="http://schemas.openxmlformats.org/officeDocument/2006/relationships/image" Target="../media/image6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7.png"/><Relationship Id="rId4" Type="http://schemas.openxmlformats.org/officeDocument/2006/relationships/image" Target="../media/image5.png"/><Relationship Id="rId5" Type="http://schemas.openxmlformats.org/officeDocument/2006/relationships/image" Target="../media/image78.png"/><Relationship Id="rId6" Type="http://schemas.openxmlformats.org/officeDocument/2006/relationships/image" Target="../media/image7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7.png"/><Relationship Id="rId4" Type="http://schemas.openxmlformats.org/officeDocument/2006/relationships/image" Target="../media/image5.png"/><Relationship Id="rId9" Type="http://schemas.openxmlformats.org/officeDocument/2006/relationships/image" Target="../media/image91.png"/><Relationship Id="rId5" Type="http://schemas.openxmlformats.org/officeDocument/2006/relationships/image" Target="../media/image84.png"/><Relationship Id="rId6" Type="http://schemas.openxmlformats.org/officeDocument/2006/relationships/image" Target="../media/image85.png"/><Relationship Id="rId7" Type="http://schemas.openxmlformats.org/officeDocument/2006/relationships/image" Target="../media/image86.png"/><Relationship Id="rId8" Type="http://schemas.openxmlformats.org/officeDocument/2006/relationships/image" Target="../media/image88.png"/><Relationship Id="rId11" Type="http://schemas.openxmlformats.org/officeDocument/2006/relationships/image" Target="../media/image95.png"/><Relationship Id="rId10" Type="http://schemas.openxmlformats.org/officeDocument/2006/relationships/image" Target="../media/image9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7.png"/><Relationship Id="rId4" Type="http://schemas.openxmlformats.org/officeDocument/2006/relationships/image" Target="../media/image81.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2.png"/><Relationship Id="rId4" Type="http://schemas.openxmlformats.org/officeDocument/2006/relationships/image" Target="../media/image5.png"/><Relationship Id="rId5" Type="http://schemas.openxmlformats.org/officeDocument/2006/relationships/image" Target="../media/image103.png"/><Relationship Id="rId6" Type="http://schemas.openxmlformats.org/officeDocument/2006/relationships/image" Target="../media/image98.png"/><Relationship Id="rId7" Type="http://schemas.openxmlformats.org/officeDocument/2006/relationships/image" Target="../media/image9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10.png"/><Relationship Id="rId6" Type="http://schemas.openxmlformats.org/officeDocument/2006/relationships/image" Target="../media/image132.png"/></Relationships>
</file>

<file path=ppt/slides/_rels/slide22.xml.rels><?xml version="1.0" encoding="UTF-8" standalone="yes"?><Relationships xmlns="http://schemas.openxmlformats.org/package/2006/relationships"><Relationship Id="rId20" Type="http://schemas.openxmlformats.org/officeDocument/2006/relationships/image" Target="../media/image126.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7.png"/><Relationship Id="rId4" Type="http://schemas.openxmlformats.org/officeDocument/2006/relationships/image" Target="../media/image5.png"/><Relationship Id="rId9" Type="http://schemas.openxmlformats.org/officeDocument/2006/relationships/image" Target="../media/image105.png"/><Relationship Id="rId5" Type="http://schemas.openxmlformats.org/officeDocument/2006/relationships/hyperlink" Target="https://eatemp.com/powerpoint-org-chart-template/" TargetMode="External"/><Relationship Id="rId6" Type="http://schemas.openxmlformats.org/officeDocument/2006/relationships/image" Target="../media/image109.png"/><Relationship Id="rId7" Type="http://schemas.openxmlformats.org/officeDocument/2006/relationships/image" Target="../media/image111.png"/><Relationship Id="rId8" Type="http://schemas.openxmlformats.org/officeDocument/2006/relationships/image" Target="../media/image122.png"/><Relationship Id="rId11" Type="http://schemas.openxmlformats.org/officeDocument/2006/relationships/image" Target="../media/image119.png"/><Relationship Id="rId10" Type="http://schemas.openxmlformats.org/officeDocument/2006/relationships/image" Target="../media/image113.png"/><Relationship Id="rId13" Type="http://schemas.openxmlformats.org/officeDocument/2006/relationships/image" Target="../media/image125.png"/><Relationship Id="rId12" Type="http://schemas.openxmlformats.org/officeDocument/2006/relationships/image" Target="../media/image134.png"/><Relationship Id="rId15" Type="http://schemas.openxmlformats.org/officeDocument/2006/relationships/image" Target="../media/image112.png"/><Relationship Id="rId14" Type="http://schemas.openxmlformats.org/officeDocument/2006/relationships/image" Target="../media/image131.png"/><Relationship Id="rId17" Type="http://schemas.openxmlformats.org/officeDocument/2006/relationships/image" Target="../media/image116.png"/><Relationship Id="rId16" Type="http://schemas.openxmlformats.org/officeDocument/2006/relationships/image" Target="../media/image114.png"/><Relationship Id="rId19" Type="http://schemas.openxmlformats.org/officeDocument/2006/relationships/image" Target="../media/image128.png"/><Relationship Id="rId18" Type="http://schemas.openxmlformats.org/officeDocument/2006/relationships/image" Target="../media/image1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7.png"/><Relationship Id="rId4" Type="http://schemas.openxmlformats.org/officeDocument/2006/relationships/image" Target="../media/image81.png"/><Relationship Id="rId5" Type="http://schemas.openxmlformats.org/officeDocument/2006/relationships/image" Target="../media/image5.png"/><Relationship Id="rId6" Type="http://schemas.openxmlformats.org/officeDocument/2006/relationships/hyperlink" Target="https://unsplash.com/" TargetMode="External"/><Relationship Id="rId7" Type="http://schemas.openxmlformats.org/officeDocument/2006/relationships/image" Target="../media/image1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2.png"/><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13.png"/><Relationship Id="rId7"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7.png"/><Relationship Id="rId4" Type="http://schemas.openxmlformats.org/officeDocument/2006/relationships/image" Target="../media/image81.png"/><Relationship Id="rId5" Type="http://schemas.openxmlformats.org/officeDocument/2006/relationships/image" Target="../media/image5.png"/><Relationship Id="rId6"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2.png"/><Relationship Id="rId4" Type="http://schemas.openxmlformats.org/officeDocument/2006/relationships/image" Target="../media/image5.png"/><Relationship Id="rId5" Type="http://schemas.openxmlformats.org/officeDocument/2006/relationships/image" Target="../media/image21.png"/><Relationship Id="rId6" Type="http://schemas.openxmlformats.org/officeDocument/2006/relationships/image" Target="../media/image20.png"/><Relationship Id="rId7"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7.png"/><Relationship Id="rId4" Type="http://schemas.openxmlformats.org/officeDocument/2006/relationships/image" Target="../media/image5.png"/><Relationship Id="rId5" Type="http://schemas.openxmlformats.org/officeDocument/2006/relationships/image" Target="../media/image35.png"/><Relationship Id="rId6" Type="http://schemas.openxmlformats.org/officeDocument/2006/relationships/image" Target="../media/image28.png"/><Relationship Id="rId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15" name="Shape 15"/>
        <p:cNvGrpSpPr/>
        <p:nvPr/>
      </p:nvGrpSpPr>
      <p:grpSpPr>
        <a:xfrm>
          <a:off x="0" y="0"/>
          <a:ext cx="0" cy="0"/>
          <a:chOff x="0" y="0"/>
          <a:chExt cx="0" cy="0"/>
        </a:xfrm>
      </p:grpSpPr>
      <p:pic>
        <p:nvPicPr>
          <p:cNvPr descr=" " id="16" name="Google Shape;16;g33b1f274371_0_0"/>
          <p:cNvPicPr preferRelativeResize="0"/>
          <p:nvPr/>
        </p:nvPicPr>
        <p:blipFill rotWithShape="1">
          <a:blip r:embed="rId3">
            <a:alphaModFix/>
          </a:blip>
          <a:srcRect b="0" l="0" r="0" t="0"/>
          <a:stretch/>
        </p:blipFill>
        <p:spPr>
          <a:xfrm>
            <a:off x="-6223778" y="2844800"/>
            <a:ext cx="41084828" cy="14064639"/>
          </a:xfrm>
          <a:prstGeom prst="rect">
            <a:avLst/>
          </a:prstGeom>
          <a:noFill/>
          <a:ln>
            <a:noFill/>
          </a:ln>
        </p:spPr>
      </p:pic>
      <p:sp>
        <p:nvSpPr>
          <p:cNvPr id="17" name="Google Shape;17;g33b1f274371_0_0"/>
          <p:cNvSpPr/>
          <p:nvPr/>
        </p:nvSpPr>
        <p:spPr>
          <a:xfrm>
            <a:off x="3188098" y="11061700"/>
            <a:ext cx="18281700" cy="124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6400"/>
              <a:buFont typeface="Lato"/>
              <a:buNone/>
            </a:pPr>
            <a:r>
              <a:rPr b="1" i="0" lang="en-US" sz="6400" u="none" cap="none" strike="noStrike">
                <a:solidFill>
                  <a:srgbClr val="FFFFFF"/>
                </a:solidFill>
                <a:latin typeface="Lato"/>
                <a:ea typeface="Lato"/>
                <a:cs typeface="Lato"/>
                <a:sym typeface="Lato"/>
              </a:rPr>
              <a:t>FREE PRESENTATION TEMPLATE BY EATEMP</a:t>
            </a:r>
            <a:endParaRPr b="0" i="0" sz="6400" u="none" cap="none" strike="noStrike">
              <a:solidFill>
                <a:schemeClr val="dk1"/>
              </a:solidFill>
              <a:latin typeface="Calibri"/>
              <a:ea typeface="Calibri"/>
              <a:cs typeface="Calibri"/>
              <a:sym typeface="Calibri"/>
            </a:endParaRPr>
          </a:p>
        </p:txBody>
      </p:sp>
      <p:sp>
        <p:nvSpPr>
          <p:cNvPr id="18" name="Google Shape;18;g33b1f274371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 name="Google Shape;19;g33b1f274371_0_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0" name="Google Shape;20;g33b1f274371_0_0"/>
          <p:cNvSpPr/>
          <p:nvPr/>
        </p:nvSpPr>
        <p:spPr>
          <a:xfrm>
            <a:off x="889111" y="7505700"/>
            <a:ext cx="23637600" cy="427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24000"/>
              <a:buFont typeface="Shojumaru"/>
              <a:buNone/>
            </a:pPr>
            <a:r>
              <a:rPr b="0" i="0" lang="en-US" sz="24000" u="none" cap="none" strike="noStrike">
                <a:solidFill>
                  <a:srgbClr val="F8D343"/>
                </a:solidFill>
                <a:latin typeface="Shojumaru"/>
                <a:ea typeface="Shojumaru"/>
                <a:cs typeface="Shojumaru"/>
                <a:sym typeface="Shojumaru"/>
              </a:rPr>
              <a:t>Firefighter</a:t>
            </a:r>
            <a:endParaRPr b="0" i="0" sz="24000" u="none" cap="none" strike="noStrike">
              <a:solidFill>
                <a:schemeClr val="dk1"/>
              </a:solidFill>
              <a:latin typeface="Calibri"/>
              <a:ea typeface="Calibri"/>
              <a:cs typeface="Calibri"/>
              <a:sym typeface="Calibri"/>
            </a:endParaRPr>
          </a:p>
        </p:txBody>
      </p:sp>
      <p:pic>
        <p:nvPicPr>
          <p:cNvPr descr=" " id="21" name="Google Shape;21;g33b1f274371_0_0"/>
          <p:cNvPicPr preferRelativeResize="0"/>
          <p:nvPr/>
        </p:nvPicPr>
        <p:blipFill rotWithShape="1">
          <a:blip r:embed="rId5">
            <a:alphaModFix/>
          </a:blip>
          <a:srcRect b="0" l="0" r="0" t="0"/>
          <a:stretch/>
        </p:blipFill>
        <p:spPr>
          <a:xfrm>
            <a:off x="7481235" y="0"/>
            <a:ext cx="9437280" cy="8788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188" name="Shape 188"/>
        <p:cNvGrpSpPr/>
        <p:nvPr/>
      </p:nvGrpSpPr>
      <p:grpSpPr>
        <a:xfrm>
          <a:off x="0" y="0"/>
          <a:ext cx="0" cy="0"/>
          <a:chOff x="0" y="0"/>
          <a:chExt cx="0" cy="0"/>
        </a:xfrm>
      </p:grpSpPr>
      <p:pic>
        <p:nvPicPr>
          <p:cNvPr descr=" " id="189" name="Google Shape;189;g33b1f274371_0_164"/>
          <p:cNvPicPr preferRelativeResize="0"/>
          <p:nvPr/>
        </p:nvPicPr>
        <p:blipFill rotWithShape="1">
          <a:blip r:embed="rId3">
            <a:alphaModFix/>
          </a:blip>
          <a:srcRect b="0" l="0" r="0" t="0"/>
          <a:stretch/>
        </p:blipFill>
        <p:spPr>
          <a:xfrm>
            <a:off x="-6223778" y="2844800"/>
            <a:ext cx="41084828" cy="14064642"/>
          </a:xfrm>
          <a:prstGeom prst="rect">
            <a:avLst/>
          </a:prstGeom>
          <a:noFill/>
          <a:ln>
            <a:noFill/>
          </a:ln>
        </p:spPr>
      </p:pic>
      <p:sp>
        <p:nvSpPr>
          <p:cNvPr id="190" name="Google Shape;190;g33b1f274371_0_16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1" name="Google Shape;191;g33b1f274371_0_16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92" name="Google Shape;192;g33b1f274371_0_164"/>
          <p:cNvSpPr/>
          <p:nvPr/>
        </p:nvSpPr>
        <p:spPr>
          <a:xfrm>
            <a:off x="12422153" y="2235200"/>
            <a:ext cx="72993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hojumaru"/>
              <a:buNone/>
            </a:pPr>
            <a:r>
              <a:rPr b="0" i="0" lang="en-US" sz="8000" u="none" cap="none" strike="noStrike">
                <a:solidFill>
                  <a:srgbClr val="FFFFFF"/>
                </a:solidFill>
                <a:latin typeface="Shojumaru"/>
                <a:ea typeface="Shojumaru"/>
                <a:cs typeface="Shojumaru"/>
                <a:sym typeface="Shojumaru"/>
              </a:rPr>
              <a:t>Some Data</a:t>
            </a:r>
            <a:endParaRPr b="0" i="0" sz="8000" u="none" cap="none" strike="noStrike">
              <a:solidFill>
                <a:schemeClr val="dk1"/>
              </a:solidFill>
              <a:latin typeface="Calibri"/>
              <a:ea typeface="Calibri"/>
              <a:cs typeface="Calibri"/>
              <a:sym typeface="Calibri"/>
            </a:endParaRPr>
          </a:p>
        </p:txBody>
      </p:sp>
      <p:sp>
        <p:nvSpPr>
          <p:cNvPr id="193" name="Google Shape;193;g33b1f274371_0_164"/>
          <p:cNvSpPr/>
          <p:nvPr/>
        </p:nvSpPr>
        <p:spPr>
          <a:xfrm>
            <a:off x="12422153" y="4610100"/>
            <a:ext cx="11710800" cy="708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33b1f274371_0_164"/>
          <p:cNvSpPr/>
          <p:nvPr/>
        </p:nvSpPr>
        <p:spPr>
          <a:xfrm>
            <a:off x="12422153" y="4610100"/>
            <a:ext cx="117108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33b1f274371_0_164"/>
          <p:cNvSpPr/>
          <p:nvPr/>
        </p:nvSpPr>
        <p:spPr>
          <a:xfrm>
            <a:off x="12422153" y="4610100"/>
            <a:ext cx="4013700" cy="19557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33b1f274371_0_164"/>
          <p:cNvSpPr/>
          <p:nvPr/>
        </p:nvSpPr>
        <p:spPr>
          <a:xfrm>
            <a:off x="13184248" y="4914900"/>
            <a:ext cx="28281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70%</a:t>
            </a:r>
            <a:endParaRPr b="0" i="0" sz="8000" u="none" cap="none" strike="noStrike">
              <a:solidFill>
                <a:schemeClr val="dk1"/>
              </a:solidFill>
              <a:latin typeface="Calibri"/>
              <a:ea typeface="Calibri"/>
              <a:cs typeface="Calibri"/>
              <a:sym typeface="Calibri"/>
            </a:endParaRPr>
          </a:p>
        </p:txBody>
      </p:sp>
      <p:sp>
        <p:nvSpPr>
          <p:cNvPr id="197" name="Google Shape;197;g33b1f274371_0_164"/>
          <p:cNvSpPr/>
          <p:nvPr/>
        </p:nvSpPr>
        <p:spPr>
          <a:xfrm>
            <a:off x="16639080" y="4991100"/>
            <a:ext cx="7494000" cy="119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33b1f274371_0_164"/>
          <p:cNvSpPr/>
          <p:nvPr/>
        </p:nvSpPr>
        <p:spPr>
          <a:xfrm>
            <a:off x="16639080" y="4991100"/>
            <a:ext cx="7646400" cy="7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Shojumaru"/>
              <a:buNone/>
            </a:pPr>
            <a:r>
              <a:rPr b="0" i="0" lang="en-US" sz="3600" u="none" cap="none" strike="noStrike">
                <a:solidFill>
                  <a:srgbClr val="FFFFFF"/>
                </a:solidFill>
                <a:latin typeface="Shojumaru"/>
                <a:ea typeface="Shojumaru"/>
                <a:cs typeface="Shojumaru"/>
                <a:sym typeface="Shojumaru"/>
              </a:rPr>
              <a:t>Enchanted Creatures</a:t>
            </a:r>
            <a:endParaRPr b="0" i="0" sz="3600" u="none" cap="none" strike="noStrike">
              <a:solidFill>
                <a:schemeClr val="dk1"/>
              </a:solidFill>
              <a:latin typeface="Calibri"/>
              <a:ea typeface="Calibri"/>
              <a:cs typeface="Calibri"/>
              <a:sym typeface="Calibri"/>
            </a:endParaRPr>
          </a:p>
        </p:txBody>
      </p:sp>
      <p:sp>
        <p:nvSpPr>
          <p:cNvPr id="199" name="Google Shape;199;g33b1f274371_0_164"/>
          <p:cNvSpPr/>
          <p:nvPr/>
        </p:nvSpPr>
        <p:spPr>
          <a:xfrm>
            <a:off x="16639080" y="5702300"/>
            <a:ext cx="76293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possess the ability to cast spells.</a:t>
            </a:r>
            <a:endParaRPr b="0" i="0" sz="3200" u="none" cap="none" strike="noStrike">
              <a:solidFill>
                <a:schemeClr val="dk1"/>
              </a:solidFill>
              <a:latin typeface="Calibri"/>
              <a:ea typeface="Calibri"/>
              <a:cs typeface="Calibri"/>
              <a:sym typeface="Calibri"/>
            </a:endParaRPr>
          </a:p>
        </p:txBody>
      </p:sp>
      <p:sp>
        <p:nvSpPr>
          <p:cNvPr id="200" name="Google Shape;200;g33b1f274371_0_164"/>
          <p:cNvSpPr/>
          <p:nvPr/>
        </p:nvSpPr>
        <p:spPr>
          <a:xfrm>
            <a:off x="12422153" y="7175500"/>
            <a:ext cx="117108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33b1f274371_0_164"/>
          <p:cNvSpPr/>
          <p:nvPr/>
        </p:nvSpPr>
        <p:spPr>
          <a:xfrm>
            <a:off x="12422153" y="7175500"/>
            <a:ext cx="4064400" cy="19557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33b1f274371_0_164"/>
          <p:cNvSpPr/>
          <p:nvPr/>
        </p:nvSpPr>
        <p:spPr>
          <a:xfrm>
            <a:off x="13184248" y="7480300"/>
            <a:ext cx="28791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60%</a:t>
            </a:r>
            <a:endParaRPr b="0" i="0" sz="8000" u="none" cap="none" strike="noStrike">
              <a:solidFill>
                <a:schemeClr val="dk1"/>
              </a:solidFill>
              <a:latin typeface="Calibri"/>
              <a:ea typeface="Calibri"/>
              <a:cs typeface="Calibri"/>
              <a:sym typeface="Calibri"/>
            </a:endParaRPr>
          </a:p>
        </p:txBody>
      </p:sp>
      <p:sp>
        <p:nvSpPr>
          <p:cNvPr id="203" name="Google Shape;203;g33b1f274371_0_164"/>
          <p:cNvSpPr/>
          <p:nvPr/>
        </p:nvSpPr>
        <p:spPr>
          <a:xfrm>
            <a:off x="16689886" y="7556500"/>
            <a:ext cx="7443000" cy="119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33b1f274371_0_164"/>
          <p:cNvSpPr/>
          <p:nvPr/>
        </p:nvSpPr>
        <p:spPr>
          <a:xfrm>
            <a:off x="16689886" y="7556500"/>
            <a:ext cx="7595400" cy="7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Shojumaru"/>
              <a:buNone/>
            </a:pPr>
            <a:r>
              <a:rPr b="0" i="0" lang="en-US" sz="3600" u="none" cap="none" strike="noStrike">
                <a:solidFill>
                  <a:srgbClr val="FFFFFF"/>
                </a:solidFill>
                <a:latin typeface="Shojumaru"/>
                <a:ea typeface="Shojumaru"/>
                <a:cs typeface="Shojumaru"/>
                <a:sym typeface="Shojumaru"/>
              </a:rPr>
              <a:t>Magic Individuals</a:t>
            </a:r>
            <a:endParaRPr b="0" i="0" sz="3600" u="none" cap="none" strike="noStrike">
              <a:solidFill>
                <a:schemeClr val="dk1"/>
              </a:solidFill>
              <a:latin typeface="Calibri"/>
              <a:ea typeface="Calibri"/>
              <a:cs typeface="Calibri"/>
              <a:sym typeface="Calibri"/>
            </a:endParaRPr>
          </a:p>
        </p:txBody>
      </p:sp>
      <p:sp>
        <p:nvSpPr>
          <p:cNvPr id="205" name="Google Shape;205;g33b1f274371_0_164"/>
          <p:cNvSpPr/>
          <p:nvPr/>
        </p:nvSpPr>
        <p:spPr>
          <a:xfrm>
            <a:off x="16689886" y="8267700"/>
            <a:ext cx="75786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practice the art of illusions.</a:t>
            </a:r>
            <a:endParaRPr b="0" i="0" sz="3200" u="none" cap="none" strike="noStrike">
              <a:solidFill>
                <a:schemeClr val="dk1"/>
              </a:solidFill>
              <a:latin typeface="Calibri"/>
              <a:ea typeface="Calibri"/>
              <a:cs typeface="Calibri"/>
              <a:sym typeface="Calibri"/>
            </a:endParaRPr>
          </a:p>
        </p:txBody>
      </p:sp>
      <p:sp>
        <p:nvSpPr>
          <p:cNvPr id="206" name="Google Shape;206;g33b1f274371_0_164"/>
          <p:cNvSpPr/>
          <p:nvPr/>
        </p:nvSpPr>
        <p:spPr>
          <a:xfrm>
            <a:off x="12422153" y="9740900"/>
            <a:ext cx="117108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33b1f274371_0_164"/>
          <p:cNvSpPr/>
          <p:nvPr/>
        </p:nvSpPr>
        <p:spPr>
          <a:xfrm>
            <a:off x="12422153" y="9740900"/>
            <a:ext cx="4064400" cy="19557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33b1f274371_0_164"/>
          <p:cNvSpPr/>
          <p:nvPr/>
        </p:nvSpPr>
        <p:spPr>
          <a:xfrm>
            <a:off x="13184248" y="10045700"/>
            <a:ext cx="28791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90%</a:t>
            </a:r>
            <a:endParaRPr b="0" i="0" sz="8000" u="none" cap="none" strike="noStrike">
              <a:solidFill>
                <a:schemeClr val="dk1"/>
              </a:solidFill>
              <a:latin typeface="Calibri"/>
              <a:ea typeface="Calibri"/>
              <a:cs typeface="Calibri"/>
              <a:sym typeface="Calibri"/>
            </a:endParaRPr>
          </a:p>
        </p:txBody>
      </p:sp>
      <p:sp>
        <p:nvSpPr>
          <p:cNvPr id="209" name="Google Shape;209;g33b1f274371_0_164"/>
          <p:cNvSpPr/>
          <p:nvPr/>
        </p:nvSpPr>
        <p:spPr>
          <a:xfrm>
            <a:off x="16689886" y="10121900"/>
            <a:ext cx="7443000" cy="119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33b1f274371_0_164"/>
          <p:cNvSpPr/>
          <p:nvPr/>
        </p:nvSpPr>
        <p:spPr>
          <a:xfrm>
            <a:off x="16689886" y="10121900"/>
            <a:ext cx="7595400" cy="7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Shojumaru"/>
              <a:buNone/>
            </a:pPr>
            <a:r>
              <a:rPr b="0" i="0" lang="en-US" sz="3600" u="none" cap="none" strike="noStrike">
                <a:solidFill>
                  <a:srgbClr val="FFFFFF"/>
                </a:solidFill>
                <a:latin typeface="Shojumaru"/>
                <a:ea typeface="Shojumaru"/>
                <a:cs typeface="Shojumaru"/>
                <a:sym typeface="Shojumaru"/>
              </a:rPr>
              <a:t>Spells Cast</a:t>
            </a:r>
            <a:endParaRPr b="0" i="0" sz="3600" u="none" cap="none" strike="noStrike">
              <a:solidFill>
                <a:schemeClr val="dk1"/>
              </a:solidFill>
              <a:latin typeface="Calibri"/>
              <a:ea typeface="Calibri"/>
              <a:cs typeface="Calibri"/>
              <a:sym typeface="Calibri"/>
            </a:endParaRPr>
          </a:p>
        </p:txBody>
      </p:sp>
      <p:sp>
        <p:nvSpPr>
          <p:cNvPr id="211" name="Google Shape;211;g33b1f274371_0_164"/>
          <p:cNvSpPr/>
          <p:nvPr/>
        </p:nvSpPr>
        <p:spPr>
          <a:xfrm>
            <a:off x="16689886" y="10833100"/>
            <a:ext cx="75786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are dark magic, foretelling danger.</a:t>
            </a:r>
            <a:endParaRPr b="0" i="0" sz="3200" u="none" cap="none" strike="noStrike">
              <a:solidFill>
                <a:schemeClr val="dk1"/>
              </a:solidFill>
              <a:latin typeface="Calibri"/>
              <a:ea typeface="Calibri"/>
              <a:cs typeface="Calibri"/>
              <a:sym typeface="Calibri"/>
            </a:endParaRPr>
          </a:p>
        </p:txBody>
      </p:sp>
      <p:pic>
        <p:nvPicPr>
          <p:cNvPr descr=" " id="212" name="Google Shape;212;g33b1f274371_0_164"/>
          <p:cNvPicPr preferRelativeResize="0"/>
          <p:nvPr/>
        </p:nvPicPr>
        <p:blipFill rotWithShape="1">
          <a:blip r:embed="rId5">
            <a:alphaModFix/>
          </a:blip>
          <a:srcRect b="0" l="0" r="0" t="0"/>
          <a:stretch/>
        </p:blipFill>
        <p:spPr>
          <a:xfrm>
            <a:off x="0" y="1930400"/>
            <a:ext cx="12955619" cy="9867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217" name="Shape 217"/>
        <p:cNvGrpSpPr/>
        <p:nvPr/>
      </p:nvGrpSpPr>
      <p:grpSpPr>
        <a:xfrm>
          <a:off x="0" y="0"/>
          <a:ext cx="0" cy="0"/>
          <a:chOff x="0" y="0"/>
          <a:chExt cx="0" cy="0"/>
        </a:xfrm>
      </p:grpSpPr>
      <p:pic>
        <p:nvPicPr>
          <p:cNvPr descr=" " id="218" name="Google Shape;218;g33b1f274371_0_192"/>
          <p:cNvPicPr preferRelativeResize="0"/>
          <p:nvPr/>
        </p:nvPicPr>
        <p:blipFill rotWithShape="1">
          <a:blip r:embed="rId3">
            <a:alphaModFix/>
          </a:blip>
          <a:srcRect b="0" l="0" r="0" t="0"/>
          <a:stretch/>
        </p:blipFill>
        <p:spPr>
          <a:xfrm>
            <a:off x="0" y="6172200"/>
            <a:ext cx="32818189" cy="9970553"/>
          </a:xfrm>
          <a:prstGeom prst="rect">
            <a:avLst/>
          </a:prstGeom>
          <a:noFill/>
          <a:ln>
            <a:noFill/>
          </a:ln>
        </p:spPr>
      </p:pic>
      <p:pic>
        <p:nvPicPr>
          <p:cNvPr descr=" " id="219" name="Google Shape;219;g33b1f274371_0_192"/>
          <p:cNvPicPr preferRelativeResize="0"/>
          <p:nvPr/>
        </p:nvPicPr>
        <p:blipFill rotWithShape="1">
          <a:blip r:embed="rId4">
            <a:alphaModFix/>
          </a:blip>
          <a:srcRect b="0" l="0" r="0" t="0"/>
          <a:stretch/>
        </p:blipFill>
        <p:spPr>
          <a:xfrm>
            <a:off x="-9538892" y="-3797300"/>
            <a:ext cx="32818189" cy="9970553"/>
          </a:xfrm>
          <a:prstGeom prst="rect">
            <a:avLst/>
          </a:prstGeom>
          <a:noFill/>
          <a:ln>
            <a:noFill/>
          </a:ln>
        </p:spPr>
      </p:pic>
      <p:sp>
        <p:nvSpPr>
          <p:cNvPr id="220" name="Google Shape;220;g33b1f274371_0_19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1" name="Google Shape;221;g33b1f274371_0_19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22" name="Google Shape;222;g33b1f274371_0_192"/>
          <p:cNvSpPr/>
          <p:nvPr/>
        </p:nvSpPr>
        <p:spPr>
          <a:xfrm>
            <a:off x="4305838" y="3403600"/>
            <a:ext cx="16410600" cy="720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33b1f274371_0_192"/>
          <p:cNvSpPr/>
          <p:nvPr/>
        </p:nvSpPr>
        <p:spPr>
          <a:xfrm>
            <a:off x="4305838" y="3403600"/>
            <a:ext cx="16410600" cy="582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33b1f274371_0_192"/>
          <p:cNvSpPr/>
          <p:nvPr/>
        </p:nvSpPr>
        <p:spPr>
          <a:xfrm>
            <a:off x="4305838" y="3403600"/>
            <a:ext cx="16410600" cy="46482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33b1f274371_0_192"/>
          <p:cNvSpPr/>
          <p:nvPr/>
        </p:nvSpPr>
        <p:spPr>
          <a:xfrm>
            <a:off x="5067933" y="3708400"/>
            <a:ext cx="15902400" cy="505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24000"/>
              <a:buFont typeface="Shojumaru"/>
              <a:buNone/>
            </a:pPr>
            <a:r>
              <a:rPr b="0" i="0" lang="en-US" sz="24000" u="none" cap="none" strike="noStrike">
                <a:solidFill>
                  <a:srgbClr val="F8D343"/>
                </a:solidFill>
                <a:latin typeface="Shojumaru"/>
                <a:ea typeface="Shojumaru"/>
                <a:cs typeface="Shojumaru"/>
                <a:sym typeface="Shojumaru"/>
              </a:rPr>
              <a:t>234,567</a:t>
            </a:r>
            <a:endParaRPr b="0" i="0" sz="24000" u="none" cap="none" strike="noStrike">
              <a:solidFill>
                <a:schemeClr val="dk1"/>
              </a:solidFill>
              <a:latin typeface="Calibri"/>
              <a:ea typeface="Calibri"/>
              <a:cs typeface="Calibri"/>
              <a:sym typeface="Calibri"/>
            </a:endParaRPr>
          </a:p>
        </p:txBody>
      </p:sp>
      <p:sp>
        <p:nvSpPr>
          <p:cNvPr id="226" name="Google Shape;226;g33b1f274371_0_192"/>
          <p:cNvSpPr/>
          <p:nvPr/>
        </p:nvSpPr>
        <p:spPr>
          <a:xfrm>
            <a:off x="4494245" y="8255000"/>
            <a:ext cx="16033500" cy="124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6400"/>
              <a:buFont typeface="Lato"/>
              <a:buNone/>
            </a:pPr>
            <a:r>
              <a:rPr b="1" i="0" lang="en-US" sz="6400" u="none" cap="none" strike="noStrike">
                <a:solidFill>
                  <a:srgbClr val="FFFFFF"/>
                </a:solidFill>
                <a:latin typeface="Lato"/>
                <a:ea typeface="Lato"/>
                <a:cs typeface="Lato"/>
                <a:sym typeface="Lato"/>
              </a:rPr>
              <a:t>UNICORN SIGHTINGS</a:t>
            </a:r>
            <a:endParaRPr b="0" i="0" sz="6400" u="none" cap="none" strike="noStrike">
              <a:solidFill>
                <a:schemeClr val="dk1"/>
              </a:solidFill>
              <a:latin typeface="Calibri"/>
              <a:ea typeface="Calibri"/>
              <a:cs typeface="Calibri"/>
              <a:sym typeface="Calibri"/>
            </a:endParaRPr>
          </a:p>
        </p:txBody>
      </p:sp>
      <p:sp>
        <p:nvSpPr>
          <p:cNvPr id="227" name="Google Shape;227;g33b1f274371_0_192"/>
          <p:cNvSpPr/>
          <p:nvPr/>
        </p:nvSpPr>
        <p:spPr>
          <a:xfrm>
            <a:off x="7807242" y="9639300"/>
            <a:ext cx="94077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232" name="Shape 232"/>
        <p:cNvGrpSpPr/>
        <p:nvPr/>
      </p:nvGrpSpPr>
      <p:grpSpPr>
        <a:xfrm>
          <a:off x="0" y="0"/>
          <a:ext cx="0" cy="0"/>
          <a:chOff x="0" y="0"/>
          <a:chExt cx="0" cy="0"/>
        </a:xfrm>
      </p:grpSpPr>
      <p:pic>
        <p:nvPicPr>
          <p:cNvPr descr=" " id="233" name="Google Shape;233;g33b1f274371_0_206"/>
          <p:cNvPicPr preferRelativeResize="0"/>
          <p:nvPr/>
        </p:nvPicPr>
        <p:blipFill rotWithShape="1">
          <a:blip r:embed="rId3">
            <a:alphaModFix/>
          </a:blip>
          <a:srcRect b="0" l="0" r="0" t="0"/>
          <a:stretch/>
        </p:blipFill>
        <p:spPr>
          <a:xfrm>
            <a:off x="-6058657" y="0"/>
            <a:ext cx="22126540" cy="23734291"/>
          </a:xfrm>
          <a:prstGeom prst="rect">
            <a:avLst/>
          </a:prstGeom>
          <a:noFill/>
          <a:ln>
            <a:noFill/>
          </a:ln>
        </p:spPr>
      </p:pic>
      <p:pic>
        <p:nvPicPr>
          <p:cNvPr descr=" " id="234" name="Google Shape;234;g33b1f274371_0_206"/>
          <p:cNvPicPr preferRelativeResize="0"/>
          <p:nvPr/>
        </p:nvPicPr>
        <p:blipFill rotWithShape="1">
          <a:blip r:embed="rId3">
            <a:alphaModFix/>
          </a:blip>
          <a:srcRect b="0" l="0" r="0" t="0"/>
          <a:stretch/>
        </p:blipFill>
        <p:spPr>
          <a:xfrm>
            <a:off x="16829603" y="-3670300"/>
            <a:ext cx="22126540" cy="23734291"/>
          </a:xfrm>
          <a:prstGeom prst="rect">
            <a:avLst/>
          </a:prstGeom>
          <a:noFill/>
          <a:ln>
            <a:noFill/>
          </a:ln>
        </p:spPr>
      </p:pic>
      <p:sp>
        <p:nvSpPr>
          <p:cNvPr id="235" name="Google Shape;235;g33b1f274371_0_20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6" name="Google Shape;236;g33b1f274371_0_20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37" name="Google Shape;237;g33b1f274371_0_206"/>
          <p:cNvSpPr/>
          <p:nvPr/>
        </p:nvSpPr>
        <p:spPr>
          <a:xfrm>
            <a:off x="3391324" y="2476500"/>
            <a:ext cx="78750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3b1f274371_0_206"/>
          <p:cNvSpPr/>
          <p:nvPr/>
        </p:nvSpPr>
        <p:spPr>
          <a:xfrm>
            <a:off x="1422578" y="2476500"/>
            <a:ext cx="11812500" cy="27687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33b1f274371_0_206"/>
          <p:cNvSpPr/>
          <p:nvPr/>
        </p:nvSpPr>
        <p:spPr>
          <a:xfrm>
            <a:off x="1642739" y="2781300"/>
            <a:ext cx="10830300" cy="27009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8D343"/>
              </a:buClr>
              <a:buSzPts val="12800"/>
              <a:buFont typeface="Shojumaru"/>
              <a:buNone/>
            </a:pPr>
            <a:r>
              <a:rPr b="0" i="0" lang="en-US" sz="12800" u="none" cap="none" strike="noStrike">
                <a:solidFill>
                  <a:srgbClr val="F8D343"/>
                </a:solidFill>
                <a:latin typeface="Shojumaru"/>
                <a:ea typeface="Shojumaru"/>
                <a:cs typeface="Shojumaru"/>
                <a:sym typeface="Shojumaru"/>
              </a:rPr>
              <a:t>233 Coins</a:t>
            </a:r>
            <a:endParaRPr b="0" i="0" sz="12800" u="none" cap="none" strike="noStrike">
              <a:solidFill>
                <a:schemeClr val="dk1"/>
              </a:solidFill>
              <a:latin typeface="Calibri"/>
              <a:ea typeface="Calibri"/>
              <a:cs typeface="Calibri"/>
              <a:sym typeface="Calibri"/>
            </a:endParaRPr>
          </a:p>
        </p:txBody>
      </p:sp>
      <p:sp>
        <p:nvSpPr>
          <p:cNvPr id="240" name="Google Shape;240;g33b1f274371_0_206"/>
          <p:cNvSpPr/>
          <p:nvPr/>
        </p:nvSpPr>
        <p:spPr>
          <a:xfrm>
            <a:off x="3391324" y="55499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33b1f274371_0_206"/>
          <p:cNvSpPr/>
          <p:nvPr/>
        </p:nvSpPr>
        <p:spPr>
          <a:xfrm>
            <a:off x="3323582" y="55499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Treasure Found</a:t>
            </a:r>
            <a:endParaRPr b="0" i="0" sz="3200" u="none" cap="none" strike="noStrike">
              <a:solidFill>
                <a:schemeClr val="dk1"/>
              </a:solidFill>
              <a:latin typeface="Calibri"/>
              <a:ea typeface="Calibri"/>
              <a:cs typeface="Calibri"/>
              <a:sym typeface="Calibri"/>
            </a:endParaRPr>
          </a:p>
        </p:txBody>
      </p:sp>
      <p:sp>
        <p:nvSpPr>
          <p:cNvPr id="242" name="Google Shape;242;g33b1f274371_0_206"/>
          <p:cNvSpPr/>
          <p:nvPr/>
        </p:nvSpPr>
        <p:spPr>
          <a:xfrm>
            <a:off x="3391324" y="7226300"/>
            <a:ext cx="78750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33b1f274371_0_206"/>
          <p:cNvSpPr/>
          <p:nvPr/>
        </p:nvSpPr>
        <p:spPr>
          <a:xfrm>
            <a:off x="1047881" y="7226300"/>
            <a:ext cx="12561900" cy="27687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33b1f274371_0_206"/>
          <p:cNvSpPr/>
          <p:nvPr/>
        </p:nvSpPr>
        <p:spPr>
          <a:xfrm>
            <a:off x="1268042" y="7531100"/>
            <a:ext cx="11579700" cy="27009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8D343"/>
              </a:buClr>
              <a:buSzPts val="12800"/>
              <a:buFont typeface="Shojumaru"/>
              <a:buNone/>
            </a:pPr>
            <a:r>
              <a:rPr b="0" i="0" lang="en-US" sz="12800" u="none" cap="none" strike="noStrike">
                <a:solidFill>
                  <a:srgbClr val="F8D343"/>
                </a:solidFill>
                <a:latin typeface="Shojumaru"/>
                <a:ea typeface="Shojumaru"/>
                <a:cs typeface="Shojumaru"/>
                <a:sym typeface="Shojumaru"/>
              </a:rPr>
              <a:t>456 Hours</a:t>
            </a:r>
            <a:endParaRPr b="0" i="0" sz="12800" u="none" cap="none" strike="noStrike">
              <a:solidFill>
                <a:schemeClr val="dk1"/>
              </a:solidFill>
              <a:latin typeface="Calibri"/>
              <a:ea typeface="Calibri"/>
              <a:cs typeface="Calibri"/>
              <a:sym typeface="Calibri"/>
            </a:endParaRPr>
          </a:p>
        </p:txBody>
      </p:sp>
      <p:sp>
        <p:nvSpPr>
          <p:cNvPr id="245" name="Google Shape;245;g33b1f274371_0_206"/>
          <p:cNvSpPr/>
          <p:nvPr/>
        </p:nvSpPr>
        <p:spPr>
          <a:xfrm>
            <a:off x="3391324" y="102997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33b1f274371_0_206"/>
          <p:cNvSpPr/>
          <p:nvPr/>
        </p:nvSpPr>
        <p:spPr>
          <a:xfrm>
            <a:off x="3323582" y="102997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Duration of Spell Casting</a:t>
            </a:r>
            <a:endParaRPr b="0" i="0" sz="3200" u="none" cap="none" strike="noStrike">
              <a:solidFill>
                <a:schemeClr val="dk1"/>
              </a:solidFill>
              <a:latin typeface="Calibri"/>
              <a:ea typeface="Calibri"/>
              <a:cs typeface="Calibri"/>
              <a:sym typeface="Calibri"/>
            </a:endParaRPr>
          </a:p>
        </p:txBody>
      </p:sp>
      <p:sp>
        <p:nvSpPr>
          <p:cNvPr id="247" name="Google Shape;247;g33b1f274371_0_206"/>
          <p:cNvSpPr/>
          <p:nvPr/>
        </p:nvSpPr>
        <p:spPr>
          <a:xfrm>
            <a:off x="15114889" y="2476500"/>
            <a:ext cx="78750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33b1f274371_0_206"/>
          <p:cNvSpPr/>
          <p:nvPr/>
        </p:nvSpPr>
        <p:spPr>
          <a:xfrm>
            <a:off x="16258032" y="2476500"/>
            <a:ext cx="5588700" cy="27687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33b1f274371_0_206"/>
          <p:cNvSpPr/>
          <p:nvPr/>
        </p:nvSpPr>
        <p:spPr>
          <a:xfrm>
            <a:off x="16478193" y="2781300"/>
            <a:ext cx="4606500" cy="27009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8D343"/>
              </a:buClr>
              <a:buSzPts val="12800"/>
              <a:buFont typeface="Shojumaru"/>
              <a:buNone/>
            </a:pPr>
            <a:r>
              <a:rPr b="0" i="0" lang="en-US" sz="12800" u="none" cap="none" strike="noStrike">
                <a:solidFill>
                  <a:srgbClr val="F8D343"/>
                </a:solidFill>
                <a:latin typeface="Shojumaru"/>
                <a:ea typeface="Shojumaru"/>
                <a:cs typeface="Shojumaru"/>
                <a:sym typeface="Shojumaru"/>
              </a:rPr>
              <a:t>85%</a:t>
            </a:r>
            <a:endParaRPr b="0" i="0" sz="12800" u="none" cap="none" strike="noStrike">
              <a:solidFill>
                <a:schemeClr val="dk1"/>
              </a:solidFill>
              <a:latin typeface="Calibri"/>
              <a:ea typeface="Calibri"/>
              <a:cs typeface="Calibri"/>
              <a:sym typeface="Calibri"/>
            </a:endParaRPr>
          </a:p>
        </p:txBody>
      </p:sp>
      <p:sp>
        <p:nvSpPr>
          <p:cNvPr id="250" name="Google Shape;250;g33b1f274371_0_206"/>
          <p:cNvSpPr/>
          <p:nvPr/>
        </p:nvSpPr>
        <p:spPr>
          <a:xfrm>
            <a:off x="15114889" y="55499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33b1f274371_0_206"/>
          <p:cNvSpPr/>
          <p:nvPr/>
        </p:nvSpPr>
        <p:spPr>
          <a:xfrm>
            <a:off x="15047147" y="55499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Wished Granted</a:t>
            </a:r>
            <a:endParaRPr b="0" i="0" sz="3200" u="none" cap="none" strike="noStrike">
              <a:solidFill>
                <a:schemeClr val="dk1"/>
              </a:solidFill>
              <a:latin typeface="Calibri"/>
              <a:ea typeface="Calibri"/>
              <a:cs typeface="Calibri"/>
              <a:sym typeface="Calibri"/>
            </a:endParaRPr>
          </a:p>
        </p:txBody>
      </p:sp>
      <p:sp>
        <p:nvSpPr>
          <p:cNvPr id="252" name="Google Shape;252;g33b1f274371_0_206"/>
          <p:cNvSpPr/>
          <p:nvPr/>
        </p:nvSpPr>
        <p:spPr>
          <a:xfrm>
            <a:off x="15114889" y="7226300"/>
            <a:ext cx="78750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33b1f274371_0_206"/>
          <p:cNvSpPr/>
          <p:nvPr/>
        </p:nvSpPr>
        <p:spPr>
          <a:xfrm>
            <a:off x="14663983" y="7226300"/>
            <a:ext cx="8776800" cy="27687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33b1f274371_0_206"/>
          <p:cNvSpPr/>
          <p:nvPr/>
        </p:nvSpPr>
        <p:spPr>
          <a:xfrm>
            <a:off x="14884144" y="7531100"/>
            <a:ext cx="7794600" cy="27009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8D343"/>
              </a:buClr>
              <a:buSzPts val="12800"/>
              <a:buFont typeface="Shojumaru"/>
              <a:buNone/>
            </a:pPr>
            <a:r>
              <a:rPr b="0" i="0" lang="en-US" sz="12800" u="none" cap="none" strike="noStrike">
                <a:solidFill>
                  <a:srgbClr val="F8D343"/>
                </a:solidFill>
                <a:latin typeface="Shojumaru"/>
                <a:ea typeface="Shojumaru"/>
                <a:cs typeface="Shojumaru"/>
                <a:sym typeface="Shojumaru"/>
              </a:rPr>
              <a:t>674 Km</a:t>
            </a:r>
            <a:endParaRPr b="0" i="0" sz="12800" u="none" cap="none" strike="noStrike">
              <a:solidFill>
                <a:schemeClr val="dk1"/>
              </a:solidFill>
              <a:latin typeface="Calibri"/>
              <a:ea typeface="Calibri"/>
              <a:cs typeface="Calibri"/>
              <a:sym typeface="Calibri"/>
            </a:endParaRPr>
          </a:p>
        </p:txBody>
      </p:sp>
      <p:sp>
        <p:nvSpPr>
          <p:cNvPr id="255" name="Google Shape;255;g33b1f274371_0_206"/>
          <p:cNvSpPr/>
          <p:nvPr/>
        </p:nvSpPr>
        <p:spPr>
          <a:xfrm>
            <a:off x="15114889" y="102997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33b1f274371_0_206"/>
          <p:cNvSpPr/>
          <p:nvPr/>
        </p:nvSpPr>
        <p:spPr>
          <a:xfrm>
            <a:off x="15047147" y="102997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261" name="Shape 261"/>
        <p:cNvGrpSpPr/>
        <p:nvPr/>
      </p:nvGrpSpPr>
      <p:grpSpPr>
        <a:xfrm>
          <a:off x="0" y="0"/>
          <a:ext cx="0" cy="0"/>
          <a:chOff x="0" y="0"/>
          <a:chExt cx="0" cy="0"/>
        </a:xfrm>
      </p:grpSpPr>
      <p:pic>
        <p:nvPicPr>
          <p:cNvPr descr=" " id="262" name="Google Shape;262;g33b1f274371_0_234"/>
          <p:cNvPicPr preferRelativeResize="0"/>
          <p:nvPr/>
        </p:nvPicPr>
        <p:blipFill rotWithShape="1">
          <a:blip r:embed="rId3">
            <a:alphaModFix/>
          </a:blip>
          <a:srcRect b="0" l="0" r="0" t="0"/>
          <a:stretch/>
        </p:blipFill>
        <p:spPr>
          <a:xfrm>
            <a:off x="-9094337" y="5994400"/>
            <a:ext cx="39972185" cy="9766301"/>
          </a:xfrm>
          <a:prstGeom prst="rect">
            <a:avLst/>
          </a:prstGeom>
          <a:noFill/>
          <a:ln>
            <a:noFill/>
          </a:ln>
        </p:spPr>
      </p:pic>
      <p:sp>
        <p:nvSpPr>
          <p:cNvPr id="263" name="Google Shape;263;g33b1f274371_0_23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4" name="Google Shape;264;g33b1f274371_0_23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65" name="Google Shape;265;g33b1f274371_0_234"/>
          <p:cNvSpPr/>
          <p:nvPr/>
        </p:nvSpPr>
        <p:spPr>
          <a:xfrm>
            <a:off x="8243330" y="1447800"/>
            <a:ext cx="82392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Some Graph</a:t>
            </a:r>
            <a:endParaRPr b="0" i="0" sz="8000" u="none" cap="none" strike="noStrike">
              <a:solidFill>
                <a:schemeClr val="dk1"/>
              </a:solidFill>
              <a:latin typeface="Calibri"/>
              <a:ea typeface="Calibri"/>
              <a:cs typeface="Calibri"/>
              <a:sym typeface="Calibri"/>
            </a:endParaRPr>
          </a:p>
        </p:txBody>
      </p:sp>
      <p:sp>
        <p:nvSpPr>
          <p:cNvPr id="266" name="Google Shape;266;g33b1f274371_0_234"/>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33b1f274371_0_234"/>
          <p:cNvSpPr/>
          <p:nvPr/>
        </p:nvSpPr>
        <p:spPr>
          <a:xfrm>
            <a:off x="2986455" y="8999500"/>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268" name="Google Shape;268;g33b1f274371_0_234"/>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185"/>
              <a:buFont typeface="Lato"/>
              <a:buNone/>
            </a:pPr>
            <a:r>
              <a:rPr b="0" i="0" lang="en-US" sz="2185" u="none" cap="none" strike="noStrike">
                <a:solidFill>
                  <a:srgbClr val="FFFFFF"/>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269" name="Google Shape;269;g33b1f274371_0_234"/>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185"/>
              <a:buFont typeface="Lato"/>
              <a:buNone/>
            </a:pPr>
            <a:r>
              <a:rPr b="0" i="0" lang="en-US" sz="2185" u="none" cap="none" strike="noStrike">
                <a:solidFill>
                  <a:srgbClr val="FFFFFF"/>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270" name="Google Shape;270;g33b1f274371_0_234"/>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185"/>
              <a:buFont typeface="Lato"/>
              <a:buNone/>
            </a:pPr>
            <a:r>
              <a:rPr b="0" i="0" lang="en-US" sz="2185" u="none" cap="none" strike="noStrike">
                <a:solidFill>
                  <a:srgbClr val="FFFFFF"/>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271" name="Google Shape;271;g33b1f274371_0_234"/>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185"/>
              <a:buFont typeface="Lato"/>
              <a:buNone/>
            </a:pPr>
            <a:r>
              <a:rPr b="0" i="0" lang="en-US" sz="2185" u="none" cap="none" strike="noStrike">
                <a:solidFill>
                  <a:srgbClr val="FFFFFF"/>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272" name="Google Shape;272;g33b1f274371_0_234"/>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185"/>
              <a:buFont typeface="Lato"/>
              <a:buNone/>
            </a:pPr>
            <a:r>
              <a:rPr b="0" i="0" lang="en-US" sz="2185" u="none" cap="none" strike="noStrike">
                <a:solidFill>
                  <a:srgbClr val="FFFFFF"/>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273" name="Google Shape;273;g33b1f274371_0_234"/>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185"/>
              <a:buFont typeface="Lato"/>
              <a:buNone/>
            </a:pPr>
            <a:r>
              <a:rPr b="0" i="0" lang="en-US" sz="2185" u="none" cap="none" strike="noStrike">
                <a:solidFill>
                  <a:srgbClr val="FFFFFF"/>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274" name="Google Shape;274;g33b1f274371_0_234"/>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185"/>
              <a:buFont typeface="Lato"/>
              <a:buNone/>
            </a:pPr>
            <a:r>
              <a:rPr b="0" i="0" lang="en-US" sz="2185" u="none" cap="none" strike="noStrike">
                <a:solidFill>
                  <a:srgbClr val="FFFFFF"/>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275" name="Google Shape;275;g33b1f274371_0_234"/>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185"/>
              <a:buFont typeface="Lato"/>
              <a:buNone/>
            </a:pPr>
            <a:r>
              <a:rPr b="0" i="0" lang="en-US" sz="2185" u="none" cap="none" strike="noStrike">
                <a:solidFill>
                  <a:srgbClr val="FFFFFF"/>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276" name="Google Shape;276;g33b1f274371_0_234"/>
          <p:cNvSpPr/>
          <p:nvPr/>
        </p:nvSpPr>
        <p:spPr>
          <a:xfrm>
            <a:off x="2852319" y="848209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277" name="Google Shape;277;g33b1f274371_0_234"/>
          <p:cNvSpPr/>
          <p:nvPr/>
        </p:nvSpPr>
        <p:spPr>
          <a:xfrm>
            <a:off x="2852319" y="796459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278" name="Google Shape;278;g33b1f274371_0_234"/>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279" name="Google Shape;279;g33b1f274371_0_234"/>
          <p:cNvSpPr/>
          <p:nvPr/>
        </p:nvSpPr>
        <p:spPr>
          <a:xfrm>
            <a:off x="2852319" y="6929624"/>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280" name="Google Shape;280;g33b1f274371_0_234"/>
          <p:cNvSpPr/>
          <p:nvPr/>
        </p:nvSpPr>
        <p:spPr>
          <a:xfrm>
            <a:off x="2852319" y="641229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281" name="Google Shape;281;g33b1f274371_0_234"/>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282" name="Google Shape;282;g33b1f274371_0_234"/>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283" name="Google Shape;283;g33b1f274371_0_234"/>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284" name="Google Shape;284;g33b1f274371_0_234"/>
          <p:cNvSpPr/>
          <p:nvPr/>
        </p:nvSpPr>
        <p:spPr>
          <a:xfrm>
            <a:off x="2852319" y="434251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285" name="Google Shape;285;g33b1f274371_0_234"/>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286" name="Google Shape;286;g33b1f274371_0_234"/>
          <p:cNvPicPr preferRelativeResize="0"/>
          <p:nvPr/>
        </p:nvPicPr>
        <p:blipFill rotWithShape="1">
          <a:blip r:embed="rId5">
            <a:alphaModFix/>
          </a:blip>
          <a:srcRect b="0" l="0" r="0" t="0"/>
          <a:stretch/>
        </p:blipFill>
        <p:spPr>
          <a:xfrm>
            <a:off x="3368467" y="3771900"/>
            <a:ext cx="8291592" cy="5511006"/>
          </a:xfrm>
          <a:prstGeom prst="rect">
            <a:avLst/>
          </a:prstGeom>
          <a:noFill/>
          <a:ln>
            <a:noFill/>
          </a:ln>
        </p:spPr>
      </p:pic>
      <p:pic>
        <p:nvPicPr>
          <p:cNvPr descr=" " id="287" name="Google Shape;287;g33b1f274371_0_234"/>
          <p:cNvPicPr preferRelativeResize="0"/>
          <p:nvPr/>
        </p:nvPicPr>
        <p:blipFill rotWithShape="1">
          <a:blip r:embed="rId6">
            <a:alphaModFix/>
          </a:blip>
          <a:srcRect b="0" l="0" r="0" t="0"/>
          <a:stretch/>
        </p:blipFill>
        <p:spPr>
          <a:xfrm>
            <a:off x="4512766" y="4185456"/>
            <a:ext cx="11567" cy="5258445"/>
          </a:xfrm>
          <a:prstGeom prst="rect">
            <a:avLst/>
          </a:prstGeom>
          <a:noFill/>
          <a:ln>
            <a:noFill/>
          </a:ln>
        </p:spPr>
      </p:pic>
      <p:pic>
        <p:nvPicPr>
          <p:cNvPr descr=" " id="288" name="Google Shape;288;g33b1f274371_0_234"/>
          <p:cNvPicPr preferRelativeResize="0"/>
          <p:nvPr/>
        </p:nvPicPr>
        <p:blipFill rotWithShape="1">
          <a:blip r:embed="rId7">
            <a:alphaModFix/>
          </a:blip>
          <a:srcRect b="0" l="0" r="0" t="0"/>
          <a:stretch/>
        </p:blipFill>
        <p:spPr>
          <a:xfrm>
            <a:off x="5651279" y="4185456"/>
            <a:ext cx="11567" cy="5258445"/>
          </a:xfrm>
          <a:prstGeom prst="rect">
            <a:avLst/>
          </a:prstGeom>
          <a:noFill/>
          <a:ln>
            <a:noFill/>
          </a:ln>
        </p:spPr>
      </p:pic>
      <p:pic>
        <p:nvPicPr>
          <p:cNvPr descr=" " id="289" name="Google Shape;289;g33b1f274371_0_234"/>
          <p:cNvPicPr preferRelativeResize="0"/>
          <p:nvPr/>
        </p:nvPicPr>
        <p:blipFill rotWithShape="1">
          <a:blip r:embed="rId8">
            <a:alphaModFix/>
          </a:blip>
          <a:srcRect b="0" l="0" r="0" t="0"/>
          <a:stretch/>
        </p:blipFill>
        <p:spPr>
          <a:xfrm>
            <a:off x="6789795" y="4185456"/>
            <a:ext cx="11567" cy="5258445"/>
          </a:xfrm>
          <a:prstGeom prst="rect">
            <a:avLst/>
          </a:prstGeom>
          <a:noFill/>
          <a:ln>
            <a:noFill/>
          </a:ln>
        </p:spPr>
      </p:pic>
      <p:pic>
        <p:nvPicPr>
          <p:cNvPr descr=" " id="290" name="Google Shape;290;g33b1f274371_0_234"/>
          <p:cNvPicPr preferRelativeResize="0"/>
          <p:nvPr/>
        </p:nvPicPr>
        <p:blipFill rotWithShape="1">
          <a:blip r:embed="rId9">
            <a:alphaModFix/>
          </a:blip>
          <a:srcRect b="0" l="0" r="0" t="0"/>
          <a:stretch/>
        </p:blipFill>
        <p:spPr>
          <a:xfrm>
            <a:off x="7928309" y="4185456"/>
            <a:ext cx="11567" cy="5258445"/>
          </a:xfrm>
          <a:prstGeom prst="rect">
            <a:avLst/>
          </a:prstGeom>
          <a:noFill/>
          <a:ln>
            <a:noFill/>
          </a:ln>
        </p:spPr>
      </p:pic>
      <p:pic>
        <p:nvPicPr>
          <p:cNvPr descr=" " id="291" name="Google Shape;291;g33b1f274371_0_234"/>
          <p:cNvPicPr preferRelativeResize="0"/>
          <p:nvPr/>
        </p:nvPicPr>
        <p:blipFill rotWithShape="1">
          <a:blip r:embed="rId10">
            <a:alphaModFix/>
          </a:blip>
          <a:srcRect b="0" l="0" r="0" t="0"/>
          <a:stretch/>
        </p:blipFill>
        <p:spPr>
          <a:xfrm>
            <a:off x="9066828" y="4185456"/>
            <a:ext cx="11567" cy="5258445"/>
          </a:xfrm>
          <a:prstGeom prst="rect">
            <a:avLst/>
          </a:prstGeom>
          <a:noFill/>
          <a:ln>
            <a:noFill/>
          </a:ln>
        </p:spPr>
      </p:pic>
      <p:pic>
        <p:nvPicPr>
          <p:cNvPr descr=" " id="292" name="Google Shape;292;g33b1f274371_0_234"/>
          <p:cNvPicPr preferRelativeResize="0"/>
          <p:nvPr/>
        </p:nvPicPr>
        <p:blipFill rotWithShape="1">
          <a:blip r:embed="rId11">
            <a:alphaModFix/>
          </a:blip>
          <a:srcRect b="0" l="0" r="0" t="0"/>
          <a:stretch/>
        </p:blipFill>
        <p:spPr>
          <a:xfrm>
            <a:off x="10205341" y="4185456"/>
            <a:ext cx="11567" cy="5258445"/>
          </a:xfrm>
          <a:prstGeom prst="rect">
            <a:avLst/>
          </a:prstGeom>
          <a:noFill/>
          <a:ln>
            <a:noFill/>
          </a:ln>
        </p:spPr>
      </p:pic>
      <p:pic>
        <p:nvPicPr>
          <p:cNvPr descr=" " id="293" name="Google Shape;293;g33b1f274371_0_234"/>
          <p:cNvPicPr preferRelativeResize="0"/>
          <p:nvPr/>
        </p:nvPicPr>
        <p:blipFill rotWithShape="1">
          <a:blip r:embed="rId12">
            <a:alphaModFix/>
          </a:blip>
          <a:srcRect b="0" l="0" r="0" t="0"/>
          <a:stretch/>
        </p:blipFill>
        <p:spPr>
          <a:xfrm>
            <a:off x="11343854" y="4185456"/>
            <a:ext cx="11567" cy="5258445"/>
          </a:xfrm>
          <a:prstGeom prst="rect">
            <a:avLst/>
          </a:prstGeom>
          <a:noFill/>
          <a:ln>
            <a:noFill/>
          </a:ln>
        </p:spPr>
      </p:pic>
      <p:pic>
        <p:nvPicPr>
          <p:cNvPr descr=" " id="294" name="Google Shape;294;g33b1f274371_0_234"/>
          <p:cNvPicPr preferRelativeResize="0"/>
          <p:nvPr/>
        </p:nvPicPr>
        <p:blipFill rotWithShape="1">
          <a:blip r:embed="rId13">
            <a:alphaModFix/>
          </a:blip>
          <a:srcRect b="0" l="0" r="0" t="0"/>
          <a:stretch/>
        </p:blipFill>
        <p:spPr>
          <a:xfrm>
            <a:off x="3355539" y="5483858"/>
            <a:ext cx="8050167" cy="2373585"/>
          </a:xfrm>
          <a:prstGeom prst="rect">
            <a:avLst/>
          </a:prstGeom>
          <a:noFill/>
          <a:ln>
            <a:noFill/>
          </a:ln>
        </p:spPr>
      </p:pic>
      <p:pic>
        <p:nvPicPr>
          <p:cNvPr descr=" " id="295" name="Google Shape;295;g33b1f274371_0_234"/>
          <p:cNvPicPr preferRelativeResize="0"/>
          <p:nvPr/>
        </p:nvPicPr>
        <p:blipFill rotWithShape="1">
          <a:blip r:embed="rId14">
            <a:alphaModFix/>
          </a:blip>
          <a:srcRect b="0" l="0" r="0" t="0"/>
          <a:stretch/>
        </p:blipFill>
        <p:spPr>
          <a:xfrm>
            <a:off x="3369143" y="6359537"/>
            <a:ext cx="8044030" cy="2268525"/>
          </a:xfrm>
          <a:prstGeom prst="rect">
            <a:avLst/>
          </a:prstGeom>
          <a:noFill/>
          <a:ln>
            <a:noFill/>
          </a:ln>
        </p:spPr>
      </p:pic>
      <p:pic>
        <p:nvPicPr>
          <p:cNvPr descr=" " id="296" name="Google Shape;296;g33b1f274371_0_234"/>
          <p:cNvPicPr preferRelativeResize="0"/>
          <p:nvPr/>
        </p:nvPicPr>
        <p:blipFill rotWithShape="1">
          <a:blip r:embed="rId15">
            <a:alphaModFix/>
          </a:blip>
          <a:srcRect b="0" l="0" r="0" t="0"/>
          <a:stretch/>
        </p:blipFill>
        <p:spPr>
          <a:xfrm>
            <a:off x="4441751" y="6055643"/>
            <a:ext cx="153591" cy="153566"/>
          </a:xfrm>
          <a:prstGeom prst="rect">
            <a:avLst/>
          </a:prstGeom>
          <a:noFill/>
          <a:ln>
            <a:noFill/>
          </a:ln>
        </p:spPr>
      </p:pic>
      <p:pic>
        <p:nvPicPr>
          <p:cNvPr descr=" " id="297" name="Google Shape;297;g33b1f274371_0_234"/>
          <p:cNvPicPr preferRelativeResize="0"/>
          <p:nvPr/>
        </p:nvPicPr>
        <p:blipFill rotWithShape="1">
          <a:blip r:embed="rId16">
            <a:alphaModFix/>
          </a:blip>
          <a:srcRect b="0" l="0" r="0" t="0"/>
          <a:stretch/>
        </p:blipFill>
        <p:spPr>
          <a:xfrm>
            <a:off x="4441751" y="6981130"/>
            <a:ext cx="153591" cy="153566"/>
          </a:xfrm>
          <a:prstGeom prst="rect">
            <a:avLst/>
          </a:prstGeom>
          <a:noFill/>
          <a:ln>
            <a:noFill/>
          </a:ln>
        </p:spPr>
      </p:pic>
      <p:pic>
        <p:nvPicPr>
          <p:cNvPr descr=" " id="298" name="Google Shape;298;g33b1f274371_0_234"/>
          <p:cNvPicPr preferRelativeResize="0"/>
          <p:nvPr/>
        </p:nvPicPr>
        <p:blipFill rotWithShape="1">
          <a:blip r:embed="rId17">
            <a:alphaModFix/>
          </a:blip>
          <a:srcRect b="0" l="0" r="0" t="0"/>
          <a:stretch/>
        </p:blipFill>
        <p:spPr>
          <a:xfrm>
            <a:off x="5580267" y="5651277"/>
            <a:ext cx="153591" cy="153566"/>
          </a:xfrm>
          <a:prstGeom prst="rect">
            <a:avLst/>
          </a:prstGeom>
          <a:noFill/>
          <a:ln>
            <a:noFill/>
          </a:ln>
        </p:spPr>
      </p:pic>
      <p:pic>
        <p:nvPicPr>
          <p:cNvPr descr=" " id="299" name="Google Shape;299;g33b1f274371_0_234"/>
          <p:cNvPicPr preferRelativeResize="0"/>
          <p:nvPr/>
        </p:nvPicPr>
        <p:blipFill rotWithShape="1">
          <a:blip r:embed="rId18">
            <a:alphaModFix/>
          </a:blip>
          <a:srcRect b="0" l="0" r="0" t="0"/>
          <a:stretch/>
        </p:blipFill>
        <p:spPr>
          <a:xfrm>
            <a:off x="5580267" y="7415510"/>
            <a:ext cx="153591" cy="153566"/>
          </a:xfrm>
          <a:prstGeom prst="rect">
            <a:avLst/>
          </a:prstGeom>
          <a:noFill/>
          <a:ln>
            <a:noFill/>
          </a:ln>
        </p:spPr>
      </p:pic>
      <p:pic>
        <p:nvPicPr>
          <p:cNvPr descr=" " id="300" name="Google Shape;300;g33b1f274371_0_234"/>
          <p:cNvPicPr preferRelativeResize="0"/>
          <p:nvPr/>
        </p:nvPicPr>
        <p:blipFill rotWithShape="1">
          <a:blip r:embed="rId19">
            <a:alphaModFix/>
          </a:blip>
          <a:srcRect b="0" l="0" r="0" t="0"/>
          <a:stretch/>
        </p:blipFill>
        <p:spPr>
          <a:xfrm>
            <a:off x="6718783" y="7732799"/>
            <a:ext cx="153591" cy="153566"/>
          </a:xfrm>
          <a:prstGeom prst="rect">
            <a:avLst/>
          </a:prstGeom>
          <a:noFill/>
          <a:ln>
            <a:noFill/>
          </a:ln>
        </p:spPr>
      </p:pic>
      <p:pic>
        <p:nvPicPr>
          <p:cNvPr descr=" " id="301" name="Google Shape;301;g33b1f274371_0_234"/>
          <p:cNvPicPr preferRelativeResize="0"/>
          <p:nvPr/>
        </p:nvPicPr>
        <p:blipFill rotWithShape="1">
          <a:blip r:embed="rId20">
            <a:alphaModFix/>
          </a:blip>
          <a:srcRect b="0" l="0" r="0" t="0"/>
          <a:stretch/>
        </p:blipFill>
        <p:spPr>
          <a:xfrm>
            <a:off x="6718783" y="6311838"/>
            <a:ext cx="153591" cy="153566"/>
          </a:xfrm>
          <a:prstGeom prst="rect">
            <a:avLst/>
          </a:prstGeom>
          <a:noFill/>
          <a:ln>
            <a:noFill/>
          </a:ln>
        </p:spPr>
      </p:pic>
      <p:pic>
        <p:nvPicPr>
          <p:cNvPr descr=" " id="302" name="Google Shape;302;g33b1f274371_0_234"/>
          <p:cNvPicPr preferRelativeResize="0"/>
          <p:nvPr/>
        </p:nvPicPr>
        <p:blipFill rotWithShape="1">
          <a:blip r:embed="rId21">
            <a:alphaModFix/>
          </a:blip>
          <a:srcRect b="0" l="0" r="0" t="0"/>
          <a:stretch/>
        </p:blipFill>
        <p:spPr>
          <a:xfrm>
            <a:off x="7861923" y="6733220"/>
            <a:ext cx="153591" cy="153566"/>
          </a:xfrm>
          <a:prstGeom prst="rect">
            <a:avLst/>
          </a:prstGeom>
          <a:noFill/>
          <a:ln>
            <a:noFill/>
          </a:ln>
        </p:spPr>
      </p:pic>
      <p:pic>
        <p:nvPicPr>
          <p:cNvPr descr=" " id="303" name="Google Shape;303;g33b1f274371_0_234"/>
          <p:cNvPicPr preferRelativeResize="0"/>
          <p:nvPr/>
        </p:nvPicPr>
        <p:blipFill rotWithShape="1">
          <a:blip r:embed="rId22">
            <a:alphaModFix/>
          </a:blip>
          <a:srcRect b="0" l="0" r="0" t="0"/>
          <a:stretch/>
        </p:blipFill>
        <p:spPr>
          <a:xfrm>
            <a:off x="7861923" y="6420631"/>
            <a:ext cx="153591" cy="153566"/>
          </a:xfrm>
          <a:prstGeom prst="rect">
            <a:avLst/>
          </a:prstGeom>
          <a:noFill/>
          <a:ln>
            <a:noFill/>
          </a:ln>
        </p:spPr>
      </p:pic>
      <p:pic>
        <p:nvPicPr>
          <p:cNvPr descr=" " id="304" name="Google Shape;304;g33b1f274371_0_234"/>
          <p:cNvPicPr preferRelativeResize="0"/>
          <p:nvPr/>
        </p:nvPicPr>
        <p:blipFill rotWithShape="1">
          <a:blip r:embed="rId23">
            <a:alphaModFix/>
          </a:blip>
          <a:srcRect b="0" l="0" r="0" t="0"/>
          <a:stretch/>
        </p:blipFill>
        <p:spPr>
          <a:xfrm>
            <a:off x="8995813" y="7667588"/>
            <a:ext cx="153591" cy="153566"/>
          </a:xfrm>
          <a:prstGeom prst="rect">
            <a:avLst/>
          </a:prstGeom>
          <a:noFill/>
          <a:ln>
            <a:noFill/>
          </a:ln>
        </p:spPr>
      </p:pic>
      <p:pic>
        <p:nvPicPr>
          <p:cNvPr descr=" " id="305" name="Google Shape;305;g33b1f274371_0_234"/>
          <p:cNvPicPr preferRelativeResize="0"/>
          <p:nvPr/>
        </p:nvPicPr>
        <p:blipFill rotWithShape="1">
          <a:blip r:embed="rId24">
            <a:alphaModFix/>
          </a:blip>
          <a:srcRect b="0" l="0" r="0" t="0"/>
          <a:stretch/>
        </p:blipFill>
        <p:spPr>
          <a:xfrm>
            <a:off x="8995813" y="7076889"/>
            <a:ext cx="153591" cy="153566"/>
          </a:xfrm>
          <a:prstGeom prst="rect">
            <a:avLst/>
          </a:prstGeom>
          <a:noFill/>
          <a:ln>
            <a:noFill/>
          </a:ln>
        </p:spPr>
      </p:pic>
      <p:pic>
        <p:nvPicPr>
          <p:cNvPr descr=" " id="306" name="Google Shape;306;g33b1f274371_0_234"/>
          <p:cNvPicPr preferRelativeResize="0"/>
          <p:nvPr/>
        </p:nvPicPr>
        <p:blipFill rotWithShape="1">
          <a:blip r:embed="rId25">
            <a:alphaModFix/>
          </a:blip>
          <a:srcRect b="0" l="0" r="0" t="0"/>
          <a:stretch/>
        </p:blipFill>
        <p:spPr>
          <a:xfrm>
            <a:off x="10138955" y="6972449"/>
            <a:ext cx="153591" cy="153566"/>
          </a:xfrm>
          <a:prstGeom prst="rect">
            <a:avLst/>
          </a:prstGeom>
          <a:noFill/>
          <a:ln>
            <a:noFill/>
          </a:ln>
        </p:spPr>
      </p:pic>
      <p:pic>
        <p:nvPicPr>
          <p:cNvPr descr=" " id="307" name="Google Shape;307;g33b1f274371_0_234"/>
          <p:cNvPicPr preferRelativeResize="0"/>
          <p:nvPr/>
        </p:nvPicPr>
        <p:blipFill rotWithShape="1">
          <a:blip r:embed="rId26">
            <a:alphaModFix/>
          </a:blip>
          <a:srcRect b="0" l="0" r="0" t="0"/>
          <a:stretch/>
        </p:blipFill>
        <p:spPr>
          <a:xfrm>
            <a:off x="10138955" y="6572783"/>
            <a:ext cx="153591" cy="153566"/>
          </a:xfrm>
          <a:prstGeom prst="rect">
            <a:avLst/>
          </a:prstGeom>
          <a:noFill/>
          <a:ln>
            <a:noFill/>
          </a:ln>
        </p:spPr>
      </p:pic>
      <p:sp>
        <p:nvSpPr>
          <p:cNvPr id="308" name="Google Shape;308;g33b1f274371_0_234"/>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33b1f274371_0_234"/>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0" name="Google Shape;310;g33b1f274371_0_234"/>
          <p:cNvPicPr preferRelativeResize="0"/>
          <p:nvPr/>
        </p:nvPicPr>
        <p:blipFill rotWithShape="1">
          <a:blip r:embed="rId27">
            <a:alphaModFix/>
          </a:blip>
          <a:srcRect b="0" l="0" r="0" t="0"/>
          <a:stretch/>
        </p:blipFill>
        <p:spPr>
          <a:xfrm>
            <a:off x="14403600" y="4191000"/>
            <a:ext cx="5575997" cy="5575300"/>
          </a:xfrm>
          <a:prstGeom prst="rect">
            <a:avLst/>
          </a:prstGeom>
          <a:noFill/>
          <a:ln>
            <a:noFill/>
          </a:ln>
        </p:spPr>
      </p:pic>
      <p:pic>
        <p:nvPicPr>
          <p:cNvPr descr=" " id="311" name="Google Shape;311;g33b1f274371_0_234"/>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sp>
        <p:nvSpPr>
          <p:cNvPr id="312" name="Google Shape;312;g33b1f274371_0_234"/>
          <p:cNvSpPr/>
          <p:nvPr/>
        </p:nvSpPr>
        <p:spPr>
          <a:xfrm>
            <a:off x="15946843" y="6365367"/>
            <a:ext cx="25023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33b1f274371_0_234"/>
          <p:cNvSpPr/>
          <p:nvPr/>
        </p:nvSpPr>
        <p:spPr>
          <a:xfrm>
            <a:off x="15946843" y="6330950"/>
            <a:ext cx="2705400" cy="101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34.574</a:t>
            </a:r>
            <a:endParaRPr b="0" i="0" sz="4800" u="none" cap="none" strike="noStrike">
              <a:solidFill>
                <a:schemeClr val="dk1"/>
              </a:solidFill>
              <a:latin typeface="Calibri"/>
              <a:ea typeface="Calibri"/>
              <a:cs typeface="Calibri"/>
              <a:sym typeface="Calibri"/>
            </a:endParaRPr>
          </a:p>
        </p:txBody>
      </p:sp>
      <p:sp>
        <p:nvSpPr>
          <p:cNvPr id="314" name="Google Shape;314;g33b1f274371_0_234"/>
          <p:cNvSpPr/>
          <p:nvPr/>
        </p:nvSpPr>
        <p:spPr>
          <a:xfrm>
            <a:off x="16753394" y="7143750"/>
            <a:ext cx="1024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Total</a:t>
            </a:r>
            <a:endParaRPr b="0" i="0" sz="3200" u="none" cap="none" strike="noStrike">
              <a:solidFill>
                <a:schemeClr val="dk1"/>
              </a:solidFill>
              <a:latin typeface="Calibri"/>
              <a:ea typeface="Calibri"/>
              <a:cs typeface="Calibri"/>
              <a:sym typeface="Calibri"/>
            </a:endParaRPr>
          </a:p>
        </p:txBody>
      </p:sp>
      <p:sp>
        <p:nvSpPr>
          <p:cNvPr id="315" name="Google Shape;315;g33b1f274371_0_234"/>
          <p:cNvSpPr/>
          <p:nvPr/>
        </p:nvSpPr>
        <p:spPr>
          <a:xfrm>
            <a:off x="13260457" y="10515600"/>
            <a:ext cx="78750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33b1f274371_0_234"/>
          <p:cNvSpPr/>
          <p:nvPr/>
        </p:nvSpPr>
        <p:spPr>
          <a:xfrm>
            <a:off x="13260457" y="10515600"/>
            <a:ext cx="78750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33b1f274371_0_234"/>
          <p:cNvSpPr/>
          <p:nvPr/>
        </p:nvSpPr>
        <p:spPr>
          <a:xfrm>
            <a:off x="13158845" y="10515600"/>
            <a:ext cx="80781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Treasure Found</a:t>
            </a:r>
            <a:endParaRPr b="0" i="0" sz="4800" u="none" cap="none" strike="noStrike">
              <a:solidFill>
                <a:schemeClr val="dk1"/>
              </a:solidFill>
              <a:latin typeface="Calibri"/>
              <a:ea typeface="Calibri"/>
              <a:cs typeface="Calibri"/>
              <a:sym typeface="Calibri"/>
            </a:endParaRPr>
          </a:p>
        </p:txBody>
      </p:sp>
      <p:sp>
        <p:nvSpPr>
          <p:cNvPr id="318" name="Google Shape;318;g33b1f274371_0_234"/>
          <p:cNvSpPr/>
          <p:nvPr/>
        </p:nvSpPr>
        <p:spPr>
          <a:xfrm>
            <a:off x="13192716" y="114300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19" name="Google Shape;319;g33b1f274371_0_234"/>
          <p:cNvSpPr/>
          <p:nvPr/>
        </p:nvSpPr>
        <p:spPr>
          <a:xfrm>
            <a:off x="3251606" y="10515600"/>
            <a:ext cx="78750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33b1f274371_0_234"/>
          <p:cNvSpPr/>
          <p:nvPr/>
        </p:nvSpPr>
        <p:spPr>
          <a:xfrm>
            <a:off x="3251606" y="10515600"/>
            <a:ext cx="78750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33b1f274371_0_234"/>
          <p:cNvSpPr/>
          <p:nvPr/>
        </p:nvSpPr>
        <p:spPr>
          <a:xfrm>
            <a:off x="3149994" y="10515600"/>
            <a:ext cx="80781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Spellcasting</a:t>
            </a:r>
            <a:endParaRPr b="0" i="0" sz="4800" u="none" cap="none" strike="noStrike">
              <a:solidFill>
                <a:schemeClr val="dk1"/>
              </a:solidFill>
              <a:latin typeface="Calibri"/>
              <a:ea typeface="Calibri"/>
              <a:cs typeface="Calibri"/>
              <a:sym typeface="Calibri"/>
            </a:endParaRPr>
          </a:p>
        </p:txBody>
      </p:sp>
      <p:sp>
        <p:nvSpPr>
          <p:cNvPr id="322" name="Google Shape;322;g33b1f274371_0_234"/>
          <p:cNvSpPr/>
          <p:nvPr/>
        </p:nvSpPr>
        <p:spPr>
          <a:xfrm>
            <a:off x="3183865" y="114300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327" name="Shape 327"/>
        <p:cNvGrpSpPr/>
        <p:nvPr/>
      </p:nvGrpSpPr>
      <p:grpSpPr>
        <a:xfrm>
          <a:off x="0" y="0"/>
          <a:ext cx="0" cy="0"/>
          <a:chOff x="0" y="0"/>
          <a:chExt cx="0" cy="0"/>
        </a:xfrm>
      </p:grpSpPr>
      <p:pic>
        <p:nvPicPr>
          <p:cNvPr descr=" " id="328" name="Google Shape;328;g33b1f274371_0_299"/>
          <p:cNvPicPr preferRelativeResize="0"/>
          <p:nvPr/>
        </p:nvPicPr>
        <p:blipFill rotWithShape="1">
          <a:blip r:embed="rId3">
            <a:alphaModFix/>
          </a:blip>
          <a:srcRect b="0" l="0" r="0" t="0"/>
          <a:stretch/>
        </p:blipFill>
        <p:spPr>
          <a:xfrm>
            <a:off x="-6223778" y="2844800"/>
            <a:ext cx="41084828" cy="14064629"/>
          </a:xfrm>
          <a:prstGeom prst="rect">
            <a:avLst/>
          </a:prstGeom>
          <a:noFill/>
          <a:ln>
            <a:noFill/>
          </a:ln>
        </p:spPr>
      </p:pic>
      <p:sp>
        <p:nvSpPr>
          <p:cNvPr id="329" name="Google Shape;329;g33b1f274371_0_29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0" name="Google Shape;330;g33b1f274371_0_29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31" name="Google Shape;331;g33b1f274371_0_299"/>
          <p:cNvSpPr/>
          <p:nvPr/>
        </p:nvSpPr>
        <p:spPr>
          <a:xfrm>
            <a:off x="13450981" y="5753100"/>
            <a:ext cx="87387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33b1f274371_0_299"/>
          <p:cNvSpPr/>
          <p:nvPr/>
        </p:nvSpPr>
        <p:spPr>
          <a:xfrm>
            <a:off x="13450981" y="5753100"/>
            <a:ext cx="87387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33b1f274371_0_299"/>
          <p:cNvSpPr/>
          <p:nvPr/>
        </p:nvSpPr>
        <p:spPr>
          <a:xfrm>
            <a:off x="13450981" y="5753100"/>
            <a:ext cx="8941800" cy="101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A web application</a:t>
            </a:r>
            <a:endParaRPr b="0" i="0" sz="4800" u="none" cap="none" strike="noStrike">
              <a:solidFill>
                <a:schemeClr val="dk1"/>
              </a:solidFill>
              <a:latin typeface="Calibri"/>
              <a:ea typeface="Calibri"/>
              <a:cs typeface="Calibri"/>
              <a:sym typeface="Calibri"/>
            </a:endParaRPr>
          </a:p>
        </p:txBody>
      </p:sp>
      <p:sp>
        <p:nvSpPr>
          <p:cNvPr id="334" name="Google Shape;334;g33b1f274371_0_299"/>
          <p:cNvSpPr/>
          <p:nvPr/>
        </p:nvSpPr>
        <p:spPr>
          <a:xfrm>
            <a:off x="13450981" y="67691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335" name="Google Shape;335;g33b1f274371_0_299"/>
          <p:cNvPicPr preferRelativeResize="0"/>
          <p:nvPr/>
        </p:nvPicPr>
        <p:blipFill rotWithShape="1">
          <a:blip r:embed="rId5">
            <a:alphaModFix/>
          </a:blip>
          <a:srcRect b="0" l="0" r="0" t="0"/>
          <a:stretch/>
        </p:blipFill>
        <p:spPr>
          <a:xfrm>
            <a:off x="254032" y="3251200"/>
            <a:ext cx="13768521" cy="8166100"/>
          </a:xfrm>
          <a:prstGeom prst="rect">
            <a:avLst/>
          </a:prstGeom>
          <a:noFill/>
          <a:ln>
            <a:noFill/>
          </a:ln>
        </p:spPr>
      </p:pic>
      <p:pic>
        <p:nvPicPr>
          <p:cNvPr descr=" " id="336" name="Google Shape;336;g33b1f274371_0_299"/>
          <p:cNvPicPr preferRelativeResize="0"/>
          <p:nvPr/>
        </p:nvPicPr>
        <p:blipFill rotWithShape="1">
          <a:blip r:embed="rId6">
            <a:alphaModFix/>
          </a:blip>
          <a:srcRect b="0" l="0" r="0" t="0"/>
          <a:stretch/>
        </p:blipFill>
        <p:spPr>
          <a:xfrm>
            <a:off x="2184673" y="3594100"/>
            <a:ext cx="9894537" cy="6489700"/>
          </a:xfrm>
          <a:prstGeom prst="rect">
            <a:avLst/>
          </a:prstGeom>
          <a:noFill/>
          <a:ln>
            <a:noFill/>
          </a:ln>
        </p:spPr>
      </p:pic>
      <p:sp>
        <p:nvSpPr>
          <p:cNvPr id="337" name="Google Shape;337;g33b1f274371_0_299"/>
          <p:cNvSpPr/>
          <p:nvPr/>
        </p:nvSpPr>
        <p:spPr>
          <a:xfrm>
            <a:off x="5182248" y="1524000"/>
            <a:ext cx="143613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342" name="Shape 342"/>
        <p:cNvGrpSpPr/>
        <p:nvPr/>
      </p:nvGrpSpPr>
      <p:grpSpPr>
        <a:xfrm>
          <a:off x="0" y="0"/>
          <a:ext cx="0" cy="0"/>
          <a:chOff x="0" y="0"/>
          <a:chExt cx="0" cy="0"/>
        </a:xfrm>
      </p:grpSpPr>
      <p:pic>
        <p:nvPicPr>
          <p:cNvPr descr=" " id="343" name="Google Shape;343;g33b1f274371_0_313"/>
          <p:cNvPicPr preferRelativeResize="0"/>
          <p:nvPr/>
        </p:nvPicPr>
        <p:blipFill rotWithShape="1">
          <a:blip r:embed="rId3">
            <a:alphaModFix/>
          </a:blip>
          <a:srcRect b="0" l="0" r="0" t="0"/>
          <a:stretch/>
        </p:blipFill>
        <p:spPr>
          <a:xfrm>
            <a:off x="-6058657" y="0"/>
            <a:ext cx="22126540" cy="23734291"/>
          </a:xfrm>
          <a:prstGeom prst="rect">
            <a:avLst/>
          </a:prstGeom>
          <a:noFill/>
          <a:ln>
            <a:noFill/>
          </a:ln>
        </p:spPr>
      </p:pic>
      <p:pic>
        <p:nvPicPr>
          <p:cNvPr descr=" " id="344" name="Google Shape;344;g33b1f274371_0_313"/>
          <p:cNvPicPr preferRelativeResize="0"/>
          <p:nvPr/>
        </p:nvPicPr>
        <p:blipFill rotWithShape="1">
          <a:blip r:embed="rId3">
            <a:alphaModFix/>
          </a:blip>
          <a:srcRect b="0" l="0" r="0" t="0"/>
          <a:stretch/>
        </p:blipFill>
        <p:spPr>
          <a:xfrm>
            <a:off x="16829603" y="-3670300"/>
            <a:ext cx="22126540" cy="23734291"/>
          </a:xfrm>
          <a:prstGeom prst="rect">
            <a:avLst/>
          </a:prstGeom>
          <a:noFill/>
          <a:ln>
            <a:noFill/>
          </a:ln>
        </p:spPr>
      </p:pic>
      <p:sp>
        <p:nvSpPr>
          <p:cNvPr id="345" name="Google Shape;345;g33b1f274371_0_3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6" name="Google Shape;346;g33b1f274371_0_31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47" name="Google Shape;347;g33b1f274371_0_313"/>
          <p:cNvSpPr/>
          <p:nvPr/>
        </p:nvSpPr>
        <p:spPr>
          <a:xfrm>
            <a:off x="2946768" y="4660900"/>
            <a:ext cx="87387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33b1f274371_0_313"/>
          <p:cNvSpPr/>
          <p:nvPr/>
        </p:nvSpPr>
        <p:spPr>
          <a:xfrm>
            <a:off x="2946768" y="4660900"/>
            <a:ext cx="87387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33b1f274371_0_313"/>
          <p:cNvSpPr/>
          <p:nvPr/>
        </p:nvSpPr>
        <p:spPr>
          <a:xfrm>
            <a:off x="2946768" y="4660900"/>
            <a:ext cx="8941800" cy="101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An mobile app</a:t>
            </a:r>
            <a:endParaRPr b="0" i="0" sz="4800" u="none" cap="none" strike="noStrike">
              <a:solidFill>
                <a:schemeClr val="dk1"/>
              </a:solidFill>
              <a:latin typeface="Calibri"/>
              <a:ea typeface="Calibri"/>
              <a:cs typeface="Calibri"/>
              <a:sym typeface="Calibri"/>
            </a:endParaRPr>
          </a:p>
        </p:txBody>
      </p:sp>
      <p:sp>
        <p:nvSpPr>
          <p:cNvPr id="350" name="Google Shape;350;g33b1f274371_0_313"/>
          <p:cNvSpPr/>
          <p:nvPr/>
        </p:nvSpPr>
        <p:spPr>
          <a:xfrm>
            <a:off x="2946768" y="56769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351" name="Google Shape;351;g33b1f274371_0_313"/>
          <p:cNvSpPr/>
          <p:nvPr/>
        </p:nvSpPr>
        <p:spPr>
          <a:xfrm>
            <a:off x="2946768" y="7658100"/>
            <a:ext cx="9090000" cy="3361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Live your fantasy dreams</a:t>
            </a:r>
            <a:endParaRPr b="0" i="0" sz="3200" u="none" cap="none" strike="noStrike">
              <a:solidFill>
                <a:schemeClr val="dk1"/>
              </a:solidFill>
              <a:latin typeface="Calibri"/>
              <a:ea typeface="Calibri"/>
              <a:cs typeface="Calibri"/>
              <a:sym typeface="Calibri"/>
            </a:endParaRPr>
          </a:p>
        </p:txBody>
      </p:sp>
      <p:sp>
        <p:nvSpPr>
          <p:cNvPr id="352" name="Google Shape;352;g33b1f274371_0_313"/>
          <p:cNvSpPr/>
          <p:nvPr/>
        </p:nvSpPr>
        <p:spPr>
          <a:xfrm>
            <a:off x="2730841" y="2159000"/>
            <a:ext cx="75912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The Future</a:t>
            </a:r>
            <a:endParaRPr b="0" i="0" sz="8000" u="none" cap="none" strike="noStrike">
              <a:solidFill>
                <a:schemeClr val="dk1"/>
              </a:solidFill>
              <a:latin typeface="Calibri"/>
              <a:ea typeface="Calibri"/>
              <a:cs typeface="Calibri"/>
              <a:sym typeface="Calibri"/>
            </a:endParaRPr>
          </a:p>
        </p:txBody>
      </p:sp>
      <p:pic>
        <p:nvPicPr>
          <p:cNvPr descr=" " id="353" name="Google Shape;353;g33b1f274371_0_313"/>
          <p:cNvPicPr preferRelativeResize="0"/>
          <p:nvPr/>
        </p:nvPicPr>
        <p:blipFill rotWithShape="1">
          <a:blip r:embed="rId5">
            <a:alphaModFix/>
          </a:blip>
          <a:srcRect b="0" l="0" r="0" t="0"/>
          <a:stretch/>
        </p:blipFill>
        <p:spPr>
          <a:xfrm>
            <a:off x="15457832" y="1028700"/>
            <a:ext cx="5474384" cy="11849100"/>
          </a:xfrm>
          <a:prstGeom prst="rect">
            <a:avLst/>
          </a:prstGeom>
          <a:noFill/>
          <a:ln>
            <a:noFill/>
          </a:ln>
        </p:spPr>
      </p:pic>
      <p:pic>
        <p:nvPicPr>
          <p:cNvPr descr=" " id="354" name="Google Shape;354;g33b1f274371_0_313"/>
          <p:cNvPicPr preferRelativeResize="0"/>
          <p:nvPr/>
        </p:nvPicPr>
        <p:blipFill rotWithShape="1">
          <a:blip r:embed="rId6">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359" name="Shape 359"/>
        <p:cNvGrpSpPr/>
        <p:nvPr/>
      </p:nvGrpSpPr>
      <p:grpSpPr>
        <a:xfrm>
          <a:off x="0" y="0"/>
          <a:ext cx="0" cy="0"/>
          <a:chOff x="0" y="0"/>
          <a:chExt cx="0" cy="0"/>
        </a:xfrm>
      </p:grpSpPr>
      <p:pic>
        <p:nvPicPr>
          <p:cNvPr descr=" " id="360" name="Google Shape;360;g33b1f274371_0_329"/>
          <p:cNvPicPr preferRelativeResize="0"/>
          <p:nvPr/>
        </p:nvPicPr>
        <p:blipFill rotWithShape="1">
          <a:blip r:embed="rId3">
            <a:alphaModFix/>
          </a:blip>
          <a:srcRect b="0" l="0" r="0" t="0"/>
          <a:stretch/>
        </p:blipFill>
        <p:spPr>
          <a:xfrm>
            <a:off x="-9094337" y="5994400"/>
            <a:ext cx="39972185" cy="9766301"/>
          </a:xfrm>
          <a:prstGeom prst="rect">
            <a:avLst/>
          </a:prstGeom>
          <a:noFill/>
          <a:ln>
            <a:noFill/>
          </a:ln>
        </p:spPr>
      </p:pic>
      <p:sp>
        <p:nvSpPr>
          <p:cNvPr id="361" name="Google Shape;361;g33b1f274371_0_32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2" name="Google Shape;362;g33b1f274371_0_32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63" name="Google Shape;363;g33b1f274371_0_329"/>
          <p:cNvSpPr/>
          <p:nvPr/>
        </p:nvSpPr>
        <p:spPr>
          <a:xfrm>
            <a:off x="876410" y="8369300"/>
            <a:ext cx="57156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33b1f274371_0_329"/>
          <p:cNvSpPr/>
          <p:nvPr/>
        </p:nvSpPr>
        <p:spPr>
          <a:xfrm>
            <a:off x="876410" y="8369300"/>
            <a:ext cx="57156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33b1f274371_0_329"/>
          <p:cNvSpPr/>
          <p:nvPr/>
        </p:nvSpPr>
        <p:spPr>
          <a:xfrm>
            <a:off x="876410" y="8369300"/>
            <a:ext cx="5919000" cy="182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A web application</a:t>
            </a:r>
            <a:endParaRPr b="0" i="0" sz="4800" u="none" cap="none" strike="noStrike">
              <a:solidFill>
                <a:schemeClr val="dk1"/>
              </a:solidFill>
              <a:latin typeface="Calibri"/>
              <a:ea typeface="Calibri"/>
              <a:cs typeface="Calibri"/>
              <a:sym typeface="Calibri"/>
            </a:endParaRPr>
          </a:p>
        </p:txBody>
      </p:sp>
      <p:sp>
        <p:nvSpPr>
          <p:cNvPr id="366" name="Google Shape;366;g33b1f274371_0_329"/>
          <p:cNvSpPr/>
          <p:nvPr/>
        </p:nvSpPr>
        <p:spPr>
          <a:xfrm>
            <a:off x="876410" y="10198100"/>
            <a:ext cx="58512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367" name="Google Shape;367;g33b1f274371_0_329"/>
          <p:cNvSpPr/>
          <p:nvPr/>
        </p:nvSpPr>
        <p:spPr>
          <a:xfrm>
            <a:off x="876410" y="1536700"/>
            <a:ext cx="9217200" cy="572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A Gateway to</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a World of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Fantasy and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Wonder</a:t>
            </a:r>
            <a:endParaRPr b="0" i="0" sz="8000" u="none" cap="none" strike="noStrike">
              <a:solidFill>
                <a:schemeClr val="dk1"/>
              </a:solidFill>
              <a:latin typeface="Calibri"/>
              <a:ea typeface="Calibri"/>
              <a:cs typeface="Calibri"/>
              <a:sym typeface="Calibri"/>
            </a:endParaRPr>
          </a:p>
        </p:txBody>
      </p:sp>
      <p:sp>
        <p:nvSpPr>
          <p:cNvPr id="368" name="Google Shape;368;g33b1f274371_0_329"/>
          <p:cNvSpPr/>
          <p:nvPr/>
        </p:nvSpPr>
        <p:spPr>
          <a:xfrm>
            <a:off x="18125165" y="4711700"/>
            <a:ext cx="5381100" cy="5571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369" name="Google Shape;369;g33b1f274371_0_329"/>
          <p:cNvPicPr preferRelativeResize="0"/>
          <p:nvPr/>
        </p:nvPicPr>
        <p:blipFill rotWithShape="1">
          <a:blip r:embed="rId5">
            <a:alphaModFix/>
          </a:blip>
          <a:srcRect b="0" l="0" r="0" t="0"/>
          <a:stretch/>
        </p:blipFill>
        <p:spPr>
          <a:xfrm>
            <a:off x="8814902" y="749300"/>
            <a:ext cx="8573572" cy="12331700"/>
          </a:xfrm>
          <a:prstGeom prst="rect">
            <a:avLst/>
          </a:prstGeom>
          <a:noFill/>
          <a:ln>
            <a:noFill/>
          </a:ln>
        </p:spPr>
      </p:pic>
      <p:pic>
        <p:nvPicPr>
          <p:cNvPr descr=" " id="370" name="Google Shape;370;g33b1f274371_0_329"/>
          <p:cNvPicPr preferRelativeResize="0"/>
          <p:nvPr/>
        </p:nvPicPr>
        <p:blipFill rotWithShape="1">
          <a:blip r:embed="rId6">
            <a:alphaModFix/>
          </a:blip>
          <a:srcRect b="0" l="0" r="0" t="0"/>
          <a:stretch/>
        </p:blipFill>
        <p:spPr>
          <a:xfrm>
            <a:off x="9310264" y="1803400"/>
            <a:ext cx="7582848" cy="1023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375" name="Shape 375"/>
        <p:cNvGrpSpPr/>
        <p:nvPr/>
      </p:nvGrpSpPr>
      <p:grpSpPr>
        <a:xfrm>
          <a:off x="0" y="0"/>
          <a:ext cx="0" cy="0"/>
          <a:chOff x="0" y="0"/>
          <a:chExt cx="0" cy="0"/>
        </a:xfrm>
      </p:grpSpPr>
      <p:pic>
        <p:nvPicPr>
          <p:cNvPr descr=" " id="376" name="Google Shape;376;g33b1f274371_0_344"/>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377" name="Google Shape;377;g33b1f274371_0_34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78" name="Google Shape;378;g33b1f274371_0_34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79" name="Google Shape;379;g33b1f274371_0_344"/>
          <p:cNvSpPr/>
          <p:nvPr/>
        </p:nvSpPr>
        <p:spPr>
          <a:xfrm>
            <a:off x="1587698" y="1003300"/>
            <a:ext cx="109446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384" name="Shape 384"/>
        <p:cNvGrpSpPr/>
        <p:nvPr/>
      </p:nvGrpSpPr>
      <p:grpSpPr>
        <a:xfrm>
          <a:off x="0" y="0"/>
          <a:ext cx="0" cy="0"/>
          <a:chOff x="0" y="0"/>
          <a:chExt cx="0" cy="0"/>
        </a:xfrm>
      </p:grpSpPr>
      <p:pic>
        <p:nvPicPr>
          <p:cNvPr descr=" " id="385" name="Google Shape;385;g33b1f274371_0_352"/>
          <p:cNvPicPr preferRelativeResize="0"/>
          <p:nvPr/>
        </p:nvPicPr>
        <p:blipFill rotWithShape="1">
          <a:blip r:embed="rId3">
            <a:alphaModFix/>
          </a:blip>
          <a:srcRect b="0" l="0" r="0" t="0"/>
          <a:stretch/>
        </p:blipFill>
        <p:spPr>
          <a:xfrm>
            <a:off x="-6058657" y="0"/>
            <a:ext cx="22126540" cy="23734291"/>
          </a:xfrm>
          <a:prstGeom prst="rect">
            <a:avLst/>
          </a:prstGeom>
          <a:noFill/>
          <a:ln>
            <a:noFill/>
          </a:ln>
        </p:spPr>
      </p:pic>
      <p:pic>
        <p:nvPicPr>
          <p:cNvPr descr=" " id="386" name="Google Shape;386;g33b1f274371_0_352"/>
          <p:cNvPicPr preferRelativeResize="0"/>
          <p:nvPr/>
        </p:nvPicPr>
        <p:blipFill rotWithShape="1">
          <a:blip r:embed="rId3">
            <a:alphaModFix/>
          </a:blip>
          <a:srcRect b="0" l="0" r="0" t="0"/>
          <a:stretch/>
        </p:blipFill>
        <p:spPr>
          <a:xfrm>
            <a:off x="16829603" y="-3670300"/>
            <a:ext cx="22126540" cy="23734291"/>
          </a:xfrm>
          <a:prstGeom prst="rect">
            <a:avLst/>
          </a:prstGeom>
          <a:noFill/>
          <a:ln>
            <a:noFill/>
          </a:ln>
        </p:spPr>
      </p:pic>
      <p:sp>
        <p:nvSpPr>
          <p:cNvPr id="387" name="Google Shape;387;g33b1f274371_0_35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8" name="Google Shape;388;g33b1f274371_0_35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389" name="Google Shape;389;g33b1f274371_0_352"/>
          <p:cNvPicPr preferRelativeResize="0"/>
          <p:nvPr/>
        </p:nvPicPr>
        <p:blipFill rotWithShape="1">
          <a:blip r:embed="rId5">
            <a:alphaModFix/>
          </a:blip>
          <a:srcRect b="0" l="0" r="0" t="0"/>
          <a:stretch/>
        </p:blipFill>
        <p:spPr>
          <a:xfrm>
            <a:off x="508063" y="3911600"/>
            <a:ext cx="14479810" cy="7861300"/>
          </a:xfrm>
          <a:prstGeom prst="rect">
            <a:avLst/>
          </a:prstGeom>
          <a:noFill/>
          <a:ln>
            <a:noFill/>
          </a:ln>
        </p:spPr>
      </p:pic>
      <p:sp>
        <p:nvSpPr>
          <p:cNvPr id="390" name="Google Shape;390;g33b1f274371_0_352"/>
          <p:cNvSpPr/>
          <p:nvPr/>
        </p:nvSpPr>
        <p:spPr>
          <a:xfrm>
            <a:off x="3092837" y="1212850"/>
            <a:ext cx="185274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Fantasy Realm at a Glance</a:t>
            </a:r>
            <a:endParaRPr b="0" i="0" sz="8000" u="none" cap="none" strike="noStrike">
              <a:solidFill>
                <a:schemeClr val="dk1"/>
              </a:solidFill>
              <a:latin typeface="Calibri"/>
              <a:ea typeface="Calibri"/>
              <a:cs typeface="Calibri"/>
              <a:sym typeface="Calibri"/>
            </a:endParaRPr>
          </a:p>
        </p:txBody>
      </p:sp>
      <p:sp>
        <p:nvSpPr>
          <p:cNvPr id="391" name="Google Shape;391;g33b1f274371_0_352"/>
          <p:cNvSpPr/>
          <p:nvPr/>
        </p:nvSpPr>
        <p:spPr>
          <a:xfrm>
            <a:off x="16118315" y="3676650"/>
            <a:ext cx="69351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33b1f274371_0_352"/>
          <p:cNvSpPr/>
          <p:nvPr/>
        </p:nvSpPr>
        <p:spPr>
          <a:xfrm>
            <a:off x="16118315" y="3676650"/>
            <a:ext cx="69351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33b1f274371_0_352"/>
          <p:cNvSpPr/>
          <p:nvPr/>
        </p:nvSpPr>
        <p:spPr>
          <a:xfrm>
            <a:off x="16118315" y="3676650"/>
            <a:ext cx="7138200" cy="101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The Forest</a:t>
            </a:r>
            <a:endParaRPr b="0" i="0" sz="4800" u="none" cap="none" strike="noStrike">
              <a:solidFill>
                <a:schemeClr val="dk1"/>
              </a:solidFill>
              <a:latin typeface="Calibri"/>
              <a:ea typeface="Calibri"/>
              <a:cs typeface="Calibri"/>
              <a:sym typeface="Calibri"/>
            </a:endParaRPr>
          </a:p>
        </p:txBody>
      </p:sp>
      <p:sp>
        <p:nvSpPr>
          <p:cNvPr id="394" name="Google Shape;394;g33b1f274371_0_352"/>
          <p:cNvSpPr/>
          <p:nvPr/>
        </p:nvSpPr>
        <p:spPr>
          <a:xfrm>
            <a:off x="16118315" y="45910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395" name="Google Shape;395;g33b1f274371_0_352"/>
          <p:cNvSpPr/>
          <p:nvPr/>
        </p:nvSpPr>
        <p:spPr>
          <a:xfrm>
            <a:off x="16118315" y="6845300"/>
            <a:ext cx="69351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33b1f274371_0_352"/>
          <p:cNvSpPr/>
          <p:nvPr/>
        </p:nvSpPr>
        <p:spPr>
          <a:xfrm>
            <a:off x="16118315" y="6845300"/>
            <a:ext cx="69351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33b1f274371_0_352"/>
          <p:cNvSpPr/>
          <p:nvPr/>
        </p:nvSpPr>
        <p:spPr>
          <a:xfrm>
            <a:off x="16118315" y="6845300"/>
            <a:ext cx="7138200" cy="101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The Caves</a:t>
            </a:r>
            <a:endParaRPr b="0" i="0" sz="4800" u="none" cap="none" strike="noStrike">
              <a:solidFill>
                <a:schemeClr val="dk1"/>
              </a:solidFill>
              <a:latin typeface="Calibri"/>
              <a:ea typeface="Calibri"/>
              <a:cs typeface="Calibri"/>
              <a:sym typeface="Calibri"/>
            </a:endParaRPr>
          </a:p>
        </p:txBody>
      </p:sp>
      <p:sp>
        <p:nvSpPr>
          <p:cNvPr id="398" name="Google Shape;398;g33b1f274371_0_352"/>
          <p:cNvSpPr/>
          <p:nvPr/>
        </p:nvSpPr>
        <p:spPr>
          <a:xfrm>
            <a:off x="16118315" y="77597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 network of underground caves filled with gems and crystals.</a:t>
            </a:r>
            <a:endParaRPr b="0" i="0" sz="3200" u="none" cap="none" strike="noStrike">
              <a:solidFill>
                <a:schemeClr val="dk1"/>
              </a:solidFill>
              <a:latin typeface="Calibri"/>
              <a:ea typeface="Calibri"/>
              <a:cs typeface="Calibri"/>
              <a:sym typeface="Calibri"/>
            </a:endParaRPr>
          </a:p>
        </p:txBody>
      </p:sp>
      <p:sp>
        <p:nvSpPr>
          <p:cNvPr id="399" name="Google Shape;399;g33b1f274371_0_352"/>
          <p:cNvSpPr/>
          <p:nvPr/>
        </p:nvSpPr>
        <p:spPr>
          <a:xfrm>
            <a:off x="16118315" y="10007600"/>
            <a:ext cx="69351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33b1f274371_0_352"/>
          <p:cNvSpPr/>
          <p:nvPr/>
        </p:nvSpPr>
        <p:spPr>
          <a:xfrm>
            <a:off x="16118315" y="10007600"/>
            <a:ext cx="69351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33b1f274371_0_352"/>
          <p:cNvSpPr/>
          <p:nvPr/>
        </p:nvSpPr>
        <p:spPr>
          <a:xfrm>
            <a:off x="16118315" y="10007600"/>
            <a:ext cx="7138200" cy="101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The Lair</a:t>
            </a:r>
            <a:endParaRPr b="0" i="0" sz="4800" u="none" cap="none" strike="noStrike">
              <a:solidFill>
                <a:schemeClr val="dk1"/>
              </a:solidFill>
              <a:latin typeface="Calibri"/>
              <a:ea typeface="Calibri"/>
              <a:cs typeface="Calibri"/>
              <a:sym typeface="Calibri"/>
            </a:endParaRPr>
          </a:p>
        </p:txBody>
      </p:sp>
      <p:sp>
        <p:nvSpPr>
          <p:cNvPr id="402" name="Google Shape;402;g33b1f274371_0_352"/>
          <p:cNvSpPr/>
          <p:nvPr/>
        </p:nvSpPr>
        <p:spPr>
          <a:xfrm>
            <a:off x="16118315" y="109220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407" name="Shape 407"/>
        <p:cNvGrpSpPr/>
        <p:nvPr/>
      </p:nvGrpSpPr>
      <p:grpSpPr>
        <a:xfrm>
          <a:off x="0" y="0"/>
          <a:ext cx="0" cy="0"/>
          <a:chOff x="0" y="0"/>
          <a:chExt cx="0" cy="0"/>
        </a:xfrm>
      </p:grpSpPr>
      <p:pic>
        <p:nvPicPr>
          <p:cNvPr descr=" " id="408" name="Google Shape;408;g33b1f274371_0_374"/>
          <p:cNvPicPr preferRelativeResize="0"/>
          <p:nvPr/>
        </p:nvPicPr>
        <p:blipFill rotWithShape="1">
          <a:blip r:embed="rId3">
            <a:alphaModFix/>
          </a:blip>
          <a:srcRect b="0" l="0" r="0" t="0"/>
          <a:stretch/>
        </p:blipFill>
        <p:spPr>
          <a:xfrm>
            <a:off x="-9094337" y="5994400"/>
            <a:ext cx="39972185" cy="9766301"/>
          </a:xfrm>
          <a:prstGeom prst="rect">
            <a:avLst/>
          </a:prstGeom>
          <a:noFill/>
          <a:ln>
            <a:noFill/>
          </a:ln>
        </p:spPr>
      </p:pic>
      <p:sp>
        <p:nvSpPr>
          <p:cNvPr id="409" name="Google Shape;409;g33b1f274371_0_37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0" name="Google Shape;410;g33b1f274371_0_37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11" name="Google Shape;411;g33b1f274371_0_374"/>
          <p:cNvSpPr/>
          <p:nvPr/>
        </p:nvSpPr>
        <p:spPr>
          <a:xfrm>
            <a:off x="1244756" y="869950"/>
            <a:ext cx="83535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The Timeline</a:t>
            </a:r>
            <a:endParaRPr b="0" i="0" sz="8000" u="none" cap="none" strike="noStrike">
              <a:solidFill>
                <a:schemeClr val="dk1"/>
              </a:solidFill>
              <a:latin typeface="Calibri"/>
              <a:ea typeface="Calibri"/>
              <a:cs typeface="Calibri"/>
              <a:sym typeface="Calibri"/>
            </a:endParaRPr>
          </a:p>
        </p:txBody>
      </p:sp>
      <p:pic>
        <p:nvPicPr>
          <p:cNvPr descr=" " id="412" name="Google Shape;412;g33b1f274371_0_374"/>
          <p:cNvPicPr preferRelativeResize="0"/>
          <p:nvPr/>
        </p:nvPicPr>
        <p:blipFill rotWithShape="1">
          <a:blip r:embed="rId5">
            <a:alphaModFix/>
          </a:blip>
          <a:srcRect b="0" l="0" r="0" t="0"/>
          <a:stretch/>
        </p:blipFill>
        <p:spPr>
          <a:xfrm>
            <a:off x="1574997" y="3124200"/>
            <a:ext cx="21237054" cy="8191500"/>
          </a:xfrm>
          <a:prstGeom prst="rect">
            <a:avLst/>
          </a:prstGeom>
          <a:noFill/>
          <a:ln>
            <a:noFill/>
          </a:ln>
        </p:spPr>
      </p:pic>
      <p:pic>
        <p:nvPicPr>
          <p:cNvPr descr=" " id="413" name="Google Shape;413;g33b1f274371_0_374"/>
          <p:cNvPicPr preferRelativeResize="0"/>
          <p:nvPr/>
        </p:nvPicPr>
        <p:blipFill rotWithShape="1">
          <a:blip r:embed="rId6">
            <a:alphaModFix/>
          </a:blip>
          <a:srcRect b="0" l="0" r="0" t="0"/>
          <a:stretch/>
        </p:blipFill>
        <p:spPr>
          <a:xfrm>
            <a:off x="4077210" y="5956300"/>
            <a:ext cx="38105" cy="2527300"/>
          </a:xfrm>
          <a:prstGeom prst="rect">
            <a:avLst/>
          </a:prstGeom>
          <a:noFill/>
          <a:ln>
            <a:noFill/>
          </a:ln>
        </p:spPr>
      </p:pic>
      <p:pic>
        <p:nvPicPr>
          <p:cNvPr descr=" " id="414" name="Google Shape;414;g33b1f274371_0_374"/>
          <p:cNvPicPr preferRelativeResize="0"/>
          <p:nvPr/>
        </p:nvPicPr>
        <p:blipFill rotWithShape="1">
          <a:blip r:embed="rId6">
            <a:alphaModFix/>
          </a:blip>
          <a:srcRect b="0" l="0" r="0" t="0"/>
          <a:stretch/>
        </p:blipFill>
        <p:spPr>
          <a:xfrm>
            <a:off x="9462683" y="5956300"/>
            <a:ext cx="38105" cy="2527300"/>
          </a:xfrm>
          <a:prstGeom prst="rect">
            <a:avLst/>
          </a:prstGeom>
          <a:noFill/>
          <a:ln>
            <a:noFill/>
          </a:ln>
        </p:spPr>
      </p:pic>
      <p:pic>
        <p:nvPicPr>
          <p:cNvPr descr=" " id="415" name="Google Shape;415;g33b1f274371_0_374"/>
          <p:cNvPicPr preferRelativeResize="0"/>
          <p:nvPr/>
        </p:nvPicPr>
        <p:blipFill rotWithShape="1">
          <a:blip r:embed="rId6">
            <a:alphaModFix/>
          </a:blip>
          <a:srcRect b="0" l="0" r="0" t="0"/>
          <a:stretch/>
        </p:blipFill>
        <p:spPr>
          <a:xfrm>
            <a:off x="14848156" y="5956300"/>
            <a:ext cx="38105" cy="2527300"/>
          </a:xfrm>
          <a:prstGeom prst="rect">
            <a:avLst/>
          </a:prstGeom>
          <a:noFill/>
          <a:ln>
            <a:noFill/>
          </a:ln>
        </p:spPr>
      </p:pic>
      <p:pic>
        <p:nvPicPr>
          <p:cNvPr descr=" " id="416" name="Google Shape;416;g33b1f274371_0_374"/>
          <p:cNvPicPr preferRelativeResize="0"/>
          <p:nvPr/>
        </p:nvPicPr>
        <p:blipFill rotWithShape="1">
          <a:blip r:embed="rId6">
            <a:alphaModFix/>
          </a:blip>
          <a:srcRect b="0" l="0" r="0" t="0"/>
          <a:stretch/>
        </p:blipFill>
        <p:spPr>
          <a:xfrm>
            <a:off x="20233629" y="5956300"/>
            <a:ext cx="38105" cy="2527300"/>
          </a:xfrm>
          <a:prstGeom prst="rect">
            <a:avLst/>
          </a:prstGeom>
          <a:noFill/>
          <a:ln>
            <a:noFill/>
          </a:ln>
        </p:spPr>
      </p:pic>
      <p:sp>
        <p:nvSpPr>
          <p:cNvPr id="417" name="Google Shape;417;g33b1f274371_0_374"/>
          <p:cNvSpPr/>
          <p:nvPr/>
        </p:nvSpPr>
        <p:spPr>
          <a:xfrm>
            <a:off x="1574997" y="6451600"/>
            <a:ext cx="21237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33b1f274371_0_374"/>
          <p:cNvSpPr/>
          <p:nvPr/>
        </p:nvSpPr>
        <p:spPr>
          <a:xfrm>
            <a:off x="1574997"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33b1f274371_0_374"/>
          <p:cNvSpPr/>
          <p:nvPr/>
        </p:nvSpPr>
        <p:spPr>
          <a:xfrm>
            <a:off x="2660983" y="6807200"/>
            <a:ext cx="3111900" cy="101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Shojumaru"/>
              <a:buNone/>
            </a:pPr>
            <a:r>
              <a:rPr b="0" i="0" lang="en-US" sz="4800" u="none" cap="none" strike="noStrike">
                <a:solidFill>
                  <a:srgbClr val="000000"/>
                </a:solidFill>
                <a:latin typeface="Shojumaru"/>
                <a:ea typeface="Shojumaru"/>
                <a:cs typeface="Shojumaru"/>
                <a:sym typeface="Shojumaru"/>
              </a:rPr>
              <a:t>Eclipse</a:t>
            </a:r>
            <a:endParaRPr b="0" i="0" sz="4800" u="none" cap="none" strike="noStrike">
              <a:solidFill>
                <a:schemeClr val="dk1"/>
              </a:solidFill>
              <a:latin typeface="Calibri"/>
              <a:ea typeface="Calibri"/>
              <a:cs typeface="Calibri"/>
              <a:sym typeface="Calibri"/>
            </a:endParaRPr>
          </a:p>
        </p:txBody>
      </p:sp>
      <p:sp>
        <p:nvSpPr>
          <p:cNvPr id="420" name="Google Shape;420;g33b1f274371_0_374"/>
          <p:cNvSpPr/>
          <p:nvPr/>
        </p:nvSpPr>
        <p:spPr>
          <a:xfrm>
            <a:off x="6655632"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1" name="Google Shape;421;g33b1f274371_0_374"/>
          <p:cNvPicPr preferRelativeResize="0"/>
          <p:nvPr/>
        </p:nvPicPr>
        <p:blipFill rotWithShape="1">
          <a:blip r:embed="rId7">
            <a:alphaModFix/>
          </a:blip>
          <a:srcRect b="0" l="0" r="0" t="0"/>
          <a:stretch/>
        </p:blipFill>
        <p:spPr>
          <a:xfrm>
            <a:off x="6655632" y="7175500"/>
            <a:ext cx="304838" cy="38100"/>
          </a:xfrm>
          <a:prstGeom prst="rect">
            <a:avLst/>
          </a:prstGeom>
          <a:noFill/>
          <a:ln>
            <a:noFill/>
          </a:ln>
        </p:spPr>
      </p:pic>
      <p:sp>
        <p:nvSpPr>
          <p:cNvPr id="422" name="Google Shape;422;g33b1f274371_0_374"/>
          <p:cNvSpPr/>
          <p:nvPr/>
        </p:nvSpPr>
        <p:spPr>
          <a:xfrm>
            <a:off x="6960470"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33b1f274371_0_374"/>
          <p:cNvSpPr/>
          <p:nvPr/>
        </p:nvSpPr>
        <p:spPr>
          <a:xfrm>
            <a:off x="8325891" y="6807200"/>
            <a:ext cx="2553000" cy="101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Shojumaru"/>
              <a:buNone/>
            </a:pPr>
            <a:r>
              <a:rPr b="0" i="0" lang="en-US" sz="4800" u="none" cap="none" strike="noStrike">
                <a:solidFill>
                  <a:srgbClr val="000000"/>
                </a:solidFill>
                <a:latin typeface="Shojumaru"/>
                <a:ea typeface="Shojumaru"/>
                <a:cs typeface="Shojumaru"/>
                <a:sym typeface="Shojumaru"/>
              </a:rPr>
              <a:t>Quest</a:t>
            </a:r>
            <a:endParaRPr b="0" i="0" sz="4800" u="none" cap="none" strike="noStrike">
              <a:solidFill>
                <a:schemeClr val="dk1"/>
              </a:solidFill>
              <a:latin typeface="Calibri"/>
              <a:ea typeface="Calibri"/>
              <a:cs typeface="Calibri"/>
              <a:sym typeface="Calibri"/>
            </a:endParaRPr>
          </a:p>
        </p:txBody>
      </p:sp>
      <p:sp>
        <p:nvSpPr>
          <p:cNvPr id="424" name="Google Shape;424;g33b1f274371_0_374"/>
          <p:cNvSpPr/>
          <p:nvPr/>
        </p:nvSpPr>
        <p:spPr>
          <a:xfrm>
            <a:off x="12041105"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5" name="Google Shape;425;g33b1f274371_0_374"/>
          <p:cNvPicPr preferRelativeResize="0"/>
          <p:nvPr/>
        </p:nvPicPr>
        <p:blipFill rotWithShape="1">
          <a:blip r:embed="rId7">
            <a:alphaModFix/>
          </a:blip>
          <a:srcRect b="0" l="0" r="0" t="0"/>
          <a:stretch/>
        </p:blipFill>
        <p:spPr>
          <a:xfrm>
            <a:off x="12041105" y="7175500"/>
            <a:ext cx="304838" cy="38100"/>
          </a:xfrm>
          <a:prstGeom prst="rect">
            <a:avLst/>
          </a:prstGeom>
          <a:noFill/>
          <a:ln>
            <a:noFill/>
          </a:ln>
        </p:spPr>
      </p:pic>
      <p:sp>
        <p:nvSpPr>
          <p:cNvPr id="426" name="Google Shape;426;g33b1f274371_0_374"/>
          <p:cNvSpPr/>
          <p:nvPr/>
        </p:nvSpPr>
        <p:spPr>
          <a:xfrm>
            <a:off x="12345943"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g33b1f274371_0_374"/>
          <p:cNvSpPr/>
          <p:nvPr/>
        </p:nvSpPr>
        <p:spPr>
          <a:xfrm>
            <a:off x="13666908" y="6807200"/>
            <a:ext cx="2641800" cy="101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Shojumaru"/>
              <a:buNone/>
            </a:pPr>
            <a:r>
              <a:rPr b="0" i="0" lang="en-US" sz="4800" u="none" cap="none" strike="noStrike">
                <a:solidFill>
                  <a:srgbClr val="000000"/>
                </a:solidFill>
                <a:latin typeface="Shojumaru"/>
                <a:ea typeface="Shojumaru"/>
                <a:cs typeface="Shojumaru"/>
                <a:sym typeface="Shojumaru"/>
              </a:rPr>
              <a:t>Found</a:t>
            </a:r>
            <a:endParaRPr b="0" i="0" sz="4800" u="none" cap="none" strike="noStrike">
              <a:solidFill>
                <a:schemeClr val="dk1"/>
              </a:solidFill>
              <a:latin typeface="Calibri"/>
              <a:ea typeface="Calibri"/>
              <a:cs typeface="Calibri"/>
              <a:sym typeface="Calibri"/>
            </a:endParaRPr>
          </a:p>
        </p:txBody>
      </p:sp>
      <p:sp>
        <p:nvSpPr>
          <p:cNvPr id="428" name="Google Shape;428;g33b1f274371_0_374"/>
          <p:cNvSpPr/>
          <p:nvPr/>
        </p:nvSpPr>
        <p:spPr>
          <a:xfrm>
            <a:off x="17426578"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9" name="Google Shape;429;g33b1f274371_0_374"/>
          <p:cNvPicPr preferRelativeResize="0"/>
          <p:nvPr/>
        </p:nvPicPr>
        <p:blipFill rotWithShape="1">
          <a:blip r:embed="rId7">
            <a:alphaModFix/>
          </a:blip>
          <a:srcRect b="0" l="0" r="0" t="0"/>
          <a:stretch/>
        </p:blipFill>
        <p:spPr>
          <a:xfrm>
            <a:off x="17426578" y="7175500"/>
            <a:ext cx="304838" cy="38100"/>
          </a:xfrm>
          <a:prstGeom prst="rect">
            <a:avLst/>
          </a:prstGeom>
          <a:noFill/>
          <a:ln>
            <a:noFill/>
          </a:ln>
        </p:spPr>
      </p:pic>
      <p:sp>
        <p:nvSpPr>
          <p:cNvPr id="430" name="Google Shape;430;g33b1f274371_0_374"/>
          <p:cNvSpPr/>
          <p:nvPr/>
        </p:nvSpPr>
        <p:spPr>
          <a:xfrm>
            <a:off x="17731416"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33b1f274371_0_374"/>
          <p:cNvSpPr/>
          <p:nvPr/>
        </p:nvSpPr>
        <p:spPr>
          <a:xfrm>
            <a:off x="18068008" y="6807200"/>
            <a:ext cx="4610700" cy="101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Shojumaru"/>
              <a:buNone/>
            </a:pPr>
            <a:r>
              <a:rPr b="0" i="0" lang="en-US" sz="4800" u="none" cap="none" strike="noStrike">
                <a:solidFill>
                  <a:srgbClr val="000000"/>
                </a:solidFill>
                <a:latin typeface="Shojumaru"/>
                <a:ea typeface="Shojumaru"/>
                <a:cs typeface="Shojumaru"/>
                <a:sym typeface="Shojumaru"/>
              </a:rPr>
              <a:t>Transform</a:t>
            </a:r>
            <a:endParaRPr b="0" i="0" sz="4800" u="none" cap="none" strike="noStrike">
              <a:solidFill>
                <a:schemeClr val="dk1"/>
              </a:solidFill>
              <a:latin typeface="Calibri"/>
              <a:ea typeface="Calibri"/>
              <a:cs typeface="Calibri"/>
              <a:sym typeface="Calibri"/>
            </a:endParaRPr>
          </a:p>
        </p:txBody>
      </p:sp>
      <p:pic>
        <p:nvPicPr>
          <p:cNvPr descr=" " id="432" name="Google Shape;432;g33b1f274371_0_374"/>
          <p:cNvPicPr preferRelativeResize="0"/>
          <p:nvPr/>
        </p:nvPicPr>
        <p:blipFill rotWithShape="1">
          <a:blip r:embed="rId8">
            <a:alphaModFix/>
          </a:blip>
          <a:srcRect b="0" l="0" r="0" t="0"/>
          <a:stretch/>
        </p:blipFill>
        <p:spPr>
          <a:xfrm>
            <a:off x="3238334" y="4229100"/>
            <a:ext cx="1746871" cy="1625600"/>
          </a:xfrm>
          <a:prstGeom prst="rect">
            <a:avLst/>
          </a:prstGeom>
          <a:noFill/>
          <a:ln>
            <a:noFill/>
          </a:ln>
        </p:spPr>
      </p:pic>
      <p:pic>
        <p:nvPicPr>
          <p:cNvPr descr=" " id="433" name="Google Shape;433;g33b1f274371_0_374"/>
          <p:cNvPicPr preferRelativeResize="0"/>
          <p:nvPr/>
        </p:nvPicPr>
        <p:blipFill rotWithShape="1">
          <a:blip r:embed="rId9">
            <a:alphaModFix/>
          </a:blip>
          <a:srcRect b="0" l="0" r="0" t="0"/>
          <a:stretch/>
        </p:blipFill>
        <p:spPr>
          <a:xfrm>
            <a:off x="8738692" y="8585200"/>
            <a:ext cx="1522057" cy="1625600"/>
          </a:xfrm>
          <a:prstGeom prst="rect">
            <a:avLst/>
          </a:prstGeom>
          <a:noFill/>
          <a:ln>
            <a:noFill/>
          </a:ln>
        </p:spPr>
      </p:pic>
      <p:pic>
        <p:nvPicPr>
          <p:cNvPr descr=" " id="434" name="Google Shape;434;g33b1f274371_0_374"/>
          <p:cNvPicPr preferRelativeResize="0"/>
          <p:nvPr/>
        </p:nvPicPr>
        <p:blipFill rotWithShape="1">
          <a:blip r:embed="rId10">
            <a:alphaModFix/>
          </a:blip>
          <a:srcRect b="0" l="0" r="0" t="0"/>
          <a:stretch/>
        </p:blipFill>
        <p:spPr>
          <a:xfrm>
            <a:off x="14027948" y="4229100"/>
            <a:ext cx="1704342" cy="1625600"/>
          </a:xfrm>
          <a:prstGeom prst="rect">
            <a:avLst/>
          </a:prstGeom>
          <a:noFill/>
          <a:ln>
            <a:noFill/>
          </a:ln>
        </p:spPr>
      </p:pic>
      <p:pic>
        <p:nvPicPr>
          <p:cNvPr descr=" " id="435" name="Google Shape;435;g33b1f274371_0_374"/>
          <p:cNvPicPr preferRelativeResize="0"/>
          <p:nvPr/>
        </p:nvPicPr>
        <p:blipFill rotWithShape="1">
          <a:blip r:embed="rId11">
            <a:alphaModFix/>
          </a:blip>
          <a:srcRect b="0" l="0" r="0" t="0"/>
          <a:stretch/>
        </p:blipFill>
        <p:spPr>
          <a:xfrm>
            <a:off x="19477711" y="8585200"/>
            <a:ext cx="1594930" cy="1625600"/>
          </a:xfrm>
          <a:prstGeom prst="rect">
            <a:avLst/>
          </a:prstGeom>
          <a:noFill/>
          <a:ln>
            <a:noFill/>
          </a:ln>
        </p:spPr>
      </p:pic>
      <p:sp>
        <p:nvSpPr>
          <p:cNvPr id="436" name="Google Shape;436;g33b1f274371_0_374"/>
          <p:cNvSpPr/>
          <p:nvPr/>
        </p:nvSpPr>
        <p:spPr>
          <a:xfrm>
            <a:off x="1574997" y="8566150"/>
            <a:ext cx="5080500" cy="29718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33b1f274371_0_374"/>
          <p:cNvSpPr/>
          <p:nvPr/>
        </p:nvSpPr>
        <p:spPr>
          <a:xfrm>
            <a:off x="1981448" y="8870950"/>
            <a:ext cx="4267800" cy="236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33b1f274371_0_374"/>
          <p:cNvSpPr/>
          <p:nvPr/>
        </p:nvSpPr>
        <p:spPr>
          <a:xfrm>
            <a:off x="1879835" y="8870950"/>
            <a:ext cx="44709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April</a:t>
            </a:r>
            <a:endParaRPr b="0" i="0" sz="4800" u="none" cap="none" strike="noStrike">
              <a:solidFill>
                <a:schemeClr val="dk1"/>
              </a:solidFill>
              <a:latin typeface="Calibri"/>
              <a:ea typeface="Calibri"/>
              <a:cs typeface="Calibri"/>
              <a:sym typeface="Calibri"/>
            </a:endParaRPr>
          </a:p>
        </p:txBody>
      </p:sp>
      <p:sp>
        <p:nvSpPr>
          <p:cNvPr id="439" name="Google Shape;439;g33b1f274371_0_374"/>
          <p:cNvSpPr/>
          <p:nvPr/>
        </p:nvSpPr>
        <p:spPr>
          <a:xfrm>
            <a:off x="1913706" y="978535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Eclipse, quest for artifact, volcano disaster</a:t>
            </a:r>
            <a:endParaRPr b="0" i="0" sz="3200" u="none" cap="none" strike="noStrike">
              <a:solidFill>
                <a:schemeClr val="dk1"/>
              </a:solidFill>
              <a:latin typeface="Calibri"/>
              <a:ea typeface="Calibri"/>
              <a:cs typeface="Calibri"/>
              <a:sym typeface="Calibri"/>
            </a:endParaRPr>
          </a:p>
        </p:txBody>
      </p:sp>
      <p:sp>
        <p:nvSpPr>
          <p:cNvPr id="440" name="Google Shape;440;g33b1f274371_0_374"/>
          <p:cNvSpPr/>
          <p:nvPr/>
        </p:nvSpPr>
        <p:spPr>
          <a:xfrm>
            <a:off x="6960470" y="2901950"/>
            <a:ext cx="5080500" cy="29718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33b1f274371_0_374"/>
          <p:cNvSpPr/>
          <p:nvPr/>
        </p:nvSpPr>
        <p:spPr>
          <a:xfrm>
            <a:off x="7366921" y="3206750"/>
            <a:ext cx="4267800" cy="236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33b1f274371_0_374"/>
          <p:cNvSpPr/>
          <p:nvPr/>
        </p:nvSpPr>
        <p:spPr>
          <a:xfrm>
            <a:off x="7265308" y="3206750"/>
            <a:ext cx="44709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May</a:t>
            </a:r>
            <a:endParaRPr b="0" i="0" sz="4800" u="none" cap="none" strike="noStrike">
              <a:solidFill>
                <a:schemeClr val="dk1"/>
              </a:solidFill>
              <a:latin typeface="Calibri"/>
              <a:ea typeface="Calibri"/>
              <a:cs typeface="Calibri"/>
              <a:sym typeface="Calibri"/>
            </a:endParaRPr>
          </a:p>
        </p:txBody>
      </p:sp>
      <p:sp>
        <p:nvSpPr>
          <p:cNvPr id="443" name="Google Shape;443;g33b1f274371_0_374"/>
          <p:cNvSpPr/>
          <p:nvPr/>
        </p:nvSpPr>
        <p:spPr>
          <a:xfrm>
            <a:off x="7299179" y="412115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Shimmering City, conquest, Unicorn Crystal</a:t>
            </a:r>
            <a:endParaRPr b="0" i="0" sz="3200" u="none" cap="none" strike="noStrike">
              <a:solidFill>
                <a:schemeClr val="dk1"/>
              </a:solidFill>
              <a:latin typeface="Calibri"/>
              <a:ea typeface="Calibri"/>
              <a:cs typeface="Calibri"/>
              <a:sym typeface="Calibri"/>
            </a:endParaRPr>
          </a:p>
        </p:txBody>
      </p:sp>
      <p:sp>
        <p:nvSpPr>
          <p:cNvPr id="444" name="Google Shape;444;g33b1f274371_0_374"/>
          <p:cNvSpPr/>
          <p:nvPr/>
        </p:nvSpPr>
        <p:spPr>
          <a:xfrm>
            <a:off x="12345943" y="8566150"/>
            <a:ext cx="5080500" cy="29718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g33b1f274371_0_374"/>
          <p:cNvSpPr/>
          <p:nvPr/>
        </p:nvSpPr>
        <p:spPr>
          <a:xfrm>
            <a:off x="12752394" y="8870950"/>
            <a:ext cx="4267800" cy="236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33b1f274371_0_374"/>
          <p:cNvSpPr/>
          <p:nvPr/>
        </p:nvSpPr>
        <p:spPr>
          <a:xfrm>
            <a:off x="12650781" y="8870950"/>
            <a:ext cx="44709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June</a:t>
            </a:r>
            <a:endParaRPr b="0" i="0" sz="4800" u="none" cap="none" strike="noStrike">
              <a:solidFill>
                <a:schemeClr val="dk1"/>
              </a:solidFill>
              <a:latin typeface="Calibri"/>
              <a:ea typeface="Calibri"/>
              <a:cs typeface="Calibri"/>
              <a:sym typeface="Calibri"/>
            </a:endParaRPr>
          </a:p>
        </p:txBody>
      </p:sp>
      <p:sp>
        <p:nvSpPr>
          <p:cNvPr id="447" name="Google Shape;447;g33b1f274371_0_374"/>
          <p:cNvSpPr/>
          <p:nvPr/>
        </p:nvSpPr>
        <p:spPr>
          <a:xfrm>
            <a:off x="12684652" y="978535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War, curse from artifact, magic discovery</a:t>
            </a:r>
            <a:endParaRPr b="0" i="0" sz="3200" u="none" cap="none" strike="noStrike">
              <a:solidFill>
                <a:schemeClr val="dk1"/>
              </a:solidFill>
              <a:latin typeface="Calibri"/>
              <a:ea typeface="Calibri"/>
              <a:cs typeface="Calibri"/>
              <a:sym typeface="Calibri"/>
            </a:endParaRPr>
          </a:p>
        </p:txBody>
      </p:sp>
      <p:sp>
        <p:nvSpPr>
          <p:cNvPr id="448" name="Google Shape;448;g33b1f274371_0_374"/>
          <p:cNvSpPr/>
          <p:nvPr/>
        </p:nvSpPr>
        <p:spPr>
          <a:xfrm>
            <a:off x="17731416" y="2901950"/>
            <a:ext cx="5080500" cy="29718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g33b1f274371_0_374"/>
          <p:cNvSpPr/>
          <p:nvPr/>
        </p:nvSpPr>
        <p:spPr>
          <a:xfrm>
            <a:off x="18137867" y="3206750"/>
            <a:ext cx="4267800" cy="236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33b1f274371_0_374"/>
          <p:cNvSpPr/>
          <p:nvPr/>
        </p:nvSpPr>
        <p:spPr>
          <a:xfrm>
            <a:off x="18036254" y="3206750"/>
            <a:ext cx="44709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July</a:t>
            </a:r>
            <a:endParaRPr b="0" i="0" sz="4800" u="none" cap="none" strike="noStrike">
              <a:solidFill>
                <a:schemeClr val="dk1"/>
              </a:solidFill>
              <a:latin typeface="Calibri"/>
              <a:ea typeface="Calibri"/>
              <a:cs typeface="Calibri"/>
              <a:sym typeface="Calibri"/>
            </a:endParaRPr>
          </a:p>
        </p:txBody>
      </p:sp>
      <p:sp>
        <p:nvSpPr>
          <p:cNvPr id="451" name="Google Shape;451;g33b1f274371_0_374"/>
          <p:cNvSpPr/>
          <p:nvPr/>
        </p:nvSpPr>
        <p:spPr>
          <a:xfrm>
            <a:off x="18070125" y="412115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Kingdom invaded, betrayal, brave hero's festival</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26" name="Shape 26"/>
        <p:cNvGrpSpPr/>
        <p:nvPr/>
      </p:nvGrpSpPr>
      <p:grpSpPr>
        <a:xfrm>
          <a:off x="0" y="0"/>
          <a:ext cx="0" cy="0"/>
          <a:chOff x="0" y="0"/>
          <a:chExt cx="0" cy="0"/>
        </a:xfrm>
      </p:grpSpPr>
      <p:pic>
        <p:nvPicPr>
          <p:cNvPr descr=" " id="27" name="Google Shape;27;g33b1f274371_0_10"/>
          <p:cNvPicPr preferRelativeResize="0"/>
          <p:nvPr/>
        </p:nvPicPr>
        <p:blipFill rotWithShape="1">
          <a:blip r:embed="rId3">
            <a:alphaModFix/>
          </a:blip>
          <a:srcRect b="0" l="0" r="0" t="0"/>
          <a:stretch/>
        </p:blipFill>
        <p:spPr>
          <a:xfrm>
            <a:off x="0" y="6172200"/>
            <a:ext cx="32818189" cy="9970551"/>
          </a:xfrm>
          <a:prstGeom prst="rect">
            <a:avLst/>
          </a:prstGeom>
          <a:noFill/>
          <a:ln>
            <a:noFill/>
          </a:ln>
        </p:spPr>
      </p:pic>
      <p:pic>
        <p:nvPicPr>
          <p:cNvPr descr=" " id="28" name="Google Shape;28;g33b1f274371_0_10"/>
          <p:cNvPicPr preferRelativeResize="0"/>
          <p:nvPr/>
        </p:nvPicPr>
        <p:blipFill rotWithShape="1">
          <a:blip r:embed="rId4">
            <a:alphaModFix/>
          </a:blip>
          <a:srcRect b="0" l="0" r="0" t="0"/>
          <a:stretch/>
        </p:blipFill>
        <p:spPr>
          <a:xfrm>
            <a:off x="-9538892" y="-3797300"/>
            <a:ext cx="32818189" cy="9970551"/>
          </a:xfrm>
          <a:prstGeom prst="rect">
            <a:avLst/>
          </a:prstGeom>
          <a:noFill/>
          <a:ln>
            <a:noFill/>
          </a:ln>
        </p:spPr>
      </p:pic>
      <p:sp>
        <p:nvSpPr>
          <p:cNvPr id="29" name="Google Shape;29;g33b1f274371_0_1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 name="Google Shape;30;g33b1f274371_0_1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1" name="Google Shape;31;g33b1f274371_0_10"/>
          <p:cNvSpPr/>
          <p:nvPr/>
        </p:nvSpPr>
        <p:spPr>
          <a:xfrm>
            <a:off x="7595549" y="3924300"/>
            <a:ext cx="9750600" cy="270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12800"/>
              <a:buFont typeface="Shojumaru"/>
              <a:buNone/>
            </a:pPr>
            <a:r>
              <a:rPr b="0" i="0" lang="en-US" sz="12800" u="none" cap="none" strike="noStrike">
                <a:solidFill>
                  <a:srgbClr val="F8D343"/>
                </a:solidFill>
                <a:latin typeface="Shojumaru"/>
                <a:ea typeface="Shojumaru"/>
                <a:cs typeface="Shojumaru"/>
                <a:sym typeface="Shojumaru"/>
              </a:rPr>
              <a:t>Welcome</a:t>
            </a:r>
            <a:endParaRPr b="0" i="0" sz="12800" u="none" cap="none" strike="noStrike">
              <a:solidFill>
                <a:schemeClr val="dk1"/>
              </a:solidFill>
              <a:latin typeface="Calibri"/>
              <a:ea typeface="Calibri"/>
              <a:cs typeface="Calibri"/>
              <a:sym typeface="Calibri"/>
            </a:endParaRPr>
          </a:p>
        </p:txBody>
      </p:sp>
      <p:sp>
        <p:nvSpPr>
          <p:cNvPr id="32" name="Google Shape;32;g33b1f274371_0_10"/>
          <p:cNvSpPr/>
          <p:nvPr/>
        </p:nvSpPr>
        <p:spPr>
          <a:xfrm>
            <a:off x="5000192" y="6921500"/>
            <a:ext cx="14399400" cy="206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456" name="Shape 456"/>
        <p:cNvGrpSpPr/>
        <p:nvPr/>
      </p:nvGrpSpPr>
      <p:grpSpPr>
        <a:xfrm>
          <a:off x="0" y="0"/>
          <a:ext cx="0" cy="0"/>
          <a:chOff x="0" y="0"/>
          <a:chExt cx="0" cy="0"/>
        </a:xfrm>
      </p:grpSpPr>
      <p:pic>
        <p:nvPicPr>
          <p:cNvPr descr=" " id="457" name="Google Shape;457;g33b1f274371_0_422"/>
          <p:cNvPicPr preferRelativeResize="0"/>
          <p:nvPr/>
        </p:nvPicPr>
        <p:blipFill rotWithShape="1">
          <a:blip r:embed="rId3">
            <a:alphaModFix/>
          </a:blip>
          <a:srcRect b="0" l="0" r="0" t="0"/>
          <a:stretch/>
        </p:blipFill>
        <p:spPr>
          <a:xfrm>
            <a:off x="-6223778" y="2844800"/>
            <a:ext cx="41084828" cy="14064629"/>
          </a:xfrm>
          <a:prstGeom prst="rect">
            <a:avLst/>
          </a:prstGeom>
          <a:noFill/>
          <a:ln>
            <a:noFill/>
          </a:ln>
        </p:spPr>
      </p:pic>
      <p:sp>
        <p:nvSpPr>
          <p:cNvPr id="458" name="Google Shape;458;g33b1f274371_0_4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9" name="Google Shape;459;g33b1f274371_0_42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60" name="Google Shape;460;g33b1f274371_0_422"/>
          <p:cNvSpPr/>
          <p:nvPr/>
        </p:nvSpPr>
        <p:spPr>
          <a:xfrm>
            <a:off x="9075284" y="1498600"/>
            <a:ext cx="65751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Our Team</a:t>
            </a:r>
            <a:endParaRPr b="0" i="0" sz="8000" u="none" cap="none" strike="noStrike">
              <a:solidFill>
                <a:schemeClr val="dk1"/>
              </a:solidFill>
              <a:latin typeface="Calibri"/>
              <a:ea typeface="Calibri"/>
              <a:cs typeface="Calibri"/>
              <a:sym typeface="Calibri"/>
            </a:endParaRPr>
          </a:p>
        </p:txBody>
      </p:sp>
      <p:sp>
        <p:nvSpPr>
          <p:cNvPr id="461" name="Google Shape;461;g33b1f274371_0_422"/>
          <p:cNvSpPr/>
          <p:nvPr/>
        </p:nvSpPr>
        <p:spPr>
          <a:xfrm>
            <a:off x="2070359" y="3937000"/>
            <a:ext cx="6096900" cy="774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2" name="Google Shape;462;g33b1f274371_0_422"/>
          <p:cNvPicPr preferRelativeResize="0"/>
          <p:nvPr/>
        </p:nvPicPr>
        <p:blipFill rotWithShape="1">
          <a:blip r:embed="rId5">
            <a:alphaModFix/>
          </a:blip>
          <a:srcRect b="0" l="0" r="0" t="0"/>
          <a:stretch/>
        </p:blipFill>
        <p:spPr>
          <a:xfrm>
            <a:off x="2070359" y="3937000"/>
            <a:ext cx="6096762" cy="6096000"/>
          </a:xfrm>
          <a:prstGeom prst="rect">
            <a:avLst/>
          </a:prstGeom>
          <a:noFill/>
          <a:ln>
            <a:noFill/>
          </a:ln>
        </p:spPr>
      </p:pic>
      <p:sp>
        <p:nvSpPr>
          <p:cNvPr id="463" name="Google Shape;463;g33b1f274371_0_422"/>
          <p:cNvSpPr/>
          <p:nvPr/>
        </p:nvSpPr>
        <p:spPr>
          <a:xfrm>
            <a:off x="2070359" y="102362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33b1f274371_0_422"/>
          <p:cNvSpPr/>
          <p:nvPr/>
        </p:nvSpPr>
        <p:spPr>
          <a:xfrm>
            <a:off x="2070359" y="102362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33b1f274371_0_422"/>
          <p:cNvSpPr/>
          <p:nvPr/>
        </p:nvSpPr>
        <p:spPr>
          <a:xfrm>
            <a:off x="1968746" y="10236200"/>
            <a:ext cx="63000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Eldruin</a:t>
            </a:r>
            <a:endParaRPr b="0" i="0" sz="4800" u="none" cap="none" strike="noStrike">
              <a:solidFill>
                <a:schemeClr val="dk1"/>
              </a:solidFill>
              <a:latin typeface="Calibri"/>
              <a:ea typeface="Calibri"/>
              <a:cs typeface="Calibri"/>
              <a:sym typeface="Calibri"/>
            </a:endParaRPr>
          </a:p>
        </p:txBody>
      </p:sp>
      <p:sp>
        <p:nvSpPr>
          <p:cNvPr id="466" name="Google Shape;466;g33b1f274371_0_422"/>
          <p:cNvSpPr/>
          <p:nvPr/>
        </p:nvSpPr>
        <p:spPr>
          <a:xfrm>
            <a:off x="2002617" y="112014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Fire Mage</a:t>
            </a:r>
            <a:endParaRPr b="0" i="0" sz="3200" u="none" cap="none" strike="noStrike">
              <a:solidFill>
                <a:schemeClr val="dk1"/>
              </a:solidFill>
              <a:latin typeface="Calibri"/>
              <a:ea typeface="Calibri"/>
              <a:cs typeface="Calibri"/>
              <a:sym typeface="Calibri"/>
            </a:endParaRPr>
          </a:p>
        </p:txBody>
      </p:sp>
      <p:sp>
        <p:nvSpPr>
          <p:cNvPr id="467" name="Google Shape;467;g33b1f274371_0_422"/>
          <p:cNvSpPr/>
          <p:nvPr/>
        </p:nvSpPr>
        <p:spPr>
          <a:xfrm>
            <a:off x="9145143" y="3937000"/>
            <a:ext cx="6096900" cy="774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8" name="Google Shape;468;g33b1f274371_0_422"/>
          <p:cNvPicPr preferRelativeResize="0"/>
          <p:nvPr/>
        </p:nvPicPr>
        <p:blipFill rotWithShape="1">
          <a:blip r:embed="rId6">
            <a:alphaModFix/>
          </a:blip>
          <a:srcRect b="0" l="0" r="0" t="0"/>
          <a:stretch/>
        </p:blipFill>
        <p:spPr>
          <a:xfrm>
            <a:off x="9145143" y="3937000"/>
            <a:ext cx="6096762" cy="6096000"/>
          </a:xfrm>
          <a:prstGeom prst="rect">
            <a:avLst/>
          </a:prstGeom>
          <a:noFill/>
          <a:ln>
            <a:noFill/>
          </a:ln>
        </p:spPr>
      </p:pic>
      <p:sp>
        <p:nvSpPr>
          <p:cNvPr id="469" name="Google Shape;469;g33b1f274371_0_422"/>
          <p:cNvSpPr/>
          <p:nvPr/>
        </p:nvSpPr>
        <p:spPr>
          <a:xfrm>
            <a:off x="9145143" y="102362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33b1f274371_0_422"/>
          <p:cNvSpPr/>
          <p:nvPr/>
        </p:nvSpPr>
        <p:spPr>
          <a:xfrm>
            <a:off x="9145143" y="102362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33b1f274371_0_422"/>
          <p:cNvSpPr/>
          <p:nvPr/>
        </p:nvSpPr>
        <p:spPr>
          <a:xfrm>
            <a:off x="9043530" y="10236200"/>
            <a:ext cx="63000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Elementalen</a:t>
            </a:r>
            <a:endParaRPr b="0" i="0" sz="4800" u="none" cap="none" strike="noStrike">
              <a:solidFill>
                <a:schemeClr val="dk1"/>
              </a:solidFill>
              <a:latin typeface="Calibri"/>
              <a:ea typeface="Calibri"/>
              <a:cs typeface="Calibri"/>
              <a:sym typeface="Calibri"/>
            </a:endParaRPr>
          </a:p>
        </p:txBody>
      </p:sp>
      <p:sp>
        <p:nvSpPr>
          <p:cNvPr id="472" name="Google Shape;472;g33b1f274371_0_422"/>
          <p:cNvSpPr/>
          <p:nvPr/>
        </p:nvSpPr>
        <p:spPr>
          <a:xfrm>
            <a:off x="9077401" y="112014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Guardian</a:t>
            </a:r>
            <a:endParaRPr b="0" i="0" sz="3200" u="none" cap="none" strike="noStrike">
              <a:solidFill>
                <a:schemeClr val="dk1"/>
              </a:solidFill>
              <a:latin typeface="Calibri"/>
              <a:ea typeface="Calibri"/>
              <a:cs typeface="Calibri"/>
              <a:sym typeface="Calibri"/>
            </a:endParaRPr>
          </a:p>
        </p:txBody>
      </p:sp>
      <p:sp>
        <p:nvSpPr>
          <p:cNvPr id="473" name="Google Shape;473;g33b1f274371_0_422"/>
          <p:cNvSpPr/>
          <p:nvPr/>
        </p:nvSpPr>
        <p:spPr>
          <a:xfrm>
            <a:off x="16219927" y="3937000"/>
            <a:ext cx="6096900" cy="774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4" name="Google Shape;474;g33b1f274371_0_422"/>
          <p:cNvPicPr preferRelativeResize="0"/>
          <p:nvPr/>
        </p:nvPicPr>
        <p:blipFill rotWithShape="1">
          <a:blip r:embed="rId7">
            <a:alphaModFix/>
          </a:blip>
          <a:srcRect b="0" l="0" r="0" t="0"/>
          <a:stretch/>
        </p:blipFill>
        <p:spPr>
          <a:xfrm>
            <a:off x="16219927" y="3937000"/>
            <a:ext cx="6096762" cy="6096000"/>
          </a:xfrm>
          <a:prstGeom prst="rect">
            <a:avLst/>
          </a:prstGeom>
          <a:noFill/>
          <a:ln>
            <a:noFill/>
          </a:ln>
        </p:spPr>
      </p:pic>
      <p:sp>
        <p:nvSpPr>
          <p:cNvPr id="475" name="Google Shape;475;g33b1f274371_0_422"/>
          <p:cNvSpPr/>
          <p:nvPr/>
        </p:nvSpPr>
        <p:spPr>
          <a:xfrm>
            <a:off x="16219927" y="102362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33b1f274371_0_422"/>
          <p:cNvSpPr/>
          <p:nvPr/>
        </p:nvSpPr>
        <p:spPr>
          <a:xfrm>
            <a:off x="16219927" y="102362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33b1f274371_0_422"/>
          <p:cNvSpPr/>
          <p:nvPr/>
        </p:nvSpPr>
        <p:spPr>
          <a:xfrm>
            <a:off x="16118315" y="10236200"/>
            <a:ext cx="63000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Lunaria</a:t>
            </a:r>
            <a:endParaRPr b="0" i="0" sz="4800" u="none" cap="none" strike="noStrike">
              <a:solidFill>
                <a:schemeClr val="dk1"/>
              </a:solidFill>
              <a:latin typeface="Calibri"/>
              <a:ea typeface="Calibri"/>
              <a:cs typeface="Calibri"/>
              <a:sym typeface="Calibri"/>
            </a:endParaRPr>
          </a:p>
        </p:txBody>
      </p:sp>
      <p:sp>
        <p:nvSpPr>
          <p:cNvPr id="478" name="Google Shape;478;g33b1f274371_0_422"/>
          <p:cNvSpPr/>
          <p:nvPr/>
        </p:nvSpPr>
        <p:spPr>
          <a:xfrm>
            <a:off x="16152185" y="112014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483" name="Shape 483"/>
        <p:cNvGrpSpPr/>
        <p:nvPr/>
      </p:nvGrpSpPr>
      <p:grpSpPr>
        <a:xfrm>
          <a:off x="0" y="0"/>
          <a:ext cx="0" cy="0"/>
          <a:chOff x="0" y="0"/>
          <a:chExt cx="0" cy="0"/>
        </a:xfrm>
      </p:grpSpPr>
      <p:pic>
        <p:nvPicPr>
          <p:cNvPr descr=" " id="484" name="Google Shape;484;g33b1f274371_0_448"/>
          <p:cNvPicPr preferRelativeResize="0"/>
          <p:nvPr/>
        </p:nvPicPr>
        <p:blipFill rotWithShape="1">
          <a:blip r:embed="rId3">
            <a:alphaModFix/>
          </a:blip>
          <a:srcRect b="0" l="0" r="0" t="0"/>
          <a:stretch/>
        </p:blipFill>
        <p:spPr>
          <a:xfrm>
            <a:off x="-6058657" y="0"/>
            <a:ext cx="22126540" cy="23734291"/>
          </a:xfrm>
          <a:prstGeom prst="rect">
            <a:avLst/>
          </a:prstGeom>
          <a:noFill/>
          <a:ln>
            <a:noFill/>
          </a:ln>
        </p:spPr>
      </p:pic>
      <p:pic>
        <p:nvPicPr>
          <p:cNvPr descr=" " id="485" name="Google Shape;485;g33b1f274371_0_448"/>
          <p:cNvPicPr preferRelativeResize="0"/>
          <p:nvPr/>
        </p:nvPicPr>
        <p:blipFill rotWithShape="1">
          <a:blip r:embed="rId3">
            <a:alphaModFix/>
          </a:blip>
          <a:srcRect b="0" l="0" r="0" t="0"/>
          <a:stretch/>
        </p:blipFill>
        <p:spPr>
          <a:xfrm>
            <a:off x="16829603" y="-3670300"/>
            <a:ext cx="22126540" cy="23734291"/>
          </a:xfrm>
          <a:prstGeom prst="rect">
            <a:avLst/>
          </a:prstGeom>
          <a:noFill/>
          <a:ln>
            <a:noFill/>
          </a:ln>
        </p:spPr>
      </p:pic>
      <p:sp>
        <p:nvSpPr>
          <p:cNvPr id="486" name="Google Shape;486;g33b1f274371_0_44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7" name="Google Shape;487;g33b1f274371_0_44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488" name="Google Shape;488;g33b1f274371_0_448"/>
          <p:cNvPicPr preferRelativeResize="0"/>
          <p:nvPr/>
        </p:nvPicPr>
        <p:blipFill rotWithShape="1">
          <a:blip r:embed="rId5">
            <a:alphaModFix/>
          </a:blip>
          <a:srcRect b="0" l="0" r="0" t="0"/>
          <a:stretch/>
        </p:blipFill>
        <p:spPr>
          <a:xfrm>
            <a:off x="0" y="2743200"/>
            <a:ext cx="9831029" cy="9144000"/>
          </a:xfrm>
          <a:prstGeom prst="rect">
            <a:avLst/>
          </a:prstGeom>
          <a:noFill/>
          <a:ln>
            <a:noFill/>
          </a:ln>
        </p:spPr>
      </p:pic>
      <p:sp>
        <p:nvSpPr>
          <p:cNvPr id="489" name="Google Shape;489;g33b1f274371_0_448"/>
          <p:cNvSpPr/>
          <p:nvPr/>
        </p:nvSpPr>
        <p:spPr>
          <a:xfrm>
            <a:off x="9272159" y="2184400"/>
            <a:ext cx="3251700" cy="1026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33b1f274371_0_448"/>
          <p:cNvSpPr/>
          <p:nvPr/>
        </p:nvSpPr>
        <p:spPr>
          <a:xfrm>
            <a:off x="9272159" y="2184400"/>
            <a:ext cx="32517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33b1f274371_0_448"/>
          <p:cNvSpPr/>
          <p:nvPr/>
        </p:nvSpPr>
        <p:spPr>
          <a:xfrm>
            <a:off x="9272159" y="2184400"/>
            <a:ext cx="35904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hojumaru"/>
              <a:buNone/>
            </a:pPr>
            <a:r>
              <a:rPr b="0" i="0" lang="en-US" sz="8000" u="none" cap="none" strike="noStrike">
                <a:solidFill>
                  <a:srgbClr val="FFFFFF"/>
                </a:solidFill>
                <a:latin typeface="Shojumaru"/>
                <a:ea typeface="Shojumaru"/>
                <a:cs typeface="Shojumaru"/>
                <a:sym typeface="Shojumaru"/>
              </a:rPr>
              <a:t>2023</a:t>
            </a:r>
            <a:endParaRPr b="0" i="0" sz="8000" u="none" cap="none" strike="noStrike">
              <a:solidFill>
                <a:schemeClr val="dk1"/>
              </a:solidFill>
              <a:latin typeface="Calibri"/>
              <a:ea typeface="Calibri"/>
              <a:cs typeface="Calibri"/>
              <a:sym typeface="Calibri"/>
            </a:endParaRPr>
          </a:p>
        </p:txBody>
      </p:sp>
      <p:pic>
        <p:nvPicPr>
          <p:cNvPr descr=" " id="492" name="Google Shape;492;g33b1f274371_0_448"/>
          <p:cNvPicPr preferRelativeResize="0"/>
          <p:nvPr/>
        </p:nvPicPr>
        <p:blipFill rotWithShape="1">
          <a:blip r:embed="rId6">
            <a:alphaModFix/>
          </a:blip>
          <a:srcRect b="0" l="0" r="0" t="0"/>
          <a:stretch/>
        </p:blipFill>
        <p:spPr>
          <a:xfrm>
            <a:off x="10859857" y="3530600"/>
            <a:ext cx="38105" cy="1625600"/>
          </a:xfrm>
          <a:prstGeom prst="rect">
            <a:avLst/>
          </a:prstGeom>
          <a:noFill/>
          <a:ln>
            <a:noFill/>
          </a:ln>
        </p:spPr>
      </p:pic>
      <p:sp>
        <p:nvSpPr>
          <p:cNvPr id="493" name="Google Shape;493;g33b1f274371_0_448"/>
          <p:cNvSpPr/>
          <p:nvPr/>
        </p:nvSpPr>
        <p:spPr>
          <a:xfrm>
            <a:off x="9272159" y="5156200"/>
            <a:ext cx="32517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33b1f274371_0_448"/>
          <p:cNvSpPr/>
          <p:nvPr/>
        </p:nvSpPr>
        <p:spPr>
          <a:xfrm>
            <a:off x="9272159" y="5156200"/>
            <a:ext cx="35904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hojumaru"/>
              <a:buNone/>
            </a:pPr>
            <a:r>
              <a:rPr b="0" i="0" lang="en-US" sz="8000" u="none" cap="none" strike="noStrike">
                <a:solidFill>
                  <a:srgbClr val="FFFFFF"/>
                </a:solidFill>
                <a:latin typeface="Shojumaru"/>
                <a:ea typeface="Shojumaru"/>
                <a:cs typeface="Shojumaru"/>
                <a:sym typeface="Shojumaru"/>
              </a:rPr>
              <a:t>2024</a:t>
            </a:r>
            <a:endParaRPr b="0" i="0" sz="8000" u="none" cap="none" strike="noStrike">
              <a:solidFill>
                <a:schemeClr val="dk1"/>
              </a:solidFill>
              <a:latin typeface="Calibri"/>
              <a:ea typeface="Calibri"/>
              <a:cs typeface="Calibri"/>
              <a:sym typeface="Calibri"/>
            </a:endParaRPr>
          </a:p>
        </p:txBody>
      </p:sp>
      <p:pic>
        <p:nvPicPr>
          <p:cNvPr descr=" " id="495" name="Google Shape;495;g33b1f274371_0_448"/>
          <p:cNvPicPr preferRelativeResize="0"/>
          <p:nvPr/>
        </p:nvPicPr>
        <p:blipFill rotWithShape="1">
          <a:blip r:embed="rId6">
            <a:alphaModFix/>
          </a:blip>
          <a:srcRect b="0" l="0" r="0" t="0"/>
          <a:stretch/>
        </p:blipFill>
        <p:spPr>
          <a:xfrm>
            <a:off x="10859857" y="6502400"/>
            <a:ext cx="38105" cy="1625600"/>
          </a:xfrm>
          <a:prstGeom prst="rect">
            <a:avLst/>
          </a:prstGeom>
          <a:noFill/>
          <a:ln>
            <a:noFill/>
          </a:ln>
        </p:spPr>
      </p:pic>
      <p:sp>
        <p:nvSpPr>
          <p:cNvPr id="496" name="Google Shape;496;g33b1f274371_0_448"/>
          <p:cNvSpPr/>
          <p:nvPr/>
        </p:nvSpPr>
        <p:spPr>
          <a:xfrm>
            <a:off x="9272159" y="8128000"/>
            <a:ext cx="32517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33b1f274371_0_448"/>
          <p:cNvSpPr/>
          <p:nvPr/>
        </p:nvSpPr>
        <p:spPr>
          <a:xfrm>
            <a:off x="9272159" y="8128000"/>
            <a:ext cx="35904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hojumaru"/>
              <a:buNone/>
            </a:pPr>
            <a:r>
              <a:rPr b="0" i="0" lang="en-US" sz="8000" u="none" cap="none" strike="noStrike">
                <a:solidFill>
                  <a:srgbClr val="FFFFFF"/>
                </a:solidFill>
                <a:latin typeface="Shojumaru"/>
                <a:ea typeface="Shojumaru"/>
                <a:cs typeface="Shojumaru"/>
                <a:sym typeface="Shojumaru"/>
              </a:rPr>
              <a:t>2025</a:t>
            </a:r>
            <a:endParaRPr b="0" i="0" sz="8000" u="none" cap="none" strike="noStrike">
              <a:solidFill>
                <a:schemeClr val="dk1"/>
              </a:solidFill>
              <a:latin typeface="Calibri"/>
              <a:ea typeface="Calibri"/>
              <a:cs typeface="Calibri"/>
              <a:sym typeface="Calibri"/>
            </a:endParaRPr>
          </a:p>
        </p:txBody>
      </p:sp>
      <p:pic>
        <p:nvPicPr>
          <p:cNvPr descr=" " id="498" name="Google Shape;498;g33b1f274371_0_448"/>
          <p:cNvPicPr preferRelativeResize="0"/>
          <p:nvPr/>
        </p:nvPicPr>
        <p:blipFill rotWithShape="1">
          <a:blip r:embed="rId6">
            <a:alphaModFix/>
          </a:blip>
          <a:srcRect b="0" l="0" r="0" t="0"/>
          <a:stretch/>
        </p:blipFill>
        <p:spPr>
          <a:xfrm>
            <a:off x="10859857" y="9474200"/>
            <a:ext cx="38105" cy="1625600"/>
          </a:xfrm>
          <a:prstGeom prst="rect">
            <a:avLst/>
          </a:prstGeom>
          <a:noFill/>
          <a:ln>
            <a:noFill/>
          </a:ln>
        </p:spPr>
      </p:pic>
      <p:sp>
        <p:nvSpPr>
          <p:cNvPr id="499" name="Google Shape;499;g33b1f274371_0_448"/>
          <p:cNvSpPr/>
          <p:nvPr/>
        </p:nvSpPr>
        <p:spPr>
          <a:xfrm>
            <a:off x="9272159" y="11099800"/>
            <a:ext cx="32517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33b1f274371_0_448"/>
          <p:cNvSpPr/>
          <p:nvPr/>
        </p:nvSpPr>
        <p:spPr>
          <a:xfrm>
            <a:off x="9272159" y="11099800"/>
            <a:ext cx="35904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hojumaru"/>
              <a:buNone/>
            </a:pPr>
            <a:r>
              <a:rPr b="0" i="0" lang="en-US" sz="8000" u="none" cap="none" strike="noStrike">
                <a:solidFill>
                  <a:srgbClr val="FFFFFF"/>
                </a:solidFill>
                <a:latin typeface="Shojumaru"/>
                <a:ea typeface="Shojumaru"/>
                <a:cs typeface="Shojumaru"/>
                <a:sym typeface="Shojumaru"/>
              </a:rPr>
              <a:t>2026</a:t>
            </a:r>
            <a:endParaRPr b="0" i="0" sz="8000" u="none" cap="none" strike="noStrike">
              <a:solidFill>
                <a:schemeClr val="dk1"/>
              </a:solidFill>
              <a:latin typeface="Calibri"/>
              <a:ea typeface="Calibri"/>
              <a:cs typeface="Calibri"/>
              <a:sym typeface="Calibri"/>
            </a:endParaRPr>
          </a:p>
        </p:txBody>
      </p:sp>
      <p:sp>
        <p:nvSpPr>
          <p:cNvPr id="501" name="Google Shape;501;g33b1f274371_0_448"/>
          <p:cNvSpPr/>
          <p:nvPr/>
        </p:nvSpPr>
        <p:spPr>
          <a:xfrm>
            <a:off x="11710864" y="38354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Forbidden Forest: A place of mystery and wonder, where mystical creatures roam and flora flourishes.</a:t>
            </a:r>
            <a:endParaRPr b="0" i="0" sz="3200" u="none" cap="none" strike="noStrike">
              <a:solidFill>
                <a:schemeClr val="dk1"/>
              </a:solidFill>
              <a:latin typeface="Calibri"/>
              <a:ea typeface="Calibri"/>
              <a:cs typeface="Calibri"/>
              <a:sym typeface="Calibri"/>
            </a:endParaRPr>
          </a:p>
        </p:txBody>
      </p:sp>
      <p:sp>
        <p:nvSpPr>
          <p:cNvPr id="502" name="Google Shape;502;g33b1f274371_0_448"/>
          <p:cNvSpPr/>
          <p:nvPr/>
        </p:nvSpPr>
        <p:spPr>
          <a:xfrm>
            <a:off x="11710864" y="68072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Crystal Caves: A network of glittering caves filled with precious gems and minerals, guarded by fierce beasts.</a:t>
            </a:r>
            <a:endParaRPr b="0" i="0" sz="3200" u="none" cap="none" strike="noStrike">
              <a:solidFill>
                <a:schemeClr val="dk1"/>
              </a:solidFill>
              <a:latin typeface="Calibri"/>
              <a:ea typeface="Calibri"/>
              <a:cs typeface="Calibri"/>
              <a:sym typeface="Calibri"/>
            </a:endParaRPr>
          </a:p>
        </p:txBody>
      </p:sp>
      <p:sp>
        <p:nvSpPr>
          <p:cNvPr id="503" name="Google Shape;503;g33b1f274371_0_448"/>
          <p:cNvSpPr/>
          <p:nvPr/>
        </p:nvSpPr>
        <p:spPr>
          <a:xfrm>
            <a:off x="11710864" y="97790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Enchanted Garden: A place of pure beauty and tranquility, where the colors of the flowers are vibrant.</a:t>
            </a:r>
            <a:endParaRPr b="0" i="0" sz="3200" u="none" cap="none" strike="noStrike">
              <a:solidFill>
                <a:schemeClr val="dk1"/>
              </a:solidFill>
              <a:latin typeface="Calibri"/>
              <a:ea typeface="Calibri"/>
              <a:cs typeface="Calibri"/>
              <a:sym typeface="Calibri"/>
            </a:endParaRPr>
          </a:p>
        </p:txBody>
      </p:sp>
      <p:sp>
        <p:nvSpPr>
          <p:cNvPr id="504" name="Google Shape;504;g33b1f274371_0_448"/>
          <p:cNvSpPr/>
          <p:nvPr/>
        </p:nvSpPr>
        <p:spPr>
          <a:xfrm>
            <a:off x="14905313" y="654050"/>
            <a:ext cx="87090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The Mystery</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509" name="Shape 509"/>
        <p:cNvGrpSpPr/>
        <p:nvPr/>
      </p:nvGrpSpPr>
      <p:grpSpPr>
        <a:xfrm>
          <a:off x="0" y="0"/>
          <a:ext cx="0" cy="0"/>
          <a:chOff x="0" y="0"/>
          <a:chExt cx="0" cy="0"/>
        </a:xfrm>
      </p:grpSpPr>
      <p:pic>
        <p:nvPicPr>
          <p:cNvPr descr=" " id="510" name="Google Shape;510;g33b1f274371_0_473"/>
          <p:cNvPicPr preferRelativeResize="0"/>
          <p:nvPr/>
        </p:nvPicPr>
        <p:blipFill rotWithShape="1">
          <a:blip r:embed="rId3">
            <a:alphaModFix/>
          </a:blip>
          <a:srcRect b="0" l="0" r="0" t="0"/>
          <a:stretch/>
        </p:blipFill>
        <p:spPr>
          <a:xfrm>
            <a:off x="-9094337" y="5994400"/>
            <a:ext cx="39972185" cy="9766301"/>
          </a:xfrm>
          <a:prstGeom prst="rect">
            <a:avLst/>
          </a:prstGeom>
          <a:noFill/>
          <a:ln>
            <a:noFill/>
          </a:ln>
        </p:spPr>
      </p:pic>
      <p:sp>
        <p:nvSpPr>
          <p:cNvPr id="511" name="Google Shape;511;g33b1f274371_0_47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2" name="Google Shape;512;g33b1f274371_0_47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13" name="Google Shape;513;g33b1f274371_0_473"/>
          <p:cNvSpPr/>
          <p:nvPr/>
        </p:nvSpPr>
        <p:spPr>
          <a:xfrm>
            <a:off x="7747968" y="12801600"/>
            <a:ext cx="78072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To download more editable chart, </a:t>
            </a:r>
            <a:r>
              <a:rPr b="0" i="0" lang="en-US" sz="3200" u="sng" cap="none" strike="noStrike">
                <a:solidFill>
                  <a:srgbClr val="FFFFFF"/>
                </a:solidFill>
                <a:latin typeface="Lato"/>
                <a:ea typeface="Lato"/>
                <a:cs typeface="Lato"/>
                <a:sym typeface="Lato"/>
                <a:hlinkClick r:id="rId5">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514" name="Google Shape;514;g33b1f274371_0_473"/>
          <p:cNvSpPr/>
          <p:nvPr/>
        </p:nvSpPr>
        <p:spPr>
          <a:xfrm>
            <a:off x="6452406" y="939800"/>
            <a:ext cx="118209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The Organization</a:t>
            </a:r>
            <a:endParaRPr b="0" i="0" sz="8000" u="none" cap="none" strike="noStrike">
              <a:solidFill>
                <a:schemeClr val="dk1"/>
              </a:solidFill>
              <a:latin typeface="Calibri"/>
              <a:ea typeface="Calibri"/>
              <a:cs typeface="Calibri"/>
              <a:sym typeface="Calibri"/>
            </a:endParaRPr>
          </a:p>
        </p:txBody>
      </p:sp>
      <p:sp>
        <p:nvSpPr>
          <p:cNvPr id="515" name="Google Shape;515;g33b1f274371_0_473"/>
          <p:cNvSpPr/>
          <p:nvPr/>
        </p:nvSpPr>
        <p:spPr>
          <a:xfrm>
            <a:off x="787498" y="29337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33b1f274371_0_473"/>
          <p:cNvSpPr/>
          <p:nvPr/>
        </p:nvSpPr>
        <p:spPr>
          <a:xfrm>
            <a:off x="10173972" y="2933700"/>
            <a:ext cx="5487000" cy="16002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7" name="Google Shape;517;g33b1f274371_0_473"/>
          <p:cNvPicPr preferRelativeResize="0"/>
          <p:nvPr/>
        </p:nvPicPr>
        <p:blipFill rotWithShape="1">
          <a:blip r:embed="rId6">
            <a:alphaModFix/>
          </a:blip>
          <a:srcRect b="0" l="0" r="0" t="0"/>
          <a:stretch/>
        </p:blipFill>
        <p:spPr>
          <a:xfrm>
            <a:off x="10478810" y="3175000"/>
            <a:ext cx="1117740" cy="1117600"/>
          </a:xfrm>
          <a:prstGeom prst="rect">
            <a:avLst/>
          </a:prstGeom>
          <a:noFill/>
          <a:ln>
            <a:noFill/>
          </a:ln>
        </p:spPr>
      </p:pic>
      <p:sp>
        <p:nvSpPr>
          <p:cNvPr id="518" name="Google Shape;518;g33b1f274371_0_473"/>
          <p:cNvSpPr/>
          <p:nvPr/>
        </p:nvSpPr>
        <p:spPr>
          <a:xfrm>
            <a:off x="11799775" y="31369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33b1f274371_0_473"/>
          <p:cNvSpPr/>
          <p:nvPr/>
        </p:nvSpPr>
        <p:spPr>
          <a:xfrm>
            <a:off x="11799775" y="3136900"/>
            <a:ext cx="3708900" cy="7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Shojumaru"/>
              <a:buNone/>
            </a:pPr>
            <a:r>
              <a:rPr b="0" i="0" lang="en-US" sz="3600" u="none" cap="none" strike="noStrike">
                <a:solidFill>
                  <a:srgbClr val="FFFFFF"/>
                </a:solidFill>
                <a:latin typeface="Shojumaru"/>
                <a:ea typeface="Shojumaru"/>
                <a:cs typeface="Shojumaru"/>
                <a:sym typeface="Shojumaru"/>
              </a:rPr>
              <a:t>Chloe Ng</a:t>
            </a:r>
            <a:endParaRPr b="0" i="0" sz="3600" u="none" cap="none" strike="noStrike">
              <a:solidFill>
                <a:schemeClr val="dk1"/>
              </a:solidFill>
              <a:latin typeface="Calibri"/>
              <a:ea typeface="Calibri"/>
              <a:cs typeface="Calibri"/>
              <a:sym typeface="Calibri"/>
            </a:endParaRPr>
          </a:p>
        </p:txBody>
      </p:sp>
      <p:sp>
        <p:nvSpPr>
          <p:cNvPr id="520" name="Google Shape;520;g33b1f274371_0_473"/>
          <p:cNvSpPr/>
          <p:nvPr/>
        </p:nvSpPr>
        <p:spPr>
          <a:xfrm>
            <a:off x="11799775" y="38481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Mage</a:t>
            </a:r>
            <a:endParaRPr b="0" i="0" sz="3200" u="none" cap="none" strike="noStrike">
              <a:solidFill>
                <a:schemeClr val="dk1"/>
              </a:solidFill>
              <a:latin typeface="Calibri"/>
              <a:ea typeface="Calibri"/>
              <a:cs typeface="Calibri"/>
              <a:sym typeface="Calibri"/>
            </a:endParaRPr>
          </a:p>
        </p:txBody>
      </p:sp>
      <p:sp>
        <p:nvSpPr>
          <p:cNvPr id="521" name="Google Shape;521;g33b1f274371_0_473"/>
          <p:cNvSpPr/>
          <p:nvPr/>
        </p:nvSpPr>
        <p:spPr>
          <a:xfrm>
            <a:off x="787498" y="5295900"/>
            <a:ext cx="5487000" cy="16002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2" name="Google Shape;522;g33b1f274371_0_473"/>
          <p:cNvPicPr preferRelativeResize="0"/>
          <p:nvPr/>
        </p:nvPicPr>
        <p:blipFill rotWithShape="1">
          <a:blip r:embed="rId7">
            <a:alphaModFix/>
          </a:blip>
          <a:srcRect b="0" l="0" r="0" t="0"/>
          <a:stretch/>
        </p:blipFill>
        <p:spPr>
          <a:xfrm>
            <a:off x="1092337" y="5537200"/>
            <a:ext cx="1117740" cy="1117600"/>
          </a:xfrm>
          <a:prstGeom prst="rect">
            <a:avLst/>
          </a:prstGeom>
          <a:noFill/>
          <a:ln>
            <a:noFill/>
          </a:ln>
        </p:spPr>
      </p:pic>
      <p:sp>
        <p:nvSpPr>
          <p:cNvPr id="523" name="Google Shape;523;g33b1f274371_0_473"/>
          <p:cNvSpPr/>
          <p:nvPr/>
        </p:nvSpPr>
        <p:spPr>
          <a:xfrm>
            <a:off x="2413302" y="54991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33b1f274371_0_473"/>
          <p:cNvSpPr/>
          <p:nvPr/>
        </p:nvSpPr>
        <p:spPr>
          <a:xfrm>
            <a:off x="2413302" y="5499100"/>
            <a:ext cx="3708900" cy="7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Shojumaru"/>
              <a:buNone/>
            </a:pPr>
            <a:r>
              <a:rPr b="0" i="0" lang="en-US" sz="3600" u="none" cap="none" strike="noStrike">
                <a:solidFill>
                  <a:srgbClr val="FFFFFF"/>
                </a:solidFill>
                <a:latin typeface="Shojumaru"/>
                <a:ea typeface="Shojumaru"/>
                <a:cs typeface="Shojumaru"/>
                <a:sym typeface="Shojumaru"/>
              </a:rPr>
              <a:t>Valtorin</a:t>
            </a:r>
            <a:endParaRPr b="0" i="0" sz="3600" u="none" cap="none" strike="noStrike">
              <a:solidFill>
                <a:schemeClr val="dk1"/>
              </a:solidFill>
              <a:latin typeface="Calibri"/>
              <a:ea typeface="Calibri"/>
              <a:cs typeface="Calibri"/>
              <a:sym typeface="Calibri"/>
            </a:endParaRPr>
          </a:p>
        </p:txBody>
      </p:sp>
      <p:sp>
        <p:nvSpPr>
          <p:cNvPr id="525" name="Google Shape;525;g33b1f274371_0_473"/>
          <p:cNvSpPr/>
          <p:nvPr/>
        </p:nvSpPr>
        <p:spPr>
          <a:xfrm>
            <a:off x="2413302" y="6210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Assassin</a:t>
            </a:r>
            <a:endParaRPr b="0" i="0" sz="3200" u="none" cap="none" strike="noStrike">
              <a:solidFill>
                <a:schemeClr val="dk1"/>
              </a:solidFill>
              <a:latin typeface="Calibri"/>
              <a:ea typeface="Calibri"/>
              <a:cs typeface="Calibri"/>
              <a:sym typeface="Calibri"/>
            </a:endParaRPr>
          </a:p>
        </p:txBody>
      </p:sp>
      <p:sp>
        <p:nvSpPr>
          <p:cNvPr id="526" name="Google Shape;526;g33b1f274371_0_473"/>
          <p:cNvSpPr/>
          <p:nvPr/>
        </p:nvSpPr>
        <p:spPr>
          <a:xfrm>
            <a:off x="3835879" y="7632700"/>
            <a:ext cx="5487000" cy="16002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7" name="Google Shape;527;g33b1f274371_0_473"/>
          <p:cNvPicPr preferRelativeResize="0"/>
          <p:nvPr/>
        </p:nvPicPr>
        <p:blipFill rotWithShape="1">
          <a:blip r:embed="rId8">
            <a:alphaModFix/>
          </a:blip>
          <a:srcRect b="0" l="0" r="0" t="0"/>
          <a:stretch/>
        </p:blipFill>
        <p:spPr>
          <a:xfrm>
            <a:off x="4140718" y="7874000"/>
            <a:ext cx="1117740" cy="1117600"/>
          </a:xfrm>
          <a:prstGeom prst="rect">
            <a:avLst/>
          </a:prstGeom>
          <a:noFill/>
          <a:ln>
            <a:noFill/>
          </a:ln>
        </p:spPr>
      </p:pic>
      <p:sp>
        <p:nvSpPr>
          <p:cNvPr id="528" name="Google Shape;528;g33b1f274371_0_473"/>
          <p:cNvSpPr/>
          <p:nvPr/>
        </p:nvSpPr>
        <p:spPr>
          <a:xfrm>
            <a:off x="5461683" y="78359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33b1f274371_0_473"/>
          <p:cNvSpPr/>
          <p:nvPr/>
        </p:nvSpPr>
        <p:spPr>
          <a:xfrm>
            <a:off x="5461683" y="7835900"/>
            <a:ext cx="3708900" cy="7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Shojumaru"/>
              <a:buNone/>
            </a:pPr>
            <a:r>
              <a:rPr b="0" i="0" lang="en-US" sz="3600" u="none" cap="none" strike="noStrike">
                <a:solidFill>
                  <a:srgbClr val="FFFFFF"/>
                </a:solidFill>
                <a:latin typeface="Shojumaru"/>
                <a:ea typeface="Shojumaru"/>
                <a:cs typeface="Shojumaru"/>
                <a:sym typeface="Shojumaru"/>
              </a:rPr>
              <a:t>Lucian</a:t>
            </a:r>
            <a:endParaRPr b="0" i="0" sz="3600" u="none" cap="none" strike="noStrike">
              <a:solidFill>
                <a:schemeClr val="dk1"/>
              </a:solidFill>
              <a:latin typeface="Calibri"/>
              <a:ea typeface="Calibri"/>
              <a:cs typeface="Calibri"/>
              <a:sym typeface="Calibri"/>
            </a:endParaRPr>
          </a:p>
        </p:txBody>
      </p:sp>
      <p:sp>
        <p:nvSpPr>
          <p:cNvPr id="530" name="Google Shape;530;g33b1f274371_0_473"/>
          <p:cNvSpPr/>
          <p:nvPr/>
        </p:nvSpPr>
        <p:spPr>
          <a:xfrm>
            <a:off x="5461683" y="85471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Conjurer</a:t>
            </a:r>
            <a:endParaRPr b="0" i="0" sz="3200" u="none" cap="none" strike="noStrike">
              <a:solidFill>
                <a:schemeClr val="dk1"/>
              </a:solidFill>
              <a:latin typeface="Calibri"/>
              <a:ea typeface="Calibri"/>
              <a:cs typeface="Calibri"/>
              <a:sym typeface="Calibri"/>
            </a:endParaRPr>
          </a:p>
        </p:txBody>
      </p:sp>
      <p:sp>
        <p:nvSpPr>
          <p:cNvPr id="531" name="Google Shape;531;g33b1f274371_0_473"/>
          <p:cNvSpPr/>
          <p:nvPr/>
        </p:nvSpPr>
        <p:spPr>
          <a:xfrm>
            <a:off x="3835879" y="10020300"/>
            <a:ext cx="5487000" cy="16002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2" name="Google Shape;532;g33b1f274371_0_473"/>
          <p:cNvPicPr preferRelativeResize="0"/>
          <p:nvPr/>
        </p:nvPicPr>
        <p:blipFill rotWithShape="1">
          <a:blip r:embed="rId9">
            <a:alphaModFix/>
          </a:blip>
          <a:srcRect b="0" l="0" r="0" t="0"/>
          <a:stretch/>
        </p:blipFill>
        <p:spPr>
          <a:xfrm>
            <a:off x="4140718" y="10261600"/>
            <a:ext cx="1117740" cy="1117600"/>
          </a:xfrm>
          <a:prstGeom prst="rect">
            <a:avLst/>
          </a:prstGeom>
          <a:noFill/>
          <a:ln>
            <a:noFill/>
          </a:ln>
        </p:spPr>
      </p:pic>
      <p:sp>
        <p:nvSpPr>
          <p:cNvPr id="533" name="Google Shape;533;g33b1f274371_0_473"/>
          <p:cNvSpPr/>
          <p:nvPr/>
        </p:nvSpPr>
        <p:spPr>
          <a:xfrm>
            <a:off x="5461683" y="102235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g33b1f274371_0_473"/>
          <p:cNvSpPr/>
          <p:nvPr/>
        </p:nvSpPr>
        <p:spPr>
          <a:xfrm>
            <a:off x="5461683" y="10223500"/>
            <a:ext cx="3708900" cy="7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Shojumaru"/>
              <a:buNone/>
            </a:pPr>
            <a:r>
              <a:rPr b="0" i="0" lang="en-US" sz="3600" u="none" cap="none" strike="noStrike">
                <a:solidFill>
                  <a:srgbClr val="FFFFFF"/>
                </a:solidFill>
                <a:latin typeface="Shojumaru"/>
                <a:ea typeface="Shojumaru"/>
                <a:cs typeface="Shojumaru"/>
                <a:sym typeface="Shojumaru"/>
              </a:rPr>
              <a:t>Cedric</a:t>
            </a:r>
            <a:endParaRPr b="0" i="0" sz="3600" u="none" cap="none" strike="noStrike">
              <a:solidFill>
                <a:schemeClr val="dk1"/>
              </a:solidFill>
              <a:latin typeface="Calibri"/>
              <a:ea typeface="Calibri"/>
              <a:cs typeface="Calibri"/>
              <a:sym typeface="Calibri"/>
            </a:endParaRPr>
          </a:p>
        </p:txBody>
      </p:sp>
      <p:sp>
        <p:nvSpPr>
          <p:cNvPr id="535" name="Google Shape;535;g33b1f274371_0_473"/>
          <p:cNvSpPr/>
          <p:nvPr/>
        </p:nvSpPr>
        <p:spPr>
          <a:xfrm>
            <a:off x="5461683" y="109347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Timekeeper</a:t>
            </a:r>
            <a:endParaRPr b="0" i="0" sz="3200" u="none" cap="none" strike="noStrike">
              <a:solidFill>
                <a:schemeClr val="dk1"/>
              </a:solidFill>
              <a:latin typeface="Calibri"/>
              <a:ea typeface="Calibri"/>
              <a:cs typeface="Calibri"/>
              <a:sym typeface="Calibri"/>
            </a:endParaRPr>
          </a:p>
        </p:txBody>
      </p:sp>
      <p:sp>
        <p:nvSpPr>
          <p:cNvPr id="536" name="Google Shape;536;g33b1f274371_0_473"/>
          <p:cNvSpPr/>
          <p:nvPr/>
        </p:nvSpPr>
        <p:spPr>
          <a:xfrm>
            <a:off x="15343518" y="7658100"/>
            <a:ext cx="5487000" cy="16002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7" name="Google Shape;537;g33b1f274371_0_473"/>
          <p:cNvPicPr preferRelativeResize="0"/>
          <p:nvPr/>
        </p:nvPicPr>
        <p:blipFill rotWithShape="1">
          <a:blip r:embed="rId10">
            <a:alphaModFix/>
          </a:blip>
          <a:srcRect b="0" l="0" r="0" t="0"/>
          <a:stretch/>
        </p:blipFill>
        <p:spPr>
          <a:xfrm>
            <a:off x="15648356" y="7899400"/>
            <a:ext cx="1117740" cy="1117600"/>
          </a:xfrm>
          <a:prstGeom prst="rect">
            <a:avLst/>
          </a:prstGeom>
          <a:noFill/>
          <a:ln>
            <a:noFill/>
          </a:ln>
        </p:spPr>
      </p:pic>
      <p:sp>
        <p:nvSpPr>
          <p:cNvPr id="538" name="Google Shape;538;g33b1f274371_0_473"/>
          <p:cNvSpPr/>
          <p:nvPr/>
        </p:nvSpPr>
        <p:spPr>
          <a:xfrm>
            <a:off x="16969321" y="78613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g33b1f274371_0_473"/>
          <p:cNvSpPr/>
          <p:nvPr/>
        </p:nvSpPr>
        <p:spPr>
          <a:xfrm>
            <a:off x="16969321" y="7861300"/>
            <a:ext cx="3708900" cy="7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Shojumaru"/>
              <a:buNone/>
            </a:pPr>
            <a:r>
              <a:rPr b="0" i="0" lang="en-US" sz="3600" u="none" cap="none" strike="noStrike">
                <a:solidFill>
                  <a:srgbClr val="FFFFFF"/>
                </a:solidFill>
                <a:latin typeface="Shojumaru"/>
                <a:ea typeface="Shojumaru"/>
                <a:cs typeface="Shojumaru"/>
                <a:sym typeface="Shojumaru"/>
              </a:rPr>
              <a:t>Elvina</a:t>
            </a:r>
            <a:endParaRPr b="0" i="0" sz="3600" u="none" cap="none" strike="noStrike">
              <a:solidFill>
                <a:schemeClr val="dk1"/>
              </a:solidFill>
              <a:latin typeface="Calibri"/>
              <a:ea typeface="Calibri"/>
              <a:cs typeface="Calibri"/>
              <a:sym typeface="Calibri"/>
            </a:endParaRPr>
          </a:p>
        </p:txBody>
      </p:sp>
      <p:sp>
        <p:nvSpPr>
          <p:cNvPr id="540" name="Google Shape;540;g33b1f274371_0_473"/>
          <p:cNvSpPr/>
          <p:nvPr/>
        </p:nvSpPr>
        <p:spPr>
          <a:xfrm>
            <a:off x="16969321" y="85725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Oracle</a:t>
            </a:r>
            <a:endParaRPr b="0" i="0" sz="3200" u="none" cap="none" strike="noStrike">
              <a:solidFill>
                <a:schemeClr val="dk1"/>
              </a:solidFill>
              <a:latin typeface="Calibri"/>
              <a:ea typeface="Calibri"/>
              <a:cs typeface="Calibri"/>
              <a:sym typeface="Calibri"/>
            </a:endParaRPr>
          </a:p>
        </p:txBody>
      </p:sp>
      <p:sp>
        <p:nvSpPr>
          <p:cNvPr id="541" name="Google Shape;541;g33b1f274371_0_473"/>
          <p:cNvSpPr/>
          <p:nvPr/>
        </p:nvSpPr>
        <p:spPr>
          <a:xfrm>
            <a:off x="15343518" y="10020300"/>
            <a:ext cx="5487000" cy="16002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2" name="Google Shape;542;g33b1f274371_0_473"/>
          <p:cNvPicPr preferRelativeResize="0"/>
          <p:nvPr/>
        </p:nvPicPr>
        <p:blipFill rotWithShape="1">
          <a:blip r:embed="rId11">
            <a:alphaModFix/>
          </a:blip>
          <a:srcRect b="0" l="0" r="0" t="0"/>
          <a:stretch/>
        </p:blipFill>
        <p:spPr>
          <a:xfrm>
            <a:off x="15648356" y="10261600"/>
            <a:ext cx="1117740" cy="1117600"/>
          </a:xfrm>
          <a:prstGeom prst="rect">
            <a:avLst/>
          </a:prstGeom>
          <a:noFill/>
          <a:ln>
            <a:noFill/>
          </a:ln>
        </p:spPr>
      </p:pic>
      <p:sp>
        <p:nvSpPr>
          <p:cNvPr id="543" name="Google Shape;543;g33b1f274371_0_473"/>
          <p:cNvSpPr/>
          <p:nvPr/>
        </p:nvSpPr>
        <p:spPr>
          <a:xfrm>
            <a:off x="16969321" y="102235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33b1f274371_0_473"/>
          <p:cNvSpPr/>
          <p:nvPr/>
        </p:nvSpPr>
        <p:spPr>
          <a:xfrm>
            <a:off x="16969321" y="10223500"/>
            <a:ext cx="3708900" cy="7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Shojumaru"/>
              <a:buNone/>
            </a:pPr>
            <a:r>
              <a:rPr b="0" i="0" lang="en-US" sz="3600" u="none" cap="none" strike="noStrike">
                <a:solidFill>
                  <a:srgbClr val="FFFFFF"/>
                </a:solidFill>
                <a:latin typeface="Shojumaru"/>
                <a:ea typeface="Shojumaru"/>
                <a:cs typeface="Shojumaru"/>
                <a:sym typeface="Shojumaru"/>
              </a:rPr>
              <a:t>Seraphina</a:t>
            </a:r>
            <a:endParaRPr b="0" i="0" sz="3600" u="none" cap="none" strike="noStrike">
              <a:solidFill>
                <a:schemeClr val="dk1"/>
              </a:solidFill>
              <a:latin typeface="Calibri"/>
              <a:ea typeface="Calibri"/>
              <a:cs typeface="Calibri"/>
              <a:sym typeface="Calibri"/>
            </a:endParaRPr>
          </a:p>
        </p:txBody>
      </p:sp>
      <p:sp>
        <p:nvSpPr>
          <p:cNvPr id="545" name="Google Shape;545;g33b1f274371_0_473"/>
          <p:cNvSpPr/>
          <p:nvPr/>
        </p:nvSpPr>
        <p:spPr>
          <a:xfrm>
            <a:off x="16969321" y="109347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Lightbringer</a:t>
            </a:r>
            <a:endParaRPr b="0" i="0" sz="3200" u="none" cap="none" strike="noStrike">
              <a:solidFill>
                <a:schemeClr val="dk1"/>
              </a:solidFill>
              <a:latin typeface="Calibri"/>
              <a:ea typeface="Calibri"/>
              <a:cs typeface="Calibri"/>
              <a:sym typeface="Calibri"/>
            </a:endParaRPr>
          </a:p>
        </p:txBody>
      </p:sp>
      <p:sp>
        <p:nvSpPr>
          <p:cNvPr id="546" name="Google Shape;546;g33b1f274371_0_473"/>
          <p:cNvSpPr/>
          <p:nvPr/>
        </p:nvSpPr>
        <p:spPr>
          <a:xfrm>
            <a:off x="6681035" y="5295900"/>
            <a:ext cx="5487000" cy="16002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7" name="Google Shape;547;g33b1f274371_0_473"/>
          <p:cNvPicPr preferRelativeResize="0"/>
          <p:nvPr/>
        </p:nvPicPr>
        <p:blipFill rotWithShape="1">
          <a:blip r:embed="rId12">
            <a:alphaModFix/>
          </a:blip>
          <a:srcRect b="0" l="0" r="0" t="0"/>
          <a:stretch/>
        </p:blipFill>
        <p:spPr>
          <a:xfrm>
            <a:off x="6985873" y="5537200"/>
            <a:ext cx="1117740" cy="1117600"/>
          </a:xfrm>
          <a:prstGeom prst="rect">
            <a:avLst/>
          </a:prstGeom>
          <a:noFill/>
          <a:ln>
            <a:noFill/>
          </a:ln>
        </p:spPr>
      </p:pic>
      <p:sp>
        <p:nvSpPr>
          <p:cNvPr id="548" name="Google Shape;548;g33b1f274371_0_473"/>
          <p:cNvSpPr/>
          <p:nvPr/>
        </p:nvSpPr>
        <p:spPr>
          <a:xfrm>
            <a:off x="8306838" y="54991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33b1f274371_0_473"/>
          <p:cNvSpPr/>
          <p:nvPr/>
        </p:nvSpPr>
        <p:spPr>
          <a:xfrm>
            <a:off x="8306838" y="5499100"/>
            <a:ext cx="3708900" cy="7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Shojumaru"/>
              <a:buNone/>
            </a:pPr>
            <a:r>
              <a:rPr b="0" i="0" lang="en-US" sz="3600" u="none" cap="none" strike="noStrike">
                <a:solidFill>
                  <a:srgbClr val="FFFFFF"/>
                </a:solidFill>
                <a:latin typeface="Shojumaru"/>
                <a:ea typeface="Shojumaru"/>
                <a:cs typeface="Shojumaru"/>
                <a:sym typeface="Shojumaru"/>
              </a:rPr>
              <a:t>Aurielle</a:t>
            </a:r>
            <a:endParaRPr b="0" i="0" sz="3600" u="none" cap="none" strike="noStrike">
              <a:solidFill>
                <a:schemeClr val="dk1"/>
              </a:solidFill>
              <a:latin typeface="Calibri"/>
              <a:ea typeface="Calibri"/>
              <a:cs typeface="Calibri"/>
              <a:sym typeface="Calibri"/>
            </a:endParaRPr>
          </a:p>
        </p:txBody>
      </p:sp>
      <p:sp>
        <p:nvSpPr>
          <p:cNvPr id="550" name="Google Shape;550;g33b1f274371_0_473"/>
          <p:cNvSpPr/>
          <p:nvPr/>
        </p:nvSpPr>
        <p:spPr>
          <a:xfrm>
            <a:off x="8306838" y="6210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Priestess</a:t>
            </a:r>
            <a:endParaRPr b="0" i="0" sz="3200" u="none" cap="none" strike="noStrike">
              <a:solidFill>
                <a:schemeClr val="dk1"/>
              </a:solidFill>
              <a:latin typeface="Calibri"/>
              <a:ea typeface="Calibri"/>
              <a:cs typeface="Calibri"/>
              <a:sym typeface="Calibri"/>
            </a:endParaRPr>
          </a:p>
        </p:txBody>
      </p:sp>
      <p:sp>
        <p:nvSpPr>
          <p:cNvPr id="551" name="Google Shape;551;g33b1f274371_0_473"/>
          <p:cNvSpPr/>
          <p:nvPr/>
        </p:nvSpPr>
        <p:spPr>
          <a:xfrm>
            <a:off x="18468108" y="5295900"/>
            <a:ext cx="5487000" cy="16002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2" name="Google Shape;552;g33b1f274371_0_473"/>
          <p:cNvPicPr preferRelativeResize="0"/>
          <p:nvPr/>
        </p:nvPicPr>
        <p:blipFill rotWithShape="1">
          <a:blip r:embed="rId13">
            <a:alphaModFix/>
          </a:blip>
          <a:srcRect b="0" l="0" r="0" t="0"/>
          <a:stretch/>
        </p:blipFill>
        <p:spPr>
          <a:xfrm>
            <a:off x="18772946" y="5537200"/>
            <a:ext cx="1117740" cy="1117600"/>
          </a:xfrm>
          <a:prstGeom prst="rect">
            <a:avLst/>
          </a:prstGeom>
          <a:noFill/>
          <a:ln>
            <a:noFill/>
          </a:ln>
        </p:spPr>
      </p:pic>
      <p:sp>
        <p:nvSpPr>
          <p:cNvPr id="553" name="Google Shape;553;g33b1f274371_0_473"/>
          <p:cNvSpPr/>
          <p:nvPr/>
        </p:nvSpPr>
        <p:spPr>
          <a:xfrm>
            <a:off x="20093911" y="54991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33b1f274371_0_473"/>
          <p:cNvSpPr/>
          <p:nvPr/>
        </p:nvSpPr>
        <p:spPr>
          <a:xfrm>
            <a:off x="20093911" y="5499100"/>
            <a:ext cx="3708900" cy="7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Shojumaru"/>
              <a:buNone/>
            </a:pPr>
            <a:r>
              <a:rPr b="0" i="0" lang="en-US" sz="3600" u="none" cap="none" strike="noStrike">
                <a:solidFill>
                  <a:srgbClr val="FFFFFF"/>
                </a:solidFill>
                <a:latin typeface="Shojumaru"/>
                <a:ea typeface="Shojumaru"/>
                <a:cs typeface="Shojumaru"/>
                <a:sym typeface="Shojumaru"/>
              </a:rPr>
              <a:t>Dariana</a:t>
            </a:r>
            <a:endParaRPr b="0" i="0" sz="3600" u="none" cap="none" strike="noStrike">
              <a:solidFill>
                <a:schemeClr val="dk1"/>
              </a:solidFill>
              <a:latin typeface="Calibri"/>
              <a:ea typeface="Calibri"/>
              <a:cs typeface="Calibri"/>
              <a:sym typeface="Calibri"/>
            </a:endParaRPr>
          </a:p>
        </p:txBody>
      </p:sp>
      <p:sp>
        <p:nvSpPr>
          <p:cNvPr id="555" name="Google Shape;555;g33b1f274371_0_473"/>
          <p:cNvSpPr/>
          <p:nvPr/>
        </p:nvSpPr>
        <p:spPr>
          <a:xfrm>
            <a:off x="20093911" y="6210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Shaman</a:t>
            </a:r>
            <a:endParaRPr b="0" i="0" sz="3200" u="none" cap="none" strike="noStrike">
              <a:solidFill>
                <a:schemeClr val="dk1"/>
              </a:solidFill>
              <a:latin typeface="Calibri"/>
              <a:ea typeface="Calibri"/>
              <a:cs typeface="Calibri"/>
              <a:sym typeface="Calibri"/>
            </a:endParaRPr>
          </a:p>
        </p:txBody>
      </p:sp>
      <p:sp>
        <p:nvSpPr>
          <p:cNvPr id="556" name="Google Shape;556;g33b1f274371_0_473"/>
          <p:cNvSpPr/>
          <p:nvPr/>
        </p:nvSpPr>
        <p:spPr>
          <a:xfrm>
            <a:off x="12574572" y="5295900"/>
            <a:ext cx="5487000" cy="16002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7" name="Google Shape;557;g33b1f274371_0_473"/>
          <p:cNvPicPr preferRelativeResize="0"/>
          <p:nvPr/>
        </p:nvPicPr>
        <p:blipFill rotWithShape="1">
          <a:blip r:embed="rId14">
            <a:alphaModFix/>
          </a:blip>
          <a:srcRect b="0" l="0" r="0" t="0"/>
          <a:stretch/>
        </p:blipFill>
        <p:spPr>
          <a:xfrm>
            <a:off x="12879410" y="5537200"/>
            <a:ext cx="1117740" cy="1117600"/>
          </a:xfrm>
          <a:prstGeom prst="rect">
            <a:avLst/>
          </a:prstGeom>
          <a:noFill/>
          <a:ln>
            <a:noFill/>
          </a:ln>
        </p:spPr>
      </p:pic>
      <p:sp>
        <p:nvSpPr>
          <p:cNvPr id="558" name="Google Shape;558;g33b1f274371_0_473"/>
          <p:cNvSpPr/>
          <p:nvPr/>
        </p:nvSpPr>
        <p:spPr>
          <a:xfrm>
            <a:off x="14200375" y="5499100"/>
            <a:ext cx="3556500" cy="1193700"/>
          </a:xfrm>
          <a:prstGeom prst="roundRect">
            <a:avLst>
              <a:gd fmla="val 45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33b1f274371_0_473"/>
          <p:cNvSpPr/>
          <p:nvPr/>
        </p:nvSpPr>
        <p:spPr>
          <a:xfrm>
            <a:off x="14200375" y="5499100"/>
            <a:ext cx="3708900" cy="7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Shojumaru"/>
              <a:buNone/>
            </a:pPr>
            <a:r>
              <a:rPr b="0" i="0" lang="en-US" sz="3600" u="none" cap="none" strike="noStrike">
                <a:solidFill>
                  <a:srgbClr val="FFFFFF"/>
                </a:solidFill>
                <a:latin typeface="Shojumaru"/>
                <a:ea typeface="Shojumaru"/>
                <a:cs typeface="Shojumaru"/>
                <a:sym typeface="Shojumaru"/>
              </a:rPr>
              <a:t>Theronis</a:t>
            </a:r>
            <a:endParaRPr b="0" i="0" sz="3600" u="none" cap="none" strike="noStrike">
              <a:solidFill>
                <a:schemeClr val="dk1"/>
              </a:solidFill>
              <a:latin typeface="Calibri"/>
              <a:ea typeface="Calibri"/>
              <a:cs typeface="Calibri"/>
              <a:sym typeface="Calibri"/>
            </a:endParaRPr>
          </a:p>
        </p:txBody>
      </p:sp>
      <p:sp>
        <p:nvSpPr>
          <p:cNvPr id="560" name="Google Shape;560;g33b1f274371_0_473"/>
          <p:cNvSpPr/>
          <p:nvPr/>
        </p:nvSpPr>
        <p:spPr>
          <a:xfrm>
            <a:off x="14200375" y="6210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Warrior</a:t>
            </a:r>
            <a:endParaRPr b="0" i="0" sz="3200" u="none" cap="none" strike="noStrike">
              <a:solidFill>
                <a:schemeClr val="dk1"/>
              </a:solidFill>
              <a:latin typeface="Calibri"/>
              <a:ea typeface="Calibri"/>
              <a:cs typeface="Calibri"/>
              <a:sym typeface="Calibri"/>
            </a:endParaRPr>
          </a:p>
        </p:txBody>
      </p:sp>
      <p:pic>
        <p:nvPicPr>
          <p:cNvPr descr=" " id="561" name="Google Shape;561;g33b1f274371_0_473"/>
          <p:cNvPicPr preferRelativeResize="0"/>
          <p:nvPr/>
        </p:nvPicPr>
        <p:blipFill rotWithShape="1">
          <a:blip r:embed="rId15">
            <a:alphaModFix/>
          </a:blip>
          <a:srcRect b="0" l="0" r="0" t="0"/>
          <a:stretch/>
        </p:blipFill>
        <p:spPr>
          <a:xfrm>
            <a:off x="3353219" y="4876800"/>
            <a:ext cx="17680610" cy="12700"/>
          </a:xfrm>
          <a:prstGeom prst="rect">
            <a:avLst/>
          </a:prstGeom>
          <a:noFill/>
          <a:ln>
            <a:noFill/>
          </a:ln>
        </p:spPr>
      </p:pic>
      <p:pic>
        <p:nvPicPr>
          <p:cNvPr descr=" " id="562" name="Google Shape;562;g33b1f274371_0_473"/>
          <p:cNvPicPr preferRelativeResize="0"/>
          <p:nvPr/>
        </p:nvPicPr>
        <p:blipFill rotWithShape="1">
          <a:blip r:embed="rId16">
            <a:alphaModFix/>
          </a:blip>
          <a:srcRect b="0" l="0" r="0" t="0"/>
          <a:stretch/>
        </p:blipFill>
        <p:spPr>
          <a:xfrm>
            <a:off x="13006426" y="4483100"/>
            <a:ext cx="12702" cy="406400"/>
          </a:xfrm>
          <a:prstGeom prst="rect">
            <a:avLst/>
          </a:prstGeom>
          <a:noFill/>
          <a:ln>
            <a:noFill/>
          </a:ln>
        </p:spPr>
      </p:pic>
      <p:pic>
        <p:nvPicPr>
          <p:cNvPr descr=" " id="563" name="Google Shape;563;g33b1f274371_0_473"/>
          <p:cNvPicPr preferRelativeResize="0"/>
          <p:nvPr/>
        </p:nvPicPr>
        <p:blipFill rotWithShape="1">
          <a:blip r:embed="rId17">
            <a:alphaModFix/>
          </a:blip>
          <a:srcRect b="0" l="0" r="0" t="0"/>
          <a:stretch/>
        </p:blipFill>
        <p:spPr>
          <a:xfrm>
            <a:off x="3353219" y="4889500"/>
            <a:ext cx="12702" cy="419100"/>
          </a:xfrm>
          <a:prstGeom prst="rect">
            <a:avLst/>
          </a:prstGeom>
          <a:noFill/>
          <a:ln>
            <a:noFill/>
          </a:ln>
        </p:spPr>
      </p:pic>
      <p:pic>
        <p:nvPicPr>
          <p:cNvPr descr=" " id="564" name="Google Shape;564;g33b1f274371_0_473"/>
          <p:cNvPicPr preferRelativeResize="0"/>
          <p:nvPr/>
        </p:nvPicPr>
        <p:blipFill rotWithShape="1">
          <a:blip r:embed="rId17">
            <a:alphaModFix/>
          </a:blip>
          <a:srcRect b="0" l="0" r="0" t="0"/>
          <a:stretch/>
        </p:blipFill>
        <p:spPr>
          <a:xfrm>
            <a:off x="9513489" y="4889500"/>
            <a:ext cx="12702" cy="419100"/>
          </a:xfrm>
          <a:prstGeom prst="rect">
            <a:avLst/>
          </a:prstGeom>
          <a:noFill/>
          <a:ln>
            <a:noFill/>
          </a:ln>
        </p:spPr>
      </p:pic>
      <p:pic>
        <p:nvPicPr>
          <p:cNvPr descr=" " id="565" name="Google Shape;565;g33b1f274371_0_473"/>
          <p:cNvPicPr preferRelativeResize="0"/>
          <p:nvPr/>
        </p:nvPicPr>
        <p:blipFill rotWithShape="1">
          <a:blip r:embed="rId17">
            <a:alphaModFix/>
          </a:blip>
          <a:srcRect b="0" l="0" r="0" t="0"/>
          <a:stretch/>
        </p:blipFill>
        <p:spPr>
          <a:xfrm>
            <a:off x="15407026" y="4889500"/>
            <a:ext cx="12702" cy="419100"/>
          </a:xfrm>
          <a:prstGeom prst="rect">
            <a:avLst/>
          </a:prstGeom>
          <a:noFill/>
          <a:ln>
            <a:noFill/>
          </a:ln>
        </p:spPr>
      </p:pic>
      <p:pic>
        <p:nvPicPr>
          <p:cNvPr descr=" " id="566" name="Google Shape;566;g33b1f274371_0_473"/>
          <p:cNvPicPr preferRelativeResize="0"/>
          <p:nvPr/>
        </p:nvPicPr>
        <p:blipFill rotWithShape="1">
          <a:blip r:embed="rId17">
            <a:alphaModFix/>
          </a:blip>
          <a:srcRect b="0" l="0" r="0" t="0"/>
          <a:stretch/>
        </p:blipFill>
        <p:spPr>
          <a:xfrm>
            <a:off x="21021127" y="4889500"/>
            <a:ext cx="12702" cy="419100"/>
          </a:xfrm>
          <a:prstGeom prst="rect">
            <a:avLst/>
          </a:prstGeom>
          <a:noFill/>
          <a:ln>
            <a:noFill/>
          </a:ln>
        </p:spPr>
      </p:pic>
      <p:pic>
        <p:nvPicPr>
          <p:cNvPr descr=" " id="567" name="Google Shape;567;g33b1f274371_0_473"/>
          <p:cNvPicPr preferRelativeResize="0"/>
          <p:nvPr/>
        </p:nvPicPr>
        <p:blipFill rotWithShape="1">
          <a:blip r:embed="rId18">
            <a:alphaModFix/>
          </a:blip>
          <a:srcRect b="0" l="0" r="0" t="0"/>
          <a:stretch/>
        </p:blipFill>
        <p:spPr>
          <a:xfrm>
            <a:off x="9513489" y="6705600"/>
            <a:ext cx="12702" cy="4165600"/>
          </a:xfrm>
          <a:prstGeom prst="rect">
            <a:avLst/>
          </a:prstGeom>
          <a:noFill/>
          <a:ln>
            <a:noFill/>
          </a:ln>
        </p:spPr>
      </p:pic>
      <p:pic>
        <p:nvPicPr>
          <p:cNvPr descr=" " id="568" name="Google Shape;568;g33b1f274371_0_473"/>
          <p:cNvPicPr preferRelativeResize="0"/>
          <p:nvPr/>
        </p:nvPicPr>
        <p:blipFill rotWithShape="1">
          <a:blip r:embed="rId19">
            <a:alphaModFix/>
          </a:blip>
          <a:srcRect b="0" l="0" r="0" t="0"/>
          <a:stretch/>
        </p:blipFill>
        <p:spPr>
          <a:xfrm>
            <a:off x="9322965" y="8394700"/>
            <a:ext cx="203225" cy="12700"/>
          </a:xfrm>
          <a:prstGeom prst="rect">
            <a:avLst/>
          </a:prstGeom>
          <a:noFill/>
          <a:ln>
            <a:noFill/>
          </a:ln>
        </p:spPr>
      </p:pic>
      <p:pic>
        <p:nvPicPr>
          <p:cNvPr descr=" " id="569" name="Google Shape;569;g33b1f274371_0_473"/>
          <p:cNvPicPr preferRelativeResize="0"/>
          <p:nvPr/>
        </p:nvPicPr>
        <p:blipFill rotWithShape="1">
          <a:blip r:embed="rId19">
            <a:alphaModFix/>
          </a:blip>
          <a:srcRect b="0" l="0" r="0" t="0"/>
          <a:stretch/>
        </p:blipFill>
        <p:spPr>
          <a:xfrm>
            <a:off x="20830603" y="8394700"/>
            <a:ext cx="203225" cy="12700"/>
          </a:xfrm>
          <a:prstGeom prst="rect">
            <a:avLst/>
          </a:prstGeom>
          <a:noFill/>
          <a:ln>
            <a:noFill/>
          </a:ln>
        </p:spPr>
      </p:pic>
      <p:pic>
        <p:nvPicPr>
          <p:cNvPr descr=" " id="570" name="Google Shape;570;g33b1f274371_0_473"/>
          <p:cNvPicPr preferRelativeResize="0"/>
          <p:nvPr/>
        </p:nvPicPr>
        <p:blipFill rotWithShape="1">
          <a:blip r:embed="rId19">
            <a:alphaModFix/>
          </a:blip>
          <a:srcRect b="0" l="0" r="0" t="0"/>
          <a:stretch/>
        </p:blipFill>
        <p:spPr>
          <a:xfrm>
            <a:off x="9322965" y="10858500"/>
            <a:ext cx="203225" cy="12700"/>
          </a:xfrm>
          <a:prstGeom prst="rect">
            <a:avLst/>
          </a:prstGeom>
          <a:noFill/>
          <a:ln>
            <a:noFill/>
          </a:ln>
        </p:spPr>
      </p:pic>
      <p:pic>
        <p:nvPicPr>
          <p:cNvPr descr=" " id="571" name="Google Shape;571;g33b1f274371_0_473"/>
          <p:cNvPicPr preferRelativeResize="0"/>
          <p:nvPr/>
        </p:nvPicPr>
        <p:blipFill rotWithShape="1">
          <a:blip r:embed="rId19">
            <a:alphaModFix/>
          </a:blip>
          <a:srcRect b="0" l="0" r="0" t="0"/>
          <a:stretch/>
        </p:blipFill>
        <p:spPr>
          <a:xfrm>
            <a:off x="20830603" y="10858500"/>
            <a:ext cx="203225" cy="12700"/>
          </a:xfrm>
          <a:prstGeom prst="rect">
            <a:avLst/>
          </a:prstGeom>
          <a:noFill/>
          <a:ln>
            <a:noFill/>
          </a:ln>
        </p:spPr>
      </p:pic>
      <p:pic>
        <p:nvPicPr>
          <p:cNvPr descr=" " id="572" name="Google Shape;572;g33b1f274371_0_473"/>
          <p:cNvPicPr preferRelativeResize="0"/>
          <p:nvPr/>
        </p:nvPicPr>
        <p:blipFill rotWithShape="1">
          <a:blip r:embed="rId20">
            <a:alphaModFix/>
          </a:blip>
          <a:srcRect b="0" l="0" r="0" t="0"/>
          <a:stretch/>
        </p:blipFill>
        <p:spPr>
          <a:xfrm>
            <a:off x="21021127" y="6845300"/>
            <a:ext cx="12702" cy="4025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577" name="Shape 577"/>
        <p:cNvGrpSpPr/>
        <p:nvPr/>
      </p:nvGrpSpPr>
      <p:grpSpPr>
        <a:xfrm>
          <a:off x="0" y="0"/>
          <a:ext cx="0" cy="0"/>
          <a:chOff x="0" y="0"/>
          <a:chExt cx="0" cy="0"/>
        </a:xfrm>
      </p:grpSpPr>
      <p:pic>
        <p:nvPicPr>
          <p:cNvPr descr=" " id="578" name="Google Shape;578;g33b1f274371_0_540"/>
          <p:cNvPicPr preferRelativeResize="0"/>
          <p:nvPr/>
        </p:nvPicPr>
        <p:blipFill rotWithShape="1">
          <a:blip r:embed="rId3">
            <a:alphaModFix/>
          </a:blip>
          <a:srcRect b="0" l="0" r="0" t="0"/>
          <a:stretch/>
        </p:blipFill>
        <p:spPr>
          <a:xfrm>
            <a:off x="0" y="6172200"/>
            <a:ext cx="32818189" cy="9970542"/>
          </a:xfrm>
          <a:prstGeom prst="rect">
            <a:avLst/>
          </a:prstGeom>
          <a:noFill/>
          <a:ln>
            <a:noFill/>
          </a:ln>
        </p:spPr>
      </p:pic>
      <p:pic>
        <p:nvPicPr>
          <p:cNvPr descr=" " id="579" name="Google Shape;579;g33b1f274371_0_540"/>
          <p:cNvPicPr preferRelativeResize="0"/>
          <p:nvPr/>
        </p:nvPicPr>
        <p:blipFill rotWithShape="1">
          <a:blip r:embed="rId4">
            <a:alphaModFix/>
          </a:blip>
          <a:srcRect b="0" l="0" r="0" t="0"/>
          <a:stretch/>
        </p:blipFill>
        <p:spPr>
          <a:xfrm>
            <a:off x="-9538892" y="-3797300"/>
            <a:ext cx="32818189" cy="9970542"/>
          </a:xfrm>
          <a:prstGeom prst="rect">
            <a:avLst/>
          </a:prstGeom>
          <a:noFill/>
          <a:ln>
            <a:noFill/>
          </a:ln>
        </p:spPr>
      </p:pic>
      <p:sp>
        <p:nvSpPr>
          <p:cNvPr id="580" name="Google Shape;580;g33b1f274371_0_54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1" name="Google Shape;581;g33b1f274371_0_54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82" name="Google Shape;582;g33b1f274371_0_540"/>
          <p:cNvSpPr/>
          <p:nvPr/>
        </p:nvSpPr>
        <p:spPr>
          <a:xfrm>
            <a:off x="12091911" y="2679700"/>
            <a:ext cx="11617800" cy="303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Thank you for</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choosing EaTemp</a:t>
            </a:r>
            <a:endParaRPr b="0" i="0" sz="8000" u="none" cap="none" strike="noStrike">
              <a:solidFill>
                <a:schemeClr val="dk1"/>
              </a:solidFill>
              <a:latin typeface="Calibri"/>
              <a:ea typeface="Calibri"/>
              <a:cs typeface="Calibri"/>
              <a:sym typeface="Calibri"/>
            </a:endParaRPr>
          </a:p>
        </p:txBody>
      </p:sp>
      <p:sp>
        <p:nvSpPr>
          <p:cNvPr id="583" name="Google Shape;583;g33b1f274371_0_540"/>
          <p:cNvSpPr/>
          <p:nvPr/>
        </p:nvSpPr>
        <p:spPr>
          <a:xfrm>
            <a:off x="12091911" y="6134100"/>
            <a:ext cx="9636300" cy="503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584" name="Google Shape;584;g33b1f274371_0_540"/>
          <p:cNvSpPr/>
          <p:nvPr/>
        </p:nvSpPr>
        <p:spPr>
          <a:xfrm rot="-5400000">
            <a:off x="21715273" y="7889982"/>
            <a:ext cx="44541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Credit | Image: </a:t>
            </a:r>
            <a:r>
              <a:rPr b="0" i="0" lang="en-US" sz="3200" u="sng" cap="none" strike="noStrike">
                <a:solidFill>
                  <a:srgbClr val="FFFFFF"/>
                </a:solidFill>
                <a:latin typeface="Lato"/>
                <a:ea typeface="Lato"/>
                <a:cs typeface="Lato"/>
                <a:sym typeface="Lato"/>
                <a:hlinkClick r:id="rId6">
                  <a:extLst>
                    <a:ext uri="{A12FA001-AC4F-418D-AE19-62706E023703}">
                      <ahyp:hlinkClr val="tx"/>
                    </a:ext>
                  </a:extLst>
                </a:hlinkClick>
              </a:rPr>
              <a:t>Unsplash</a:t>
            </a:r>
            <a:r>
              <a:rPr b="0" i="0" lang="en-US" sz="3200" u="none" cap="none" strike="noStrike">
                <a:solidFill>
                  <a:srgbClr val="FFFFFF"/>
                </a:solidFill>
                <a:latin typeface="Lato"/>
                <a:ea typeface="Lato"/>
                <a:cs typeface="Lato"/>
                <a:sym typeface="Lato"/>
              </a:rPr>
              <a:t> </a:t>
            </a:r>
            <a:endParaRPr b="0" i="0" sz="3200" u="none" cap="none" strike="noStrike">
              <a:solidFill>
                <a:schemeClr val="dk1"/>
              </a:solidFill>
              <a:latin typeface="Calibri"/>
              <a:ea typeface="Calibri"/>
              <a:cs typeface="Calibri"/>
              <a:sym typeface="Calibri"/>
            </a:endParaRPr>
          </a:p>
        </p:txBody>
      </p:sp>
      <p:pic>
        <p:nvPicPr>
          <p:cNvPr descr=" " id="585" name="Google Shape;585;g33b1f274371_0_540"/>
          <p:cNvPicPr preferRelativeResize="0"/>
          <p:nvPr/>
        </p:nvPicPr>
        <p:blipFill rotWithShape="1">
          <a:blip r:embed="rId7">
            <a:alphaModFix/>
          </a:blip>
          <a:srcRect b="0" l="0" r="0" t="0"/>
          <a:stretch/>
        </p:blipFill>
        <p:spPr>
          <a:xfrm>
            <a:off x="0" y="1866900"/>
            <a:ext cx="12574572" cy="9982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37" name="Shape 37"/>
        <p:cNvGrpSpPr/>
        <p:nvPr/>
      </p:nvGrpSpPr>
      <p:grpSpPr>
        <a:xfrm>
          <a:off x="0" y="0"/>
          <a:ext cx="0" cy="0"/>
          <a:chOff x="0" y="0"/>
          <a:chExt cx="0" cy="0"/>
        </a:xfrm>
      </p:grpSpPr>
      <p:pic>
        <p:nvPicPr>
          <p:cNvPr descr=" " id="38" name="Google Shape;38;g33b1f274371_0_20"/>
          <p:cNvPicPr preferRelativeResize="0"/>
          <p:nvPr/>
        </p:nvPicPr>
        <p:blipFill rotWithShape="1">
          <a:blip r:embed="rId3">
            <a:alphaModFix/>
          </a:blip>
          <a:srcRect b="0" l="0" r="0" t="0"/>
          <a:stretch/>
        </p:blipFill>
        <p:spPr>
          <a:xfrm>
            <a:off x="-6058657" y="0"/>
            <a:ext cx="22126540" cy="23734295"/>
          </a:xfrm>
          <a:prstGeom prst="rect">
            <a:avLst/>
          </a:prstGeom>
          <a:noFill/>
          <a:ln>
            <a:noFill/>
          </a:ln>
        </p:spPr>
      </p:pic>
      <p:pic>
        <p:nvPicPr>
          <p:cNvPr descr=" " id="39" name="Google Shape;39;g33b1f274371_0_20"/>
          <p:cNvPicPr preferRelativeResize="0"/>
          <p:nvPr/>
        </p:nvPicPr>
        <p:blipFill rotWithShape="1">
          <a:blip r:embed="rId3">
            <a:alphaModFix/>
          </a:blip>
          <a:srcRect b="0" l="0" r="0" t="0"/>
          <a:stretch/>
        </p:blipFill>
        <p:spPr>
          <a:xfrm>
            <a:off x="16829603" y="-3670300"/>
            <a:ext cx="22126540" cy="23734295"/>
          </a:xfrm>
          <a:prstGeom prst="rect">
            <a:avLst/>
          </a:prstGeom>
          <a:noFill/>
          <a:ln>
            <a:noFill/>
          </a:ln>
        </p:spPr>
      </p:pic>
      <p:sp>
        <p:nvSpPr>
          <p:cNvPr id="40" name="Google Shape;40;g33b1f274371_0_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 name="Google Shape;41;g33b1f274371_0_2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2" name="Google Shape;42;g33b1f274371_0_20"/>
          <p:cNvSpPr/>
          <p:nvPr/>
        </p:nvSpPr>
        <p:spPr>
          <a:xfrm>
            <a:off x="2432354" y="863600"/>
            <a:ext cx="20076900" cy="270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12800"/>
              <a:buFont typeface="Shojumaru"/>
              <a:buNone/>
            </a:pPr>
            <a:r>
              <a:rPr b="0" i="0" lang="en-US" sz="12800" u="none" cap="none" strike="noStrike">
                <a:solidFill>
                  <a:srgbClr val="F8D343"/>
                </a:solidFill>
                <a:latin typeface="Shojumaru"/>
                <a:ea typeface="Shojumaru"/>
                <a:cs typeface="Shojumaru"/>
                <a:sym typeface="Shojumaru"/>
              </a:rPr>
              <a:t>Table of Contents</a:t>
            </a:r>
            <a:endParaRPr b="0" i="0" sz="12800" u="none" cap="none" strike="noStrike">
              <a:solidFill>
                <a:schemeClr val="dk1"/>
              </a:solidFill>
              <a:latin typeface="Calibri"/>
              <a:ea typeface="Calibri"/>
              <a:cs typeface="Calibri"/>
              <a:sym typeface="Calibri"/>
            </a:endParaRPr>
          </a:p>
        </p:txBody>
      </p:sp>
      <p:sp>
        <p:nvSpPr>
          <p:cNvPr id="43" name="Google Shape;43;g33b1f274371_0_20"/>
          <p:cNvSpPr/>
          <p:nvPr/>
        </p:nvSpPr>
        <p:spPr>
          <a:xfrm>
            <a:off x="1219352" y="4521200"/>
            <a:ext cx="73161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g33b1f274371_0_20"/>
          <p:cNvSpPr/>
          <p:nvPr/>
        </p:nvSpPr>
        <p:spPr>
          <a:xfrm>
            <a:off x="1219352" y="4521200"/>
            <a:ext cx="1625700" cy="1625700"/>
          </a:xfrm>
          <a:prstGeom prst="roundRect">
            <a:avLst>
              <a:gd fmla="val 781313" name="adj"/>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g33b1f274371_0_20"/>
          <p:cNvSpPr/>
          <p:nvPr/>
        </p:nvSpPr>
        <p:spPr>
          <a:xfrm>
            <a:off x="1536892" y="4826000"/>
            <a:ext cx="990600" cy="1016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8D343"/>
              </a:buClr>
              <a:buSzPts val="4800"/>
              <a:buFont typeface="Shojumaru"/>
              <a:buNone/>
            </a:pPr>
            <a:r>
              <a:rPr b="0" i="0" lang="en-US" sz="4800" u="none" cap="none" strike="noStrike">
                <a:solidFill>
                  <a:srgbClr val="F8D343"/>
                </a:solidFill>
                <a:latin typeface="Shojumaru"/>
                <a:ea typeface="Shojumaru"/>
                <a:cs typeface="Shojumaru"/>
                <a:sym typeface="Shojumaru"/>
              </a:rPr>
              <a:t>01</a:t>
            </a:r>
            <a:endParaRPr b="0" i="0" sz="4800" u="none" cap="none" strike="noStrike">
              <a:solidFill>
                <a:schemeClr val="dk1"/>
              </a:solidFill>
              <a:latin typeface="Calibri"/>
              <a:ea typeface="Calibri"/>
              <a:cs typeface="Calibri"/>
              <a:sym typeface="Calibri"/>
            </a:endParaRPr>
          </a:p>
        </p:txBody>
      </p:sp>
      <p:sp>
        <p:nvSpPr>
          <p:cNvPr id="46" name="Google Shape;46;g33b1f274371_0_20"/>
          <p:cNvSpPr/>
          <p:nvPr/>
        </p:nvSpPr>
        <p:spPr>
          <a:xfrm>
            <a:off x="1219352" y="6350000"/>
            <a:ext cx="73161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33b1f274371_0_20"/>
          <p:cNvSpPr/>
          <p:nvPr/>
        </p:nvSpPr>
        <p:spPr>
          <a:xfrm>
            <a:off x="1219352" y="6350000"/>
            <a:ext cx="7519200" cy="101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Introduction</a:t>
            </a:r>
            <a:endParaRPr b="0" i="0" sz="4800" u="none" cap="none" strike="noStrike">
              <a:solidFill>
                <a:schemeClr val="dk1"/>
              </a:solidFill>
              <a:latin typeface="Calibri"/>
              <a:ea typeface="Calibri"/>
              <a:cs typeface="Calibri"/>
              <a:sym typeface="Calibri"/>
            </a:endParaRPr>
          </a:p>
        </p:txBody>
      </p:sp>
      <p:sp>
        <p:nvSpPr>
          <p:cNvPr id="48" name="Google Shape;48;g33b1f274371_0_20"/>
          <p:cNvSpPr/>
          <p:nvPr/>
        </p:nvSpPr>
        <p:spPr>
          <a:xfrm>
            <a:off x="1219352" y="72644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Extraordinary Realm</a:t>
            </a:r>
            <a:endParaRPr b="0" i="0" sz="3200" u="none" cap="none" strike="noStrike">
              <a:solidFill>
                <a:schemeClr val="dk1"/>
              </a:solidFill>
              <a:latin typeface="Calibri"/>
              <a:ea typeface="Calibri"/>
              <a:cs typeface="Calibri"/>
              <a:sym typeface="Calibri"/>
            </a:endParaRPr>
          </a:p>
        </p:txBody>
      </p:sp>
      <p:sp>
        <p:nvSpPr>
          <p:cNvPr id="49" name="Google Shape;49;g33b1f274371_0_20"/>
          <p:cNvSpPr/>
          <p:nvPr/>
        </p:nvSpPr>
        <p:spPr>
          <a:xfrm>
            <a:off x="1219352" y="9156700"/>
            <a:ext cx="73161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33b1f274371_0_20"/>
          <p:cNvSpPr/>
          <p:nvPr/>
        </p:nvSpPr>
        <p:spPr>
          <a:xfrm>
            <a:off x="1219352" y="9156700"/>
            <a:ext cx="1625700" cy="16257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33b1f274371_0_20"/>
          <p:cNvSpPr/>
          <p:nvPr/>
        </p:nvSpPr>
        <p:spPr>
          <a:xfrm>
            <a:off x="1428929" y="9461500"/>
            <a:ext cx="1206600" cy="1016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8D343"/>
              </a:buClr>
              <a:buSzPts val="4800"/>
              <a:buFont typeface="Shojumaru"/>
              <a:buNone/>
            </a:pPr>
            <a:r>
              <a:rPr b="0" i="0" lang="en-US" sz="4800" u="none" cap="none" strike="noStrike">
                <a:solidFill>
                  <a:srgbClr val="F8D343"/>
                </a:solidFill>
                <a:latin typeface="Shojumaru"/>
                <a:ea typeface="Shojumaru"/>
                <a:cs typeface="Shojumaru"/>
                <a:sym typeface="Shojumaru"/>
              </a:rPr>
              <a:t>02</a:t>
            </a:r>
            <a:endParaRPr b="0" i="0" sz="4800" u="none" cap="none" strike="noStrike">
              <a:solidFill>
                <a:schemeClr val="dk1"/>
              </a:solidFill>
              <a:latin typeface="Calibri"/>
              <a:ea typeface="Calibri"/>
              <a:cs typeface="Calibri"/>
              <a:sym typeface="Calibri"/>
            </a:endParaRPr>
          </a:p>
        </p:txBody>
      </p:sp>
      <p:sp>
        <p:nvSpPr>
          <p:cNvPr id="52" name="Google Shape;52;g33b1f274371_0_20"/>
          <p:cNvSpPr/>
          <p:nvPr/>
        </p:nvSpPr>
        <p:spPr>
          <a:xfrm>
            <a:off x="1219352" y="10985500"/>
            <a:ext cx="73161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33b1f274371_0_20"/>
          <p:cNvSpPr/>
          <p:nvPr/>
        </p:nvSpPr>
        <p:spPr>
          <a:xfrm>
            <a:off x="1219352" y="10985500"/>
            <a:ext cx="7519200" cy="101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Encounters</a:t>
            </a:r>
            <a:endParaRPr b="0" i="0" sz="4800" u="none" cap="none" strike="noStrike">
              <a:solidFill>
                <a:schemeClr val="dk1"/>
              </a:solidFill>
              <a:latin typeface="Calibri"/>
              <a:ea typeface="Calibri"/>
              <a:cs typeface="Calibri"/>
              <a:sym typeface="Calibri"/>
            </a:endParaRPr>
          </a:p>
        </p:txBody>
      </p:sp>
      <p:sp>
        <p:nvSpPr>
          <p:cNvPr id="54" name="Google Shape;54;g33b1f274371_0_20"/>
          <p:cNvSpPr/>
          <p:nvPr/>
        </p:nvSpPr>
        <p:spPr>
          <a:xfrm>
            <a:off x="1219352" y="118999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Unicorn Sightings</a:t>
            </a:r>
            <a:endParaRPr b="0" i="0" sz="3200" u="none" cap="none" strike="noStrike">
              <a:solidFill>
                <a:schemeClr val="dk1"/>
              </a:solidFill>
              <a:latin typeface="Calibri"/>
              <a:ea typeface="Calibri"/>
              <a:cs typeface="Calibri"/>
              <a:sym typeface="Calibri"/>
            </a:endParaRPr>
          </a:p>
        </p:txBody>
      </p:sp>
      <p:sp>
        <p:nvSpPr>
          <p:cNvPr id="55" name="Google Shape;55;g33b1f274371_0_20"/>
          <p:cNvSpPr/>
          <p:nvPr/>
        </p:nvSpPr>
        <p:spPr>
          <a:xfrm>
            <a:off x="8535467" y="4521200"/>
            <a:ext cx="73161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33b1f274371_0_20"/>
          <p:cNvSpPr/>
          <p:nvPr/>
        </p:nvSpPr>
        <p:spPr>
          <a:xfrm>
            <a:off x="8535467" y="4521200"/>
            <a:ext cx="1625700" cy="16257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33b1f274371_0_20"/>
          <p:cNvSpPr/>
          <p:nvPr/>
        </p:nvSpPr>
        <p:spPr>
          <a:xfrm>
            <a:off x="8757745" y="4826000"/>
            <a:ext cx="1181100" cy="1016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8D343"/>
              </a:buClr>
              <a:buSzPts val="4800"/>
              <a:buFont typeface="Shojumaru"/>
              <a:buNone/>
            </a:pPr>
            <a:r>
              <a:rPr b="0" i="0" lang="en-US" sz="4800" u="none" cap="none" strike="noStrike">
                <a:solidFill>
                  <a:srgbClr val="F8D343"/>
                </a:solidFill>
                <a:latin typeface="Shojumaru"/>
                <a:ea typeface="Shojumaru"/>
                <a:cs typeface="Shojumaru"/>
                <a:sym typeface="Shojumaru"/>
              </a:rPr>
              <a:t>03</a:t>
            </a:r>
            <a:endParaRPr b="0" i="0" sz="4800" u="none" cap="none" strike="noStrike">
              <a:solidFill>
                <a:schemeClr val="dk1"/>
              </a:solidFill>
              <a:latin typeface="Calibri"/>
              <a:ea typeface="Calibri"/>
              <a:cs typeface="Calibri"/>
              <a:sym typeface="Calibri"/>
            </a:endParaRPr>
          </a:p>
        </p:txBody>
      </p:sp>
      <p:sp>
        <p:nvSpPr>
          <p:cNvPr id="58" name="Google Shape;58;g33b1f274371_0_20"/>
          <p:cNvSpPr/>
          <p:nvPr/>
        </p:nvSpPr>
        <p:spPr>
          <a:xfrm>
            <a:off x="8535467" y="6350000"/>
            <a:ext cx="73161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33b1f274371_0_20"/>
          <p:cNvSpPr/>
          <p:nvPr/>
        </p:nvSpPr>
        <p:spPr>
          <a:xfrm>
            <a:off x="8535467" y="6350000"/>
            <a:ext cx="7519200" cy="101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Wonders</a:t>
            </a:r>
            <a:endParaRPr b="0" i="0" sz="4800" u="none" cap="none" strike="noStrike">
              <a:solidFill>
                <a:schemeClr val="dk1"/>
              </a:solidFill>
              <a:latin typeface="Calibri"/>
              <a:ea typeface="Calibri"/>
              <a:cs typeface="Calibri"/>
              <a:sym typeface="Calibri"/>
            </a:endParaRPr>
          </a:p>
        </p:txBody>
      </p:sp>
      <p:sp>
        <p:nvSpPr>
          <p:cNvPr id="60" name="Google Shape;60;g33b1f274371_0_20"/>
          <p:cNvSpPr/>
          <p:nvPr/>
        </p:nvSpPr>
        <p:spPr>
          <a:xfrm>
            <a:off x="8535467" y="72644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Wishes Granted</a:t>
            </a:r>
            <a:endParaRPr b="0" i="0" sz="3200" u="none" cap="none" strike="noStrike">
              <a:solidFill>
                <a:schemeClr val="dk1"/>
              </a:solidFill>
              <a:latin typeface="Calibri"/>
              <a:ea typeface="Calibri"/>
              <a:cs typeface="Calibri"/>
              <a:sym typeface="Calibri"/>
            </a:endParaRPr>
          </a:p>
        </p:txBody>
      </p:sp>
      <p:sp>
        <p:nvSpPr>
          <p:cNvPr id="61" name="Google Shape;61;g33b1f274371_0_20"/>
          <p:cNvSpPr/>
          <p:nvPr/>
        </p:nvSpPr>
        <p:spPr>
          <a:xfrm>
            <a:off x="8535467" y="9156700"/>
            <a:ext cx="73161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33b1f274371_0_20"/>
          <p:cNvSpPr/>
          <p:nvPr/>
        </p:nvSpPr>
        <p:spPr>
          <a:xfrm>
            <a:off x="8535467" y="9156700"/>
            <a:ext cx="1625700" cy="1625700"/>
          </a:xfrm>
          <a:prstGeom prst="roundRect">
            <a:avLst>
              <a:gd fmla="val 781313" name="adj"/>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33b1f274371_0_20"/>
          <p:cNvSpPr/>
          <p:nvPr/>
        </p:nvSpPr>
        <p:spPr>
          <a:xfrm>
            <a:off x="8757745" y="9461500"/>
            <a:ext cx="1181100" cy="1016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8D343"/>
              </a:buClr>
              <a:buSzPts val="4800"/>
              <a:buFont typeface="Shojumaru"/>
              <a:buNone/>
            </a:pPr>
            <a:r>
              <a:rPr b="0" i="0" lang="en-US" sz="4800" u="none" cap="none" strike="noStrike">
                <a:solidFill>
                  <a:srgbClr val="F8D343"/>
                </a:solidFill>
                <a:latin typeface="Shojumaru"/>
                <a:ea typeface="Shojumaru"/>
                <a:cs typeface="Shojumaru"/>
                <a:sym typeface="Shojumaru"/>
              </a:rPr>
              <a:t>04</a:t>
            </a:r>
            <a:endParaRPr b="0" i="0" sz="4800" u="none" cap="none" strike="noStrike">
              <a:solidFill>
                <a:schemeClr val="dk1"/>
              </a:solidFill>
              <a:latin typeface="Calibri"/>
              <a:ea typeface="Calibri"/>
              <a:cs typeface="Calibri"/>
              <a:sym typeface="Calibri"/>
            </a:endParaRPr>
          </a:p>
        </p:txBody>
      </p:sp>
      <p:sp>
        <p:nvSpPr>
          <p:cNvPr id="64" name="Google Shape;64;g33b1f274371_0_20"/>
          <p:cNvSpPr/>
          <p:nvPr/>
        </p:nvSpPr>
        <p:spPr>
          <a:xfrm>
            <a:off x="8535467" y="10985500"/>
            <a:ext cx="73161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33b1f274371_0_20"/>
          <p:cNvSpPr/>
          <p:nvPr/>
        </p:nvSpPr>
        <p:spPr>
          <a:xfrm>
            <a:off x="8535467" y="10985500"/>
            <a:ext cx="7519200" cy="101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Magic</a:t>
            </a:r>
            <a:endParaRPr b="0" i="0" sz="4800" u="none" cap="none" strike="noStrike">
              <a:solidFill>
                <a:schemeClr val="dk1"/>
              </a:solidFill>
              <a:latin typeface="Calibri"/>
              <a:ea typeface="Calibri"/>
              <a:cs typeface="Calibri"/>
              <a:sym typeface="Calibri"/>
            </a:endParaRPr>
          </a:p>
        </p:txBody>
      </p:sp>
      <p:sp>
        <p:nvSpPr>
          <p:cNvPr id="66" name="Google Shape;66;g33b1f274371_0_20"/>
          <p:cNvSpPr/>
          <p:nvPr/>
        </p:nvSpPr>
        <p:spPr>
          <a:xfrm>
            <a:off x="8535467" y="118999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Spellcasting</a:t>
            </a:r>
            <a:endParaRPr b="0" i="0" sz="3200" u="none" cap="none" strike="noStrike">
              <a:solidFill>
                <a:schemeClr val="dk1"/>
              </a:solidFill>
              <a:latin typeface="Calibri"/>
              <a:ea typeface="Calibri"/>
              <a:cs typeface="Calibri"/>
              <a:sym typeface="Calibri"/>
            </a:endParaRPr>
          </a:p>
        </p:txBody>
      </p:sp>
      <p:pic>
        <p:nvPicPr>
          <p:cNvPr descr=" " id="67" name="Google Shape;67;g33b1f274371_0_20"/>
          <p:cNvPicPr preferRelativeResize="0"/>
          <p:nvPr/>
        </p:nvPicPr>
        <p:blipFill rotWithShape="1">
          <a:blip r:embed="rId5">
            <a:alphaModFix/>
          </a:blip>
          <a:srcRect b="0" l="0" r="0" t="0"/>
          <a:stretch/>
        </p:blipFill>
        <p:spPr>
          <a:xfrm>
            <a:off x="12015702" y="3314700"/>
            <a:ext cx="11050381" cy="9702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72" name="Shape 72"/>
        <p:cNvGrpSpPr/>
        <p:nvPr/>
      </p:nvGrpSpPr>
      <p:grpSpPr>
        <a:xfrm>
          <a:off x="0" y="0"/>
          <a:ext cx="0" cy="0"/>
          <a:chOff x="0" y="0"/>
          <a:chExt cx="0" cy="0"/>
        </a:xfrm>
      </p:grpSpPr>
      <p:pic>
        <p:nvPicPr>
          <p:cNvPr descr=" " id="73" name="Google Shape;73;g33b1f274371_0_54"/>
          <p:cNvPicPr preferRelativeResize="0"/>
          <p:nvPr/>
        </p:nvPicPr>
        <p:blipFill rotWithShape="1">
          <a:blip r:embed="rId3">
            <a:alphaModFix/>
          </a:blip>
          <a:srcRect b="0" l="0" r="0" t="0"/>
          <a:stretch/>
        </p:blipFill>
        <p:spPr>
          <a:xfrm>
            <a:off x="-9094337" y="5994400"/>
            <a:ext cx="39972185" cy="9766301"/>
          </a:xfrm>
          <a:prstGeom prst="rect">
            <a:avLst/>
          </a:prstGeom>
          <a:noFill/>
          <a:ln>
            <a:noFill/>
          </a:ln>
        </p:spPr>
      </p:pic>
      <p:sp>
        <p:nvSpPr>
          <p:cNvPr id="74" name="Google Shape;74;g33b1f274371_0_5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5" name="Google Shape;75;g33b1f274371_0_5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76" name="Google Shape;76;g33b1f274371_0_54"/>
          <p:cNvSpPr/>
          <p:nvPr/>
        </p:nvSpPr>
        <p:spPr>
          <a:xfrm>
            <a:off x="38105" y="2393950"/>
            <a:ext cx="221601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The Realm of the Extraordinary</a:t>
            </a:r>
            <a:endParaRPr b="0" i="0" sz="8000" u="none" cap="none" strike="noStrike">
              <a:solidFill>
                <a:schemeClr val="dk1"/>
              </a:solidFill>
              <a:latin typeface="Calibri"/>
              <a:ea typeface="Calibri"/>
              <a:cs typeface="Calibri"/>
              <a:sym typeface="Calibri"/>
            </a:endParaRPr>
          </a:p>
        </p:txBody>
      </p:sp>
      <p:sp>
        <p:nvSpPr>
          <p:cNvPr id="77" name="Google Shape;77;g33b1f274371_0_54"/>
          <p:cNvSpPr/>
          <p:nvPr/>
        </p:nvSpPr>
        <p:spPr>
          <a:xfrm>
            <a:off x="2959470"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78" name="Google Shape;78;g33b1f274371_0_54"/>
          <p:cNvSpPr/>
          <p:nvPr/>
        </p:nvSpPr>
        <p:spPr>
          <a:xfrm>
            <a:off x="12701588"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83" name="Shape 83"/>
        <p:cNvGrpSpPr/>
        <p:nvPr/>
      </p:nvGrpSpPr>
      <p:grpSpPr>
        <a:xfrm>
          <a:off x="0" y="0"/>
          <a:ext cx="0" cy="0"/>
          <a:chOff x="0" y="0"/>
          <a:chExt cx="0" cy="0"/>
        </a:xfrm>
      </p:grpSpPr>
      <p:pic>
        <p:nvPicPr>
          <p:cNvPr descr=" " id="84" name="Google Shape;84;g33b1f274371_0_64"/>
          <p:cNvPicPr preferRelativeResize="0"/>
          <p:nvPr/>
        </p:nvPicPr>
        <p:blipFill rotWithShape="1">
          <a:blip r:embed="rId3">
            <a:alphaModFix/>
          </a:blip>
          <a:srcRect b="0" l="0" r="0" t="0"/>
          <a:stretch/>
        </p:blipFill>
        <p:spPr>
          <a:xfrm>
            <a:off x="-6223778" y="2844800"/>
            <a:ext cx="41084828" cy="14064637"/>
          </a:xfrm>
          <a:prstGeom prst="rect">
            <a:avLst/>
          </a:prstGeom>
          <a:noFill/>
          <a:ln>
            <a:noFill/>
          </a:ln>
        </p:spPr>
      </p:pic>
      <p:pic>
        <p:nvPicPr>
          <p:cNvPr descr=" " id="85" name="Google Shape;85;g33b1f274371_0_64"/>
          <p:cNvPicPr preferRelativeResize="0"/>
          <p:nvPr/>
        </p:nvPicPr>
        <p:blipFill rotWithShape="1">
          <a:blip r:embed="rId4">
            <a:alphaModFix/>
          </a:blip>
          <a:srcRect b="0" l="0" r="0" t="0"/>
          <a:stretch/>
        </p:blipFill>
        <p:spPr>
          <a:xfrm>
            <a:off x="0" y="7175500"/>
            <a:ext cx="24387048" cy="6540500"/>
          </a:xfrm>
          <a:prstGeom prst="rect">
            <a:avLst/>
          </a:prstGeom>
          <a:noFill/>
          <a:ln>
            <a:noFill/>
          </a:ln>
        </p:spPr>
      </p:pic>
      <p:pic>
        <p:nvPicPr>
          <p:cNvPr descr=" " id="86" name="Google Shape;86;g33b1f274371_0_64"/>
          <p:cNvPicPr preferRelativeResize="0"/>
          <p:nvPr/>
        </p:nvPicPr>
        <p:blipFill rotWithShape="1">
          <a:blip r:embed="rId5">
            <a:alphaModFix/>
          </a:blip>
          <a:srcRect b="0" l="0" r="0" t="0"/>
          <a:stretch/>
        </p:blipFill>
        <p:spPr>
          <a:xfrm>
            <a:off x="23370921" y="10515600"/>
            <a:ext cx="1016127" cy="3200400"/>
          </a:xfrm>
          <a:prstGeom prst="rect">
            <a:avLst/>
          </a:prstGeom>
          <a:noFill/>
          <a:ln>
            <a:noFill/>
          </a:ln>
        </p:spPr>
      </p:pic>
      <p:sp>
        <p:nvSpPr>
          <p:cNvPr id="87" name="Google Shape;87;g33b1f274371_0_64"/>
          <p:cNvSpPr/>
          <p:nvPr/>
        </p:nvSpPr>
        <p:spPr>
          <a:xfrm>
            <a:off x="1905238" y="1651000"/>
            <a:ext cx="9869100" cy="49023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8" name="Google Shape;88;g33b1f274371_0_64"/>
          <p:cNvPicPr preferRelativeResize="0"/>
          <p:nvPr/>
        </p:nvPicPr>
        <p:blipFill rotWithShape="1">
          <a:blip r:embed="rId6">
            <a:alphaModFix/>
          </a:blip>
          <a:srcRect b="0" l="0" r="0" t="0"/>
          <a:stretch/>
        </p:blipFill>
        <p:spPr>
          <a:xfrm>
            <a:off x="6080122" y="1955800"/>
            <a:ext cx="1519362" cy="1625600"/>
          </a:xfrm>
          <a:prstGeom prst="rect">
            <a:avLst/>
          </a:prstGeom>
          <a:noFill/>
          <a:ln>
            <a:noFill/>
          </a:ln>
        </p:spPr>
      </p:pic>
      <p:sp>
        <p:nvSpPr>
          <p:cNvPr id="89" name="Google Shape;89;g33b1f274371_0_64"/>
          <p:cNvSpPr/>
          <p:nvPr/>
        </p:nvSpPr>
        <p:spPr>
          <a:xfrm>
            <a:off x="2311689" y="3886200"/>
            <a:ext cx="9056100" cy="236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33b1f274371_0_64"/>
          <p:cNvSpPr/>
          <p:nvPr/>
        </p:nvSpPr>
        <p:spPr>
          <a:xfrm>
            <a:off x="2210076" y="3886200"/>
            <a:ext cx="92595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Unicorn Sightings</a:t>
            </a:r>
            <a:endParaRPr b="0" i="0" sz="4800" u="none" cap="none" strike="noStrike">
              <a:solidFill>
                <a:schemeClr val="dk1"/>
              </a:solidFill>
              <a:latin typeface="Calibri"/>
              <a:ea typeface="Calibri"/>
              <a:cs typeface="Calibri"/>
              <a:sym typeface="Calibri"/>
            </a:endParaRPr>
          </a:p>
        </p:txBody>
      </p:sp>
      <p:sp>
        <p:nvSpPr>
          <p:cNvPr id="91" name="Google Shape;91;g33b1f274371_0_64"/>
          <p:cNvSpPr/>
          <p:nvPr/>
        </p:nvSpPr>
        <p:spPr>
          <a:xfrm>
            <a:off x="2243947" y="4800600"/>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92" name="Google Shape;92;g33b1f274371_0_64"/>
          <p:cNvSpPr/>
          <p:nvPr/>
        </p:nvSpPr>
        <p:spPr>
          <a:xfrm>
            <a:off x="12612676" y="1600200"/>
            <a:ext cx="9869100" cy="49023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3" name="Google Shape;93;g33b1f274371_0_64"/>
          <p:cNvPicPr preferRelativeResize="0"/>
          <p:nvPr/>
        </p:nvPicPr>
        <p:blipFill rotWithShape="1">
          <a:blip r:embed="rId7">
            <a:alphaModFix/>
          </a:blip>
          <a:srcRect b="0" l="0" r="0" t="0"/>
          <a:stretch/>
        </p:blipFill>
        <p:spPr>
          <a:xfrm>
            <a:off x="16717268" y="1905000"/>
            <a:ext cx="1659954" cy="1625600"/>
          </a:xfrm>
          <a:prstGeom prst="rect">
            <a:avLst/>
          </a:prstGeom>
          <a:noFill/>
          <a:ln>
            <a:noFill/>
          </a:ln>
        </p:spPr>
      </p:pic>
      <p:sp>
        <p:nvSpPr>
          <p:cNvPr id="94" name="Google Shape;94;g33b1f274371_0_64"/>
          <p:cNvSpPr/>
          <p:nvPr/>
        </p:nvSpPr>
        <p:spPr>
          <a:xfrm>
            <a:off x="13019127" y="3835400"/>
            <a:ext cx="9056100" cy="236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33b1f274371_0_64"/>
          <p:cNvSpPr/>
          <p:nvPr/>
        </p:nvSpPr>
        <p:spPr>
          <a:xfrm>
            <a:off x="12917514" y="3835400"/>
            <a:ext cx="92595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Dragon Taming</a:t>
            </a:r>
            <a:endParaRPr b="0" i="0" sz="4800" u="none" cap="none" strike="noStrike">
              <a:solidFill>
                <a:schemeClr val="dk1"/>
              </a:solidFill>
              <a:latin typeface="Calibri"/>
              <a:ea typeface="Calibri"/>
              <a:cs typeface="Calibri"/>
              <a:sym typeface="Calibri"/>
            </a:endParaRPr>
          </a:p>
        </p:txBody>
      </p:sp>
      <p:sp>
        <p:nvSpPr>
          <p:cNvPr id="96" name="Google Shape;96;g33b1f274371_0_64"/>
          <p:cNvSpPr/>
          <p:nvPr/>
        </p:nvSpPr>
        <p:spPr>
          <a:xfrm>
            <a:off x="12951385" y="4749800"/>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101" name="Shape 101"/>
        <p:cNvGrpSpPr/>
        <p:nvPr/>
      </p:nvGrpSpPr>
      <p:grpSpPr>
        <a:xfrm>
          <a:off x="0" y="0"/>
          <a:ext cx="0" cy="0"/>
          <a:chOff x="0" y="0"/>
          <a:chExt cx="0" cy="0"/>
        </a:xfrm>
      </p:grpSpPr>
      <p:pic>
        <p:nvPicPr>
          <p:cNvPr descr=" " id="102" name="Google Shape;102;g33b1f274371_0_81"/>
          <p:cNvPicPr preferRelativeResize="0"/>
          <p:nvPr/>
        </p:nvPicPr>
        <p:blipFill rotWithShape="1">
          <a:blip r:embed="rId3">
            <a:alphaModFix/>
          </a:blip>
          <a:srcRect b="0" l="0" r="0" t="0"/>
          <a:stretch/>
        </p:blipFill>
        <p:spPr>
          <a:xfrm>
            <a:off x="-6058657" y="0"/>
            <a:ext cx="22126540" cy="23734291"/>
          </a:xfrm>
          <a:prstGeom prst="rect">
            <a:avLst/>
          </a:prstGeom>
          <a:noFill/>
          <a:ln>
            <a:noFill/>
          </a:ln>
        </p:spPr>
      </p:pic>
      <p:pic>
        <p:nvPicPr>
          <p:cNvPr descr=" " id="103" name="Google Shape;103;g33b1f274371_0_81"/>
          <p:cNvPicPr preferRelativeResize="0"/>
          <p:nvPr/>
        </p:nvPicPr>
        <p:blipFill rotWithShape="1">
          <a:blip r:embed="rId3">
            <a:alphaModFix/>
          </a:blip>
          <a:srcRect b="0" l="0" r="0" t="0"/>
          <a:stretch/>
        </p:blipFill>
        <p:spPr>
          <a:xfrm>
            <a:off x="16829603" y="-3670300"/>
            <a:ext cx="22126540" cy="23734291"/>
          </a:xfrm>
          <a:prstGeom prst="rect">
            <a:avLst/>
          </a:prstGeom>
          <a:noFill/>
          <a:ln>
            <a:noFill/>
          </a:ln>
        </p:spPr>
      </p:pic>
      <p:sp>
        <p:nvSpPr>
          <p:cNvPr id="104" name="Google Shape;104;g33b1f274371_0_8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5" name="Google Shape;105;g33b1f274371_0_8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06" name="Google Shape;106;g33b1f274371_0_81"/>
          <p:cNvSpPr/>
          <p:nvPr/>
        </p:nvSpPr>
        <p:spPr>
          <a:xfrm>
            <a:off x="2934067"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7" name="Google Shape;107;g33b1f274371_0_81"/>
          <p:cNvPicPr preferRelativeResize="0"/>
          <p:nvPr/>
        </p:nvPicPr>
        <p:blipFill rotWithShape="1">
          <a:blip r:embed="rId5">
            <a:alphaModFix/>
          </a:blip>
          <a:srcRect b="0" l="0" r="0" t="0"/>
          <a:stretch/>
        </p:blipFill>
        <p:spPr>
          <a:xfrm>
            <a:off x="2934067" y="1384300"/>
            <a:ext cx="8129016" cy="7607300"/>
          </a:xfrm>
          <a:prstGeom prst="rect">
            <a:avLst/>
          </a:prstGeom>
          <a:noFill/>
          <a:ln>
            <a:noFill/>
          </a:ln>
        </p:spPr>
      </p:pic>
      <p:sp>
        <p:nvSpPr>
          <p:cNvPr id="108" name="Google Shape;108;g33b1f274371_0_81"/>
          <p:cNvSpPr/>
          <p:nvPr/>
        </p:nvSpPr>
        <p:spPr>
          <a:xfrm>
            <a:off x="2934067" y="9601200"/>
            <a:ext cx="8129100" cy="14223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33b1f274371_0_81"/>
          <p:cNvSpPr/>
          <p:nvPr/>
        </p:nvSpPr>
        <p:spPr>
          <a:xfrm>
            <a:off x="3696162" y="9906000"/>
            <a:ext cx="3429300" cy="101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4800"/>
              <a:buFont typeface="Shojumaru"/>
              <a:buNone/>
            </a:pPr>
            <a:r>
              <a:rPr b="0" i="0" lang="en-US" sz="4800" u="none" cap="none" strike="noStrike">
                <a:solidFill>
                  <a:srgbClr val="F8D343"/>
                </a:solidFill>
                <a:latin typeface="Shojumaru"/>
                <a:ea typeface="Shojumaru"/>
                <a:cs typeface="Shojumaru"/>
                <a:sym typeface="Shojumaru"/>
              </a:rPr>
              <a:t>Unicorn</a:t>
            </a:r>
            <a:endParaRPr b="0" i="0" sz="4800" u="none" cap="none" strike="noStrike">
              <a:solidFill>
                <a:schemeClr val="dk1"/>
              </a:solidFill>
              <a:latin typeface="Calibri"/>
              <a:ea typeface="Calibri"/>
              <a:cs typeface="Calibri"/>
              <a:sym typeface="Calibri"/>
            </a:endParaRPr>
          </a:p>
        </p:txBody>
      </p:sp>
      <p:sp>
        <p:nvSpPr>
          <p:cNvPr id="110" name="Google Shape;110;g33b1f274371_0_81"/>
          <p:cNvSpPr/>
          <p:nvPr/>
        </p:nvSpPr>
        <p:spPr>
          <a:xfrm>
            <a:off x="2934067"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33b1f274371_0_81"/>
          <p:cNvSpPr/>
          <p:nvPr/>
        </p:nvSpPr>
        <p:spPr>
          <a:xfrm>
            <a:off x="2934067"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2" name="Google Shape;112;g33b1f274371_0_81"/>
          <p:cNvSpPr/>
          <p:nvPr/>
        </p:nvSpPr>
        <p:spPr>
          <a:xfrm>
            <a:off x="13323965"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3" name="Google Shape;113;g33b1f274371_0_81"/>
          <p:cNvPicPr preferRelativeResize="0"/>
          <p:nvPr/>
        </p:nvPicPr>
        <p:blipFill rotWithShape="1">
          <a:blip r:embed="rId6">
            <a:alphaModFix/>
          </a:blip>
          <a:srcRect b="0" l="0" r="0" t="0"/>
          <a:stretch/>
        </p:blipFill>
        <p:spPr>
          <a:xfrm>
            <a:off x="13323965" y="1384300"/>
            <a:ext cx="8129016" cy="7607300"/>
          </a:xfrm>
          <a:prstGeom prst="rect">
            <a:avLst/>
          </a:prstGeom>
          <a:noFill/>
          <a:ln>
            <a:noFill/>
          </a:ln>
        </p:spPr>
      </p:pic>
      <p:sp>
        <p:nvSpPr>
          <p:cNvPr id="114" name="Google Shape;114;g33b1f274371_0_81"/>
          <p:cNvSpPr/>
          <p:nvPr/>
        </p:nvSpPr>
        <p:spPr>
          <a:xfrm>
            <a:off x="13323965" y="9601200"/>
            <a:ext cx="8129100" cy="14223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33b1f274371_0_81"/>
          <p:cNvSpPr/>
          <p:nvPr/>
        </p:nvSpPr>
        <p:spPr>
          <a:xfrm>
            <a:off x="14086061" y="9906000"/>
            <a:ext cx="3200700" cy="101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4800"/>
              <a:buFont typeface="Shojumaru"/>
              <a:buNone/>
            </a:pPr>
            <a:r>
              <a:rPr b="0" i="0" lang="en-US" sz="4800" u="none" cap="none" strike="noStrike">
                <a:solidFill>
                  <a:srgbClr val="F8D343"/>
                </a:solidFill>
                <a:latin typeface="Shojumaru"/>
                <a:ea typeface="Shojumaru"/>
                <a:cs typeface="Shojumaru"/>
                <a:sym typeface="Shojumaru"/>
              </a:rPr>
              <a:t>Dragon</a:t>
            </a:r>
            <a:endParaRPr b="0" i="0" sz="4800" u="none" cap="none" strike="noStrike">
              <a:solidFill>
                <a:schemeClr val="dk1"/>
              </a:solidFill>
              <a:latin typeface="Calibri"/>
              <a:ea typeface="Calibri"/>
              <a:cs typeface="Calibri"/>
              <a:sym typeface="Calibri"/>
            </a:endParaRPr>
          </a:p>
        </p:txBody>
      </p:sp>
      <p:sp>
        <p:nvSpPr>
          <p:cNvPr id="116" name="Google Shape;116;g33b1f274371_0_81"/>
          <p:cNvSpPr/>
          <p:nvPr/>
        </p:nvSpPr>
        <p:spPr>
          <a:xfrm>
            <a:off x="13323965"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33b1f274371_0_81"/>
          <p:cNvSpPr/>
          <p:nvPr/>
        </p:nvSpPr>
        <p:spPr>
          <a:xfrm>
            <a:off x="13323965"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122" name="Shape 122"/>
        <p:cNvGrpSpPr/>
        <p:nvPr/>
      </p:nvGrpSpPr>
      <p:grpSpPr>
        <a:xfrm>
          <a:off x="0" y="0"/>
          <a:ext cx="0" cy="0"/>
          <a:chOff x="0" y="0"/>
          <a:chExt cx="0" cy="0"/>
        </a:xfrm>
      </p:grpSpPr>
      <p:pic>
        <p:nvPicPr>
          <p:cNvPr descr=" " id="123" name="Google Shape;123;g33b1f274371_0_101"/>
          <p:cNvPicPr preferRelativeResize="0"/>
          <p:nvPr/>
        </p:nvPicPr>
        <p:blipFill rotWithShape="1">
          <a:blip r:embed="rId3">
            <a:alphaModFix/>
          </a:blip>
          <a:srcRect b="0" l="0" r="0" t="0"/>
          <a:stretch/>
        </p:blipFill>
        <p:spPr>
          <a:xfrm>
            <a:off x="0" y="6172200"/>
            <a:ext cx="32818189" cy="9970553"/>
          </a:xfrm>
          <a:prstGeom prst="rect">
            <a:avLst/>
          </a:prstGeom>
          <a:noFill/>
          <a:ln>
            <a:noFill/>
          </a:ln>
        </p:spPr>
      </p:pic>
      <p:pic>
        <p:nvPicPr>
          <p:cNvPr descr=" " id="124" name="Google Shape;124;g33b1f274371_0_101"/>
          <p:cNvPicPr preferRelativeResize="0"/>
          <p:nvPr/>
        </p:nvPicPr>
        <p:blipFill rotWithShape="1">
          <a:blip r:embed="rId4">
            <a:alphaModFix/>
          </a:blip>
          <a:srcRect b="0" l="0" r="0" t="0"/>
          <a:stretch/>
        </p:blipFill>
        <p:spPr>
          <a:xfrm>
            <a:off x="-9538892" y="-3797300"/>
            <a:ext cx="32818189" cy="9970548"/>
          </a:xfrm>
          <a:prstGeom prst="rect">
            <a:avLst/>
          </a:prstGeom>
          <a:noFill/>
          <a:ln>
            <a:noFill/>
          </a:ln>
        </p:spPr>
      </p:pic>
      <p:sp>
        <p:nvSpPr>
          <p:cNvPr id="125" name="Google Shape;125;g33b1f274371_0_10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6" name="Google Shape;126;g33b1f274371_0_10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27" name="Google Shape;127;g33b1f274371_0_101"/>
          <p:cNvPicPr preferRelativeResize="0"/>
          <p:nvPr/>
        </p:nvPicPr>
        <p:blipFill rotWithShape="1">
          <a:blip r:embed="rId6">
            <a:alphaModFix/>
          </a:blip>
          <a:srcRect b="0" l="0" r="0" t="0"/>
          <a:stretch/>
        </p:blipFill>
        <p:spPr>
          <a:xfrm>
            <a:off x="914514" y="1384300"/>
            <a:ext cx="5966698" cy="4437887"/>
          </a:xfrm>
          <a:prstGeom prst="rect">
            <a:avLst/>
          </a:prstGeom>
          <a:noFill/>
          <a:ln>
            <a:noFill/>
          </a:ln>
        </p:spPr>
      </p:pic>
      <p:sp>
        <p:nvSpPr>
          <p:cNvPr id="128" name="Google Shape;128;g33b1f274371_0_101"/>
          <p:cNvSpPr/>
          <p:nvPr/>
        </p:nvSpPr>
        <p:spPr>
          <a:xfrm>
            <a:off x="5842730" y="4699000"/>
            <a:ext cx="13603500" cy="74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33b1f274371_0_101"/>
          <p:cNvSpPr/>
          <p:nvPr/>
        </p:nvSpPr>
        <p:spPr>
          <a:xfrm>
            <a:off x="5842730" y="4699000"/>
            <a:ext cx="13806600" cy="6705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30" name="Google Shape;130;g33b1f274371_0_101"/>
          <p:cNvSpPr/>
          <p:nvPr/>
        </p:nvSpPr>
        <p:spPr>
          <a:xfrm>
            <a:off x="13971746" y="11506200"/>
            <a:ext cx="5626800" cy="7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Shojumaru"/>
              <a:buNone/>
            </a:pPr>
            <a:r>
              <a:rPr b="0" i="0" lang="en-US" sz="3600" u="none" cap="none" strike="noStrike">
                <a:solidFill>
                  <a:srgbClr val="FFFFFF"/>
                </a:solidFill>
                <a:latin typeface="Shojumaru"/>
                <a:ea typeface="Shojumaru"/>
                <a:cs typeface="Shojumaru"/>
                <a:sym typeface="Shojumaru"/>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135" name="Shape 135"/>
        <p:cNvGrpSpPr/>
        <p:nvPr/>
      </p:nvGrpSpPr>
      <p:grpSpPr>
        <a:xfrm>
          <a:off x="0" y="0"/>
          <a:ext cx="0" cy="0"/>
          <a:chOff x="0" y="0"/>
          <a:chExt cx="0" cy="0"/>
        </a:xfrm>
      </p:grpSpPr>
      <p:pic>
        <p:nvPicPr>
          <p:cNvPr descr=" " id="136" name="Google Shape;136;g33b1f274371_0_113"/>
          <p:cNvPicPr preferRelativeResize="0"/>
          <p:nvPr/>
        </p:nvPicPr>
        <p:blipFill rotWithShape="1">
          <a:blip r:embed="rId3">
            <a:alphaModFix/>
          </a:blip>
          <a:srcRect b="0" l="0" r="0" t="0"/>
          <a:stretch/>
        </p:blipFill>
        <p:spPr>
          <a:xfrm>
            <a:off x="-6223778" y="2844800"/>
            <a:ext cx="41084828" cy="14064642"/>
          </a:xfrm>
          <a:prstGeom prst="rect">
            <a:avLst/>
          </a:prstGeom>
          <a:noFill/>
          <a:ln>
            <a:noFill/>
          </a:ln>
        </p:spPr>
      </p:pic>
      <p:sp>
        <p:nvSpPr>
          <p:cNvPr id="137" name="Google Shape;137;g33b1f274371_0_113"/>
          <p:cNvSpPr/>
          <p:nvPr/>
        </p:nvSpPr>
        <p:spPr>
          <a:xfrm>
            <a:off x="4877410" y="1397000"/>
            <a:ext cx="149709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The Magic of Dragons</a:t>
            </a:r>
            <a:endParaRPr b="0" i="0" sz="8000" u="none" cap="none" strike="noStrike">
              <a:solidFill>
                <a:schemeClr val="dk1"/>
              </a:solidFill>
              <a:latin typeface="Calibri"/>
              <a:ea typeface="Calibri"/>
              <a:cs typeface="Calibri"/>
              <a:sym typeface="Calibri"/>
            </a:endParaRPr>
          </a:p>
        </p:txBody>
      </p:sp>
      <p:sp>
        <p:nvSpPr>
          <p:cNvPr id="138" name="Google Shape;138;g33b1f274371_0_113"/>
          <p:cNvSpPr/>
          <p:nvPr/>
        </p:nvSpPr>
        <p:spPr>
          <a:xfrm>
            <a:off x="14200375" y="4406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33b1f274371_0_113"/>
          <p:cNvSpPr/>
          <p:nvPr/>
        </p:nvSpPr>
        <p:spPr>
          <a:xfrm>
            <a:off x="14200375" y="4406900"/>
            <a:ext cx="8205300" cy="8204100"/>
          </a:xfrm>
          <a:prstGeom prst="ellipse">
            <a:avLst/>
          </a:prstGeom>
          <a:solidFill>
            <a:srgbClr val="F8D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33b1f274371_0_113"/>
          <p:cNvSpPr/>
          <p:nvPr/>
        </p:nvSpPr>
        <p:spPr>
          <a:xfrm>
            <a:off x="15229203" y="6299200"/>
            <a:ext cx="6160200" cy="6159600"/>
          </a:xfrm>
          <a:prstGeom prst="ellipse">
            <a:avLst/>
          </a:prstGeom>
          <a:solidFill>
            <a:srgbClr val="BA1F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33b1f274371_0_113"/>
          <p:cNvSpPr/>
          <p:nvPr/>
        </p:nvSpPr>
        <p:spPr>
          <a:xfrm>
            <a:off x="16258032" y="8178800"/>
            <a:ext cx="4089900" cy="4089300"/>
          </a:xfrm>
          <a:prstGeom prst="ellipse">
            <a:avLst/>
          </a:prstGeom>
          <a:solidFill>
            <a:srgbClr val="9E19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33b1f274371_0_113"/>
          <p:cNvSpPr/>
          <p:nvPr/>
        </p:nvSpPr>
        <p:spPr>
          <a:xfrm>
            <a:off x="17312264" y="4902200"/>
            <a:ext cx="1956000" cy="1016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A1F1D"/>
              </a:buClr>
              <a:buSzPts val="4800"/>
              <a:buFont typeface="Shojumaru"/>
              <a:buNone/>
            </a:pPr>
            <a:r>
              <a:rPr b="0" i="0" lang="en-US" sz="4800" u="none" cap="none" strike="noStrike">
                <a:solidFill>
                  <a:srgbClr val="BA1F1D"/>
                </a:solidFill>
                <a:latin typeface="Shojumaru"/>
                <a:ea typeface="Shojumaru"/>
                <a:cs typeface="Shojumaru"/>
                <a:sym typeface="Shojumaru"/>
              </a:rPr>
              <a:t>6.7M</a:t>
            </a:r>
            <a:endParaRPr b="0" i="0" sz="4800" u="none" cap="none" strike="noStrike">
              <a:solidFill>
                <a:schemeClr val="dk1"/>
              </a:solidFill>
              <a:latin typeface="Calibri"/>
              <a:ea typeface="Calibri"/>
              <a:cs typeface="Calibri"/>
              <a:sym typeface="Calibri"/>
            </a:endParaRPr>
          </a:p>
        </p:txBody>
      </p:sp>
      <p:sp>
        <p:nvSpPr>
          <p:cNvPr id="143" name="Google Shape;143;g33b1f274371_0_113"/>
          <p:cNvSpPr/>
          <p:nvPr/>
        </p:nvSpPr>
        <p:spPr>
          <a:xfrm>
            <a:off x="17299562" y="9715500"/>
            <a:ext cx="2019600" cy="1016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Shojumaru"/>
              <a:buNone/>
            </a:pPr>
            <a:r>
              <a:rPr b="0" i="0" lang="en-US" sz="4800" u="none" cap="none" strike="noStrike">
                <a:solidFill>
                  <a:srgbClr val="272727"/>
                </a:solidFill>
                <a:latin typeface="Shojumaru"/>
                <a:ea typeface="Shojumaru"/>
                <a:cs typeface="Shojumaru"/>
                <a:sym typeface="Shojumaru"/>
              </a:rPr>
              <a:t>2.3M</a:t>
            </a:r>
            <a:endParaRPr b="0" i="0" sz="4800" u="none" cap="none" strike="noStrike">
              <a:solidFill>
                <a:schemeClr val="dk1"/>
              </a:solidFill>
              <a:latin typeface="Calibri"/>
              <a:ea typeface="Calibri"/>
              <a:cs typeface="Calibri"/>
              <a:sym typeface="Calibri"/>
            </a:endParaRPr>
          </a:p>
        </p:txBody>
      </p:sp>
      <p:sp>
        <p:nvSpPr>
          <p:cNvPr id="144" name="Google Shape;144;g33b1f274371_0_113"/>
          <p:cNvSpPr/>
          <p:nvPr/>
        </p:nvSpPr>
        <p:spPr>
          <a:xfrm>
            <a:off x="17312264" y="6781800"/>
            <a:ext cx="1994100" cy="1016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Shojumaru"/>
              <a:buNone/>
            </a:pPr>
            <a:r>
              <a:rPr b="0" i="0" lang="en-US" sz="4800" u="none" cap="none" strike="noStrike">
                <a:solidFill>
                  <a:srgbClr val="272727"/>
                </a:solidFill>
                <a:latin typeface="Shojumaru"/>
                <a:ea typeface="Shojumaru"/>
                <a:cs typeface="Shojumaru"/>
                <a:sym typeface="Shojumaru"/>
              </a:rPr>
              <a:t>4.4M</a:t>
            </a:r>
            <a:endParaRPr b="0" i="0" sz="4800" u="none" cap="none" strike="noStrike">
              <a:solidFill>
                <a:schemeClr val="dk1"/>
              </a:solidFill>
              <a:latin typeface="Calibri"/>
              <a:ea typeface="Calibri"/>
              <a:cs typeface="Calibri"/>
              <a:sym typeface="Calibri"/>
            </a:endParaRPr>
          </a:p>
        </p:txBody>
      </p:sp>
      <p:sp>
        <p:nvSpPr>
          <p:cNvPr id="145" name="Google Shape;145;g33b1f274371_0_1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6" name="Google Shape;146;g33b1f274371_0_11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47" name="Google Shape;147;g33b1f274371_0_113"/>
          <p:cNvSpPr/>
          <p:nvPr/>
        </p:nvSpPr>
        <p:spPr>
          <a:xfrm>
            <a:off x="3734267" y="35941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8" name="Google Shape;148;g33b1f274371_0_113"/>
          <p:cNvPicPr preferRelativeResize="0"/>
          <p:nvPr/>
        </p:nvPicPr>
        <p:blipFill rotWithShape="1">
          <a:blip r:embed="rId5">
            <a:alphaModFix/>
          </a:blip>
          <a:srcRect b="0" l="0" r="0" t="0"/>
          <a:stretch/>
        </p:blipFill>
        <p:spPr>
          <a:xfrm>
            <a:off x="3734267" y="3594100"/>
            <a:ext cx="1117740" cy="1117600"/>
          </a:xfrm>
          <a:prstGeom prst="rect">
            <a:avLst/>
          </a:prstGeom>
          <a:noFill/>
          <a:ln>
            <a:noFill/>
          </a:ln>
        </p:spPr>
      </p:pic>
      <p:sp>
        <p:nvSpPr>
          <p:cNvPr id="149" name="Google Shape;149;g33b1f274371_0_113"/>
          <p:cNvSpPr/>
          <p:nvPr/>
        </p:nvSpPr>
        <p:spPr>
          <a:xfrm>
            <a:off x="3734267" y="50165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33b1f274371_0_113"/>
          <p:cNvSpPr/>
          <p:nvPr/>
        </p:nvSpPr>
        <p:spPr>
          <a:xfrm>
            <a:off x="3734267" y="50165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51" name="Google Shape;151;g33b1f274371_0_113"/>
          <p:cNvSpPr/>
          <p:nvPr/>
        </p:nvSpPr>
        <p:spPr>
          <a:xfrm>
            <a:off x="3734267" y="69469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2" name="Google Shape;152;g33b1f274371_0_113"/>
          <p:cNvPicPr preferRelativeResize="0"/>
          <p:nvPr/>
        </p:nvPicPr>
        <p:blipFill rotWithShape="1">
          <a:blip r:embed="rId6">
            <a:alphaModFix/>
          </a:blip>
          <a:srcRect b="0" l="0" r="0" t="0"/>
          <a:stretch/>
        </p:blipFill>
        <p:spPr>
          <a:xfrm>
            <a:off x="3734267" y="6946900"/>
            <a:ext cx="1117740" cy="1117600"/>
          </a:xfrm>
          <a:prstGeom prst="rect">
            <a:avLst/>
          </a:prstGeom>
          <a:noFill/>
          <a:ln>
            <a:noFill/>
          </a:ln>
        </p:spPr>
      </p:pic>
      <p:sp>
        <p:nvSpPr>
          <p:cNvPr id="153" name="Google Shape;153;g33b1f274371_0_113"/>
          <p:cNvSpPr/>
          <p:nvPr/>
        </p:nvSpPr>
        <p:spPr>
          <a:xfrm>
            <a:off x="3734267" y="83693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33b1f274371_0_113"/>
          <p:cNvSpPr/>
          <p:nvPr/>
        </p:nvSpPr>
        <p:spPr>
          <a:xfrm>
            <a:off x="3734267" y="83693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55" name="Google Shape;155;g33b1f274371_0_113"/>
          <p:cNvSpPr/>
          <p:nvPr/>
        </p:nvSpPr>
        <p:spPr>
          <a:xfrm>
            <a:off x="3734267" y="102997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6" name="Google Shape;156;g33b1f274371_0_113"/>
          <p:cNvPicPr preferRelativeResize="0"/>
          <p:nvPr/>
        </p:nvPicPr>
        <p:blipFill rotWithShape="1">
          <a:blip r:embed="rId7">
            <a:alphaModFix/>
          </a:blip>
          <a:srcRect b="0" l="0" r="0" t="0"/>
          <a:stretch/>
        </p:blipFill>
        <p:spPr>
          <a:xfrm>
            <a:off x="3734267" y="10299700"/>
            <a:ext cx="1092337" cy="1117600"/>
          </a:xfrm>
          <a:prstGeom prst="rect">
            <a:avLst/>
          </a:prstGeom>
          <a:noFill/>
          <a:ln>
            <a:noFill/>
          </a:ln>
        </p:spPr>
      </p:pic>
      <p:sp>
        <p:nvSpPr>
          <p:cNvPr id="157" name="Google Shape;157;g33b1f274371_0_113"/>
          <p:cNvSpPr/>
          <p:nvPr/>
        </p:nvSpPr>
        <p:spPr>
          <a:xfrm>
            <a:off x="3734267" y="117221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33b1f274371_0_113"/>
          <p:cNvSpPr/>
          <p:nvPr/>
        </p:nvSpPr>
        <p:spPr>
          <a:xfrm>
            <a:off x="3734267" y="117221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1F1D"/>
        </a:solidFill>
      </p:bgPr>
    </p:bg>
    <p:spTree>
      <p:nvGrpSpPr>
        <p:cNvPr id="163" name="Shape 163"/>
        <p:cNvGrpSpPr/>
        <p:nvPr/>
      </p:nvGrpSpPr>
      <p:grpSpPr>
        <a:xfrm>
          <a:off x="0" y="0"/>
          <a:ext cx="0" cy="0"/>
          <a:chOff x="0" y="0"/>
          <a:chExt cx="0" cy="0"/>
        </a:xfrm>
      </p:grpSpPr>
      <p:pic>
        <p:nvPicPr>
          <p:cNvPr descr=" " id="164" name="Google Shape;164;g33b1f274371_0_140"/>
          <p:cNvPicPr preferRelativeResize="0"/>
          <p:nvPr/>
        </p:nvPicPr>
        <p:blipFill rotWithShape="1">
          <a:blip r:embed="rId3">
            <a:alphaModFix/>
          </a:blip>
          <a:srcRect b="0" l="0" r="0" t="0"/>
          <a:stretch/>
        </p:blipFill>
        <p:spPr>
          <a:xfrm>
            <a:off x="-9094337" y="5994400"/>
            <a:ext cx="39972185" cy="9766301"/>
          </a:xfrm>
          <a:prstGeom prst="rect">
            <a:avLst/>
          </a:prstGeom>
          <a:noFill/>
          <a:ln>
            <a:noFill/>
          </a:ln>
        </p:spPr>
      </p:pic>
      <p:sp>
        <p:nvSpPr>
          <p:cNvPr id="165" name="Google Shape;165;g33b1f274371_0_14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6" name="Google Shape;166;g33b1f274371_0_14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67" name="Google Shape;167;g33b1f274371_0_140"/>
          <p:cNvSpPr/>
          <p:nvPr/>
        </p:nvSpPr>
        <p:spPr>
          <a:xfrm>
            <a:off x="8008351" y="1206500"/>
            <a:ext cx="8709000" cy="168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343"/>
              </a:buClr>
              <a:buSzPts val="8000"/>
              <a:buFont typeface="Shojumaru"/>
              <a:buNone/>
            </a:pPr>
            <a:r>
              <a:rPr b="0" i="0" lang="en-US" sz="8000" u="none" cap="none" strike="noStrike">
                <a:solidFill>
                  <a:srgbClr val="F8D343"/>
                </a:solidFill>
                <a:latin typeface="Shojumaru"/>
                <a:ea typeface="Shojumaru"/>
                <a:cs typeface="Shojumaru"/>
                <a:sym typeface="Shojumaru"/>
              </a:rPr>
              <a:t>Pricing Plan</a:t>
            </a:r>
            <a:endParaRPr b="0" i="0" sz="8000" u="none" cap="none" strike="noStrike">
              <a:solidFill>
                <a:schemeClr val="dk1"/>
              </a:solidFill>
              <a:latin typeface="Calibri"/>
              <a:ea typeface="Calibri"/>
              <a:cs typeface="Calibri"/>
              <a:sym typeface="Calibri"/>
            </a:endParaRPr>
          </a:p>
        </p:txBody>
      </p:sp>
      <p:sp>
        <p:nvSpPr>
          <p:cNvPr id="168" name="Google Shape;168;g33b1f274371_0_140"/>
          <p:cNvSpPr/>
          <p:nvPr/>
        </p:nvSpPr>
        <p:spPr>
          <a:xfrm>
            <a:off x="1778222" y="3632200"/>
            <a:ext cx="20843400" cy="838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33b1f274371_0_140"/>
          <p:cNvSpPr/>
          <p:nvPr/>
        </p:nvSpPr>
        <p:spPr>
          <a:xfrm>
            <a:off x="1778222" y="3632200"/>
            <a:ext cx="6439800" cy="83820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0" name="Google Shape;170;g33b1f274371_0_140"/>
          <p:cNvPicPr preferRelativeResize="0"/>
          <p:nvPr/>
        </p:nvPicPr>
        <p:blipFill rotWithShape="1">
          <a:blip r:embed="rId5">
            <a:alphaModFix/>
          </a:blip>
          <a:srcRect b="0" l="0" r="0" t="0"/>
          <a:stretch/>
        </p:blipFill>
        <p:spPr>
          <a:xfrm>
            <a:off x="4177328" y="4089400"/>
            <a:ext cx="1641494" cy="1625600"/>
          </a:xfrm>
          <a:prstGeom prst="rect">
            <a:avLst/>
          </a:prstGeom>
          <a:noFill/>
          <a:ln>
            <a:noFill/>
          </a:ln>
        </p:spPr>
      </p:pic>
      <p:sp>
        <p:nvSpPr>
          <p:cNvPr id="171" name="Google Shape;171;g33b1f274371_0_140"/>
          <p:cNvSpPr/>
          <p:nvPr/>
        </p:nvSpPr>
        <p:spPr>
          <a:xfrm>
            <a:off x="3816827" y="6019800"/>
            <a:ext cx="23625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Basic</a:t>
            </a:r>
            <a:endParaRPr b="0" i="0" sz="4800" u="none" cap="none" strike="noStrike">
              <a:solidFill>
                <a:schemeClr val="dk1"/>
              </a:solidFill>
              <a:latin typeface="Calibri"/>
              <a:ea typeface="Calibri"/>
              <a:cs typeface="Calibri"/>
              <a:sym typeface="Calibri"/>
            </a:endParaRPr>
          </a:p>
        </p:txBody>
      </p:sp>
      <p:sp>
        <p:nvSpPr>
          <p:cNvPr id="172" name="Google Shape;172;g33b1f274371_0_140"/>
          <p:cNvSpPr/>
          <p:nvPr/>
        </p:nvSpPr>
        <p:spPr>
          <a:xfrm>
            <a:off x="2235479" y="71374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73" name="Google Shape;173;g33b1f274371_0_140"/>
          <p:cNvSpPr/>
          <p:nvPr/>
        </p:nvSpPr>
        <p:spPr>
          <a:xfrm>
            <a:off x="2870559" y="10744200"/>
            <a:ext cx="42549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$10/month</a:t>
            </a:r>
            <a:endParaRPr b="0" i="0" sz="4800" u="none" cap="none" strike="noStrike">
              <a:solidFill>
                <a:schemeClr val="dk1"/>
              </a:solidFill>
              <a:latin typeface="Calibri"/>
              <a:ea typeface="Calibri"/>
              <a:cs typeface="Calibri"/>
              <a:sym typeface="Calibri"/>
            </a:endParaRPr>
          </a:p>
        </p:txBody>
      </p:sp>
      <p:sp>
        <p:nvSpPr>
          <p:cNvPr id="174" name="Google Shape;174;g33b1f274371_0_140"/>
          <p:cNvSpPr/>
          <p:nvPr/>
        </p:nvSpPr>
        <p:spPr>
          <a:xfrm>
            <a:off x="8980022" y="3632200"/>
            <a:ext cx="6439800" cy="83820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5" name="Google Shape;175;g33b1f274371_0_140"/>
          <p:cNvPicPr preferRelativeResize="0"/>
          <p:nvPr/>
        </p:nvPicPr>
        <p:blipFill rotWithShape="1">
          <a:blip r:embed="rId6">
            <a:alphaModFix/>
          </a:blip>
          <a:srcRect b="0" l="0" r="0" t="0"/>
          <a:stretch/>
        </p:blipFill>
        <p:spPr>
          <a:xfrm>
            <a:off x="11386986" y="4089400"/>
            <a:ext cx="1625778" cy="1625600"/>
          </a:xfrm>
          <a:prstGeom prst="rect">
            <a:avLst/>
          </a:prstGeom>
          <a:noFill/>
          <a:ln>
            <a:noFill/>
          </a:ln>
        </p:spPr>
      </p:pic>
      <p:sp>
        <p:nvSpPr>
          <p:cNvPr id="176" name="Google Shape;176;g33b1f274371_0_140"/>
          <p:cNvSpPr/>
          <p:nvPr/>
        </p:nvSpPr>
        <p:spPr>
          <a:xfrm>
            <a:off x="11145643" y="6019800"/>
            <a:ext cx="21084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Elite</a:t>
            </a:r>
            <a:endParaRPr b="0" i="0" sz="4800" u="none" cap="none" strike="noStrike">
              <a:solidFill>
                <a:schemeClr val="dk1"/>
              </a:solidFill>
              <a:latin typeface="Calibri"/>
              <a:ea typeface="Calibri"/>
              <a:cs typeface="Calibri"/>
              <a:sym typeface="Calibri"/>
            </a:endParaRPr>
          </a:p>
        </p:txBody>
      </p:sp>
      <p:sp>
        <p:nvSpPr>
          <p:cNvPr id="177" name="Google Shape;177;g33b1f274371_0_140"/>
          <p:cNvSpPr/>
          <p:nvPr/>
        </p:nvSpPr>
        <p:spPr>
          <a:xfrm>
            <a:off x="9437280" y="71374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Ability to form larger parties with adventurers.</a:t>
            </a:r>
            <a:endParaRPr b="0" i="0" sz="3200" u="none" cap="none" strike="noStrike">
              <a:solidFill>
                <a:schemeClr val="dk1"/>
              </a:solidFill>
              <a:latin typeface="Calibri"/>
              <a:ea typeface="Calibri"/>
              <a:cs typeface="Calibri"/>
              <a:sym typeface="Calibri"/>
            </a:endParaRPr>
          </a:p>
        </p:txBody>
      </p:sp>
      <p:sp>
        <p:nvSpPr>
          <p:cNvPr id="178" name="Google Shape;178;g33b1f274371_0_140"/>
          <p:cNvSpPr/>
          <p:nvPr/>
        </p:nvSpPr>
        <p:spPr>
          <a:xfrm>
            <a:off x="9983448" y="10744200"/>
            <a:ext cx="44328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$50/month</a:t>
            </a:r>
            <a:endParaRPr b="0" i="0" sz="4800" u="none" cap="none" strike="noStrike">
              <a:solidFill>
                <a:schemeClr val="dk1"/>
              </a:solidFill>
              <a:latin typeface="Calibri"/>
              <a:ea typeface="Calibri"/>
              <a:cs typeface="Calibri"/>
              <a:sym typeface="Calibri"/>
            </a:endParaRPr>
          </a:p>
        </p:txBody>
      </p:sp>
      <p:sp>
        <p:nvSpPr>
          <p:cNvPr id="179" name="Google Shape;179;g33b1f274371_0_140"/>
          <p:cNvSpPr/>
          <p:nvPr/>
        </p:nvSpPr>
        <p:spPr>
          <a:xfrm>
            <a:off x="16181822" y="3632200"/>
            <a:ext cx="6439800" cy="8382000"/>
          </a:xfrm>
          <a:prstGeom prst="rect">
            <a:avLst/>
          </a:prstGeom>
          <a:solidFill>
            <a:srgbClr val="7F1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0" name="Google Shape;180;g33b1f274371_0_140"/>
          <p:cNvPicPr preferRelativeResize="0"/>
          <p:nvPr/>
        </p:nvPicPr>
        <p:blipFill rotWithShape="1">
          <a:blip r:embed="rId7">
            <a:alphaModFix/>
          </a:blip>
          <a:srcRect b="0" l="0" r="0" t="0"/>
          <a:stretch/>
        </p:blipFill>
        <p:spPr>
          <a:xfrm>
            <a:off x="18556213" y="4089400"/>
            <a:ext cx="1690921" cy="1625600"/>
          </a:xfrm>
          <a:prstGeom prst="rect">
            <a:avLst/>
          </a:prstGeom>
          <a:noFill/>
          <a:ln>
            <a:noFill/>
          </a:ln>
        </p:spPr>
      </p:pic>
      <p:sp>
        <p:nvSpPr>
          <p:cNvPr id="181" name="Google Shape;181;g33b1f274371_0_140"/>
          <p:cNvSpPr/>
          <p:nvPr/>
        </p:nvSpPr>
        <p:spPr>
          <a:xfrm>
            <a:off x="17178897" y="6019800"/>
            <a:ext cx="44457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Legendary</a:t>
            </a:r>
            <a:endParaRPr b="0" i="0" sz="4800" u="none" cap="none" strike="noStrike">
              <a:solidFill>
                <a:schemeClr val="dk1"/>
              </a:solidFill>
              <a:latin typeface="Calibri"/>
              <a:ea typeface="Calibri"/>
              <a:cs typeface="Calibri"/>
              <a:sym typeface="Calibri"/>
            </a:endParaRPr>
          </a:p>
        </p:txBody>
      </p:sp>
      <p:sp>
        <p:nvSpPr>
          <p:cNvPr id="182" name="Google Shape;182;g33b1f274371_0_140"/>
          <p:cNvSpPr/>
          <p:nvPr/>
        </p:nvSpPr>
        <p:spPr>
          <a:xfrm>
            <a:off x="16639080" y="71374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Access to the most challenging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The ability to form the largest parties.</a:t>
            </a:r>
            <a:endParaRPr b="0" i="0" sz="3200" u="none" cap="none" strike="noStrike">
              <a:solidFill>
                <a:schemeClr val="dk1"/>
              </a:solidFill>
              <a:latin typeface="Calibri"/>
              <a:ea typeface="Calibri"/>
              <a:cs typeface="Calibri"/>
              <a:sym typeface="Calibri"/>
            </a:endParaRPr>
          </a:p>
        </p:txBody>
      </p:sp>
      <p:sp>
        <p:nvSpPr>
          <p:cNvPr id="183" name="Google Shape;183;g33b1f274371_0_140"/>
          <p:cNvSpPr/>
          <p:nvPr/>
        </p:nvSpPr>
        <p:spPr>
          <a:xfrm>
            <a:off x="17026478" y="10744200"/>
            <a:ext cx="4750500" cy="101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Shojumaru"/>
              <a:buNone/>
            </a:pPr>
            <a:r>
              <a:rPr b="0" i="0" lang="en-US" sz="4800" u="none" cap="none" strike="noStrike">
                <a:solidFill>
                  <a:srgbClr val="FFFFFF"/>
                </a:solidFill>
                <a:latin typeface="Shojumaru"/>
                <a:ea typeface="Shojumaru"/>
                <a:cs typeface="Shojumaru"/>
                <a:sym typeface="Shojumaru"/>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2025-03-24T09:53:27Z</dcterms:created>
  <dc:creator>PptxGenJS</dc:creator>
</cp:coreProperties>
</file>