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38"/>
  </p:notesMasterIdLst>
  <p:sldIdLst>
    <p:sldId id="256" r:id="rId2"/>
    <p:sldId id="259" r:id="rId3"/>
    <p:sldId id="258" r:id="rId4"/>
    <p:sldId id="261" r:id="rId5"/>
    <p:sldId id="260" r:id="rId6"/>
    <p:sldId id="324" r:id="rId7"/>
    <p:sldId id="262" r:id="rId8"/>
    <p:sldId id="263" r:id="rId9"/>
    <p:sldId id="264" r:id="rId10"/>
    <p:sldId id="325" r:id="rId11"/>
    <p:sldId id="268" r:id="rId12"/>
    <p:sldId id="331" r:id="rId13"/>
    <p:sldId id="332" r:id="rId14"/>
    <p:sldId id="330" r:id="rId15"/>
    <p:sldId id="269" r:id="rId16"/>
    <p:sldId id="270" r:id="rId17"/>
    <p:sldId id="326" r:id="rId18"/>
    <p:sldId id="265" r:id="rId19"/>
    <p:sldId id="271" r:id="rId20"/>
    <p:sldId id="273" r:id="rId21"/>
    <p:sldId id="274" r:id="rId22"/>
    <p:sldId id="266" r:id="rId23"/>
    <p:sldId id="329" r:id="rId24"/>
    <p:sldId id="275" r:id="rId25"/>
    <p:sldId id="276" r:id="rId26"/>
    <p:sldId id="277" r:id="rId27"/>
    <p:sldId id="278" r:id="rId28"/>
    <p:sldId id="279" r:id="rId29"/>
    <p:sldId id="280" r:id="rId30"/>
    <p:sldId id="317" r:id="rId31"/>
    <p:sldId id="294" r:id="rId32"/>
    <p:sldId id="328" r:id="rId33"/>
    <p:sldId id="327" r:id="rId34"/>
    <p:sldId id="323" r:id="rId35"/>
    <p:sldId id="320" r:id="rId36"/>
    <p:sldId id="321" r:id="rId37"/>
  </p:sldIdLst>
  <p:sldSz cx="9144000" cy="5143500" type="screen16x9"/>
  <p:notesSz cx="6858000" cy="9144000"/>
  <p:embeddedFontLst>
    <p:embeddedFont>
      <p:font typeface="맑은 고딕" panose="020B0503020000020004" pitchFamily="34" charset="-127"/>
      <p:regular r:id="rId39"/>
      <p:bold r:id="rId40"/>
    </p:embeddedFont>
    <p:embeddedFont>
      <p:font typeface="Montserrat" pitchFamily="2" charset="0"/>
      <p:regular r:id="rId41"/>
      <p:bold r:id="rId42"/>
      <p:italic r:id="rId43"/>
      <p:boldItalic r:id="rId44"/>
    </p:embeddedFont>
    <p:embeddedFont>
      <p:font typeface="Rubik" panose="020B0604020202020204" charset="0"/>
      <p:regular r:id="rId45"/>
      <p:bold r:id="rId46"/>
      <p:italic r:id="rId47"/>
      <p:boldItalic r:id="rId48"/>
    </p:embeddedFont>
    <p:embeddedFont>
      <p:font typeface="Lexend Peta" panose="020B0604020202020204" charset="0"/>
      <p:regular r:id="rId49"/>
      <p:bold r:id="rId50"/>
    </p:embeddedFont>
    <p:embeddedFont>
      <p:font typeface="DM Sans" panose="020B0604020202020204" charset="0"/>
      <p:regular r:id="rId51"/>
      <p:bold r:id="rId52"/>
      <p:italic r:id="rId53"/>
      <p:boldItalic r:id="rId54"/>
    </p:embeddedFont>
    <p:embeddedFont>
      <p:font typeface="Viga" panose="020B0604020202020204" charset="0"/>
      <p:regular r:id="rId55"/>
    </p:embeddedFont>
    <p:embeddedFont>
      <p:font typeface="Bevan" panose="020B0604020202020204" charset="0"/>
      <p:regular r:id="rId56"/>
      <p:italic r:id="rId57"/>
    </p:embeddedFont>
    <p:embeddedFont>
      <p:font typeface="Didact Gothic" panose="020B0604020202020204" charset="0"/>
      <p:regular r:id="rId5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2C2C"/>
    <a:srgbClr val="9B9B9B"/>
    <a:srgbClr val="FFFF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5BB2B5E-9629-4CAE-93E6-874517B7ED1A}">
  <a:tblStyle styleId="{75BB2B5E-9629-4CAE-93E6-874517B7ED1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96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87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2" d="100"/>
        <a:sy n="6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font" Target="fonts/font2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font" Target="fonts/font19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font" Target="fonts/font18.fntdata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af319132fd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af319132fd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c8aa852056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c8aa852056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144658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ga92de8d108_0_211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7" name="Google Shape;447;ga92de8d108_0_211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7" name="Google Shape;2507;gbecaa466a9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8" name="Google Shape;2508;gbecaa466a9_0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36745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5" name="Google Shape;2475;gbee43893fe_1_1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6" name="Google Shape;2476;gbee43893fe_1_12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812974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c8aa852056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c8aa852056_0_1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81904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a92de8d108_0_21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a92de8d108_0_21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b24c6d99f5_0_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b24c6d99f5_0_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c8aa852056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c8aa852056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35187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a8400b435a_2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a8400b435a_2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gb24c6d99f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2" name="Google Shape;562;gb24c6d99f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a8400b435a_0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a8400b435a_0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b244dfa48a_3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b244dfa48a_3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gb24c6d99f5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" name="Google Shape;631;gb24c6d99f5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a8400b435a_2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3" name="Google Shape;423;ga8400b435a_2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c8aa852056_0_3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6" name="Google Shape;586;gc8aa852056_0_3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636809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b26e31f095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b26e31f095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" name="Google Shape;684;gb24c6d99f5_0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5" name="Google Shape;685;gb24c6d99f5_0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ga92de8d108_0_21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6" name="Google Shape;696;ga92de8d108_0_21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gb24c6d99f5_0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1" name="Google Shape;711;gb24c6d99f5_0_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Google Shape;751;gb244dfa48a_3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2" name="Google Shape;752;gb244dfa48a_3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" name="Google Shape;787;gaf319132fd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8" name="Google Shape;788;gaf319132fd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af319132fd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af319132fd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c8aa852056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c8aa852056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5528553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c8aa852056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c8aa852056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489507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gc8aa852056_0_8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5" name="Google Shape;925;gc8aa852056_0_8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89459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c36e9e360b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c36e9e360b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712822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af319132fd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af319132fd_0_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c36e9e360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c36e9e360b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339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b26e31f095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b26e31f095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a96be48e4f_4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a96be48e4f_4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ga8400b435a_2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5" name="Google Shape;315;ga8400b435a_2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495925" y="537450"/>
            <a:ext cx="3934800" cy="891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None/>
              <a:defRPr sz="1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496650" y="4085250"/>
            <a:ext cx="4153500" cy="51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 idx="2"/>
          </p:nvPr>
        </p:nvSpPr>
        <p:spPr>
          <a:xfrm>
            <a:off x="1313550" y="2058450"/>
            <a:ext cx="6507600" cy="10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0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/>
          <p:nvPr/>
        </p:nvSpPr>
        <p:spPr>
          <a:xfrm>
            <a:off x="0" y="25"/>
            <a:ext cx="9144000" cy="5143500"/>
          </a:xfrm>
          <a:prstGeom prst="rect">
            <a:avLst/>
          </a:prstGeom>
          <a:solidFill>
            <a:srgbClr val="030303">
              <a:alpha val="48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713225" y="3871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title" idx="2"/>
          </p:nvPr>
        </p:nvSpPr>
        <p:spPr>
          <a:xfrm flipH="1">
            <a:off x="720141" y="1953425"/>
            <a:ext cx="22581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subTitle" idx="1"/>
          </p:nvPr>
        </p:nvSpPr>
        <p:spPr>
          <a:xfrm flipH="1">
            <a:off x="712035" y="2280845"/>
            <a:ext cx="2258100" cy="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3025350" y="1953413"/>
            <a:ext cx="631200" cy="6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8" name="Google Shape;68;p13"/>
          <p:cNvSpPr txBox="1">
            <a:spLocks noGrp="1"/>
          </p:cNvSpPr>
          <p:nvPr>
            <p:ph type="title" idx="4"/>
          </p:nvPr>
        </p:nvSpPr>
        <p:spPr>
          <a:xfrm flipH="1">
            <a:off x="720150" y="3136996"/>
            <a:ext cx="22581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3"/>
          <p:cNvSpPr txBox="1">
            <a:spLocks noGrp="1"/>
          </p:cNvSpPr>
          <p:nvPr>
            <p:ph type="subTitle" idx="5"/>
          </p:nvPr>
        </p:nvSpPr>
        <p:spPr>
          <a:xfrm flipH="1">
            <a:off x="720150" y="3460124"/>
            <a:ext cx="2258100" cy="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title" idx="6" hasCustomPrompt="1"/>
          </p:nvPr>
        </p:nvSpPr>
        <p:spPr>
          <a:xfrm flipH="1">
            <a:off x="3025350" y="3136988"/>
            <a:ext cx="631200" cy="6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1" name="Google Shape;71;p13"/>
          <p:cNvSpPr txBox="1">
            <a:spLocks noGrp="1"/>
          </p:cNvSpPr>
          <p:nvPr>
            <p:ph type="title" idx="7"/>
          </p:nvPr>
        </p:nvSpPr>
        <p:spPr>
          <a:xfrm>
            <a:off x="6156475" y="1950162"/>
            <a:ext cx="22743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3"/>
          <p:cNvSpPr txBox="1">
            <a:spLocks noGrp="1"/>
          </p:cNvSpPr>
          <p:nvPr>
            <p:ph type="subTitle" idx="8"/>
          </p:nvPr>
        </p:nvSpPr>
        <p:spPr>
          <a:xfrm>
            <a:off x="6148365" y="2280845"/>
            <a:ext cx="2274300" cy="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3"/>
          <p:cNvSpPr txBox="1">
            <a:spLocks noGrp="1"/>
          </p:cNvSpPr>
          <p:nvPr>
            <p:ph type="title" idx="9" hasCustomPrompt="1"/>
          </p:nvPr>
        </p:nvSpPr>
        <p:spPr>
          <a:xfrm>
            <a:off x="5468638" y="1968910"/>
            <a:ext cx="631200" cy="6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74" name="Google Shape;74;p13"/>
          <p:cNvSpPr txBox="1">
            <a:spLocks noGrp="1"/>
          </p:cNvSpPr>
          <p:nvPr>
            <p:ph type="title" idx="13"/>
          </p:nvPr>
        </p:nvSpPr>
        <p:spPr>
          <a:xfrm>
            <a:off x="6156475" y="3137038"/>
            <a:ext cx="22743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subTitle" idx="14"/>
          </p:nvPr>
        </p:nvSpPr>
        <p:spPr>
          <a:xfrm>
            <a:off x="6156475" y="3460124"/>
            <a:ext cx="2274300" cy="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title" idx="15" hasCustomPrompt="1"/>
          </p:nvPr>
        </p:nvSpPr>
        <p:spPr>
          <a:xfrm>
            <a:off x="5468638" y="3137032"/>
            <a:ext cx="631200" cy="64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 txBox="1">
            <a:spLocks noGrp="1"/>
          </p:cNvSpPr>
          <p:nvPr>
            <p:ph type="title"/>
          </p:nvPr>
        </p:nvSpPr>
        <p:spPr>
          <a:xfrm>
            <a:off x="713225" y="3871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4"/>
          <p:cNvSpPr txBox="1">
            <a:spLocks noGrp="1"/>
          </p:cNvSpPr>
          <p:nvPr>
            <p:ph type="title" idx="2"/>
          </p:nvPr>
        </p:nvSpPr>
        <p:spPr>
          <a:xfrm>
            <a:off x="713250" y="2828975"/>
            <a:ext cx="23055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subTitle" idx="1"/>
          </p:nvPr>
        </p:nvSpPr>
        <p:spPr>
          <a:xfrm>
            <a:off x="713250" y="3158745"/>
            <a:ext cx="230550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title" idx="3"/>
          </p:nvPr>
        </p:nvSpPr>
        <p:spPr>
          <a:xfrm>
            <a:off x="3419219" y="2828975"/>
            <a:ext cx="23055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subTitle" idx="4"/>
          </p:nvPr>
        </p:nvSpPr>
        <p:spPr>
          <a:xfrm>
            <a:off x="3419219" y="3158745"/>
            <a:ext cx="230550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title" idx="5"/>
          </p:nvPr>
        </p:nvSpPr>
        <p:spPr>
          <a:xfrm>
            <a:off x="6125188" y="2828975"/>
            <a:ext cx="23055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4"/>
          <p:cNvSpPr txBox="1">
            <a:spLocks noGrp="1"/>
          </p:cNvSpPr>
          <p:nvPr>
            <p:ph type="subTitle" idx="6"/>
          </p:nvPr>
        </p:nvSpPr>
        <p:spPr>
          <a:xfrm>
            <a:off x="6125188" y="3158745"/>
            <a:ext cx="230550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85" name="Google Shape;85;p14"/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</p:grpSpPr>
        <p:sp>
          <p:nvSpPr>
            <p:cNvPr id="86" name="Google Shape;86;p14"/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7" name="Google Shape;87;p14"/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8" name="Google Shape;88;p14"/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9" name="Google Shape;89;p14"/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2_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6"/>
          <p:cNvSpPr txBox="1">
            <a:spLocks noGrp="1"/>
          </p:cNvSpPr>
          <p:nvPr>
            <p:ph type="title"/>
          </p:nvPr>
        </p:nvSpPr>
        <p:spPr>
          <a:xfrm>
            <a:off x="713225" y="3871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6"/>
          <p:cNvSpPr txBox="1">
            <a:spLocks noGrp="1"/>
          </p:cNvSpPr>
          <p:nvPr>
            <p:ph type="title" idx="2"/>
          </p:nvPr>
        </p:nvSpPr>
        <p:spPr>
          <a:xfrm flipH="1">
            <a:off x="713275" y="2730798"/>
            <a:ext cx="18318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1"/>
          </p:nvPr>
        </p:nvSpPr>
        <p:spPr>
          <a:xfrm flipH="1">
            <a:off x="713275" y="3052473"/>
            <a:ext cx="18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6"/>
          <p:cNvSpPr txBox="1">
            <a:spLocks noGrp="1"/>
          </p:cNvSpPr>
          <p:nvPr>
            <p:ph type="title" idx="3"/>
          </p:nvPr>
        </p:nvSpPr>
        <p:spPr>
          <a:xfrm>
            <a:off x="6598929" y="2730798"/>
            <a:ext cx="18318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subTitle" idx="4"/>
          </p:nvPr>
        </p:nvSpPr>
        <p:spPr>
          <a:xfrm>
            <a:off x="6598925" y="3052473"/>
            <a:ext cx="18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05" name="Google Shape;105;p16"/>
          <p:cNvGrpSpPr/>
          <p:nvPr/>
        </p:nvGrpSpPr>
        <p:grpSpPr>
          <a:xfrm>
            <a:off x="364315" y="310903"/>
            <a:ext cx="8442797" cy="4521644"/>
            <a:chOff x="484635" y="310903"/>
            <a:chExt cx="8174701" cy="4521644"/>
          </a:xfrm>
        </p:grpSpPr>
        <p:sp>
          <p:nvSpPr>
            <p:cNvPr id="106" name="Google Shape;106;p16"/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7" name="Google Shape;107;p16"/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8" name="Google Shape;108;p16"/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9" name="Google Shape;109;p16"/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10" name="Google Shape;110;p16"/>
          <p:cNvSpPr txBox="1">
            <a:spLocks noGrp="1"/>
          </p:cNvSpPr>
          <p:nvPr>
            <p:ph type="title" idx="5"/>
          </p:nvPr>
        </p:nvSpPr>
        <p:spPr>
          <a:xfrm flipH="1">
            <a:off x="713275" y="1531261"/>
            <a:ext cx="18318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6"/>
          <p:cNvSpPr txBox="1">
            <a:spLocks noGrp="1"/>
          </p:cNvSpPr>
          <p:nvPr>
            <p:ph type="subTitle" idx="6"/>
          </p:nvPr>
        </p:nvSpPr>
        <p:spPr>
          <a:xfrm flipH="1">
            <a:off x="713275" y="1841324"/>
            <a:ext cx="18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6"/>
          <p:cNvSpPr txBox="1">
            <a:spLocks noGrp="1"/>
          </p:cNvSpPr>
          <p:nvPr>
            <p:ph type="title" idx="7"/>
          </p:nvPr>
        </p:nvSpPr>
        <p:spPr>
          <a:xfrm>
            <a:off x="6598929" y="1531261"/>
            <a:ext cx="18318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16"/>
          <p:cNvSpPr txBox="1">
            <a:spLocks noGrp="1"/>
          </p:cNvSpPr>
          <p:nvPr>
            <p:ph type="subTitle" idx="8"/>
          </p:nvPr>
        </p:nvSpPr>
        <p:spPr>
          <a:xfrm>
            <a:off x="6598925" y="1841324"/>
            <a:ext cx="18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2_1_2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7"/>
          <p:cNvSpPr txBox="1">
            <a:spLocks noGrp="1"/>
          </p:cNvSpPr>
          <p:nvPr>
            <p:ph type="title"/>
          </p:nvPr>
        </p:nvSpPr>
        <p:spPr>
          <a:xfrm>
            <a:off x="713225" y="3918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17"/>
          <p:cNvSpPr txBox="1">
            <a:spLocks noGrp="1"/>
          </p:cNvSpPr>
          <p:nvPr>
            <p:ph type="title" idx="2"/>
          </p:nvPr>
        </p:nvSpPr>
        <p:spPr>
          <a:xfrm>
            <a:off x="1131475" y="3436478"/>
            <a:ext cx="20556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7"/>
          <p:cNvSpPr txBox="1">
            <a:spLocks noGrp="1"/>
          </p:cNvSpPr>
          <p:nvPr>
            <p:ph type="subTitle" idx="1"/>
          </p:nvPr>
        </p:nvSpPr>
        <p:spPr>
          <a:xfrm>
            <a:off x="1131475" y="3766250"/>
            <a:ext cx="20556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7"/>
          <p:cNvSpPr txBox="1">
            <a:spLocks noGrp="1"/>
          </p:cNvSpPr>
          <p:nvPr>
            <p:ph type="title" idx="3"/>
          </p:nvPr>
        </p:nvSpPr>
        <p:spPr>
          <a:xfrm>
            <a:off x="3544160" y="3436478"/>
            <a:ext cx="20556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subTitle" idx="4"/>
          </p:nvPr>
        </p:nvSpPr>
        <p:spPr>
          <a:xfrm>
            <a:off x="3544160" y="3766250"/>
            <a:ext cx="20556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20" name="Google Shape;120;p17"/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</p:grpSpPr>
        <p:sp>
          <p:nvSpPr>
            <p:cNvPr id="121" name="Google Shape;121;p17"/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2" name="Google Shape;122;p17"/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" name="Google Shape;123;p17"/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4" name="Google Shape;124;p17"/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25" name="Google Shape;125;p17"/>
          <p:cNvSpPr txBox="1">
            <a:spLocks noGrp="1"/>
          </p:cNvSpPr>
          <p:nvPr>
            <p:ph type="title" idx="5"/>
          </p:nvPr>
        </p:nvSpPr>
        <p:spPr>
          <a:xfrm>
            <a:off x="1131475" y="1702525"/>
            <a:ext cx="20556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7"/>
          <p:cNvSpPr txBox="1">
            <a:spLocks noGrp="1"/>
          </p:cNvSpPr>
          <p:nvPr>
            <p:ph type="subTitle" idx="6"/>
          </p:nvPr>
        </p:nvSpPr>
        <p:spPr>
          <a:xfrm>
            <a:off x="1131475" y="2032299"/>
            <a:ext cx="20556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7"/>
          <p:cNvSpPr txBox="1">
            <a:spLocks noGrp="1"/>
          </p:cNvSpPr>
          <p:nvPr>
            <p:ph type="title" idx="7"/>
          </p:nvPr>
        </p:nvSpPr>
        <p:spPr>
          <a:xfrm>
            <a:off x="3544160" y="1702525"/>
            <a:ext cx="20556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7"/>
          <p:cNvSpPr txBox="1">
            <a:spLocks noGrp="1"/>
          </p:cNvSpPr>
          <p:nvPr>
            <p:ph type="subTitle" idx="8"/>
          </p:nvPr>
        </p:nvSpPr>
        <p:spPr>
          <a:xfrm>
            <a:off x="3544160" y="2032299"/>
            <a:ext cx="20556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17"/>
          <p:cNvSpPr txBox="1">
            <a:spLocks noGrp="1"/>
          </p:cNvSpPr>
          <p:nvPr>
            <p:ph type="title" idx="9"/>
          </p:nvPr>
        </p:nvSpPr>
        <p:spPr>
          <a:xfrm>
            <a:off x="5956850" y="3436478"/>
            <a:ext cx="20556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subTitle" idx="13"/>
          </p:nvPr>
        </p:nvSpPr>
        <p:spPr>
          <a:xfrm>
            <a:off x="5956850" y="3766250"/>
            <a:ext cx="20556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7"/>
          <p:cNvSpPr txBox="1">
            <a:spLocks noGrp="1"/>
          </p:cNvSpPr>
          <p:nvPr>
            <p:ph type="title" idx="14"/>
          </p:nvPr>
        </p:nvSpPr>
        <p:spPr>
          <a:xfrm>
            <a:off x="5956850" y="1702525"/>
            <a:ext cx="20556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17"/>
          <p:cNvSpPr txBox="1">
            <a:spLocks noGrp="1"/>
          </p:cNvSpPr>
          <p:nvPr>
            <p:ph type="subTitle" idx="15"/>
          </p:nvPr>
        </p:nvSpPr>
        <p:spPr>
          <a:xfrm>
            <a:off x="5956850" y="2032299"/>
            <a:ext cx="20556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_1_1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>
            <a:spLocks noGrp="1"/>
          </p:cNvSpPr>
          <p:nvPr>
            <p:ph type="title"/>
          </p:nvPr>
        </p:nvSpPr>
        <p:spPr>
          <a:xfrm>
            <a:off x="713225" y="3871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subTitle" idx="1"/>
          </p:nvPr>
        </p:nvSpPr>
        <p:spPr>
          <a:xfrm>
            <a:off x="713225" y="2256675"/>
            <a:ext cx="2139600" cy="14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 text">
  <p:cSld name="CUSTOM_5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>
            <a:spLocks noGrp="1"/>
          </p:cNvSpPr>
          <p:nvPr>
            <p:ph type="subTitle" idx="1"/>
          </p:nvPr>
        </p:nvSpPr>
        <p:spPr>
          <a:xfrm>
            <a:off x="1057925" y="2309988"/>
            <a:ext cx="1900200" cy="6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9"/>
          <p:cNvSpPr txBox="1">
            <a:spLocks noGrp="1"/>
          </p:cNvSpPr>
          <p:nvPr>
            <p:ph type="title" hasCustomPrompt="1"/>
          </p:nvPr>
        </p:nvSpPr>
        <p:spPr>
          <a:xfrm>
            <a:off x="1058003" y="1638963"/>
            <a:ext cx="1900200" cy="82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4" name="Google Shape;144;p19"/>
          <p:cNvSpPr txBox="1">
            <a:spLocks noGrp="1"/>
          </p:cNvSpPr>
          <p:nvPr>
            <p:ph type="subTitle" idx="2"/>
          </p:nvPr>
        </p:nvSpPr>
        <p:spPr>
          <a:xfrm>
            <a:off x="3622050" y="3268388"/>
            <a:ext cx="1900200" cy="6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9"/>
          <p:cNvSpPr txBox="1">
            <a:spLocks noGrp="1"/>
          </p:cNvSpPr>
          <p:nvPr>
            <p:ph type="title" idx="3" hasCustomPrompt="1"/>
          </p:nvPr>
        </p:nvSpPr>
        <p:spPr>
          <a:xfrm>
            <a:off x="3622126" y="2597363"/>
            <a:ext cx="1900200" cy="82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6" name="Google Shape;146;p19"/>
          <p:cNvSpPr txBox="1">
            <a:spLocks noGrp="1"/>
          </p:cNvSpPr>
          <p:nvPr>
            <p:ph type="subTitle" idx="4"/>
          </p:nvPr>
        </p:nvSpPr>
        <p:spPr>
          <a:xfrm>
            <a:off x="6185962" y="2309988"/>
            <a:ext cx="1900200" cy="6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9"/>
          <p:cNvSpPr txBox="1">
            <a:spLocks noGrp="1"/>
          </p:cNvSpPr>
          <p:nvPr>
            <p:ph type="title" idx="5" hasCustomPrompt="1"/>
          </p:nvPr>
        </p:nvSpPr>
        <p:spPr>
          <a:xfrm>
            <a:off x="6186036" y="1638963"/>
            <a:ext cx="1900200" cy="82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3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>
            <a:spLocks noGrp="1"/>
          </p:cNvSpPr>
          <p:nvPr>
            <p:ph type="title"/>
          </p:nvPr>
        </p:nvSpPr>
        <p:spPr>
          <a:xfrm>
            <a:off x="4081725" y="2258981"/>
            <a:ext cx="4251900" cy="6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0"/>
          <p:cNvSpPr txBox="1">
            <a:spLocks noGrp="1"/>
          </p:cNvSpPr>
          <p:nvPr>
            <p:ph type="subTitle" idx="1"/>
          </p:nvPr>
        </p:nvSpPr>
        <p:spPr>
          <a:xfrm flipH="1">
            <a:off x="4082025" y="2935525"/>
            <a:ext cx="4251900" cy="15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51" name="Google Shape;151;p20"/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</p:grpSpPr>
        <p:sp>
          <p:nvSpPr>
            <p:cNvPr id="152" name="Google Shape;152;p20"/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3" name="Google Shape;153;p20"/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4" name="Google Shape;154;p20"/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55" name="Google Shape;155;p20"/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3_1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1"/>
          <p:cNvSpPr txBox="1">
            <a:spLocks noGrp="1"/>
          </p:cNvSpPr>
          <p:nvPr>
            <p:ph type="title"/>
          </p:nvPr>
        </p:nvSpPr>
        <p:spPr>
          <a:xfrm flipH="1">
            <a:off x="818199" y="2256414"/>
            <a:ext cx="4252800" cy="6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subTitle" idx="1"/>
          </p:nvPr>
        </p:nvSpPr>
        <p:spPr>
          <a:xfrm>
            <a:off x="818175" y="2935525"/>
            <a:ext cx="4252800" cy="15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6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3"/>
          <p:cNvSpPr txBox="1">
            <a:spLocks noGrp="1"/>
          </p:cNvSpPr>
          <p:nvPr>
            <p:ph type="title"/>
          </p:nvPr>
        </p:nvSpPr>
        <p:spPr>
          <a:xfrm>
            <a:off x="2021800" y="2854950"/>
            <a:ext cx="51003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3"/>
          <p:cNvSpPr txBox="1">
            <a:spLocks noGrp="1"/>
          </p:cNvSpPr>
          <p:nvPr>
            <p:ph type="subTitle" idx="1"/>
          </p:nvPr>
        </p:nvSpPr>
        <p:spPr>
          <a:xfrm>
            <a:off x="2021800" y="1786050"/>
            <a:ext cx="5100300" cy="10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22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65" name="Google Shape;165;p23"/>
          <p:cNvGrpSpPr/>
          <p:nvPr/>
        </p:nvGrpSpPr>
        <p:grpSpPr>
          <a:xfrm>
            <a:off x="480650" y="434605"/>
            <a:ext cx="8194118" cy="4293805"/>
            <a:chOff x="2923035" y="691903"/>
            <a:chExt cx="6498301" cy="3302444"/>
          </a:xfrm>
        </p:grpSpPr>
        <p:sp>
          <p:nvSpPr>
            <p:cNvPr id="166" name="Google Shape;166;p23"/>
            <p:cNvSpPr/>
            <p:nvPr/>
          </p:nvSpPr>
          <p:spPr>
            <a:xfrm>
              <a:off x="2923035" y="691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7" name="Google Shape;167;p23"/>
            <p:cNvSpPr/>
            <p:nvPr/>
          </p:nvSpPr>
          <p:spPr>
            <a:xfrm rot="-5400000">
              <a:off x="2929810" y="36171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8" name="Google Shape;168;p23"/>
            <p:cNvSpPr/>
            <p:nvPr/>
          </p:nvSpPr>
          <p:spPr>
            <a:xfrm flipH="1">
              <a:off x="9042691" y="691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9" name="Google Shape;169;p23"/>
            <p:cNvSpPr/>
            <p:nvPr/>
          </p:nvSpPr>
          <p:spPr>
            <a:xfrm rot="5400000" flipH="1">
              <a:off x="9048066" y="36210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8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4"/>
          <p:cNvSpPr txBox="1">
            <a:spLocks noGrp="1"/>
          </p:cNvSpPr>
          <p:nvPr>
            <p:ph type="title"/>
          </p:nvPr>
        </p:nvSpPr>
        <p:spPr>
          <a:xfrm>
            <a:off x="713225" y="3970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713175" y="2150850"/>
            <a:ext cx="77175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8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5"/>
          <p:cNvSpPr txBox="1">
            <a:spLocks noGrp="1"/>
          </p:cNvSpPr>
          <p:nvPr>
            <p:ph type="title"/>
          </p:nvPr>
        </p:nvSpPr>
        <p:spPr>
          <a:xfrm>
            <a:off x="2842025" y="2042886"/>
            <a:ext cx="34506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5"/>
          <p:cNvSpPr txBox="1">
            <a:spLocks noGrp="1"/>
          </p:cNvSpPr>
          <p:nvPr>
            <p:ph type="subTitle" idx="1"/>
          </p:nvPr>
        </p:nvSpPr>
        <p:spPr>
          <a:xfrm>
            <a:off x="6094750" y="540860"/>
            <a:ext cx="2336100" cy="15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988067" y="98855"/>
            <a:ext cx="7169308" cy="64929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36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067854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6" y="92609"/>
            <a:ext cx="8679898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265507" y="848693"/>
            <a:ext cx="2670575" cy="4051921"/>
          </a:xfrm>
          <a:prstGeom prst="roundRect">
            <a:avLst>
              <a:gd name="adj" fmla="val 3968"/>
            </a:avLst>
          </a:prstGeom>
          <a:solidFill>
            <a:srgbClr val="2C2C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 dirty="0"/>
          </a:p>
        </p:txBody>
      </p:sp>
      <p:sp>
        <p:nvSpPr>
          <p:cNvPr id="4" name="Rounded Rectangle 3"/>
          <p:cNvSpPr/>
          <p:nvPr userDrawn="1"/>
        </p:nvSpPr>
        <p:spPr>
          <a:xfrm>
            <a:off x="342358" y="972504"/>
            <a:ext cx="98156" cy="3199323"/>
          </a:xfrm>
          <a:prstGeom prst="roundRect">
            <a:avLst>
              <a:gd name="adj" fmla="val 50000"/>
            </a:avLst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047037" y="1366628"/>
            <a:ext cx="1674186" cy="1419104"/>
            <a:chOff x="1476865" y="1865995"/>
            <a:chExt cx="2232248" cy="133787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6599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15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63965"/>
              <a:ext cx="2232248" cy="7399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500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1500" b="1" dirty="0">
                  <a:solidFill>
                    <a:schemeClr val="bg2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15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683251" y="3016435"/>
            <a:ext cx="2037972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00" b="1" dirty="0">
                <a:solidFill>
                  <a:schemeClr val="bg2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1800" b="1" baseline="0" dirty="0">
                <a:solidFill>
                  <a:schemeClr val="bg2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1800" b="1" dirty="0">
                <a:solidFill>
                  <a:schemeClr val="bg2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1800" b="1" dirty="0">
                <a:solidFill>
                  <a:schemeClr val="bg2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1800" b="1" dirty="0">
                <a:solidFill>
                  <a:schemeClr val="bg2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1948929" y="3912557"/>
            <a:ext cx="76235" cy="1668469"/>
          </a:xfrm>
          <a:prstGeom prst="roundRect">
            <a:avLst>
              <a:gd name="adj" fmla="val 50000"/>
            </a:avLst>
          </a:prstGeom>
          <a:solidFill>
            <a:schemeClr val="bg2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13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141949" y="972504"/>
            <a:ext cx="679333" cy="682777"/>
            <a:chOff x="2844390" y="1337313"/>
            <a:chExt cx="905777" cy="910369"/>
          </a:xfrm>
          <a:solidFill>
            <a:schemeClr val="bg2">
              <a:lumMod val="85000"/>
            </a:scheme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13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70836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1_Section header">
    <p:bg>
      <p:bgPr>
        <a:solidFill>
          <a:schemeClr val="bg2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>
            <a:spLocks noGrp="1"/>
          </p:cNvSpPr>
          <p:nvPr>
            <p:ph type="title"/>
          </p:nvPr>
        </p:nvSpPr>
        <p:spPr>
          <a:xfrm>
            <a:off x="1824050" y="3701050"/>
            <a:ext cx="54960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1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title" idx="2" hasCustomPrompt="1"/>
          </p:nvPr>
        </p:nvSpPr>
        <p:spPr>
          <a:xfrm>
            <a:off x="1823875" y="738263"/>
            <a:ext cx="54960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7640629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1_Section header 2">
    <p:bg>
      <p:bgPr>
        <a:solidFill>
          <a:schemeClr val="tx1"/>
        </a:solid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1819838" y="3700938"/>
            <a:ext cx="55044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1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title" idx="2" hasCustomPrompt="1"/>
          </p:nvPr>
        </p:nvSpPr>
        <p:spPr>
          <a:xfrm>
            <a:off x="1819763" y="738163"/>
            <a:ext cx="55044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6580893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Section header 3">
    <p:bg>
      <p:bgPr>
        <a:solidFill>
          <a:schemeClr val="accent5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1819875" y="3700938"/>
            <a:ext cx="55044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1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title" idx="2" hasCustomPrompt="1"/>
          </p:nvPr>
        </p:nvSpPr>
        <p:spPr>
          <a:xfrm>
            <a:off x="1819800" y="738163"/>
            <a:ext cx="55044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3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283679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713225" y="3871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1248150" y="857150"/>
            <a:ext cx="3111600" cy="1313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1248150" y="2364800"/>
            <a:ext cx="3111600" cy="1921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solidFill>
                  <a:schemeClr val="lt1"/>
                </a:solidFill>
              </a:defRPr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5" name="Google Shape;45;p7"/>
          <p:cNvSpPr/>
          <p:nvPr/>
        </p:nvSpPr>
        <p:spPr>
          <a:xfrm rot="-5400000">
            <a:off x="1017085" y="4141628"/>
            <a:ext cx="369338" cy="377201"/>
          </a:xfrm>
          <a:custGeom>
            <a:avLst/>
            <a:gdLst/>
            <a:ahLst/>
            <a:cxnLst/>
            <a:rect l="l" t="t" r="r" b="b"/>
            <a:pathLst>
              <a:path w="47488" h="48499" extrusionOk="0">
                <a:moveTo>
                  <a:pt x="0" y="48499"/>
                </a:moveTo>
                <a:lnTo>
                  <a:pt x="0" y="0"/>
                </a:lnTo>
                <a:lnTo>
                  <a:pt x="47488" y="0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6" name="Google Shape;46;p7"/>
          <p:cNvSpPr/>
          <p:nvPr/>
        </p:nvSpPr>
        <p:spPr>
          <a:xfrm flipH="1">
            <a:off x="4219016" y="628553"/>
            <a:ext cx="369338" cy="377201"/>
          </a:xfrm>
          <a:custGeom>
            <a:avLst/>
            <a:gdLst/>
            <a:ahLst/>
            <a:cxnLst/>
            <a:rect l="l" t="t" r="r" b="b"/>
            <a:pathLst>
              <a:path w="47488" h="48499" extrusionOk="0">
                <a:moveTo>
                  <a:pt x="0" y="48499"/>
                </a:moveTo>
                <a:lnTo>
                  <a:pt x="0" y="0"/>
                </a:lnTo>
                <a:lnTo>
                  <a:pt x="47488" y="0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" name="Google Shape;47;p7"/>
          <p:cNvSpPr/>
          <p:nvPr/>
        </p:nvSpPr>
        <p:spPr>
          <a:xfrm rot="5400000" flipH="1">
            <a:off x="4215091" y="4141628"/>
            <a:ext cx="369338" cy="377201"/>
          </a:xfrm>
          <a:custGeom>
            <a:avLst/>
            <a:gdLst/>
            <a:ahLst/>
            <a:cxnLst/>
            <a:rect l="l" t="t" r="r" b="b"/>
            <a:pathLst>
              <a:path w="47488" h="48499" extrusionOk="0">
                <a:moveTo>
                  <a:pt x="0" y="48499"/>
                </a:moveTo>
                <a:lnTo>
                  <a:pt x="0" y="0"/>
                </a:lnTo>
                <a:lnTo>
                  <a:pt x="47488" y="0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" name="Google Shape;48;p7"/>
          <p:cNvSpPr/>
          <p:nvPr/>
        </p:nvSpPr>
        <p:spPr>
          <a:xfrm>
            <a:off x="1017085" y="628553"/>
            <a:ext cx="369338" cy="377201"/>
          </a:xfrm>
          <a:custGeom>
            <a:avLst/>
            <a:gdLst/>
            <a:ahLst/>
            <a:cxnLst/>
            <a:rect l="l" t="t" r="r" b="b"/>
            <a:pathLst>
              <a:path w="47488" h="48499" extrusionOk="0">
                <a:moveTo>
                  <a:pt x="0" y="48499"/>
                </a:moveTo>
                <a:lnTo>
                  <a:pt x="0" y="0"/>
                </a:lnTo>
                <a:lnTo>
                  <a:pt x="47488" y="0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713275" y="1704100"/>
            <a:ext cx="7717500" cy="17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9"/>
          <p:cNvSpPr txBox="1">
            <a:spLocks noGrp="1"/>
          </p:cNvSpPr>
          <p:nvPr>
            <p:ph type="title"/>
          </p:nvPr>
        </p:nvSpPr>
        <p:spPr>
          <a:xfrm>
            <a:off x="2237850" y="732450"/>
            <a:ext cx="4668300" cy="123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ubTitle" idx="1"/>
          </p:nvPr>
        </p:nvSpPr>
        <p:spPr>
          <a:xfrm>
            <a:off x="2237850" y="1967550"/>
            <a:ext cx="4668300" cy="24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●"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○"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Char char="■"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title"/>
          </p:nvPr>
        </p:nvSpPr>
        <p:spPr>
          <a:xfrm>
            <a:off x="2876225" y="539500"/>
            <a:ext cx="5346900" cy="10305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/>
          <p:nvPr/>
        </p:nvSpPr>
        <p:spPr>
          <a:xfrm>
            <a:off x="0" y="-25"/>
            <a:ext cx="9144000" cy="514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title" hasCustomPrompt="1"/>
          </p:nvPr>
        </p:nvSpPr>
        <p:spPr>
          <a:xfrm>
            <a:off x="1309675" y="1624063"/>
            <a:ext cx="6524700" cy="142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60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1309675" y="3052638"/>
            <a:ext cx="65247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914400" lvl="1" indent="-330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2pPr>
            <a:lvl3pPr marL="1371600" lvl="2" indent="-330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3pPr>
            <a:lvl4pPr marL="1828800" lvl="3" indent="-330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4pPr>
            <a:lvl5pPr marL="2286000" lvl="4" indent="-330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5pPr>
            <a:lvl6pPr marL="2743200" lvl="5" indent="-330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6pPr>
            <a:lvl7pPr marL="3200400" lvl="6" indent="-330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>
                <a:solidFill>
                  <a:schemeClr val="dk1"/>
                </a:solidFill>
              </a:defRPr>
            </a:lvl7pPr>
            <a:lvl8pPr marL="3657600" lvl="7" indent="-330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>
                <a:solidFill>
                  <a:schemeClr val="dk1"/>
                </a:solidFill>
              </a:defRPr>
            </a:lvl8pPr>
            <a:lvl9pPr marL="4114800" lvl="8" indent="-33020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3871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246950"/>
            <a:ext cx="7717500" cy="335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Char char="●"/>
              <a:defRPr sz="16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Char char="○"/>
              <a:defRPr sz="16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Char char="■"/>
              <a:defRPr sz="16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Char char="●"/>
              <a:defRPr sz="16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Char char="○"/>
              <a:defRPr sz="16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Char char="■"/>
              <a:defRPr sz="16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Char char="●"/>
              <a:defRPr sz="16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Char char="○"/>
              <a:defRPr sz="16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Char char="■"/>
              <a:defRPr sz="16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9" r:id="rId18"/>
    <p:sldLayoutId id="2147483670" r:id="rId19"/>
    <p:sldLayoutId id="2147483671" r:id="rId20"/>
    <p:sldLayoutId id="2147483674" r:id="rId21"/>
    <p:sldLayoutId id="2147483675" r:id="rId22"/>
    <p:sldLayoutId id="2147483676" r:id="rId23"/>
    <p:sldLayoutId id="2147483677" r:id="rId24"/>
    <p:sldLayoutId id="2147483678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7.jpeg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.emf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tografía macro de la cámara Canon DSLR negra">
            <a:extLst>
              <a:ext uri="{FF2B5EF4-FFF2-40B4-BE49-F238E27FC236}">
                <a16:creationId xmlns:a16="http://schemas.microsoft.com/office/drawing/2014/main" id="{985E58DB-B478-49BF-A2AF-4BA0420540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6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CD47532D-18E7-47FE-99FA-5A4F8C9CE4ED}"/>
              </a:ext>
            </a:extLst>
          </p:cNvPr>
          <p:cNvSpPr/>
          <p:nvPr/>
        </p:nvSpPr>
        <p:spPr>
          <a:xfrm>
            <a:off x="647700" y="431800"/>
            <a:ext cx="7899400" cy="4267200"/>
          </a:xfrm>
          <a:prstGeom prst="rect">
            <a:avLst/>
          </a:prstGeom>
          <a:solidFill>
            <a:schemeClr val="bg2">
              <a:alpha val="1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6" name="Google Shape;186;p28"/>
          <p:cNvSpPr/>
          <p:nvPr/>
        </p:nvSpPr>
        <p:spPr>
          <a:xfrm>
            <a:off x="3341275" y="1326869"/>
            <a:ext cx="2464500" cy="24642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8"/>
          <p:cNvSpPr txBox="1">
            <a:spLocks noGrp="1"/>
          </p:cNvSpPr>
          <p:nvPr>
            <p:ph type="subTitle" idx="1"/>
          </p:nvPr>
        </p:nvSpPr>
        <p:spPr>
          <a:xfrm>
            <a:off x="2496650" y="4085250"/>
            <a:ext cx="4153500" cy="51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chemeClr val="dk1"/>
                </a:solidFill>
              </a:rPr>
              <a:t>Free Template</a:t>
            </a:r>
            <a:endParaRPr sz="2800" dirty="0">
              <a:solidFill>
                <a:schemeClr val="dk1"/>
              </a:solidFill>
            </a:endParaRPr>
          </a:p>
        </p:txBody>
      </p:sp>
      <p:sp>
        <p:nvSpPr>
          <p:cNvPr id="190" name="Google Shape;190;p28"/>
          <p:cNvSpPr txBox="1">
            <a:spLocks noGrp="1"/>
          </p:cNvSpPr>
          <p:nvPr>
            <p:ph type="ctrTitle" idx="2"/>
          </p:nvPr>
        </p:nvSpPr>
        <p:spPr>
          <a:xfrm>
            <a:off x="1313550" y="2058450"/>
            <a:ext cx="6507600" cy="10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dirty="0">
                <a:solidFill>
                  <a:schemeClr val="dk1"/>
                </a:solidFill>
              </a:rPr>
              <a:t>DIGITAL CAMERA</a:t>
            </a:r>
            <a:r>
              <a:rPr lang="en" dirty="0">
                <a:solidFill>
                  <a:schemeClr val="dk1"/>
                </a:solidFill>
              </a:rPr>
              <a:t> </a:t>
            </a:r>
            <a:endParaRPr dirty="0">
              <a:solidFill>
                <a:schemeClr val="dk1"/>
              </a:solidFill>
            </a:endParaRPr>
          </a:p>
        </p:txBody>
      </p:sp>
      <p:grpSp>
        <p:nvGrpSpPr>
          <p:cNvPr id="191" name="Google Shape;191;p28"/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</p:grpSpPr>
        <p:sp>
          <p:nvSpPr>
            <p:cNvPr id="192" name="Google Shape;192;p28"/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93" name="Google Shape;193;p28"/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94" name="Google Shape;194;p28"/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95" name="Google Shape;195;p28"/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96" name="Google Shape;196;p28"/>
          <p:cNvSpPr/>
          <p:nvPr/>
        </p:nvSpPr>
        <p:spPr>
          <a:xfrm>
            <a:off x="4308300" y="3551211"/>
            <a:ext cx="518100" cy="518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436;p39">
            <a:extLst>
              <a:ext uri="{FF2B5EF4-FFF2-40B4-BE49-F238E27FC236}">
                <a16:creationId xmlns:a16="http://schemas.microsoft.com/office/drawing/2014/main" id="{5F9D15B4-59B9-4C9E-A71D-FEEE9D63CFCC}"/>
              </a:ext>
            </a:extLst>
          </p:cNvPr>
          <p:cNvGrpSpPr/>
          <p:nvPr/>
        </p:nvGrpSpPr>
        <p:grpSpPr>
          <a:xfrm>
            <a:off x="647700" y="431801"/>
            <a:ext cx="7899400" cy="4279900"/>
            <a:chOff x="484635" y="310903"/>
            <a:chExt cx="8174701" cy="4521644"/>
          </a:xfrm>
          <a:solidFill>
            <a:srgbClr val="9B9B9B"/>
          </a:solidFill>
        </p:grpSpPr>
        <p:sp>
          <p:nvSpPr>
            <p:cNvPr id="15" name="Google Shape;437;p39">
              <a:extLst>
                <a:ext uri="{FF2B5EF4-FFF2-40B4-BE49-F238E27FC236}">
                  <a16:creationId xmlns:a16="http://schemas.microsoft.com/office/drawing/2014/main" id="{7DBDFB8F-79B5-46BF-A71F-82548D0E53F7}"/>
                </a:ext>
              </a:extLst>
            </p:cNvPr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7" name="Google Shape;438;p39">
              <a:extLst>
                <a:ext uri="{FF2B5EF4-FFF2-40B4-BE49-F238E27FC236}">
                  <a16:creationId xmlns:a16="http://schemas.microsoft.com/office/drawing/2014/main" id="{197BF0B1-3315-49F1-B0C3-9D4043738CB6}"/>
                </a:ext>
              </a:extLst>
            </p:cNvPr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" name="Google Shape;439;p39">
              <a:extLst>
                <a:ext uri="{FF2B5EF4-FFF2-40B4-BE49-F238E27FC236}">
                  <a16:creationId xmlns:a16="http://schemas.microsoft.com/office/drawing/2014/main" id="{1637E026-A008-443D-9320-68A7CDD6032D}"/>
                </a:ext>
              </a:extLst>
            </p:cNvPr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9" name="Google Shape;440;p39">
              <a:extLst>
                <a:ext uri="{FF2B5EF4-FFF2-40B4-BE49-F238E27FC236}">
                  <a16:creationId xmlns:a16="http://schemas.microsoft.com/office/drawing/2014/main" id="{38E695CA-B7BA-4A34-8C60-251D0D070E48}"/>
                </a:ext>
              </a:extLst>
            </p:cNvPr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ámara dslr negra en la mano de las personas">
            <a:extLst>
              <a:ext uri="{FF2B5EF4-FFF2-40B4-BE49-F238E27FC236}">
                <a16:creationId xmlns:a16="http://schemas.microsoft.com/office/drawing/2014/main" id="{5F3E5EFA-0CBD-4A5B-9196-74BA77B77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7" y="0"/>
            <a:ext cx="7712075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8" name="Google Shape;348;p48"/>
          <p:cNvSpPr txBox="1">
            <a:spLocks noGrp="1"/>
          </p:cNvSpPr>
          <p:nvPr>
            <p:ph type="title" idx="2"/>
          </p:nvPr>
        </p:nvSpPr>
        <p:spPr>
          <a:xfrm>
            <a:off x="3867531" y="1113450"/>
            <a:ext cx="55044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300" dirty="0">
                <a:solidFill>
                  <a:schemeClr val="bg2"/>
                </a:solidFill>
              </a:rPr>
              <a:t>0</a:t>
            </a:r>
            <a:r>
              <a:rPr lang="en" sz="17300" dirty="0">
                <a:solidFill>
                  <a:srgbClr val="000000"/>
                </a:solidFill>
              </a:rPr>
              <a:t>2</a:t>
            </a:r>
            <a:endParaRPr sz="17300" dirty="0">
              <a:solidFill>
                <a:srgbClr val="000000"/>
              </a:solidFill>
            </a:endParaRPr>
          </a:p>
        </p:txBody>
      </p:sp>
      <p:sp>
        <p:nvSpPr>
          <p:cNvPr id="349" name="Google Shape;349;p48"/>
          <p:cNvSpPr txBox="1">
            <a:spLocks noGrp="1"/>
          </p:cNvSpPr>
          <p:nvPr>
            <p:ph type="title"/>
          </p:nvPr>
        </p:nvSpPr>
        <p:spPr>
          <a:xfrm>
            <a:off x="3856037" y="3931888"/>
            <a:ext cx="55044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MARKET</a:t>
            </a:r>
            <a:r>
              <a:rPr lang="en" dirty="0">
                <a:solidFill>
                  <a:schemeClr val="tx1"/>
                </a:solidFill>
              </a:rPr>
              <a:t> </a:t>
            </a:r>
            <a:r>
              <a:rPr lang="en" dirty="0">
                <a:solidFill>
                  <a:schemeClr val="bg1">
                    <a:lumMod val="60000"/>
                    <a:lumOff val="40000"/>
                  </a:schemeClr>
                </a:solidFill>
              </a:rPr>
              <a:t>ANALY</a:t>
            </a:r>
            <a:r>
              <a:rPr lang="en" dirty="0">
                <a:solidFill>
                  <a:schemeClr val="tx1"/>
                </a:solidFill>
              </a:rPr>
              <a:t>SIS</a:t>
            </a:r>
            <a:endParaRPr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603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40"/>
          <p:cNvSpPr txBox="1">
            <a:spLocks noGrp="1"/>
          </p:cNvSpPr>
          <p:nvPr>
            <p:ph type="subTitle" idx="1"/>
          </p:nvPr>
        </p:nvSpPr>
        <p:spPr>
          <a:xfrm>
            <a:off x="818175" y="2935525"/>
            <a:ext cx="4252800" cy="15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terribly hot—even hotter than Mercury—and its atmosphere is extremely poisonous </a:t>
            </a:r>
            <a:endParaRPr/>
          </a:p>
        </p:txBody>
      </p:sp>
      <p:grpSp>
        <p:nvGrpSpPr>
          <p:cNvPr id="450" name="Google Shape;450;p40"/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</p:grpSpPr>
        <p:sp>
          <p:nvSpPr>
            <p:cNvPr id="451" name="Google Shape;451;p40"/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571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52" name="Google Shape;452;p40"/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571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53" name="Google Shape;453;p40"/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571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54" name="Google Shape;454;p40"/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5715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458" name="Google Shape;458;p40"/>
          <p:cNvSpPr txBox="1">
            <a:spLocks noGrp="1"/>
          </p:cNvSpPr>
          <p:nvPr>
            <p:ph type="title"/>
          </p:nvPr>
        </p:nvSpPr>
        <p:spPr>
          <a:xfrm flipH="1">
            <a:off x="818199" y="2256414"/>
            <a:ext cx="4252800" cy="6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PROJECT</a:t>
            </a:r>
            <a:endParaRPr dirty="0"/>
          </a:p>
        </p:txBody>
      </p:sp>
      <p:sp>
        <p:nvSpPr>
          <p:cNvPr id="10" name="Google Shape;458;p40">
            <a:extLst>
              <a:ext uri="{FF2B5EF4-FFF2-40B4-BE49-F238E27FC236}">
                <a16:creationId xmlns:a16="http://schemas.microsoft.com/office/drawing/2014/main" id="{FD61CA9C-B01F-4D13-B131-9D793E4479BE}"/>
              </a:ext>
            </a:extLst>
          </p:cNvPr>
          <p:cNvSpPr txBox="1">
            <a:spLocks/>
          </p:cNvSpPr>
          <p:nvPr/>
        </p:nvSpPr>
        <p:spPr>
          <a:xfrm flipH="1">
            <a:off x="1744607" y="899264"/>
            <a:ext cx="878278" cy="62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36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Lexend Peta"/>
              <a:buNone/>
              <a:defRPr sz="28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9pPr>
          </a:lstStyle>
          <a:p>
            <a:r>
              <a:rPr lang="es-PE" sz="9600" dirty="0"/>
              <a:t>2</a:t>
            </a: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08D5A13C-814D-4D56-9A14-5BB2707976C5}"/>
              </a:ext>
            </a:extLst>
          </p:cNvPr>
          <p:cNvGrpSpPr/>
          <p:nvPr/>
        </p:nvGrpSpPr>
        <p:grpSpPr>
          <a:xfrm>
            <a:off x="5070475" y="871538"/>
            <a:ext cx="3376613" cy="3376613"/>
            <a:chOff x="5070475" y="871538"/>
            <a:chExt cx="3376613" cy="337661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0FD7D397-7A93-49E5-86C4-630FCB2B4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0475" y="871538"/>
              <a:ext cx="3376613" cy="3275013"/>
            </a:xfrm>
            <a:custGeom>
              <a:avLst/>
              <a:gdLst>
                <a:gd name="T0" fmla="*/ 120 w 165"/>
                <a:gd name="T1" fmla="*/ 160 h 160"/>
                <a:gd name="T2" fmla="*/ 141 w 165"/>
                <a:gd name="T3" fmla="*/ 148 h 160"/>
                <a:gd name="T4" fmla="*/ 153 w 165"/>
                <a:gd name="T5" fmla="*/ 136 h 160"/>
                <a:gd name="T6" fmla="*/ 153 w 165"/>
                <a:gd name="T7" fmla="*/ 73 h 160"/>
                <a:gd name="T8" fmla="*/ 141 w 165"/>
                <a:gd name="T9" fmla="*/ 61 h 160"/>
                <a:gd name="T10" fmla="*/ 124 w 165"/>
                <a:gd name="T11" fmla="*/ 54 h 160"/>
                <a:gd name="T12" fmla="*/ 118 w 165"/>
                <a:gd name="T13" fmla="*/ 50 h 160"/>
                <a:gd name="T14" fmla="*/ 110 w 165"/>
                <a:gd name="T15" fmla="*/ 35 h 160"/>
                <a:gd name="T16" fmla="*/ 110 w 165"/>
                <a:gd name="T17" fmla="*/ 22 h 160"/>
                <a:gd name="T18" fmla="*/ 99 w 165"/>
                <a:gd name="T19" fmla="*/ 12 h 160"/>
                <a:gd name="T20" fmla="*/ 66 w 165"/>
                <a:gd name="T21" fmla="*/ 12 h 160"/>
                <a:gd name="T22" fmla="*/ 55 w 165"/>
                <a:gd name="T23" fmla="*/ 23 h 160"/>
                <a:gd name="T24" fmla="*/ 55 w 165"/>
                <a:gd name="T25" fmla="*/ 41 h 160"/>
                <a:gd name="T26" fmla="*/ 51 w 165"/>
                <a:gd name="T27" fmla="*/ 47 h 160"/>
                <a:gd name="T28" fmla="*/ 44 w 165"/>
                <a:gd name="T29" fmla="*/ 51 h 160"/>
                <a:gd name="T30" fmla="*/ 21 w 165"/>
                <a:gd name="T31" fmla="*/ 62 h 160"/>
                <a:gd name="T32" fmla="*/ 12 w 165"/>
                <a:gd name="T33" fmla="*/ 72 h 160"/>
                <a:gd name="T34" fmla="*/ 12 w 165"/>
                <a:gd name="T35" fmla="*/ 138 h 160"/>
                <a:gd name="T36" fmla="*/ 25 w 165"/>
                <a:gd name="T37" fmla="*/ 148 h 160"/>
                <a:gd name="T38" fmla="*/ 45 w 165"/>
                <a:gd name="T39" fmla="*/ 159 h 160"/>
                <a:gd name="T40" fmla="*/ 17 w 165"/>
                <a:gd name="T41" fmla="*/ 159 h 160"/>
                <a:gd name="T42" fmla="*/ 0 w 165"/>
                <a:gd name="T43" fmla="*/ 138 h 160"/>
                <a:gd name="T44" fmla="*/ 0 w 165"/>
                <a:gd name="T45" fmla="*/ 72 h 160"/>
                <a:gd name="T46" fmla="*/ 23 w 165"/>
                <a:gd name="T47" fmla="*/ 50 h 160"/>
                <a:gd name="T48" fmla="*/ 40 w 165"/>
                <a:gd name="T49" fmla="*/ 50 h 160"/>
                <a:gd name="T50" fmla="*/ 44 w 165"/>
                <a:gd name="T51" fmla="*/ 46 h 160"/>
                <a:gd name="T52" fmla="*/ 44 w 165"/>
                <a:gd name="T53" fmla="*/ 24 h 160"/>
                <a:gd name="T54" fmla="*/ 67 w 165"/>
                <a:gd name="T55" fmla="*/ 1 h 160"/>
                <a:gd name="T56" fmla="*/ 99 w 165"/>
                <a:gd name="T57" fmla="*/ 1 h 160"/>
                <a:gd name="T58" fmla="*/ 121 w 165"/>
                <a:gd name="T59" fmla="*/ 23 h 160"/>
                <a:gd name="T60" fmla="*/ 121 w 165"/>
                <a:gd name="T61" fmla="*/ 50 h 160"/>
                <a:gd name="T62" fmla="*/ 140 w 165"/>
                <a:gd name="T63" fmla="*/ 50 h 160"/>
                <a:gd name="T64" fmla="*/ 165 w 165"/>
                <a:gd name="T65" fmla="*/ 74 h 160"/>
                <a:gd name="T66" fmla="*/ 165 w 165"/>
                <a:gd name="T67" fmla="*/ 136 h 160"/>
                <a:gd name="T68" fmla="*/ 141 w 165"/>
                <a:gd name="T69" fmla="*/ 160 h 160"/>
                <a:gd name="T70" fmla="*/ 120 w 165"/>
                <a:gd name="T71" fmla="*/ 16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65" h="160">
                  <a:moveTo>
                    <a:pt x="120" y="160"/>
                  </a:moveTo>
                  <a:cubicBezTo>
                    <a:pt x="126" y="152"/>
                    <a:pt x="132" y="148"/>
                    <a:pt x="141" y="148"/>
                  </a:cubicBezTo>
                  <a:cubicBezTo>
                    <a:pt x="149" y="149"/>
                    <a:pt x="153" y="144"/>
                    <a:pt x="153" y="136"/>
                  </a:cubicBezTo>
                  <a:cubicBezTo>
                    <a:pt x="153" y="115"/>
                    <a:pt x="153" y="94"/>
                    <a:pt x="153" y="73"/>
                  </a:cubicBezTo>
                  <a:cubicBezTo>
                    <a:pt x="153" y="65"/>
                    <a:pt x="150" y="61"/>
                    <a:pt x="141" y="61"/>
                  </a:cubicBezTo>
                  <a:cubicBezTo>
                    <a:pt x="134" y="61"/>
                    <a:pt x="129" y="60"/>
                    <a:pt x="124" y="54"/>
                  </a:cubicBezTo>
                  <a:cubicBezTo>
                    <a:pt x="122" y="52"/>
                    <a:pt x="120" y="50"/>
                    <a:pt x="118" y="50"/>
                  </a:cubicBezTo>
                  <a:cubicBezTo>
                    <a:pt x="110" y="47"/>
                    <a:pt x="109" y="42"/>
                    <a:pt x="110" y="35"/>
                  </a:cubicBezTo>
                  <a:cubicBezTo>
                    <a:pt x="110" y="31"/>
                    <a:pt x="110" y="26"/>
                    <a:pt x="110" y="22"/>
                  </a:cubicBezTo>
                  <a:cubicBezTo>
                    <a:pt x="109" y="16"/>
                    <a:pt x="105" y="12"/>
                    <a:pt x="99" y="12"/>
                  </a:cubicBezTo>
                  <a:cubicBezTo>
                    <a:pt x="88" y="12"/>
                    <a:pt x="77" y="12"/>
                    <a:pt x="66" y="12"/>
                  </a:cubicBezTo>
                  <a:cubicBezTo>
                    <a:pt x="59" y="12"/>
                    <a:pt x="56" y="16"/>
                    <a:pt x="55" y="23"/>
                  </a:cubicBezTo>
                  <a:cubicBezTo>
                    <a:pt x="55" y="29"/>
                    <a:pt x="55" y="35"/>
                    <a:pt x="55" y="41"/>
                  </a:cubicBezTo>
                  <a:cubicBezTo>
                    <a:pt x="55" y="43"/>
                    <a:pt x="53" y="45"/>
                    <a:pt x="51" y="47"/>
                  </a:cubicBezTo>
                  <a:cubicBezTo>
                    <a:pt x="49" y="49"/>
                    <a:pt x="46" y="50"/>
                    <a:pt x="44" y="51"/>
                  </a:cubicBezTo>
                  <a:cubicBezTo>
                    <a:pt x="38" y="58"/>
                    <a:pt x="31" y="62"/>
                    <a:pt x="21" y="62"/>
                  </a:cubicBezTo>
                  <a:cubicBezTo>
                    <a:pt x="15" y="61"/>
                    <a:pt x="12" y="66"/>
                    <a:pt x="12" y="72"/>
                  </a:cubicBezTo>
                  <a:cubicBezTo>
                    <a:pt x="11" y="94"/>
                    <a:pt x="11" y="116"/>
                    <a:pt x="12" y="138"/>
                  </a:cubicBezTo>
                  <a:cubicBezTo>
                    <a:pt x="12" y="145"/>
                    <a:pt x="16" y="149"/>
                    <a:pt x="25" y="148"/>
                  </a:cubicBezTo>
                  <a:cubicBezTo>
                    <a:pt x="34" y="148"/>
                    <a:pt x="39" y="153"/>
                    <a:pt x="45" y="159"/>
                  </a:cubicBezTo>
                  <a:cubicBezTo>
                    <a:pt x="35" y="159"/>
                    <a:pt x="26" y="160"/>
                    <a:pt x="17" y="159"/>
                  </a:cubicBezTo>
                  <a:cubicBezTo>
                    <a:pt x="7" y="157"/>
                    <a:pt x="0" y="148"/>
                    <a:pt x="0" y="138"/>
                  </a:cubicBezTo>
                  <a:cubicBezTo>
                    <a:pt x="0" y="116"/>
                    <a:pt x="0" y="94"/>
                    <a:pt x="0" y="72"/>
                  </a:cubicBezTo>
                  <a:cubicBezTo>
                    <a:pt x="0" y="59"/>
                    <a:pt x="10" y="50"/>
                    <a:pt x="23" y="50"/>
                  </a:cubicBezTo>
                  <a:cubicBezTo>
                    <a:pt x="28" y="50"/>
                    <a:pt x="34" y="50"/>
                    <a:pt x="40" y="50"/>
                  </a:cubicBezTo>
                  <a:cubicBezTo>
                    <a:pt x="43" y="50"/>
                    <a:pt x="44" y="49"/>
                    <a:pt x="44" y="46"/>
                  </a:cubicBezTo>
                  <a:cubicBezTo>
                    <a:pt x="44" y="39"/>
                    <a:pt x="44" y="31"/>
                    <a:pt x="44" y="24"/>
                  </a:cubicBezTo>
                  <a:cubicBezTo>
                    <a:pt x="44" y="10"/>
                    <a:pt x="53" y="1"/>
                    <a:pt x="67" y="1"/>
                  </a:cubicBezTo>
                  <a:cubicBezTo>
                    <a:pt x="78" y="1"/>
                    <a:pt x="88" y="0"/>
                    <a:pt x="99" y="1"/>
                  </a:cubicBezTo>
                  <a:cubicBezTo>
                    <a:pt x="112" y="1"/>
                    <a:pt x="120" y="10"/>
                    <a:pt x="121" y="23"/>
                  </a:cubicBezTo>
                  <a:cubicBezTo>
                    <a:pt x="121" y="32"/>
                    <a:pt x="121" y="40"/>
                    <a:pt x="121" y="50"/>
                  </a:cubicBezTo>
                  <a:cubicBezTo>
                    <a:pt x="128" y="50"/>
                    <a:pt x="134" y="50"/>
                    <a:pt x="140" y="50"/>
                  </a:cubicBezTo>
                  <a:cubicBezTo>
                    <a:pt x="156" y="50"/>
                    <a:pt x="165" y="59"/>
                    <a:pt x="165" y="74"/>
                  </a:cubicBezTo>
                  <a:cubicBezTo>
                    <a:pt x="165" y="95"/>
                    <a:pt x="165" y="115"/>
                    <a:pt x="165" y="136"/>
                  </a:cubicBezTo>
                  <a:cubicBezTo>
                    <a:pt x="165" y="151"/>
                    <a:pt x="156" y="159"/>
                    <a:pt x="141" y="160"/>
                  </a:cubicBezTo>
                  <a:cubicBezTo>
                    <a:pt x="134" y="160"/>
                    <a:pt x="128" y="160"/>
                    <a:pt x="120" y="16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3DF70BC-7A95-4193-92FC-9897A433BA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21325" y="1771651"/>
              <a:ext cx="2474913" cy="2476500"/>
            </a:xfrm>
            <a:custGeom>
              <a:avLst/>
              <a:gdLst>
                <a:gd name="T0" fmla="*/ 60 w 121"/>
                <a:gd name="T1" fmla="*/ 121 h 121"/>
                <a:gd name="T2" fmla="*/ 0 w 121"/>
                <a:gd name="T3" fmla="*/ 61 h 121"/>
                <a:gd name="T4" fmla="*/ 61 w 121"/>
                <a:gd name="T5" fmla="*/ 0 h 121"/>
                <a:gd name="T6" fmla="*/ 121 w 121"/>
                <a:gd name="T7" fmla="*/ 61 h 121"/>
                <a:gd name="T8" fmla="*/ 60 w 121"/>
                <a:gd name="T9" fmla="*/ 121 h 121"/>
                <a:gd name="T10" fmla="*/ 61 w 121"/>
                <a:gd name="T11" fmla="*/ 12 h 121"/>
                <a:gd name="T12" fmla="*/ 11 w 121"/>
                <a:gd name="T13" fmla="*/ 61 h 121"/>
                <a:gd name="T14" fmla="*/ 60 w 121"/>
                <a:gd name="T15" fmla="*/ 110 h 121"/>
                <a:gd name="T16" fmla="*/ 110 w 121"/>
                <a:gd name="T17" fmla="*/ 61 h 121"/>
                <a:gd name="T18" fmla="*/ 61 w 121"/>
                <a:gd name="T19" fmla="*/ 12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121">
                  <a:moveTo>
                    <a:pt x="60" y="121"/>
                  </a:moveTo>
                  <a:cubicBezTo>
                    <a:pt x="27" y="121"/>
                    <a:pt x="0" y="94"/>
                    <a:pt x="0" y="61"/>
                  </a:cubicBezTo>
                  <a:cubicBezTo>
                    <a:pt x="0" y="28"/>
                    <a:pt x="27" y="0"/>
                    <a:pt x="61" y="0"/>
                  </a:cubicBezTo>
                  <a:cubicBezTo>
                    <a:pt x="93" y="0"/>
                    <a:pt x="121" y="28"/>
                    <a:pt x="121" y="61"/>
                  </a:cubicBezTo>
                  <a:cubicBezTo>
                    <a:pt x="121" y="94"/>
                    <a:pt x="94" y="121"/>
                    <a:pt x="60" y="121"/>
                  </a:cubicBezTo>
                  <a:close/>
                  <a:moveTo>
                    <a:pt x="61" y="12"/>
                  </a:moveTo>
                  <a:cubicBezTo>
                    <a:pt x="34" y="11"/>
                    <a:pt x="11" y="34"/>
                    <a:pt x="11" y="61"/>
                  </a:cubicBezTo>
                  <a:cubicBezTo>
                    <a:pt x="11" y="87"/>
                    <a:pt x="33" y="110"/>
                    <a:pt x="60" y="110"/>
                  </a:cubicBezTo>
                  <a:cubicBezTo>
                    <a:pt x="87" y="110"/>
                    <a:pt x="110" y="88"/>
                    <a:pt x="110" y="61"/>
                  </a:cubicBezTo>
                  <a:cubicBezTo>
                    <a:pt x="110" y="34"/>
                    <a:pt x="88" y="12"/>
                    <a:pt x="61" y="1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F4AEA2AD-17E2-46B5-8892-A0DB11DD18E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1198563"/>
              <a:ext cx="1001713" cy="492125"/>
            </a:xfrm>
            <a:custGeom>
              <a:avLst/>
              <a:gdLst>
                <a:gd name="T0" fmla="*/ 25 w 49"/>
                <a:gd name="T1" fmla="*/ 24 h 24"/>
                <a:gd name="T2" fmla="*/ 13 w 49"/>
                <a:gd name="T3" fmla="*/ 24 h 24"/>
                <a:gd name="T4" fmla="*/ 0 w 49"/>
                <a:gd name="T5" fmla="*/ 12 h 24"/>
                <a:gd name="T6" fmla="*/ 12 w 49"/>
                <a:gd name="T7" fmla="*/ 0 h 24"/>
                <a:gd name="T8" fmla="*/ 36 w 49"/>
                <a:gd name="T9" fmla="*/ 0 h 24"/>
                <a:gd name="T10" fmla="*/ 49 w 49"/>
                <a:gd name="T11" fmla="*/ 13 h 24"/>
                <a:gd name="T12" fmla="*/ 36 w 49"/>
                <a:gd name="T13" fmla="*/ 24 h 24"/>
                <a:gd name="T14" fmla="*/ 25 w 49"/>
                <a:gd name="T1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24">
                  <a:moveTo>
                    <a:pt x="25" y="24"/>
                  </a:moveTo>
                  <a:cubicBezTo>
                    <a:pt x="21" y="24"/>
                    <a:pt x="17" y="24"/>
                    <a:pt x="13" y="24"/>
                  </a:cubicBezTo>
                  <a:cubicBezTo>
                    <a:pt x="5" y="24"/>
                    <a:pt x="0" y="19"/>
                    <a:pt x="0" y="12"/>
                  </a:cubicBezTo>
                  <a:cubicBezTo>
                    <a:pt x="1" y="5"/>
                    <a:pt x="5" y="0"/>
                    <a:pt x="12" y="0"/>
                  </a:cubicBezTo>
                  <a:cubicBezTo>
                    <a:pt x="20" y="0"/>
                    <a:pt x="28" y="0"/>
                    <a:pt x="36" y="0"/>
                  </a:cubicBezTo>
                  <a:cubicBezTo>
                    <a:pt x="44" y="0"/>
                    <a:pt x="49" y="5"/>
                    <a:pt x="49" y="13"/>
                  </a:cubicBezTo>
                  <a:cubicBezTo>
                    <a:pt x="48" y="19"/>
                    <a:pt x="43" y="24"/>
                    <a:pt x="36" y="24"/>
                  </a:cubicBezTo>
                  <a:cubicBezTo>
                    <a:pt x="32" y="24"/>
                    <a:pt x="29" y="24"/>
                    <a:pt x="25" y="24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2EAD496-85EC-4207-91CF-44DA6A9A5DA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1538" y="2201863"/>
              <a:ext cx="1616075" cy="1617663"/>
            </a:xfrm>
            <a:custGeom>
              <a:avLst/>
              <a:gdLst>
                <a:gd name="T0" fmla="*/ 40 w 79"/>
                <a:gd name="T1" fmla="*/ 79 h 79"/>
                <a:gd name="T2" fmla="*/ 0 w 79"/>
                <a:gd name="T3" fmla="*/ 40 h 79"/>
                <a:gd name="T4" fmla="*/ 40 w 79"/>
                <a:gd name="T5" fmla="*/ 0 h 79"/>
                <a:gd name="T6" fmla="*/ 79 w 79"/>
                <a:gd name="T7" fmla="*/ 40 h 79"/>
                <a:gd name="T8" fmla="*/ 40 w 79"/>
                <a:gd name="T9" fmla="*/ 79 h 79"/>
                <a:gd name="T10" fmla="*/ 61 w 79"/>
                <a:gd name="T11" fmla="*/ 40 h 79"/>
                <a:gd name="T12" fmla="*/ 39 w 79"/>
                <a:gd name="T13" fmla="*/ 18 h 79"/>
                <a:gd name="T14" fmla="*/ 18 w 79"/>
                <a:gd name="T15" fmla="*/ 40 h 79"/>
                <a:gd name="T16" fmla="*/ 39 w 79"/>
                <a:gd name="T17" fmla="*/ 62 h 79"/>
                <a:gd name="T18" fmla="*/ 61 w 79"/>
                <a:gd name="T19" fmla="*/ 4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9" h="79">
                  <a:moveTo>
                    <a:pt x="40" y="79"/>
                  </a:moveTo>
                  <a:cubicBezTo>
                    <a:pt x="18" y="79"/>
                    <a:pt x="0" y="62"/>
                    <a:pt x="0" y="40"/>
                  </a:cubicBezTo>
                  <a:cubicBezTo>
                    <a:pt x="0" y="18"/>
                    <a:pt x="17" y="0"/>
                    <a:pt x="40" y="0"/>
                  </a:cubicBezTo>
                  <a:cubicBezTo>
                    <a:pt x="61" y="0"/>
                    <a:pt x="79" y="18"/>
                    <a:pt x="79" y="40"/>
                  </a:cubicBezTo>
                  <a:cubicBezTo>
                    <a:pt x="79" y="62"/>
                    <a:pt x="61" y="79"/>
                    <a:pt x="40" y="79"/>
                  </a:cubicBezTo>
                  <a:close/>
                  <a:moveTo>
                    <a:pt x="61" y="40"/>
                  </a:moveTo>
                  <a:cubicBezTo>
                    <a:pt x="61" y="28"/>
                    <a:pt x="52" y="18"/>
                    <a:pt x="39" y="18"/>
                  </a:cubicBezTo>
                  <a:cubicBezTo>
                    <a:pt x="27" y="18"/>
                    <a:pt x="18" y="28"/>
                    <a:pt x="18" y="40"/>
                  </a:cubicBezTo>
                  <a:cubicBezTo>
                    <a:pt x="18" y="52"/>
                    <a:pt x="27" y="61"/>
                    <a:pt x="39" y="62"/>
                  </a:cubicBezTo>
                  <a:cubicBezTo>
                    <a:pt x="51" y="62"/>
                    <a:pt x="61" y="52"/>
                    <a:pt x="61" y="4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0" name="Google Shape;2510;p58"/>
          <p:cNvSpPr txBox="1">
            <a:spLocks noGrp="1"/>
          </p:cNvSpPr>
          <p:nvPr>
            <p:ph type="body" idx="1"/>
          </p:nvPr>
        </p:nvSpPr>
        <p:spPr>
          <a:xfrm>
            <a:off x="4419300" y="1762075"/>
            <a:ext cx="3924600" cy="295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Try bringing a blanket to the park so that you can lay down on it and look at the sky for some time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Watch birds go about their lives as if nothing of importance was going on down below</a:t>
            </a:r>
            <a:endParaRPr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You might be motivated to take a trip to other places if you watch planes soaring high above</a:t>
            </a:r>
            <a:endParaRPr b="1"/>
          </a:p>
        </p:txBody>
      </p:sp>
      <p:sp>
        <p:nvSpPr>
          <p:cNvPr id="2511" name="Google Shape;2511;p58"/>
          <p:cNvSpPr txBox="1">
            <a:spLocks noGrp="1"/>
          </p:cNvSpPr>
          <p:nvPr>
            <p:ph type="title"/>
          </p:nvPr>
        </p:nvSpPr>
        <p:spPr>
          <a:xfrm>
            <a:off x="586134" y="264338"/>
            <a:ext cx="916236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/>
              <a:t>HOW TO CELEBRATE THIS DAY</a:t>
            </a:r>
            <a:endParaRPr sz="2400" dirty="0"/>
          </a:p>
        </p:txBody>
      </p:sp>
      <p:grpSp>
        <p:nvGrpSpPr>
          <p:cNvPr id="2539" name="Google Shape;2539;p58"/>
          <p:cNvGrpSpPr/>
          <p:nvPr/>
        </p:nvGrpSpPr>
        <p:grpSpPr>
          <a:xfrm>
            <a:off x="7466445" y="1035307"/>
            <a:ext cx="798644" cy="436269"/>
            <a:chOff x="10646950" y="2099438"/>
            <a:chExt cx="1359625" cy="742713"/>
          </a:xfrm>
        </p:grpSpPr>
        <p:sp>
          <p:nvSpPr>
            <p:cNvPr id="2540" name="Google Shape;2540;p58"/>
            <p:cNvSpPr/>
            <p:nvPr/>
          </p:nvSpPr>
          <p:spPr>
            <a:xfrm>
              <a:off x="11125100" y="2494700"/>
              <a:ext cx="881475" cy="347450"/>
            </a:xfrm>
            <a:custGeom>
              <a:avLst/>
              <a:gdLst/>
              <a:ahLst/>
              <a:cxnLst/>
              <a:rect l="l" t="t" r="r" b="b"/>
              <a:pathLst>
                <a:path w="35259" h="13898" extrusionOk="0">
                  <a:moveTo>
                    <a:pt x="0" y="0"/>
                  </a:moveTo>
                  <a:lnTo>
                    <a:pt x="0" y="0"/>
                  </a:lnTo>
                  <a:cubicBezTo>
                    <a:pt x="7" y="12"/>
                    <a:pt x="14" y="24"/>
                    <a:pt x="20" y="36"/>
                  </a:cubicBezTo>
                  <a:lnTo>
                    <a:pt x="20" y="36"/>
                  </a:lnTo>
                  <a:cubicBezTo>
                    <a:pt x="9" y="12"/>
                    <a:pt x="2" y="0"/>
                    <a:pt x="0" y="0"/>
                  </a:cubicBezTo>
                  <a:close/>
                  <a:moveTo>
                    <a:pt x="20" y="36"/>
                  </a:moveTo>
                  <a:lnTo>
                    <a:pt x="20" y="36"/>
                  </a:lnTo>
                  <a:cubicBezTo>
                    <a:pt x="218" y="435"/>
                    <a:pt x="1891" y="4113"/>
                    <a:pt x="6839" y="6572"/>
                  </a:cubicBezTo>
                  <a:cubicBezTo>
                    <a:pt x="9974" y="8106"/>
                    <a:pt x="11475" y="10741"/>
                    <a:pt x="13210" y="12109"/>
                  </a:cubicBezTo>
                  <a:cubicBezTo>
                    <a:pt x="12443" y="13076"/>
                    <a:pt x="12476" y="13710"/>
                    <a:pt x="13043" y="13810"/>
                  </a:cubicBezTo>
                  <a:cubicBezTo>
                    <a:pt x="13270" y="13862"/>
                    <a:pt x="13624" y="13897"/>
                    <a:pt x="14031" y="13897"/>
                  </a:cubicBezTo>
                  <a:cubicBezTo>
                    <a:pt x="14940" y="13897"/>
                    <a:pt x="16113" y="13719"/>
                    <a:pt x="16712" y="13143"/>
                  </a:cubicBezTo>
                  <a:lnTo>
                    <a:pt x="16846" y="13043"/>
                  </a:lnTo>
                  <a:cubicBezTo>
                    <a:pt x="18108" y="12928"/>
                    <a:pt x="19296" y="12542"/>
                    <a:pt x="20664" y="12542"/>
                  </a:cubicBezTo>
                  <a:cubicBezTo>
                    <a:pt x="20887" y="12542"/>
                    <a:pt x="21115" y="12552"/>
                    <a:pt x="21349" y="12576"/>
                  </a:cubicBezTo>
                  <a:cubicBezTo>
                    <a:pt x="22802" y="12710"/>
                    <a:pt x="26467" y="13194"/>
                    <a:pt x="29728" y="13194"/>
                  </a:cubicBezTo>
                  <a:cubicBezTo>
                    <a:pt x="32157" y="13194"/>
                    <a:pt x="34362" y="12925"/>
                    <a:pt x="35259" y="12042"/>
                  </a:cubicBezTo>
                  <a:lnTo>
                    <a:pt x="35259" y="12042"/>
                  </a:lnTo>
                  <a:cubicBezTo>
                    <a:pt x="35259" y="12042"/>
                    <a:pt x="33894" y="12515"/>
                    <a:pt x="31175" y="12515"/>
                  </a:cubicBezTo>
                  <a:cubicBezTo>
                    <a:pt x="29620" y="12515"/>
                    <a:pt x="27623" y="12361"/>
                    <a:pt x="25185" y="11875"/>
                  </a:cubicBezTo>
                  <a:cubicBezTo>
                    <a:pt x="22838" y="11434"/>
                    <a:pt x="21191" y="11320"/>
                    <a:pt x="19943" y="11320"/>
                  </a:cubicBezTo>
                  <a:cubicBezTo>
                    <a:pt x="18832" y="11320"/>
                    <a:pt x="18037" y="11410"/>
                    <a:pt x="17346" y="11442"/>
                  </a:cubicBezTo>
                  <a:cubicBezTo>
                    <a:pt x="17246" y="11208"/>
                    <a:pt x="17079" y="11041"/>
                    <a:pt x="16846" y="10875"/>
                  </a:cubicBezTo>
                  <a:cubicBezTo>
                    <a:pt x="16547" y="10707"/>
                    <a:pt x="16175" y="10570"/>
                    <a:pt x="15747" y="10570"/>
                  </a:cubicBezTo>
                  <a:cubicBezTo>
                    <a:pt x="15411" y="10570"/>
                    <a:pt x="15041" y="10654"/>
                    <a:pt x="14644" y="10875"/>
                  </a:cubicBezTo>
                  <a:cubicBezTo>
                    <a:pt x="12843" y="9907"/>
                    <a:pt x="12476" y="8540"/>
                    <a:pt x="9307" y="6471"/>
                  </a:cubicBezTo>
                  <a:cubicBezTo>
                    <a:pt x="5883" y="4278"/>
                    <a:pt x="1929" y="3409"/>
                    <a:pt x="20" y="36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2541;p58"/>
            <p:cNvSpPr/>
            <p:nvPr/>
          </p:nvSpPr>
          <p:spPr>
            <a:xfrm>
              <a:off x="10646950" y="2099438"/>
              <a:ext cx="553750" cy="328825"/>
            </a:xfrm>
            <a:custGeom>
              <a:avLst/>
              <a:gdLst/>
              <a:ahLst/>
              <a:cxnLst/>
              <a:rect l="l" t="t" r="r" b="b"/>
              <a:pathLst>
                <a:path w="22150" h="13153" extrusionOk="0">
                  <a:moveTo>
                    <a:pt x="0" y="0"/>
                  </a:moveTo>
                  <a:lnTo>
                    <a:pt x="0" y="0"/>
                  </a:lnTo>
                  <a:cubicBezTo>
                    <a:pt x="367" y="934"/>
                    <a:pt x="5871" y="3336"/>
                    <a:pt x="7405" y="4537"/>
                  </a:cubicBezTo>
                  <a:cubicBezTo>
                    <a:pt x="8706" y="5438"/>
                    <a:pt x="8907" y="9574"/>
                    <a:pt x="9173" y="11242"/>
                  </a:cubicBezTo>
                  <a:cubicBezTo>
                    <a:pt x="8173" y="11609"/>
                    <a:pt x="7539" y="11942"/>
                    <a:pt x="8073" y="12309"/>
                  </a:cubicBezTo>
                  <a:cubicBezTo>
                    <a:pt x="8873" y="12834"/>
                    <a:pt x="10290" y="13153"/>
                    <a:pt x="11435" y="13153"/>
                  </a:cubicBezTo>
                  <a:cubicBezTo>
                    <a:pt x="11674" y="13153"/>
                    <a:pt x="11901" y="13139"/>
                    <a:pt x="12109" y="13110"/>
                  </a:cubicBezTo>
                  <a:cubicBezTo>
                    <a:pt x="12809" y="13043"/>
                    <a:pt x="15011" y="11842"/>
                    <a:pt x="14811" y="11242"/>
                  </a:cubicBezTo>
                  <a:cubicBezTo>
                    <a:pt x="14711" y="10975"/>
                    <a:pt x="14277" y="10775"/>
                    <a:pt x="13643" y="10641"/>
                  </a:cubicBezTo>
                  <a:cubicBezTo>
                    <a:pt x="14511" y="9407"/>
                    <a:pt x="15978" y="6772"/>
                    <a:pt x="17179" y="6372"/>
                  </a:cubicBezTo>
                  <a:cubicBezTo>
                    <a:pt x="18714" y="5771"/>
                    <a:pt x="22149" y="5171"/>
                    <a:pt x="21949" y="5037"/>
                  </a:cubicBezTo>
                  <a:cubicBezTo>
                    <a:pt x="21896" y="4985"/>
                    <a:pt x="21426" y="4942"/>
                    <a:pt x="20758" y="4942"/>
                  </a:cubicBezTo>
                  <a:cubicBezTo>
                    <a:pt x="19313" y="4942"/>
                    <a:pt x="16939" y="5142"/>
                    <a:pt x="15845" y="5871"/>
                  </a:cubicBezTo>
                  <a:cubicBezTo>
                    <a:pt x="14677" y="6639"/>
                    <a:pt x="12676" y="8974"/>
                    <a:pt x="11709" y="10108"/>
                  </a:cubicBezTo>
                  <a:cubicBezTo>
                    <a:pt x="11375" y="8040"/>
                    <a:pt x="10541" y="4604"/>
                    <a:pt x="9607" y="3470"/>
                  </a:cubicBezTo>
                  <a:cubicBezTo>
                    <a:pt x="8139" y="1768"/>
                    <a:pt x="1" y="1"/>
                    <a:pt x="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42" name="Google Shape;2542;p58"/>
          <p:cNvGrpSpPr/>
          <p:nvPr/>
        </p:nvGrpSpPr>
        <p:grpSpPr>
          <a:xfrm rot="10800000">
            <a:off x="202806" y="356673"/>
            <a:ext cx="6729880" cy="3462926"/>
            <a:chOff x="89875" y="1135100"/>
            <a:chExt cx="6427775" cy="3307475"/>
          </a:xfrm>
        </p:grpSpPr>
        <p:sp>
          <p:nvSpPr>
            <p:cNvPr id="2543" name="Google Shape;2543;p58"/>
            <p:cNvSpPr/>
            <p:nvPr/>
          </p:nvSpPr>
          <p:spPr>
            <a:xfrm>
              <a:off x="6216950" y="2849025"/>
              <a:ext cx="44650" cy="44650"/>
            </a:xfrm>
            <a:custGeom>
              <a:avLst/>
              <a:gdLst/>
              <a:ahLst/>
              <a:cxnLst/>
              <a:rect l="l" t="t" r="r" b="b"/>
              <a:pathLst>
                <a:path w="1786" h="1786" extrusionOk="0">
                  <a:moveTo>
                    <a:pt x="893" y="0"/>
                  </a:moveTo>
                  <a:cubicBezTo>
                    <a:pt x="401" y="0"/>
                    <a:pt x="1" y="400"/>
                    <a:pt x="1" y="893"/>
                  </a:cubicBezTo>
                  <a:cubicBezTo>
                    <a:pt x="1" y="1386"/>
                    <a:pt x="401" y="1786"/>
                    <a:pt x="893" y="1786"/>
                  </a:cubicBezTo>
                  <a:cubicBezTo>
                    <a:pt x="1386" y="1786"/>
                    <a:pt x="1786" y="1386"/>
                    <a:pt x="1786" y="893"/>
                  </a:cubicBezTo>
                  <a:cubicBezTo>
                    <a:pt x="1786" y="400"/>
                    <a:pt x="1386" y="0"/>
                    <a:pt x="89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2544;p58"/>
            <p:cNvSpPr/>
            <p:nvPr/>
          </p:nvSpPr>
          <p:spPr>
            <a:xfrm>
              <a:off x="166775" y="1833375"/>
              <a:ext cx="30550" cy="27100"/>
            </a:xfrm>
            <a:custGeom>
              <a:avLst/>
              <a:gdLst/>
              <a:ahLst/>
              <a:cxnLst/>
              <a:rect l="l" t="t" r="r" b="b"/>
              <a:pathLst>
                <a:path w="1222" h="1084" extrusionOk="0">
                  <a:moveTo>
                    <a:pt x="606" y="1"/>
                  </a:moveTo>
                  <a:cubicBezTo>
                    <a:pt x="443" y="1"/>
                    <a:pt x="284" y="74"/>
                    <a:pt x="179" y="217"/>
                  </a:cubicBezTo>
                  <a:cubicBezTo>
                    <a:pt x="0" y="460"/>
                    <a:pt x="43" y="796"/>
                    <a:pt x="286" y="974"/>
                  </a:cubicBezTo>
                  <a:cubicBezTo>
                    <a:pt x="383" y="1048"/>
                    <a:pt x="498" y="1084"/>
                    <a:pt x="612" y="1084"/>
                  </a:cubicBezTo>
                  <a:cubicBezTo>
                    <a:pt x="776" y="1084"/>
                    <a:pt x="938" y="1010"/>
                    <a:pt x="1043" y="867"/>
                  </a:cubicBezTo>
                  <a:cubicBezTo>
                    <a:pt x="1221" y="624"/>
                    <a:pt x="1179" y="289"/>
                    <a:pt x="936" y="110"/>
                  </a:cubicBezTo>
                  <a:cubicBezTo>
                    <a:pt x="836" y="37"/>
                    <a:pt x="720" y="1"/>
                    <a:pt x="60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2545;p58"/>
            <p:cNvSpPr/>
            <p:nvPr/>
          </p:nvSpPr>
          <p:spPr>
            <a:xfrm>
              <a:off x="6418550" y="4343475"/>
              <a:ext cx="99100" cy="99100"/>
            </a:xfrm>
            <a:custGeom>
              <a:avLst/>
              <a:gdLst/>
              <a:ahLst/>
              <a:cxnLst/>
              <a:rect l="l" t="t" r="r" b="b"/>
              <a:pathLst>
                <a:path w="3964" h="3964" extrusionOk="0">
                  <a:moveTo>
                    <a:pt x="1986" y="0"/>
                  </a:moveTo>
                  <a:cubicBezTo>
                    <a:pt x="886" y="0"/>
                    <a:pt x="1" y="886"/>
                    <a:pt x="1" y="1985"/>
                  </a:cubicBezTo>
                  <a:cubicBezTo>
                    <a:pt x="1" y="3078"/>
                    <a:pt x="886" y="3963"/>
                    <a:pt x="1986" y="3963"/>
                  </a:cubicBezTo>
                  <a:cubicBezTo>
                    <a:pt x="3078" y="3963"/>
                    <a:pt x="3964" y="3078"/>
                    <a:pt x="3964" y="1985"/>
                  </a:cubicBezTo>
                  <a:cubicBezTo>
                    <a:pt x="3964" y="886"/>
                    <a:pt x="3078" y="0"/>
                    <a:pt x="198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2546;p58"/>
            <p:cNvSpPr/>
            <p:nvPr/>
          </p:nvSpPr>
          <p:spPr>
            <a:xfrm>
              <a:off x="5494700" y="3406175"/>
              <a:ext cx="10925" cy="9650"/>
            </a:xfrm>
            <a:custGeom>
              <a:avLst/>
              <a:gdLst/>
              <a:ahLst/>
              <a:cxnLst/>
              <a:rect l="l" t="t" r="r" b="b"/>
              <a:pathLst>
                <a:path w="437" h="386" extrusionOk="0">
                  <a:moveTo>
                    <a:pt x="226" y="0"/>
                  </a:moveTo>
                  <a:cubicBezTo>
                    <a:pt x="159" y="0"/>
                    <a:pt x="91" y="32"/>
                    <a:pt x="58" y="89"/>
                  </a:cubicBezTo>
                  <a:cubicBezTo>
                    <a:pt x="1" y="182"/>
                    <a:pt x="29" y="303"/>
                    <a:pt x="115" y="361"/>
                  </a:cubicBezTo>
                  <a:cubicBezTo>
                    <a:pt x="146" y="377"/>
                    <a:pt x="180" y="385"/>
                    <a:pt x="214" y="385"/>
                  </a:cubicBezTo>
                  <a:cubicBezTo>
                    <a:pt x="281" y="385"/>
                    <a:pt x="348" y="353"/>
                    <a:pt x="386" y="296"/>
                  </a:cubicBezTo>
                  <a:cubicBezTo>
                    <a:pt x="436" y="203"/>
                    <a:pt x="415" y="82"/>
                    <a:pt x="322" y="25"/>
                  </a:cubicBezTo>
                  <a:cubicBezTo>
                    <a:pt x="293" y="8"/>
                    <a:pt x="260" y="0"/>
                    <a:pt x="22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2547;p58"/>
            <p:cNvSpPr/>
            <p:nvPr/>
          </p:nvSpPr>
          <p:spPr>
            <a:xfrm>
              <a:off x="5761600" y="3427225"/>
              <a:ext cx="18400" cy="15975"/>
            </a:xfrm>
            <a:custGeom>
              <a:avLst/>
              <a:gdLst/>
              <a:ahLst/>
              <a:cxnLst/>
              <a:rect l="l" t="t" r="r" b="b"/>
              <a:pathLst>
                <a:path w="736" h="639" extrusionOk="0">
                  <a:moveTo>
                    <a:pt x="366" y="0"/>
                  </a:moveTo>
                  <a:cubicBezTo>
                    <a:pt x="264" y="0"/>
                    <a:pt x="164" y="52"/>
                    <a:pt x="100" y="147"/>
                  </a:cubicBezTo>
                  <a:cubicBezTo>
                    <a:pt x="0" y="290"/>
                    <a:pt x="43" y="490"/>
                    <a:pt x="200" y="590"/>
                  </a:cubicBezTo>
                  <a:cubicBezTo>
                    <a:pt x="251" y="623"/>
                    <a:pt x="308" y="639"/>
                    <a:pt x="365" y="639"/>
                  </a:cubicBezTo>
                  <a:cubicBezTo>
                    <a:pt x="468" y="639"/>
                    <a:pt x="571" y="586"/>
                    <a:pt x="636" y="490"/>
                  </a:cubicBezTo>
                  <a:cubicBezTo>
                    <a:pt x="736" y="347"/>
                    <a:pt x="679" y="147"/>
                    <a:pt x="536" y="54"/>
                  </a:cubicBezTo>
                  <a:cubicBezTo>
                    <a:pt x="483" y="17"/>
                    <a:pt x="424" y="0"/>
                    <a:pt x="366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2548;p58"/>
            <p:cNvSpPr/>
            <p:nvPr/>
          </p:nvSpPr>
          <p:spPr>
            <a:xfrm>
              <a:off x="5677500" y="3231200"/>
              <a:ext cx="18250" cy="15850"/>
            </a:xfrm>
            <a:custGeom>
              <a:avLst/>
              <a:gdLst/>
              <a:ahLst/>
              <a:cxnLst/>
              <a:rect l="l" t="t" r="r" b="b"/>
              <a:pathLst>
                <a:path w="730" h="634" extrusionOk="0">
                  <a:moveTo>
                    <a:pt x="366" y="1"/>
                  </a:moveTo>
                  <a:cubicBezTo>
                    <a:pt x="263" y="1"/>
                    <a:pt x="160" y="54"/>
                    <a:pt x="101" y="154"/>
                  </a:cubicBezTo>
                  <a:cubicBezTo>
                    <a:pt x="1" y="297"/>
                    <a:pt x="44" y="490"/>
                    <a:pt x="194" y="590"/>
                  </a:cubicBezTo>
                  <a:cubicBezTo>
                    <a:pt x="248" y="620"/>
                    <a:pt x="307" y="634"/>
                    <a:pt x="364" y="634"/>
                  </a:cubicBezTo>
                  <a:cubicBezTo>
                    <a:pt x="472" y="634"/>
                    <a:pt x="576" y="583"/>
                    <a:pt x="636" y="490"/>
                  </a:cubicBezTo>
                  <a:cubicBezTo>
                    <a:pt x="729" y="347"/>
                    <a:pt x="686" y="154"/>
                    <a:pt x="536" y="54"/>
                  </a:cubicBezTo>
                  <a:cubicBezTo>
                    <a:pt x="485" y="18"/>
                    <a:pt x="425" y="1"/>
                    <a:pt x="36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2549;p58"/>
            <p:cNvSpPr/>
            <p:nvPr/>
          </p:nvSpPr>
          <p:spPr>
            <a:xfrm>
              <a:off x="5513800" y="3305875"/>
              <a:ext cx="28775" cy="25200"/>
            </a:xfrm>
            <a:custGeom>
              <a:avLst/>
              <a:gdLst/>
              <a:ahLst/>
              <a:cxnLst/>
              <a:rect l="l" t="t" r="r" b="b"/>
              <a:pathLst>
                <a:path w="1151" h="1008" extrusionOk="0">
                  <a:moveTo>
                    <a:pt x="578" y="0"/>
                  </a:moveTo>
                  <a:cubicBezTo>
                    <a:pt x="409" y="0"/>
                    <a:pt x="246" y="84"/>
                    <a:pt x="144" y="238"/>
                  </a:cubicBezTo>
                  <a:cubicBezTo>
                    <a:pt x="1" y="481"/>
                    <a:pt x="79" y="781"/>
                    <a:pt x="308" y="931"/>
                  </a:cubicBezTo>
                  <a:cubicBezTo>
                    <a:pt x="390" y="982"/>
                    <a:pt x="486" y="1008"/>
                    <a:pt x="582" y="1008"/>
                  </a:cubicBezTo>
                  <a:cubicBezTo>
                    <a:pt x="750" y="1008"/>
                    <a:pt x="916" y="929"/>
                    <a:pt x="1008" y="774"/>
                  </a:cubicBezTo>
                  <a:cubicBezTo>
                    <a:pt x="1150" y="531"/>
                    <a:pt x="1072" y="231"/>
                    <a:pt x="843" y="74"/>
                  </a:cubicBezTo>
                  <a:cubicBezTo>
                    <a:pt x="759" y="24"/>
                    <a:pt x="668" y="0"/>
                    <a:pt x="578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2550;p58"/>
            <p:cNvSpPr/>
            <p:nvPr/>
          </p:nvSpPr>
          <p:spPr>
            <a:xfrm>
              <a:off x="5127650" y="3521950"/>
              <a:ext cx="21275" cy="18675"/>
            </a:xfrm>
            <a:custGeom>
              <a:avLst/>
              <a:gdLst/>
              <a:ahLst/>
              <a:cxnLst/>
              <a:rect l="l" t="t" r="r" b="b"/>
              <a:pathLst>
                <a:path w="851" h="747" extrusionOk="0">
                  <a:moveTo>
                    <a:pt x="421" y="1"/>
                  </a:moveTo>
                  <a:cubicBezTo>
                    <a:pt x="297" y="1"/>
                    <a:pt x="177" y="61"/>
                    <a:pt x="108" y="171"/>
                  </a:cubicBezTo>
                  <a:cubicBezTo>
                    <a:pt x="1" y="350"/>
                    <a:pt x="51" y="585"/>
                    <a:pt x="222" y="692"/>
                  </a:cubicBezTo>
                  <a:cubicBezTo>
                    <a:pt x="281" y="729"/>
                    <a:pt x="347" y="747"/>
                    <a:pt x="413" y="747"/>
                  </a:cubicBezTo>
                  <a:cubicBezTo>
                    <a:pt x="538" y="747"/>
                    <a:pt x="664" y="683"/>
                    <a:pt x="744" y="571"/>
                  </a:cubicBezTo>
                  <a:cubicBezTo>
                    <a:pt x="851" y="393"/>
                    <a:pt x="794" y="164"/>
                    <a:pt x="622" y="57"/>
                  </a:cubicBezTo>
                  <a:cubicBezTo>
                    <a:pt x="559" y="19"/>
                    <a:pt x="489" y="1"/>
                    <a:pt x="42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2551;p58"/>
            <p:cNvSpPr/>
            <p:nvPr/>
          </p:nvSpPr>
          <p:spPr>
            <a:xfrm>
              <a:off x="5277275" y="3748900"/>
              <a:ext cx="21250" cy="18650"/>
            </a:xfrm>
            <a:custGeom>
              <a:avLst/>
              <a:gdLst/>
              <a:ahLst/>
              <a:cxnLst/>
              <a:rect l="l" t="t" r="r" b="b"/>
              <a:pathLst>
                <a:path w="850" h="746" extrusionOk="0">
                  <a:moveTo>
                    <a:pt x="430" y="0"/>
                  </a:moveTo>
                  <a:cubicBezTo>
                    <a:pt x="302" y="0"/>
                    <a:pt x="177" y="62"/>
                    <a:pt x="107" y="169"/>
                  </a:cubicBezTo>
                  <a:cubicBezTo>
                    <a:pt x="0" y="348"/>
                    <a:pt x="57" y="583"/>
                    <a:pt x="229" y="691"/>
                  </a:cubicBezTo>
                  <a:cubicBezTo>
                    <a:pt x="288" y="728"/>
                    <a:pt x="354" y="745"/>
                    <a:pt x="420" y="745"/>
                  </a:cubicBezTo>
                  <a:cubicBezTo>
                    <a:pt x="545" y="745"/>
                    <a:pt x="668" y="684"/>
                    <a:pt x="743" y="576"/>
                  </a:cubicBezTo>
                  <a:cubicBezTo>
                    <a:pt x="850" y="398"/>
                    <a:pt x="800" y="162"/>
                    <a:pt x="628" y="55"/>
                  </a:cubicBezTo>
                  <a:cubicBezTo>
                    <a:pt x="566" y="18"/>
                    <a:pt x="498" y="0"/>
                    <a:pt x="43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2552;p58"/>
            <p:cNvSpPr/>
            <p:nvPr/>
          </p:nvSpPr>
          <p:spPr>
            <a:xfrm>
              <a:off x="5303675" y="3289650"/>
              <a:ext cx="16825" cy="14625"/>
            </a:xfrm>
            <a:custGeom>
              <a:avLst/>
              <a:gdLst/>
              <a:ahLst/>
              <a:cxnLst/>
              <a:rect l="l" t="t" r="r" b="b"/>
              <a:pathLst>
                <a:path w="673" h="585" extrusionOk="0">
                  <a:moveTo>
                    <a:pt x="341" y="0"/>
                  </a:moveTo>
                  <a:cubicBezTo>
                    <a:pt x="244" y="0"/>
                    <a:pt x="149" y="49"/>
                    <a:pt x="94" y="137"/>
                  </a:cubicBezTo>
                  <a:cubicBezTo>
                    <a:pt x="1" y="273"/>
                    <a:pt x="44" y="451"/>
                    <a:pt x="179" y="537"/>
                  </a:cubicBezTo>
                  <a:cubicBezTo>
                    <a:pt x="227" y="570"/>
                    <a:pt x="281" y="585"/>
                    <a:pt x="333" y="585"/>
                  </a:cubicBezTo>
                  <a:cubicBezTo>
                    <a:pt x="430" y="585"/>
                    <a:pt x="524" y="535"/>
                    <a:pt x="579" y="451"/>
                  </a:cubicBezTo>
                  <a:cubicBezTo>
                    <a:pt x="672" y="316"/>
                    <a:pt x="629" y="137"/>
                    <a:pt x="494" y="44"/>
                  </a:cubicBezTo>
                  <a:cubicBezTo>
                    <a:pt x="446" y="14"/>
                    <a:pt x="393" y="0"/>
                    <a:pt x="341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2553;p58"/>
            <p:cNvSpPr/>
            <p:nvPr/>
          </p:nvSpPr>
          <p:spPr>
            <a:xfrm>
              <a:off x="89875" y="1567825"/>
              <a:ext cx="21450" cy="21450"/>
            </a:xfrm>
            <a:custGeom>
              <a:avLst/>
              <a:gdLst/>
              <a:ahLst/>
              <a:cxnLst/>
              <a:rect l="l" t="t" r="r" b="b"/>
              <a:pathLst>
                <a:path w="858" h="858" extrusionOk="0">
                  <a:moveTo>
                    <a:pt x="429" y="1"/>
                  </a:moveTo>
                  <a:cubicBezTo>
                    <a:pt x="194" y="1"/>
                    <a:pt x="1" y="194"/>
                    <a:pt x="1" y="429"/>
                  </a:cubicBezTo>
                  <a:cubicBezTo>
                    <a:pt x="1" y="665"/>
                    <a:pt x="194" y="858"/>
                    <a:pt x="429" y="858"/>
                  </a:cubicBezTo>
                  <a:cubicBezTo>
                    <a:pt x="665" y="858"/>
                    <a:pt x="858" y="665"/>
                    <a:pt x="858" y="429"/>
                  </a:cubicBezTo>
                  <a:cubicBezTo>
                    <a:pt x="858" y="194"/>
                    <a:pt x="665" y="1"/>
                    <a:pt x="42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2554;p58"/>
            <p:cNvSpPr/>
            <p:nvPr/>
          </p:nvSpPr>
          <p:spPr>
            <a:xfrm>
              <a:off x="2756875" y="1719575"/>
              <a:ext cx="15200" cy="15200"/>
            </a:xfrm>
            <a:custGeom>
              <a:avLst/>
              <a:gdLst/>
              <a:ahLst/>
              <a:cxnLst/>
              <a:rect l="l" t="t" r="r" b="b"/>
              <a:pathLst>
                <a:path w="608" h="608" extrusionOk="0">
                  <a:moveTo>
                    <a:pt x="301" y="1"/>
                  </a:moveTo>
                  <a:cubicBezTo>
                    <a:pt x="137" y="1"/>
                    <a:pt x="1" y="136"/>
                    <a:pt x="1" y="308"/>
                  </a:cubicBezTo>
                  <a:cubicBezTo>
                    <a:pt x="1" y="465"/>
                    <a:pt x="137" y="608"/>
                    <a:pt x="301" y="608"/>
                  </a:cubicBezTo>
                  <a:cubicBezTo>
                    <a:pt x="472" y="608"/>
                    <a:pt x="608" y="472"/>
                    <a:pt x="608" y="308"/>
                  </a:cubicBezTo>
                  <a:cubicBezTo>
                    <a:pt x="608" y="136"/>
                    <a:pt x="472" y="1"/>
                    <a:pt x="301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2555;p58"/>
            <p:cNvSpPr/>
            <p:nvPr/>
          </p:nvSpPr>
          <p:spPr>
            <a:xfrm>
              <a:off x="3965300" y="1585875"/>
              <a:ext cx="27700" cy="27675"/>
            </a:xfrm>
            <a:custGeom>
              <a:avLst/>
              <a:gdLst/>
              <a:ahLst/>
              <a:cxnLst/>
              <a:rect l="l" t="t" r="r" b="b"/>
              <a:pathLst>
                <a:path w="1108" h="1107" extrusionOk="0">
                  <a:moveTo>
                    <a:pt x="550" y="0"/>
                  </a:moveTo>
                  <a:cubicBezTo>
                    <a:pt x="251" y="0"/>
                    <a:pt x="1" y="250"/>
                    <a:pt x="1" y="557"/>
                  </a:cubicBezTo>
                  <a:cubicBezTo>
                    <a:pt x="1" y="857"/>
                    <a:pt x="251" y="1107"/>
                    <a:pt x="550" y="1107"/>
                  </a:cubicBezTo>
                  <a:cubicBezTo>
                    <a:pt x="857" y="1107"/>
                    <a:pt x="1107" y="857"/>
                    <a:pt x="1107" y="557"/>
                  </a:cubicBezTo>
                  <a:cubicBezTo>
                    <a:pt x="1107" y="250"/>
                    <a:pt x="857" y="0"/>
                    <a:pt x="550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2556;p58"/>
            <p:cNvSpPr/>
            <p:nvPr/>
          </p:nvSpPr>
          <p:spPr>
            <a:xfrm>
              <a:off x="4954500" y="2617550"/>
              <a:ext cx="23575" cy="23575"/>
            </a:xfrm>
            <a:custGeom>
              <a:avLst/>
              <a:gdLst/>
              <a:ahLst/>
              <a:cxnLst/>
              <a:rect l="l" t="t" r="r" b="b"/>
              <a:pathLst>
                <a:path w="943" h="943" extrusionOk="0">
                  <a:moveTo>
                    <a:pt x="472" y="0"/>
                  </a:moveTo>
                  <a:cubicBezTo>
                    <a:pt x="215" y="0"/>
                    <a:pt x="0" y="214"/>
                    <a:pt x="0" y="471"/>
                  </a:cubicBezTo>
                  <a:cubicBezTo>
                    <a:pt x="0" y="736"/>
                    <a:pt x="215" y="943"/>
                    <a:pt x="472" y="943"/>
                  </a:cubicBezTo>
                  <a:cubicBezTo>
                    <a:pt x="729" y="943"/>
                    <a:pt x="943" y="736"/>
                    <a:pt x="943" y="471"/>
                  </a:cubicBezTo>
                  <a:cubicBezTo>
                    <a:pt x="943" y="214"/>
                    <a:pt x="729" y="0"/>
                    <a:pt x="472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2557;p58"/>
            <p:cNvSpPr/>
            <p:nvPr/>
          </p:nvSpPr>
          <p:spPr>
            <a:xfrm>
              <a:off x="2775975" y="1203650"/>
              <a:ext cx="23775" cy="23775"/>
            </a:xfrm>
            <a:custGeom>
              <a:avLst/>
              <a:gdLst/>
              <a:ahLst/>
              <a:cxnLst/>
              <a:rect l="l" t="t" r="r" b="b"/>
              <a:pathLst>
                <a:path w="951" h="951" extrusionOk="0">
                  <a:moveTo>
                    <a:pt x="472" y="1"/>
                  </a:moveTo>
                  <a:cubicBezTo>
                    <a:pt x="215" y="1"/>
                    <a:pt x="1" y="215"/>
                    <a:pt x="1" y="472"/>
                  </a:cubicBezTo>
                  <a:cubicBezTo>
                    <a:pt x="1" y="736"/>
                    <a:pt x="215" y="950"/>
                    <a:pt x="472" y="950"/>
                  </a:cubicBezTo>
                  <a:cubicBezTo>
                    <a:pt x="736" y="950"/>
                    <a:pt x="951" y="729"/>
                    <a:pt x="951" y="472"/>
                  </a:cubicBezTo>
                  <a:cubicBezTo>
                    <a:pt x="951" y="215"/>
                    <a:pt x="736" y="1"/>
                    <a:pt x="4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2558;p58"/>
            <p:cNvSpPr/>
            <p:nvPr/>
          </p:nvSpPr>
          <p:spPr>
            <a:xfrm>
              <a:off x="2944700" y="1135100"/>
              <a:ext cx="16975" cy="16975"/>
            </a:xfrm>
            <a:custGeom>
              <a:avLst/>
              <a:gdLst/>
              <a:ahLst/>
              <a:cxnLst/>
              <a:rect l="l" t="t" r="r" b="b"/>
              <a:pathLst>
                <a:path w="679" h="679" extrusionOk="0">
                  <a:moveTo>
                    <a:pt x="343" y="0"/>
                  </a:moveTo>
                  <a:cubicBezTo>
                    <a:pt x="157" y="0"/>
                    <a:pt x="0" y="158"/>
                    <a:pt x="0" y="343"/>
                  </a:cubicBezTo>
                  <a:cubicBezTo>
                    <a:pt x="0" y="529"/>
                    <a:pt x="157" y="679"/>
                    <a:pt x="343" y="679"/>
                  </a:cubicBezTo>
                  <a:cubicBezTo>
                    <a:pt x="529" y="679"/>
                    <a:pt x="678" y="529"/>
                    <a:pt x="678" y="343"/>
                  </a:cubicBezTo>
                  <a:cubicBezTo>
                    <a:pt x="678" y="158"/>
                    <a:pt x="529" y="0"/>
                    <a:pt x="343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58"/>
            <p:cNvSpPr/>
            <p:nvPr/>
          </p:nvSpPr>
          <p:spPr>
            <a:xfrm>
              <a:off x="3196400" y="1397525"/>
              <a:ext cx="14325" cy="14300"/>
            </a:xfrm>
            <a:custGeom>
              <a:avLst/>
              <a:gdLst/>
              <a:ahLst/>
              <a:cxnLst/>
              <a:rect l="l" t="t" r="r" b="b"/>
              <a:pathLst>
                <a:path w="573" h="572" extrusionOk="0">
                  <a:moveTo>
                    <a:pt x="286" y="1"/>
                  </a:moveTo>
                  <a:cubicBezTo>
                    <a:pt x="129" y="1"/>
                    <a:pt x="1" y="129"/>
                    <a:pt x="1" y="286"/>
                  </a:cubicBezTo>
                  <a:cubicBezTo>
                    <a:pt x="1" y="450"/>
                    <a:pt x="129" y="572"/>
                    <a:pt x="286" y="572"/>
                  </a:cubicBezTo>
                  <a:cubicBezTo>
                    <a:pt x="451" y="572"/>
                    <a:pt x="572" y="450"/>
                    <a:pt x="572" y="286"/>
                  </a:cubicBezTo>
                  <a:cubicBezTo>
                    <a:pt x="572" y="129"/>
                    <a:pt x="451" y="1"/>
                    <a:pt x="286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58"/>
            <p:cNvSpPr/>
            <p:nvPr/>
          </p:nvSpPr>
          <p:spPr>
            <a:xfrm>
              <a:off x="3440975" y="2308975"/>
              <a:ext cx="18775" cy="16725"/>
            </a:xfrm>
            <a:custGeom>
              <a:avLst/>
              <a:gdLst/>
              <a:ahLst/>
              <a:cxnLst/>
              <a:rect l="l" t="t" r="r" b="b"/>
              <a:pathLst>
                <a:path w="751" h="669" extrusionOk="0">
                  <a:moveTo>
                    <a:pt x="387" y="0"/>
                  </a:moveTo>
                  <a:cubicBezTo>
                    <a:pt x="309" y="0"/>
                    <a:pt x="230" y="27"/>
                    <a:pt x="165" y="82"/>
                  </a:cubicBezTo>
                  <a:cubicBezTo>
                    <a:pt x="22" y="204"/>
                    <a:pt x="1" y="418"/>
                    <a:pt x="129" y="554"/>
                  </a:cubicBezTo>
                  <a:cubicBezTo>
                    <a:pt x="191" y="631"/>
                    <a:pt x="282" y="669"/>
                    <a:pt x="376" y="669"/>
                  </a:cubicBezTo>
                  <a:cubicBezTo>
                    <a:pt x="455" y="669"/>
                    <a:pt x="535" y="642"/>
                    <a:pt x="601" y="589"/>
                  </a:cubicBezTo>
                  <a:cubicBezTo>
                    <a:pt x="743" y="475"/>
                    <a:pt x="751" y="261"/>
                    <a:pt x="636" y="118"/>
                  </a:cubicBezTo>
                  <a:cubicBezTo>
                    <a:pt x="574" y="40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58"/>
            <p:cNvSpPr/>
            <p:nvPr/>
          </p:nvSpPr>
          <p:spPr>
            <a:xfrm>
              <a:off x="4737600" y="3217125"/>
              <a:ext cx="28575" cy="25150"/>
            </a:xfrm>
            <a:custGeom>
              <a:avLst/>
              <a:gdLst/>
              <a:ahLst/>
              <a:cxnLst/>
              <a:rect l="l" t="t" r="r" b="b"/>
              <a:pathLst>
                <a:path w="1143" h="1006" extrusionOk="0">
                  <a:moveTo>
                    <a:pt x="572" y="1"/>
                  </a:moveTo>
                  <a:cubicBezTo>
                    <a:pt x="406" y="1"/>
                    <a:pt x="245" y="80"/>
                    <a:pt x="150" y="225"/>
                  </a:cubicBezTo>
                  <a:cubicBezTo>
                    <a:pt x="0" y="460"/>
                    <a:pt x="64" y="767"/>
                    <a:pt x="293" y="925"/>
                  </a:cubicBezTo>
                  <a:cubicBezTo>
                    <a:pt x="376" y="979"/>
                    <a:pt x="471" y="1006"/>
                    <a:pt x="566" y="1006"/>
                  </a:cubicBezTo>
                  <a:cubicBezTo>
                    <a:pt x="730" y="1006"/>
                    <a:pt x="893" y="927"/>
                    <a:pt x="993" y="782"/>
                  </a:cubicBezTo>
                  <a:cubicBezTo>
                    <a:pt x="1143" y="546"/>
                    <a:pt x="1078" y="232"/>
                    <a:pt x="850" y="82"/>
                  </a:cubicBezTo>
                  <a:cubicBezTo>
                    <a:pt x="764" y="27"/>
                    <a:pt x="667" y="1"/>
                    <a:pt x="572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58"/>
            <p:cNvSpPr/>
            <p:nvPr/>
          </p:nvSpPr>
          <p:spPr>
            <a:xfrm>
              <a:off x="4932000" y="3253900"/>
              <a:ext cx="20550" cy="18250"/>
            </a:xfrm>
            <a:custGeom>
              <a:avLst/>
              <a:gdLst/>
              <a:ahLst/>
              <a:cxnLst/>
              <a:rect l="l" t="t" r="r" b="b"/>
              <a:pathLst>
                <a:path w="822" h="730" extrusionOk="0">
                  <a:moveTo>
                    <a:pt x="399" y="1"/>
                  </a:moveTo>
                  <a:cubicBezTo>
                    <a:pt x="283" y="1"/>
                    <a:pt x="170" y="60"/>
                    <a:pt x="108" y="168"/>
                  </a:cubicBezTo>
                  <a:cubicBezTo>
                    <a:pt x="1" y="332"/>
                    <a:pt x="43" y="560"/>
                    <a:pt x="200" y="660"/>
                  </a:cubicBezTo>
                  <a:cubicBezTo>
                    <a:pt x="267" y="707"/>
                    <a:pt x="340" y="730"/>
                    <a:pt x="412" y="730"/>
                  </a:cubicBezTo>
                  <a:cubicBezTo>
                    <a:pt x="526" y="730"/>
                    <a:pt x="635" y="673"/>
                    <a:pt x="700" y="567"/>
                  </a:cubicBezTo>
                  <a:cubicBezTo>
                    <a:pt x="822" y="396"/>
                    <a:pt x="772" y="175"/>
                    <a:pt x="600" y="68"/>
                  </a:cubicBezTo>
                  <a:cubicBezTo>
                    <a:pt x="539" y="22"/>
                    <a:pt x="468" y="1"/>
                    <a:pt x="39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58"/>
            <p:cNvSpPr/>
            <p:nvPr/>
          </p:nvSpPr>
          <p:spPr>
            <a:xfrm>
              <a:off x="4922725" y="3445000"/>
              <a:ext cx="15725" cy="15725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314" y="0"/>
                  </a:moveTo>
                  <a:cubicBezTo>
                    <a:pt x="136" y="0"/>
                    <a:pt x="0" y="143"/>
                    <a:pt x="0" y="314"/>
                  </a:cubicBezTo>
                  <a:cubicBezTo>
                    <a:pt x="0" y="486"/>
                    <a:pt x="143" y="614"/>
                    <a:pt x="314" y="628"/>
                  </a:cubicBezTo>
                  <a:cubicBezTo>
                    <a:pt x="493" y="628"/>
                    <a:pt x="629" y="486"/>
                    <a:pt x="629" y="314"/>
                  </a:cubicBezTo>
                  <a:cubicBezTo>
                    <a:pt x="629" y="136"/>
                    <a:pt x="486" y="0"/>
                    <a:pt x="314" y="0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58"/>
            <p:cNvSpPr/>
            <p:nvPr/>
          </p:nvSpPr>
          <p:spPr>
            <a:xfrm>
              <a:off x="5754275" y="4298275"/>
              <a:ext cx="17350" cy="15350"/>
            </a:xfrm>
            <a:custGeom>
              <a:avLst/>
              <a:gdLst/>
              <a:ahLst/>
              <a:cxnLst/>
              <a:rect l="l" t="t" r="r" b="b"/>
              <a:pathLst>
                <a:path w="694" h="614" extrusionOk="0">
                  <a:moveTo>
                    <a:pt x="349" y="1"/>
                  </a:moveTo>
                  <a:cubicBezTo>
                    <a:pt x="259" y="1"/>
                    <a:pt x="170" y="42"/>
                    <a:pt x="108" y="117"/>
                  </a:cubicBezTo>
                  <a:cubicBezTo>
                    <a:pt x="0" y="252"/>
                    <a:pt x="22" y="438"/>
                    <a:pt x="158" y="545"/>
                  </a:cubicBezTo>
                  <a:cubicBezTo>
                    <a:pt x="215" y="591"/>
                    <a:pt x="282" y="613"/>
                    <a:pt x="349" y="613"/>
                  </a:cubicBezTo>
                  <a:cubicBezTo>
                    <a:pt x="437" y="613"/>
                    <a:pt x="525" y="573"/>
                    <a:pt x="586" y="495"/>
                  </a:cubicBezTo>
                  <a:cubicBezTo>
                    <a:pt x="693" y="359"/>
                    <a:pt x="672" y="174"/>
                    <a:pt x="536" y="67"/>
                  </a:cubicBezTo>
                  <a:cubicBezTo>
                    <a:pt x="479" y="22"/>
                    <a:pt x="414" y="1"/>
                    <a:pt x="349" y="1"/>
                  </a:cubicBezTo>
                  <a:close/>
                </a:path>
              </a:pathLst>
            </a:custGeom>
            <a:solidFill>
              <a:srgbClr val="F6FAFF">
                <a:alpha val="490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" name="Freeform 5">
            <a:extLst>
              <a:ext uri="{FF2B5EF4-FFF2-40B4-BE49-F238E27FC236}">
                <a16:creationId xmlns:a16="http://schemas.microsoft.com/office/drawing/2014/main" id="{6741A999-EC07-4323-8AE6-B5B0EF58512D}"/>
              </a:ext>
            </a:extLst>
          </p:cNvPr>
          <p:cNvSpPr>
            <a:spLocks noEditPoints="1"/>
          </p:cNvSpPr>
          <p:nvPr/>
        </p:nvSpPr>
        <p:spPr bwMode="auto">
          <a:xfrm>
            <a:off x="869951" y="2098675"/>
            <a:ext cx="3238500" cy="2152650"/>
          </a:xfrm>
          <a:custGeom>
            <a:avLst/>
            <a:gdLst>
              <a:gd name="T0" fmla="*/ 384 w 394"/>
              <a:gd name="T1" fmla="*/ 107 h 261"/>
              <a:gd name="T2" fmla="*/ 384 w 394"/>
              <a:gd name="T3" fmla="*/ 131 h 261"/>
              <a:gd name="T4" fmla="*/ 394 w 394"/>
              <a:gd name="T5" fmla="*/ 132 h 261"/>
              <a:gd name="T6" fmla="*/ 394 w 394"/>
              <a:gd name="T7" fmla="*/ 140 h 261"/>
              <a:gd name="T8" fmla="*/ 394 w 394"/>
              <a:gd name="T9" fmla="*/ 231 h 261"/>
              <a:gd name="T10" fmla="*/ 364 w 394"/>
              <a:gd name="T11" fmla="*/ 261 h 261"/>
              <a:gd name="T12" fmla="*/ 30 w 394"/>
              <a:gd name="T13" fmla="*/ 261 h 261"/>
              <a:gd name="T14" fmla="*/ 1 w 394"/>
              <a:gd name="T15" fmla="*/ 231 h 261"/>
              <a:gd name="T16" fmla="*/ 1 w 394"/>
              <a:gd name="T17" fmla="*/ 66 h 261"/>
              <a:gd name="T18" fmla="*/ 31 w 394"/>
              <a:gd name="T19" fmla="*/ 36 h 261"/>
              <a:gd name="T20" fmla="*/ 111 w 394"/>
              <a:gd name="T21" fmla="*/ 36 h 261"/>
              <a:gd name="T22" fmla="*/ 120 w 394"/>
              <a:gd name="T23" fmla="*/ 36 h 261"/>
              <a:gd name="T24" fmla="*/ 120 w 394"/>
              <a:gd name="T25" fmla="*/ 24 h 261"/>
              <a:gd name="T26" fmla="*/ 144 w 394"/>
              <a:gd name="T27" fmla="*/ 0 h 261"/>
              <a:gd name="T28" fmla="*/ 251 w 394"/>
              <a:gd name="T29" fmla="*/ 0 h 261"/>
              <a:gd name="T30" fmla="*/ 274 w 394"/>
              <a:gd name="T31" fmla="*/ 23 h 261"/>
              <a:gd name="T32" fmla="*/ 275 w 394"/>
              <a:gd name="T33" fmla="*/ 35 h 261"/>
              <a:gd name="T34" fmla="*/ 326 w 394"/>
              <a:gd name="T35" fmla="*/ 35 h 261"/>
              <a:gd name="T36" fmla="*/ 326 w 394"/>
              <a:gd name="T37" fmla="*/ 107 h 261"/>
              <a:gd name="T38" fmla="*/ 384 w 394"/>
              <a:gd name="T39" fmla="*/ 107 h 261"/>
              <a:gd name="T40" fmla="*/ 263 w 394"/>
              <a:gd name="T41" fmla="*/ 140 h 261"/>
              <a:gd name="T42" fmla="*/ 198 w 394"/>
              <a:gd name="T43" fmla="*/ 74 h 261"/>
              <a:gd name="T44" fmla="*/ 132 w 394"/>
              <a:gd name="T45" fmla="*/ 139 h 261"/>
              <a:gd name="T46" fmla="*/ 197 w 394"/>
              <a:gd name="T47" fmla="*/ 205 h 261"/>
              <a:gd name="T48" fmla="*/ 263 w 394"/>
              <a:gd name="T49" fmla="*/ 140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394" h="261">
                <a:moveTo>
                  <a:pt x="384" y="107"/>
                </a:moveTo>
                <a:cubicBezTo>
                  <a:pt x="384" y="116"/>
                  <a:pt x="384" y="123"/>
                  <a:pt x="384" y="131"/>
                </a:cubicBezTo>
                <a:cubicBezTo>
                  <a:pt x="388" y="131"/>
                  <a:pt x="390" y="132"/>
                  <a:pt x="394" y="132"/>
                </a:cubicBezTo>
                <a:cubicBezTo>
                  <a:pt x="394" y="135"/>
                  <a:pt x="394" y="137"/>
                  <a:pt x="394" y="140"/>
                </a:cubicBezTo>
                <a:cubicBezTo>
                  <a:pt x="394" y="170"/>
                  <a:pt x="394" y="200"/>
                  <a:pt x="394" y="231"/>
                </a:cubicBezTo>
                <a:cubicBezTo>
                  <a:pt x="394" y="249"/>
                  <a:pt x="383" y="261"/>
                  <a:pt x="364" y="261"/>
                </a:cubicBezTo>
                <a:cubicBezTo>
                  <a:pt x="253" y="261"/>
                  <a:pt x="142" y="261"/>
                  <a:pt x="30" y="261"/>
                </a:cubicBezTo>
                <a:cubicBezTo>
                  <a:pt x="11" y="261"/>
                  <a:pt x="1" y="250"/>
                  <a:pt x="1" y="231"/>
                </a:cubicBezTo>
                <a:cubicBezTo>
                  <a:pt x="0" y="176"/>
                  <a:pt x="0" y="121"/>
                  <a:pt x="1" y="66"/>
                </a:cubicBezTo>
                <a:cubicBezTo>
                  <a:pt x="1" y="46"/>
                  <a:pt x="11" y="36"/>
                  <a:pt x="31" y="36"/>
                </a:cubicBezTo>
                <a:cubicBezTo>
                  <a:pt x="58" y="36"/>
                  <a:pt x="84" y="36"/>
                  <a:pt x="111" y="36"/>
                </a:cubicBezTo>
                <a:cubicBezTo>
                  <a:pt x="114" y="36"/>
                  <a:pt x="117" y="36"/>
                  <a:pt x="120" y="36"/>
                </a:cubicBezTo>
                <a:cubicBezTo>
                  <a:pt x="120" y="31"/>
                  <a:pt x="120" y="27"/>
                  <a:pt x="120" y="24"/>
                </a:cubicBezTo>
                <a:cubicBezTo>
                  <a:pt x="121" y="9"/>
                  <a:pt x="130" y="0"/>
                  <a:pt x="144" y="0"/>
                </a:cubicBezTo>
                <a:cubicBezTo>
                  <a:pt x="180" y="0"/>
                  <a:pt x="215" y="0"/>
                  <a:pt x="251" y="0"/>
                </a:cubicBezTo>
                <a:cubicBezTo>
                  <a:pt x="265" y="0"/>
                  <a:pt x="274" y="10"/>
                  <a:pt x="274" y="23"/>
                </a:cubicBezTo>
                <a:cubicBezTo>
                  <a:pt x="275" y="27"/>
                  <a:pt x="275" y="31"/>
                  <a:pt x="275" y="35"/>
                </a:cubicBezTo>
                <a:cubicBezTo>
                  <a:pt x="292" y="35"/>
                  <a:pt x="309" y="35"/>
                  <a:pt x="326" y="35"/>
                </a:cubicBezTo>
                <a:cubicBezTo>
                  <a:pt x="326" y="59"/>
                  <a:pt x="326" y="83"/>
                  <a:pt x="326" y="107"/>
                </a:cubicBezTo>
                <a:cubicBezTo>
                  <a:pt x="346" y="107"/>
                  <a:pt x="365" y="107"/>
                  <a:pt x="384" y="107"/>
                </a:cubicBezTo>
                <a:close/>
                <a:moveTo>
                  <a:pt x="263" y="140"/>
                </a:moveTo>
                <a:cubicBezTo>
                  <a:pt x="263" y="103"/>
                  <a:pt x="234" y="74"/>
                  <a:pt x="198" y="74"/>
                </a:cubicBezTo>
                <a:cubicBezTo>
                  <a:pt x="161" y="73"/>
                  <a:pt x="132" y="103"/>
                  <a:pt x="132" y="139"/>
                </a:cubicBezTo>
                <a:cubicBezTo>
                  <a:pt x="131" y="175"/>
                  <a:pt x="161" y="205"/>
                  <a:pt x="197" y="205"/>
                </a:cubicBezTo>
                <a:cubicBezTo>
                  <a:pt x="233" y="205"/>
                  <a:pt x="263" y="176"/>
                  <a:pt x="263" y="140"/>
                </a:cubicBezTo>
                <a:close/>
              </a:path>
            </a:pathLst>
          </a:cu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89F570FE-9B9A-48A7-B2D8-E401D98B4162}"/>
              </a:ext>
            </a:extLst>
          </p:cNvPr>
          <p:cNvSpPr>
            <a:spLocks/>
          </p:cNvSpPr>
          <p:nvPr/>
        </p:nvSpPr>
        <p:spPr bwMode="auto">
          <a:xfrm>
            <a:off x="3549650" y="1858963"/>
            <a:ext cx="419100" cy="412750"/>
          </a:xfrm>
          <a:custGeom>
            <a:avLst/>
            <a:gdLst>
              <a:gd name="T0" fmla="*/ 0 w 51"/>
              <a:gd name="T1" fmla="*/ 50 h 50"/>
              <a:gd name="T2" fmla="*/ 0 w 51"/>
              <a:gd name="T3" fmla="*/ 0 h 50"/>
              <a:gd name="T4" fmla="*/ 51 w 51"/>
              <a:gd name="T5" fmla="*/ 0 h 50"/>
              <a:gd name="T6" fmla="*/ 51 w 51"/>
              <a:gd name="T7" fmla="*/ 50 h 50"/>
              <a:gd name="T8" fmla="*/ 0 w 51"/>
              <a:gd name="T9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50">
                <a:moveTo>
                  <a:pt x="0" y="50"/>
                </a:moveTo>
                <a:cubicBezTo>
                  <a:pt x="0" y="33"/>
                  <a:pt x="0" y="17"/>
                  <a:pt x="0" y="0"/>
                </a:cubicBezTo>
                <a:cubicBezTo>
                  <a:pt x="17" y="0"/>
                  <a:pt x="34" y="0"/>
                  <a:pt x="51" y="0"/>
                </a:cubicBezTo>
                <a:cubicBezTo>
                  <a:pt x="51" y="16"/>
                  <a:pt x="51" y="33"/>
                  <a:pt x="51" y="50"/>
                </a:cubicBezTo>
                <a:cubicBezTo>
                  <a:pt x="34" y="50"/>
                  <a:pt x="18" y="50"/>
                  <a:pt x="0" y="50"/>
                </a:cubicBezTo>
                <a:close/>
              </a:path>
            </a:pathLst>
          </a:custGeom>
          <a:solidFill>
            <a:schemeClr val="tx1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7">
            <a:extLst>
              <a:ext uri="{FF2B5EF4-FFF2-40B4-BE49-F238E27FC236}">
                <a16:creationId xmlns:a16="http://schemas.microsoft.com/office/drawing/2014/main" id="{C72924A1-8D40-434C-8EDD-6B3FC472D08B}"/>
              </a:ext>
            </a:extLst>
          </p:cNvPr>
          <p:cNvSpPr>
            <a:spLocks/>
          </p:cNvSpPr>
          <p:nvPr/>
        </p:nvSpPr>
        <p:spPr bwMode="auto">
          <a:xfrm>
            <a:off x="3714750" y="2436813"/>
            <a:ext cx="393700" cy="395288"/>
          </a:xfrm>
          <a:custGeom>
            <a:avLst/>
            <a:gdLst>
              <a:gd name="T0" fmla="*/ 0 w 48"/>
              <a:gd name="T1" fmla="*/ 48 h 48"/>
              <a:gd name="T2" fmla="*/ 0 w 48"/>
              <a:gd name="T3" fmla="*/ 6 h 48"/>
              <a:gd name="T4" fmla="*/ 1 w 48"/>
              <a:gd name="T5" fmla="*/ 0 h 48"/>
              <a:gd name="T6" fmla="*/ 48 w 48"/>
              <a:gd name="T7" fmla="*/ 0 h 48"/>
              <a:gd name="T8" fmla="*/ 48 w 48"/>
              <a:gd name="T9" fmla="*/ 48 h 48"/>
              <a:gd name="T10" fmla="*/ 0 w 48"/>
              <a:gd name="T11" fmla="*/ 48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48" h="48">
                <a:moveTo>
                  <a:pt x="0" y="48"/>
                </a:moveTo>
                <a:cubicBezTo>
                  <a:pt x="0" y="34"/>
                  <a:pt x="0" y="20"/>
                  <a:pt x="0" y="6"/>
                </a:cubicBezTo>
                <a:cubicBezTo>
                  <a:pt x="0" y="4"/>
                  <a:pt x="1" y="2"/>
                  <a:pt x="1" y="0"/>
                </a:cubicBezTo>
                <a:cubicBezTo>
                  <a:pt x="17" y="0"/>
                  <a:pt x="32" y="0"/>
                  <a:pt x="48" y="0"/>
                </a:cubicBezTo>
                <a:cubicBezTo>
                  <a:pt x="48" y="16"/>
                  <a:pt x="48" y="32"/>
                  <a:pt x="48" y="48"/>
                </a:cubicBezTo>
                <a:cubicBezTo>
                  <a:pt x="32" y="48"/>
                  <a:pt x="17" y="48"/>
                  <a:pt x="0" y="48"/>
                </a:cubicBezTo>
                <a:close/>
              </a:path>
            </a:pathLst>
          </a:custGeom>
          <a:solidFill>
            <a:schemeClr val="tx1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8">
            <a:extLst>
              <a:ext uri="{FF2B5EF4-FFF2-40B4-BE49-F238E27FC236}">
                <a16:creationId xmlns:a16="http://schemas.microsoft.com/office/drawing/2014/main" id="{0A7CEBA0-9362-4C7F-9765-3ED182306B44}"/>
              </a:ext>
            </a:extLst>
          </p:cNvPr>
          <p:cNvSpPr>
            <a:spLocks/>
          </p:cNvSpPr>
          <p:nvPr/>
        </p:nvSpPr>
        <p:spPr bwMode="auto">
          <a:xfrm>
            <a:off x="4116388" y="2008188"/>
            <a:ext cx="312737" cy="312738"/>
          </a:xfrm>
          <a:custGeom>
            <a:avLst/>
            <a:gdLst>
              <a:gd name="T0" fmla="*/ 0 w 38"/>
              <a:gd name="T1" fmla="*/ 0 h 38"/>
              <a:gd name="T2" fmla="*/ 38 w 38"/>
              <a:gd name="T3" fmla="*/ 0 h 38"/>
              <a:gd name="T4" fmla="*/ 38 w 38"/>
              <a:gd name="T5" fmla="*/ 38 h 38"/>
              <a:gd name="T6" fmla="*/ 0 w 38"/>
              <a:gd name="T7" fmla="*/ 38 h 38"/>
              <a:gd name="T8" fmla="*/ 0 w 38"/>
              <a:gd name="T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8" h="38">
                <a:moveTo>
                  <a:pt x="0" y="0"/>
                </a:moveTo>
                <a:cubicBezTo>
                  <a:pt x="13" y="0"/>
                  <a:pt x="25" y="0"/>
                  <a:pt x="38" y="0"/>
                </a:cubicBezTo>
                <a:cubicBezTo>
                  <a:pt x="38" y="12"/>
                  <a:pt x="38" y="24"/>
                  <a:pt x="38" y="38"/>
                </a:cubicBezTo>
                <a:cubicBezTo>
                  <a:pt x="26" y="38"/>
                  <a:pt x="13" y="38"/>
                  <a:pt x="0" y="38"/>
                </a:cubicBezTo>
                <a:cubicBezTo>
                  <a:pt x="0" y="25"/>
                  <a:pt x="0" y="13"/>
                  <a:pt x="0" y="0"/>
                </a:cubicBezTo>
                <a:close/>
              </a:path>
            </a:pathLst>
          </a:custGeom>
          <a:solidFill>
            <a:schemeClr val="tx1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9">
            <a:extLst>
              <a:ext uri="{FF2B5EF4-FFF2-40B4-BE49-F238E27FC236}">
                <a16:creationId xmlns:a16="http://schemas.microsoft.com/office/drawing/2014/main" id="{EDF45983-C2BB-4C3E-A9B8-2E475E98FEDC}"/>
              </a:ext>
            </a:extLst>
          </p:cNvPr>
          <p:cNvSpPr>
            <a:spLocks/>
          </p:cNvSpPr>
          <p:nvPr/>
        </p:nvSpPr>
        <p:spPr bwMode="auto">
          <a:xfrm>
            <a:off x="4116388" y="2955925"/>
            <a:ext cx="139700" cy="141288"/>
          </a:xfrm>
          <a:custGeom>
            <a:avLst/>
            <a:gdLst>
              <a:gd name="T0" fmla="*/ 17 w 17"/>
              <a:gd name="T1" fmla="*/ 17 h 17"/>
              <a:gd name="T2" fmla="*/ 0 w 17"/>
              <a:gd name="T3" fmla="*/ 17 h 17"/>
              <a:gd name="T4" fmla="*/ 0 w 17"/>
              <a:gd name="T5" fmla="*/ 0 h 17"/>
              <a:gd name="T6" fmla="*/ 17 w 17"/>
              <a:gd name="T7" fmla="*/ 0 h 17"/>
              <a:gd name="T8" fmla="*/ 17 w 17"/>
              <a:gd name="T9" fmla="*/ 17 h 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" h="17">
                <a:moveTo>
                  <a:pt x="17" y="17"/>
                </a:moveTo>
                <a:cubicBezTo>
                  <a:pt x="11" y="17"/>
                  <a:pt x="6" y="17"/>
                  <a:pt x="0" y="17"/>
                </a:cubicBezTo>
                <a:cubicBezTo>
                  <a:pt x="0" y="12"/>
                  <a:pt x="0" y="6"/>
                  <a:pt x="0" y="0"/>
                </a:cubicBezTo>
                <a:cubicBezTo>
                  <a:pt x="5" y="0"/>
                  <a:pt x="11" y="0"/>
                  <a:pt x="17" y="0"/>
                </a:cubicBezTo>
                <a:cubicBezTo>
                  <a:pt x="17" y="6"/>
                  <a:pt x="17" y="11"/>
                  <a:pt x="17" y="17"/>
                </a:cubicBezTo>
                <a:close/>
              </a:path>
            </a:pathLst>
          </a:custGeom>
          <a:solidFill>
            <a:schemeClr val="tx1">
              <a:lumMod val="2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52" name="Rectángulo 51">
            <a:extLst>
              <a:ext uri="{FF2B5EF4-FFF2-40B4-BE49-F238E27FC236}">
                <a16:creationId xmlns:a16="http://schemas.microsoft.com/office/drawing/2014/main" id="{01E5C569-DE4D-4BC5-99E6-8573475B13D2}"/>
              </a:ext>
            </a:extLst>
          </p:cNvPr>
          <p:cNvSpPr/>
          <p:nvPr/>
        </p:nvSpPr>
        <p:spPr>
          <a:xfrm>
            <a:off x="586134" y="878973"/>
            <a:ext cx="8073201" cy="111948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F1A437A3-6662-4880-8493-C64702FEECA0}"/>
              </a:ext>
            </a:extLst>
          </p:cNvPr>
          <p:cNvGrpSpPr/>
          <p:nvPr/>
        </p:nvGrpSpPr>
        <p:grpSpPr>
          <a:xfrm>
            <a:off x="7675491" y="290046"/>
            <a:ext cx="983824" cy="688843"/>
            <a:chOff x="7378700" y="1200150"/>
            <a:chExt cx="947738" cy="663576"/>
          </a:xfrm>
          <a:solidFill>
            <a:srgbClr val="9B9B9B"/>
          </a:solidFill>
        </p:grpSpPr>
        <p:sp>
          <p:nvSpPr>
            <p:cNvPr id="54" name="Freeform 5">
              <a:extLst>
                <a:ext uri="{FF2B5EF4-FFF2-40B4-BE49-F238E27FC236}">
                  <a16:creationId xmlns:a16="http://schemas.microsoft.com/office/drawing/2014/main" id="{DD82BD9A-E37A-442A-A2EC-AA5E5187248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8700" y="1200150"/>
              <a:ext cx="947738" cy="663576"/>
            </a:xfrm>
            <a:custGeom>
              <a:avLst/>
              <a:gdLst>
                <a:gd name="T0" fmla="*/ 202 w 405"/>
                <a:gd name="T1" fmla="*/ 282 h 283"/>
                <a:gd name="T2" fmla="*/ 52 w 405"/>
                <a:gd name="T3" fmla="*/ 282 h 283"/>
                <a:gd name="T4" fmla="*/ 0 w 405"/>
                <a:gd name="T5" fmla="*/ 230 h 283"/>
                <a:gd name="T6" fmla="*/ 1 w 405"/>
                <a:gd name="T7" fmla="*/ 82 h 283"/>
                <a:gd name="T8" fmla="*/ 26 w 405"/>
                <a:gd name="T9" fmla="*/ 38 h 283"/>
                <a:gd name="T10" fmla="*/ 51 w 405"/>
                <a:gd name="T11" fmla="*/ 33 h 283"/>
                <a:gd name="T12" fmla="*/ 105 w 405"/>
                <a:gd name="T13" fmla="*/ 33 h 283"/>
                <a:gd name="T14" fmla="*/ 114 w 405"/>
                <a:gd name="T15" fmla="*/ 27 h 283"/>
                <a:gd name="T16" fmla="*/ 152 w 405"/>
                <a:gd name="T17" fmla="*/ 0 h 283"/>
                <a:gd name="T18" fmla="*/ 253 w 405"/>
                <a:gd name="T19" fmla="*/ 0 h 283"/>
                <a:gd name="T20" fmla="*/ 292 w 405"/>
                <a:gd name="T21" fmla="*/ 26 h 283"/>
                <a:gd name="T22" fmla="*/ 302 w 405"/>
                <a:gd name="T23" fmla="*/ 33 h 283"/>
                <a:gd name="T24" fmla="*/ 355 w 405"/>
                <a:gd name="T25" fmla="*/ 33 h 283"/>
                <a:gd name="T26" fmla="*/ 405 w 405"/>
                <a:gd name="T27" fmla="*/ 82 h 283"/>
                <a:gd name="T28" fmla="*/ 405 w 405"/>
                <a:gd name="T29" fmla="*/ 233 h 283"/>
                <a:gd name="T30" fmla="*/ 355 w 405"/>
                <a:gd name="T31" fmla="*/ 282 h 283"/>
                <a:gd name="T32" fmla="*/ 202 w 405"/>
                <a:gd name="T33" fmla="*/ 282 h 283"/>
                <a:gd name="T34" fmla="*/ 130 w 405"/>
                <a:gd name="T35" fmla="*/ 52 h 283"/>
                <a:gd name="T36" fmla="*/ 121 w 405"/>
                <a:gd name="T37" fmla="*/ 52 h 283"/>
                <a:gd name="T38" fmla="*/ 48 w 405"/>
                <a:gd name="T39" fmla="*/ 52 h 283"/>
                <a:gd name="T40" fmla="*/ 20 w 405"/>
                <a:gd name="T41" fmla="*/ 79 h 283"/>
                <a:gd name="T42" fmla="*/ 20 w 405"/>
                <a:gd name="T43" fmla="*/ 236 h 283"/>
                <a:gd name="T44" fmla="*/ 44 w 405"/>
                <a:gd name="T45" fmla="*/ 262 h 283"/>
                <a:gd name="T46" fmla="*/ 57 w 405"/>
                <a:gd name="T47" fmla="*/ 263 h 283"/>
                <a:gd name="T48" fmla="*/ 351 w 405"/>
                <a:gd name="T49" fmla="*/ 263 h 283"/>
                <a:gd name="T50" fmla="*/ 361 w 405"/>
                <a:gd name="T51" fmla="*/ 262 h 283"/>
                <a:gd name="T52" fmla="*/ 386 w 405"/>
                <a:gd name="T53" fmla="*/ 235 h 283"/>
                <a:gd name="T54" fmla="*/ 386 w 405"/>
                <a:gd name="T55" fmla="*/ 81 h 283"/>
                <a:gd name="T56" fmla="*/ 357 w 405"/>
                <a:gd name="T57" fmla="*/ 52 h 283"/>
                <a:gd name="T58" fmla="*/ 285 w 405"/>
                <a:gd name="T59" fmla="*/ 52 h 283"/>
                <a:gd name="T60" fmla="*/ 276 w 405"/>
                <a:gd name="T61" fmla="*/ 52 h 283"/>
                <a:gd name="T62" fmla="*/ 276 w 405"/>
                <a:gd name="T63" fmla="*/ 45 h 283"/>
                <a:gd name="T64" fmla="*/ 250 w 405"/>
                <a:gd name="T65" fmla="*/ 20 h 283"/>
                <a:gd name="T66" fmla="*/ 154 w 405"/>
                <a:gd name="T67" fmla="*/ 20 h 283"/>
                <a:gd name="T68" fmla="*/ 130 w 405"/>
                <a:gd name="T69" fmla="*/ 43 h 283"/>
                <a:gd name="T70" fmla="*/ 130 w 405"/>
                <a:gd name="T71" fmla="*/ 5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5" h="283">
                  <a:moveTo>
                    <a:pt x="202" y="282"/>
                  </a:moveTo>
                  <a:cubicBezTo>
                    <a:pt x="152" y="282"/>
                    <a:pt x="102" y="281"/>
                    <a:pt x="52" y="282"/>
                  </a:cubicBezTo>
                  <a:cubicBezTo>
                    <a:pt x="23" y="283"/>
                    <a:pt x="0" y="262"/>
                    <a:pt x="0" y="230"/>
                  </a:cubicBezTo>
                  <a:cubicBezTo>
                    <a:pt x="1" y="181"/>
                    <a:pt x="1" y="132"/>
                    <a:pt x="1" y="82"/>
                  </a:cubicBezTo>
                  <a:cubicBezTo>
                    <a:pt x="1" y="63"/>
                    <a:pt x="8" y="47"/>
                    <a:pt x="26" y="38"/>
                  </a:cubicBezTo>
                  <a:cubicBezTo>
                    <a:pt x="33" y="35"/>
                    <a:pt x="42" y="33"/>
                    <a:pt x="51" y="33"/>
                  </a:cubicBezTo>
                  <a:cubicBezTo>
                    <a:pt x="69" y="32"/>
                    <a:pt x="87" y="33"/>
                    <a:pt x="105" y="33"/>
                  </a:cubicBezTo>
                  <a:cubicBezTo>
                    <a:pt x="110" y="33"/>
                    <a:pt x="112" y="31"/>
                    <a:pt x="114" y="27"/>
                  </a:cubicBezTo>
                  <a:cubicBezTo>
                    <a:pt x="121" y="10"/>
                    <a:pt x="134" y="0"/>
                    <a:pt x="152" y="0"/>
                  </a:cubicBezTo>
                  <a:cubicBezTo>
                    <a:pt x="186" y="0"/>
                    <a:pt x="219" y="0"/>
                    <a:pt x="253" y="0"/>
                  </a:cubicBezTo>
                  <a:cubicBezTo>
                    <a:pt x="271" y="0"/>
                    <a:pt x="284" y="9"/>
                    <a:pt x="292" y="26"/>
                  </a:cubicBezTo>
                  <a:cubicBezTo>
                    <a:pt x="294" y="32"/>
                    <a:pt x="297" y="33"/>
                    <a:pt x="302" y="33"/>
                  </a:cubicBezTo>
                  <a:cubicBezTo>
                    <a:pt x="320" y="33"/>
                    <a:pt x="338" y="33"/>
                    <a:pt x="355" y="33"/>
                  </a:cubicBezTo>
                  <a:cubicBezTo>
                    <a:pt x="385" y="33"/>
                    <a:pt x="405" y="52"/>
                    <a:pt x="405" y="82"/>
                  </a:cubicBezTo>
                  <a:cubicBezTo>
                    <a:pt x="405" y="132"/>
                    <a:pt x="405" y="183"/>
                    <a:pt x="405" y="233"/>
                  </a:cubicBezTo>
                  <a:cubicBezTo>
                    <a:pt x="405" y="263"/>
                    <a:pt x="386" y="282"/>
                    <a:pt x="355" y="282"/>
                  </a:cubicBezTo>
                  <a:cubicBezTo>
                    <a:pt x="304" y="282"/>
                    <a:pt x="253" y="282"/>
                    <a:pt x="202" y="282"/>
                  </a:cubicBezTo>
                  <a:close/>
                  <a:moveTo>
                    <a:pt x="130" y="52"/>
                  </a:moveTo>
                  <a:cubicBezTo>
                    <a:pt x="126" y="52"/>
                    <a:pt x="124" y="52"/>
                    <a:pt x="121" y="52"/>
                  </a:cubicBezTo>
                  <a:cubicBezTo>
                    <a:pt x="97" y="52"/>
                    <a:pt x="72" y="52"/>
                    <a:pt x="48" y="52"/>
                  </a:cubicBezTo>
                  <a:cubicBezTo>
                    <a:pt x="32" y="52"/>
                    <a:pt x="20" y="64"/>
                    <a:pt x="20" y="79"/>
                  </a:cubicBezTo>
                  <a:cubicBezTo>
                    <a:pt x="20" y="132"/>
                    <a:pt x="20" y="184"/>
                    <a:pt x="20" y="236"/>
                  </a:cubicBezTo>
                  <a:cubicBezTo>
                    <a:pt x="20" y="250"/>
                    <a:pt x="30" y="261"/>
                    <a:pt x="44" y="262"/>
                  </a:cubicBezTo>
                  <a:cubicBezTo>
                    <a:pt x="48" y="263"/>
                    <a:pt x="53" y="263"/>
                    <a:pt x="57" y="263"/>
                  </a:cubicBezTo>
                  <a:cubicBezTo>
                    <a:pt x="155" y="263"/>
                    <a:pt x="253" y="263"/>
                    <a:pt x="351" y="263"/>
                  </a:cubicBezTo>
                  <a:cubicBezTo>
                    <a:pt x="354" y="263"/>
                    <a:pt x="357" y="263"/>
                    <a:pt x="361" y="262"/>
                  </a:cubicBezTo>
                  <a:cubicBezTo>
                    <a:pt x="376" y="260"/>
                    <a:pt x="386" y="250"/>
                    <a:pt x="386" y="235"/>
                  </a:cubicBezTo>
                  <a:cubicBezTo>
                    <a:pt x="386" y="183"/>
                    <a:pt x="386" y="132"/>
                    <a:pt x="386" y="81"/>
                  </a:cubicBezTo>
                  <a:cubicBezTo>
                    <a:pt x="386" y="63"/>
                    <a:pt x="374" y="52"/>
                    <a:pt x="357" y="52"/>
                  </a:cubicBezTo>
                  <a:cubicBezTo>
                    <a:pt x="333" y="52"/>
                    <a:pt x="309" y="52"/>
                    <a:pt x="285" y="52"/>
                  </a:cubicBezTo>
                  <a:cubicBezTo>
                    <a:pt x="282" y="52"/>
                    <a:pt x="279" y="52"/>
                    <a:pt x="276" y="52"/>
                  </a:cubicBezTo>
                  <a:cubicBezTo>
                    <a:pt x="276" y="49"/>
                    <a:pt x="276" y="47"/>
                    <a:pt x="276" y="45"/>
                  </a:cubicBezTo>
                  <a:cubicBezTo>
                    <a:pt x="276" y="29"/>
                    <a:pt x="267" y="20"/>
                    <a:pt x="250" y="20"/>
                  </a:cubicBezTo>
                  <a:cubicBezTo>
                    <a:pt x="218" y="19"/>
                    <a:pt x="186" y="19"/>
                    <a:pt x="154" y="20"/>
                  </a:cubicBezTo>
                  <a:cubicBezTo>
                    <a:pt x="140" y="20"/>
                    <a:pt x="130" y="29"/>
                    <a:pt x="130" y="43"/>
                  </a:cubicBezTo>
                  <a:cubicBezTo>
                    <a:pt x="130" y="46"/>
                    <a:pt x="130" y="48"/>
                    <a:pt x="130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5" name="Freeform 6">
              <a:extLst>
                <a:ext uri="{FF2B5EF4-FFF2-40B4-BE49-F238E27FC236}">
                  <a16:creationId xmlns:a16="http://schemas.microsoft.com/office/drawing/2014/main" id="{292B7414-B796-48D7-BC4A-67E3338A8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1363663"/>
              <a:ext cx="377825" cy="382588"/>
            </a:xfrm>
            <a:custGeom>
              <a:avLst/>
              <a:gdLst>
                <a:gd name="T0" fmla="*/ 0 w 161"/>
                <a:gd name="T1" fmla="*/ 83 h 163"/>
                <a:gd name="T2" fmla="*/ 77 w 161"/>
                <a:gd name="T3" fmla="*/ 2 h 163"/>
                <a:gd name="T4" fmla="*/ 161 w 161"/>
                <a:gd name="T5" fmla="*/ 74 h 163"/>
                <a:gd name="T6" fmla="*/ 161 w 161"/>
                <a:gd name="T7" fmla="*/ 82 h 163"/>
                <a:gd name="T8" fmla="*/ 153 w 161"/>
                <a:gd name="T9" fmla="*/ 91 h 163"/>
                <a:gd name="T10" fmla="*/ 144 w 161"/>
                <a:gd name="T11" fmla="*/ 82 h 163"/>
                <a:gd name="T12" fmla="*/ 142 w 161"/>
                <a:gd name="T13" fmla="*/ 69 h 163"/>
                <a:gd name="T14" fmla="*/ 73 w 161"/>
                <a:gd name="T15" fmla="*/ 20 h 163"/>
                <a:gd name="T16" fmla="*/ 18 w 161"/>
                <a:gd name="T17" fmla="*/ 84 h 163"/>
                <a:gd name="T18" fmla="*/ 77 w 161"/>
                <a:gd name="T19" fmla="*/ 145 h 163"/>
                <a:gd name="T20" fmla="*/ 84 w 161"/>
                <a:gd name="T21" fmla="*/ 146 h 163"/>
                <a:gd name="T22" fmla="*/ 89 w 161"/>
                <a:gd name="T23" fmla="*/ 155 h 163"/>
                <a:gd name="T24" fmla="*/ 81 w 161"/>
                <a:gd name="T25" fmla="*/ 163 h 163"/>
                <a:gd name="T26" fmla="*/ 60 w 161"/>
                <a:gd name="T27" fmla="*/ 160 h 163"/>
                <a:gd name="T28" fmla="*/ 0 w 161"/>
                <a:gd name="T29" fmla="*/ 8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163">
                  <a:moveTo>
                    <a:pt x="0" y="83"/>
                  </a:moveTo>
                  <a:cubicBezTo>
                    <a:pt x="0" y="40"/>
                    <a:pt x="34" y="4"/>
                    <a:pt x="77" y="2"/>
                  </a:cubicBezTo>
                  <a:cubicBezTo>
                    <a:pt x="119" y="0"/>
                    <a:pt x="157" y="32"/>
                    <a:pt x="161" y="74"/>
                  </a:cubicBezTo>
                  <a:cubicBezTo>
                    <a:pt x="161" y="77"/>
                    <a:pt x="161" y="79"/>
                    <a:pt x="161" y="82"/>
                  </a:cubicBezTo>
                  <a:cubicBezTo>
                    <a:pt x="161" y="87"/>
                    <a:pt x="159" y="91"/>
                    <a:pt x="153" y="91"/>
                  </a:cubicBezTo>
                  <a:cubicBezTo>
                    <a:pt x="147" y="92"/>
                    <a:pt x="144" y="88"/>
                    <a:pt x="144" y="82"/>
                  </a:cubicBezTo>
                  <a:cubicBezTo>
                    <a:pt x="143" y="78"/>
                    <a:pt x="143" y="74"/>
                    <a:pt x="142" y="69"/>
                  </a:cubicBezTo>
                  <a:cubicBezTo>
                    <a:pt x="135" y="37"/>
                    <a:pt x="105" y="16"/>
                    <a:pt x="73" y="20"/>
                  </a:cubicBezTo>
                  <a:cubicBezTo>
                    <a:pt x="42" y="24"/>
                    <a:pt x="17" y="52"/>
                    <a:pt x="18" y="84"/>
                  </a:cubicBezTo>
                  <a:cubicBezTo>
                    <a:pt x="19" y="116"/>
                    <a:pt x="44" y="143"/>
                    <a:pt x="77" y="145"/>
                  </a:cubicBezTo>
                  <a:cubicBezTo>
                    <a:pt x="79" y="146"/>
                    <a:pt x="83" y="145"/>
                    <a:pt x="84" y="146"/>
                  </a:cubicBezTo>
                  <a:cubicBezTo>
                    <a:pt x="87" y="149"/>
                    <a:pt x="90" y="153"/>
                    <a:pt x="89" y="155"/>
                  </a:cubicBezTo>
                  <a:cubicBezTo>
                    <a:pt x="88" y="158"/>
                    <a:pt x="84" y="163"/>
                    <a:pt x="81" y="163"/>
                  </a:cubicBezTo>
                  <a:cubicBezTo>
                    <a:pt x="74" y="163"/>
                    <a:pt x="67" y="162"/>
                    <a:pt x="60" y="160"/>
                  </a:cubicBezTo>
                  <a:cubicBezTo>
                    <a:pt x="25" y="151"/>
                    <a:pt x="0" y="120"/>
                    <a:pt x="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58" name="Google Shape;438;p39">
            <a:extLst>
              <a:ext uri="{FF2B5EF4-FFF2-40B4-BE49-F238E27FC236}">
                <a16:creationId xmlns:a16="http://schemas.microsoft.com/office/drawing/2014/main" id="{5F535B80-B317-421A-AC3D-701ADC1109BD}"/>
              </a:ext>
            </a:extLst>
          </p:cNvPr>
          <p:cNvSpPr/>
          <p:nvPr/>
        </p:nvSpPr>
        <p:spPr>
          <a:xfrm rot="16200000">
            <a:off x="491410" y="4455353"/>
            <a:ext cx="369338" cy="377201"/>
          </a:xfrm>
          <a:custGeom>
            <a:avLst/>
            <a:gdLst/>
            <a:ahLst/>
            <a:cxnLst/>
            <a:rect l="l" t="t" r="r" b="b"/>
            <a:pathLst>
              <a:path w="47488" h="48499" extrusionOk="0">
                <a:moveTo>
                  <a:pt x="0" y="48499"/>
                </a:moveTo>
                <a:lnTo>
                  <a:pt x="0" y="0"/>
                </a:lnTo>
                <a:lnTo>
                  <a:pt x="47488" y="0"/>
                </a:lnTo>
              </a:path>
            </a:pathLst>
          </a:custGeom>
          <a:solidFill>
            <a:srgbClr val="000000"/>
          </a:solidFill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0" name="Google Shape;440;p39">
            <a:extLst>
              <a:ext uri="{FF2B5EF4-FFF2-40B4-BE49-F238E27FC236}">
                <a16:creationId xmlns:a16="http://schemas.microsoft.com/office/drawing/2014/main" id="{74F9CAC7-8E55-44AE-9E91-9C351D362DE7}"/>
              </a:ext>
            </a:extLst>
          </p:cNvPr>
          <p:cNvSpPr/>
          <p:nvPr/>
        </p:nvSpPr>
        <p:spPr>
          <a:xfrm rot="5400000" flipH="1">
            <a:off x="8286066" y="4459278"/>
            <a:ext cx="369338" cy="377201"/>
          </a:xfrm>
          <a:custGeom>
            <a:avLst/>
            <a:gdLst/>
            <a:ahLst/>
            <a:cxnLst/>
            <a:rect l="l" t="t" r="r" b="b"/>
            <a:pathLst>
              <a:path w="47488" h="48499" extrusionOk="0">
                <a:moveTo>
                  <a:pt x="0" y="48499"/>
                </a:moveTo>
                <a:lnTo>
                  <a:pt x="0" y="0"/>
                </a:lnTo>
                <a:lnTo>
                  <a:pt x="47488" y="0"/>
                </a:lnTo>
              </a:path>
            </a:pathLst>
          </a:custGeom>
          <a:solidFill>
            <a:srgbClr val="000000"/>
          </a:solidFill>
          <a:ln w="2857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953369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78" name="Google Shape;2478;p56"/>
          <p:cNvCxnSpPr/>
          <p:nvPr/>
        </p:nvCxnSpPr>
        <p:spPr>
          <a:xfrm>
            <a:off x="2123978" y="3190433"/>
            <a:ext cx="5191800" cy="0"/>
          </a:xfrm>
          <a:prstGeom prst="straightConnector1">
            <a:avLst/>
          </a:prstGeom>
          <a:noFill/>
          <a:ln w="28575" cap="flat" cmpd="sng">
            <a:solidFill>
              <a:schemeClr val="dk2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479" name="Google Shape;2479;p56"/>
          <p:cNvSpPr/>
          <p:nvPr/>
        </p:nvSpPr>
        <p:spPr>
          <a:xfrm rot="1439424">
            <a:off x="3536827" y="2893786"/>
            <a:ext cx="550476" cy="553267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0" name="Google Shape;2480;p56"/>
          <p:cNvSpPr/>
          <p:nvPr/>
        </p:nvSpPr>
        <p:spPr>
          <a:xfrm rot="1439424">
            <a:off x="5353352" y="2893786"/>
            <a:ext cx="550476" cy="553267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1" name="Google Shape;2481;p56"/>
          <p:cNvSpPr/>
          <p:nvPr/>
        </p:nvSpPr>
        <p:spPr>
          <a:xfrm rot="1439424">
            <a:off x="7011902" y="2893786"/>
            <a:ext cx="550476" cy="553267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2" name="Google Shape;2482;p56"/>
          <p:cNvSpPr/>
          <p:nvPr/>
        </p:nvSpPr>
        <p:spPr>
          <a:xfrm rot="1439424">
            <a:off x="1838777" y="2893786"/>
            <a:ext cx="550476" cy="553267"/>
          </a:xfrm>
          <a:custGeom>
            <a:avLst/>
            <a:gdLst/>
            <a:ahLst/>
            <a:cxnLst/>
            <a:rect l="l" t="t" r="r" b="b"/>
            <a:pathLst>
              <a:path w="6142" h="6173" extrusionOk="0">
                <a:moveTo>
                  <a:pt x="2009" y="0"/>
                </a:moveTo>
                <a:cubicBezTo>
                  <a:pt x="1957" y="0"/>
                  <a:pt x="1906" y="11"/>
                  <a:pt x="1857" y="31"/>
                </a:cubicBezTo>
                <a:cubicBezTo>
                  <a:pt x="1729" y="88"/>
                  <a:pt x="1650" y="209"/>
                  <a:pt x="1650" y="345"/>
                </a:cubicBezTo>
                <a:lnTo>
                  <a:pt x="1615" y="2080"/>
                </a:lnTo>
                <a:lnTo>
                  <a:pt x="172" y="3023"/>
                </a:lnTo>
                <a:cubicBezTo>
                  <a:pt x="65" y="3094"/>
                  <a:pt x="1" y="3230"/>
                  <a:pt x="15" y="3366"/>
                </a:cubicBezTo>
                <a:cubicBezTo>
                  <a:pt x="29" y="3508"/>
                  <a:pt x="115" y="3623"/>
                  <a:pt x="244" y="3666"/>
                </a:cubicBezTo>
                <a:lnTo>
                  <a:pt x="1886" y="4237"/>
                </a:lnTo>
                <a:lnTo>
                  <a:pt x="2343" y="5908"/>
                </a:lnTo>
                <a:cubicBezTo>
                  <a:pt x="2379" y="6043"/>
                  <a:pt x="2486" y="6136"/>
                  <a:pt x="2614" y="6165"/>
                </a:cubicBezTo>
                <a:cubicBezTo>
                  <a:pt x="2638" y="6170"/>
                  <a:pt x="2661" y="6172"/>
                  <a:pt x="2684" y="6172"/>
                </a:cubicBezTo>
                <a:cubicBezTo>
                  <a:pt x="2795" y="6172"/>
                  <a:pt x="2899" y="6118"/>
                  <a:pt x="2964" y="6029"/>
                </a:cubicBezTo>
                <a:lnTo>
                  <a:pt x="4021" y="4658"/>
                </a:lnTo>
                <a:lnTo>
                  <a:pt x="4685" y="4687"/>
                </a:lnTo>
                <a:lnTo>
                  <a:pt x="5385" y="4722"/>
                </a:lnTo>
                <a:lnTo>
                  <a:pt x="5749" y="4737"/>
                </a:lnTo>
                <a:cubicBezTo>
                  <a:pt x="5758" y="4738"/>
                  <a:pt x="5768" y="4738"/>
                  <a:pt x="5777" y="4738"/>
                </a:cubicBezTo>
                <a:cubicBezTo>
                  <a:pt x="5839" y="4738"/>
                  <a:pt x="5900" y="4718"/>
                  <a:pt x="5956" y="4687"/>
                </a:cubicBezTo>
                <a:cubicBezTo>
                  <a:pt x="6006" y="4658"/>
                  <a:pt x="6049" y="4615"/>
                  <a:pt x="6078" y="4551"/>
                </a:cubicBezTo>
                <a:cubicBezTo>
                  <a:pt x="6142" y="4437"/>
                  <a:pt x="6142" y="4294"/>
                  <a:pt x="6063" y="4173"/>
                </a:cubicBezTo>
                <a:lnTo>
                  <a:pt x="5071" y="2744"/>
                </a:lnTo>
                <a:lnTo>
                  <a:pt x="5685" y="1131"/>
                </a:lnTo>
                <a:cubicBezTo>
                  <a:pt x="5742" y="1009"/>
                  <a:pt x="5706" y="866"/>
                  <a:pt x="5614" y="766"/>
                </a:cubicBezTo>
                <a:cubicBezTo>
                  <a:pt x="5550" y="692"/>
                  <a:pt x="5454" y="653"/>
                  <a:pt x="5353" y="653"/>
                </a:cubicBezTo>
                <a:cubicBezTo>
                  <a:pt x="5319" y="653"/>
                  <a:pt x="5284" y="657"/>
                  <a:pt x="5249" y="666"/>
                </a:cubicBezTo>
                <a:lnTo>
                  <a:pt x="3586" y="1166"/>
                </a:lnTo>
                <a:lnTo>
                  <a:pt x="2229" y="81"/>
                </a:lnTo>
                <a:cubicBezTo>
                  <a:pt x="2164" y="25"/>
                  <a:pt x="2087" y="0"/>
                  <a:pt x="200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83" name="Google Shape;2483;p56"/>
          <p:cNvSpPr txBox="1">
            <a:spLocks noGrp="1"/>
          </p:cNvSpPr>
          <p:nvPr>
            <p:ph type="title"/>
          </p:nvPr>
        </p:nvSpPr>
        <p:spPr>
          <a:xfrm>
            <a:off x="-385682" y="381901"/>
            <a:ext cx="7761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A TIMELINE ALWAYS WORKS WELL</a:t>
            </a:r>
            <a:endParaRPr sz="1800" dirty="0"/>
          </a:p>
        </p:txBody>
      </p:sp>
      <p:sp>
        <p:nvSpPr>
          <p:cNvPr id="2484" name="Google Shape;2484;p56"/>
          <p:cNvSpPr txBox="1">
            <a:spLocks noGrp="1"/>
          </p:cNvSpPr>
          <p:nvPr>
            <p:ph type="subTitle" idx="4294967295"/>
          </p:nvPr>
        </p:nvSpPr>
        <p:spPr>
          <a:xfrm flipH="1">
            <a:off x="1054569" y="2153882"/>
            <a:ext cx="2118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Mercury is the closest planet to the Sun</a:t>
            </a:r>
            <a:endParaRPr sz="1400"/>
          </a:p>
        </p:txBody>
      </p:sp>
      <p:sp>
        <p:nvSpPr>
          <p:cNvPr id="2485" name="Google Shape;2485;p56"/>
          <p:cNvSpPr txBox="1">
            <a:spLocks noGrp="1"/>
          </p:cNvSpPr>
          <p:nvPr>
            <p:ph type="subTitle" idx="4294967295"/>
          </p:nvPr>
        </p:nvSpPr>
        <p:spPr>
          <a:xfrm flipH="1">
            <a:off x="4588619" y="2153882"/>
            <a:ext cx="2118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It is the biggest planet in the Solar System</a:t>
            </a: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400"/>
          </a:p>
        </p:txBody>
      </p:sp>
      <p:sp>
        <p:nvSpPr>
          <p:cNvPr id="2486" name="Google Shape;2486;p56"/>
          <p:cNvSpPr txBox="1">
            <a:spLocks noGrp="1"/>
          </p:cNvSpPr>
          <p:nvPr>
            <p:ph type="subTitle" idx="4294967295"/>
          </p:nvPr>
        </p:nvSpPr>
        <p:spPr>
          <a:xfrm flipH="1">
            <a:off x="1054719" y="1768007"/>
            <a:ext cx="2118900" cy="4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MERCURY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87" name="Google Shape;2487;p56"/>
          <p:cNvSpPr txBox="1">
            <a:spLocks noGrp="1"/>
          </p:cNvSpPr>
          <p:nvPr>
            <p:ph type="subTitle" idx="4294967295"/>
          </p:nvPr>
        </p:nvSpPr>
        <p:spPr>
          <a:xfrm flipH="1">
            <a:off x="4588619" y="1768007"/>
            <a:ext cx="2118900" cy="4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JUPITER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88" name="Google Shape;2488;p56"/>
          <p:cNvSpPr txBox="1">
            <a:spLocks noGrp="1"/>
          </p:cNvSpPr>
          <p:nvPr>
            <p:ph type="subTitle" idx="4294967295"/>
          </p:nvPr>
        </p:nvSpPr>
        <p:spPr>
          <a:xfrm flipH="1">
            <a:off x="2778519" y="3900520"/>
            <a:ext cx="2118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400"/>
              <a:t>Despite being red, Mars is a cold place</a:t>
            </a:r>
            <a:endParaRPr sz="1400"/>
          </a:p>
        </p:txBody>
      </p:sp>
      <p:sp>
        <p:nvSpPr>
          <p:cNvPr id="2489" name="Google Shape;2489;p56"/>
          <p:cNvSpPr txBox="1">
            <a:spLocks noGrp="1"/>
          </p:cNvSpPr>
          <p:nvPr>
            <p:ph type="subTitle" idx="4294967295"/>
          </p:nvPr>
        </p:nvSpPr>
        <p:spPr>
          <a:xfrm flipH="1">
            <a:off x="6246294" y="3900520"/>
            <a:ext cx="2118900" cy="6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Venus is the second planet from the Sun</a:t>
            </a: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/>
          </a:p>
          <a:p>
            <a:pPr marL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sz="1400"/>
          </a:p>
        </p:txBody>
      </p:sp>
      <p:sp>
        <p:nvSpPr>
          <p:cNvPr id="2490" name="Google Shape;2490;p56"/>
          <p:cNvSpPr txBox="1">
            <a:spLocks noGrp="1"/>
          </p:cNvSpPr>
          <p:nvPr>
            <p:ph type="subTitle" idx="4294967295"/>
          </p:nvPr>
        </p:nvSpPr>
        <p:spPr>
          <a:xfrm flipH="1">
            <a:off x="2778519" y="3514657"/>
            <a:ext cx="2118900" cy="4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MARS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91" name="Google Shape;2491;p56"/>
          <p:cNvSpPr txBox="1">
            <a:spLocks noGrp="1"/>
          </p:cNvSpPr>
          <p:nvPr>
            <p:ph type="subTitle" idx="4294967295"/>
          </p:nvPr>
        </p:nvSpPr>
        <p:spPr>
          <a:xfrm flipH="1">
            <a:off x="6246294" y="3514657"/>
            <a:ext cx="2118900" cy="48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9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VENUS</a:t>
            </a:r>
            <a:endParaRPr sz="19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92" name="Google Shape;2492;p56"/>
          <p:cNvSpPr txBox="1"/>
          <p:nvPr/>
        </p:nvSpPr>
        <p:spPr>
          <a:xfrm>
            <a:off x="1882353" y="2978283"/>
            <a:ext cx="4635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01</a:t>
            </a:r>
            <a:endParaRPr sz="16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93" name="Google Shape;2493;p56"/>
          <p:cNvSpPr txBox="1"/>
          <p:nvPr/>
        </p:nvSpPr>
        <p:spPr>
          <a:xfrm>
            <a:off x="3606228" y="2978283"/>
            <a:ext cx="4635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02</a:t>
            </a:r>
            <a:endParaRPr sz="16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94" name="Google Shape;2494;p56"/>
          <p:cNvSpPr txBox="1"/>
          <p:nvPr/>
        </p:nvSpPr>
        <p:spPr>
          <a:xfrm>
            <a:off x="7074003" y="2978283"/>
            <a:ext cx="4635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04</a:t>
            </a:r>
            <a:endParaRPr sz="16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sp>
        <p:nvSpPr>
          <p:cNvPr id="2495" name="Google Shape;2495;p56"/>
          <p:cNvSpPr txBox="1"/>
          <p:nvPr/>
        </p:nvSpPr>
        <p:spPr>
          <a:xfrm>
            <a:off x="5416315" y="2978283"/>
            <a:ext cx="4635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accent1"/>
                </a:solidFill>
                <a:latin typeface="Viga"/>
                <a:ea typeface="Viga"/>
                <a:cs typeface="Viga"/>
                <a:sym typeface="Viga"/>
              </a:rPr>
              <a:t>03</a:t>
            </a:r>
            <a:endParaRPr sz="1600" b="1">
              <a:solidFill>
                <a:schemeClr val="accent1"/>
              </a:solidFill>
              <a:latin typeface="Viga"/>
              <a:ea typeface="Viga"/>
              <a:cs typeface="Viga"/>
              <a:sym typeface="Viga"/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E6F1EC4B-B218-45FC-9E45-D71A7558CBCC}"/>
              </a:ext>
            </a:extLst>
          </p:cNvPr>
          <p:cNvGrpSpPr/>
          <p:nvPr/>
        </p:nvGrpSpPr>
        <p:grpSpPr>
          <a:xfrm>
            <a:off x="6792238" y="1336601"/>
            <a:ext cx="1717675" cy="927100"/>
            <a:chOff x="6770688" y="1058863"/>
            <a:chExt cx="1717675" cy="927100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099DBF27-FF85-4A8E-B3E3-7902319D9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1058863"/>
              <a:ext cx="1717675" cy="927100"/>
            </a:xfrm>
            <a:custGeom>
              <a:avLst/>
              <a:gdLst>
                <a:gd name="T0" fmla="*/ 453 w 454"/>
                <a:gd name="T1" fmla="*/ 243 h 243"/>
                <a:gd name="T2" fmla="*/ 418 w 454"/>
                <a:gd name="T3" fmla="*/ 243 h 243"/>
                <a:gd name="T4" fmla="*/ 418 w 454"/>
                <a:gd name="T5" fmla="*/ 234 h 243"/>
                <a:gd name="T6" fmla="*/ 418 w 454"/>
                <a:gd name="T7" fmla="*/ 105 h 243"/>
                <a:gd name="T8" fmla="*/ 396 w 454"/>
                <a:gd name="T9" fmla="*/ 83 h 243"/>
                <a:gd name="T10" fmla="*/ 292 w 454"/>
                <a:gd name="T11" fmla="*/ 83 h 243"/>
                <a:gd name="T12" fmla="*/ 281 w 454"/>
                <a:gd name="T13" fmla="*/ 77 h 243"/>
                <a:gd name="T14" fmla="*/ 265 w 454"/>
                <a:gd name="T15" fmla="*/ 50 h 243"/>
                <a:gd name="T16" fmla="*/ 245 w 454"/>
                <a:gd name="T17" fmla="*/ 38 h 243"/>
                <a:gd name="T18" fmla="*/ 212 w 454"/>
                <a:gd name="T19" fmla="*/ 37 h 243"/>
                <a:gd name="T20" fmla="*/ 186 w 454"/>
                <a:gd name="T21" fmla="*/ 54 h 243"/>
                <a:gd name="T22" fmla="*/ 172 w 454"/>
                <a:gd name="T23" fmla="*/ 77 h 243"/>
                <a:gd name="T24" fmla="*/ 162 w 454"/>
                <a:gd name="T25" fmla="*/ 83 h 243"/>
                <a:gd name="T26" fmla="*/ 58 w 454"/>
                <a:gd name="T27" fmla="*/ 83 h 243"/>
                <a:gd name="T28" fmla="*/ 35 w 454"/>
                <a:gd name="T29" fmla="*/ 106 h 243"/>
                <a:gd name="T30" fmla="*/ 35 w 454"/>
                <a:gd name="T31" fmla="*/ 234 h 243"/>
                <a:gd name="T32" fmla="*/ 35 w 454"/>
                <a:gd name="T33" fmla="*/ 243 h 243"/>
                <a:gd name="T34" fmla="*/ 0 w 454"/>
                <a:gd name="T35" fmla="*/ 243 h 243"/>
                <a:gd name="T36" fmla="*/ 0 w 454"/>
                <a:gd name="T37" fmla="*/ 234 h 243"/>
                <a:gd name="T38" fmla="*/ 0 w 454"/>
                <a:gd name="T39" fmla="*/ 104 h 243"/>
                <a:gd name="T40" fmla="*/ 56 w 454"/>
                <a:gd name="T41" fmla="*/ 48 h 243"/>
                <a:gd name="T42" fmla="*/ 141 w 454"/>
                <a:gd name="T43" fmla="*/ 48 h 243"/>
                <a:gd name="T44" fmla="*/ 152 w 454"/>
                <a:gd name="T45" fmla="*/ 42 h 243"/>
                <a:gd name="T46" fmla="*/ 152 w 454"/>
                <a:gd name="T47" fmla="*/ 41 h 243"/>
                <a:gd name="T48" fmla="*/ 222 w 454"/>
                <a:gd name="T49" fmla="*/ 1 h 243"/>
                <a:gd name="T50" fmla="*/ 250 w 454"/>
                <a:gd name="T51" fmla="*/ 2 h 243"/>
                <a:gd name="T52" fmla="*/ 294 w 454"/>
                <a:gd name="T53" fmla="*/ 31 h 243"/>
                <a:gd name="T54" fmla="*/ 327 w 454"/>
                <a:gd name="T55" fmla="*/ 48 h 243"/>
                <a:gd name="T56" fmla="*/ 398 w 454"/>
                <a:gd name="T57" fmla="*/ 48 h 243"/>
                <a:gd name="T58" fmla="*/ 453 w 454"/>
                <a:gd name="T59" fmla="*/ 104 h 243"/>
                <a:gd name="T60" fmla="*/ 453 w 454"/>
                <a:gd name="T6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54" h="243">
                  <a:moveTo>
                    <a:pt x="453" y="243"/>
                  </a:moveTo>
                  <a:cubicBezTo>
                    <a:pt x="442" y="243"/>
                    <a:pt x="431" y="243"/>
                    <a:pt x="418" y="243"/>
                  </a:cubicBezTo>
                  <a:cubicBezTo>
                    <a:pt x="418" y="240"/>
                    <a:pt x="418" y="237"/>
                    <a:pt x="418" y="234"/>
                  </a:cubicBezTo>
                  <a:cubicBezTo>
                    <a:pt x="418" y="191"/>
                    <a:pt x="418" y="148"/>
                    <a:pt x="418" y="105"/>
                  </a:cubicBezTo>
                  <a:cubicBezTo>
                    <a:pt x="418" y="90"/>
                    <a:pt x="412" y="83"/>
                    <a:pt x="396" y="83"/>
                  </a:cubicBezTo>
                  <a:cubicBezTo>
                    <a:pt x="361" y="83"/>
                    <a:pt x="327" y="83"/>
                    <a:pt x="292" y="83"/>
                  </a:cubicBezTo>
                  <a:cubicBezTo>
                    <a:pt x="287" y="83"/>
                    <a:pt x="284" y="82"/>
                    <a:pt x="281" y="77"/>
                  </a:cubicBezTo>
                  <a:cubicBezTo>
                    <a:pt x="276" y="68"/>
                    <a:pt x="271" y="59"/>
                    <a:pt x="265" y="50"/>
                  </a:cubicBezTo>
                  <a:cubicBezTo>
                    <a:pt x="261" y="43"/>
                    <a:pt x="254" y="38"/>
                    <a:pt x="245" y="38"/>
                  </a:cubicBezTo>
                  <a:cubicBezTo>
                    <a:pt x="234" y="37"/>
                    <a:pt x="223" y="37"/>
                    <a:pt x="212" y="37"/>
                  </a:cubicBezTo>
                  <a:cubicBezTo>
                    <a:pt x="201" y="38"/>
                    <a:pt x="192" y="43"/>
                    <a:pt x="186" y="54"/>
                  </a:cubicBezTo>
                  <a:cubicBezTo>
                    <a:pt x="181" y="62"/>
                    <a:pt x="177" y="69"/>
                    <a:pt x="172" y="77"/>
                  </a:cubicBezTo>
                  <a:cubicBezTo>
                    <a:pt x="170" y="81"/>
                    <a:pt x="167" y="83"/>
                    <a:pt x="162" y="83"/>
                  </a:cubicBezTo>
                  <a:cubicBezTo>
                    <a:pt x="128" y="83"/>
                    <a:pt x="93" y="83"/>
                    <a:pt x="58" y="83"/>
                  </a:cubicBezTo>
                  <a:cubicBezTo>
                    <a:pt x="42" y="83"/>
                    <a:pt x="35" y="89"/>
                    <a:pt x="35" y="106"/>
                  </a:cubicBezTo>
                  <a:cubicBezTo>
                    <a:pt x="35" y="149"/>
                    <a:pt x="35" y="191"/>
                    <a:pt x="35" y="234"/>
                  </a:cubicBezTo>
                  <a:cubicBezTo>
                    <a:pt x="35" y="237"/>
                    <a:pt x="35" y="240"/>
                    <a:pt x="35" y="243"/>
                  </a:cubicBezTo>
                  <a:cubicBezTo>
                    <a:pt x="23" y="243"/>
                    <a:pt x="12" y="243"/>
                    <a:pt x="0" y="243"/>
                  </a:cubicBezTo>
                  <a:cubicBezTo>
                    <a:pt x="0" y="240"/>
                    <a:pt x="0" y="237"/>
                    <a:pt x="0" y="234"/>
                  </a:cubicBezTo>
                  <a:cubicBezTo>
                    <a:pt x="0" y="191"/>
                    <a:pt x="0" y="148"/>
                    <a:pt x="0" y="104"/>
                  </a:cubicBezTo>
                  <a:cubicBezTo>
                    <a:pt x="0" y="71"/>
                    <a:pt x="22" y="48"/>
                    <a:pt x="56" y="48"/>
                  </a:cubicBezTo>
                  <a:cubicBezTo>
                    <a:pt x="84" y="48"/>
                    <a:pt x="113" y="48"/>
                    <a:pt x="141" y="48"/>
                  </a:cubicBezTo>
                  <a:cubicBezTo>
                    <a:pt x="146" y="48"/>
                    <a:pt x="150" y="47"/>
                    <a:pt x="152" y="42"/>
                  </a:cubicBezTo>
                  <a:cubicBezTo>
                    <a:pt x="152" y="42"/>
                    <a:pt x="152" y="42"/>
                    <a:pt x="152" y="41"/>
                  </a:cubicBezTo>
                  <a:cubicBezTo>
                    <a:pt x="166" y="11"/>
                    <a:pt x="190" y="0"/>
                    <a:pt x="222" y="1"/>
                  </a:cubicBezTo>
                  <a:cubicBezTo>
                    <a:pt x="231" y="2"/>
                    <a:pt x="241" y="2"/>
                    <a:pt x="250" y="2"/>
                  </a:cubicBezTo>
                  <a:cubicBezTo>
                    <a:pt x="270" y="4"/>
                    <a:pt x="286" y="13"/>
                    <a:pt x="294" y="31"/>
                  </a:cubicBezTo>
                  <a:cubicBezTo>
                    <a:pt x="302" y="46"/>
                    <a:pt x="312" y="49"/>
                    <a:pt x="327" y="48"/>
                  </a:cubicBezTo>
                  <a:cubicBezTo>
                    <a:pt x="351" y="47"/>
                    <a:pt x="374" y="48"/>
                    <a:pt x="398" y="48"/>
                  </a:cubicBezTo>
                  <a:cubicBezTo>
                    <a:pt x="431" y="48"/>
                    <a:pt x="453" y="70"/>
                    <a:pt x="453" y="104"/>
                  </a:cubicBezTo>
                  <a:cubicBezTo>
                    <a:pt x="454" y="150"/>
                    <a:pt x="453" y="196"/>
                    <a:pt x="453" y="24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C0C210C2-167E-44D4-A02B-6D1AB3786748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450" y="1417638"/>
              <a:ext cx="915988" cy="568325"/>
            </a:xfrm>
            <a:custGeom>
              <a:avLst/>
              <a:gdLst>
                <a:gd name="T0" fmla="*/ 202 w 242"/>
                <a:gd name="T1" fmla="*/ 149 h 149"/>
                <a:gd name="T2" fmla="*/ 166 w 242"/>
                <a:gd name="T3" fmla="*/ 57 h 149"/>
                <a:gd name="T4" fmla="*/ 79 w 242"/>
                <a:gd name="T5" fmla="*/ 60 h 149"/>
                <a:gd name="T6" fmla="*/ 47 w 242"/>
                <a:gd name="T7" fmla="*/ 149 h 149"/>
                <a:gd name="T8" fmla="*/ 15 w 242"/>
                <a:gd name="T9" fmla="*/ 149 h 149"/>
                <a:gd name="T10" fmla="*/ 11 w 242"/>
                <a:gd name="T11" fmla="*/ 144 h 149"/>
                <a:gd name="T12" fmla="*/ 106 w 242"/>
                <a:gd name="T13" fmla="*/ 12 h 149"/>
                <a:gd name="T14" fmla="*/ 240 w 242"/>
                <a:gd name="T15" fmla="*/ 128 h 149"/>
                <a:gd name="T16" fmla="*/ 219 w 242"/>
                <a:gd name="T17" fmla="*/ 149 h 149"/>
                <a:gd name="T18" fmla="*/ 202 w 242"/>
                <a:gd name="T1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" h="149">
                  <a:moveTo>
                    <a:pt x="202" y="149"/>
                  </a:moveTo>
                  <a:cubicBezTo>
                    <a:pt x="211" y="110"/>
                    <a:pt x="200" y="78"/>
                    <a:pt x="166" y="57"/>
                  </a:cubicBezTo>
                  <a:cubicBezTo>
                    <a:pt x="137" y="39"/>
                    <a:pt x="107" y="40"/>
                    <a:pt x="79" y="60"/>
                  </a:cubicBezTo>
                  <a:cubicBezTo>
                    <a:pt x="48" y="81"/>
                    <a:pt x="39" y="112"/>
                    <a:pt x="47" y="149"/>
                  </a:cubicBezTo>
                  <a:cubicBezTo>
                    <a:pt x="36" y="149"/>
                    <a:pt x="25" y="149"/>
                    <a:pt x="15" y="149"/>
                  </a:cubicBezTo>
                  <a:cubicBezTo>
                    <a:pt x="13" y="149"/>
                    <a:pt x="11" y="146"/>
                    <a:pt x="11" y="144"/>
                  </a:cubicBezTo>
                  <a:cubicBezTo>
                    <a:pt x="0" y="82"/>
                    <a:pt x="43" y="22"/>
                    <a:pt x="106" y="12"/>
                  </a:cubicBezTo>
                  <a:cubicBezTo>
                    <a:pt x="177" y="0"/>
                    <a:pt x="242" y="55"/>
                    <a:pt x="240" y="128"/>
                  </a:cubicBezTo>
                  <a:cubicBezTo>
                    <a:pt x="240" y="149"/>
                    <a:pt x="240" y="149"/>
                    <a:pt x="219" y="149"/>
                  </a:cubicBezTo>
                  <a:cubicBezTo>
                    <a:pt x="214" y="149"/>
                    <a:pt x="208" y="149"/>
                    <a:pt x="202" y="14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5099EE4E-FF4E-49C6-ACC6-02940E2F1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4838" y="1423988"/>
              <a:ext cx="141288" cy="141288"/>
            </a:xfrm>
            <a:custGeom>
              <a:avLst/>
              <a:gdLst>
                <a:gd name="T0" fmla="*/ 18 w 37"/>
                <a:gd name="T1" fmla="*/ 0 h 37"/>
                <a:gd name="T2" fmla="*/ 37 w 37"/>
                <a:gd name="T3" fmla="*/ 18 h 37"/>
                <a:gd name="T4" fmla="*/ 18 w 37"/>
                <a:gd name="T5" fmla="*/ 37 h 37"/>
                <a:gd name="T6" fmla="*/ 0 w 37"/>
                <a:gd name="T7" fmla="*/ 18 h 37"/>
                <a:gd name="T8" fmla="*/ 18 w 37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18" y="0"/>
                  </a:moveTo>
                  <a:cubicBezTo>
                    <a:pt x="28" y="0"/>
                    <a:pt x="37" y="8"/>
                    <a:pt x="37" y="18"/>
                  </a:cubicBezTo>
                  <a:cubicBezTo>
                    <a:pt x="37" y="28"/>
                    <a:pt x="29" y="37"/>
                    <a:pt x="18" y="37"/>
                  </a:cubicBezTo>
                  <a:cubicBezTo>
                    <a:pt x="8" y="37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65" name="Grupo 64">
            <a:extLst>
              <a:ext uri="{FF2B5EF4-FFF2-40B4-BE49-F238E27FC236}">
                <a16:creationId xmlns:a16="http://schemas.microsoft.com/office/drawing/2014/main" id="{2E5CE35E-3E20-4CF0-81F0-775D12DF532B}"/>
              </a:ext>
            </a:extLst>
          </p:cNvPr>
          <p:cNvGrpSpPr/>
          <p:nvPr/>
        </p:nvGrpSpPr>
        <p:grpSpPr>
          <a:xfrm>
            <a:off x="733385" y="3662410"/>
            <a:ext cx="1717675" cy="927100"/>
            <a:chOff x="6770688" y="1058863"/>
            <a:chExt cx="1717675" cy="927100"/>
          </a:xfrm>
        </p:grpSpPr>
        <p:sp>
          <p:nvSpPr>
            <p:cNvPr id="66" name="Freeform 5">
              <a:extLst>
                <a:ext uri="{FF2B5EF4-FFF2-40B4-BE49-F238E27FC236}">
                  <a16:creationId xmlns:a16="http://schemas.microsoft.com/office/drawing/2014/main" id="{9A7F917A-3D06-4F5A-8826-9BE87C1EA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688" y="1058863"/>
              <a:ext cx="1717675" cy="927100"/>
            </a:xfrm>
            <a:custGeom>
              <a:avLst/>
              <a:gdLst>
                <a:gd name="T0" fmla="*/ 453 w 454"/>
                <a:gd name="T1" fmla="*/ 243 h 243"/>
                <a:gd name="T2" fmla="*/ 418 w 454"/>
                <a:gd name="T3" fmla="*/ 243 h 243"/>
                <a:gd name="T4" fmla="*/ 418 w 454"/>
                <a:gd name="T5" fmla="*/ 234 h 243"/>
                <a:gd name="T6" fmla="*/ 418 w 454"/>
                <a:gd name="T7" fmla="*/ 105 h 243"/>
                <a:gd name="T8" fmla="*/ 396 w 454"/>
                <a:gd name="T9" fmla="*/ 83 h 243"/>
                <a:gd name="T10" fmla="*/ 292 w 454"/>
                <a:gd name="T11" fmla="*/ 83 h 243"/>
                <a:gd name="T12" fmla="*/ 281 w 454"/>
                <a:gd name="T13" fmla="*/ 77 h 243"/>
                <a:gd name="T14" fmla="*/ 265 w 454"/>
                <a:gd name="T15" fmla="*/ 50 h 243"/>
                <a:gd name="T16" fmla="*/ 245 w 454"/>
                <a:gd name="T17" fmla="*/ 38 h 243"/>
                <a:gd name="T18" fmla="*/ 212 w 454"/>
                <a:gd name="T19" fmla="*/ 37 h 243"/>
                <a:gd name="T20" fmla="*/ 186 w 454"/>
                <a:gd name="T21" fmla="*/ 54 h 243"/>
                <a:gd name="T22" fmla="*/ 172 w 454"/>
                <a:gd name="T23" fmla="*/ 77 h 243"/>
                <a:gd name="T24" fmla="*/ 162 w 454"/>
                <a:gd name="T25" fmla="*/ 83 h 243"/>
                <a:gd name="T26" fmla="*/ 58 w 454"/>
                <a:gd name="T27" fmla="*/ 83 h 243"/>
                <a:gd name="T28" fmla="*/ 35 w 454"/>
                <a:gd name="T29" fmla="*/ 106 h 243"/>
                <a:gd name="T30" fmla="*/ 35 w 454"/>
                <a:gd name="T31" fmla="*/ 234 h 243"/>
                <a:gd name="T32" fmla="*/ 35 w 454"/>
                <a:gd name="T33" fmla="*/ 243 h 243"/>
                <a:gd name="T34" fmla="*/ 0 w 454"/>
                <a:gd name="T35" fmla="*/ 243 h 243"/>
                <a:gd name="T36" fmla="*/ 0 w 454"/>
                <a:gd name="T37" fmla="*/ 234 h 243"/>
                <a:gd name="T38" fmla="*/ 0 w 454"/>
                <a:gd name="T39" fmla="*/ 104 h 243"/>
                <a:gd name="T40" fmla="*/ 56 w 454"/>
                <a:gd name="T41" fmla="*/ 48 h 243"/>
                <a:gd name="T42" fmla="*/ 141 w 454"/>
                <a:gd name="T43" fmla="*/ 48 h 243"/>
                <a:gd name="T44" fmla="*/ 152 w 454"/>
                <a:gd name="T45" fmla="*/ 42 h 243"/>
                <a:gd name="T46" fmla="*/ 152 w 454"/>
                <a:gd name="T47" fmla="*/ 41 h 243"/>
                <a:gd name="T48" fmla="*/ 222 w 454"/>
                <a:gd name="T49" fmla="*/ 1 h 243"/>
                <a:gd name="T50" fmla="*/ 250 w 454"/>
                <a:gd name="T51" fmla="*/ 2 h 243"/>
                <a:gd name="T52" fmla="*/ 294 w 454"/>
                <a:gd name="T53" fmla="*/ 31 h 243"/>
                <a:gd name="T54" fmla="*/ 327 w 454"/>
                <a:gd name="T55" fmla="*/ 48 h 243"/>
                <a:gd name="T56" fmla="*/ 398 w 454"/>
                <a:gd name="T57" fmla="*/ 48 h 243"/>
                <a:gd name="T58" fmla="*/ 453 w 454"/>
                <a:gd name="T59" fmla="*/ 104 h 243"/>
                <a:gd name="T60" fmla="*/ 453 w 454"/>
                <a:gd name="T6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54" h="243">
                  <a:moveTo>
                    <a:pt x="453" y="243"/>
                  </a:moveTo>
                  <a:cubicBezTo>
                    <a:pt x="442" y="243"/>
                    <a:pt x="431" y="243"/>
                    <a:pt x="418" y="243"/>
                  </a:cubicBezTo>
                  <a:cubicBezTo>
                    <a:pt x="418" y="240"/>
                    <a:pt x="418" y="237"/>
                    <a:pt x="418" y="234"/>
                  </a:cubicBezTo>
                  <a:cubicBezTo>
                    <a:pt x="418" y="191"/>
                    <a:pt x="418" y="148"/>
                    <a:pt x="418" y="105"/>
                  </a:cubicBezTo>
                  <a:cubicBezTo>
                    <a:pt x="418" y="90"/>
                    <a:pt x="412" y="83"/>
                    <a:pt x="396" y="83"/>
                  </a:cubicBezTo>
                  <a:cubicBezTo>
                    <a:pt x="361" y="83"/>
                    <a:pt x="327" y="83"/>
                    <a:pt x="292" y="83"/>
                  </a:cubicBezTo>
                  <a:cubicBezTo>
                    <a:pt x="287" y="83"/>
                    <a:pt x="284" y="82"/>
                    <a:pt x="281" y="77"/>
                  </a:cubicBezTo>
                  <a:cubicBezTo>
                    <a:pt x="276" y="68"/>
                    <a:pt x="271" y="59"/>
                    <a:pt x="265" y="50"/>
                  </a:cubicBezTo>
                  <a:cubicBezTo>
                    <a:pt x="261" y="43"/>
                    <a:pt x="254" y="38"/>
                    <a:pt x="245" y="38"/>
                  </a:cubicBezTo>
                  <a:cubicBezTo>
                    <a:pt x="234" y="37"/>
                    <a:pt x="223" y="37"/>
                    <a:pt x="212" y="37"/>
                  </a:cubicBezTo>
                  <a:cubicBezTo>
                    <a:pt x="201" y="38"/>
                    <a:pt x="192" y="43"/>
                    <a:pt x="186" y="54"/>
                  </a:cubicBezTo>
                  <a:cubicBezTo>
                    <a:pt x="181" y="62"/>
                    <a:pt x="177" y="69"/>
                    <a:pt x="172" y="77"/>
                  </a:cubicBezTo>
                  <a:cubicBezTo>
                    <a:pt x="170" y="81"/>
                    <a:pt x="167" y="83"/>
                    <a:pt x="162" y="83"/>
                  </a:cubicBezTo>
                  <a:cubicBezTo>
                    <a:pt x="128" y="83"/>
                    <a:pt x="93" y="83"/>
                    <a:pt x="58" y="83"/>
                  </a:cubicBezTo>
                  <a:cubicBezTo>
                    <a:pt x="42" y="83"/>
                    <a:pt x="35" y="89"/>
                    <a:pt x="35" y="106"/>
                  </a:cubicBezTo>
                  <a:cubicBezTo>
                    <a:pt x="35" y="149"/>
                    <a:pt x="35" y="191"/>
                    <a:pt x="35" y="234"/>
                  </a:cubicBezTo>
                  <a:cubicBezTo>
                    <a:pt x="35" y="237"/>
                    <a:pt x="35" y="240"/>
                    <a:pt x="35" y="243"/>
                  </a:cubicBezTo>
                  <a:cubicBezTo>
                    <a:pt x="23" y="243"/>
                    <a:pt x="12" y="243"/>
                    <a:pt x="0" y="243"/>
                  </a:cubicBezTo>
                  <a:cubicBezTo>
                    <a:pt x="0" y="240"/>
                    <a:pt x="0" y="237"/>
                    <a:pt x="0" y="234"/>
                  </a:cubicBezTo>
                  <a:cubicBezTo>
                    <a:pt x="0" y="191"/>
                    <a:pt x="0" y="148"/>
                    <a:pt x="0" y="104"/>
                  </a:cubicBezTo>
                  <a:cubicBezTo>
                    <a:pt x="0" y="71"/>
                    <a:pt x="22" y="48"/>
                    <a:pt x="56" y="48"/>
                  </a:cubicBezTo>
                  <a:cubicBezTo>
                    <a:pt x="84" y="48"/>
                    <a:pt x="113" y="48"/>
                    <a:pt x="141" y="48"/>
                  </a:cubicBezTo>
                  <a:cubicBezTo>
                    <a:pt x="146" y="48"/>
                    <a:pt x="150" y="47"/>
                    <a:pt x="152" y="42"/>
                  </a:cubicBezTo>
                  <a:cubicBezTo>
                    <a:pt x="152" y="42"/>
                    <a:pt x="152" y="42"/>
                    <a:pt x="152" y="41"/>
                  </a:cubicBezTo>
                  <a:cubicBezTo>
                    <a:pt x="166" y="11"/>
                    <a:pt x="190" y="0"/>
                    <a:pt x="222" y="1"/>
                  </a:cubicBezTo>
                  <a:cubicBezTo>
                    <a:pt x="231" y="2"/>
                    <a:pt x="241" y="2"/>
                    <a:pt x="250" y="2"/>
                  </a:cubicBezTo>
                  <a:cubicBezTo>
                    <a:pt x="270" y="4"/>
                    <a:pt x="286" y="13"/>
                    <a:pt x="294" y="31"/>
                  </a:cubicBezTo>
                  <a:cubicBezTo>
                    <a:pt x="302" y="46"/>
                    <a:pt x="312" y="49"/>
                    <a:pt x="327" y="48"/>
                  </a:cubicBezTo>
                  <a:cubicBezTo>
                    <a:pt x="351" y="47"/>
                    <a:pt x="374" y="48"/>
                    <a:pt x="398" y="48"/>
                  </a:cubicBezTo>
                  <a:cubicBezTo>
                    <a:pt x="431" y="48"/>
                    <a:pt x="453" y="70"/>
                    <a:pt x="453" y="104"/>
                  </a:cubicBezTo>
                  <a:cubicBezTo>
                    <a:pt x="454" y="150"/>
                    <a:pt x="453" y="196"/>
                    <a:pt x="453" y="243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7" name="Freeform 6">
              <a:extLst>
                <a:ext uri="{FF2B5EF4-FFF2-40B4-BE49-F238E27FC236}">
                  <a16:creationId xmlns:a16="http://schemas.microsoft.com/office/drawing/2014/main" id="{A1B574DF-58E5-461A-A345-C5E3FD5B955E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6450" y="1417638"/>
              <a:ext cx="915988" cy="568325"/>
            </a:xfrm>
            <a:custGeom>
              <a:avLst/>
              <a:gdLst>
                <a:gd name="T0" fmla="*/ 202 w 242"/>
                <a:gd name="T1" fmla="*/ 149 h 149"/>
                <a:gd name="T2" fmla="*/ 166 w 242"/>
                <a:gd name="T3" fmla="*/ 57 h 149"/>
                <a:gd name="T4" fmla="*/ 79 w 242"/>
                <a:gd name="T5" fmla="*/ 60 h 149"/>
                <a:gd name="T6" fmla="*/ 47 w 242"/>
                <a:gd name="T7" fmla="*/ 149 h 149"/>
                <a:gd name="T8" fmla="*/ 15 w 242"/>
                <a:gd name="T9" fmla="*/ 149 h 149"/>
                <a:gd name="T10" fmla="*/ 11 w 242"/>
                <a:gd name="T11" fmla="*/ 144 h 149"/>
                <a:gd name="T12" fmla="*/ 106 w 242"/>
                <a:gd name="T13" fmla="*/ 12 h 149"/>
                <a:gd name="T14" fmla="*/ 240 w 242"/>
                <a:gd name="T15" fmla="*/ 128 h 149"/>
                <a:gd name="T16" fmla="*/ 219 w 242"/>
                <a:gd name="T17" fmla="*/ 149 h 149"/>
                <a:gd name="T18" fmla="*/ 202 w 242"/>
                <a:gd name="T1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" h="149">
                  <a:moveTo>
                    <a:pt x="202" y="149"/>
                  </a:moveTo>
                  <a:cubicBezTo>
                    <a:pt x="211" y="110"/>
                    <a:pt x="200" y="78"/>
                    <a:pt x="166" y="57"/>
                  </a:cubicBezTo>
                  <a:cubicBezTo>
                    <a:pt x="137" y="39"/>
                    <a:pt x="107" y="40"/>
                    <a:pt x="79" y="60"/>
                  </a:cubicBezTo>
                  <a:cubicBezTo>
                    <a:pt x="48" y="81"/>
                    <a:pt x="39" y="112"/>
                    <a:pt x="47" y="149"/>
                  </a:cubicBezTo>
                  <a:cubicBezTo>
                    <a:pt x="36" y="149"/>
                    <a:pt x="25" y="149"/>
                    <a:pt x="15" y="149"/>
                  </a:cubicBezTo>
                  <a:cubicBezTo>
                    <a:pt x="13" y="149"/>
                    <a:pt x="11" y="146"/>
                    <a:pt x="11" y="144"/>
                  </a:cubicBezTo>
                  <a:cubicBezTo>
                    <a:pt x="0" y="82"/>
                    <a:pt x="43" y="22"/>
                    <a:pt x="106" y="12"/>
                  </a:cubicBezTo>
                  <a:cubicBezTo>
                    <a:pt x="177" y="0"/>
                    <a:pt x="242" y="55"/>
                    <a:pt x="240" y="128"/>
                  </a:cubicBezTo>
                  <a:cubicBezTo>
                    <a:pt x="240" y="149"/>
                    <a:pt x="240" y="149"/>
                    <a:pt x="219" y="149"/>
                  </a:cubicBezTo>
                  <a:cubicBezTo>
                    <a:pt x="214" y="149"/>
                    <a:pt x="208" y="149"/>
                    <a:pt x="202" y="14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8" name="Freeform 7">
              <a:extLst>
                <a:ext uri="{FF2B5EF4-FFF2-40B4-BE49-F238E27FC236}">
                  <a16:creationId xmlns:a16="http://schemas.microsoft.com/office/drawing/2014/main" id="{8DEDDB4A-1FDE-4A4F-B96B-8B38DC174BCB}"/>
                </a:ext>
              </a:extLst>
            </p:cNvPr>
            <p:cNvSpPr>
              <a:spLocks/>
            </p:cNvSpPr>
            <p:nvPr/>
          </p:nvSpPr>
          <p:spPr bwMode="auto">
            <a:xfrm>
              <a:off x="6954838" y="1423988"/>
              <a:ext cx="141288" cy="141288"/>
            </a:xfrm>
            <a:custGeom>
              <a:avLst/>
              <a:gdLst>
                <a:gd name="T0" fmla="*/ 18 w 37"/>
                <a:gd name="T1" fmla="*/ 0 h 37"/>
                <a:gd name="T2" fmla="*/ 37 w 37"/>
                <a:gd name="T3" fmla="*/ 18 h 37"/>
                <a:gd name="T4" fmla="*/ 18 w 37"/>
                <a:gd name="T5" fmla="*/ 37 h 37"/>
                <a:gd name="T6" fmla="*/ 0 w 37"/>
                <a:gd name="T7" fmla="*/ 18 h 37"/>
                <a:gd name="T8" fmla="*/ 18 w 37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18" y="0"/>
                  </a:moveTo>
                  <a:cubicBezTo>
                    <a:pt x="28" y="0"/>
                    <a:pt x="37" y="8"/>
                    <a:pt x="37" y="18"/>
                  </a:cubicBezTo>
                  <a:cubicBezTo>
                    <a:pt x="37" y="28"/>
                    <a:pt x="29" y="37"/>
                    <a:pt x="18" y="37"/>
                  </a:cubicBezTo>
                  <a:cubicBezTo>
                    <a:pt x="8" y="37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71" name="Rectángulo 70">
            <a:extLst>
              <a:ext uri="{FF2B5EF4-FFF2-40B4-BE49-F238E27FC236}">
                <a16:creationId xmlns:a16="http://schemas.microsoft.com/office/drawing/2014/main" id="{33827B35-FE59-4DCF-8CDE-DB2884DB035F}"/>
              </a:ext>
            </a:extLst>
          </p:cNvPr>
          <p:cNvSpPr/>
          <p:nvPr/>
        </p:nvSpPr>
        <p:spPr>
          <a:xfrm>
            <a:off x="586134" y="878973"/>
            <a:ext cx="8073201" cy="111948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72" name="Grupo 71">
            <a:extLst>
              <a:ext uri="{FF2B5EF4-FFF2-40B4-BE49-F238E27FC236}">
                <a16:creationId xmlns:a16="http://schemas.microsoft.com/office/drawing/2014/main" id="{A2FD6AFE-0086-4E00-9FAC-2C76D20929BD}"/>
              </a:ext>
            </a:extLst>
          </p:cNvPr>
          <p:cNvGrpSpPr/>
          <p:nvPr/>
        </p:nvGrpSpPr>
        <p:grpSpPr>
          <a:xfrm>
            <a:off x="7675491" y="290046"/>
            <a:ext cx="983824" cy="688843"/>
            <a:chOff x="7378700" y="1200150"/>
            <a:chExt cx="947738" cy="663576"/>
          </a:xfrm>
          <a:solidFill>
            <a:srgbClr val="9B9B9B"/>
          </a:solidFill>
        </p:grpSpPr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09738EB9-18E2-4FE4-AC85-4523CB61D86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8700" y="1200150"/>
              <a:ext cx="947738" cy="663576"/>
            </a:xfrm>
            <a:custGeom>
              <a:avLst/>
              <a:gdLst>
                <a:gd name="T0" fmla="*/ 202 w 405"/>
                <a:gd name="T1" fmla="*/ 282 h 283"/>
                <a:gd name="T2" fmla="*/ 52 w 405"/>
                <a:gd name="T3" fmla="*/ 282 h 283"/>
                <a:gd name="T4" fmla="*/ 0 w 405"/>
                <a:gd name="T5" fmla="*/ 230 h 283"/>
                <a:gd name="T6" fmla="*/ 1 w 405"/>
                <a:gd name="T7" fmla="*/ 82 h 283"/>
                <a:gd name="T8" fmla="*/ 26 w 405"/>
                <a:gd name="T9" fmla="*/ 38 h 283"/>
                <a:gd name="T10" fmla="*/ 51 w 405"/>
                <a:gd name="T11" fmla="*/ 33 h 283"/>
                <a:gd name="T12" fmla="*/ 105 w 405"/>
                <a:gd name="T13" fmla="*/ 33 h 283"/>
                <a:gd name="T14" fmla="*/ 114 w 405"/>
                <a:gd name="T15" fmla="*/ 27 h 283"/>
                <a:gd name="T16" fmla="*/ 152 w 405"/>
                <a:gd name="T17" fmla="*/ 0 h 283"/>
                <a:gd name="T18" fmla="*/ 253 w 405"/>
                <a:gd name="T19" fmla="*/ 0 h 283"/>
                <a:gd name="T20" fmla="*/ 292 w 405"/>
                <a:gd name="T21" fmla="*/ 26 h 283"/>
                <a:gd name="T22" fmla="*/ 302 w 405"/>
                <a:gd name="T23" fmla="*/ 33 h 283"/>
                <a:gd name="T24" fmla="*/ 355 w 405"/>
                <a:gd name="T25" fmla="*/ 33 h 283"/>
                <a:gd name="T26" fmla="*/ 405 w 405"/>
                <a:gd name="T27" fmla="*/ 82 h 283"/>
                <a:gd name="T28" fmla="*/ 405 w 405"/>
                <a:gd name="T29" fmla="*/ 233 h 283"/>
                <a:gd name="T30" fmla="*/ 355 w 405"/>
                <a:gd name="T31" fmla="*/ 282 h 283"/>
                <a:gd name="T32" fmla="*/ 202 w 405"/>
                <a:gd name="T33" fmla="*/ 282 h 283"/>
                <a:gd name="T34" fmla="*/ 130 w 405"/>
                <a:gd name="T35" fmla="*/ 52 h 283"/>
                <a:gd name="T36" fmla="*/ 121 w 405"/>
                <a:gd name="T37" fmla="*/ 52 h 283"/>
                <a:gd name="T38" fmla="*/ 48 w 405"/>
                <a:gd name="T39" fmla="*/ 52 h 283"/>
                <a:gd name="T40" fmla="*/ 20 w 405"/>
                <a:gd name="T41" fmla="*/ 79 h 283"/>
                <a:gd name="T42" fmla="*/ 20 w 405"/>
                <a:gd name="T43" fmla="*/ 236 h 283"/>
                <a:gd name="T44" fmla="*/ 44 w 405"/>
                <a:gd name="T45" fmla="*/ 262 h 283"/>
                <a:gd name="T46" fmla="*/ 57 w 405"/>
                <a:gd name="T47" fmla="*/ 263 h 283"/>
                <a:gd name="T48" fmla="*/ 351 w 405"/>
                <a:gd name="T49" fmla="*/ 263 h 283"/>
                <a:gd name="T50" fmla="*/ 361 w 405"/>
                <a:gd name="T51" fmla="*/ 262 h 283"/>
                <a:gd name="T52" fmla="*/ 386 w 405"/>
                <a:gd name="T53" fmla="*/ 235 h 283"/>
                <a:gd name="T54" fmla="*/ 386 w 405"/>
                <a:gd name="T55" fmla="*/ 81 h 283"/>
                <a:gd name="T56" fmla="*/ 357 w 405"/>
                <a:gd name="T57" fmla="*/ 52 h 283"/>
                <a:gd name="T58" fmla="*/ 285 w 405"/>
                <a:gd name="T59" fmla="*/ 52 h 283"/>
                <a:gd name="T60" fmla="*/ 276 w 405"/>
                <a:gd name="T61" fmla="*/ 52 h 283"/>
                <a:gd name="T62" fmla="*/ 276 w 405"/>
                <a:gd name="T63" fmla="*/ 45 h 283"/>
                <a:gd name="T64" fmla="*/ 250 w 405"/>
                <a:gd name="T65" fmla="*/ 20 h 283"/>
                <a:gd name="T66" fmla="*/ 154 w 405"/>
                <a:gd name="T67" fmla="*/ 20 h 283"/>
                <a:gd name="T68" fmla="*/ 130 w 405"/>
                <a:gd name="T69" fmla="*/ 43 h 283"/>
                <a:gd name="T70" fmla="*/ 130 w 405"/>
                <a:gd name="T71" fmla="*/ 5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5" h="283">
                  <a:moveTo>
                    <a:pt x="202" y="282"/>
                  </a:moveTo>
                  <a:cubicBezTo>
                    <a:pt x="152" y="282"/>
                    <a:pt x="102" y="281"/>
                    <a:pt x="52" y="282"/>
                  </a:cubicBezTo>
                  <a:cubicBezTo>
                    <a:pt x="23" y="283"/>
                    <a:pt x="0" y="262"/>
                    <a:pt x="0" y="230"/>
                  </a:cubicBezTo>
                  <a:cubicBezTo>
                    <a:pt x="1" y="181"/>
                    <a:pt x="1" y="132"/>
                    <a:pt x="1" y="82"/>
                  </a:cubicBezTo>
                  <a:cubicBezTo>
                    <a:pt x="1" y="63"/>
                    <a:pt x="8" y="47"/>
                    <a:pt x="26" y="38"/>
                  </a:cubicBezTo>
                  <a:cubicBezTo>
                    <a:pt x="33" y="35"/>
                    <a:pt x="42" y="33"/>
                    <a:pt x="51" y="33"/>
                  </a:cubicBezTo>
                  <a:cubicBezTo>
                    <a:pt x="69" y="32"/>
                    <a:pt x="87" y="33"/>
                    <a:pt x="105" y="33"/>
                  </a:cubicBezTo>
                  <a:cubicBezTo>
                    <a:pt x="110" y="33"/>
                    <a:pt x="112" y="31"/>
                    <a:pt x="114" y="27"/>
                  </a:cubicBezTo>
                  <a:cubicBezTo>
                    <a:pt x="121" y="10"/>
                    <a:pt x="134" y="0"/>
                    <a:pt x="152" y="0"/>
                  </a:cubicBezTo>
                  <a:cubicBezTo>
                    <a:pt x="186" y="0"/>
                    <a:pt x="219" y="0"/>
                    <a:pt x="253" y="0"/>
                  </a:cubicBezTo>
                  <a:cubicBezTo>
                    <a:pt x="271" y="0"/>
                    <a:pt x="284" y="9"/>
                    <a:pt x="292" y="26"/>
                  </a:cubicBezTo>
                  <a:cubicBezTo>
                    <a:pt x="294" y="32"/>
                    <a:pt x="297" y="33"/>
                    <a:pt x="302" y="33"/>
                  </a:cubicBezTo>
                  <a:cubicBezTo>
                    <a:pt x="320" y="33"/>
                    <a:pt x="338" y="33"/>
                    <a:pt x="355" y="33"/>
                  </a:cubicBezTo>
                  <a:cubicBezTo>
                    <a:pt x="385" y="33"/>
                    <a:pt x="405" y="52"/>
                    <a:pt x="405" y="82"/>
                  </a:cubicBezTo>
                  <a:cubicBezTo>
                    <a:pt x="405" y="132"/>
                    <a:pt x="405" y="183"/>
                    <a:pt x="405" y="233"/>
                  </a:cubicBezTo>
                  <a:cubicBezTo>
                    <a:pt x="405" y="263"/>
                    <a:pt x="386" y="282"/>
                    <a:pt x="355" y="282"/>
                  </a:cubicBezTo>
                  <a:cubicBezTo>
                    <a:pt x="304" y="282"/>
                    <a:pt x="253" y="282"/>
                    <a:pt x="202" y="282"/>
                  </a:cubicBezTo>
                  <a:close/>
                  <a:moveTo>
                    <a:pt x="130" y="52"/>
                  </a:moveTo>
                  <a:cubicBezTo>
                    <a:pt x="126" y="52"/>
                    <a:pt x="124" y="52"/>
                    <a:pt x="121" y="52"/>
                  </a:cubicBezTo>
                  <a:cubicBezTo>
                    <a:pt x="97" y="52"/>
                    <a:pt x="72" y="52"/>
                    <a:pt x="48" y="52"/>
                  </a:cubicBezTo>
                  <a:cubicBezTo>
                    <a:pt x="32" y="52"/>
                    <a:pt x="20" y="64"/>
                    <a:pt x="20" y="79"/>
                  </a:cubicBezTo>
                  <a:cubicBezTo>
                    <a:pt x="20" y="132"/>
                    <a:pt x="20" y="184"/>
                    <a:pt x="20" y="236"/>
                  </a:cubicBezTo>
                  <a:cubicBezTo>
                    <a:pt x="20" y="250"/>
                    <a:pt x="30" y="261"/>
                    <a:pt x="44" y="262"/>
                  </a:cubicBezTo>
                  <a:cubicBezTo>
                    <a:pt x="48" y="263"/>
                    <a:pt x="53" y="263"/>
                    <a:pt x="57" y="263"/>
                  </a:cubicBezTo>
                  <a:cubicBezTo>
                    <a:pt x="155" y="263"/>
                    <a:pt x="253" y="263"/>
                    <a:pt x="351" y="263"/>
                  </a:cubicBezTo>
                  <a:cubicBezTo>
                    <a:pt x="354" y="263"/>
                    <a:pt x="357" y="263"/>
                    <a:pt x="361" y="262"/>
                  </a:cubicBezTo>
                  <a:cubicBezTo>
                    <a:pt x="376" y="260"/>
                    <a:pt x="386" y="250"/>
                    <a:pt x="386" y="235"/>
                  </a:cubicBezTo>
                  <a:cubicBezTo>
                    <a:pt x="386" y="183"/>
                    <a:pt x="386" y="132"/>
                    <a:pt x="386" y="81"/>
                  </a:cubicBezTo>
                  <a:cubicBezTo>
                    <a:pt x="386" y="63"/>
                    <a:pt x="374" y="52"/>
                    <a:pt x="357" y="52"/>
                  </a:cubicBezTo>
                  <a:cubicBezTo>
                    <a:pt x="333" y="52"/>
                    <a:pt x="309" y="52"/>
                    <a:pt x="285" y="52"/>
                  </a:cubicBezTo>
                  <a:cubicBezTo>
                    <a:pt x="282" y="52"/>
                    <a:pt x="279" y="52"/>
                    <a:pt x="276" y="52"/>
                  </a:cubicBezTo>
                  <a:cubicBezTo>
                    <a:pt x="276" y="49"/>
                    <a:pt x="276" y="47"/>
                    <a:pt x="276" y="45"/>
                  </a:cubicBezTo>
                  <a:cubicBezTo>
                    <a:pt x="276" y="29"/>
                    <a:pt x="267" y="20"/>
                    <a:pt x="250" y="20"/>
                  </a:cubicBezTo>
                  <a:cubicBezTo>
                    <a:pt x="218" y="19"/>
                    <a:pt x="186" y="19"/>
                    <a:pt x="154" y="20"/>
                  </a:cubicBezTo>
                  <a:cubicBezTo>
                    <a:pt x="140" y="20"/>
                    <a:pt x="130" y="29"/>
                    <a:pt x="130" y="43"/>
                  </a:cubicBezTo>
                  <a:cubicBezTo>
                    <a:pt x="130" y="46"/>
                    <a:pt x="130" y="48"/>
                    <a:pt x="130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4" name="Freeform 6">
              <a:extLst>
                <a:ext uri="{FF2B5EF4-FFF2-40B4-BE49-F238E27FC236}">
                  <a16:creationId xmlns:a16="http://schemas.microsoft.com/office/drawing/2014/main" id="{F5022D2A-E9B2-4DA4-A86E-B98CF6390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1363663"/>
              <a:ext cx="377825" cy="382588"/>
            </a:xfrm>
            <a:custGeom>
              <a:avLst/>
              <a:gdLst>
                <a:gd name="T0" fmla="*/ 0 w 161"/>
                <a:gd name="T1" fmla="*/ 83 h 163"/>
                <a:gd name="T2" fmla="*/ 77 w 161"/>
                <a:gd name="T3" fmla="*/ 2 h 163"/>
                <a:gd name="T4" fmla="*/ 161 w 161"/>
                <a:gd name="T5" fmla="*/ 74 h 163"/>
                <a:gd name="T6" fmla="*/ 161 w 161"/>
                <a:gd name="T7" fmla="*/ 82 h 163"/>
                <a:gd name="T8" fmla="*/ 153 w 161"/>
                <a:gd name="T9" fmla="*/ 91 h 163"/>
                <a:gd name="T10" fmla="*/ 144 w 161"/>
                <a:gd name="T11" fmla="*/ 82 h 163"/>
                <a:gd name="T12" fmla="*/ 142 w 161"/>
                <a:gd name="T13" fmla="*/ 69 h 163"/>
                <a:gd name="T14" fmla="*/ 73 w 161"/>
                <a:gd name="T15" fmla="*/ 20 h 163"/>
                <a:gd name="T16" fmla="*/ 18 w 161"/>
                <a:gd name="T17" fmla="*/ 84 h 163"/>
                <a:gd name="T18" fmla="*/ 77 w 161"/>
                <a:gd name="T19" fmla="*/ 145 h 163"/>
                <a:gd name="T20" fmla="*/ 84 w 161"/>
                <a:gd name="T21" fmla="*/ 146 h 163"/>
                <a:gd name="T22" fmla="*/ 89 w 161"/>
                <a:gd name="T23" fmla="*/ 155 h 163"/>
                <a:gd name="T24" fmla="*/ 81 w 161"/>
                <a:gd name="T25" fmla="*/ 163 h 163"/>
                <a:gd name="T26" fmla="*/ 60 w 161"/>
                <a:gd name="T27" fmla="*/ 160 h 163"/>
                <a:gd name="T28" fmla="*/ 0 w 161"/>
                <a:gd name="T29" fmla="*/ 8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163">
                  <a:moveTo>
                    <a:pt x="0" y="83"/>
                  </a:moveTo>
                  <a:cubicBezTo>
                    <a:pt x="0" y="40"/>
                    <a:pt x="34" y="4"/>
                    <a:pt x="77" y="2"/>
                  </a:cubicBezTo>
                  <a:cubicBezTo>
                    <a:pt x="119" y="0"/>
                    <a:pt x="157" y="32"/>
                    <a:pt x="161" y="74"/>
                  </a:cubicBezTo>
                  <a:cubicBezTo>
                    <a:pt x="161" y="77"/>
                    <a:pt x="161" y="79"/>
                    <a:pt x="161" y="82"/>
                  </a:cubicBezTo>
                  <a:cubicBezTo>
                    <a:pt x="161" y="87"/>
                    <a:pt x="159" y="91"/>
                    <a:pt x="153" y="91"/>
                  </a:cubicBezTo>
                  <a:cubicBezTo>
                    <a:pt x="147" y="92"/>
                    <a:pt x="144" y="88"/>
                    <a:pt x="144" y="82"/>
                  </a:cubicBezTo>
                  <a:cubicBezTo>
                    <a:pt x="143" y="78"/>
                    <a:pt x="143" y="74"/>
                    <a:pt x="142" y="69"/>
                  </a:cubicBezTo>
                  <a:cubicBezTo>
                    <a:pt x="135" y="37"/>
                    <a:pt x="105" y="16"/>
                    <a:pt x="73" y="20"/>
                  </a:cubicBezTo>
                  <a:cubicBezTo>
                    <a:pt x="42" y="24"/>
                    <a:pt x="17" y="52"/>
                    <a:pt x="18" y="84"/>
                  </a:cubicBezTo>
                  <a:cubicBezTo>
                    <a:pt x="19" y="116"/>
                    <a:pt x="44" y="143"/>
                    <a:pt x="77" y="145"/>
                  </a:cubicBezTo>
                  <a:cubicBezTo>
                    <a:pt x="79" y="146"/>
                    <a:pt x="83" y="145"/>
                    <a:pt x="84" y="146"/>
                  </a:cubicBezTo>
                  <a:cubicBezTo>
                    <a:pt x="87" y="149"/>
                    <a:pt x="90" y="153"/>
                    <a:pt x="89" y="155"/>
                  </a:cubicBezTo>
                  <a:cubicBezTo>
                    <a:pt x="88" y="158"/>
                    <a:pt x="84" y="163"/>
                    <a:pt x="81" y="163"/>
                  </a:cubicBezTo>
                  <a:cubicBezTo>
                    <a:pt x="74" y="163"/>
                    <a:pt x="67" y="162"/>
                    <a:pt x="60" y="160"/>
                  </a:cubicBezTo>
                  <a:cubicBezTo>
                    <a:pt x="25" y="151"/>
                    <a:pt x="0" y="120"/>
                    <a:pt x="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5" name="Google Shape;436;p39">
            <a:extLst>
              <a:ext uri="{FF2B5EF4-FFF2-40B4-BE49-F238E27FC236}">
                <a16:creationId xmlns:a16="http://schemas.microsoft.com/office/drawing/2014/main" id="{2AC77E7D-CFDC-4EDD-A18B-2F06092FECF9}"/>
              </a:ext>
            </a:extLst>
          </p:cNvPr>
          <p:cNvGrpSpPr/>
          <p:nvPr/>
        </p:nvGrpSpPr>
        <p:grpSpPr>
          <a:xfrm>
            <a:off x="204537" y="156412"/>
            <a:ext cx="8758989" cy="4884820"/>
            <a:chOff x="484635" y="310903"/>
            <a:chExt cx="8174701" cy="4521644"/>
          </a:xfrm>
          <a:noFill/>
        </p:grpSpPr>
        <p:sp>
          <p:nvSpPr>
            <p:cNvPr id="76" name="Google Shape;437;p39">
              <a:extLst>
                <a:ext uri="{FF2B5EF4-FFF2-40B4-BE49-F238E27FC236}">
                  <a16:creationId xmlns:a16="http://schemas.microsoft.com/office/drawing/2014/main" id="{FC1A531C-60AA-4F7C-B63C-7E2C1E3A127A}"/>
                </a:ext>
              </a:extLst>
            </p:cNvPr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9B9B9B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" name="Google Shape;438;p39">
              <a:extLst>
                <a:ext uri="{FF2B5EF4-FFF2-40B4-BE49-F238E27FC236}">
                  <a16:creationId xmlns:a16="http://schemas.microsoft.com/office/drawing/2014/main" id="{097FC132-6484-4C87-91DB-0F16CBDA7297}"/>
                </a:ext>
              </a:extLst>
            </p:cNvPr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9B9B9B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8" name="Google Shape;439;p39">
              <a:extLst>
                <a:ext uri="{FF2B5EF4-FFF2-40B4-BE49-F238E27FC236}">
                  <a16:creationId xmlns:a16="http://schemas.microsoft.com/office/drawing/2014/main" id="{A9B6E206-F29E-4043-A217-04A677E8E761}"/>
                </a:ext>
              </a:extLst>
            </p:cNvPr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9B9B9B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9" name="Google Shape;440;p39">
              <a:extLst>
                <a:ext uri="{FF2B5EF4-FFF2-40B4-BE49-F238E27FC236}">
                  <a16:creationId xmlns:a16="http://schemas.microsoft.com/office/drawing/2014/main" id="{285141C9-4628-40AF-965C-D3ECD3F5AA66}"/>
                </a:ext>
              </a:extLst>
            </p:cNvPr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9B9B9B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27902556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>
            <a:extLst>
              <a:ext uri="{FF2B5EF4-FFF2-40B4-BE49-F238E27FC236}">
                <a16:creationId xmlns:a16="http://schemas.microsoft.com/office/drawing/2014/main" id="{9E4A06A6-66B0-40B4-B758-788616DE42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" r="9459"/>
          <a:stretch/>
        </p:blipFill>
        <p:spPr bwMode="auto">
          <a:xfrm>
            <a:off x="2157046" y="0"/>
            <a:ext cx="698695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3" name="Google Shape;493;p55"/>
          <p:cNvSpPr txBox="1">
            <a:spLocks noGrp="1"/>
          </p:cNvSpPr>
          <p:nvPr>
            <p:ph type="title" idx="2"/>
          </p:nvPr>
        </p:nvSpPr>
        <p:spPr>
          <a:xfrm>
            <a:off x="-590843" y="804985"/>
            <a:ext cx="55044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800" dirty="0">
                <a:solidFill>
                  <a:srgbClr val="000000"/>
                </a:solidFill>
              </a:rPr>
              <a:t>0</a:t>
            </a:r>
            <a:r>
              <a:rPr lang="en" sz="20800" dirty="0">
                <a:solidFill>
                  <a:schemeClr val="accent5"/>
                </a:solidFill>
              </a:rPr>
              <a:t>3</a:t>
            </a:r>
            <a:endParaRPr sz="20800" dirty="0">
              <a:solidFill>
                <a:schemeClr val="accent5"/>
              </a:solidFill>
            </a:endParaRPr>
          </a:p>
        </p:txBody>
      </p:sp>
      <p:sp>
        <p:nvSpPr>
          <p:cNvPr id="494" name="Google Shape;494;p55"/>
          <p:cNvSpPr txBox="1">
            <a:spLocks noGrp="1"/>
          </p:cNvSpPr>
          <p:nvPr>
            <p:ph type="title"/>
          </p:nvPr>
        </p:nvSpPr>
        <p:spPr>
          <a:xfrm>
            <a:off x="619468" y="4071965"/>
            <a:ext cx="55044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MAR</a:t>
            </a:r>
            <a:r>
              <a:rPr lang="en" dirty="0">
                <a:solidFill>
                  <a:srgbClr val="FFFFFF"/>
                </a:solidFill>
              </a:rPr>
              <a:t>KETING PLAN</a:t>
            </a:r>
            <a:endParaRPr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2939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41"/>
          <p:cNvSpPr txBox="1">
            <a:spLocks noGrp="1"/>
          </p:cNvSpPr>
          <p:nvPr>
            <p:ph type="title"/>
          </p:nvPr>
        </p:nvSpPr>
        <p:spPr>
          <a:xfrm>
            <a:off x="713225" y="3871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EXHIBITIONS</a:t>
            </a:r>
            <a:endParaRPr/>
          </a:p>
        </p:txBody>
      </p:sp>
      <p:sp>
        <p:nvSpPr>
          <p:cNvPr id="468" name="Google Shape;468;p41"/>
          <p:cNvSpPr/>
          <p:nvPr/>
        </p:nvSpPr>
        <p:spPr>
          <a:xfrm>
            <a:off x="917950" y="1690706"/>
            <a:ext cx="1474200" cy="14742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41"/>
          <p:cNvSpPr/>
          <p:nvPr/>
        </p:nvSpPr>
        <p:spPr>
          <a:xfrm>
            <a:off x="1308284" y="1186106"/>
            <a:ext cx="693600" cy="69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Peta"/>
                <a:ea typeface="Lexend Peta"/>
                <a:cs typeface="Lexend Peta"/>
                <a:sym typeface="Lexend Peta"/>
              </a:rPr>
              <a:t>2016</a:t>
            </a:r>
            <a:endParaRPr>
              <a:solidFill>
                <a:schemeClr val="dk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471" name="Google Shape;471;p41"/>
          <p:cNvSpPr/>
          <p:nvPr/>
        </p:nvSpPr>
        <p:spPr>
          <a:xfrm>
            <a:off x="2782605" y="1690706"/>
            <a:ext cx="1474200" cy="14742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3" name="Google Shape;473;p41"/>
          <p:cNvSpPr/>
          <p:nvPr/>
        </p:nvSpPr>
        <p:spPr>
          <a:xfrm>
            <a:off x="3172886" y="1186068"/>
            <a:ext cx="693600" cy="69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Peta"/>
                <a:ea typeface="Lexend Peta"/>
                <a:cs typeface="Lexend Peta"/>
                <a:sym typeface="Lexend Peta"/>
              </a:rPr>
              <a:t>2017</a:t>
            </a:r>
            <a:endParaRPr>
              <a:solidFill>
                <a:schemeClr val="dk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474" name="Google Shape;474;p41"/>
          <p:cNvSpPr/>
          <p:nvPr/>
        </p:nvSpPr>
        <p:spPr>
          <a:xfrm>
            <a:off x="4774560" y="1690706"/>
            <a:ext cx="1474200" cy="14742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6" name="Google Shape;476;p41"/>
          <p:cNvSpPr/>
          <p:nvPr/>
        </p:nvSpPr>
        <p:spPr>
          <a:xfrm>
            <a:off x="5164859" y="1186095"/>
            <a:ext cx="693600" cy="69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Peta"/>
                <a:ea typeface="Lexend Peta"/>
                <a:cs typeface="Lexend Peta"/>
                <a:sym typeface="Lexend Peta"/>
              </a:rPr>
              <a:t>2018</a:t>
            </a:r>
            <a:endParaRPr>
              <a:solidFill>
                <a:schemeClr val="dk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477" name="Google Shape;477;p41"/>
          <p:cNvSpPr/>
          <p:nvPr/>
        </p:nvSpPr>
        <p:spPr>
          <a:xfrm>
            <a:off x="6766515" y="1690706"/>
            <a:ext cx="1474200" cy="1474200"/>
          </a:xfrm>
          <a:prstGeom prst="ellipse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9" name="Google Shape;479;p41"/>
          <p:cNvSpPr/>
          <p:nvPr/>
        </p:nvSpPr>
        <p:spPr>
          <a:xfrm>
            <a:off x="7156831" y="1186095"/>
            <a:ext cx="693600" cy="69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Peta"/>
                <a:ea typeface="Lexend Peta"/>
                <a:cs typeface="Lexend Peta"/>
                <a:sym typeface="Lexend Peta"/>
              </a:rPr>
              <a:t>2020</a:t>
            </a:r>
            <a:endParaRPr>
              <a:solidFill>
                <a:schemeClr val="dk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cxnSp>
        <p:nvCxnSpPr>
          <p:cNvPr id="480" name="Google Shape;480;p41"/>
          <p:cNvCxnSpPr>
            <a:stCxn id="468" idx="6"/>
            <a:endCxn id="471" idx="2"/>
          </p:cNvCxnSpPr>
          <p:nvPr/>
        </p:nvCxnSpPr>
        <p:spPr>
          <a:xfrm>
            <a:off x="2392150" y="2427806"/>
            <a:ext cx="3906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1" name="Google Shape;481;p41"/>
          <p:cNvCxnSpPr>
            <a:stCxn id="471" idx="6"/>
            <a:endCxn id="474" idx="2"/>
          </p:cNvCxnSpPr>
          <p:nvPr/>
        </p:nvCxnSpPr>
        <p:spPr>
          <a:xfrm>
            <a:off x="4256805" y="2427806"/>
            <a:ext cx="517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82" name="Google Shape;482;p41"/>
          <p:cNvCxnSpPr>
            <a:stCxn id="474" idx="6"/>
            <a:endCxn id="477" idx="2"/>
          </p:cNvCxnSpPr>
          <p:nvPr/>
        </p:nvCxnSpPr>
        <p:spPr>
          <a:xfrm>
            <a:off x="6248760" y="2427806"/>
            <a:ext cx="5178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83" name="Google Shape;483;p41"/>
          <p:cNvSpPr txBox="1"/>
          <p:nvPr/>
        </p:nvSpPr>
        <p:spPr>
          <a:xfrm>
            <a:off x="724550" y="3318475"/>
            <a:ext cx="18537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MARS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484" name="Google Shape;484;p41"/>
          <p:cNvSpPr txBox="1"/>
          <p:nvPr/>
        </p:nvSpPr>
        <p:spPr>
          <a:xfrm>
            <a:off x="855500" y="3666300"/>
            <a:ext cx="15918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Despite being red, Mars is actually a cold place</a:t>
            </a:r>
            <a:endParaRPr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485" name="Google Shape;485;p41"/>
          <p:cNvSpPr txBox="1"/>
          <p:nvPr/>
        </p:nvSpPr>
        <p:spPr>
          <a:xfrm>
            <a:off x="2589150" y="3318475"/>
            <a:ext cx="18537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VENUS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486" name="Google Shape;486;p41"/>
          <p:cNvSpPr txBox="1"/>
          <p:nvPr/>
        </p:nvSpPr>
        <p:spPr>
          <a:xfrm>
            <a:off x="2720100" y="3666300"/>
            <a:ext cx="15918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Venus has a beautiful name, but it’s terribly hot</a:t>
            </a:r>
            <a:endParaRPr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487" name="Google Shape;487;p41"/>
          <p:cNvSpPr txBox="1"/>
          <p:nvPr/>
        </p:nvSpPr>
        <p:spPr>
          <a:xfrm>
            <a:off x="4584800" y="3318475"/>
            <a:ext cx="18537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MERCURY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488" name="Google Shape;488;p41"/>
          <p:cNvSpPr txBox="1"/>
          <p:nvPr/>
        </p:nvSpPr>
        <p:spPr>
          <a:xfrm>
            <a:off x="4715750" y="3666300"/>
            <a:ext cx="15918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Mercury is the closest planet to the Sun</a:t>
            </a:r>
            <a:endParaRPr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489" name="Google Shape;489;p41"/>
          <p:cNvSpPr txBox="1"/>
          <p:nvPr/>
        </p:nvSpPr>
        <p:spPr>
          <a:xfrm>
            <a:off x="6580450" y="3318475"/>
            <a:ext cx="18390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JUPITER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490" name="Google Shape;490;p41"/>
          <p:cNvSpPr txBox="1"/>
          <p:nvPr/>
        </p:nvSpPr>
        <p:spPr>
          <a:xfrm>
            <a:off x="6704050" y="3666300"/>
            <a:ext cx="15918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It’s a gas giant and the biggest in the Solar System</a:t>
            </a:r>
            <a:endParaRPr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61714B7-C7EC-4CC5-B0C3-0A42487C3104}"/>
              </a:ext>
            </a:extLst>
          </p:cNvPr>
          <p:cNvGrpSpPr/>
          <p:nvPr/>
        </p:nvGrpSpPr>
        <p:grpSpPr>
          <a:xfrm>
            <a:off x="1131969" y="2002699"/>
            <a:ext cx="1046162" cy="1039813"/>
            <a:chOff x="-1425132" y="1858852"/>
            <a:chExt cx="1046162" cy="1039813"/>
          </a:xfrm>
          <a:solidFill>
            <a:schemeClr val="bg1">
              <a:lumMod val="60000"/>
              <a:lumOff val="40000"/>
            </a:schemeClr>
          </a:solidFill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709ED7CD-A91C-429B-9F7C-D2910C6D0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25132" y="1858852"/>
              <a:ext cx="1046162" cy="1039813"/>
            </a:xfrm>
            <a:custGeom>
              <a:avLst/>
              <a:gdLst>
                <a:gd name="T0" fmla="*/ 275 w 275"/>
                <a:gd name="T1" fmla="*/ 139 h 273"/>
                <a:gd name="T2" fmla="*/ 275 w 275"/>
                <a:gd name="T3" fmla="*/ 201 h 273"/>
                <a:gd name="T4" fmla="*/ 245 w 275"/>
                <a:gd name="T5" fmla="*/ 231 h 273"/>
                <a:gd name="T6" fmla="*/ 188 w 275"/>
                <a:gd name="T7" fmla="*/ 250 h 273"/>
                <a:gd name="T8" fmla="*/ 80 w 275"/>
                <a:gd name="T9" fmla="*/ 244 h 273"/>
                <a:gd name="T10" fmla="*/ 41 w 275"/>
                <a:gd name="T11" fmla="*/ 231 h 273"/>
                <a:gd name="T12" fmla="*/ 0 w 275"/>
                <a:gd name="T13" fmla="*/ 190 h 273"/>
                <a:gd name="T14" fmla="*/ 0 w 275"/>
                <a:gd name="T15" fmla="*/ 82 h 273"/>
                <a:gd name="T16" fmla="*/ 36 w 275"/>
                <a:gd name="T17" fmla="*/ 46 h 273"/>
                <a:gd name="T18" fmla="*/ 106 w 275"/>
                <a:gd name="T19" fmla="*/ 19 h 273"/>
                <a:gd name="T20" fmla="*/ 172 w 275"/>
                <a:gd name="T21" fmla="*/ 21 h 273"/>
                <a:gd name="T22" fmla="*/ 232 w 275"/>
                <a:gd name="T23" fmla="*/ 46 h 273"/>
                <a:gd name="T24" fmla="*/ 275 w 275"/>
                <a:gd name="T25" fmla="*/ 87 h 273"/>
                <a:gd name="T26" fmla="*/ 275 w 275"/>
                <a:gd name="T27" fmla="*/ 139 h 273"/>
                <a:gd name="T28" fmla="*/ 224 w 275"/>
                <a:gd name="T29" fmla="*/ 172 h 273"/>
                <a:gd name="T30" fmla="*/ 139 w 275"/>
                <a:gd name="T31" fmla="*/ 85 h 273"/>
                <a:gd name="T32" fmla="*/ 51 w 275"/>
                <a:gd name="T33" fmla="*/ 172 h 273"/>
                <a:gd name="T34" fmla="*/ 139 w 275"/>
                <a:gd name="T35" fmla="*/ 259 h 273"/>
                <a:gd name="T36" fmla="*/ 224 w 275"/>
                <a:gd name="T37" fmla="*/ 1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5" h="273">
                  <a:moveTo>
                    <a:pt x="275" y="139"/>
                  </a:moveTo>
                  <a:cubicBezTo>
                    <a:pt x="275" y="160"/>
                    <a:pt x="275" y="181"/>
                    <a:pt x="275" y="201"/>
                  </a:cubicBezTo>
                  <a:cubicBezTo>
                    <a:pt x="275" y="220"/>
                    <a:pt x="264" y="232"/>
                    <a:pt x="245" y="231"/>
                  </a:cubicBezTo>
                  <a:cubicBezTo>
                    <a:pt x="223" y="230"/>
                    <a:pt x="206" y="236"/>
                    <a:pt x="188" y="250"/>
                  </a:cubicBezTo>
                  <a:cubicBezTo>
                    <a:pt x="157" y="273"/>
                    <a:pt x="112" y="270"/>
                    <a:pt x="80" y="244"/>
                  </a:cubicBezTo>
                  <a:cubicBezTo>
                    <a:pt x="68" y="234"/>
                    <a:pt x="56" y="231"/>
                    <a:pt x="41" y="231"/>
                  </a:cubicBezTo>
                  <a:cubicBezTo>
                    <a:pt x="8" y="232"/>
                    <a:pt x="0" y="223"/>
                    <a:pt x="0" y="190"/>
                  </a:cubicBezTo>
                  <a:cubicBezTo>
                    <a:pt x="0" y="154"/>
                    <a:pt x="0" y="118"/>
                    <a:pt x="0" y="82"/>
                  </a:cubicBezTo>
                  <a:cubicBezTo>
                    <a:pt x="0" y="56"/>
                    <a:pt x="9" y="45"/>
                    <a:pt x="36" y="46"/>
                  </a:cubicBezTo>
                  <a:cubicBezTo>
                    <a:pt x="63" y="46"/>
                    <a:pt x="87" y="44"/>
                    <a:pt x="106" y="19"/>
                  </a:cubicBezTo>
                  <a:cubicBezTo>
                    <a:pt x="121" y="0"/>
                    <a:pt x="157" y="2"/>
                    <a:pt x="172" y="21"/>
                  </a:cubicBezTo>
                  <a:cubicBezTo>
                    <a:pt x="188" y="43"/>
                    <a:pt x="208" y="47"/>
                    <a:pt x="232" y="46"/>
                  </a:cubicBezTo>
                  <a:cubicBezTo>
                    <a:pt x="268" y="44"/>
                    <a:pt x="275" y="51"/>
                    <a:pt x="275" y="87"/>
                  </a:cubicBezTo>
                  <a:cubicBezTo>
                    <a:pt x="275" y="105"/>
                    <a:pt x="275" y="122"/>
                    <a:pt x="275" y="139"/>
                  </a:cubicBezTo>
                  <a:close/>
                  <a:moveTo>
                    <a:pt x="224" y="172"/>
                  </a:moveTo>
                  <a:cubicBezTo>
                    <a:pt x="224" y="124"/>
                    <a:pt x="187" y="85"/>
                    <a:pt x="139" y="85"/>
                  </a:cubicBezTo>
                  <a:cubicBezTo>
                    <a:pt x="91" y="84"/>
                    <a:pt x="51" y="124"/>
                    <a:pt x="51" y="172"/>
                  </a:cubicBezTo>
                  <a:cubicBezTo>
                    <a:pt x="51" y="219"/>
                    <a:pt x="91" y="260"/>
                    <a:pt x="139" y="259"/>
                  </a:cubicBezTo>
                  <a:cubicBezTo>
                    <a:pt x="186" y="259"/>
                    <a:pt x="224" y="220"/>
                    <a:pt x="224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694AC22-7515-48FF-BA86-964FB6C640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74307" y="2236677"/>
              <a:ext cx="550862" cy="552450"/>
            </a:xfrm>
            <a:custGeom>
              <a:avLst/>
              <a:gdLst>
                <a:gd name="T0" fmla="*/ 72 w 145"/>
                <a:gd name="T1" fmla="*/ 145 h 145"/>
                <a:gd name="T2" fmla="*/ 0 w 145"/>
                <a:gd name="T3" fmla="*/ 73 h 145"/>
                <a:gd name="T4" fmla="*/ 72 w 145"/>
                <a:gd name="T5" fmla="*/ 0 h 145"/>
                <a:gd name="T6" fmla="*/ 145 w 145"/>
                <a:gd name="T7" fmla="*/ 73 h 145"/>
                <a:gd name="T8" fmla="*/ 72 w 145"/>
                <a:gd name="T9" fmla="*/ 145 h 145"/>
                <a:gd name="T10" fmla="*/ 99 w 145"/>
                <a:gd name="T11" fmla="*/ 57 h 145"/>
                <a:gd name="T12" fmla="*/ 99 w 145"/>
                <a:gd name="T13" fmla="*/ 98 h 145"/>
                <a:gd name="T14" fmla="*/ 117 w 145"/>
                <a:gd name="T15" fmla="*/ 75 h 145"/>
                <a:gd name="T16" fmla="*/ 99 w 145"/>
                <a:gd name="T17" fmla="*/ 5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" h="145">
                  <a:moveTo>
                    <a:pt x="72" y="145"/>
                  </a:moveTo>
                  <a:cubicBezTo>
                    <a:pt x="32" y="145"/>
                    <a:pt x="0" y="114"/>
                    <a:pt x="0" y="73"/>
                  </a:cubicBezTo>
                  <a:cubicBezTo>
                    <a:pt x="0" y="33"/>
                    <a:pt x="32" y="1"/>
                    <a:pt x="72" y="0"/>
                  </a:cubicBezTo>
                  <a:cubicBezTo>
                    <a:pt x="111" y="0"/>
                    <a:pt x="145" y="34"/>
                    <a:pt x="145" y="73"/>
                  </a:cubicBezTo>
                  <a:cubicBezTo>
                    <a:pt x="145" y="112"/>
                    <a:pt x="113" y="145"/>
                    <a:pt x="72" y="145"/>
                  </a:cubicBezTo>
                  <a:close/>
                  <a:moveTo>
                    <a:pt x="99" y="57"/>
                  </a:moveTo>
                  <a:cubicBezTo>
                    <a:pt x="99" y="71"/>
                    <a:pt x="99" y="84"/>
                    <a:pt x="99" y="98"/>
                  </a:cubicBezTo>
                  <a:cubicBezTo>
                    <a:pt x="114" y="97"/>
                    <a:pt x="118" y="88"/>
                    <a:pt x="117" y="75"/>
                  </a:cubicBezTo>
                  <a:cubicBezTo>
                    <a:pt x="117" y="63"/>
                    <a:pt x="112" y="56"/>
                    <a:pt x="99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8" name="Grupo 37">
            <a:extLst>
              <a:ext uri="{FF2B5EF4-FFF2-40B4-BE49-F238E27FC236}">
                <a16:creationId xmlns:a16="http://schemas.microsoft.com/office/drawing/2014/main" id="{61456D95-524F-4559-BB1C-8BE5427DEFFF}"/>
              </a:ext>
            </a:extLst>
          </p:cNvPr>
          <p:cNvGrpSpPr/>
          <p:nvPr/>
        </p:nvGrpSpPr>
        <p:grpSpPr>
          <a:xfrm>
            <a:off x="2996647" y="2002680"/>
            <a:ext cx="1046162" cy="1039813"/>
            <a:chOff x="-1425132" y="1858852"/>
            <a:chExt cx="1046162" cy="1039813"/>
          </a:xfrm>
          <a:solidFill>
            <a:schemeClr val="bg1">
              <a:lumMod val="60000"/>
              <a:lumOff val="40000"/>
            </a:schemeClr>
          </a:solidFill>
        </p:grpSpPr>
        <p:sp>
          <p:nvSpPr>
            <p:cNvPr id="39" name="Freeform 5">
              <a:extLst>
                <a:ext uri="{FF2B5EF4-FFF2-40B4-BE49-F238E27FC236}">
                  <a16:creationId xmlns:a16="http://schemas.microsoft.com/office/drawing/2014/main" id="{90B9C6E3-8021-402D-AA44-9BF8C9C8B9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25132" y="1858852"/>
              <a:ext cx="1046162" cy="1039813"/>
            </a:xfrm>
            <a:custGeom>
              <a:avLst/>
              <a:gdLst>
                <a:gd name="T0" fmla="*/ 275 w 275"/>
                <a:gd name="T1" fmla="*/ 139 h 273"/>
                <a:gd name="T2" fmla="*/ 275 w 275"/>
                <a:gd name="T3" fmla="*/ 201 h 273"/>
                <a:gd name="T4" fmla="*/ 245 w 275"/>
                <a:gd name="T5" fmla="*/ 231 h 273"/>
                <a:gd name="T6" fmla="*/ 188 w 275"/>
                <a:gd name="T7" fmla="*/ 250 h 273"/>
                <a:gd name="T8" fmla="*/ 80 w 275"/>
                <a:gd name="T9" fmla="*/ 244 h 273"/>
                <a:gd name="T10" fmla="*/ 41 w 275"/>
                <a:gd name="T11" fmla="*/ 231 h 273"/>
                <a:gd name="T12" fmla="*/ 0 w 275"/>
                <a:gd name="T13" fmla="*/ 190 h 273"/>
                <a:gd name="T14" fmla="*/ 0 w 275"/>
                <a:gd name="T15" fmla="*/ 82 h 273"/>
                <a:gd name="T16" fmla="*/ 36 w 275"/>
                <a:gd name="T17" fmla="*/ 46 h 273"/>
                <a:gd name="T18" fmla="*/ 106 w 275"/>
                <a:gd name="T19" fmla="*/ 19 h 273"/>
                <a:gd name="T20" fmla="*/ 172 w 275"/>
                <a:gd name="T21" fmla="*/ 21 h 273"/>
                <a:gd name="T22" fmla="*/ 232 w 275"/>
                <a:gd name="T23" fmla="*/ 46 h 273"/>
                <a:gd name="T24" fmla="*/ 275 w 275"/>
                <a:gd name="T25" fmla="*/ 87 h 273"/>
                <a:gd name="T26" fmla="*/ 275 w 275"/>
                <a:gd name="T27" fmla="*/ 139 h 273"/>
                <a:gd name="T28" fmla="*/ 224 w 275"/>
                <a:gd name="T29" fmla="*/ 172 h 273"/>
                <a:gd name="T30" fmla="*/ 139 w 275"/>
                <a:gd name="T31" fmla="*/ 85 h 273"/>
                <a:gd name="T32" fmla="*/ 51 w 275"/>
                <a:gd name="T33" fmla="*/ 172 h 273"/>
                <a:gd name="T34" fmla="*/ 139 w 275"/>
                <a:gd name="T35" fmla="*/ 259 h 273"/>
                <a:gd name="T36" fmla="*/ 224 w 275"/>
                <a:gd name="T37" fmla="*/ 1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5" h="273">
                  <a:moveTo>
                    <a:pt x="275" y="139"/>
                  </a:moveTo>
                  <a:cubicBezTo>
                    <a:pt x="275" y="160"/>
                    <a:pt x="275" y="181"/>
                    <a:pt x="275" y="201"/>
                  </a:cubicBezTo>
                  <a:cubicBezTo>
                    <a:pt x="275" y="220"/>
                    <a:pt x="264" y="232"/>
                    <a:pt x="245" y="231"/>
                  </a:cubicBezTo>
                  <a:cubicBezTo>
                    <a:pt x="223" y="230"/>
                    <a:pt x="206" y="236"/>
                    <a:pt x="188" y="250"/>
                  </a:cubicBezTo>
                  <a:cubicBezTo>
                    <a:pt x="157" y="273"/>
                    <a:pt x="112" y="270"/>
                    <a:pt x="80" y="244"/>
                  </a:cubicBezTo>
                  <a:cubicBezTo>
                    <a:pt x="68" y="234"/>
                    <a:pt x="56" y="231"/>
                    <a:pt x="41" y="231"/>
                  </a:cubicBezTo>
                  <a:cubicBezTo>
                    <a:pt x="8" y="232"/>
                    <a:pt x="0" y="223"/>
                    <a:pt x="0" y="190"/>
                  </a:cubicBezTo>
                  <a:cubicBezTo>
                    <a:pt x="0" y="154"/>
                    <a:pt x="0" y="118"/>
                    <a:pt x="0" y="82"/>
                  </a:cubicBezTo>
                  <a:cubicBezTo>
                    <a:pt x="0" y="56"/>
                    <a:pt x="9" y="45"/>
                    <a:pt x="36" y="46"/>
                  </a:cubicBezTo>
                  <a:cubicBezTo>
                    <a:pt x="63" y="46"/>
                    <a:pt x="87" y="44"/>
                    <a:pt x="106" y="19"/>
                  </a:cubicBezTo>
                  <a:cubicBezTo>
                    <a:pt x="121" y="0"/>
                    <a:pt x="157" y="2"/>
                    <a:pt x="172" y="21"/>
                  </a:cubicBezTo>
                  <a:cubicBezTo>
                    <a:pt x="188" y="43"/>
                    <a:pt x="208" y="47"/>
                    <a:pt x="232" y="46"/>
                  </a:cubicBezTo>
                  <a:cubicBezTo>
                    <a:pt x="268" y="44"/>
                    <a:pt x="275" y="51"/>
                    <a:pt x="275" y="87"/>
                  </a:cubicBezTo>
                  <a:cubicBezTo>
                    <a:pt x="275" y="105"/>
                    <a:pt x="275" y="122"/>
                    <a:pt x="275" y="139"/>
                  </a:cubicBezTo>
                  <a:close/>
                  <a:moveTo>
                    <a:pt x="224" y="172"/>
                  </a:moveTo>
                  <a:cubicBezTo>
                    <a:pt x="224" y="124"/>
                    <a:pt x="187" y="85"/>
                    <a:pt x="139" y="85"/>
                  </a:cubicBezTo>
                  <a:cubicBezTo>
                    <a:pt x="91" y="84"/>
                    <a:pt x="51" y="124"/>
                    <a:pt x="51" y="172"/>
                  </a:cubicBezTo>
                  <a:cubicBezTo>
                    <a:pt x="51" y="219"/>
                    <a:pt x="91" y="260"/>
                    <a:pt x="139" y="259"/>
                  </a:cubicBezTo>
                  <a:cubicBezTo>
                    <a:pt x="186" y="259"/>
                    <a:pt x="224" y="220"/>
                    <a:pt x="224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11E84119-3145-4822-97B4-098965122B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74307" y="2236677"/>
              <a:ext cx="550862" cy="552450"/>
            </a:xfrm>
            <a:custGeom>
              <a:avLst/>
              <a:gdLst>
                <a:gd name="T0" fmla="*/ 72 w 145"/>
                <a:gd name="T1" fmla="*/ 145 h 145"/>
                <a:gd name="T2" fmla="*/ 0 w 145"/>
                <a:gd name="T3" fmla="*/ 73 h 145"/>
                <a:gd name="T4" fmla="*/ 72 w 145"/>
                <a:gd name="T5" fmla="*/ 0 h 145"/>
                <a:gd name="T6" fmla="*/ 145 w 145"/>
                <a:gd name="T7" fmla="*/ 73 h 145"/>
                <a:gd name="T8" fmla="*/ 72 w 145"/>
                <a:gd name="T9" fmla="*/ 145 h 145"/>
                <a:gd name="T10" fmla="*/ 99 w 145"/>
                <a:gd name="T11" fmla="*/ 57 h 145"/>
                <a:gd name="T12" fmla="*/ 99 w 145"/>
                <a:gd name="T13" fmla="*/ 98 h 145"/>
                <a:gd name="T14" fmla="*/ 117 w 145"/>
                <a:gd name="T15" fmla="*/ 75 h 145"/>
                <a:gd name="T16" fmla="*/ 99 w 145"/>
                <a:gd name="T17" fmla="*/ 5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" h="145">
                  <a:moveTo>
                    <a:pt x="72" y="145"/>
                  </a:moveTo>
                  <a:cubicBezTo>
                    <a:pt x="32" y="145"/>
                    <a:pt x="0" y="114"/>
                    <a:pt x="0" y="73"/>
                  </a:cubicBezTo>
                  <a:cubicBezTo>
                    <a:pt x="0" y="33"/>
                    <a:pt x="32" y="1"/>
                    <a:pt x="72" y="0"/>
                  </a:cubicBezTo>
                  <a:cubicBezTo>
                    <a:pt x="111" y="0"/>
                    <a:pt x="145" y="34"/>
                    <a:pt x="145" y="73"/>
                  </a:cubicBezTo>
                  <a:cubicBezTo>
                    <a:pt x="145" y="112"/>
                    <a:pt x="113" y="145"/>
                    <a:pt x="72" y="145"/>
                  </a:cubicBezTo>
                  <a:close/>
                  <a:moveTo>
                    <a:pt x="99" y="57"/>
                  </a:moveTo>
                  <a:cubicBezTo>
                    <a:pt x="99" y="71"/>
                    <a:pt x="99" y="84"/>
                    <a:pt x="99" y="98"/>
                  </a:cubicBezTo>
                  <a:cubicBezTo>
                    <a:pt x="114" y="97"/>
                    <a:pt x="118" y="88"/>
                    <a:pt x="117" y="75"/>
                  </a:cubicBezTo>
                  <a:cubicBezTo>
                    <a:pt x="117" y="63"/>
                    <a:pt x="112" y="56"/>
                    <a:pt x="99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1" name="Grupo 40">
            <a:extLst>
              <a:ext uri="{FF2B5EF4-FFF2-40B4-BE49-F238E27FC236}">
                <a16:creationId xmlns:a16="http://schemas.microsoft.com/office/drawing/2014/main" id="{FCD075A1-09E0-43CE-8F8D-E4AD63A9DC76}"/>
              </a:ext>
            </a:extLst>
          </p:cNvPr>
          <p:cNvGrpSpPr/>
          <p:nvPr/>
        </p:nvGrpSpPr>
        <p:grpSpPr>
          <a:xfrm>
            <a:off x="4988601" y="2002679"/>
            <a:ext cx="1046162" cy="1039813"/>
            <a:chOff x="-1425132" y="1858852"/>
            <a:chExt cx="1046162" cy="1039813"/>
          </a:xfrm>
          <a:solidFill>
            <a:schemeClr val="bg1">
              <a:lumMod val="60000"/>
              <a:lumOff val="40000"/>
            </a:schemeClr>
          </a:solidFill>
        </p:grpSpPr>
        <p:sp>
          <p:nvSpPr>
            <p:cNvPr id="42" name="Freeform 5">
              <a:extLst>
                <a:ext uri="{FF2B5EF4-FFF2-40B4-BE49-F238E27FC236}">
                  <a16:creationId xmlns:a16="http://schemas.microsoft.com/office/drawing/2014/main" id="{2D3D413F-0AE5-47E1-8694-3654007A8C6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25132" y="1858852"/>
              <a:ext cx="1046162" cy="1039813"/>
            </a:xfrm>
            <a:custGeom>
              <a:avLst/>
              <a:gdLst>
                <a:gd name="T0" fmla="*/ 275 w 275"/>
                <a:gd name="T1" fmla="*/ 139 h 273"/>
                <a:gd name="T2" fmla="*/ 275 w 275"/>
                <a:gd name="T3" fmla="*/ 201 h 273"/>
                <a:gd name="T4" fmla="*/ 245 w 275"/>
                <a:gd name="T5" fmla="*/ 231 h 273"/>
                <a:gd name="T6" fmla="*/ 188 w 275"/>
                <a:gd name="T7" fmla="*/ 250 h 273"/>
                <a:gd name="T8" fmla="*/ 80 w 275"/>
                <a:gd name="T9" fmla="*/ 244 h 273"/>
                <a:gd name="T10" fmla="*/ 41 w 275"/>
                <a:gd name="T11" fmla="*/ 231 h 273"/>
                <a:gd name="T12" fmla="*/ 0 w 275"/>
                <a:gd name="T13" fmla="*/ 190 h 273"/>
                <a:gd name="T14" fmla="*/ 0 w 275"/>
                <a:gd name="T15" fmla="*/ 82 h 273"/>
                <a:gd name="T16" fmla="*/ 36 w 275"/>
                <a:gd name="T17" fmla="*/ 46 h 273"/>
                <a:gd name="T18" fmla="*/ 106 w 275"/>
                <a:gd name="T19" fmla="*/ 19 h 273"/>
                <a:gd name="T20" fmla="*/ 172 w 275"/>
                <a:gd name="T21" fmla="*/ 21 h 273"/>
                <a:gd name="T22" fmla="*/ 232 w 275"/>
                <a:gd name="T23" fmla="*/ 46 h 273"/>
                <a:gd name="T24" fmla="*/ 275 w 275"/>
                <a:gd name="T25" fmla="*/ 87 h 273"/>
                <a:gd name="T26" fmla="*/ 275 w 275"/>
                <a:gd name="T27" fmla="*/ 139 h 273"/>
                <a:gd name="T28" fmla="*/ 224 w 275"/>
                <a:gd name="T29" fmla="*/ 172 h 273"/>
                <a:gd name="T30" fmla="*/ 139 w 275"/>
                <a:gd name="T31" fmla="*/ 85 h 273"/>
                <a:gd name="T32" fmla="*/ 51 w 275"/>
                <a:gd name="T33" fmla="*/ 172 h 273"/>
                <a:gd name="T34" fmla="*/ 139 w 275"/>
                <a:gd name="T35" fmla="*/ 259 h 273"/>
                <a:gd name="T36" fmla="*/ 224 w 275"/>
                <a:gd name="T37" fmla="*/ 1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5" h="273">
                  <a:moveTo>
                    <a:pt x="275" y="139"/>
                  </a:moveTo>
                  <a:cubicBezTo>
                    <a:pt x="275" y="160"/>
                    <a:pt x="275" y="181"/>
                    <a:pt x="275" y="201"/>
                  </a:cubicBezTo>
                  <a:cubicBezTo>
                    <a:pt x="275" y="220"/>
                    <a:pt x="264" y="232"/>
                    <a:pt x="245" y="231"/>
                  </a:cubicBezTo>
                  <a:cubicBezTo>
                    <a:pt x="223" y="230"/>
                    <a:pt x="206" y="236"/>
                    <a:pt x="188" y="250"/>
                  </a:cubicBezTo>
                  <a:cubicBezTo>
                    <a:pt x="157" y="273"/>
                    <a:pt x="112" y="270"/>
                    <a:pt x="80" y="244"/>
                  </a:cubicBezTo>
                  <a:cubicBezTo>
                    <a:pt x="68" y="234"/>
                    <a:pt x="56" y="231"/>
                    <a:pt x="41" y="231"/>
                  </a:cubicBezTo>
                  <a:cubicBezTo>
                    <a:pt x="8" y="232"/>
                    <a:pt x="0" y="223"/>
                    <a:pt x="0" y="190"/>
                  </a:cubicBezTo>
                  <a:cubicBezTo>
                    <a:pt x="0" y="154"/>
                    <a:pt x="0" y="118"/>
                    <a:pt x="0" y="82"/>
                  </a:cubicBezTo>
                  <a:cubicBezTo>
                    <a:pt x="0" y="56"/>
                    <a:pt x="9" y="45"/>
                    <a:pt x="36" y="46"/>
                  </a:cubicBezTo>
                  <a:cubicBezTo>
                    <a:pt x="63" y="46"/>
                    <a:pt x="87" y="44"/>
                    <a:pt x="106" y="19"/>
                  </a:cubicBezTo>
                  <a:cubicBezTo>
                    <a:pt x="121" y="0"/>
                    <a:pt x="157" y="2"/>
                    <a:pt x="172" y="21"/>
                  </a:cubicBezTo>
                  <a:cubicBezTo>
                    <a:pt x="188" y="43"/>
                    <a:pt x="208" y="47"/>
                    <a:pt x="232" y="46"/>
                  </a:cubicBezTo>
                  <a:cubicBezTo>
                    <a:pt x="268" y="44"/>
                    <a:pt x="275" y="51"/>
                    <a:pt x="275" y="87"/>
                  </a:cubicBezTo>
                  <a:cubicBezTo>
                    <a:pt x="275" y="105"/>
                    <a:pt x="275" y="122"/>
                    <a:pt x="275" y="139"/>
                  </a:cubicBezTo>
                  <a:close/>
                  <a:moveTo>
                    <a:pt x="224" y="172"/>
                  </a:moveTo>
                  <a:cubicBezTo>
                    <a:pt x="224" y="124"/>
                    <a:pt x="187" y="85"/>
                    <a:pt x="139" y="85"/>
                  </a:cubicBezTo>
                  <a:cubicBezTo>
                    <a:pt x="91" y="84"/>
                    <a:pt x="51" y="124"/>
                    <a:pt x="51" y="172"/>
                  </a:cubicBezTo>
                  <a:cubicBezTo>
                    <a:pt x="51" y="219"/>
                    <a:pt x="91" y="260"/>
                    <a:pt x="139" y="259"/>
                  </a:cubicBezTo>
                  <a:cubicBezTo>
                    <a:pt x="186" y="259"/>
                    <a:pt x="224" y="220"/>
                    <a:pt x="224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3" name="Freeform 6">
              <a:extLst>
                <a:ext uri="{FF2B5EF4-FFF2-40B4-BE49-F238E27FC236}">
                  <a16:creationId xmlns:a16="http://schemas.microsoft.com/office/drawing/2014/main" id="{D67EA97B-D02E-468A-ABCB-932A26E02C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74307" y="2236677"/>
              <a:ext cx="550862" cy="552450"/>
            </a:xfrm>
            <a:custGeom>
              <a:avLst/>
              <a:gdLst>
                <a:gd name="T0" fmla="*/ 72 w 145"/>
                <a:gd name="T1" fmla="*/ 145 h 145"/>
                <a:gd name="T2" fmla="*/ 0 w 145"/>
                <a:gd name="T3" fmla="*/ 73 h 145"/>
                <a:gd name="T4" fmla="*/ 72 w 145"/>
                <a:gd name="T5" fmla="*/ 0 h 145"/>
                <a:gd name="T6" fmla="*/ 145 w 145"/>
                <a:gd name="T7" fmla="*/ 73 h 145"/>
                <a:gd name="T8" fmla="*/ 72 w 145"/>
                <a:gd name="T9" fmla="*/ 145 h 145"/>
                <a:gd name="T10" fmla="*/ 99 w 145"/>
                <a:gd name="T11" fmla="*/ 57 h 145"/>
                <a:gd name="T12" fmla="*/ 99 w 145"/>
                <a:gd name="T13" fmla="*/ 98 h 145"/>
                <a:gd name="T14" fmla="*/ 117 w 145"/>
                <a:gd name="T15" fmla="*/ 75 h 145"/>
                <a:gd name="T16" fmla="*/ 99 w 145"/>
                <a:gd name="T17" fmla="*/ 5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" h="145">
                  <a:moveTo>
                    <a:pt x="72" y="145"/>
                  </a:moveTo>
                  <a:cubicBezTo>
                    <a:pt x="32" y="145"/>
                    <a:pt x="0" y="114"/>
                    <a:pt x="0" y="73"/>
                  </a:cubicBezTo>
                  <a:cubicBezTo>
                    <a:pt x="0" y="33"/>
                    <a:pt x="32" y="1"/>
                    <a:pt x="72" y="0"/>
                  </a:cubicBezTo>
                  <a:cubicBezTo>
                    <a:pt x="111" y="0"/>
                    <a:pt x="145" y="34"/>
                    <a:pt x="145" y="73"/>
                  </a:cubicBezTo>
                  <a:cubicBezTo>
                    <a:pt x="145" y="112"/>
                    <a:pt x="113" y="145"/>
                    <a:pt x="72" y="145"/>
                  </a:cubicBezTo>
                  <a:close/>
                  <a:moveTo>
                    <a:pt x="99" y="57"/>
                  </a:moveTo>
                  <a:cubicBezTo>
                    <a:pt x="99" y="71"/>
                    <a:pt x="99" y="84"/>
                    <a:pt x="99" y="98"/>
                  </a:cubicBezTo>
                  <a:cubicBezTo>
                    <a:pt x="114" y="97"/>
                    <a:pt x="118" y="88"/>
                    <a:pt x="117" y="75"/>
                  </a:cubicBezTo>
                  <a:cubicBezTo>
                    <a:pt x="117" y="63"/>
                    <a:pt x="112" y="56"/>
                    <a:pt x="99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ACEFFD5D-BF20-407E-8AB6-2AE3BE4A1928}"/>
              </a:ext>
            </a:extLst>
          </p:cNvPr>
          <p:cNvGrpSpPr/>
          <p:nvPr/>
        </p:nvGrpSpPr>
        <p:grpSpPr>
          <a:xfrm>
            <a:off x="6994397" y="2001781"/>
            <a:ext cx="1046162" cy="1039813"/>
            <a:chOff x="-1425132" y="1858852"/>
            <a:chExt cx="1046162" cy="1039813"/>
          </a:xfrm>
          <a:solidFill>
            <a:schemeClr val="bg1">
              <a:lumMod val="60000"/>
              <a:lumOff val="40000"/>
            </a:schemeClr>
          </a:solidFill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C80C5F0E-375F-4A12-95F7-DA78383FA8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25132" y="1858852"/>
              <a:ext cx="1046162" cy="1039813"/>
            </a:xfrm>
            <a:custGeom>
              <a:avLst/>
              <a:gdLst>
                <a:gd name="T0" fmla="*/ 275 w 275"/>
                <a:gd name="T1" fmla="*/ 139 h 273"/>
                <a:gd name="T2" fmla="*/ 275 w 275"/>
                <a:gd name="T3" fmla="*/ 201 h 273"/>
                <a:gd name="T4" fmla="*/ 245 w 275"/>
                <a:gd name="T5" fmla="*/ 231 h 273"/>
                <a:gd name="T6" fmla="*/ 188 w 275"/>
                <a:gd name="T7" fmla="*/ 250 h 273"/>
                <a:gd name="T8" fmla="*/ 80 w 275"/>
                <a:gd name="T9" fmla="*/ 244 h 273"/>
                <a:gd name="T10" fmla="*/ 41 w 275"/>
                <a:gd name="T11" fmla="*/ 231 h 273"/>
                <a:gd name="T12" fmla="*/ 0 w 275"/>
                <a:gd name="T13" fmla="*/ 190 h 273"/>
                <a:gd name="T14" fmla="*/ 0 w 275"/>
                <a:gd name="T15" fmla="*/ 82 h 273"/>
                <a:gd name="T16" fmla="*/ 36 w 275"/>
                <a:gd name="T17" fmla="*/ 46 h 273"/>
                <a:gd name="T18" fmla="*/ 106 w 275"/>
                <a:gd name="T19" fmla="*/ 19 h 273"/>
                <a:gd name="T20" fmla="*/ 172 w 275"/>
                <a:gd name="T21" fmla="*/ 21 h 273"/>
                <a:gd name="T22" fmla="*/ 232 w 275"/>
                <a:gd name="T23" fmla="*/ 46 h 273"/>
                <a:gd name="T24" fmla="*/ 275 w 275"/>
                <a:gd name="T25" fmla="*/ 87 h 273"/>
                <a:gd name="T26" fmla="*/ 275 w 275"/>
                <a:gd name="T27" fmla="*/ 139 h 273"/>
                <a:gd name="T28" fmla="*/ 224 w 275"/>
                <a:gd name="T29" fmla="*/ 172 h 273"/>
                <a:gd name="T30" fmla="*/ 139 w 275"/>
                <a:gd name="T31" fmla="*/ 85 h 273"/>
                <a:gd name="T32" fmla="*/ 51 w 275"/>
                <a:gd name="T33" fmla="*/ 172 h 273"/>
                <a:gd name="T34" fmla="*/ 139 w 275"/>
                <a:gd name="T35" fmla="*/ 259 h 273"/>
                <a:gd name="T36" fmla="*/ 224 w 275"/>
                <a:gd name="T37" fmla="*/ 172 h 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5" h="273">
                  <a:moveTo>
                    <a:pt x="275" y="139"/>
                  </a:moveTo>
                  <a:cubicBezTo>
                    <a:pt x="275" y="160"/>
                    <a:pt x="275" y="181"/>
                    <a:pt x="275" y="201"/>
                  </a:cubicBezTo>
                  <a:cubicBezTo>
                    <a:pt x="275" y="220"/>
                    <a:pt x="264" y="232"/>
                    <a:pt x="245" y="231"/>
                  </a:cubicBezTo>
                  <a:cubicBezTo>
                    <a:pt x="223" y="230"/>
                    <a:pt x="206" y="236"/>
                    <a:pt x="188" y="250"/>
                  </a:cubicBezTo>
                  <a:cubicBezTo>
                    <a:pt x="157" y="273"/>
                    <a:pt x="112" y="270"/>
                    <a:pt x="80" y="244"/>
                  </a:cubicBezTo>
                  <a:cubicBezTo>
                    <a:pt x="68" y="234"/>
                    <a:pt x="56" y="231"/>
                    <a:pt x="41" y="231"/>
                  </a:cubicBezTo>
                  <a:cubicBezTo>
                    <a:pt x="8" y="232"/>
                    <a:pt x="0" y="223"/>
                    <a:pt x="0" y="190"/>
                  </a:cubicBezTo>
                  <a:cubicBezTo>
                    <a:pt x="0" y="154"/>
                    <a:pt x="0" y="118"/>
                    <a:pt x="0" y="82"/>
                  </a:cubicBezTo>
                  <a:cubicBezTo>
                    <a:pt x="0" y="56"/>
                    <a:pt x="9" y="45"/>
                    <a:pt x="36" y="46"/>
                  </a:cubicBezTo>
                  <a:cubicBezTo>
                    <a:pt x="63" y="46"/>
                    <a:pt x="87" y="44"/>
                    <a:pt x="106" y="19"/>
                  </a:cubicBezTo>
                  <a:cubicBezTo>
                    <a:pt x="121" y="0"/>
                    <a:pt x="157" y="2"/>
                    <a:pt x="172" y="21"/>
                  </a:cubicBezTo>
                  <a:cubicBezTo>
                    <a:pt x="188" y="43"/>
                    <a:pt x="208" y="47"/>
                    <a:pt x="232" y="46"/>
                  </a:cubicBezTo>
                  <a:cubicBezTo>
                    <a:pt x="268" y="44"/>
                    <a:pt x="275" y="51"/>
                    <a:pt x="275" y="87"/>
                  </a:cubicBezTo>
                  <a:cubicBezTo>
                    <a:pt x="275" y="105"/>
                    <a:pt x="275" y="122"/>
                    <a:pt x="275" y="139"/>
                  </a:cubicBezTo>
                  <a:close/>
                  <a:moveTo>
                    <a:pt x="224" y="172"/>
                  </a:moveTo>
                  <a:cubicBezTo>
                    <a:pt x="224" y="124"/>
                    <a:pt x="187" y="85"/>
                    <a:pt x="139" y="85"/>
                  </a:cubicBezTo>
                  <a:cubicBezTo>
                    <a:pt x="91" y="84"/>
                    <a:pt x="51" y="124"/>
                    <a:pt x="51" y="172"/>
                  </a:cubicBezTo>
                  <a:cubicBezTo>
                    <a:pt x="51" y="219"/>
                    <a:pt x="91" y="260"/>
                    <a:pt x="139" y="259"/>
                  </a:cubicBezTo>
                  <a:cubicBezTo>
                    <a:pt x="186" y="259"/>
                    <a:pt x="224" y="220"/>
                    <a:pt x="224" y="17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6" name="Freeform 6">
              <a:extLst>
                <a:ext uri="{FF2B5EF4-FFF2-40B4-BE49-F238E27FC236}">
                  <a16:creationId xmlns:a16="http://schemas.microsoft.com/office/drawing/2014/main" id="{F0146DB6-F7F1-4835-BB4E-E04AFAB1825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174307" y="2236677"/>
              <a:ext cx="550862" cy="552450"/>
            </a:xfrm>
            <a:custGeom>
              <a:avLst/>
              <a:gdLst>
                <a:gd name="T0" fmla="*/ 72 w 145"/>
                <a:gd name="T1" fmla="*/ 145 h 145"/>
                <a:gd name="T2" fmla="*/ 0 w 145"/>
                <a:gd name="T3" fmla="*/ 73 h 145"/>
                <a:gd name="T4" fmla="*/ 72 w 145"/>
                <a:gd name="T5" fmla="*/ 0 h 145"/>
                <a:gd name="T6" fmla="*/ 145 w 145"/>
                <a:gd name="T7" fmla="*/ 73 h 145"/>
                <a:gd name="T8" fmla="*/ 72 w 145"/>
                <a:gd name="T9" fmla="*/ 145 h 145"/>
                <a:gd name="T10" fmla="*/ 99 w 145"/>
                <a:gd name="T11" fmla="*/ 57 h 145"/>
                <a:gd name="T12" fmla="*/ 99 w 145"/>
                <a:gd name="T13" fmla="*/ 98 h 145"/>
                <a:gd name="T14" fmla="*/ 117 w 145"/>
                <a:gd name="T15" fmla="*/ 75 h 145"/>
                <a:gd name="T16" fmla="*/ 99 w 145"/>
                <a:gd name="T17" fmla="*/ 5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" h="145">
                  <a:moveTo>
                    <a:pt x="72" y="145"/>
                  </a:moveTo>
                  <a:cubicBezTo>
                    <a:pt x="32" y="145"/>
                    <a:pt x="0" y="114"/>
                    <a:pt x="0" y="73"/>
                  </a:cubicBezTo>
                  <a:cubicBezTo>
                    <a:pt x="0" y="33"/>
                    <a:pt x="32" y="1"/>
                    <a:pt x="72" y="0"/>
                  </a:cubicBezTo>
                  <a:cubicBezTo>
                    <a:pt x="111" y="0"/>
                    <a:pt x="145" y="34"/>
                    <a:pt x="145" y="73"/>
                  </a:cubicBezTo>
                  <a:cubicBezTo>
                    <a:pt x="145" y="112"/>
                    <a:pt x="113" y="145"/>
                    <a:pt x="72" y="145"/>
                  </a:cubicBezTo>
                  <a:close/>
                  <a:moveTo>
                    <a:pt x="99" y="57"/>
                  </a:moveTo>
                  <a:cubicBezTo>
                    <a:pt x="99" y="71"/>
                    <a:pt x="99" y="84"/>
                    <a:pt x="99" y="98"/>
                  </a:cubicBezTo>
                  <a:cubicBezTo>
                    <a:pt x="114" y="97"/>
                    <a:pt x="118" y="88"/>
                    <a:pt x="117" y="75"/>
                  </a:cubicBezTo>
                  <a:cubicBezTo>
                    <a:pt x="117" y="63"/>
                    <a:pt x="112" y="56"/>
                    <a:pt x="99" y="5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sp>
        <p:nvSpPr>
          <p:cNvPr id="47" name="Rectángulo 46">
            <a:extLst>
              <a:ext uri="{FF2B5EF4-FFF2-40B4-BE49-F238E27FC236}">
                <a16:creationId xmlns:a16="http://schemas.microsoft.com/office/drawing/2014/main" id="{7A081DDE-6CE9-42C3-A411-78D3FF7CF546}"/>
              </a:ext>
            </a:extLst>
          </p:cNvPr>
          <p:cNvSpPr/>
          <p:nvPr/>
        </p:nvSpPr>
        <p:spPr>
          <a:xfrm>
            <a:off x="586134" y="878973"/>
            <a:ext cx="8073201" cy="111948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48" name="Grupo 47">
            <a:extLst>
              <a:ext uri="{FF2B5EF4-FFF2-40B4-BE49-F238E27FC236}">
                <a16:creationId xmlns:a16="http://schemas.microsoft.com/office/drawing/2014/main" id="{0A21173C-5AE7-45D6-ADC6-B1883E0C2E9E}"/>
              </a:ext>
            </a:extLst>
          </p:cNvPr>
          <p:cNvGrpSpPr/>
          <p:nvPr/>
        </p:nvGrpSpPr>
        <p:grpSpPr>
          <a:xfrm>
            <a:off x="7675491" y="290046"/>
            <a:ext cx="983824" cy="688843"/>
            <a:chOff x="7378700" y="1200150"/>
            <a:chExt cx="947738" cy="663576"/>
          </a:xfrm>
          <a:solidFill>
            <a:srgbClr val="9B9B9B"/>
          </a:solidFill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D90A8B60-32F4-42A7-9FE9-ACFA30676CA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8700" y="1200150"/>
              <a:ext cx="947738" cy="663576"/>
            </a:xfrm>
            <a:custGeom>
              <a:avLst/>
              <a:gdLst>
                <a:gd name="T0" fmla="*/ 202 w 405"/>
                <a:gd name="T1" fmla="*/ 282 h 283"/>
                <a:gd name="T2" fmla="*/ 52 w 405"/>
                <a:gd name="T3" fmla="*/ 282 h 283"/>
                <a:gd name="T4" fmla="*/ 0 w 405"/>
                <a:gd name="T5" fmla="*/ 230 h 283"/>
                <a:gd name="T6" fmla="*/ 1 w 405"/>
                <a:gd name="T7" fmla="*/ 82 h 283"/>
                <a:gd name="T8" fmla="*/ 26 w 405"/>
                <a:gd name="T9" fmla="*/ 38 h 283"/>
                <a:gd name="T10" fmla="*/ 51 w 405"/>
                <a:gd name="T11" fmla="*/ 33 h 283"/>
                <a:gd name="T12" fmla="*/ 105 w 405"/>
                <a:gd name="T13" fmla="*/ 33 h 283"/>
                <a:gd name="T14" fmla="*/ 114 w 405"/>
                <a:gd name="T15" fmla="*/ 27 h 283"/>
                <a:gd name="T16" fmla="*/ 152 w 405"/>
                <a:gd name="T17" fmla="*/ 0 h 283"/>
                <a:gd name="T18" fmla="*/ 253 w 405"/>
                <a:gd name="T19" fmla="*/ 0 h 283"/>
                <a:gd name="T20" fmla="*/ 292 w 405"/>
                <a:gd name="T21" fmla="*/ 26 h 283"/>
                <a:gd name="T22" fmla="*/ 302 w 405"/>
                <a:gd name="T23" fmla="*/ 33 h 283"/>
                <a:gd name="T24" fmla="*/ 355 w 405"/>
                <a:gd name="T25" fmla="*/ 33 h 283"/>
                <a:gd name="T26" fmla="*/ 405 w 405"/>
                <a:gd name="T27" fmla="*/ 82 h 283"/>
                <a:gd name="T28" fmla="*/ 405 w 405"/>
                <a:gd name="T29" fmla="*/ 233 h 283"/>
                <a:gd name="T30" fmla="*/ 355 w 405"/>
                <a:gd name="T31" fmla="*/ 282 h 283"/>
                <a:gd name="T32" fmla="*/ 202 w 405"/>
                <a:gd name="T33" fmla="*/ 282 h 283"/>
                <a:gd name="T34" fmla="*/ 130 w 405"/>
                <a:gd name="T35" fmla="*/ 52 h 283"/>
                <a:gd name="T36" fmla="*/ 121 w 405"/>
                <a:gd name="T37" fmla="*/ 52 h 283"/>
                <a:gd name="T38" fmla="*/ 48 w 405"/>
                <a:gd name="T39" fmla="*/ 52 h 283"/>
                <a:gd name="T40" fmla="*/ 20 w 405"/>
                <a:gd name="T41" fmla="*/ 79 h 283"/>
                <a:gd name="T42" fmla="*/ 20 w 405"/>
                <a:gd name="T43" fmla="*/ 236 h 283"/>
                <a:gd name="T44" fmla="*/ 44 w 405"/>
                <a:gd name="T45" fmla="*/ 262 h 283"/>
                <a:gd name="T46" fmla="*/ 57 w 405"/>
                <a:gd name="T47" fmla="*/ 263 h 283"/>
                <a:gd name="T48" fmla="*/ 351 w 405"/>
                <a:gd name="T49" fmla="*/ 263 h 283"/>
                <a:gd name="T50" fmla="*/ 361 w 405"/>
                <a:gd name="T51" fmla="*/ 262 h 283"/>
                <a:gd name="T52" fmla="*/ 386 w 405"/>
                <a:gd name="T53" fmla="*/ 235 h 283"/>
                <a:gd name="T54" fmla="*/ 386 w 405"/>
                <a:gd name="T55" fmla="*/ 81 h 283"/>
                <a:gd name="T56" fmla="*/ 357 w 405"/>
                <a:gd name="T57" fmla="*/ 52 h 283"/>
                <a:gd name="T58" fmla="*/ 285 w 405"/>
                <a:gd name="T59" fmla="*/ 52 h 283"/>
                <a:gd name="T60" fmla="*/ 276 w 405"/>
                <a:gd name="T61" fmla="*/ 52 h 283"/>
                <a:gd name="T62" fmla="*/ 276 w 405"/>
                <a:gd name="T63" fmla="*/ 45 h 283"/>
                <a:gd name="T64" fmla="*/ 250 w 405"/>
                <a:gd name="T65" fmla="*/ 20 h 283"/>
                <a:gd name="T66" fmla="*/ 154 w 405"/>
                <a:gd name="T67" fmla="*/ 20 h 283"/>
                <a:gd name="T68" fmla="*/ 130 w 405"/>
                <a:gd name="T69" fmla="*/ 43 h 283"/>
                <a:gd name="T70" fmla="*/ 130 w 405"/>
                <a:gd name="T71" fmla="*/ 5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5" h="283">
                  <a:moveTo>
                    <a:pt x="202" y="282"/>
                  </a:moveTo>
                  <a:cubicBezTo>
                    <a:pt x="152" y="282"/>
                    <a:pt x="102" y="281"/>
                    <a:pt x="52" y="282"/>
                  </a:cubicBezTo>
                  <a:cubicBezTo>
                    <a:pt x="23" y="283"/>
                    <a:pt x="0" y="262"/>
                    <a:pt x="0" y="230"/>
                  </a:cubicBezTo>
                  <a:cubicBezTo>
                    <a:pt x="1" y="181"/>
                    <a:pt x="1" y="132"/>
                    <a:pt x="1" y="82"/>
                  </a:cubicBezTo>
                  <a:cubicBezTo>
                    <a:pt x="1" y="63"/>
                    <a:pt x="8" y="47"/>
                    <a:pt x="26" y="38"/>
                  </a:cubicBezTo>
                  <a:cubicBezTo>
                    <a:pt x="33" y="35"/>
                    <a:pt x="42" y="33"/>
                    <a:pt x="51" y="33"/>
                  </a:cubicBezTo>
                  <a:cubicBezTo>
                    <a:pt x="69" y="32"/>
                    <a:pt x="87" y="33"/>
                    <a:pt x="105" y="33"/>
                  </a:cubicBezTo>
                  <a:cubicBezTo>
                    <a:pt x="110" y="33"/>
                    <a:pt x="112" y="31"/>
                    <a:pt x="114" y="27"/>
                  </a:cubicBezTo>
                  <a:cubicBezTo>
                    <a:pt x="121" y="10"/>
                    <a:pt x="134" y="0"/>
                    <a:pt x="152" y="0"/>
                  </a:cubicBezTo>
                  <a:cubicBezTo>
                    <a:pt x="186" y="0"/>
                    <a:pt x="219" y="0"/>
                    <a:pt x="253" y="0"/>
                  </a:cubicBezTo>
                  <a:cubicBezTo>
                    <a:pt x="271" y="0"/>
                    <a:pt x="284" y="9"/>
                    <a:pt x="292" y="26"/>
                  </a:cubicBezTo>
                  <a:cubicBezTo>
                    <a:pt x="294" y="32"/>
                    <a:pt x="297" y="33"/>
                    <a:pt x="302" y="33"/>
                  </a:cubicBezTo>
                  <a:cubicBezTo>
                    <a:pt x="320" y="33"/>
                    <a:pt x="338" y="33"/>
                    <a:pt x="355" y="33"/>
                  </a:cubicBezTo>
                  <a:cubicBezTo>
                    <a:pt x="385" y="33"/>
                    <a:pt x="405" y="52"/>
                    <a:pt x="405" y="82"/>
                  </a:cubicBezTo>
                  <a:cubicBezTo>
                    <a:pt x="405" y="132"/>
                    <a:pt x="405" y="183"/>
                    <a:pt x="405" y="233"/>
                  </a:cubicBezTo>
                  <a:cubicBezTo>
                    <a:pt x="405" y="263"/>
                    <a:pt x="386" y="282"/>
                    <a:pt x="355" y="282"/>
                  </a:cubicBezTo>
                  <a:cubicBezTo>
                    <a:pt x="304" y="282"/>
                    <a:pt x="253" y="282"/>
                    <a:pt x="202" y="282"/>
                  </a:cubicBezTo>
                  <a:close/>
                  <a:moveTo>
                    <a:pt x="130" y="52"/>
                  </a:moveTo>
                  <a:cubicBezTo>
                    <a:pt x="126" y="52"/>
                    <a:pt x="124" y="52"/>
                    <a:pt x="121" y="52"/>
                  </a:cubicBezTo>
                  <a:cubicBezTo>
                    <a:pt x="97" y="52"/>
                    <a:pt x="72" y="52"/>
                    <a:pt x="48" y="52"/>
                  </a:cubicBezTo>
                  <a:cubicBezTo>
                    <a:pt x="32" y="52"/>
                    <a:pt x="20" y="64"/>
                    <a:pt x="20" y="79"/>
                  </a:cubicBezTo>
                  <a:cubicBezTo>
                    <a:pt x="20" y="132"/>
                    <a:pt x="20" y="184"/>
                    <a:pt x="20" y="236"/>
                  </a:cubicBezTo>
                  <a:cubicBezTo>
                    <a:pt x="20" y="250"/>
                    <a:pt x="30" y="261"/>
                    <a:pt x="44" y="262"/>
                  </a:cubicBezTo>
                  <a:cubicBezTo>
                    <a:pt x="48" y="263"/>
                    <a:pt x="53" y="263"/>
                    <a:pt x="57" y="263"/>
                  </a:cubicBezTo>
                  <a:cubicBezTo>
                    <a:pt x="155" y="263"/>
                    <a:pt x="253" y="263"/>
                    <a:pt x="351" y="263"/>
                  </a:cubicBezTo>
                  <a:cubicBezTo>
                    <a:pt x="354" y="263"/>
                    <a:pt x="357" y="263"/>
                    <a:pt x="361" y="262"/>
                  </a:cubicBezTo>
                  <a:cubicBezTo>
                    <a:pt x="376" y="260"/>
                    <a:pt x="386" y="250"/>
                    <a:pt x="386" y="235"/>
                  </a:cubicBezTo>
                  <a:cubicBezTo>
                    <a:pt x="386" y="183"/>
                    <a:pt x="386" y="132"/>
                    <a:pt x="386" y="81"/>
                  </a:cubicBezTo>
                  <a:cubicBezTo>
                    <a:pt x="386" y="63"/>
                    <a:pt x="374" y="52"/>
                    <a:pt x="357" y="52"/>
                  </a:cubicBezTo>
                  <a:cubicBezTo>
                    <a:pt x="333" y="52"/>
                    <a:pt x="309" y="52"/>
                    <a:pt x="285" y="52"/>
                  </a:cubicBezTo>
                  <a:cubicBezTo>
                    <a:pt x="282" y="52"/>
                    <a:pt x="279" y="52"/>
                    <a:pt x="276" y="52"/>
                  </a:cubicBezTo>
                  <a:cubicBezTo>
                    <a:pt x="276" y="49"/>
                    <a:pt x="276" y="47"/>
                    <a:pt x="276" y="45"/>
                  </a:cubicBezTo>
                  <a:cubicBezTo>
                    <a:pt x="276" y="29"/>
                    <a:pt x="267" y="20"/>
                    <a:pt x="250" y="20"/>
                  </a:cubicBezTo>
                  <a:cubicBezTo>
                    <a:pt x="218" y="19"/>
                    <a:pt x="186" y="19"/>
                    <a:pt x="154" y="20"/>
                  </a:cubicBezTo>
                  <a:cubicBezTo>
                    <a:pt x="140" y="20"/>
                    <a:pt x="130" y="29"/>
                    <a:pt x="130" y="43"/>
                  </a:cubicBezTo>
                  <a:cubicBezTo>
                    <a:pt x="130" y="46"/>
                    <a:pt x="130" y="48"/>
                    <a:pt x="130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28B4F3E9-02E1-4056-BB7E-A0CEBE84B9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1363663"/>
              <a:ext cx="377825" cy="382588"/>
            </a:xfrm>
            <a:custGeom>
              <a:avLst/>
              <a:gdLst>
                <a:gd name="T0" fmla="*/ 0 w 161"/>
                <a:gd name="T1" fmla="*/ 83 h 163"/>
                <a:gd name="T2" fmla="*/ 77 w 161"/>
                <a:gd name="T3" fmla="*/ 2 h 163"/>
                <a:gd name="T4" fmla="*/ 161 w 161"/>
                <a:gd name="T5" fmla="*/ 74 h 163"/>
                <a:gd name="T6" fmla="*/ 161 w 161"/>
                <a:gd name="T7" fmla="*/ 82 h 163"/>
                <a:gd name="T8" fmla="*/ 153 w 161"/>
                <a:gd name="T9" fmla="*/ 91 h 163"/>
                <a:gd name="T10" fmla="*/ 144 w 161"/>
                <a:gd name="T11" fmla="*/ 82 h 163"/>
                <a:gd name="T12" fmla="*/ 142 w 161"/>
                <a:gd name="T13" fmla="*/ 69 h 163"/>
                <a:gd name="T14" fmla="*/ 73 w 161"/>
                <a:gd name="T15" fmla="*/ 20 h 163"/>
                <a:gd name="T16" fmla="*/ 18 w 161"/>
                <a:gd name="T17" fmla="*/ 84 h 163"/>
                <a:gd name="T18" fmla="*/ 77 w 161"/>
                <a:gd name="T19" fmla="*/ 145 h 163"/>
                <a:gd name="T20" fmla="*/ 84 w 161"/>
                <a:gd name="T21" fmla="*/ 146 h 163"/>
                <a:gd name="T22" fmla="*/ 89 w 161"/>
                <a:gd name="T23" fmla="*/ 155 h 163"/>
                <a:gd name="T24" fmla="*/ 81 w 161"/>
                <a:gd name="T25" fmla="*/ 163 h 163"/>
                <a:gd name="T26" fmla="*/ 60 w 161"/>
                <a:gd name="T27" fmla="*/ 160 h 163"/>
                <a:gd name="T28" fmla="*/ 0 w 161"/>
                <a:gd name="T29" fmla="*/ 8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163">
                  <a:moveTo>
                    <a:pt x="0" y="83"/>
                  </a:moveTo>
                  <a:cubicBezTo>
                    <a:pt x="0" y="40"/>
                    <a:pt x="34" y="4"/>
                    <a:pt x="77" y="2"/>
                  </a:cubicBezTo>
                  <a:cubicBezTo>
                    <a:pt x="119" y="0"/>
                    <a:pt x="157" y="32"/>
                    <a:pt x="161" y="74"/>
                  </a:cubicBezTo>
                  <a:cubicBezTo>
                    <a:pt x="161" y="77"/>
                    <a:pt x="161" y="79"/>
                    <a:pt x="161" y="82"/>
                  </a:cubicBezTo>
                  <a:cubicBezTo>
                    <a:pt x="161" y="87"/>
                    <a:pt x="159" y="91"/>
                    <a:pt x="153" y="91"/>
                  </a:cubicBezTo>
                  <a:cubicBezTo>
                    <a:pt x="147" y="92"/>
                    <a:pt x="144" y="88"/>
                    <a:pt x="144" y="82"/>
                  </a:cubicBezTo>
                  <a:cubicBezTo>
                    <a:pt x="143" y="78"/>
                    <a:pt x="143" y="74"/>
                    <a:pt x="142" y="69"/>
                  </a:cubicBezTo>
                  <a:cubicBezTo>
                    <a:pt x="135" y="37"/>
                    <a:pt x="105" y="16"/>
                    <a:pt x="73" y="20"/>
                  </a:cubicBezTo>
                  <a:cubicBezTo>
                    <a:pt x="42" y="24"/>
                    <a:pt x="17" y="52"/>
                    <a:pt x="18" y="84"/>
                  </a:cubicBezTo>
                  <a:cubicBezTo>
                    <a:pt x="19" y="116"/>
                    <a:pt x="44" y="143"/>
                    <a:pt x="77" y="145"/>
                  </a:cubicBezTo>
                  <a:cubicBezTo>
                    <a:pt x="79" y="146"/>
                    <a:pt x="83" y="145"/>
                    <a:pt x="84" y="146"/>
                  </a:cubicBezTo>
                  <a:cubicBezTo>
                    <a:pt x="87" y="149"/>
                    <a:pt x="90" y="153"/>
                    <a:pt x="89" y="155"/>
                  </a:cubicBezTo>
                  <a:cubicBezTo>
                    <a:pt x="88" y="158"/>
                    <a:pt x="84" y="163"/>
                    <a:pt x="81" y="163"/>
                  </a:cubicBezTo>
                  <a:cubicBezTo>
                    <a:pt x="74" y="163"/>
                    <a:pt x="67" y="162"/>
                    <a:pt x="60" y="160"/>
                  </a:cubicBezTo>
                  <a:cubicBezTo>
                    <a:pt x="25" y="151"/>
                    <a:pt x="0" y="120"/>
                    <a:pt x="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42"/>
          <p:cNvSpPr txBox="1">
            <a:spLocks noGrp="1"/>
          </p:cNvSpPr>
          <p:nvPr>
            <p:ph type="title"/>
          </p:nvPr>
        </p:nvSpPr>
        <p:spPr>
          <a:xfrm>
            <a:off x="713225" y="3871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PROJECTS</a:t>
            </a:r>
            <a:endParaRPr/>
          </a:p>
        </p:txBody>
      </p:sp>
      <p:grpSp>
        <p:nvGrpSpPr>
          <p:cNvPr id="496" name="Google Shape;496;p42"/>
          <p:cNvGrpSpPr/>
          <p:nvPr/>
        </p:nvGrpSpPr>
        <p:grpSpPr>
          <a:xfrm>
            <a:off x="2540724" y="1691816"/>
            <a:ext cx="4062551" cy="2164269"/>
            <a:chOff x="233350" y="949250"/>
            <a:chExt cx="7137300" cy="3802300"/>
          </a:xfrm>
        </p:grpSpPr>
        <p:sp>
          <p:nvSpPr>
            <p:cNvPr id="497" name="Google Shape;497;p42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42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42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42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42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42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42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42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42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42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42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42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42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42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42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42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42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42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42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42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42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42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42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42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42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42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42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42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42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42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42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42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42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42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42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42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42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42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42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42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42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42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42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2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42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42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2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42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42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2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42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48" name="Google Shape;548;p42"/>
          <p:cNvSpPr txBox="1"/>
          <p:nvPr/>
        </p:nvSpPr>
        <p:spPr>
          <a:xfrm>
            <a:off x="720625" y="1691825"/>
            <a:ext cx="18441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MARS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549" name="Google Shape;549;p42"/>
          <p:cNvSpPr txBox="1"/>
          <p:nvPr/>
        </p:nvSpPr>
        <p:spPr>
          <a:xfrm>
            <a:off x="720625" y="2039650"/>
            <a:ext cx="16182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Despite being red, Mars is actually a cold place</a:t>
            </a:r>
            <a:endParaRPr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50" name="Google Shape;550;p42"/>
          <p:cNvSpPr txBox="1"/>
          <p:nvPr/>
        </p:nvSpPr>
        <p:spPr>
          <a:xfrm>
            <a:off x="720625" y="3004875"/>
            <a:ext cx="18441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VENUS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551" name="Google Shape;551;p42"/>
          <p:cNvSpPr txBox="1"/>
          <p:nvPr/>
        </p:nvSpPr>
        <p:spPr>
          <a:xfrm>
            <a:off x="720625" y="3352700"/>
            <a:ext cx="16182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Venus has a beautiful name, but it’s terribly hot</a:t>
            </a:r>
            <a:endParaRPr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52" name="Google Shape;552;p42"/>
          <p:cNvSpPr txBox="1"/>
          <p:nvPr/>
        </p:nvSpPr>
        <p:spPr>
          <a:xfrm>
            <a:off x="6579159" y="1691825"/>
            <a:ext cx="18441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MERCURY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553" name="Google Shape;553;p42"/>
          <p:cNvSpPr txBox="1"/>
          <p:nvPr/>
        </p:nvSpPr>
        <p:spPr>
          <a:xfrm>
            <a:off x="6805175" y="2039638"/>
            <a:ext cx="16182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Mercury is the closest planet to the Sun</a:t>
            </a:r>
            <a:endParaRPr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554" name="Google Shape;554;p42"/>
          <p:cNvSpPr txBox="1"/>
          <p:nvPr/>
        </p:nvSpPr>
        <p:spPr>
          <a:xfrm>
            <a:off x="6570725" y="3004878"/>
            <a:ext cx="18441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JUPITER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555" name="Google Shape;555;p42"/>
          <p:cNvSpPr txBox="1"/>
          <p:nvPr/>
        </p:nvSpPr>
        <p:spPr>
          <a:xfrm>
            <a:off x="6797775" y="3352700"/>
            <a:ext cx="1618200" cy="7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It’s a gas giant and the biggest in the Solar System</a:t>
            </a:r>
            <a:endParaRPr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cxnSp>
        <p:nvCxnSpPr>
          <p:cNvPr id="556" name="Google Shape;556;p42"/>
          <p:cNvCxnSpPr/>
          <p:nvPr/>
        </p:nvCxnSpPr>
        <p:spPr>
          <a:xfrm>
            <a:off x="720625" y="2039650"/>
            <a:ext cx="24480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557" name="Google Shape;557;p42"/>
          <p:cNvCxnSpPr/>
          <p:nvPr/>
        </p:nvCxnSpPr>
        <p:spPr>
          <a:xfrm>
            <a:off x="720625" y="3352700"/>
            <a:ext cx="39060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diamond" w="med" len="med"/>
          </a:ln>
        </p:spPr>
      </p:cxnSp>
      <p:cxnSp>
        <p:nvCxnSpPr>
          <p:cNvPr id="558" name="Google Shape;558;p42"/>
          <p:cNvCxnSpPr/>
          <p:nvPr/>
        </p:nvCxnSpPr>
        <p:spPr>
          <a:xfrm>
            <a:off x="4667225" y="2039650"/>
            <a:ext cx="3756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diamond" w="med" len="med"/>
            <a:tailEnd type="none" w="med" len="med"/>
          </a:ln>
        </p:spPr>
      </p:cxnSp>
      <p:cxnSp>
        <p:nvCxnSpPr>
          <p:cNvPr id="559" name="Google Shape;559;p42"/>
          <p:cNvCxnSpPr/>
          <p:nvPr/>
        </p:nvCxnSpPr>
        <p:spPr>
          <a:xfrm>
            <a:off x="5975375" y="3352700"/>
            <a:ext cx="24480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diamond" w="med" len="med"/>
            <a:tailEnd type="none" w="med" len="med"/>
          </a:ln>
        </p:spPr>
      </p:cxnSp>
      <p:sp>
        <p:nvSpPr>
          <p:cNvPr id="67" name="Rectángulo 66">
            <a:extLst>
              <a:ext uri="{FF2B5EF4-FFF2-40B4-BE49-F238E27FC236}">
                <a16:creationId xmlns:a16="http://schemas.microsoft.com/office/drawing/2014/main" id="{D3EA93F0-E065-4AD2-A25F-BDC37F0A5C2A}"/>
              </a:ext>
            </a:extLst>
          </p:cNvPr>
          <p:cNvSpPr/>
          <p:nvPr/>
        </p:nvSpPr>
        <p:spPr>
          <a:xfrm>
            <a:off x="586134" y="878973"/>
            <a:ext cx="8073201" cy="111948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68" name="Grupo 67">
            <a:extLst>
              <a:ext uri="{FF2B5EF4-FFF2-40B4-BE49-F238E27FC236}">
                <a16:creationId xmlns:a16="http://schemas.microsoft.com/office/drawing/2014/main" id="{09470D9D-6408-4DC2-87C1-96A3872E3311}"/>
              </a:ext>
            </a:extLst>
          </p:cNvPr>
          <p:cNvGrpSpPr/>
          <p:nvPr/>
        </p:nvGrpSpPr>
        <p:grpSpPr>
          <a:xfrm>
            <a:off x="7675491" y="290046"/>
            <a:ext cx="983824" cy="688843"/>
            <a:chOff x="7378700" y="1200150"/>
            <a:chExt cx="947738" cy="663576"/>
          </a:xfrm>
          <a:solidFill>
            <a:srgbClr val="9B9B9B"/>
          </a:solidFill>
        </p:grpSpPr>
        <p:sp>
          <p:nvSpPr>
            <p:cNvPr id="69" name="Freeform 5">
              <a:extLst>
                <a:ext uri="{FF2B5EF4-FFF2-40B4-BE49-F238E27FC236}">
                  <a16:creationId xmlns:a16="http://schemas.microsoft.com/office/drawing/2014/main" id="{F95BEB46-1E6C-41BD-8B36-1F93355CF3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8700" y="1200150"/>
              <a:ext cx="947738" cy="663576"/>
            </a:xfrm>
            <a:custGeom>
              <a:avLst/>
              <a:gdLst>
                <a:gd name="T0" fmla="*/ 202 w 405"/>
                <a:gd name="T1" fmla="*/ 282 h 283"/>
                <a:gd name="T2" fmla="*/ 52 w 405"/>
                <a:gd name="T3" fmla="*/ 282 h 283"/>
                <a:gd name="T4" fmla="*/ 0 w 405"/>
                <a:gd name="T5" fmla="*/ 230 h 283"/>
                <a:gd name="T6" fmla="*/ 1 w 405"/>
                <a:gd name="T7" fmla="*/ 82 h 283"/>
                <a:gd name="T8" fmla="*/ 26 w 405"/>
                <a:gd name="T9" fmla="*/ 38 h 283"/>
                <a:gd name="T10" fmla="*/ 51 w 405"/>
                <a:gd name="T11" fmla="*/ 33 h 283"/>
                <a:gd name="T12" fmla="*/ 105 w 405"/>
                <a:gd name="T13" fmla="*/ 33 h 283"/>
                <a:gd name="T14" fmla="*/ 114 w 405"/>
                <a:gd name="T15" fmla="*/ 27 h 283"/>
                <a:gd name="T16" fmla="*/ 152 w 405"/>
                <a:gd name="T17" fmla="*/ 0 h 283"/>
                <a:gd name="T18" fmla="*/ 253 w 405"/>
                <a:gd name="T19" fmla="*/ 0 h 283"/>
                <a:gd name="T20" fmla="*/ 292 w 405"/>
                <a:gd name="T21" fmla="*/ 26 h 283"/>
                <a:gd name="T22" fmla="*/ 302 w 405"/>
                <a:gd name="T23" fmla="*/ 33 h 283"/>
                <a:gd name="T24" fmla="*/ 355 w 405"/>
                <a:gd name="T25" fmla="*/ 33 h 283"/>
                <a:gd name="T26" fmla="*/ 405 w 405"/>
                <a:gd name="T27" fmla="*/ 82 h 283"/>
                <a:gd name="T28" fmla="*/ 405 w 405"/>
                <a:gd name="T29" fmla="*/ 233 h 283"/>
                <a:gd name="T30" fmla="*/ 355 w 405"/>
                <a:gd name="T31" fmla="*/ 282 h 283"/>
                <a:gd name="T32" fmla="*/ 202 w 405"/>
                <a:gd name="T33" fmla="*/ 282 h 283"/>
                <a:gd name="T34" fmla="*/ 130 w 405"/>
                <a:gd name="T35" fmla="*/ 52 h 283"/>
                <a:gd name="T36" fmla="*/ 121 w 405"/>
                <a:gd name="T37" fmla="*/ 52 h 283"/>
                <a:gd name="T38" fmla="*/ 48 w 405"/>
                <a:gd name="T39" fmla="*/ 52 h 283"/>
                <a:gd name="T40" fmla="*/ 20 w 405"/>
                <a:gd name="T41" fmla="*/ 79 h 283"/>
                <a:gd name="T42" fmla="*/ 20 w 405"/>
                <a:gd name="T43" fmla="*/ 236 h 283"/>
                <a:gd name="T44" fmla="*/ 44 w 405"/>
                <a:gd name="T45" fmla="*/ 262 h 283"/>
                <a:gd name="T46" fmla="*/ 57 w 405"/>
                <a:gd name="T47" fmla="*/ 263 h 283"/>
                <a:gd name="T48" fmla="*/ 351 w 405"/>
                <a:gd name="T49" fmla="*/ 263 h 283"/>
                <a:gd name="T50" fmla="*/ 361 w 405"/>
                <a:gd name="T51" fmla="*/ 262 h 283"/>
                <a:gd name="T52" fmla="*/ 386 w 405"/>
                <a:gd name="T53" fmla="*/ 235 h 283"/>
                <a:gd name="T54" fmla="*/ 386 w 405"/>
                <a:gd name="T55" fmla="*/ 81 h 283"/>
                <a:gd name="T56" fmla="*/ 357 w 405"/>
                <a:gd name="T57" fmla="*/ 52 h 283"/>
                <a:gd name="T58" fmla="*/ 285 w 405"/>
                <a:gd name="T59" fmla="*/ 52 h 283"/>
                <a:gd name="T60" fmla="*/ 276 w 405"/>
                <a:gd name="T61" fmla="*/ 52 h 283"/>
                <a:gd name="T62" fmla="*/ 276 w 405"/>
                <a:gd name="T63" fmla="*/ 45 h 283"/>
                <a:gd name="T64" fmla="*/ 250 w 405"/>
                <a:gd name="T65" fmla="*/ 20 h 283"/>
                <a:gd name="T66" fmla="*/ 154 w 405"/>
                <a:gd name="T67" fmla="*/ 20 h 283"/>
                <a:gd name="T68" fmla="*/ 130 w 405"/>
                <a:gd name="T69" fmla="*/ 43 h 283"/>
                <a:gd name="T70" fmla="*/ 130 w 405"/>
                <a:gd name="T71" fmla="*/ 5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5" h="283">
                  <a:moveTo>
                    <a:pt x="202" y="282"/>
                  </a:moveTo>
                  <a:cubicBezTo>
                    <a:pt x="152" y="282"/>
                    <a:pt x="102" y="281"/>
                    <a:pt x="52" y="282"/>
                  </a:cubicBezTo>
                  <a:cubicBezTo>
                    <a:pt x="23" y="283"/>
                    <a:pt x="0" y="262"/>
                    <a:pt x="0" y="230"/>
                  </a:cubicBezTo>
                  <a:cubicBezTo>
                    <a:pt x="1" y="181"/>
                    <a:pt x="1" y="132"/>
                    <a:pt x="1" y="82"/>
                  </a:cubicBezTo>
                  <a:cubicBezTo>
                    <a:pt x="1" y="63"/>
                    <a:pt x="8" y="47"/>
                    <a:pt x="26" y="38"/>
                  </a:cubicBezTo>
                  <a:cubicBezTo>
                    <a:pt x="33" y="35"/>
                    <a:pt x="42" y="33"/>
                    <a:pt x="51" y="33"/>
                  </a:cubicBezTo>
                  <a:cubicBezTo>
                    <a:pt x="69" y="32"/>
                    <a:pt x="87" y="33"/>
                    <a:pt x="105" y="33"/>
                  </a:cubicBezTo>
                  <a:cubicBezTo>
                    <a:pt x="110" y="33"/>
                    <a:pt x="112" y="31"/>
                    <a:pt x="114" y="27"/>
                  </a:cubicBezTo>
                  <a:cubicBezTo>
                    <a:pt x="121" y="10"/>
                    <a:pt x="134" y="0"/>
                    <a:pt x="152" y="0"/>
                  </a:cubicBezTo>
                  <a:cubicBezTo>
                    <a:pt x="186" y="0"/>
                    <a:pt x="219" y="0"/>
                    <a:pt x="253" y="0"/>
                  </a:cubicBezTo>
                  <a:cubicBezTo>
                    <a:pt x="271" y="0"/>
                    <a:pt x="284" y="9"/>
                    <a:pt x="292" y="26"/>
                  </a:cubicBezTo>
                  <a:cubicBezTo>
                    <a:pt x="294" y="32"/>
                    <a:pt x="297" y="33"/>
                    <a:pt x="302" y="33"/>
                  </a:cubicBezTo>
                  <a:cubicBezTo>
                    <a:pt x="320" y="33"/>
                    <a:pt x="338" y="33"/>
                    <a:pt x="355" y="33"/>
                  </a:cubicBezTo>
                  <a:cubicBezTo>
                    <a:pt x="385" y="33"/>
                    <a:pt x="405" y="52"/>
                    <a:pt x="405" y="82"/>
                  </a:cubicBezTo>
                  <a:cubicBezTo>
                    <a:pt x="405" y="132"/>
                    <a:pt x="405" y="183"/>
                    <a:pt x="405" y="233"/>
                  </a:cubicBezTo>
                  <a:cubicBezTo>
                    <a:pt x="405" y="263"/>
                    <a:pt x="386" y="282"/>
                    <a:pt x="355" y="282"/>
                  </a:cubicBezTo>
                  <a:cubicBezTo>
                    <a:pt x="304" y="282"/>
                    <a:pt x="253" y="282"/>
                    <a:pt x="202" y="282"/>
                  </a:cubicBezTo>
                  <a:close/>
                  <a:moveTo>
                    <a:pt x="130" y="52"/>
                  </a:moveTo>
                  <a:cubicBezTo>
                    <a:pt x="126" y="52"/>
                    <a:pt x="124" y="52"/>
                    <a:pt x="121" y="52"/>
                  </a:cubicBezTo>
                  <a:cubicBezTo>
                    <a:pt x="97" y="52"/>
                    <a:pt x="72" y="52"/>
                    <a:pt x="48" y="52"/>
                  </a:cubicBezTo>
                  <a:cubicBezTo>
                    <a:pt x="32" y="52"/>
                    <a:pt x="20" y="64"/>
                    <a:pt x="20" y="79"/>
                  </a:cubicBezTo>
                  <a:cubicBezTo>
                    <a:pt x="20" y="132"/>
                    <a:pt x="20" y="184"/>
                    <a:pt x="20" y="236"/>
                  </a:cubicBezTo>
                  <a:cubicBezTo>
                    <a:pt x="20" y="250"/>
                    <a:pt x="30" y="261"/>
                    <a:pt x="44" y="262"/>
                  </a:cubicBezTo>
                  <a:cubicBezTo>
                    <a:pt x="48" y="263"/>
                    <a:pt x="53" y="263"/>
                    <a:pt x="57" y="263"/>
                  </a:cubicBezTo>
                  <a:cubicBezTo>
                    <a:pt x="155" y="263"/>
                    <a:pt x="253" y="263"/>
                    <a:pt x="351" y="263"/>
                  </a:cubicBezTo>
                  <a:cubicBezTo>
                    <a:pt x="354" y="263"/>
                    <a:pt x="357" y="263"/>
                    <a:pt x="361" y="262"/>
                  </a:cubicBezTo>
                  <a:cubicBezTo>
                    <a:pt x="376" y="260"/>
                    <a:pt x="386" y="250"/>
                    <a:pt x="386" y="235"/>
                  </a:cubicBezTo>
                  <a:cubicBezTo>
                    <a:pt x="386" y="183"/>
                    <a:pt x="386" y="132"/>
                    <a:pt x="386" y="81"/>
                  </a:cubicBezTo>
                  <a:cubicBezTo>
                    <a:pt x="386" y="63"/>
                    <a:pt x="374" y="52"/>
                    <a:pt x="357" y="52"/>
                  </a:cubicBezTo>
                  <a:cubicBezTo>
                    <a:pt x="333" y="52"/>
                    <a:pt x="309" y="52"/>
                    <a:pt x="285" y="52"/>
                  </a:cubicBezTo>
                  <a:cubicBezTo>
                    <a:pt x="282" y="52"/>
                    <a:pt x="279" y="52"/>
                    <a:pt x="276" y="52"/>
                  </a:cubicBezTo>
                  <a:cubicBezTo>
                    <a:pt x="276" y="49"/>
                    <a:pt x="276" y="47"/>
                    <a:pt x="276" y="45"/>
                  </a:cubicBezTo>
                  <a:cubicBezTo>
                    <a:pt x="276" y="29"/>
                    <a:pt x="267" y="20"/>
                    <a:pt x="250" y="20"/>
                  </a:cubicBezTo>
                  <a:cubicBezTo>
                    <a:pt x="218" y="19"/>
                    <a:pt x="186" y="19"/>
                    <a:pt x="154" y="20"/>
                  </a:cubicBezTo>
                  <a:cubicBezTo>
                    <a:pt x="140" y="20"/>
                    <a:pt x="130" y="29"/>
                    <a:pt x="130" y="43"/>
                  </a:cubicBezTo>
                  <a:cubicBezTo>
                    <a:pt x="130" y="46"/>
                    <a:pt x="130" y="48"/>
                    <a:pt x="130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0" name="Freeform 6">
              <a:extLst>
                <a:ext uri="{FF2B5EF4-FFF2-40B4-BE49-F238E27FC236}">
                  <a16:creationId xmlns:a16="http://schemas.microsoft.com/office/drawing/2014/main" id="{A6F62BEA-D259-4C1A-9FE6-C15D72C320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1363663"/>
              <a:ext cx="377825" cy="382588"/>
            </a:xfrm>
            <a:custGeom>
              <a:avLst/>
              <a:gdLst>
                <a:gd name="T0" fmla="*/ 0 w 161"/>
                <a:gd name="T1" fmla="*/ 83 h 163"/>
                <a:gd name="T2" fmla="*/ 77 w 161"/>
                <a:gd name="T3" fmla="*/ 2 h 163"/>
                <a:gd name="T4" fmla="*/ 161 w 161"/>
                <a:gd name="T5" fmla="*/ 74 h 163"/>
                <a:gd name="T6" fmla="*/ 161 w 161"/>
                <a:gd name="T7" fmla="*/ 82 h 163"/>
                <a:gd name="T8" fmla="*/ 153 w 161"/>
                <a:gd name="T9" fmla="*/ 91 h 163"/>
                <a:gd name="T10" fmla="*/ 144 w 161"/>
                <a:gd name="T11" fmla="*/ 82 h 163"/>
                <a:gd name="T12" fmla="*/ 142 w 161"/>
                <a:gd name="T13" fmla="*/ 69 h 163"/>
                <a:gd name="T14" fmla="*/ 73 w 161"/>
                <a:gd name="T15" fmla="*/ 20 h 163"/>
                <a:gd name="T16" fmla="*/ 18 w 161"/>
                <a:gd name="T17" fmla="*/ 84 h 163"/>
                <a:gd name="T18" fmla="*/ 77 w 161"/>
                <a:gd name="T19" fmla="*/ 145 h 163"/>
                <a:gd name="T20" fmla="*/ 84 w 161"/>
                <a:gd name="T21" fmla="*/ 146 h 163"/>
                <a:gd name="T22" fmla="*/ 89 w 161"/>
                <a:gd name="T23" fmla="*/ 155 h 163"/>
                <a:gd name="T24" fmla="*/ 81 w 161"/>
                <a:gd name="T25" fmla="*/ 163 h 163"/>
                <a:gd name="T26" fmla="*/ 60 w 161"/>
                <a:gd name="T27" fmla="*/ 160 h 163"/>
                <a:gd name="T28" fmla="*/ 0 w 161"/>
                <a:gd name="T29" fmla="*/ 8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163">
                  <a:moveTo>
                    <a:pt x="0" y="83"/>
                  </a:moveTo>
                  <a:cubicBezTo>
                    <a:pt x="0" y="40"/>
                    <a:pt x="34" y="4"/>
                    <a:pt x="77" y="2"/>
                  </a:cubicBezTo>
                  <a:cubicBezTo>
                    <a:pt x="119" y="0"/>
                    <a:pt x="157" y="32"/>
                    <a:pt x="161" y="74"/>
                  </a:cubicBezTo>
                  <a:cubicBezTo>
                    <a:pt x="161" y="77"/>
                    <a:pt x="161" y="79"/>
                    <a:pt x="161" y="82"/>
                  </a:cubicBezTo>
                  <a:cubicBezTo>
                    <a:pt x="161" y="87"/>
                    <a:pt x="159" y="91"/>
                    <a:pt x="153" y="91"/>
                  </a:cubicBezTo>
                  <a:cubicBezTo>
                    <a:pt x="147" y="92"/>
                    <a:pt x="144" y="88"/>
                    <a:pt x="144" y="82"/>
                  </a:cubicBezTo>
                  <a:cubicBezTo>
                    <a:pt x="143" y="78"/>
                    <a:pt x="143" y="74"/>
                    <a:pt x="142" y="69"/>
                  </a:cubicBezTo>
                  <a:cubicBezTo>
                    <a:pt x="135" y="37"/>
                    <a:pt x="105" y="16"/>
                    <a:pt x="73" y="20"/>
                  </a:cubicBezTo>
                  <a:cubicBezTo>
                    <a:pt x="42" y="24"/>
                    <a:pt x="17" y="52"/>
                    <a:pt x="18" y="84"/>
                  </a:cubicBezTo>
                  <a:cubicBezTo>
                    <a:pt x="19" y="116"/>
                    <a:pt x="44" y="143"/>
                    <a:pt x="77" y="145"/>
                  </a:cubicBezTo>
                  <a:cubicBezTo>
                    <a:pt x="79" y="146"/>
                    <a:pt x="83" y="145"/>
                    <a:pt x="84" y="146"/>
                  </a:cubicBezTo>
                  <a:cubicBezTo>
                    <a:pt x="87" y="149"/>
                    <a:pt x="90" y="153"/>
                    <a:pt x="89" y="155"/>
                  </a:cubicBezTo>
                  <a:cubicBezTo>
                    <a:pt x="88" y="158"/>
                    <a:pt x="84" y="163"/>
                    <a:pt x="81" y="163"/>
                  </a:cubicBezTo>
                  <a:cubicBezTo>
                    <a:pt x="74" y="163"/>
                    <a:pt x="67" y="162"/>
                    <a:pt x="60" y="160"/>
                  </a:cubicBezTo>
                  <a:cubicBezTo>
                    <a:pt x="25" y="151"/>
                    <a:pt x="0" y="120"/>
                    <a:pt x="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57"/>
          <p:cNvSpPr txBox="1">
            <a:spLocks noGrp="1"/>
          </p:cNvSpPr>
          <p:nvPr>
            <p:ph type="title"/>
          </p:nvPr>
        </p:nvSpPr>
        <p:spPr>
          <a:xfrm>
            <a:off x="1942149" y="268134"/>
            <a:ext cx="5252634" cy="9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BREAK-EVEN ANALYSIS</a:t>
            </a:r>
            <a:endParaRPr dirty="0">
              <a:solidFill>
                <a:srgbClr val="000000"/>
              </a:solidFill>
            </a:endParaRPr>
          </a:p>
        </p:txBody>
      </p:sp>
      <p:sp>
        <p:nvSpPr>
          <p:cNvPr id="565" name="Google Shape;565;p57"/>
          <p:cNvSpPr txBox="1"/>
          <p:nvPr/>
        </p:nvSpPr>
        <p:spPr>
          <a:xfrm>
            <a:off x="5397526" y="4386666"/>
            <a:ext cx="15381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dirty="0">
                <a:latin typeface="Rubik"/>
                <a:ea typeface="Rubik"/>
                <a:cs typeface="Rubik"/>
                <a:sym typeface="Rubik"/>
              </a:rPr>
              <a:t>LOSS</a:t>
            </a:r>
            <a:endParaRPr sz="3200" b="1" dirty="0"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66" name="Google Shape;566;p57"/>
          <p:cNvSpPr txBox="1"/>
          <p:nvPr/>
        </p:nvSpPr>
        <p:spPr>
          <a:xfrm>
            <a:off x="1091899" y="3343158"/>
            <a:ext cx="2450872" cy="7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800" dirty="0">
                <a:solidFill>
                  <a:schemeClr val="accent6">
                    <a:lumMod val="10000"/>
                  </a:schemeClr>
                </a:solidFill>
                <a:latin typeface="Montserrat"/>
                <a:ea typeface="Montserrat"/>
                <a:cs typeface="Montserrat"/>
                <a:sym typeface="Montserrat"/>
              </a:rPr>
              <a:t>It’s the biggest planet in the Solar System</a:t>
            </a:r>
            <a:endParaRPr sz="1800" dirty="0">
              <a:solidFill>
                <a:schemeClr val="accent6">
                  <a:lumMod val="10000"/>
                </a:schemeClr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7" name="Google Shape;567;p57"/>
          <p:cNvSpPr txBox="1"/>
          <p:nvPr/>
        </p:nvSpPr>
        <p:spPr>
          <a:xfrm>
            <a:off x="668335" y="2357435"/>
            <a:ext cx="3499527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Rubik"/>
                <a:ea typeface="Rubik"/>
                <a:cs typeface="Rubik"/>
                <a:sym typeface="Rubik"/>
              </a:rPr>
              <a:t>BREAK-EVEN POINT</a:t>
            </a:r>
            <a:endParaRPr sz="4000" b="1" dirty="0">
              <a:latin typeface="Rubik"/>
              <a:ea typeface="Rubik"/>
              <a:cs typeface="Rubik"/>
              <a:sym typeface="Rubik"/>
            </a:endParaRPr>
          </a:p>
        </p:txBody>
      </p:sp>
      <p:cxnSp>
        <p:nvCxnSpPr>
          <p:cNvPr id="568" name="Google Shape;568;p57"/>
          <p:cNvCxnSpPr/>
          <p:nvPr/>
        </p:nvCxnSpPr>
        <p:spPr>
          <a:xfrm>
            <a:off x="1499029" y="4596481"/>
            <a:ext cx="16194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14" name="Google Shape;436;p39">
            <a:extLst>
              <a:ext uri="{FF2B5EF4-FFF2-40B4-BE49-F238E27FC236}">
                <a16:creationId xmlns:a16="http://schemas.microsoft.com/office/drawing/2014/main" id="{14D999C9-9D78-4EF6-B618-922E9E8878EE}"/>
              </a:ext>
            </a:extLst>
          </p:cNvPr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  <a:solidFill>
            <a:srgbClr val="000000"/>
          </a:solidFill>
        </p:grpSpPr>
        <p:sp>
          <p:nvSpPr>
            <p:cNvPr id="19" name="Google Shape;437;p39">
              <a:extLst>
                <a:ext uri="{FF2B5EF4-FFF2-40B4-BE49-F238E27FC236}">
                  <a16:creationId xmlns:a16="http://schemas.microsoft.com/office/drawing/2014/main" id="{CEBFBEC9-F63C-4BB1-8C6C-F380536F1F83}"/>
                </a:ext>
              </a:extLst>
            </p:cNvPr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0" name="Google Shape;438;p39">
              <a:extLst>
                <a:ext uri="{FF2B5EF4-FFF2-40B4-BE49-F238E27FC236}">
                  <a16:creationId xmlns:a16="http://schemas.microsoft.com/office/drawing/2014/main" id="{FE0BF420-2187-4AEB-B27C-EF5E278BAE2D}"/>
                </a:ext>
              </a:extLst>
            </p:cNvPr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1" name="Google Shape;439;p39">
              <a:extLst>
                <a:ext uri="{FF2B5EF4-FFF2-40B4-BE49-F238E27FC236}">
                  <a16:creationId xmlns:a16="http://schemas.microsoft.com/office/drawing/2014/main" id="{08665FD0-2755-46CB-A6D8-15E016F95721}"/>
                </a:ext>
              </a:extLst>
            </p:cNvPr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" name="Google Shape;440;p39">
              <a:extLst>
                <a:ext uri="{FF2B5EF4-FFF2-40B4-BE49-F238E27FC236}">
                  <a16:creationId xmlns:a16="http://schemas.microsoft.com/office/drawing/2014/main" id="{BC94D706-AB83-47F5-9D6E-984AA22BA751}"/>
                </a:ext>
              </a:extLst>
            </p:cNvPr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166BA3A8-463E-C2FA-BEBB-B31F67F467E0}"/>
              </a:ext>
            </a:extLst>
          </p:cNvPr>
          <p:cNvSpPr>
            <a:spLocks noEditPoints="1"/>
          </p:cNvSpPr>
          <p:nvPr/>
        </p:nvSpPr>
        <p:spPr bwMode="auto">
          <a:xfrm>
            <a:off x="4929188" y="1258888"/>
            <a:ext cx="3394075" cy="3046413"/>
          </a:xfrm>
          <a:custGeom>
            <a:avLst/>
            <a:gdLst>
              <a:gd name="T0" fmla="*/ 260 w 279"/>
              <a:gd name="T1" fmla="*/ 75 h 250"/>
              <a:gd name="T2" fmla="*/ 267 w 279"/>
              <a:gd name="T3" fmla="*/ 79 h 250"/>
              <a:gd name="T4" fmla="*/ 278 w 279"/>
              <a:gd name="T5" fmla="*/ 125 h 250"/>
              <a:gd name="T6" fmla="*/ 264 w 279"/>
              <a:gd name="T7" fmla="*/ 198 h 250"/>
              <a:gd name="T8" fmla="*/ 258 w 279"/>
              <a:gd name="T9" fmla="*/ 215 h 250"/>
              <a:gd name="T10" fmla="*/ 179 w 279"/>
              <a:gd name="T11" fmla="*/ 244 h 250"/>
              <a:gd name="T12" fmla="*/ 145 w 279"/>
              <a:gd name="T13" fmla="*/ 227 h 250"/>
              <a:gd name="T14" fmla="*/ 108 w 279"/>
              <a:gd name="T15" fmla="*/ 231 h 250"/>
              <a:gd name="T16" fmla="*/ 87 w 279"/>
              <a:gd name="T17" fmla="*/ 201 h 250"/>
              <a:gd name="T18" fmla="*/ 81 w 279"/>
              <a:gd name="T19" fmla="*/ 149 h 250"/>
              <a:gd name="T20" fmla="*/ 11 w 279"/>
              <a:gd name="T21" fmla="*/ 88 h 250"/>
              <a:gd name="T22" fmla="*/ 102 w 279"/>
              <a:gd name="T23" fmla="*/ 30 h 250"/>
              <a:gd name="T24" fmla="*/ 129 w 279"/>
              <a:gd name="T25" fmla="*/ 55 h 250"/>
              <a:gd name="T26" fmla="*/ 193 w 279"/>
              <a:gd name="T27" fmla="*/ 74 h 250"/>
              <a:gd name="T28" fmla="*/ 227 w 279"/>
              <a:gd name="T29" fmla="*/ 155 h 250"/>
              <a:gd name="T30" fmla="*/ 169 w 279"/>
              <a:gd name="T31" fmla="*/ 237 h 250"/>
              <a:gd name="T32" fmla="*/ 227 w 279"/>
              <a:gd name="T33" fmla="*/ 155 h 250"/>
              <a:gd name="T34" fmla="*/ 183 w 279"/>
              <a:gd name="T35" fmla="*/ 98 h 250"/>
              <a:gd name="T36" fmla="*/ 178 w 279"/>
              <a:gd name="T37" fmla="*/ 138 h 250"/>
              <a:gd name="T38" fmla="*/ 111 w 279"/>
              <a:gd name="T39" fmla="*/ 117 h 250"/>
              <a:gd name="T40" fmla="*/ 118 w 279"/>
              <a:gd name="T41" fmla="*/ 88 h 250"/>
              <a:gd name="T42" fmla="*/ 111 w 279"/>
              <a:gd name="T43" fmla="*/ 117 h 250"/>
              <a:gd name="T44" fmla="*/ 232 w 279"/>
              <a:gd name="T45" fmla="*/ 74 h 250"/>
              <a:gd name="T46" fmla="*/ 196 w 279"/>
              <a:gd name="T47" fmla="*/ 79 h 250"/>
              <a:gd name="T48" fmla="*/ 206 w 279"/>
              <a:gd name="T49" fmla="*/ 89 h 250"/>
              <a:gd name="T50" fmla="*/ 257 w 279"/>
              <a:gd name="T51" fmla="*/ 86 h 250"/>
              <a:gd name="T52" fmla="*/ 247 w 279"/>
              <a:gd name="T53" fmla="*/ 163 h 250"/>
              <a:gd name="T54" fmla="*/ 250 w 279"/>
              <a:gd name="T55" fmla="*/ 145 h 250"/>
              <a:gd name="T56" fmla="*/ 270 w 279"/>
              <a:gd name="T57" fmla="*/ 104 h 250"/>
              <a:gd name="T58" fmla="*/ 250 w 279"/>
              <a:gd name="T59" fmla="*/ 109 h 250"/>
              <a:gd name="T60" fmla="*/ 122 w 279"/>
              <a:gd name="T61" fmla="*/ 207 h 250"/>
              <a:gd name="T62" fmla="*/ 122 w 279"/>
              <a:gd name="T63" fmla="*/ 219 h 250"/>
              <a:gd name="T64" fmla="*/ 122 w 279"/>
              <a:gd name="T65" fmla="*/ 207 h 250"/>
              <a:gd name="T66" fmla="*/ 118 w 279"/>
              <a:gd name="T67" fmla="*/ 200 h 250"/>
              <a:gd name="T68" fmla="*/ 127 w 279"/>
              <a:gd name="T69" fmla="*/ 199 h 250"/>
              <a:gd name="T70" fmla="*/ 129 w 279"/>
              <a:gd name="T71" fmla="*/ 185 h 250"/>
              <a:gd name="T72" fmla="*/ 118 w 279"/>
              <a:gd name="T73" fmla="*/ 186 h 250"/>
              <a:gd name="T74" fmla="*/ 129 w 279"/>
              <a:gd name="T75" fmla="*/ 185 h 250"/>
              <a:gd name="T76" fmla="*/ 229 w 279"/>
              <a:gd name="T77" fmla="*/ 121 h 250"/>
              <a:gd name="T78" fmla="*/ 229 w 279"/>
              <a:gd name="T79" fmla="*/ 129 h 250"/>
              <a:gd name="T80" fmla="*/ 129 w 279"/>
              <a:gd name="T81" fmla="*/ 171 h 250"/>
              <a:gd name="T82" fmla="*/ 118 w 279"/>
              <a:gd name="T83" fmla="*/ 170 h 250"/>
              <a:gd name="T84" fmla="*/ 129 w 279"/>
              <a:gd name="T85" fmla="*/ 171 h 250"/>
              <a:gd name="T86" fmla="*/ 123 w 279"/>
              <a:gd name="T87" fmla="*/ 133 h 250"/>
              <a:gd name="T88" fmla="*/ 123 w 279"/>
              <a:gd name="T89" fmla="*/ 142 h 250"/>
              <a:gd name="T90" fmla="*/ 129 w 279"/>
              <a:gd name="T91" fmla="*/ 156 h 250"/>
              <a:gd name="T92" fmla="*/ 118 w 279"/>
              <a:gd name="T93" fmla="*/ 156 h 250"/>
              <a:gd name="T94" fmla="*/ 129 w 279"/>
              <a:gd name="T95" fmla="*/ 156 h 250"/>
              <a:gd name="T96" fmla="*/ 138 w 279"/>
              <a:gd name="T97" fmla="*/ 129 h 250"/>
              <a:gd name="T98" fmla="*/ 138 w 279"/>
              <a:gd name="T99" fmla="*/ 138 h 250"/>
              <a:gd name="T100" fmla="*/ 236 w 279"/>
              <a:gd name="T101" fmla="*/ 114 h 250"/>
              <a:gd name="T102" fmla="*/ 236 w 279"/>
              <a:gd name="T103" fmla="*/ 104 h 250"/>
              <a:gd name="T104" fmla="*/ 236 w 279"/>
              <a:gd name="T105" fmla="*/ 114 h 2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279" h="250">
                <a:moveTo>
                  <a:pt x="257" y="78"/>
                </a:moveTo>
                <a:cubicBezTo>
                  <a:pt x="258" y="77"/>
                  <a:pt x="259" y="76"/>
                  <a:pt x="260" y="75"/>
                </a:cubicBezTo>
                <a:cubicBezTo>
                  <a:pt x="262" y="74"/>
                  <a:pt x="264" y="73"/>
                  <a:pt x="266" y="74"/>
                </a:cubicBezTo>
                <a:cubicBezTo>
                  <a:pt x="267" y="74"/>
                  <a:pt x="268" y="77"/>
                  <a:pt x="267" y="79"/>
                </a:cubicBezTo>
                <a:cubicBezTo>
                  <a:pt x="266" y="84"/>
                  <a:pt x="267" y="87"/>
                  <a:pt x="271" y="91"/>
                </a:cubicBezTo>
                <a:cubicBezTo>
                  <a:pt x="279" y="101"/>
                  <a:pt x="278" y="113"/>
                  <a:pt x="278" y="125"/>
                </a:cubicBezTo>
                <a:cubicBezTo>
                  <a:pt x="277" y="146"/>
                  <a:pt x="275" y="167"/>
                  <a:pt x="272" y="188"/>
                </a:cubicBezTo>
                <a:cubicBezTo>
                  <a:pt x="272" y="191"/>
                  <a:pt x="268" y="195"/>
                  <a:pt x="264" y="198"/>
                </a:cubicBezTo>
                <a:cubicBezTo>
                  <a:pt x="262" y="200"/>
                  <a:pt x="258" y="200"/>
                  <a:pt x="254" y="201"/>
                </a:cubicBezTo>
                <a:cubicBezTo>
                  <a:pt x="255" y="206"/>
                  <a:pt x="257" y="210"/>
                  <a:pt x="258" y="215"/>
                </a:cubicBezTo>
                <a:cubicBezTo>
                  <a:pt x="261" y="223"/>
                  <a:pt x="260" y="225"/>
                  <a:pt x="251" y="227"/>
                </a:cubicBezTo>
                <a:cubicBezTo>
                  <a:pt x="227" y="233"/>
                  <a:pt x="203" y="238"/>
                  <a:pt x="179" y="244"/>
                </a:cubicBezTo>
                <a:cubicBezTo>
                  <a:pt x="159" y="249"/>
                  <a:pt x="159" y="250"/>
                  <a:pt x="151" y="231"/>
                </a:cubicBezTo>
                <a:cubicBezTo>
                  <a:pt x="150" y="227"/>
                  <a:pt x="148" y="226"/>
                  <a:pt x="145" y="227"/>
                </a:cubicBezTo>
                <a:cubicBezTo>
                  <a:pt x="139" y="229"/>
                  <a:pt x="133" y="231"/>
                  <a:pt x="127" y="233"/>
                </a:cubicBezTo>
                <a:cubicBezTo>
                  <a:pt x="121" y="235"/>
                  <a:pt x="114" y="236"/>
                  <a:pt x="108" y="231"/>
                </a:cubicBezTo>
                <a:cubicBezTo>
                  <a:pt x="103" y="226"/>
                  <a:pt x="98" y="223"/>
                  <a:pt x="94" y="218"/>
                </a:cubicBezTo>
                <a:cubicBezTo>
                  <a:pt x="90" y="213"/>
                  <a:pt x="87" y="207"/>
                  <a:pt x="87" y="201"/>
                </a:cubicBezTo>
                <a:cubicBezTo>
                  <a:pt x="86" y="187"/>
                  <a:pt x="87" y="172"/>
                  <a:pt x="86" y="158"/>
                </a:cubicBezTo>
                <a:cubicBezTo>
                  <a:pt x="86" y="155"/>
                  <a:pt x="84" y="150"/>
                  <a:pt x="81" y="149"/>
                </a:cubicBezTo>
                <a:cubicBezTo>
                  <a:pt x="68" y="138"/>
                  <a:pt x="53" y="129"/>
                  <a:pt x="39" y="118"/>
                </a:cubicBezTo>
                <a:cubicBezTo>
                  <a:pt x="29" y="109"/>
                  <a:pt x="19" y="99"/>
                  <a:pt x="11" y="88"/>
                </a:cubicBezTo>
                <a:cubicBezTo>
                  <a:pt x="0" y="74"/>
                  <a:pt x="3" y="52"/>
                  <a:pt x="15" y="35"/>
                </a:cubicBezTo>
                <a:cubicBezTo>
                  <a:pt x="38" y="2"/>
                  <a:pt x="76" y="0"/>
                  <a:pt x="102" y="30"/>
                </a:cubicBezTo>
                <a:cubicBezTo>
                  <a:pt x="110" y="38"/>
                  <a:pt x="117" y="46"/>
                  <a:pt x="125" y="54"/>
                </a:cubicBezTo>
                <a:cubicBezTo>
                  <a:pt x="125" y="55"/>
                  <a:pt x="128" y="56"/>
                  <a:pt x="129" y="55"/>
                </a:cubicBezTo>
                <a:cubicBezTo>
                  <a:pt x="155" y="46"/>
                  <a:pt x="174" y="57"/>
                  <a:pt x="193" y="74"/>
                </a:cubicBezTo>
                <a:cubicBezTo>
                  <a:pt x="193" y="74"/>
                  <a:pt x="193" y="74"/>
                  <a:pt x="193" y="74"/>
                </a:cubicBezTo>
                <a:cubicBezTo>
                  <a:pt x="215" y="58"/>
                  <a:pt x="236" y="62"/>
                  <a:pt x="257" y="78"/>
                </a:cubicBezTo>
                <a:close/>
                <a:moveTo>
                  <a:pt x="227" y="155"/>
                </a:moveTo>
                <a:cubicBezTo>
                  <a:pt x="200" y="161"/>
                  <a:pt x="174" y="167"/>
                  <a:pt x="147" y="173"/>
                </a:cubicBezTo>
                <a:cubicBezTo>
                  <a:pt x="155" y="195"/>
                  <a:pt x="162" y="216"/>
                  <a:pt x="169" y="237"/>
                </a:cubicBezTo>
                <a:cubicBezTo>
                  <a:pt x="197" y="230"/>
                  <a:pt x="223" y="223"/>
                  <a:pt x="250" y="217"/>
                </a:cubicBezTo>
                <a:cubicBezTo>
                  <a:pt x="242" y="196"/>
                  <a:pt x="235" y="175"/>
                  <a:pt x="227" y="155"/>
                </a:cubicBezTo>
                <a:close/>
                <a:moveTo>
                  <a:pt x="199" y="115"/>
                </a:moveTo>
                <a:cubicBezTo>
                  <a:pt x="199" y="106"/>
                  <a:pt x="192" y="98"/>
                  <a:pt x="183" y="98"/>
                </a:cubicBezTo>
                <a:cubicBezTo>
                  <a:pt x="172" y="98"/>
                  <a:pt x="161" y="109"/>
                  <a:pt x="161" y="120"/>
                </a:cubicBezTo>
                <a:cubicBezTo>
                  <a:pt x="161" y="130"/>
                  <a:pt x="168" y="138"/>
                  <a:pt x="178" y="138"/>
                </a:cubicBezTo>
                <a:cubicBezTo>
                  <a:pt x="189" y="138"/>
                  <a:pt x="199" y="126"/>
                  <a:pt x="199" y="115"/>
                </a:cubicBezTo>
                <a:close/>
                <a:moveTo>
                  <a:pt x="111" y="117"/>
                </a:moveTo>
                <a:cubicBezTo>
                  <a:pt x="122" y="117"/>
                  <a:pt x="132" y="108"/>
                  <a:pt x="132" y="99"/>
                </a:cubicBezTo>
                <a:cubicBezTo>
                  <a:pt x="132" y="92"/>
                  <a:pt x="126" y="87"/>
                  <a:pt x="118" y="88"/>
                </a:cubicBezTo>
                <a:cubicBezTo>
                  <a:pt x="108" y="88"/>
                  <a:pt x="97" y="98"/>
                  <a:pt x="97" y="107"/>
                </a:cubicBezTo>
                <a:cubicBezTo>
                  <a:pt x="98" y="113"/>
                  <a:pt x="103" y="117"/>
                  <a:pt x="111" y="117"/>
                </a:cubicBezTo>
                <a:close/>
                <a:moveTo>
                  <a:pt x="257" y="86"/>
                </a:moveTo>
                <a:cubicBezTo>
                  <a:pt x="249" y="75"/>
                  <a:pt x="244" y="72"/>
                  <a:pt x="232" y="74"/>
                </a:cubicBezTo>
                <a:cubicBezTo>
                  <a:pt x="223" y="75"/>
                  <a:pt x="214" y="76"/>
                  <a:pt x="204" y="77"/>
                </a:cubicBezTo>
                <a:cubicBezTo>
                  <a:pt x="201" y="78"/>
                  <a:pt x="199" y="78"/>
                  <a:pt x="196" y="79"/>
                </a:cubicBezTo>
                <a:cubicBezTo>
                  <a:pt x="198" y="81"/>
                  <a:pt x="200" y="82"/>
                  <a:pt x="202" y="83"/>
                </a:cubicBezTo>
                <a:cubicBezTo>
                  <a:pt x="204" y="85"/>
                  <a:pt x="204" y="87"/>
                  <a:pt x="206" y="89"/>
                </a:cubicBezTo>
                <a:cubicBezTo>
                  <a:pt x="207" y="90"/>
                  <a:pt x="209" y="91"/>
                  <a:pt x="210" y="91"/>
                </a:cubicBezTo>
                <a:cubicBezTo>
                  <a:pt x="225" y="89"/>
                  <a:pt x="240" y="88"/>
                  <a:pt x="257" y="86"/>
                </a:cubicBezTo>
                <a:close/>
                <a:moveTo>
                  <a:pt x="240" y="158"/>
                </a:moveTo>
                <a:cubicBezTo>
                  <a:pt x="241" y="159"/>
                  <a:pt x="244" y="163"/>
                  <a:pt x="247" y="163"/>
                </a:cubicBezTo>
                <a:cubicBezTo>
                  <a:pt x="252" y="164"/>
                  <a:pt x="256" y="159"/>
                  <a:pt x="256" y="153"/>
                </a:cubicBezTo>
                <a:cubicBezTo>
                  <a:pt x="256" y="148"/>
                  <a:pt x="254" y="145"/>
                  <a:pt x="250" y="145"/>
                </a:cubicBezTo>
                <a:cubicBezTo>
                  <a:pt x="245" y="144"/>
                  <a:pt x="240" y="150"/>
                  <a:pt x="240" y="158"/>
                </a:cubicBezTo>
                <a:close/>
                <a:moveTo>
                  <a:pt x="270" y="104"/>
                </a:moveTo>
                <a:cubicBezTo>
                  <a:pt x="269" y="103"/>
                  <a:pt x="269" y="102"/>
                  <a:pt x="269" y="101"/>
                </a:cubicBezTo>
                <a:cubicBezTo>
                  <a:pt x="261" y="99"/>
                  <a:pt x="254" y="101"/>
                  <a:pt x="250" y="109"/>
                </a:cubicBezTo>
                <a:cubicBezTo>
                  <a:pt x="257" y="107"/>
                  <a:pt x="263" y="105"/>
                  <a:pt x="270" y="104"/>
                </a:cubicBezTo>
                <a:close/>
                <a:moveTo>
                  <a:pt x="122" y="207"/>
                </a:moveTo>
                <a:cubicBezTo>
                  <a:pt x="120" y="211"/>
                  <a:pt x="118" y="213"/>
                  <a:pt x="118" y="215"/>
                </a:cubicBezTo>
                <a:cubicBezTo>
                  <a:pt x="117" y="216"/>
                  <a:pt x="120" y="218"/>
                  <a:pt x="122" y="219"/>
                </a:cubicBezTo>
                <a:cubicBezTo>
                  <a:pt x="124" y="218"/>
                  <a:pt x="126" y="216"/>
                  <a:pt x="127" y="214"/>
                </a:cubicBezTo>
                <a:cubicBezTo>
                  <a:pt x="127" y="212"/>
                  <a:pt x="125" y="210"/>
                  <a:pt x="122" y="207"/>
                </a:cubicBezTo>
                <a:close/>
                <a:moveTo>
                  <a:pt x="123" y="193"/>
                </a:moveTo>
                <a:cubicBezTo>
                  <a:pt x="121" y="196"/>
                  <a:pt x="119" y="198"/>
                  <a:pt x="118" y="200"/>
                </a:cubicBezTo>
                <a:cubicBezTo>
                  <a:pt x="118" y="202"/>
                  <a:pt x="121" y="203"/>
                  <a:pt x="123" y="204"/>
                </a:cubicBezTo>
                <a:cubicBezTo>
                  <a:pt x="124" y="203"/>
                  <a:pt x="126" y="201"/>
                  <a:pt x="127" y="199"/>
                </a:cubicBezTo>
                <a:cubicBezTo>
                  <a:pt x="127" y="198"/>
                  <a:pt x="125" y="196"/>
                  <a:pt x="123" y="193"/>
                </a:cubicBezTo>
                <a:close/>
                <a:moveTo>
                  <a:pt x="129" y="185"/>
                </a:moveTo>
                <a:cubicBezTo>
                  <a:pt x="126" y="183"/>
                  <a:pt x="123" y="181"/>
                  <a:pt x="122" y="181"/>
                </a:cubicBezTo>
                <a:cubicBezTo>
                  <a:pt x="120" y="181"/>
                  <a:pt x="118" y="184"/>
                  <a:pt x="118" y="186"/>
                </a:cubicBezTo>
                <a:cubicBezTo>
                  <a:pt x="118" y="187"/>
                  <a:pt x="121" y="190"/>
                  <a:pt x="122" y="190"/>
                </a:cubicBezTo>
                <a:cubicBezTo>
                  <a:pt x="124" y="189"/>
                  <a:pt x="126" y="187"/>
                  <a:pt x="129" y="185"/>
                </a:cubicBezTo>
                <a:close/>
                <a:moveTo>
                  <a:pt x="235" y="124"/>
                </a:moveTo>
                <a:cubicBezTo>
                  <a:pt x="233" y="122"/>
                  <a:pt x="231" y="120"/>
                  <a:pt x="229" y="121"/>
                </a:cubicBezTo>
                <a:cubicBezTo>
                  <a:pt x="228" y="121"/>
                  <a:pt x="226" y="123"/>
                  <a:pt x="225" y="125"/>
                </a:cubicBezTo>
                <a:cubicBezTo>
                  <a:pt x="225" y="126"/>
                  <a:pt x="228" y="129"/>
                  <a:pt x="229" y="129"/>
                </a:cubicBezTo>
                <a:cubicBezTo>
                  <a:pt x="231" y="129"/>
                  <a:pt x="233" y="127"/>
                  <a:pt x="235" y="124"/>
                </a:cubicBezTo>
                <a:close/>
                <a:moveTo>
                  <a:pt x="129" y="171"/>
                </a:moveTo>
                <a:cubicBezTo>
                  <a:pt x="126" y="169"/>
                  <a:pt x="125" y="167"/>
                  <a:pt x="123" y="167"/>
                </a:cubicBezTo>
                <a:cubicBezTo>
                  <a:pt x="121" y="167"/>
                  <a:pt x="120" y="169"/>
                  <a:pt x="118" y="170"/>
                </a:cubicBezTo>
                <a:cubicBezTo>
                  <a:pt x="120" y="172"/>
                  <a:pt x="121" y="174"/>
                  <a:pt x="123" y="175"/>
                </a:cubicBezTo>
                <a:cubicBezTo>
                  <a:pt x="124" y="175"/>
                  <a:pt x="126" y="173"/>
                  <a:pt x="129" y="171"/>
                </a:cubicBezTo>
                <a:close/>
                <a:moveTo>
                  <a:pt x="129" y="138"/>
                </a:moveTo>
                <a:cubicBezTo>
                  <a:pt x="126" y="136"/>
                  <a:pt x="125" y="134"/>
                  <a:pt x="123" y="133"/>
                </a:cubicBezTo>
                <a:cubicBezTo>
                  <a:pt x="122" y="133"/>
                  <a:pt x="119" y="136"/>
                  <a:pt x="119" y="137"/>
                </a:cubicBezTo>
                <a:cubicBezTo>
                  <a:pt x="119" y="139"/>
                  <a:pt x="121" y="141"/>
                  <a:pt x="123" y="142"/>
                </a:cubicBezTo>
                <a:cubicBezTo>
                  <a:pt x="124" y="142"/>
                  <a:pt x="126" y="140"/>
                  <a:pt x="129" y="138"/>
                </a:cubicBezTo>
                <a:close/>
                <a:moveTo>
                  <a:pt x="129" y="156"/>
                </a:moveTo>
                <a:cubicBezTo>
                  <a:pt x="126" y="154"/>
                  <a:pt x="124" y="152"/>
                  <a:pt x="123" y="152"/>
                </a:cubicBezTo>
                <a:cubicBezTo>
                  <a:pt x="121" y="152"/>
                  <a:pt x="120" y="154"/>
                  <a:pt x="118" y="156"/>
                </a:cubicBezTo>
                <a:cubicBezTo>
                  <a:pt x="120" y="157"/>
                  <a:pt x="121" y="160"/>
                  <a:pt x="123" y="160"/>
                </a:cubicBezTo>
                <a:cubicBezTo>
                  <a:pt x="124" y="160"/>
                  <a:pt x="126" y="158"/>
                  <a:pt x="129" y="156"/>
                </a:cubicBezTo>
                <a:close/>
                <a:moveTo>
                  <a:pt x="143" y="133"/>
                </a:moveTo>
                <a:cubicBezTo>
                  <a:pt x="141" y="131"/>
                  <a:pt x="139" y="129"/>
                  <a:pt x="138" y="129"/>
                </a:cubicBezTo>
                <a:cubicBezTo>
                  <a:pt x="136" y="129"/>
                  <a:pt x="134" y="132"/>
                  <a:pt x="134" y="133"/>
                </a:cubicBezTo>
                <a:cubicBezTo>
                  <a:pt x="134" y="135"/>
                  <a:pt x="136" y="137"/>
                  <a:pt x="138" y="138"/>
                </a:cubicBezTo>
                <a:cubicBezTo>
                  <a:pt x="139" y="138"/>
                  <a:pt x="141" y="135"/>
                  <a:pt x="143" y="133"/>
                </a:cubicBezTo>
                <a:close/>
                <a:moveTo>
                  <a:pt x="236" y="114"/>
                </a:moveTo>
                <a:cubicBezTo>
                  <a:pt x="238" y="111"/>
                  <a:pt x="240" y="110"/>
                  <a:pt x="240" y="108"/>
                </a:cubicBezTo>
                <a:cubicBezTo>
                  <a:pt x="240" y="107"/>
                  <a:pt x="238" y="105"/>
                  <a:pt x="236" y="104"/>
                </a:cubicBezTo>
                <a:cubicBezTo>
                  <a:pt x="235" y="105"/>
                  <a:pt x="233" y="106"/>
                  <a:pt x="233" y="108"/>
                </a:cubicBezTo>
                <a:cubicBezTo>
                  <a:pt x="233" y="109"/>
                  <a:pt x="234" y="111"/>
                  <a:pt x="236" y="1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069619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ersona con cámara réflex digital negra">
            <a:extLst>
              <a:ext uri="{FF2B5EF4-FFF2-40B4-BE49-F238E27FC236}">
                <a16:creationId xmlns:a16="http://schemas.microsoft.com/office/drawing/2014/main" id="{41302ACE-4D27-485F-A78E-940DB37D5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5" name="Google Shape;415;p37"/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</p:grpSpPr>
        <p:sp>
          <p:nvSpPr>
            <p:cNvPr id="416" name="Google Shape;416;p37"/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7" name="Google Shape;417;p37"/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8" name="Google Shape;418;p37"/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19" name="Google Shape;419;p37"/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57150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6" name="Google Shape;307;p35">
            <a:extLst>
              <a:ext uri="{FF2B5EF4-FFF2-40B4-BE49-F238E27FC236}">
                <a16:creationId xmlns:a16="http://schemas.microsoft.com/office/drawing/2014/main" id="{680B19FF-EE17-4FED-AAAF-6E8FCEEEDBA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50725" y="3798123"/>
            <a:ext cx="5346900" cy="10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bg2"/>
                </a:solidFill>
              </a:rPr>
              <a:t>A PICTURE IS WORTH A THOUSAND WORDS</a:t>
            </a:r>
            <a:endParaRPr sz="24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p43"/>
          <p:cNvSpPr txBox="1">
            <a:spLocks noGrp="1"/>
          </p:cNvSpPr>
          <p:nvPr>
            <p:ph type="title"/>
          </p:nvPr>
        </p:nvSpPr>
        <p:spPr>
          <a:xfrm>
            <a:off x="252954" y="362247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accent6">
                    <a:lumMod val="10000"/>
                  </a:schemeClr>
                </a:solidFill>
              </a:rPr>
              <a:t>ONLINE FREE TEMPLATE</a:t>
            </a:r>
            <a:endParaRPr dirty="0">
              <a:solidFill>
                <a:schemeClr val="accent6">
                  <a:lumMod val="10000"/>
                </a:schemeClr>
              </a:solidFill>
            </a:endParaRPr>
          </a:p>
        </p:txBody>
      </p:sp>
      <p:sp>
        <p:nvSpPr>
          <p:cNvPr id="565" name="Google Shape;565;p43"/>
          <p:cNvSpPr txBox="1">
            <a:spLocks noGrp="1"/>
          </p:cNvSpPr>
          <p:nvPr>
            <p:ph type="subTitle" idx="1"/>
          </p:nvPr>
        </p:nvSpPr>
        <p:spPr>
          <a:xfrm>
            <a:off x="1036902" y="2564358"/>
            <a:ext cx="2760398" cy="142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/>
              <a:t>You can replace the images on the screens with your own work. Just delete these ones and add yours </a:t>
            </a:r>
            <a:endParaRPr sz="2000" dirty="0"/>
          </a:p>
        </p:txBody>
      </p:sp>
      <p:grpSp>
        <p:nvGrpSpPr>
          <p:cNvPr id="566" name="Google Shape;566;p43"/>
          <p:cNvGrpSpPr/>
          <p:nvPr/>
        </p:nvGrpSpPr>
        <p:grpSpPr>
          <a:xfrm>
            <a:off x="4125789" y="1600313"/>
            <a:ext cx="3991942" cy="3177162"/>
            <a:chOff x="4304908" y="1421940"/>
            <a:chExt cx="3328555" cy="2649176"/>
          </a:xfrm>
        </p:grpSpPr>
        <p:grpSp>
          <p:nvGrpSpPr>
            <p:cNvPr id="567" name="Google Shape;567;p43"/>
            <p:cNvGrpSpPr/>
            <p:nvPr/>
          </p:nvGrpSpPr>
          <p:grpSpPr>
            <a:xfrm>
              <a:off x="4304908" y="1421940"/>
              <a:ext cx="3328555" cy="2649176"/>
              <a:chOff x="5291700" y="507974"/>
              <a:chExt cx="2083475" cy="1658224"/>
            </a:xfrm>
          </p:grpSpPr>
          <p:sp>
            <p:nvSpPr>
              <p:cNvPr id="568" name="Google Shape;568;p43"/>
              <p:cNvSpPr/>
              <p:nvPr/>
            </p:nvSpPr>
            <p:spPr>
              <a:xfrm>
                <a:off x="6020400" y="2153273"/>
                <a:ext cx="641550" cy="9825"/>
              </a:xfrm>
              <a:custGeom>
                <a:avLst/>
                <a:gdLst/>
                <a:ahLst/>
                <a:cxnLst/>
                <a:rect l="l" t="t" r="r" b="b"/>
                <a:pathLst>
                  <a:path w="25662" h="393" extrusionOk="0">
                    <a:moveTo>
                      <a:pt x="1" y="1"/>
                    </a:moveTo>
                    <a:lnTo>
                      <a:pt x="1" y="42"/>
                    </a:lnTo>
                    <a:cubicBezTo>
                      <a:pt x="1" y="269"/>
                      <a:pt x="785" y="393"/>
                      <a:pt x="2808" y="393"/>
                    </a:cubicBezTo>
                    <a:lnTo>
                      <a:pt x="22915" y="393"/>
                    </a:lnTo>
                    <a:cubicBezTo>
                      <a:pt x="24959" y="393"/>
                      <a:pt x="25661" y="248"/>
                      <a:pt x="2566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lt1"/>
                </a:solidFill>
                <a:prstDash val="solid"/>
                <a:miter lim="2064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9" name="Google Shape;569;p43"/>
              <p:cNvSpPr/>
              <p:nvPr/>
            </p:nvSpPr>
            <p:spPr>
              <a:xfrm>
                <a:off x="5963650" y="1933948"/>
                <a:ext cx="754550" cy="232250"/>
              </a:xfrm>
              <a:custGeom>
                <a:avLst/>
                <a:gdLst/>
                <a:ahLst/>
                <a:cxnLst/>
                <a:rect l="l" t="t" r="r" b="b"/>
                <a:pathLst>
                  <a:path w="30182" h="9290" fill="none" extrusionOk="0">
                    <a:moveTo>
                      <a:pt x="25495" y="5842"/>
                    </a:moveTo>
                    <a:cubicBezTo>
                      <a:pt x="23678" y="4005"/>
                      <a:pt x="23617" y="0"/>
                      <a:pt x="23617" y="0"/>
                    </a:cubicBezTo>
                    <a:lnTo>
                      <a:pt x="6585" y="0"/>
                    </a:lnTo>
                    <a:cubicBezTo>
                      <a:pt x="6585" y="0"/>
                      <a:pt x="6503" y="3984"/>
                      <a:pt x="4686" y="5842"/>
                    </a:cubicBezTo>
                    <a:cubicBezTo>
                      <a:pt x="2849" y="7700"/>
                      <a:pt x="0" y="9290"/>
                      <a:pt x="4955" y="9290"/>
                    </a:cubicBezTo>
                    <a:lnTo>
                      <a:pt x="25227" y="9290"/>
                    </a:lnTo>
                    <a:cubicBezTo>
                      <a:pt x="30181" y="9290"/>
                      <a:pt x="27332" y="7700"/>
                      <a:pt x="25495" y="5842"/>
                    </a:cubicBez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lt1"/>
                </a:solidFill>
                <a:prstDash val="solid"/>
                <a:miter lim="2064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43"/>
              <p:cNvSpPr/>
              <p:nvPr/>
            </p:nvSpPr>
            <p:spPr>
              <a:xfrm>
                <a:off x="5291700" y="1753298"/>
                <a:ext cx="2083475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83339" h="7247" fill="none" extrusionOk="0">
                    <a:moveTo>
                      <a:pt x="0" y="4790"/>
                    </a:moveTo>
                    <a:cubicBezTo>
                      <a:pt x="0" y="6153"/>
                      <a:pt x="1280" y="7226"/>
                      <a:pt x="2642" y="7226"/>
                    </a:cubicBezTo>
                    <a:lnTo>
                      <a:pt x="80882" y="7226"/>
                    </a:lnTo>
                    <a:cubicBezTo>
                      <a:pt x="82245" y="7247"/>
                      <a:pt x="83339" y="6153"/>
                      <a:pt x="83339" y="4790"/>
                    </a:cubicBezTo>
                    <a:lnTo>
                      <a:pt x="83339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lt1"/>
                </a:solidFill>
                <a:prstDash val="solid"/>
                <a:miter lim="2064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43"/>
              <p:cNvSpPr/>
              <p:nvPr/>
            </p:nvSpPr>
            <p:spPr>
              <a:xfrm>
                <a:off x="5291700" y="507974"/>
                <a:ext cx="2083475" cy="1245349"/>
              </a:xfrm>
              <a:custGeom>
                <a:avLst/>
                <a:gdLst/>
                <a:ahLst/>
                <a:cxnLst/>
                <a:rect l="l" t="t" r="r" b="b"/>
                <a:pathLst>
                  <a:path w="83339" h="49814" fill="none" extrusionOk="0">
                    <a:moveTo>
                      <a:pt x="80882" y="1"/>
                    </a:moveTo>
                    <a:lnTo>
                      <a:pt x="2642" y="1"/>
                    </a:lnTo>
                    <a:cubicBezTo>
                      <a:pt x="1280" y="1"/>
                      <a:pt x="0" y="992"/>
                      <a:pt x="0" y="2354"/>
                    </a:cubicBezTo>
                    <a:lnTo>
                      <a:pt x="0" y="49814"/>
                    </a:lnTo>
                    <a:lnTo>
                      <a:pt x="83339" y="49814"/>
                    </a:lnTo>
                    <a:lnTo>
                      <a:pt x="83339" y="2354"/>
                    </a:lnTo>
                    <a:cubicBezTo>
                      <a:pt x="83339" y="992"/>
                      <a:pt x="82245" y="1"/>
                      <a:pt x="80882" y="1"/>
                    </a:cubicBezTo>
                    <a:close/>
                    <a:moveTo>
                      <a:pt x="79726" y="46201"/>
                    </a:moveTo>
                    <a:lnTo>
                      <a:pt x="3613" y="46201"/>
                    </a:lnTo>
                    <a:lnTo>
                      <a:pt x="3613" y="3097"/>
                    </a:lnTo>
                    <a:lnTo>
                      <a:pt x="79726" y="3097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lt1"/>
                </a:solidFill>
                <a:prstDash val="solid"/>
                <a:miter lim="2064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43"/>
              <p:cNvSpPr/>
              <p:nvPr/>
            </p:nvSpPr>
            <p:spPr>
              <a:xfrm>
                <a:off x="5291700" y="1753300"/>
                <a:ext cx="2083475" cy="180675"/>
              </a:xfrm>
              <a:custGeom>
                <a:avLst/>
                <a:gdLst/>
                <a:ahLst/>
                <a:cxnLst/>
                <a:rect l="l" t="t" r="r" b="b"/>
                <a:pathLst>
                  <a:path w="83339" h="7227" fill="none" extrusionOk="0">
                    <a:moveTo>
                      <a:pt x="0" y="4522"/>
                    </a:moveTo>
                    <a:cubicBezTo>
                      <a:pt x="0" y="5884"/>
                      <a:pt x="1280" y="7226"/>
                      <a:pt x="2642" y="7226"/>
                    </a:cubicBezTo>
                    <a:lnTo>
                      <a:pt x="80882" y="7226"/>
                    </a:lnTo>
                    <a:cubicBezTo>
                      <a:pt x="82245" y="7226"/>
                      <a:pt x="83339" y="5884"/>
                      <a:pt x="83339" y="4522"/>
                    </a:cubicBezTo>
                    <a:lnTo>
                      <a:pt x="83339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dk2"/>
              </a:solidFill>
              <a:ln w="19050" cap="flat" cmpd="sng">
                <a:solidFill>
                  <a:schemeClr val="lt1"/>
                </a:solidFill>
                <a:prstDash val="solid"/>
                <a:miter lim="20643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3" name="Google Shape;573;p43"/>
            <p:cNvSpPr/>
            <p:nvPr/>
          </p:nvSpPr>
          <p:spPr>
            <a:xfrm>
              <a:off x="5889694" y="3488874"/>
              <a:ext cx="159000" cy="1590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35;p18">
            <a:extLst>
              <a:ext uri="{FF2B5EF4-FFF2-40B4-BE49-F238E27FC236}">
                <a16:creationId xmlns:a16="http://schemas.microsoft.com/office/drawing/2014/main" id="{0F224305-6EAC-4F43-8C47-81A4982572B9}"/>
              </a:ext>
            </a:extLst>
          </p:cNvPr>
          <p:cNvGrpSpPr/>
          <p:nvPr/>
        </p:nvGrpSpPr>
        <p:grpSpPr>
          <a:xfrm>
            <a:off x="484635" y="310903"/>
            <a:ext cx="8174700" cy="4521645"/>
            <a:chOff x="484635" y="310903"/>
            <a:chExt cx="8174700" cy="4521645"/>
          </a:xfrm>
        </p:grpSpPr>
        <p:sp>
          <p:nvSpPr>
            <p:cNvPr id="13" name="Google Shape;136;p18">
              <a:extLst>
                <a:ext uri="{FF2B5EF4-FFF2-40B4-BE49-F238E27FC236}">
                  <a16:creationId xmlns:a16="http://schemas.microsoft.com/office/drawing/2014/main" id="{CB379C53-6812-410C-A508-1F427DD51341}"/>
                </a:ext>
              </a:extLst>
            </p:cNvPr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4" name="Google Shape;137;p18">
              <a:extLst>
                <a:ext uri="{FF2B5EF4-FFF2-40B4-BE49-F238E27FC236}">
                  <a16:creationId xmlns:a16="http://schemas.microsoft.com/office/drawing/2014/main" id="{1A60679C-354D-4245-8BA5-A0DDBD6243BA}"/>
                </a:ext>
              </a:extLst>
            </p:cNvPr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6" name="Google Shape;139;p18">
              <a:extLst>
                <a:ext uri="{FF2B5EF4-FFF2-40B4-BE49-F238E27FC236}">
                  <a16:creationId xmlns:a16="http://schemas.microsoft.com/office/drawing/2014/main" id="{D7559280-ECE0-49B8-9AE9-179BB6C5D2E7}"/>
                </a:ext>
              </a:extLst>
            </p:cNvPr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7" name="Rectángulo 16">
            <a:extLst>
              <a:ext uri="{FF2B5EF4-FFF2-40B4-BE49-F238E27FC236}">
                <a16:creationId xmlns:a16="http://schemas.microsoft.com/office/drawing/2014/main" id="{18F79FFD-FDC7-4283-B37D-BBD4FF48DA8A}"/>
              </a:ext>
            </a:extLst>
          </p:cNvPr>
          <p:cNvSpPr/>
          <p:nvPr/>
        </p:nvSpPr>
        <p:spPr>
          <a:xfrm>
            <a:off x="586134" y="878973"/>
            <a:ext cx="8073201" cy="111948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25D92AF-9445-4FD4-BFD4-7B241AE07C9C}"/>
              </a:ext>
            </a:extLst>
          </p:cNvPr>
          <p:cNvGrpSpPr/>
          <p:nvPr/>
        </p:nvGrpSpPr>
        <p:grpSpPr>
          <a:xfrm>
            <a:off x="7675491" y="290046"/>
            <a:ext cx="983824" cy="688843"/>
            <a:chOff x="7378700" y="1200150"/>
            <a:chExt cx="947738" cy="663576"/>
          </a:xfrm>
          <a:solidFill>
            <a:srgbClr val="9B9B9B"/>
          </a:solidFill>
        </p:grpSpPr>
        <p:sp>
          <p:nvSpPr>
            <p:cNvPr id="19" name="Freeform 5">
              <a:extLst>
                <a:ext uri="{FF2B5EF4-FFF2-40B4-BE49-F238E27FC236}">
                  <a16:creationId xmlns:a16="http://schemas.microsoft.com/office/drawing/2014/main" id="{368ECD0D-23B8-4513-883B-1AF7C12EACB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8700" y="1200150"/>
              <a:ext cx="947738" cy="663576"/>
            </a:xfrm>
            <a:custGeom>
              <a:avLst/>
              <a:gdLst>
                <a:gd name="T0" fmla="*/ 202 w 405"/>
                <a:gd name="T1" fmla="*/ 282 h 283"/>
                <a:gd name="T2" fmla="*/ 52 w 405"/>
                <a:gd name="T3" fmla="*/ 282 h 283"/>
                <a:gd name="T4" fmla="*/ 0 w 405"/>
                <a:gd name="T5" fmla="*/ 230 h 283"/>
                <a:gd name="T6" fmla="*/ 1 w 405"/>
                <a:gd name="T7" fmla="*/ 82 h 283"/>
                <a:gd name="T8" fmla="*/ 26 w 405"/>
                <a:gd name="T9" fmla="*/ 38 h 283"/>
                <a:gd name="T10" fmla="*/ 51 w 405"/>
                <a:gd name="T11" fmla="*/ 33 h 283"/>
                <a:gd name="T12" fmla="*/ 105 w 405"/>
                <a:gd name="T13" fmla="*/ 33 h 283"/>
                <a:gd name="T14" fmla="*/ 114 w 405"/>
                <a:gd name="T15" fmla="*/ 27 h 283"/>
                <a:gd name="T16" fmla="*/ 152 w 405"/>
                <a:gd name="T17" fmla="*/ 0 h 283"/>
                <a:gd name="T18" fmla="*/ 253 w 405"/>
                <a:gd name="T19" fmla="*/ 0 h 283"/>
                <a:gd name="T20" fmla="*/ 292 w 405"/>
                <a:gd name="T21" fmla="*/ 26 h 283"/>
                <a:gd name="T22" fmla="*/ 302 w 405"/>
                <a:gd name="T23" fmla="*/ 33 h 283"/>
                <a:gd name="T24" fmla="*/ 355 w 405"/>
                <a:gd name="T25" fmla="*/ 33 h 283"/>
                <a:gd name="T26" fmla="*/ 405 w 405"/>
                <a:gd name="T27" fmla="*/ 82 h 283"/>
                <a:gd name="T28" fmla="*/ 405 w 405"/>
                <a:gd name="T29" fmla="*/ 233 h 283"/>
                <a:gd name="T30" fmla="*/ 355 w 405"/>
                <a:gd name="T31" fmla="*/ 282 h 283"/>
                <a:gd name="T32" fmla="*/ 202 w 405"/>
                <a:gd name="T33" fmla="*/ 282 h 283"/>
                <a:gd name="T34" fmla="*/ 130 w 405"/>
                <a:gd name="T35" fmla="*/ 52 h 283"/>
                <a:gd name="T36" fmla="*/ 121 w 405"/>
                <a:gd name="T37" fmla="*/ 52 h 283"/>
                <a:gd name="T38" fmla="*/ 48 w 405"/>
                <a:gd name="T39" fmla="*/ 52 h 283"/>
                <a:gd name="T40" fmla="*/ 20 w 405"/>
                <a:gd name="T41" fmla="*/ 79 h 283"/>
                <a:gd name="T42" fmla="*/ 20 w 405"/>
                <a:gd name="T43" fmla="*/ 236 h 283"/>
                <a:gd name="T44" fmla="*/ 44 w 405"/>
                <a:gd name="T45" fmla="*/ 262 h 283"/>
                <a:gd name="T46" fmla="*/ 57 w 405"/>
                <a:gd name="T47" fmla="*/ 263 h 283"/>
                <a:gd name="T48" fmla="*/ 351 w 405"/>
                <a:gd name="T49" fmla="*/ 263 h 283"/>
                <a:gd name="T50" fmla="*/ 361 w 405"/>
                <a:gd name="T51" fmla="*/ 262 h 283"/>
                <a:gd name="T52" fmla="*/ 386 w 405"/>
                <a:gd name="T53" fmla="*/ 235 h 283"/>
                <a:gd name="T54" fmla="*/ 386 w 405"/>
                <a:gd name="T55" fmla="*/ 81 h 283"/>
                <a:gd name="T56" fmla="*/ 357 w 405"/>
                <a:gd name="T57" fmla="*/ 52 h 283"/>
                <a:gd name="T58" fmla="*/ 285 w 405"/>
                <a:gd name="T59" fmla="*/ 52 h 283"/>
                <a:gd name="T60" fmla="*/ 276 w 405"/>
                <a:gd name="T61" fmla="*/ 52 h 283"/>
                <a:gd name="T62" fmla="*/ 276 w 405"/>
                <a:gd name="T63" fmla="*/ 45 h 283"/>
                <a:gd name="T64" fmla="*/ 250 w 405"/>
                <a:gd name="T65" fmla="*/ 20 h 283"/>
                <a:gd name="T66" fmla="*/ 154 w 405"/>
                <a:gd name="T67" fmla="*/ 20 h 283"/>
                <a:gd name="T68" fmla="*/ 130 w 405"/>
                <a:gd name="T69" fmla="*/ 43 h 283"/>
                <a:gd name="T70" fmla="*/ 130 w 405"/>
                <a:gd name="T71" fmla="*/ 5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5" h="283">
                  <a:moveTo>
                    <a:pt x="202" y="282"/>
                  </a:moveTo>
                  <a:cubicBezTo>
                    <a:pt x="152" y="282"/>
                    <a:pt x="102" y="281"/>
                    <a:pt x="52" y="282"/>
                  </a:cubicBezTo>
                  <a:cubicBezTo>
                    <a:pt x="23" y="283"/>
                    <a:pt x="0" y="262"/>
                    <a:pt x="0" y="230"/>
                  </a:cubicBezTo>
                  <a:cubicBezTo>
                    <a:pt x="1" y="181"/>
                    <a:pt x="1" y="132"/>
                    <a:pt x="1" y="82"/>
                  </a:cubicBezTo>
                  <a:cubicBezTo>
                    <a:pt x="1" y="63"/>
                    <a:pt x="8" y="47"/>
                    <a:pt x="26" y="38"/>
                  </a:cubicBezTo>
                  <a:cubicBezTo>
                    <a:pt x="33" y="35"/>
                    <a:pt x="42" y="33"/>
                    <a:pt x="51" y="33"/>
                  </a:cubicBezTo>
                  <a:cubicBezTo>
                    <a:pt x="69" y="32"/>
                    <a:pt x="87" y="33"/>
                    <a:pt x="105" y="33"/>
                  </a:cubicBezTo>
                  <a:cubicBezTo>
                    <a:pt x="110" y="33"/>
                    <a:pt x="112" y="31"/>
                    <a:pt x="114" y="27"/>
                  </a:cubicBezTo>
                  <a:cubicBezTo>
                    <a:pt x="121" y="10"/>
                    <a:pt x="134" y="0"/>
                    <a:pt x="152" y="0"/>
                  </a:cubicBezTo>
                  <a:cubicBezTo>
                    <a:pt x="186" y="0"/>
                    <a:pt x="219" y="0"/>
                    <a:pt x="253" y="0"/>
                  </a:cubicBezTo>
                  <a:cubicBezTo>
                    <a:pt x="271" y="0"/>
                    <a:pt x="284" y="9"/>
                    <a:pt x="292" y="26"/>
                  </a:cubicBezTo>
                  <a:cubicBezTo>
                    <a:pt x="294" y="32"/>
                    <a:pt x="297" y="33"/>
                    <a:pt x="302" y="33"/>
                  </a:cubicBezTo>
                  <a:cubicBezTo>
                    <a:pt x="320" y="33"/>
                    <a:pt x="338" y="33"/>
                    <a:pt x="355" y="33"/>
                  </a:cubicBezTo>
                  <a:cubicBezTo>
                    <a:pt x="385" y="33"/>
                    <a:pt x="405" y="52"/>
                    <a:pt x="405" y="82"/>
                  </a:cubicBezTo>
                  <a:cubicBezTo>
                    <a:pt x="405" y="132"/>
                    <a:pt x="405" y="183"/>
                    <a:pt x="405" y="233"/>
                  </a:cubicBezTo>
                  <a:cubicBezTo>
                    <a:pt x="405" y="263"/>
                    <a:pt x="386" y="282"/>
                    <a:pt x="355" y="282"/>
                  </a:cubicBezTo>
                  <a:cubicBezTo>
                    <a:pt x="304" y="282"/>
                    <a:pt x="253" y="282"/>
                    <a:pt x="202" y="282"/>
                  </a:cubicBezTo>
                  <a:close/>
                  <a:moveTo>
                    <a:pt x="130" y="52"/>
                  </a:moveTo>
                  <a:cubicBezTo>
                    <a:pt x="126" y="52"/>
                    <a:pt x="124" y="52"/>
                    <a:pt x="121" y="52"/>
                  </a:cubicBezTo>
                  <a:cubicBezTo>
                    <a:pt x="97" y="52"/>
                    <a:pt x="72" y="52"/>
                    <a:pt x="48" y="52"/>
                  </a:cubicBezTo>
                  <a:cubicBezTo>
                    <a:pt x="32" y="52"/>
                    <a:pt x="20" y="64"/>
                    <a:pt x="20" y="79"/>
                  </a:cubicBezTo>
                  <a:cubicBezTo>
                    <a:pt x="20" y="132"/>
                    <a:pt x="20" y="184"/>
                    <a:pt x="20" y="236"/>
                  </a:cubicBezTo>
                  <a:cubicBezTo>
                    <a:pt x="20" y="250"/>
                    <a:pt x="30" y="261"/>
                    <a:pt x="44" y="262"/>
                  </a:cubicBezTo>
                  <a:cubicBezTo>
                    <a:pt x="48" y="263"/>
                    <a:pt x="53" y="263"/>
                    <a:pt x="57" y="263"/>
                  </a:cubicBezTo>
                  <a:cubicBezTo>
                    <a:pt x="155" y="263"/>
                    <a:pt x="253" y="263"/>
                    <a:pt x="351" y="263"/>
                  </a:cubicBezTo>
                  <a:cubicBezTo>
                    <a:pt x="354" y="263"/>
                    <a:pt x="357" y="263"/>
                    <a:pt x="361" y="262"/>
                  </a:cubicBezTo>
                  <a:cubicBezTo>
                    <a:pt x="376" y="260"/>
                    <a:pt x="386" y="250"/>
                    <a:pt x="386" y="235"/>
                  </a:cubicBezTo>
                  <a:cubicBezTo>
                    <a:pt x="386" y="183"/>
                    <a:pt x="386" y="132"/>
                    <a:pt x="386" y="81"/>
                  </a:cubicBezTo>
                  <a:cubicBezTo>
                    <a:pt x="386" y="63"/>
                    <a:pt x="374" y="52"/>
                    <a:pt x="357" y="52"/>
                  </a:cubicBezTo>
                  <a:cubicBezTo>
                    <a:pt x="333" y="52"/>
                    <a:pt x="309" y="52"/>
                    <a:pt x="285" y="52"/>
                  </a:cubicBezTo>
                  <a:cubicBezTo>
                    <a:pt x="282" y="52"/>
                    <a:pt x="279" y="52"/>
                    <a:pt x="276" y="52"/>
                  </a:cubicBezTo>
                  <a:cubicBezTo>
                    <a:pt x="276" y="49"/>
                    <a:pt x="276" y="47"/>
                    <a:pt x="276" y="45"/>
                  </a:cubicBezTo>
                  <a:cubicBezTo>
                    <a:pt x="276" y="29"/>
                    <a:pt x="267" y="20"/>
                    <a:pt x="250" y="20"/>
                  </a:cubicBezTo>
                  <a:cubicBezTo>
                    <a:pt x="218" y="19"/>
                    <a:pt x="186" y="19"/>
                    <a:pt x="154" y="20"/>
                  </a:cubicBezTo>
                  <a:cubicBezTo>
                    <a:pt x="140" y="20"/>
                    <a:pt x="130" y="29"/>
                    <a:pt x="130" y="43"/>
                  </a:cubicBezTo>
                  <a:cubicBezTo>
                    <a:pt x="130" y="46"/>
                    <a:pt x="130" y="48"/>
                    <a:pt x="130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9CF63B31-3B6A-4635-8C2B-07E1F9729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1363663"/>
              <a:ext cx="377825" cy="382588"/>
            </a:xfrm>
            <a:custGeom>
              <a:avLst/>
              <a:gdLst>
                <a:gd name="T0" fmla="*/ 0 w 161"/>
                <a:gd name="T1" fmla="*/ 83 h 163"/>
                <a:gd name="T2" fmla="*/ 77 w 161"/>
                <a:gd name="T3" fmla="*/ 2 h 163"/>
                <a:gd name="T4" fmla="*/ 161 w 161"/>
                <a:gd name="T5" fmla="*/ 74 h 163"/>
                <a:gd name="T6" fmla="*/ 161 w 161"/>
                <a:gd name="T7" fmla="*/ 82 h 163"/>
                <a:gd name="T8" fmla="*/ 153 w 161"/>
                <a:gd name="T9" fmla="*/ 91 h 163"/>
                <a:gd name="T10" fmla="*/ 144 w 161"/>
                <a:gd name="T11" fmla="*/ 82 h 163"/>
                <a:gd name="T12" fmla="*/ 142 w 161"/>
                <a:gd name="T13" fmla="*/ 69 h 163"/>
                <a:gd name="T14" fmla="*/ 73 w 161"/>
                <a:gd name="T15" fmla="*/ 20 h 163"/>
                <a:gd name="T16" fmla="*/ 18 w 161"/>
                <a:gd name="T17" fmla="*/ 84 h 163"/>
                <a:gd name="T18" fmla="*/ 77 w 161"/>
                <a:gd name="T19" fmla="*/ 145 h 163"/>
                <a:gd name="T20" fmla="*/ 84 w 161"/>
                <a:gd name="T21" fmla="*/ 146 h 163"/>
                <a:gd name="T22" fmla="*/ 89 w 161"/>
                <a:gd name="T23" fmla="*/ 155 h 163"/>
                <a:gd name="T24" fmla="*/ 81 w 161"/>
                <a:gd name="T25" fmla="*/ 163 h 163"/>
                <a:gd name="T26" fmla="*/ 60 w 161"/>
                <a:gd name="T27" fmla="*/ 160 h 163"/>
                <a:gd name="T28" fmla="*/ 0 w 161"/>
                <a:gd name="T29" fmla="*/ 8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163">
                  <a:moveTo>
                    <a:pt x="0" y="83"/>
                  </a:moveTo>
                  <a:cubicBezTo>
                    <a:pt x="0" y="40"/>
                    <a:pt x="34" y="4"/>
                    <a:pt x="77" y="2"/>
                  </a:cubicBezTo>
                  <a:cubicBezTo>
                    <a:pt x="119" y="0"/>
                    <a:pt x="157" y="32"/>
                    <a:pt x="161" y="74"/>
                  </a:cubicBezTo>
                  <a:cubicBezTo>
                    <a:pt x="161" y="77"/>
                    <a:pt x="161" y="79"/>
                    <a:pt x="161" y="82"/>
                  </a:cubicBezTo>
                  <a:cubicBezTo>
                    <a:pt x="161" y="87"/>
                    <a:pt x="159" y="91"/>
                    <a:pt x="153" y="91"/>
                  </a:cubicBezTo>
                  <a:cubicBezTo>
                    <a:pt x="147" y="92"/>
                    <a:pt x="144" y="88"/>
                    <a:pt x="144" y="82"/>
                  </a:cubicBezTo>
                  <a:cubicBezTo>
                    <a:pt x="143" y="78"/>
                    <a:pt x="143" y="74"/>
                    <a:pt x="142" y="69"/>
                  </a:cubicBezTo>
                  <a:cubicBezTo>
                    <a:pt x="135" y="37"/>
                    <a:pt x="105" y="16"/>
                    <a:pt x="73" y="20"/>
                  </a:cubicBezTo>
                  <a:cubicBezTo>
                    <a:pt x="42" y="24"/>
                    <a:pt x="17" y="52"/>
                    <a:pt x="18" y="84"/>
                  </a:cubicBezTo>
                  <a:cubicBezTo>
                    <a:pt x="19" y="116"/>
                    <a:pt x="44" y="143"/>
                    <a:pt x="77" y="145"/>
                  </a:cubicBezTo>
                  <a:cubicBezTo>
                    <a:pt x="79" y="146"/>
                    <a:pt x="83" y="145"/>
                    <a:pt x="84" y="146"/>
                  </a:cubicBezTo>
                  <a:cubicBezTo>
                    <a:pt x="87" y="149"/>
                    <a:pt x="90" y="153"/>
                    <a:pt x="89" y="155"/>
                  </a:cubicBezTo>
                  <a:cubicBezTo>
                    <a:pt x="88" y="158"/>
                    <a:pt x="84" y="163"/>
                    <a:pt x="81" y="163"/>
                  </a:cubicBezTo>
                  <a:cubicBezTo>
                    <a:pt x="74" y="163"/>
                    <a:pt x="67" y="162"/>
                    <a:pt x="60" y="160"/>
                  </a:cubicBezTo>
                  <a:cubicBezTo>
                    <a:pt x="25" y="151"/>
                    <a:pt x="0" y="120"/>
                    <a:pt x="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1"/>
          <p:cNvSpPr txBox="1">
            <a:spLocks noGrp="1"/>
          </p:cNvSpPr>
          <p:nvPr>
            <p:ph type="title"/>
          </p:nvPr>
        </p:nvSpPr>
        <p:spPr>
          <a:xfrm>
            <a:off x="1248150" y="857150"/>
            <a:ext cx="3111600" cy="131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ME</a:t>
            </a:r>
            <a:endParaRPr/>
          </a:p>
        </p:txBody>
      </p:sp>
      <p:sp>
        <p:nvSpPr>
          <p:cNvPr id="238" name="Google Shape;238;p31"/>
          <p:cNvSpPr txBox="1">
            <a:spLocks noGrp="1"/>
          </p:cNvSpPr>
          <p:nvPr>
            <p:ph type="body" idx="1"/>
          </p:nvPr>
        </p:nvSpPr>
        <p:spPr>
          <a:xfrm>
            <a:off x="1248150" y="2364800"/>
            <a:ext cx="3111600" cy="192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Sun. It’s terribly hot—even hotter than Mercury—and its atmosphere is extremely poisonous. It’s the second-brightest natural object in the night sky after the Moon</a:t>
            </a:r>
            <a:endParaRPr/>
          </a:p>
        </p:txBody>
      </p:sp>
      <p:grpSp>
        <p:nvGrpSpPr>
          <p:cNvPr id="241" name="Google Shape;241;p31"/>
          <p:cNvGrpSpPr/>
          <p:nvPr/>
        </p:nvGrpSpPr>
        <p:grpSpPr>
          <a:xfrm>
            <a:off x="5178603" y="966400"/>
            <a:ext cx="2999100" cy="3320043"/>
            <a:chOff x="5178603" y="966400"/>
            <a:chExt cx="2999100" cy="3320043"/>
          </a:xfrm>
        </p:grpSpPr>
        <p:sp>
          <p:nvSpPr>
            <p:cNvPr id="242" name="Google Shape;242;p31"/>
            <p:cNvSpPr/>
            <p:nvPr/>
          </p:nvSpPr>
          <p:spPr>
            <a:xfrm>
              <a:off x="5178603" y="1287343"/>
              <a:ext cx="2999100" cy="29991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31"/>
            <p:cNvSpPr/>
            <p:nvPr/>
          </p:nvSpPr>
          <p:spPr>
            <a:xfrm>
              <a:off x="6392235" y="966400"/>
              <a:ext cx="571800" cy="57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BCA72AD6-89E1-4B42-E65B-E63F79C479EC}"/>
              </a:ext>
            </a:extLst>
          </p:cNvPr>
          <p:cNvGrpSpPr/>
          <p:nvPr/>
        </p:nvGrpSpPr>
        <p:grpSpPr>
          <a:xfrm>
            <a:off x="5537200" y="2562225"/>
            <a:ext cx="3162300" cy="2284413"/>
            <a:chOff x="5537200" y="2562225"/>
            <a:chExt cx="3162300" cy="2284413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85CAEA0C-01BB-5536-5FCA-9823D18FAAF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7200" y="2562225"/>
              <a:ext cx="3162300" cy="2284413"/>
            </a:xfrm>
            <a:custGeom>
              <a:avLst/>
              <a:gdLst>
                <a:gd name="T0" fmla="*/ 0 w 343"/>
                <a:gd name="T1" fmla="*/ 83 h 247"/>
                <a:gd name="T2" fmla="*/ 3 w 343"/>
                <a:gd name="T3" fmla="*/ 79 h 247"/>
                <a:gd name="T4" fmla="*/ 30 w 343"/>
                <a:gd name="T5" fmla="*/ 54 h 247"/>
                <a:gd name="T6" fmla="*/ 36 w 343"/>
                <a:gd name="T7" fmla="*/ 49 h 247"/>
                <a:gd name="T8" fmla="*/ 50 w 343"/>
                <a:gd name="T9" fmla="*/ 38 h 247"/>
                <a:gd name="T10" fmla="*/ 67 w 343"/>
                <a:gd name="T11" fmla="*/ 47 h 247"/>
                <a:gd name="T12" fmla="*/ 75 w 343"/>
                <a:gd name="T13" fmla="*/ 52 h 247"/>
                <a:gd name="T14" fmla="*/ 79 w 343"/>
                <a:gd name="T15" fmla="*/ 49 h 247"/>
                <a:gd name="T16" fmla="*/ 91 w 343"/>
                <a:gd name="T17" fmla="*/ 38 h 247"/>
                <a:gd name="T18" fmla="*/ 131 w 343"/>
                <a:gd name="T19" fmla="*/ 38 h 247"/>
                <a:gd name="T20" fmla="*/ 142 w 343"/>
                <a:gd name="T21" fmla="*/ 47 h 247"/>
                <a:gd name="T22" fmla="*/ 145 w 343"/>
                <a:gd name="T23" fmla="*/ 52 h 247"/>
                <a:gd name="T24" fmla="*/ 157 w 343"/>
                <a:gd name="T25" fmla="*/ 49 h 247"/>
                <a:gd name="T26" fmla="*/ 177 w 343"/>
                <a:gd name="T27" fmla="*/ 8 h 247"/>
                <a:gd name="T28" fmla="*/ 189 w 343"/>
                <a:gd name="T29" fmla="*/ 0 h 247"/>
                <a:gd name="T30" fmla="*/ 276 w 343"/>
                <a:gd name="T31" fmla="*/ 0 h 247"/>
                <a:gd name="T32" fmla="*/ 289 w 343"/>
                <a:gd name="T33" fmla="*/ 8 h 247"/>
                <a:gd name="T34" fmla="*/ 309 w 343"/>
                <a:gd name="T35" fmla="*/ 49 h 247"/>
                <a:gd name="T36" fmla="*/ 316 w 343"/>
                <a:gd name="T37" fmla="*/ 55 h 247"/>
                <a:gd name="T38" fmla="*/ 343 w 343"/>
                <a:gd name="T39" fmla="*/ 95 h 247"/>
                <a:gd name="T40" fmla="*/ 343 w 343"/>
                <a:gd name="T41" fmla="*/ 202 h 247"/>
                <a:gd name="T42" fmla="*/ 309 w 343"/>
                <a:gd name="T43" fmla="*/ 246 h 247"/>
                <a:gd name="T44" fmla="*/ 309 w 343"/>
                <a:gd name="T45" fmla="*/ 247 h 247"/>
                <a:gd name="T46" fmla="*/ 32 w 343"/>
                <a:gd name="T47" fmla="*/ 247 h 247"/>
                <a:gd name="T48" fmla="*/ 31 w 343"/>
                <a:gd name="T49" fmla="*/ 246 h 247"/>
                <a:gd name="T50" fmla="*/ 1 w 343"/>
                <a:gd name="T51" fmla="*/ 216 h 247"/>
                <a:gd name="T52" fmla="*/ 0 w 343"/>
                <a:gd name="T53" fmla="*/ 216 h 247"/>
                <a:gd name="T54" fmla="*/ 0 w 343"/>
                <a:gd name="T55" fmla="*/ 83 h 247"/>
                <a:gd name="T56" fmla="*/ 172 w 343"/>
                <a:gd name="T57" fmla="*/ 233 h 247"/>
                <a:gd name="T58" fmla="*/ 172 w 343"/>
                <a:gd name="T59" fmla="*/ 233 h 247"/>
                <a:gd name="T60" fmla="*/ 296 w 343"/>
                <a:gd name="T61" fmla="*/ 233 h 247"/>
                <a:gd name="T62" fmla="*/ 329 w 343"/>
                <a:gd name="T63" fmla="*/ 200 h 247"/>
                <a:gd name="T64" fmla="*/ 329 w 343"/>
                <a:gd name="T65" fmla="*/ 96 h 247"/>
                <a:gd name="T66" fmla="*/ 308 w 343"/>
                <a:gd name="T67" fmla="*/ 68 h 247"/>
                <a:gd name="T68" fmla="*/ 299 w 343"/>
                <a:gd name="T69" fmla="*/ 60 h 247"/>
                <a:gd name="T70" fmla="*/ 279 w 343"/>
                <a:gd name="T71" fmla="*/ 19 h 247"/>
                <a:gd name="T72" fmla="*/ 271 w 343"/>
                <a:gd name="T73" fmla="*/ 14 h 247"/>
                <a:gd name="T74" fmla="*/ 195 w 343"/>
                <a:gd name="T75" fmla="*/ 14 h 247"/>
                <a:gd name="T76" fmla="*/ 187 w 343"/>
                <a:gd name="T77" fmla="*/ 19 h 247"/>
                <a:gd name="T78" fmla="*/ 169 w 343"/>
                <a:gd name="T79" fmla="*/ 58 h 247"/>
                <a:gd name="T80" fmla="*/ 154 w 343"/>
                <a:gd name="T81" fmla="*/ 67 h 247"/>
                <a:gd name="T82" fmla="*/ 45 w 343"/>
                <a:gd name="T83" fmla="*/ 67 h 247"/>
                <a:gd name="T84" fmla="*/ 14 w 343"/>
                <a:gd name="T85" fmla="*/ 97 h 247"/>
                <a:gd name="T86" fmla="*/ 14 w 343"/>
                <a:gd name="T87" fmla="*/ 203 h 247"/>
                <a:gd name="T88" fmla="*/ 27 w 343"/>
                <a:gd name="T89" fmla="*/ 228 h 247"/>
                <a:gd name="T90" fmla="*/ 48 w 343"/>
                <a:gd name="T91" fmla="*/ 233 h 247"/>
                <a:gd name="T92" fmla="*/ 172 w 343"/>
                <a:gd name="T93" fmla="*/ 233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3" h="247">
                  <a:moveTo>
                    <a:pt x="0" y="83"/>
                  </a:moveTo>
                  <a:cubicBezTo>
                    <a:pt x="3" y="83"/>
                    <a:pt x="2" y="81"/>
                    <a:pt x="3" y="79"/>
                  </a:cubicBezTo>
                  <a:cubicBezTo>
                    <a:pt x="8" y="67"/>
                    <a:pt x="17" y="58"/>
                    <a:pt x="30" y="54"/>
                  </a:cubicBezTo>
                  <a:cubicBezTo>
                    <a:pt x="33" y="53"/>
                    <a:pt x="35" y="53"/>
                    <a:pt x="36" y="49"/>
                  </a:cubicBezTo>
                  <a:cubicBezTo>
                    <a:pt x="38" y="42"/>
                    <a:pt x="43" y="39"/>
                    <a:pt x="50" y="38"/>
                  </a:cubicBezTo>
                  <a:cubicBezTo>
                    <a:pt x="60" y="38"/>
                    <a:pt x="65" y="40"/>
                    <a:pt x="67" y="47"/>
                  </a:cubicBezTo>
                  <a:cubicBezTo>
                    <a:pt x="68" y="53"/>
                    <a:pt x="72" y="52"/>
                    <a:pt x="75" y="52"/>
                  </a:cubicBezTo>
                  <a:cubicBezTo>
                    <a:pt x="78" y="52"/>
                    <a:pt x="79" y="52"/>
                    <a:pt x="79" y="49"/>
                  </a:cubicBezTo>
                  <a:cubicBezTo>
                    <a:pt x="80" y="41"/>
                    <a:pt x="83" y="39"/>
                    <a:pt x="91" y="38"/>
                  </a:cubicBezTo>
                  <a:cubicBezTo>
                    <a:pt x="104" y="38"/>
                    <a:pt x="117" y="39"/>
                    <a:pt x="131" y="38"/>
                  </a:cubicBezTo>
                  <a:cubicBezTo>
                    <a:pt x="137" y="38"/>
                    <a:pt x="140" y="41"/>
                    <a:pt x="142" y="47"/>
                  </a:cubicBezTo>
                  <a:cubicBezTo>
                    <a:pt x="142" y="49"/>
                    <a:pt x="141" y="53"/>
                    <a:pt x="145" y="52"/>
                  </a:cubicBezTo>
                  <a:cubicBezTo>
                    <a:pt x="149" y="52"/>
                    <a:pt x="154" y="55"/>
                    <a:pt x="157" y="49"/>
                  </a:cubicBezTo>
                  <a:cubicBezTo>
                    <a:pt x="164" y="35"/>
                    <a:pt x="170" y="22"/>
                    <a:pt x="177" y="8"/>
                  </a:cubicBezTo>
                  <a:cubicBezTo>
                    <a:pt x="179" y="2"/>
                    <a:pt x="183" y="0"/>
                    <a:pt x="189" y="0"/>
                  </a:cubicBezTo>
                  <a:cubicBezTo>
                    <a:pt x="218" y="0"/>
                    <a:pt x="247" y="0"/>
                    <a:pt x="276" y="0"/>
                  </a:cubicBezTo>
                  <a:cubicBezTo>
                    <a:pt x="282" y="0"/>
                    <a:pt x="287" y="2"/>
                    <a:pt x="289" y="8"/>
                  </a:cubicBezTo>
                  <a:cubicBezTo>
                    <a:pt x="296" y="22"/>
                    <a:pt x="303" y="35"/>
                    <a:pt x="309" y="49"/>
                  </a:cubicBezTo>
                  <a:cubicBezTo>
                    <a:pt x="311" y="52"/>
                    <a:pt x="312" y="54"/>
                    <a:pt x="316" y="55"/>
                  </a:cubicBezTo>
                  <a:cubicBezTo>
                    <a:pt x="333" y="63"/>
                    <a:pt x="343" y="76"/>
                    <a:pt x="343" y="95"/>
                  </a:cubicBezTo>
                  <a:cubicBezTo>
                    <a:pt x="343" y="131"/>
                    <a:pt x="343" y="166"/>
                    <a:pt x="343" y="202"/>
                  </a:cubicBezTo>
                  <a:cubicBezTo>
                    <a:pt x="343" y="226"/>
                    <a:pt x="332" y="239"/>
                    <a:pt x="309" y="246"/>
                  </a:cubicBezTo>
                  <a:cubicBezTo>
                    <a:pt x="309" y="246"/>
                    <a:pt x="309" y="247"/>
                    <a:pt x="309" y="247"/>
                  </a:cubicBezTo>
                  <a:cubicBezTo>
                    <a:pt x="216" y="247"/>
                    <a:pt x="124" y="247"/>
                    <a:pt x="32" y="247"/>
                  </a:cubicBezTo>
                  <a:cubicBezTo>
                    <a:pt x="31" y="247"/>
                    <a:pt x="31" y="246"/>
                    <a:pt x="31" y="246"/>
                  </a:cubicBezTo>
                  <a:cubicBezTo>
                    <a:pt x="17" y="241"/>
                    <a:pt x="7" y="231"/>
                    <a:pt x="1" y="216"/>
                  </a:cubicBezTo>
                  <a:cubicBezTo>
                    <a:pt x="1" y="216"/>
                    <a:pt x="1" y="216"/>
                    <a:pt x="0" y="216"/>
                  </a:cubicBezTo>
                  <a:cubicBezTo>
                    <a:pt x="0" y="172"/>
                    <a:pt x="0" y="128"/>
                    <a:pt x="0" y="83"/>
                  </a:cubicBezTo>
                  <a:close/>
                  <a:moveTo>
                    <a:pt x="172" y="233"/>
                  </a:moveTo>
                  <a:cubicBezTo>
                    <a:pt x="172" y="233"/>
                    <a:pt x="172" y="233"/>
                    <a:pt x="172" y="233"/>
                  </a:cubicBezTo>
                  <a:cubicBezTo>
                    <a:pt x="213" y="233"/>
                    <a:pt x="255" y="233"/>
                    <a:pt x="296" y="233"/>
                  </a:cubicBezTo>
                  <a:cubicBezTo>
                    <a:pt x="318" y="233"/>
                    <a:pt x="329" y="222"/>
                    <a:pt x="329" y="200"/>
                  </a:cubicBezTo>
                  <a:cubicBezTo>
                    <a:pt x="329" y="166"/>
                    <a:pt x="329" y="131"/>
                    <a:pt x="329" y="96"/>
                  </a:cubicBezTo>
                  <a:cubicBezTo>
                    <a:pt x="329" y="82"/>
                    <a:pt x="321" y="71"/>
                    <a:pt x="308" y="68"/>
                  </a:cubicBezTo>
                  <a:cubicBezTo>
                    <a:pt x="303" y="66"/>
                    <a:pt x="301" y="64"/>
                    <a:pt x="299" y="60"/>
                  </a:cubicBezTo>
                  <a:cubicBezTo>
                    <a:pt x="292" y="46"/>
                    <a:pt x="285" y="33"/>
                    <a:pt x="279" y="19"/>
                  </a:cubicBezTo>
                  <a:cubicBezTo>
                    <a:pt x="277" y="15"/>
                    <a:pt x="275" y="14"/>
                    <a:pt x="271" y="14"/>
                  </a:cubicBezTo>
                  <a:cubicBezTo>
                    <a:pt x="246" y="14"/>
                    <a:pt x="221" y="14"/>
                    <a:pt x="195" y="14"/>
                  </a:cubicBezTo>
                  <a:cubicBezTo>
                    <a:pt x="191" y="14"/>
                    <a:pt x="189" y="15"/>
                    <a:pt x="187" y="19"/>
                  </a:cubicBezTo>
                  <a:cubicBezTo>
                    <a:pt x="181" y="32"/>
                    <a:pt x="174" y="45"/>
                    <a:pt x="169" y="58"/>
                  </a:cubicBezTo>
                  <a:cubicBezTo>
                    <a:pt x="166" y="65"/>
                    <a:pt x="162" y="67"/>
                    <a:pt x="154" y="67"/>
                  </a:cubicBezTo>
                  <a:cubicBezTo>
                    <a:pt x="118" y="67"/>
                    <a:pt x="82" y="67"/>
                    <a:pt x="45" y="67"/>
                  </a:cubicBezTo>
                  <a:cubicBezTo>
                    <a:pt x="29" y="66"/>
                    <a:pt x="14" y="77"/>
                    <a:pt x="14" y="97"/>
                  </a:cubicBezTo>
                  <a:cubicBezTo>
                    <a:pt x="14" y="132"/>
                    <a:pt x="14" y="168"/>
                    <a:pt x="14" y="203"/>
                  </a:cubicBezTo>
                  <a:cubicBezTo>
                    <a:pt x="14" y="214"/>
                    <a:pt x="19" y="222"/>
                    <a:pt x="27" y="228"/>
                  </a:cubicBezTo>
                  <a:cubicBezTo>
                    <a:pt x="34" y="233"/>
                    <a:pt x="41" y="233"/>
                    <a:pt x="48" y="233"/>
                  </a:cubicBezTo>
                  <a:cubicBezTo>
                    <a:pt x="89" y="233"/>
                    <a:pt x="130" y="233"/>
                    <a:pt x="172" y="233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C44057B-FBE9-A6C5-79EC-89C2AD6C9C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65788" y="2692400"/>
              <a:ext cx="2903538" cy="2025650"/>
            </a:xfrm>
            <a:custGeom>
              <a:avLst/>
              <a:gdLst>
                <a:gd name="T0" fmla="*/ 158 w 315"/>
                <a:gd name="T1" fmla="*/ 219 h 219"/>
                <a:gd name="T2" fmla="*/ 34 w 315"/>
                <a:gd name="T3" fmla="*/ 219 h 219"/>
                <a:gd name="T4" fmla="*/ 13 w 315"/>
                <a:gd name="T5" fmla="*/ 214 h 219"/>
                <a:gd name="T6" fmla="*/ 0 w 315"/>
                <a:gd name="T7" fmla="*/ 189 h 219"/>
                <a:gd name="T8" fmla="*/ 0 w 315"/>
                <a:gd name="T9" fmla="*/ 83 h 219"/>
                <a:gd name="T10" fmla="*/ 31 w 315"/>
                <a:gd name="T11" fmla="*/ 53 h 219"/>
                <a:gd name="T12" fmla="*/ 140 w 315"/>
                <a:gd name="T13" fmla="*/ 53 h 219"/>
                <a:gd name="T14" fmla="*/ 155 w 315"/>
                <a:gd name="T15" fmla="*/ 44 h 219"/>
                <a:gd name="T16" fmla="*/ 173 w 315"/>
                <a:gd name="T17" fmla="*/ 5 h 219"/>
                <a:gd name="T18" fmla="*/ 181 w 315"/>
                <a:gd name="T19" fmla="*/ 0 h 219"/>
                <a:gd name="T20" fmla="*/ 257 w 315"/>
                <a:gd name="T21" fmla="*/ 0 h 219"/>
                <a:gd name="T22" fmla="*/ 265 w 315"/>
                <a:gd name="T23" fmla="*/ 5 h 219"/>
                <a:gd name="T24" fmla="*/ 285 w 315"/>
                <a:gd name="T25" fmla="*/ 46 h 219"/>
                <a:gd name="T26" fmla="*/ 294 w 315"/>
                <a:gd name="T27" fmla="*/ 54 h 219"/>
                <a:gd name="T28" fmla="*/ 315 w 315"/>
                <a:gd name="T29" fmla="*/ 82 h 219"/>
                <a:gd name="T30" fmla="*/ 315 w 315"/>
                <a:gd name="T31" fmla="*/ 186 h 219"/>
                <a:gd name="T32" fmla="*/ 282 w 315"/>
                <a:gd name="T33" fmla="*/ 219 h 219"/>
                <a:gd name="T34" fmla="*/ 158 w 315"/>
                <a:gd name="T35" fmla="*/ 219 h 219"/>
                <a:gd name="T36" fmla="*/ 158 w 315"/>
                <a:gd name="T37" fmla="*/ 219 h 219"/>
                <a:gd name="T38" fmla="*/ 307 w 315"/>
                <a:gd name="T39" fmla="*/ 127 h 219"/>
                <a:gd name="T40" fmla="*/ 218 w 315"/>
                <a:gd name="T41" fmla="*/ 37 h 219"/>
                <a:gd name="T42" fmla="*/ 128 w 315"/>
                <a:gd name="T43" fmla="*/ 126 h 219"/>
                <a:gd name="T44" fmla="*/ 217 w 315"/>
                <a:gd name="T45" fmla="*/ 217 h 219"/>
                <a:gd name="T46" fmla="*/ 307 w 315"/>
                <a:gd name="T47" fmla="*/ 127 h 219"/>
                <a:gd name="T48" fmla="*/ 219 w 315"/>
                <a:gd name="T49" fmla="*/ 28 h 219"/>
                <a:gd name="T50" fmla="*/ 249 w 315"/>
                <a:gd name="T51" fmla="*/ 28 h 219"/>
                <a:gd name="T52" fmla="*/ 263 w 315"/>
                <a:gd name="T53" fmla="*/ 16 h 219"/>
                <a:gd name="T54" fmla="*/ 249 w 315"/>
                <a:gd name="T55" fmla="*/ 3 h 219"/>
                <a:gd name="T56" fmla="*/ 190 w 315"/>
                <a:gd name="T57" fmla="*/ 3 h 219"/>
                <a:gd name="T58" fmla="*/ 176 w 315"/>
                <a:gd name="T59" fmla="*/ 15 h 219"/>
                <a:gd name="T60" fmla="*/ 190 w 315"/>
                <a:gd name="T61" fmla="*/ 28 h 219"/>
                <a:gd name="T62" fmla="*/ 219 w 315"/>
                <a:gd name="T63" fmla="*/ 28 h 219"/>
                <a:gd name="T64" fmla="*/ 29 w 315"/>
                <a:gd name="T65" fmla="*/ 65 h 219"/>
                <a:gd name="T66" fmla="*/ 15 w 315"/>
                <a:gd name="T67" fmla="*/ 78 h 219"/>
                <a:gd name="T68" fmla="*/ 29 w 315"/>
                <a:gd name="T69" fmla="*/ 91 h 219"/>
                <a:gd name="T70" fmla="*/ 42 w 315"/>
                <a:gd name="T71" fmla="*/ 78 h 219"/>
                <a:gd name="T72" fmla="*/ 29 w 315"/>
                <a:gd name="T73" fmla="*/ 65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315" h="219">
                  <a:moveTo>
                    <a:pt x="158" y="219"/>
                  </a:moveTo>
                  <a:cubicBezTo>
                    <a:pt x="116" y="219"/>
                    <a:pt x="75" y="219"/>
                    <a:pt x="34" y="219"/>
                  </a:cubicBezTo>
                  <a:cubicBezTo>
                    <a:pt x="27" y="219"/>
                    <a:pt x="20" y="219"/>
                    <a:pt x="13" y="214"/>
                  </a:cubicBezTo>
                  <a:cubicBezTo>
                    <a:pt x="5" y="208"/>
                    <a:pt x="0" y="200"/>
                    <a:pt x="0" y="189"/>
                  </a:cubicBezTo>
                  <a:cubicBezTo>
                    <a:pt x="0" y="154"/>
                    <a:pt x="0" y="118"/>
                    <a:pt x="0" y="83"/>
                  </a:cubicBezTo>
                  <a:cubicBezTo>
                    <a:pt x="0" y="63"/>
                    <a:pt x="15" y="52"/>
                    <a:pt x="31" y="53"/>
                  </a:cubicBezTo>
                  <a:cubicBezTo>
                    <a:pt x="68" y="53"/>
                    <a:pt x="104" y="53"/>
                    <a:pt x="140" y="53"/>
                  </a:cubicBezTo>
                  <a:cubicBezTo>
                    <a:pt x="148" y="53"/>
                    <a:pt x="152" y="51"/>
                    <a:pt x="155" y="44"/>
                  </a:cubicBezTo>
                  <a:cubicBezTo>
                    <a:pt x="160" y="31"/>
                    <a:pt x="167" y="18"/>
                    <a:pt x="173" y="5"/>
                  </a:cubicBezTo>
                  <a:cubicBezTo>
                    <a:pt x="175" y="1"/>
                    <a:pt x="177" y="0"/>
                    <a:pt x="181" y="0"/>
                  </a:cubicBezTo>
                  <a:cubicBezTo>
                    <a:pt x="207" y="0"/>
                    <a:pt x="232" y="0"/>
                    <a:pt x="257" y="0"/>
                  </a:cubicBezTo>
                  <a:cubicBezTo>
                    <a:pt x="261" y="0"/>
                    <a:pt x="263" y="1"/>
                    <a:pt x="265" y="5"/>
                  </a:cubicBezTo>
                  <a:cubicBezTo>
                    <a:pt x="271" y="19"/>
                    <a:pt x="278" y="32"/>
                    <a:pt x="285" y="46"/>
                  </a:cubicBezTo>
                  <a:cubicBezTo>
                    <a:pt x="287" y="50"/>
                    <a:pt x="289" y="52"/>
                    <a:pt x="294" y="54"/>
                  </a:cubicBezTo>
                  <a:cubicBezTo>
                    <a:pt x="307" y="57"/>
                    <a:pt x="315" y="68"/>
                    <a:pt x="315" y="82"/>
                  </a:cubicBezTo>
                  <a:cubicBezTo>
                    <a:pt x="315" y="117"/>
                    <a:pt x="315" y="152"/>
                    <a:pt x="315" y="186"/>
                  </a:cubicBezTo>
                  <a:cubicBezTo>
                    <a:pt x="315" y="208"/>
                    <a:pt x="304" y="219"/>
                    <a:pt x="282" y="219"/>
                  </a:cubicBezTo>
                  <a:cubicBezTo>
                    <a:pt x="241" y="219"/>
                    <a:pt x="199" y="219"/>
                    <a:pt x="158" y="219"/>
                  </a:cubicBezTo>
                  <a:cubicBezTo>
                    <a:pt x="158" y="219"/>
                    <a:pt x="158" y="219"/>
                    <a:pt x="158" y="219"/>
                  </a:cubicBezTo>
                  <a:close/>
                  <a:moveTo>
                    <a:pt x="307" y="127"/>
                  </a:moveTo>
                  <a:cubicBezTo>
                    <a:pt x="307" y="77"/>
                    <a:pt x="267" y="37"/>
                    <a:pt x="218" y="37"/>
                  </a:cubicBezTo>
                  <a:cubicBezTo>
                    <a:pt x="169" y="37"/>
                    <a:pt x="128" y="77"/>
                    <a:pt x="128" y="126"/>
                  </a:cubicBezTo>
                  <a:cubicBezTo>
                    <a:pt x="128" y="176"/>
                    <a:pt x="167" y="217"/>
                    <a:pt x="217" y="217"/>
                  </a:cubicBezTo>
                  <a:cubicBezTo>
                    <a:pt x="267" y="217"/>
                    <a:pt x="307" y="177"/>
                    <a:pt x="307" y="127"/>
                  </a:cubicBezTo>
                  <a:close/>
                  <a:moveTo>
                    <a:pt x="219" y="28"/>
                  </a:moveTo>
                  <a:cubicBezTo>
                    <a:pt x="229" y="28"/>
                    <a:pt x="239" y="28"/>
                    <a:pt x="249" y="28"/>
                  </a:cubicBezTo>
                  <a:cubicBezTo>
                    <a:pt x="258" y="28"/>
                    <a:pt x="263" y="23"/>
                    <a:pt x="263" y="16"/>
                  </a:cubicBezTo>
                  <a:cubicBezTo>
                    <a:pt x="264" y="8"/>
                    <a:pt x="258" y="3"/>
                    <a:pt x="249" y="3"/>
                  </a:cubicBezTo>
                  <a:cubicBezTo>
                    <a:pt x="230" y="3"/>
                    <a:pt x="210" y="3"/>
                    <a:pt x="190" y="3"/>
                  </a:cubicBezTo>
                  <a:cubicBezTo>
                    <a:pt x="181" y="3"/>
                    <a:pt x="176" y="7"/>
                    <a:pt x="176" y="15"/>
                  </a:cubicBezTo>
                  <a:cubicBezTo>
                    <a:pt x="175" y="23"/>
                    <a:pt x="181" y="28"/>
                    <a:pt x="190" y="28"/>
                  </a:cubicBezTo>
                  <a:cubicBezTo>
                    <a:pt x="200" y="28"/>
                    <a:pt x="209" y="28"/>
                    <a:pt x="219" y="28"/>
                  </a:cubicBezTo>
                  <a:close/>
                  <a:moveTo>
                    <a:pt x="29" y="65"/>
                  </a:moveTo>
                  <a:cubicBezTo>
                    <a:pt x="21" y="65"/>
                    <a:pt x="15" y="71"/>
                    <a:pt x="15" y="78"/>
                  </a:cubicBezTo>
                  <a:cubicBezTo>
                    <a:pt x="15" y="85"/>
                    <a:pt x="21" y="91"/>
                    <a:pt x="29" y="91"/>
                  </a:cubicBezTo>
                  <a:cubicBezTo>
                    <a:pt x="36" y="91"/>
                    <a:pt x="42" y="85"/>
                    <a:pt x="42" y="78"/>
                  </a:cubicBezTo>
                  <a:cubicBezTo>
                    <a:pt x="42" y="71"/>
                    <a:pt x="36" y="65"/>
                    <a:pt x="29" y="65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1D0867CD-A540-9D45-EFD4-576F9055A82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45300" y="3033713"/>
              <a:ext cx="1651000" cy="1665288"/>
            </a:xfrm>
            <a:custGeom>
              <a:avLst/>
              <a:gdLst>
                <a:gd name="T0" fmla="*/ 179 w 179"/>
                <a:gd name="T1" fmla="*/ 90 h 180"/>
                <a:gd name="T2" fmla="*/ 89 w 179"/>
                <a:gd name="T3" fmla="*/ 180 h 180"/>
                <a:gd name="T4" fmla="*/ 0 w 179"/>
                <a:gd name="T5" fmla="*/ 89 h 180"/>
                <a:gd name="T6" fmla="*/ 90 w 179"/>
                <a:gd name="T7" fmla="*/ 0 h 180"/>
                <a:gd name="T8" fmla="*/ 179 w 179"/>
                <a:gd name="T9" fmla="*/ 90 h 180"/>
                <a:gd name="T10" fmla="*/ 89 w 179"/>
                <a:gd name="T11" fmla="*/ 165 h 180"/>
                <a:gd name="T12" fmla="*/ 165 w 179"/>
                <a:gd name="T13" fmla="*/ 90 h 180"/>
                <a:gd name="T14" fmla="*/ 90 w 179"/>
                <a:gd name="T15" fmla="*/ 14 h 180"/>
                <a:gd name="T16" fmla="*/ 14 w 179"/>
                <a:gd name="T17" fmla="*/ 89 h 180"/>
                <a:gd name="T18" fmla="*/ 89 w 179"/>
                <a:gd name="T19" fmla="*/ 16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9" h="180">
                  <a:moveTo>
                    <a:pt x="179" y="90"/>
                  </a:moveTo>
                  <a:cubicBezTo>
                    <a:pt x="179" y="140"/>
                    <a:pt x="139" y="180"/>
                    <a:pt x="89" y="180"/>
                  </a:cubicBezTo>
                  <a:cubicBezTo>
                    <a:pt x="39" y="180"/>
                    <a:pt x="0" y="139"/>
                    <a:pt x="0" y="89"/>
                  </a:cubicBezTo>
                  <a:cubicBezTo>
                    <a:pt x="0" y="40"/>
                    <a:pt x="41" y="0"/>
                    <a:pt x="90" y="0"/>
                  </a:cubicBezTo>
                  <a:cubicBezTo>
                    <a:pt x="139" y="0"/>
                    <a:pt x="179" y="40"/>
                    <a:pt x="179" y="90"/>
                  </a:cubicBezTo>
                  <a:close/>
                  <a:moveTo>
                    <a:pt x="89" y="165"/>
                  </a:moveTo>
                  <a:cubicBezTo>
                    <a:pt x="131" y="165"/>
                    <a:pt x="165" y="132"/>
                    <a:pt x="165" y="90"/>
                  </a:cubicBezTo>
                  <a:cubicBezTo>
                    <a:pt x="165" y="49"/>
                    <a:pt x="131" y="15"/>
                    <a:pt x="90" y="14"/>
                  </a:cubicBezTo>
                  <a:cubicBezTo>
                    <a:pt x="48" y="14"/>
                    <a:pt x="14" y="48"/>
                    <a:pt x="14" y="89"/>
                  </a:cubicBezTo>
                  <a:cubicBezTo>
                    <a:pt x="14" y="131"/>
                    <a:pt x="47" y="165"/>
                    <a:pt x="89" y="165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8215751-A23B-9FAF-A9E8-9A19CD19007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78688" y="2719388"/>
              <a:ext cx="820738" cy="231775"/>
            </a:xfrm>
            <a:custGeom>
              <a:avLst/>
              <a:gdLst>
                <a:gd name="T0" fmla="*/ 44 w 89"/>
                <a:gd name="T1" fmla="*/ 25 h 25"/>
                <a:gd name="T2" fmla="*/ 15 w 89"/>
                <a:gd name="T3" fmla="*/ 25 h 25"/>
                <a:gd name="T4" fmla="*/ 1 w 89"/>
                <a:gd name="T5" fmla="*/ 12 h 25"/>
                <a:gd name="T6" fmla="*/ 15 w 89"/>
                <a:gd name="T7" fmla="*/ 0 h 25"/>
                <a:gd name="T8" fmla="*/ 74 w 89"/>
                <a:gd name="T9" fmla="*/ 0 h 25"/>
                <a:gd name="T10" fmla="*/ 88 w 89"/>
                <a:gd name="T11" fmla="*/ 13 h 25"/>
                <a:gd name="T12" fmla="*/ 74 w 89"/>
                <a:gd name="T13" fmla="*/ 25 h 25"/>
                <a:gd name="T14" fmla="*/ 44 w 89"/>
                <a:gd name="T15" fmla="*/ 25 h 25"/>
                <a:gd name="T16" fmla="*/ 75 w 89"/>
                <a:gd name="T17" fmla="*/ 13 h 25"/>
                <a:gd name="T18" fmla="*/ 75 w 89"/>
                <a:gd name="T19" fmla="*/ 12 h 25"/>
                <a:gd name="T20" fmla="*/ 14 w 89"/>
                <a:gd name="T21" fmla="*/ 12 h 25"/>
                <a:gd name="T22" fmla="*/ 71 w 89"/>
                <a:gd name="T23" fmla="*/ 13 h 25"/>
                <a:gd name="T24" fmla="*/ 75 w 89"/>
                <a:gd name="T25" fmla="*/ 13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9" h="25">
                  <a:moveTo>
                    <a:pt x="44" y="25"/>
                  </a:moveTo>
                  <a:cubicBezTo>
                    <a:pt x="34" y="25"/>
                    <a:pt x="25" y="25"/>
                    <a:pt x="15" y="25"/>
                  </a:cubicBezTo>
                  <a:cubicBezTo>
                    <a:pt x="6" y="25"/>
                    <a:pt x="0" y="20"/>
                    <a:pt x="1" y="12"/>
                  </a:cubicBezTo>
                  <a:cubicBezTo>
                    <a:pt x="1" y="4"/>
                    <a:pt x="6" y="0"/>
                    <a:pt x="15" y="0"/>
                  </a:cubicBezTo>
                  <a:cubicBezTo>
                    <a:pt x="35" y="0"/>
                    <a:pt x="55" y="0"/>
                    <a:pt x="74" y="0"/>
                  </a:cubicBezTo>
                  <a:cubicBezTo>
                    <a:pt x="83" y="0"/>
                    <a:pt x="89" y="5"/>
                    <a:pt x="88" y="13"/>
                  </a:cubicBezTo>
                  <a:cubicBezTo>
                    <a:pt x="88" y="20"/>
                    <a:pt x="83" y="25"/>
                    <a:pt x="74" y="25"/>
                  </a:cubicBezTo>
                  <a:cubicBezTo>
                    <a:pt x="64" y="25"/>
                    <a:pt x="54" y="25"/>
                    <a:pt x="44" y="25"/>
                  </a:cubicBezTo>
                  <a:close/>
                  <a:moveTo>
                    <a:pt x="75" y="13"/>
                  </a:moveTo>
                  <a:cubicBezTo>
                    <a:pt x="75" y="13"/>
                    <a:pt x="75" y="13"/>
                    <a:pt x="75" y="12"/>
                  </a:cubicBezTo>
                  <a:cubicBezTo>
                    <a:pt x="54" y="12"/>
                    <a:pt x="34" y="12"/>
                    <a:pt x="14" y="12"/>
                  </a:cubicBezTo>
                  <a:cubicBezTo>
                    <a:pt x="33" y="13"/>
                    <a:pt x="52" y="13"/>
                    <a:pt x="71" y="13"/>
                  </a:cubicBezTo>
                  <a:cubicBezTo>
                    <a:pt x="72" y="13"/>
                    <a:pt x="73" y="13"/>
                    <a:pt x="75" y="13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DA0332E0-DBE8-6182-C5E4-2032E57E24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03900" y="3292475"/>
              <a:ext cx="249238" cy="241300"/>
            </a:xfrm>
            <a:custGeom>
              <a:avLst/>
              <a:gdLst>
                <a:gd name="T0" fmla="*/ 14 w 27"/>
                <a:gd name="T1" fmla="*/ 0 h 26"/>
                <a:gd name="T2" fmla="*/ 27 w 27"/>
                <a:gd name="T3" fmla="*/ 13 h 26"/>
                <a:gd name="T4" fmla="*/ 14 w 27"/>
                <a:gd name="T5" fmla="*/ 26 h 26"/>
                <a:gd name="T6" fmla="*/ 0 w 27"/>
                <a:gd name="T7" fmla="*/ 13 h 26"/>
                <a:gd name="T8" fmla="*/ 14 w 27"/>
                <a:gd name="T9" fmla="*/ 0 h 26"/>
                <a:gd name="T10" fmla="*/ 14 w 27"/>
                <a:gd name="T11" fmla="*/ 8 h 26"/>
                <a:gd name="T12" fmla="*/ 8 w 27"/>
                <a:gd name="T13" fmla="*/ 13 h 26"/>
                <a:gd name="T14" fmla="*/ 13 w 27"/>
                <a:gd name="T15" fmla="*/ 19 h 26"/>
                <a:gd name="T16" fmla="*/ 19 w 27"/>
                <a:gd name="T17" fmla="*/ 13 h 26"/>
                <a:gd name="T18" fmla="*/ 14 w 27"/>
                <a:gd name="T19" fmla="*/ 8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7" h="26">
                  <a:moveTo>
                    <a:pt x="14" y="0"/>
                  </a:moveTo>
                  <a:cubicBezTo>
                    <a:pt x="21" y="0"/>
                    <a:pt x="27" y="6"/>
                    <a:pt x="27" y="13"/>
                  </a:cubicBezTo>
                  <a:cubicBezTo>
                    <a:pt x="27" y="20"/>
                    <a:pt x="21" y="26"/>
                    <a:pt x="14" y="26"/>
                  </a:cubicBezTo>
                  <a:cubicBezTo>
                    <a:pt x="6" y="26"/>
                    <a:pt x="0" y="20"/>
                    <a:pt x="0" y="13"/>
                  </a:cubicBezTo>
                  <a:cubicBezTo>
                    <a:pt x="0" y="6"/>
                    <a:pt x="6" y="0"/>
                    <a:pt x="14" y="0"/>
                  </a:cubicBezTo>
                  <a:close/>
                  <a:moveTo>
                    <a:pt x="14" y="8"/>
                  </a:moveTo>
                  <a:cubicBezTo>
                    <a:pt x="11" y="8"/>
                    <a:pt x="8" y="10"/>
                    <a:pt x="8" y="13"/>
                  </a:cubicBezTo>
                  <a:cubicBezTo>
                    <a:pt x="8" y="17"/>
                    <a:pt x="10" y="19"/>
                    <a:pt x="13" y="19"/>
                  </a:cubicBezTo>
                  <a:cubicBezTo>
                    <a:pt x="16" y="19"/>
                    <a:pt x="19" y="17"/>
                    <a:pt x="19" y="13"/>
                  </a:cubicBezTo>
                  <a:cubicBezTo>
                    <a:pt x="19" y="10"/>
                    <a:pt x="17" y="8"/>
                    <a:pt x="14" y="8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89E04923-B0B2-E943-3FBE-23A9FAFF10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75475" y="3163888"/>
              <a:ext cx="1390650" cy="1397000"/>
            </a:xfrm>
            <a:custGeom>
              <a:avLst/>
              <a:gdLst>
                <a:gd name="T0" fmla="*/ 75 w 151"/>
                <a:gd name="T1" fmla="*/ 151 h 151"/>
                <a:gd name="T2" fmla="*/ 0 w 151"/>
                <a:gd name="T3" fmla="*/ 75 h 151"/>
                <a:gd name="T4" fmla="*/ 76 w 151"/>
                <a:gd name="T5" fmla="*/ 0 h 151"/>
                <a:gd name="T6" fmla="*/ 151 w 151"/>
                <a:gd name="T7" fmla="*/ 76 h 151"/>
                <a:gd name="T8" fmla="*/ 75 w 151"/>
                <a:gd name="T9" fmla="*/ 151 h 151"/>
                <a:gd name="T10" fmla="*/ 146 w 151"/>
                <a:gd name="T11" fmla="*/ 76 h 151"/>
                <a:gd name="T12" fmla="*/ 76 w 151"/>
                <a:gd name="T13" fmla="*/ 5 h 151"/>
                <a:gd name="T14" fmla="*/ 5 w 151"/>
                <a:gd name="T15" fmla="*/ 75 h 151"/>
                <a:gd name="T16" fmla="*/ 76 w 151"/>
                <a:gd name="T17" fmla="*/ 146 h 151"/>
                <a:gd name="T18" fmla="*/ 146 w 151"/>
                <a:gd name="T19" fmla="*/ 76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1" h="151">
                  <a:moveTo>
                    <a:pt x="75" y="151"/>
                  </a:moveTo>
                  <a:cubicBezTo>
                    <a:pt x="33" y="151"/>
                    <a:pt x="0" y="117"/>
                    <a:pt x="0" y="75"/>
                  </a:cubicBezTo>
                  <a:cubicBezTo>
                    <a:pt x="0" y="34"/>
                    <a:pt x="34" y="0"/>
                    <a:pt x="76" y="0"/>
                  </a:cubicBezTo>
                  <a:cubicBezTo>
                    <a:pt x="117" y="1"/>
                    <a:pt x="151" y="35"/>
                    <a:pt x="151" y="76"/>
                  </a:cubicBezTo>
                  <a:cubicBezTo>
                    <a:pt x="151" y="118"/>
                    <a:pt x="117" y="151"/>
                    <a:pt x="75" y="151"/>
                  </a:cubicBezTo>
                  <a:close/>
                  <a:moveTo>
                    <a:pt x="146" y="76"/>
                  </a:moveTo>
                  <a:cubicBezTo>
                    <a:pt x="146" y="37"/>
                    <a:pt x="115" y="5"/>
                    <a:pt x="76" y="5"/>
                  </a:cubicBezTo>
                  <a:cubicBezTo>
                    <a:pt x="37" y="5"/>
                    <a:pt x="5" y="36"/>
                    <a:pt x="5" y="75"/>
                  </a:cubicBezTo>
                  <a:cubicBezTo>
                    <a:pt x="4" y="114"/>
                    <a:pt x="36" y="147"/>
                    <a:pt x="76" y="146"/>
                  </a:cubicBezTo>
                  <a:cubicBezTo>
                    <a:pt x="114" y="146"/>
                    <a:pt x="146" y="115"/>
                    <a:pt x="146" y="76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E8F8CAF-0150-B997-2F7F-B17D175BA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7408863" y="2830513"/>
              <a:ext cx="561975" cy="9525"/>
            </a:xfrm>
            <a:custGeom>
              <a:avLst/>
              <a:gdLst>
                <a:gd name="T0" fmla="*/ 61 w 61"/>
                <a:gd name="T1" fmla="*/ 1 h 1"/>
                <a:gd name="T2" fmla="*/ 57 w 61"/>
                <a:gd name="T3" fmla="*/ 1 h 1"/>
                <a:gd name="T4" fmla="*/ 0 w 61"/>
                <a:gd name="T5" fmla="*/ 0 h 1"/>
                <a:gd name="T6" fmla="*/ 61 w 61"/>
                <a:gd name="T7" fmla="*/ 0 h 1"/>
                <a:gd name="T8" fmla="*/ 61 w 6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1">
                  <a:moveTo>
                    <a:pt x="61" y="1"/>
                  </a:moveTo>
                  <a:cubicBezTo>
                    <a:pt x="59" y="1"/>
                    <a:pt x="58" y="1"/>
                    <a:pt x="57" y="1"/>
                  </a:cubicBezTo>
                  <a:cubicBezTo>
                    <a:pt x="38" y="1"/>
                    <a:pt x="19" y="1"/>
                    <a:pt x="0" y="0"/>
                  </a:cubicBezTo>
                  <a:cubicBezTo>
                    <a:pt x="20" y="0"/>
                    <a:pt x="40" y="0"/>
                    <a:pt x="61" y="0"/>
                  </a:cubicBezTo>
                  <a:cubicBezTo>
                    <a:pt x="61" y="1"/>
                    <a:pt x="61" y="1"/>
                    <a:pt x="61" y="1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C8290278-AFE7-ABB3-7AE2-81721341C0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11988" y="3209925"/>
              <a:ext cx="1308100" cy="1312863"/>
            </a:xfrm>
            <a:custGeom>
              <a:avLst/>
              <a:gdLst>
                <a:gd name="T0" fmla="*/ 142 w 142"/>
                <a:gd name="T1" fmla="*/ 71 h 142"/>
                <a:gd name="T2" fmla="*/ 72 w 142"/>
                <a:gd name="T3" fmla="*/ 141 h 142"/>
                <a:gd name="T4" fmla="*/ 1 w 142"/>
                <a:gd name="T5" fmla="*/ 70 h 142"/>
                <a:gd name="T6" fmla="*/ 72 w 142"/>
                <a:gd name="T7" fmla="*/ 0 h 142"/>
                <a:gd name="T8" fmla="*/ 142 w 142"/>
                <a:gd name="T9" fmla="*/ 71 h 142"/>
                <a:gd name="T10" fmla="*/ 135 w 142"/>
                <a:gd name="T11" fmla="*/ 71 h 142"/>
                <a:gd name="T12" fmla="*/ 71 w 142"/>
                <a:gd name="T13" fmla="*/ 7 h 142"/>
                <a:gd name="T14" fmla="*/ 8 w 142"/>
                <a:gd name="T15" fmla="*/ 71 h 142"/>
                <a:gd name="T16" fmla="*/ 72 w 142"/>
                <a:gd name="T17" fmla="*/ 135 h 142"/>
                <a:gd name="T18" fmla="*/ 135 w 142"/>
                <a:gd name="T19" fmla="*/ 71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2" h="142">
                  <a:moveTo>
                    <a:pt x="142" y="71"/>
                  </a:moveTo>
                  <a:cubicBezTo>
                    <a:pt x="142" y="110"/>
                    <a:pt x="110" y="141"/>
                    <a:pt x="72" y="141"/>
                  </a:cubicBezTo>
                  <a:cubicBezTo>
                    <a:pt x="32" y="142"/>
                    <a:pt x="0" y="109"/>
                    <a:pt x="1" y="70"/>
                  </a:cubicBezTo>
                  <a:cubicBezTo>
                    <a:pt x="1" y="31"/>
                    <a:pt x="33" y="0"/>
                    <a:pt x="72" y="0"/>
                  </a:cubicBezTo>
                  <a:cubicBezTo>
                    <a:pt x="111" y="0"/>
                    <a:pt x="142" y="32"/>
                    <a:pt x="142" y="71"/>
                  </a:cubicBezTo>
                  <a:close/>
                  <a:moveTo>
                    <a:pt x="135" y="71"/>
                  </a:moveTo>
                  <a:cubicBezTo>
                    <a:pt x="135" y="36"/>
                    <a:pt x="106" y="7"/>
                    <a:pt x="71" y="7"/>
                  </a:cubicBezTo>
                  <a:cubicBezTo>
                    <a:pt x="36" y="7"/>
                    <a:pt x="8" y="36"/>
                    <a:pt x="8" y="71"/>
                  </a:cubicBezTo>
                  <a:cubicBezTo>
                    <a:pt x="8" y="106"/>
                    <a:pt x="36" y="135"/>
                    <a:pt x="72" y="135"/>
                  </a:cubicBezTo>
                  <a:cubicBezTo>
                    <a:pt x="107" y="135"/>
                    <a:pt x="135" y="106"/>
                    <a:pt x="135" y="71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17AFEAD6-6116-F6F3-F3DD-495AB6266A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085013" y="3275013"/>
              <a:ext cx="1171575" cy="1184275"/>
            </a:xfrm>
            <a:custGeom>
              <a:avLst/>
              <a:gdLst>
                <a:gd name="T0" fmla="*/ 127 w 127"/>
                <a:gd name="T1" fmla="*/ 64 h 128"/>
                <a:gd name="T2" fmla="*/ 64 w 127"/>
                <a:gd name="T3" fmla="*/ 128 h 128"/>
                <a:gd name="T4" fmla="*/ 0 w 127"/>
                <a:gd name="T5" fmla="*/ 64 h 128"/>
                <a:gd name="T6" fmla="*/ 63 w 127"/>
                <a:gd name="T7" fmla="*/ 0 h 128"/>
                <a:gd name="T8" fmla="*/ 127 w 127"/>
                <a:gd name="T9" fmla="*/ 64 h 128"/>
                <a:gd name="T10" fmla="*/ 93 w 127"/>
                <a:gd name="T11" fmla="*/ 18 h 128"/>
                <a:gd name="T12" fmla="*/ 108 w 127"/>
                <a:gd name="T13" fmla="*/ 74 h 128"/>
                <a:gd name="T14" fmla="*/ 72 w 127"/>
                <a:gd name="T15" fmla="*/ 119 h 128"/>
                <a:gd name="T16" fmla="*/ 118 w 127"/>
                <a:gd name="T17" fmla="*/ 76 h 128"/>
                <a:gd name="T18" fmla="*/ 93 w 127"/>
                <a:gd name="T19" fmla="*/ 1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7" h="128">
                  <a:moveTo>
                    <a:pt x="127" y="64"/>
                  </a:moveTo>
                  <a:cubicBezTo>
                    <a:pt x="127" y="99"/>
                    <a:pt x="99" y="128"/>
                    <a:pt x="64" y="128"/>
                  </a:cubicBezTo>
                  <a:cubicBezTo>
                    <a:pt x="28" y="128"/>
                    <a:pt x="0" y="99"/>
                    <a:pt x="0" y="64"/>
                  </a:cubicBezTo>
                  <a:cubicBezTo>
                    <a:pt x="0" y="29"/>
                    <a:pt x="28" y="0"/>
                    <a:pt x="63" y="0"/>
                  </a:cubicBezTo>
                  <a:cubicBezTo>
                    <a:pt x="98" y="0"/>
                    <a:pt x="127" y="29"/>
                    <a:pt x="127" y="64"/>
                  </a:cubicBezTo>
                  <a:close/>
                  <a:moveTo>
                    <a:pt x="93" y="18"/>
                  </a:moveTo>
                  <a:cubicBezTo>
                    <a:pt x="107" y="35"/>
                    <a:pt x="112" y="54"/>
                    <a:pt x="108" y="74"/>
                  </a:cubicBezTo>
                  <a:cubicBezTo>
                    <a:pt x="103" y="95"/>
                    <a:pt x="91" y="110"/>
                    <a:pt x="72" y="119"/>
                  </a:cubicBezTo>
                  <a:cubicBezTo>
                    <a:pt x="91" y="121"/>
                    <a:pt x="113" y="100"/>
                    <a:pt x="118" y="76"/>
                  </a:cubicBezTo>
                  <a:cubicBezTo>
                    <a:pt x="123" y="54"/>
                    <a:pt x="111" y="25"/>
                    <a:pt x="93" y="18"/>
                  </a:cubicBezTo>
                  <a:close/>
                </a:path>
              </a:pathLst>
            </a:custGeom>
            <a:solidFill>
              <a:srgbClr val="D3D3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CE709CF-47B5-BA30-DAB8-40E322B66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748588" y="3441700"/>
              <a:ext cx="471488" cy="952500"/>
            </a:xfrm>
            <a:custGeom>
              <a:avLst/>
              <a:gdLst>
                <a:gd name="T0" fmla="*/ 21 w 51"/>
                <a:gd name="T1" fmla="*/ 0 h 103"/>
                <a:gd name="T2" fmla="*/ 46 w 51"/>
                <a:gd name="T3" fmla="*/ 58 h 103"/>
                <a:gd name="T4" fmla="*/ 0 w 51"/>
                <a:gd name="T5" fmla="*/ 101 h 103"/>
                <a:gd name="T6" fmla="*/ 36 w 51"/>
                <a:gd name="T7" fmla="*/ 56 h 103"/>
                <a:gd name="T8" fmla="*/ 21 w 5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103">
                  <a:moveTo>
                    <a:pt x="21" y="0"/>
                  </a:moveTo>
                  <a:cubicBezTo>
                    <a:pt x="39" y="7"/>
                    <a:pt x="51" y="36"/>
                    <a:pt x="46" y="58"/>
                  </a:cubicBezTo>
                  <a:cubicBezTo>
                    <a:pt x="41" y="82"/>
                    <a:pt x="19" y="103"/>
                    <a:pt x="0" y="101"/>
                  </a:cubicBezTo>
                  <a:cubicBezTo>
                    <a:pt x="19" y="92"/>
                    <a:pt x="31" y="77"/>
                    <a:pt x="36" y="56"/>
                  </a:cubicBezTo>
                  <a:cubicBezTo>
                    <a:pt x="40" y="36"/>
                    <a:pt x="35" y="17"/>
                    <a:pt x="21" y="0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9" name="Google Shape;619;p45"/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</p:grpSpPr>
        <p:sp>
          <p:nvSpPr>
            <p:cNvPr id="620" name="Google Shape;620;p45"/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21" name="Google Shape;621;p45"/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22" name="Google Shape;622;p45"/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23" name="Google Shape;623;p45"/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bg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624" name="Google Shape;624;p45"/>
          <p:cNvSpPr txBox="1">
            <a:spLocks noGrp="1"/>
          </p:cNvSpPr>
          <p:nvPr>
            <p:ph type="body" idx="1"/>
          </p:nvPr>
        </p:nvSpPr>
        <p:spPr>
          <a:xfrm>
            <a:off x="1309675" y="4027203"/>
            <a:ext cx="6524700" cy="46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bg1">
                    <a:lumMod val="75000"/>
                  </a:schemeClr>
                </a:solidFill>
              </a:rPr>
              <a:t>Big numbers catch your audience’s attention</a:t>
            </a:r>
            <a:endParaRPr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26" name="Google Shape;626;p45"/>
          <p:cNvSpPr/>
          <p:nvPr/>
        </p:nvSpPr>
        <p:spPr>
          <a:xfrm>
            <a:off x="2718745" y="762560"/>
            <a:ext cx="3697174" cy="3696724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28" name="Google Shape;628;p45"/>
          <p:cNvSpPr txBox="1">
            <a:spLocks noGrp="1"/>
          </p:cNvSpPr>
          <p:nvPr>
            <p:ph type="title"/>
          </p:nvPr>
        </p:nvSpPr>
        <p:spPr>
          <a:xfrm>
            <a:off x="1309675" y="2598628"/>
            <a:ext cx="6524700" cy="1428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1">
                    <a:lumMod val="75000"/>
                  </a:schemeClr>
                </a:solidFill>
              </a:rPr>
              <a:t>4,498,3000</a:t>
            </a:r>
            <a:endParaRPr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2D55E73A-D35A-4D9B-B003-2D474BA68CC4}"/>
              </a:ext>
            </a:extLst>
          </p:cNvPr>
          <p:cNvSpPr>
            <a:spLocks noEditPoints="1"/>
          </p:cNvSpPr>
          <p:nvPr/>
        </p:nvSpPr>
        <p:spPr bwMode="auto">
          <a:xfrm>
            <a:off x="2692400" y="1220788"/>
            <a:ext cx="2235200" cy="1685925"/>
          </a:xfrm>
          <a:custGeom>
            <a:avLst/>
            <a:gdLst>
              <a:gd name="T0" fmla="*/ 344 w 522"/>
              <a:gd name="T1" fmla="*/ 1 h 393"/>
              <a:gd name="T2" fmla="*/ 334 w 522"/>
              <a:gd name="T3" fmla="*/ 28 h 393"/>
              <a:gd name="T4" fmla="*/ 334 w 522"/>
              <a:gd name="T5" fmla="*/ 41 h 393"/>
              <a:gd name="T6" fmla="*/ 356 w 522"/>
              <a:gd name="T7" fmla="*/ 65 h 393"/>
              <a:gd name="T8" fmla="*/ 399 w 522"/>
              <a:gd name="T9" fmla="*/ 65 h 393"/>
              <a:gd name="T10" fmla="*/ 419 w 522"/>
              <a:gd name="T11" fmla="*/ 43 h 393"/>
              <a:gd name="T12" fmla="*/ 420 w 522"/>
              <a:gd name="T13" fmla="*/ 19 h 393"/>
              <a:gd name="T14" fmla="*/ 414 w 522"/>
              <a:gd name="T15" fmla="*/ 5 h 393"/>
              <a:gd name="T16" fmla="*/ 411 w 522"/>
              <a:gd name="T17" fmla="*/ 1 h 393"/>
              <a:gd name="T18" fmla="*/ 433 w 522"/>
              <a:gd name="T19" fmla="*/ 1 h 393"/>
              <a:gd name="T20" fmla="*/ 441 w 522"/>
              <a:gd name="T21" fmla="*/ 8 h 393"/>
              <a:gd name="T22" fmla="*/ 453 w 522"/>
              <a:gd name="T23" fmla="*/ 33 h 393"/>
              <a:gd name="T24" fmla="*/ 474 w 522"/>
              <a:gd name="T25" fmla="*/ 78 h 393"/>
              <a:gd name="T26" fmla="*/ 480 w 522"/>
              <a:gd name="T27" fmla="*/ 81 h 393"/>
              <a:gd name="T28" fmla="*/ 500 w 522"/>
              <a:gd name="T29" fmla="*/ 82 h 393"/>
              <a:gd name="T30" fmla="*/ 522 w 522"/>
              <a:gd name="T31" fmla="*/ 108 h 393"/>
              <a:gd name="T32" fmla="*/ 521 w 522"/>
              <a:gd name="T33" fmla="*/ 202 h 393"/>
              <a:gd name="T34" fmla="*/ 522 w 522"/>
              <a:gd name="T35" fmla="*/ 343 h 393"/>
              <a:gd name="T36" fmla="*/ 522 w 522"/>
              <a:gd name="T37" fmla="*/ 365 h 393"/>
              <a:gd name="T38" fmla="*/ 494 w 522"/>
              <a:gd name="T39" fmla="*/ 393 h 393"/>
              <a:gd name="T40" fmla="*/ 169 w 522"/>
              <a:gd name="T41" fmla="*/ 393 h 393"/>
              <a:gd name="T42" fmla="*/ 30 w 522"/>
              <a:gd name="T43" fmla="*/ 393 h 393"/>
              <a:gd name="T44" fmla="*/ 0 w 522"/>
              <a:gd name="T45" fmla="*/ 363 h 393"/>
              <a:gd name="T46" fmla="*/ 0 w 522"/>
              <a:gd name="T47" fmla="*/ 282 h 393"/>
              <a:gd name="T48" fmla="*/ 0 w 522"/>
              <a:gd name="T49" fmla="*/ 109 h 393"/>
              <a:gd name="T50" fmla="*/ 29 w 522"/>
              <a:gd name="T51" fmla="*/ 81 h 393"/>
              <a:gd name="T52" fmla="*/ 66 w 522"/>
              <a:gd name="T53" fmla="*/ 81 h 393"/>
              <a:gd name="T54" fmla="*/ 67 w 522"/>
              <a:gd name="T55" fmla="*/ 81 h 393"/>
              <a:gd name="T56" fmla="*/ 67 w 522"/>
              <a:gd name="T57" fmla="*/ 66 h 393"/>
              <a:gd name="T58" fmla="*/ 78 w 522"/>
              <a:gd name="T59" fmla="*/ 55 h 393"/>
              <a:gd name="T60" fmla="*/ 156 w 522"/>
              <a:gd name="T61" fmla="*/ 55 h 393"/>
              <a:gd name="T62" fmla="*/ 166 w 522"/>
              <a:gd name="T63" fmla="*/ 65 h 393"/>
              <a:gd name="T64" fmla="*/ 166 w 522"/>
              <a:gd name="T65" fmla="*/ 81 h 393"/>
              <a:gd name="T66" fmla="*/ 183 w 522"/>
              <a:gd name="T67" fmla="*/ 81 h 393"/>
              <a:gd name="T68" fmla="*/ 238 w 522"/>
              <a:gd name="T69" fmla="*/ 81 h 393"/>
              <a:gd name="T70" fmla="*/ 244 w 522"/>
              <a:gd name="T71" fmla="*/ 77 h 393"/>
              <a:gd name="T72" fmla="*/ 271 w 522"/>
              <a:gd name="T73" fmla="*/ 14 h 393"/>
              <a:gd name="T74" fmla="*/ 278 w 522"/>
              <a:gd name="T75" fmla="*/ 4 h 393"/>
              <a:gd name="T76" fmla="*/ 285 w 522"/>
              <a:gd name="T77" fmla="*/ 1 h 393"/>
              <a:gd name="T78" fmla="*/ 341 w 522"/>
              <a:gd name="T79" fmla="*/ 1 h 393"/>
              <a:gd name="T80" fmla="*/ 344 w 522"/>
              <a:gd name="T81" fmla="*/ 1 h 393"/>
              <a:gd name="T82" fmla="*/ 328 w 522"/>
              <a:gd name="T83" fmla="*/ 365 h 393"/>
              <a:gd name="T84" fmla="*/ 454 w 522"/>
              <a:gd name="T85" fmla="*/ 239 h 393"/>
              <a:gd name="T86" fmla="*/ 330 w 522"/>
              <a:gd name="T87" fmla="*/ 113 h 393"/>
              <a:gd name="T88" fmla="*/ 202 w 522"/>
              <a:gd name="T89" fmla="*/ 238 h 393"/>
              <a:gd name="T90" fmla="*/ 328 w 522"/>
              <a:gd name="T91" fmla="*/ 365 h 393"/>
              <a:gd name="T92" fmla="*/ 93 w 522"/>
              <a:gd name="T93" fmla="*/ 167 h 393"/>
              <a:gd name="T94" fmla="*/ 72 w 522"/>
              <a:gd name="T95" fmla="*/ 142 h 393"/>
              <a:gd name="T96" fmla="*/ 47 w 522"/>
              <a:gd name="T97" fmla="*/ 157 h 393"/>
              <a:gd name="T98" fmla="*/ 56 w 522"/>
              <a:gd name="T99" fmla="*/ 185 h 393"/>
              <a:gd name="T100" fmla="*/ 59 w 522"/>
              <a:gd name="T101" fmla="*/ 190 h 393"/>
              <a:gd name="T102" fmla="*/ 59 w 522"/>
              <a:gd name="T103" fmla="*/ 202 h 393"/>
              <a:gd name="T104" fmla="*/ 69 w 522"/>
              <a:gd name="T105" fmla="*/ 213 h 393"/>
              <a:gd name="T106" fmla="*/ 79 w 522"/>
              <a:gd name="T107" fmla="*/ 203 h 393"/>
              <a:gd name="T108" fmla="*/ 80 w 522"/>
              <a:gd name="T109" fmla="*/ 190 h 393"/>
              <a:gd name="T110" fmla="*/ 82 w 522"/>
              <a:gd name="T111" fmla="*/ 185 h 393"/>
              <a:gd name="T112" fmla="*/ 93 w 522"/>
              <a:gd name="T113" fmla="*/ 167 h 3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</a:cxnLst>
            <a:rect l="0" t="0" r="r" b="b"/>
            <a:pathLst>
              <a:path w="522" h="393">
                <a:moveTo>
                  <a:pt x="344" y="1"/>
                </a:moveTo>
                <a:cubicBezTo>
                  <a:pt x="334" y="9"/>
                  <a:pt x="334" y="18"/>
                  <a:pt x="334" y="28"/>
                </a:cubicBezTo>
                <a:cubicBezTo>
                  <a:pt x="334" y="33"/>
                  <a:pt x="334" y="37"/>
                  <a:pt x="334" y="41"/>
                </a:cubicBezTo>
                <a:cubicBezTo>
                  <a:pt x="335" y="55"/>
                  <a:pt x="343" y="65"/>
                  <a:pt x="356" y="65"/>
                </a:cubicBezTo>
                <a:cubicBezTo>
                  <a:pt x="371" y="66"/>
                  <a:pt x="385" y="66"/>
                  <a:pt x="399" y="65"/>
                </a:cubicBezTo>
                <a:cubicBezTo>
                  <a:pt x="410" y="65"/>
                  <a:pt x="419" y="54"/>
                  <a:pt x="419" y="43"/>
                </a:cubicBezTo>
                <a:cubicBezTo>
                  <a:pt x="420" y="35"/>
                  <a:pt x="420" y="27"/>
                  <a:pt x="420" y="19"/>
                </a:cubicBezTo>
                <a:cubicBezTo>
                  <a:pt x="419" y="14"/>
                  <a:pt x="417" y="9"/>
                  <a:pt x="414" y="5"/>
                </a:cubicBezTo>
                <a:cubicBezTo>
                  <a:pt x="413" y="4"/>
                  <a:pt x="412" y="3"/>
                  <a:pt x="411" y="1"/>
                </a:cubicBezTo>
                <a:cubicBezTo>
                  <a:pt x="418" y="1"/>
                  <a:pt x="426" y="0"/>
                  <a:pt x="433" y="1"/>
                </a:cubicBezTo>
                <a:cubicBezTo>
                  <a:pt x="436" y="2"/>
                  <a:pt x="439" y="5"/>
                  <a:pt x="441" y="8"/>
                </a:cubicBezTo>
                <a:cubicBezTo>
                  <a:pt x="445" y="16"/>
                  <a:pt x="449" y="25"/>
                  <a:pt x="453" y="33"/>
                </a:cubicBezTo>
                <a:cubicBezTo>
                  <a:pt x="460" y="48"/>
                  <a:pt x="467" y="63"/>
                  <a:pt x="474" y="78"/>
                </a:cubicBezTo>
                <a:cubicBezTo>
                  <a:pt x="475" y="80"/>
                  <a:pt x="477" y="81"/>
                  <a:pt x="480" y="81"/>
                </a:cubicBezTo>
                <a:cubicBezTo>
                  <a:pt x="486" y="81"/>
                  <a:pt x="493" y="81"/>
                  <a:pt x="500" y="82"/>
                </a:cubicBezTo>
                <a:cubicBezTo>
                  <a:pt x="513" y="84"/>
                  <a:pt x="522" y="95"/>
                  <a:pt x="522" y="108"/>
                </a:cubicBezTo>
                <a:cubicBezTo>
                  <a:pt x="522" y="139"/>
                  <a:pt x="521" y="171"/>
                  <a:pt x="521" y="202"/>
                </a:cubicBezTo>
                <a:cubicBezTo>
                  <a:pt x="521" y="249"/>
                  <a:pt x="522" y="296"/>
                  <a:pt x="522" y="343"/>
                </a:cubicBezTo>
                <a:cubicBezTo>
                  <a:pt x="522" y="350"/>
                  <a:pt x="522" y="358"/>
                  <a:pt x="522" y="365"/>
                </a:cubicBezTo>
                <a:cubicBezTo>
                  <a:pt x="521" y="381"/>
                  <a:pt x="510" y="393"/>
                  <a:pt x="494" y="393"/>
                </a:cubicBezTo>
                <a:cubicBezTo>
                  <a:pt x="385" y="393"/>
                  <a:pt x="277" y="393"/>
                  <a:pt x="169" y="393"/>
                </a:cubicBezTo>
                <a:cubicBezTo>
                  <a:pt x="123" y="393"/>
                  <a:pt x="77" y="393"/>
                  <a:pt x="30" y="393"/>
                </a:cubicBezTo>
                <a:cubicBezTo>
                  <a:pt x="11" y="393"/>
                  <a:pt x="0" y="382"/>
                  <a:pt x="0" y="363"/>
                </a:cubicBezTo>
                <a:cubicBezTo>
                  <a:pt x="0" y="336"/>
                  <a:pt x="0" y="309"/>
                  <a:pt x="0" y="282"/>
                </a:cubicBezTo>
                <a:cubicBezTo>
                  <a:pt x="0" y="224"/>
                  <a:pt x="0" y="167"/>
                  <a:pt x="0" y="109"/>
                </a:cubicBezTo>
                <a:cubicBezTo>
                  <a:pt x="0" y="93"/>
                  <a:pt x="12" y="81"/>
                  <a:pt x="29" y="81"/>
                </a:cubicBezTo>
                <a:cubicBezTo>
                  <a:pt x="41" y="81"/>
                  <a:pt x="53" y="81"/>
                  <a:pt x="66" y="81"/>
                </a:cubicBezTo>
                <a:cubicBezTo>
                  <a:pt x="66" y="81"/>
                  <a:pt x="66" y="81"/>
                  <a:pt x="67" y="81"/>
                </a:cubicBezTo>
                <a:cubicBezTo>
                  <a:pt x="67" y="76"/>
                  <a:pt x="67" y="71"/>
                  <a:pt x="67" y="66"/>
                </a:cubicBezTo>
                <a:cubicBezTo>
                  <a:pt x="67" y="58"/>
                  <a:pt x="70" y="55"/>
                  <a:pt x="78" y="55"/>
                </a:cubicBezTo>
                <a:cubicBezTo>
                  <a:pt x="104" y="55"/>
                  <a:pt x="130" y="55"/>
                  <a:pt x="156" y="55"/>
                </a:cubicBezTo>
                <a:cubicBezTo>
                  <a:pt x="163" y="55"/>
                  <a:pt x="166" y="58"/>
                  <a:pt x="166" y="65"/>
                </a:cubicBezTo>
                <a:cubicBezTo>
                  <a:pt x="166" y="70"/>
                  <a:pt x="166" y="75"/>
                  <a:pt x="166" y="81"/>
                </a:cubicBezTo>
                <a:cubicBezTo>
                  <a:pt x="172" y="81"/>
                  <a:pt x="178" y="81"/>
                  <a:pt x="183" y="81"/>
                </a:cubicBezTo>
                <a:cubicBezTo>
                  <a:pt x="202" y="81"/>
                  <a:pt x="220" y="81"/>
                  <a:pt x="238" y="81"/>
                </a:cubicBezTo>
                <a:cubicBezTo>
                  <a:pt x="242" y="81"/>
                  <a:pt x="243" y="80"/>
                  <a:pt x="244" y="77"/>
                </a:cubicBezTo>
                <a:cubicBezTo>
                  <a:pt x="253" y="56"/>
                  <a:pt x="262" y="35"/>
                  <a:pt x="271" y="14"/>
                </a:cubicBezTo>
                <a:cubicBezTo>
                  <a:pt x="273" y="10"/>
                  <a:pt x="275" y="7"/>
                  <a:pt x="278" y="4"/>
                </a:cubicBezTo>
                <a:cubicBezTo>
                  <a:pt x="280" y="2"/>
                  <a:pt x="283" y="1"/>
                  <a:pt x="285" y="1"/>
                </a:cubicBezTo>
                <a:cubicBezTo>
                  <a:pt x="304" y="1"/>
                  <a:pt x="323" y="1"/>
                  <a:pt x="341" y="1"/>
                </a:cubicBezTo>
                <a:cubicBezTo>
                  <a:pt x="342" y="1"/>
                  <a:pt x="342" y="1"/>
                  <a:pt x="344" y="1"/>
                </a:cubicBezTo>
                <a:close/>
                <a:moveTo>
                  <a:pt x="328" y="365"/>
                </a:moveTo>
                <a:cubicBezTo>
                  <a:pt x="397" y="366"/>
                  <a:pt x="454" y="309"/>
                  <a:pt x="454" y="239"/>
                </a:cubicBezTo>
                <a:cubicBezTo>
                  <a:pt x="454" y="170"/>
                  <a:pt x="398" y="114"/>
                  <a:pt x="330" y="113"/>
                </a:cubicBezTo>
                <a:cubicBezTo>
                  <a:pt x="259" y="112"/>
                  <a:pt x="202" y="169"/>
                  <a:pt x="202" y="238"/>
                </a:cubicBezTo>
                <a:cubicBezTo>
                  <a:pt x="202" y="309"/>
                  <a:pt x="258" y="365"/>
                  <a:pt x="328" y="365"/>
                </a:cubicBezTo>
                <a:close/>
                <a:moveTo>
                  <a:pt x="93" y="167"/>
                </a:moveTo>
                <a:cubicBezTo>
                  <a:pt x="93" y="153"/>
                  <a:pt x="84" y="143"/>
                  <a:pt x="72" y="142"/>
                </a:cubicBezTo>
                <a:cubicBezTo>
                  <a:pt x="61" y="141"/>
                  <a:pt x="51" y="147"/>
                  <a:pt x="47" y="157"/>
                </a:cubicBezTo>
                <a:cubicBezTo>
                  <a:pt x="43" y="167"/>
                  <a:pt x="47" y="178"/>
                  <a:pt x="56" y="185"/>
                </a:cubicBezTo>
                <a:cubicBezTo>
                  <a:pt x="58" y="186"/>
                  <a:pt x="59" y="188"/>
                  <a:pt x="59" y="190"/>
                </a:cubicBezTo>
                <a:cubicBezTo>
                  <a:pt x="59" y="194"/>
                  <a:pt x="59" y="198"/>
                  <a:pt x="59" y="202"/>
                </a:cubicBezTo>
                <a:cubicBezTo>
                  <a:pt x="59" y="208"/>
                  <a:pt x="64" y="213"/>
                  <a:pt x="69" y="213"/>
                </a:cubicBezTo>
                <a:cubicBezTo>
                  <a:pt x="75" y="213"/>
                  <a:pt x="79" y="208"/>
                  <a:pt x="79" y="203"/>
                </a:cubicBezTo>
                <a:cubicBezTo>
                  <a:pt x="80" y="198"/>
                  <a:pt x="79" y="194"/>
                  <a:pt x="80" y="190"/>
                </a:cubicBezTo>
                <a:cubicBezTo>
                  <a:pt x="80" y="188"/>
                  <a:pt x="81" y="186"/>
                  <a:pt x="82" y="185"/>
                </a:cubicBezTo>
                <a:cubicBezTo>
                  <a:pt x="88" y="180"/>
                  <a:pt x="93" y="174"/>
                  <a:pt x="93" y="1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8327273E-D205-4CFA-A994-2A525C2F9910}"/>
              </a:ext>
            </a:extLst>
          </p:cNvPr>
          <p:cNvSpPr>
            <a:spLocks/>
          </p:cNvSpPr>
          <p:nvPr/>
        </p:nvSpPr>
        <p:spPr bwMode="auto">
          <a:xfrm>
            <a:off x="4097338" y="568325"/>
            <a:ext cx="2349500" cy="2338388"/>
          </a:xfrm>
          <a:custGeom>
            <a:avLst/>
            <a:gdLst>
              <a:gd name="T0" fmla="*/ 210 w 549"/>
              <a:gd name="T1" fmla="*/ 545 h 545"/>
              <a:gd name="T2" fmla="*/ 218 w 549"/>
              <a:gd name="T3" fmla="*/ 513 h 545"/>
              <a:gd name="T4" fmla="*/ 218 w 549"/>
              <a:gd name="T5" fmla="*/ 428 h 545"/>
              <a:gd name="T6" fmla="*/ 218 w 549"/>
              <a:gd name="T7" fmla="*/ 423 h 545"/>
              <a:gd name="T8" fmla="*/ 222 w 549"/>
              <a:gd name="T9" fmla="*/ 423 h 545"/>
              <a:gd name="T10" fmla="*/ 273 w 549"/>
              <a:gd name="T11" fmla="*/ 423 h 545"/>
              <a:gd name="T12" fmla="*/ 490 w 549"/>
              <a:gd name="T13" fmla="*/ 423 h 545"/>
              <a:gd name="T14" fmla="*/ 519 w 549"/>
              <a:gd name="T15" fmla="*/ 394 h 545"/>
              <a:gd name="T16" fmla="*/ 519 w 549"/>
              <a:gd name="T17" fmla="*/ 172 h 545"/>
              <a:gd name="T18" fmla="*/ 519 w 549"/>
              <a:gd name="T19" fmla="*/ 58 h 545"/>
              <a:gd name="T20" fmla="*/ 490 w 549"/>
              <a:gd name="T21" fmla="*/ 29 h 545"/>
              <a:gd name="T22" fmla="*/ 356 w 549"/>
              <a:gd name="T23" fmla="*/ 29 h 545"/>
              <a:gd name="T24" fmla="*/ 210 w 549"/>
              <a:gd name="T25" fmla="*/ 30 h 545"/>
              <a:gd name="T26" fmla="*/ 58 w 549"/>
              <a:gd name="T27" fmla="*/ 29 h 545"/>
              <a:gd name="T28" fmla="*/ 29 w 549"/>
              <a:gd name="T29" fmla="*/ 59 h 545"/>
              <a:gd name="T30" fmla="*/ 30 w 549"/>
              <a:gd name="T31" fmla="*/ 125 h 545"/>
              <a:gd name="T32" fmla="*/ 29 w 549"/>
              <a:gd name="T33" fmla="*/ 128 h 545"/>
              <a:gd name="T34" fmla="*/ 1 w 549"/>
              <a:gd name="T35" fmla="*/ 128 h 545"/>
              <a:gd name="T36" fmla="*/ 0 w 549"/>
              <a:gd name="T37" fmla="*/ 124 h 545"/>
              <a:gd name="T38" fmla="*/ 1 w 549"/>
              <a:gd name="T39" fmla="*/ 84 h 545"/>
              <a:gd name="T40" fmla="*/ 0 w 549"/>
              <a:gd name="T41" fmla="*/ 32 h 545"/>
              <a:gd name="T42" fmla="*/ 16 w 549"/>
              <a:gd name="T43" fmla="*/ 4 h 545"/>
              <a:gd name="T44" fmla="*/ 33 w 549"/>
              <a:gd name="T45" fmla="*/ 0 h 545"/>
              <a:gd name="T46" fmla="*/ 267 w 549"/>
              <a:gd name="T47" fmla="*/ 0 h 545"/>
              <a:gd name="T48" fmla="*/ 441 w 549"/>
              <a:gd name="T49" fmla="*/ 0 h 545"/>
              <a:gd name="T50" fmla="*/ 516 w 549"/>
              <a:gd name="T51" fmla="*/ 0 h 545"/>
              <a:gd name="T52" fmla="*/ 549 w 549"/>
              <a:gd name="T53" fmla="*/ 33 h 545"/>
              <a:gd name="T54" fmla="*/ 549 w 549"/>
              <a:gd name="T55" fmla="*/ 123 h 545"/>
              <a:gd name="T56" fmla="*/ 549 w 549"/>
              <a:gd name="T57" fmla="*/ 396 h 545"/>
              <a:gd name="T58" fmla="*/ 549 w 549"/>
              <a:gd name="T59" fmla="*/ 452 h 545"/>
              <a:gd name="T60" fmla="*/ 549 w 549"/>
              <a:gd name="T61" fmla="*/ 512 h 545"/>
              <a:gd name="T62" fmla="*/ 516 w 549"/>
              <a:gd name="T63" fmla="*/ 545 h 545"/>
              <a:gd name="T64" fmla="*/ 389 w 549"/>
              <a:gd name="T65" fmla="*/ 545 h 545"/>
              <a:gd name="T66" fmla="*/ 214 w 549"/>
              <a:gd name="T67" fmla="*/ 545 h 545"/>
              <a:gd name="T68" fmla="*/ 210 w 549"/>
              <a:gd name="T69" fmla="*/ 545 h 5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549" h="545">
                <a:moveTo>
                  <a:pt x="210" y="545"/>
                </a:moveTo>
                <a:cubicBezTo>
                  <a:pt x="216" y="535"/>
                  <a:pt x="218" y="524"/>
                  <a:pt x="218" y="513"/>
                </a:cubicBezTo>
                <a:cubicBezTo>
                  <a:pt x="218" y="485"/>
                  <a:pt x="218" y="456"/>
                  <a:pt x="218" y="428"/>
                </a:cubicBezTo>
                <a:cubicBezTo>
                  <a:pt x="218" y="427"/>
                  <a:pt x="218" y="425"/>
                  <a:pt x="218" y="423"/>
                </a:cubicBezTo>
                <a:cubicBezTo>
                  <a:pt x="219" y="423"/>
                  <a:pt x="220" y="423"/>
                  <a:pt x="222" y="423"/>
                </a:cubicBezTo>
                <a:cubicBezTo>
                  <a:pt x="239" y="423"/>
                  <a:pt x="256" y="423"/>
                  <a:pt x="273" y="423"/>
                </a:cubicBezTo>
                <a:cubicBezTo>
                  <a:pt x="346" y="423"/>
                  <a:pt x="418" y="423"/>
                  <a:pt x="490" y="423"/>
                </a:cubicBezTo>
                <a:cubicBezTo>
                  <a:pt x="508" y="423"/>
                  <a:pt x="519" y="412"/>
                  <a:pt x="519" y="394"/>
                </a:cubicBezTo>
                <a:cubicBezTo>
                  <a:pt x="519" y="320"/>
                  <a:pt x="519" y="246"/>
                  <a:pt x="519" y="172"/>
                </a:cubicBezTo>
                <a:cubicBezTo>
                  <a:pt x="519" y="134"/>
                  <a:pt x="519" y="96"/>
                  <a:pt x="519" y="58"/>
                </a:cubicBezTo>
                <a:cubicBezTo>
                  <a:pt x="519" y="43"/>
                  <a:pt x="508" y="29"/>
                  <a:pt x="490" y="29"/>
                </a:cubicBezTo>
                <a:cubicBezTo>
                  <a:pt x="445" y="30"/>
                  <a:pt x="401" y="29"/>
                  <a:pt x="356" y="29"/>
                </a:cubicBezTo>
                <a:cubicBezTo>
                  <a:pt x="307" y="29"/>
                  <a:pt x="259" y="30"/>
                  <a:pt x="210" y="30"/>
                </a:cubicBezTo>
                <a:cubicBezTo>
                  <a:pt x="159" y="30"/>
                  <a:pt x="109" y="29"/>
                  <a:pt x="58" y="29"/>
                </a:cubicBezTo>
                <a:cubicBezTo>
                  <a:pt x="41" y="29"/>
                  <a:pt x="29" y="42"/>
                  <a:pt x="29" y="59"/>
                </a:cubicBezTo>
                <a:cubicBezTo>
                  <a:pt x="30" y="81"/>
                  <a:pt x="29" y="103"/>
                  <a:pt x="30" y="125"/>
                </a:cubicBezTo>
                <a:cubicBezTo>
                  <a:pt x="30" y="126"/>
                  <a:pt x="29" y="127"/>
                  <a:pt x="29" y="128"/>
                </a:cubicBezTo>
                <a:cubicBezTo>
                  <a:pt x="20" y="128"/>
                  <a:pt x="10" y="128"/>
                  <a:pt x="1" y="128"/>
                </a:cubicBezTo>
                <a:cubicBezTo>
                  <a:pt x="0" y="127"/>
                  <a:pt x="0" y="126"/>
                  <a:pt x="0" y="124"/>
                </a:cubicBezTo>
                <a:cubicBezTo>
                  <a:pt x="0" y="111"/>
                  <a:pt x="1" y="97"/>
                  <a:pt x="1" y="84"/>
                </a:cubicBezTo>
                <a:cubicBezTo>
                  <a:pt x="1" y="67"/>
                  <a:pt x="0" y="50"/>
                  <a:pt x="0" y="32"/>
                </a:cubicBezTo>
                <a:cubicBezTo>
                  <a:pt x="0" y="20"/>
                  <a:pt x="5" y="11"/>
                  <a:pt x="16" y="4"/>
                </a:cubicBezTo>
                <a:cubicBezTo>
                  <a:pt x="21" y="1"/>
                  <a:pt x="27" y="0"/>
                  <a:pt x="33" y="0"/>
                </a:cubicBezTo>
                <a:cubicBezTo>
                  <a:pt x="111" y="0"/>
                  <a:pt x="189" y="0"/>
                  <a:pt x="267" y="0"/>
                </a:cubicBezTo>
                <a:cubicBezTo>
                  <a:pt x="325" y="0"/>
                  <a:pt x="383" y="0"/>
                  <a:pt x="441" y="0"/>
                </a:cubicBezTo>
                <a:cubicBezTo>
                  <a:pt x="466" y="0"/>
                  <a:pt x="491" y="0"/>
                  <a:pt x="516" y="0"/>
                </a:cubicBezTo>
                <a:cubicBezTo>
                  <a:pt x="536" y="0"/>
                  <a:pt x="548" y="13"/>
                  <a:pt x="549" y="33"/>
                </a:cubicBezTo>
                <a:cubicBezTo>
                  <a:pt x="549" y="63"/>
                  <a:pt x="549" y="93"/>
                  <a:pt x="549" y="123"/>
                </a:cubicBezTo>
                <a:cubicBezTo>
                  <a:pt x="549" y="214"/>
                  <a:pt x="549" y="305"/>
                  <a:pt x="549" y="396"/>
                </a:cubicBezTo>
                <a:cubicBezTo>
                  <a:pt x="549" y="415"/>
                  <a:pt x="549" y="434"/>
                  <a:pt x="549" y="452"/>
                </a:cubicBezTo>
                <a:cubicBezTo>
                  <a:pt x="549" y="472"/>
                  <a:pt x="549" y="492"/>
                  <a:pt x="549" y="512"/>
                </a:cubicBezTo>
                <a:cubicBezTo>
                  <a:pt x="549" y="532"/>
                  <a:pt x="536" y="545"/>
                  <a:pt x="516" y="545"/>
                </a:cubicBezTo>
                <a:cubicBezTo>
                  <a:pt x="474" y="545"/>
                  <a:pt x="431" y="545"/>
                  <a:pt x="389" y="545"/>
                </a:cubicBezTo>
                <a:cubicBezTo>
                  <a:pt x="331" y="545"/>
                  <a:pt x="272" y="545"/>
                  <a:pt x="214" y="545"/>
                </a:cubicBezTo>
                <a:cubicBezTo>
                  <a:pt x="213" y="545"/>
                  <a:pt x="212" y="545"/>
                  <a:pt x="210" y="54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DA0E521C-FA0A-4CF0-B1FA-5BF1AF8A4B03}"/>
              </a:ext>
            </a:extLst>
          </p:cNvPr>
          <p:cNvSpPr>
            <a:spLocks/>
          </p:cNvSpPr>
          <p:nvPr/>
        </p:nvSpPr>
        <p:spPr bwMode="auto">
          <a:xfrm>
            <a:off x="4703763" y="1255713"/>
            <a:ext cx="1563688" cy="1076325"/>
          </a:xfrm>
          <a:custGeom>
            <a:avLst/>
            <a:gdLst>
              <a:gd name="T0" fmla="*/ 76 w 365"/>
              <a:gd name="T1" fmla="*/ 251 h 251"/>
              <a:gd name="T2" fmla="*/ 76 w 365"/>
              <a:gd name="T3" fmla="*/ 245 h 251"/>
              <a:gd name="T4" fmla="*/ 76 w 365"/>
              <a:gd name="T5" fmla="*/ 100 h 251"/>
              <a:gd name="T6" fmla="*/ 25 w 365"/>
              <a:gd name="T7" fmla="*/ 49 h 251"/>
              <a:gd name="T8" fmla="*/ 20 w 365"/>
              <a:gd name="T9" fmla="*/ 46 h 251"/>
              <a:gd name="T10" fmla="*/ 0 w 365"/>
              <a:gd name="T11" fmla="*/ 4 h 251"/>
              <a:gd name="T12" fmla="*/ 0 w 365"/>
              <a:gd name="T13" fmla="*/ 3 h 251"/>
              <a:gd name="T14" fmla="*/ 34 w 365"/>
              <a:gd name="T15" fmla="*/ 6 h 251"/>
              <a:gd name="T16" fmla="*/ 74 w 365"/>
              <a:gd name="T17" fmla="*/ 35 h 251"/>
              <a:gd name="T18" fmla="*/ 149 w 365"/>
              <a:gd name="T19" fmla="*/ 118 h 251"/>
              <a:gd name="T20" fmla="*/ 163 w 365"/>
              <a:gd name="T21" fmla="*/ 136 h 251"/>
              <a:gd name="T22" fmla="*/ 163 w 365"/>
              <a:gd name="T23" fmla="*/ 141 h 251"/>
              <a:gd name="T24" fmla="*/ 119 w 365"/>
              <a:gd name="T25" fmla="*/ 206 h 251"/>
              <a:gd name="T26" fmla="*/ 104 w 365"/>
              <a:gd name="T27" fmla="*/ 229 h 251"/>
              <a:gd name="T28" fmla="*/ 134 w 365"/>
              <a:gd name="T29" fmla="*/ 200 h 251"/>
              <a:gd name="T30" fmla="*/ 201 w 365"/>
              <a:gd name="T31" fmla="*/ 132 h 251"/>
              <a:gd name="T32" fmla="*/ 246 w 365"/>
              <a:gd name="T33" fmla="*/ 101 h 251"/>
              <a:gd name="T34" fmla="*/ 266 w 365"/>
              <a:gd name="T35" fmla="*/ 95 h 251"/>
              <a:gd name="T36" fmla="*/ 294 w 365"/>
              <a:gd name="T37" fmla="*/ 106 h 251"/>
              <a:gd name="T38" fmla="*/ 331 w 365"/>
              <a:gd name="T39" fmla="*/ 146 h 251"/>
              <a:gd name="T40" fmla="*/ 362 w 365"/>
              <a:gd name="T41" fmla="*/ 190 h 251"/>
              <a:gd name="T42" fmla="*/ 365 w 365"/>
              <a:gd name="T43" fmla="*/ 200 h 251"/>
              <a:gd name="T44" fmla="*/ 365 w 365"/>
              <a:gd name="T45" fmla="*/ 223 h 251"/>
              <a:gd name="T46" fmla="*/ 338 w 365"/>
              <a:gd name="T47" fmla="*/ 251 h 251"/>
              <a:gd name="T48" fmla="*/ 160 w 365"/>
              <a:gd name="T49" fmla="*/ 251 h 251"/>
              <a:gd name="T50" fmla="*/ 81 w 365"/>
              <a:gd name="T51" fmla="*/ 251 h 251"/>
              <a:gd name="T52" fmla="*/ 76 w 365"/>
              <a:gd name="T53" fmla="*/ 251 h 2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365" h="251">
                <a:moveTo>
                  <a:pt x="76" y="251"/>
                </a:moveTo>
                <a:cubicBezTo>
                  <a:pt x="76" y="248"/>
                  <a:pt x="76" y="247"/>
                  <a:pt x="76" y="245"/>
                </a:cubicBezTo>
                <a:cubicBezTo>
                  <a:pt x="76" y="197"/>
                  <a:pt x="76" y="149"/>
                  <a:pt x="76" y="100"/>
                </a:cubicBezTo>
                <a:cubicBezTo>
                  <a:pt x="76" y="69"/>
                  <a:pt x="50" y="48"/>
                  <a:pt x="25" y="49"/>
                </a:cubicBezTo>
                <a:cubicBezTo>
                  <a:pt x="22" y="49"/>
                  <a:pt x="21" y="49"/>
                  <a:pt x="20" y="46"/>
                </a:cubicBezTo>
                <a:cubicBezTo>
                  <a:pt x="13" y="32"/>
                  <a:pt x="7" y="18"/>
                  <a:pt x="0" y="4"/>
                </a:cubicBezTo>
                <a:cubicBezTo>
                  <a:pt x="0" y="4"/>
                  <a:pt x="0" y="4"/>
                  <a:pt x="0" y="3"/>
                </a:cubicBezTo>
                <a:cubicBezTo>
                  <a:pt x="12" y="0"/>
                  <a:pt x="23" y="1"/>
                  <a:pt x="34" y="6"/>
                </a:cubicBezTo>
                <a:cubicBezTo>
                  <a:pt x="49" y="14"/>
                  <a:pt x="62" y="24"/>
                  <a:pt x="74" y="35"/>
                </a:cubicBezTo>
                <a:cubicBezTo>
                  <a:pt x="101" y="60"/>
                  <a:pt x="125" y="89"/>
                  <a:pt x="149" y="118"/>
                </a:cubicBezTo>
                <a:cubicBezTo>
                  <a:pt x="153" y="124"/>
                  <a:pt x="158" y="130"/>
                  <a:pt x="163" y="136"/>
                </a:cubicBezTo>
                <a:cubicBezTo>
                  <a:pt x="163" y="137"/>
                  <a:pt x="163" y="140"/>
                  <a:pt x="163" y="141"/>
                </a:cubicBezTo>
                <a:cubicBezTo>
                  <a:pt x="148" y="163"/>
                  <a:pt x="134" y="185"/>
                  <a:pt x="119" y="206"/>
                </a:cubicBezTo>
                <a:cubicBezTo>
                  <a:pt x="114" y="214"/>
                  <a:pt x="109" y="221"/>
                  <a:pt x="104" y="229"/>
                </a:cubicBezTo>
                <a:cubicBezTo>
                  <a:pt x="115" y="219"/>
                  <a:pt x="124" y="209"/>
                  <a:pt x="134" y="200"/>
                </a:cubicBezTo>
                <a:cubicBezTo>
                  <a:pt x="156" y="177"/>
                  <a:pt x="179" y="155"/>
                  <a:pt x="201" y="132"/>
                </a:cubicBezTo>
                <a:cubicBezTo>
                  <a:pt x="214" y="120"/>
                  <a:pt x="229" y="108"/>
                  <a:pt x="246" y="101"/>
                </a:cubicBezTo>
                <a:cubicBezTo>
                  <a:pt x="252" y="98"/>
                  <a:pt x="259" y="96"/>
                  <a:pt x="266" y="95"/>
                </a:cubicBezTo>
                <a:cubicBezTo>
                  <a:pt x="277" y="93"/>
                  <a:pt x="286" y="100"/>
                  <a:pt x="294" y="106"/>
                </a:cubicBezTo>
                <a:cubicBezTo>
                  <a:pt x="308" y="118"/>
                  <a:pt x="320" y="132"/>
                  <a:pt x="331" y="146"/>
                </a:cubicBezTo>
                <a:cubicBezTo>
                  <a:pt x="342" y="160"/>
                  <a:pt x="352" y="175"/>
                  <a:pt x="362" y="190"/>
                </a:cubicBezTo>
                <a:cubicBezTo>
                  <a:pt x="364" y="193"/>
                  <a:pt x="365" y="196"/>
                  <a:pt x="365" y="200"/>
                </a:cubicBezTo>
                <a:cubicBezTo>
                  <a:pt x="365" y="207"/>
                  <a:pt x="365" y="215"/>
                  <a:pt x="365" y="223"/>
                </a:cubicBezTo>
                <a:cubicBezTo>
                  <a:pt x="365" y="240"/>
                  <a:pt x="354" y="250"/>
                  <a:pt x="338" y="251"/>
                </a:cubicBezTo>
                <a:cubicBezTo>
                  <a:pt x="278" y="251"/>
                  <a:pt x="219" y="251"/>
                  <a:pt x="160" y="251"/>
                </a:cubicBezTo>
                <a:cubicBezTo>
                  <a:pt x="133" y="251"/>
                  <a:pt x="107" y="251"/>
                  <a:pt x="81" y="251"/>
                </a:cubicBezTo>
                <a:cubicBezTo>
                  <a:pt x="79" y="251"/>
                  <a:pt x="78" y="251"/>
                  <a:pt x="76" y="25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00152A4A-6A33-4895-AAA5-24EE18A339A4}"/>
              </a:ext>
            </a:extLst>
          </p:cNvPr>
          <p:cNvSpPr>
            <a:spLocks/>
          </p:cNvSpPr>
          <p:nvPr/>
        </p:nvSpPr>
        <p:spPr bwMode="auto">
          <a:xfrm>
            <a:off x="5389563" y="792163"/>
            <a:ext cx="482600" cy="476250"/>
          </a:xfrm>
          <a:custGeom>
            <a:avLst/>
            <a:gdLst>
              <a:gd name="T0" fmla="*/ 113 w 113"/>
              <a:gd name="T1" fmla="*/ 56 h 111"/>
              <a:gd name="T2" fmla="*/ 57 w 113"/>
              <a:gd name="T3" fmla="*/ 111 h 111"/>
              <a:gd name="T4" fmla="*/ 3 w 113"/>
              <a:gd name="T5" fmla="*/ 60 h 111"/>
              <a:gd name="T6" fmla="*/ 59 w 113"/>
              <a:gd name="T7" fmla="*/ 0 h 111"/>
              <a:gd name="T8" fmla="*/ 113 w 113"/>
              <a:gd name="T9" fmla="*/ 56 h 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3" h="111">
                <a:moveTo>
                  <a:pt x="113" y="56"/>
                </a:moveTo>
                <a:cubicBezTo>
                  <a:pt x="113" y="87"/>
                  <a:pt x="88" y="111"/>
                  <a:pt x="57" y="111"/>
                </a:cubicBezTo>
                <a:cubicBezTo>
                  <a:pt x="26" y="110"/>
                  <a:pt x="5" y="86"/>
                  <a:pt x="3" y="60"/>
                </a:cubicBezTo>
                <a:cubicBezTo>
                  <a:pt x="0" y="27"/>
                  <a:pt x="27" y="0"/>
                  <a:pt x="59" y="0"/>
                </a:cubicBezTo>
                <a:cubicBezTo>
                  <a:pt x="89" y="0"/>
                  <a:pt x="113" y="26"/>
                  <a:pt x="113" y="5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2B83ED6-2232-47FF-A4EE-75D268D05FAF}"/>
              </a:ext>
            </a:extLst>
          </p:cNvPr>
          <p:cNvSpPr>
            <a:spLocks/>
          </p:cNvSpPr>
          <p:nvPr/>
        </p:nvSpPr>
        <p:spPr bwMode="auto">
          <a:xfrm>
            <a:off x="4173538" y="1250950"/>
            <a:ext cx="265113" cy="206375"/>
          </a:xfrm>
          <a:custGeom>
            <a:avLst/>
            <a:gdLst>
              <a:gd name="T0" fmla="*/ 31 w 62"/>
              <a:gd name="T1" fmla="*/ 1 h 48"/>
              <a:gd name="T2" fmla="*/ 49 w 62"/>
              <a:gd name="T3" fmla="*/ 1 h 48"/>
              <a:gd name="T4" fmla="*/ 62 w 62"/>
              <a:gd name="T5" fmla="*/ 13 h 48"/>
              <a:gd name="T6" fmla="*/ 62 w 62"/>
              <a:gd name="T7" fmla="*/ 35 h 48"/>
              <a:gd name="T8" fmla="*/ 49 w 62"/>
              <a:gd name="T9" fmla="*/ 47 h 48"/>
              <a:gd name="T10" fmla="*/ 13 w 62"/>
              <a:gd name="T11" fmla="*/ 47 h 48"/>
              <a:gd name="T12" fmla="*/ 0 w 62"/>
              <a:gd name="T13" fmla="*/ 34 h 48"/>
              <a:gd name="T14" fmla="*/ 0 w 62"/>
              <a:gd name="T15" fmla="*/ 14 h 48"/>
              <a:gd name="T16" fmla="*/ 13 w 62"/>
              <a:gd name="T17" fmla="*/ 1 h 48"/>
              <a:gd name="T18" fmla="*/ 31 w 62"/>
              <a:gd name="T19" fmla="*/ 1 h 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62" h="48">
                <a:moveTo>
                  <a:pt x="31" y="1"/>
                </a:moveTo>
                <a:cubicBezTo>
                  <a:pt x="37" y="1"/>
                  <a:pt x="43" y="0"/>
                  <a:pt x="49" y="1"/>
                </a:cubicBezTo>
                <a:cubicBezTo>
                  <a:pt x="56" y="1"/>
                  <a:pt x="62" y="6"/>
                  <a:pt x="62" y="13"/>
                </a:cubicBezTo>
                <a:cubicBezTo>
                  <a:pt x="62" y="20"/>
                  <a:pt x="62" y="28"/>
                  <a:pt x="62" y="35"/>
                </a:cubicBezTo>
                <a:cubicBezTo>
                  <a:pt x="62" y="42"/>
                  <a:pt x="56" y="47"/>
                  <a:pt x="49" y="47"/>
                </a:cubicBezTo>
                <a:cubicBezTo>
                  <a:pt x="37" y="48"/>
                  <a:pt x="25" y="48"/>
                  <a:pt x="13" y="47"/>
                </a:cubicBezTo>
                <a:cubicBezTo>
                  <a:pt x="5" y="47"/>
                  <a:pt x="0" y="42"/>
                  <a:pt x="0" y="34"/>
                </a:cubicBezTo>
                <a:cubicBezTo>
                  <a:pt x="0" y="27"/>
                  <a:pt x="0" y="21"/>
                  <a:pt x="0" y="14"/>
                </a:cubicBezTo>
                <a:cubicBezTo>
                  <a:pt x="0" y="6"/>
                  <a:pt x="5" y="1"/>
                  <a:pt x="13" y="1"/>
                </a:cubicBezTo>
                <a:cubicBezTo>
                  <a:pt x="19" y="0"/>
                  <a:pt x="25" y="1"/>
                  <a:pt x="31" y="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093D1949-D11D-43AE-A875-1310AFC71377}"/>
              </a:ext>
            </a:extLst>
          </p:cNvPr>
          <p:cNvSpPr>
            <a:spLocks noEditPoints="1"/>
          </p:cNvSpPr>
          <p:nvPr/>
        </p:nvSpPr>
        <p:spPr bwMode="auto">
          <a:xfrm>
            <a:off x="3681413" y="1825625"/>
            <a:ext cx="830263" cy="836613"/>
          </a:xfrm>
          <a:custGeom>
            <a:avLst/>
            <a:gdLst>
              <a:gd name="T0" fmla="*/ 1 w 194"/>
              <a:gd name="T1" fmla="*/ 98 h 195"/>
              <a:gd name="T2" fmla="*/ 100 w 194"/>
              <a:gd name="T3" fmla="*/ 2 h 195"/>
              <a:gd name="T4" fmla="*/ 194 w 194"/>
              <a:gd name="T5" fmla="*/ 97 h 195"/>
              <a:gd name="T6" fmla="*/ 96 w 194"/>
              <a:gd name="T7" fmla="*/ 195 h 195"/>
              <a:gd name="T8" fmla="*/ 1 w 194"/>
              <a:gd name="T9" fmla="*/ 98 h 195"/>
              <a:gd name="T10" fmla="*/ 19 w 194"/>
              <a:gd name="T11" fmla="*/ 94 h 195"/>
              <a:gd name="T12" fmla="*/ 19 w 194"/>
              <a:gd name="T13" fmla="*/ 96 h 195"/>
              <a:gd name="T14" fmla="*/ 32 w 194"/>
              <a:gd name="T15" fmla="*/ 105 h 195"/>
              <a:gd name="T16" fmla="*/ 47 w 194"/>
              <a:gd name="T17" fmla="*/ 97 h 195"/>
              <a:gd name="T18" fmla="*/ 101 w 194"/>
              <a:gd name="T19" fmla="*/ 44 h 195"/>
              <a:gd name="T20" fmla="*/ 109 w 194"/>
              <a:gd name="T21" fmla="*/ 27 h 195"/>
              <a:gd name="T22" fmla="*/ 101 w 194"/>
              <a:gd name="T23" fmla="*/ 16 h 195"/>
              <a:gd name="T24" fmla="*/ 89 w 194"/>
              <a:gd name="T25" fmla="*/ 17 h 195"/>
              <a:gd name="T26" fmla="*/ 19 w 194"/>
              <a:gd name="T27" fmla="*/ 94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94" h="195">
                <a:moveTo>
                  <a:pt x="1" y="98"/>
                </a:moveTo>
                <a:cubicBezTo>
                  <a:pt x="0" y="46"/>
                  <a:pt x="44" y="0"/>
                  <a:pt x="100" y="2"/>
                </a:cubicBezTo>
                <a:cubicBezTo>
                  <a:pt x="151" y="3"/>
                  <a:pt x="193" y="44"/>
                  <a:pt x="194" y="97"/>
                </a:cubicBezTo>
                <a:cubicBezTo>
                  <a:pt x="194" y="152"/>
                  <a:pt x="151" y="195"/>
                  <a:pt x="96" y="195"/>
                </a:cubicBezTo>
                <a:cubicBezTo>
                  <a:pt x="44" y="195"/>
                  <a:pt x="1" y="151"/>
                  <a:pt x="1" y="98"/>
                </a:cubicBezTo>
                <a:close/>
                <a:moveTo>
                  <a:pt x="19" y="94"/>
                </a:moveTo>
                <a:cubicBezTo>
                  <a:pt x="19" y="94"/>
                  <a:pt x="19" y="95"/>
                  <a:pt x="19" y="96"/>
                </a:cubicBezTo>
                <a:cubicBezTo>
                  <a:pt x="19" y="105"/>
                  <a:pt x="23" y="108"/>
                  <a:pt x="32" y="105"/>
                </a:cubicBezTo>
                <a:cubicBezTo>
                  <a:pt x="37" y="103"/>
                  <a:pt x="42" y="100"/>
                  <a:pt x="47" y="97"/>
                </a:cubicBezTo>
                <a:cubicBezTo>
                  <a:pt x="68" y="83"/>
                  <a:pt x="86" y="65"/>
                  <a:pt x="101" y="44"/>
                </a:cubicBezTo>
                <a:cubicBezTo>
                  <a:pt x="104" y="38"/>
                  <a:pt x="107" y="32"/>
                  <a:pt x="109" y="27"/>
                </a:cubicBezTo>
                <a:cubicBezTo>
                  <a:pt x="111" y="20"/>
                  <a:pt x="107" y="16"/>
                  <a:pt x="101" y="16"/>
                </a:cubicBezTo>
                <a:cubicBezTo>
                  <a:pt x="97" y="16"/>
                  <a:pt x="93" y="16"/>
                  <a:pt x="89" y="17"/>
                </a:cubicBezTo>
                <a:cubicBezTo>
                  <a:pt x="50" y="21"/>
                  <a:pt x="20" y="55"/>
                  <a:pt x="19" y="9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46"/>
          <p:cNvSpPr txBox="1"/>
          <p:nvPr/>
        </p:nvSpPr>
        <p:spPr>
          <a:xfrm>
            <a:off x="2959649" y="4126585"/>
            <a:ext cx="3224700" cy="6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To modify this graph, click on it, follow the link, change the data and paste the new graph here</a:t>
            </a:r>
            <a:endParaRPr sz="1200"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635" name="Google Shape;635;p46"/>
          <p:cNvSpPr txBox="1">
            <a:spLocks noGrp="1"/>
          </p:cNvSpPr>
          <p:nvPr>
            <p:ph type="title" idx="2"/>
          </p:nvPr>
        </p:nvSpPr>
        <p:spPr>
          <a:xfrm flipH="1">
            <a:off x="713274" y="3027433"/>
            <a:ext cx="18318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636" name="Google Shape;636;p46"/>
          <p:cNvSpPr txBox="1">
            <a:spLocks noGrp="1"/>
          </p:cNvSpPr>
          <p:nvPr>
            <p:ph type="subTitle" idx="1"/>
          </p:nvPr>
        </p:nvSpPr>
        <p:spPr>
          <a:xfrm flipH="1">
            <a:off x="713274" y="3349108"/>
            <a:ext cx="18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to the Sun </a:t>
            </a:r>
            <a:endParaRPr/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46"/>
          <p:cNvSpPr txBox="1">
            <a:spLocks noGrp="1"/>
          </p:cNvSpPr>
          <p:nvPr>
            <p:ph type="title" idx="3"/>
          </p:nvPr>
        </p:nvSpPr>
        <p:spPr>
          <a:xfrm>
            <a:off x="6598928" y="3027433"/>
            <a:ext cx="18318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638" name="Google Shape;638;p46"/>
          <p:cNvSpPr txBox="1">
            <a:spLocks noGrp="1"/>
          </p:cNvSpPr>
          <p:nvPr>
            <p:ph type="subTitle" idx="4"/>
          </p:nvPr>
        </p:nvSpPr>
        <p:spPr>
          <a:xfrm>
            <a:off x="6598924" y="3349108"/>
            <a:ext cx="18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a gas giant and the biggest planet</a:t>
            </a:r>
            <a:endParaRPr/>
          </a:p>
        </p:txBody>
      </p:sp>
      <p:sp>
        <p:nvSpPr>
          <p:cNvPr id="639" name="Google Shape;639;p46"/>
          <p:cNvSpPr txBox="1">
            <a:spLocks noGrp="1"/>
          </p:cNvSpPr>
          <p:nvPr>
            <p:ph type="title" idx="5"/>
          </p:nvPr>
        </p:nvSpPr>
        <p:spPr>
          <a:xfrm flipH="1">
            <a:off x="713274" y="1827896"/>
            <a:ext cx="18318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640" name="Google Shape;640;p46"/>
          <p:cNvSpPr txBox="1">
            <a:spLocks noGrp="1"/>
          </p:cNvSpPr>
          <p:nvPr>
            <p:ph type="title" idx="7"/>
          </p:nvPr>
        </p:nvSpPr>
        <p:spPr>
          <a:xfrm>
            <a:off x="6598928" y="1827896"/>
            <a:ext cx="18318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641" name="Google Shape;641;p46"/>
          <p:cNvSpPr/>
          <p:nvPr/>
        </p:nvSpPr>
        <p:spPr>
          <a:xfrm flipH="1">
            <a:off x="2621274" y="1868300"/>
            <a:ext cx="744000" cy="7440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642" name="Google Shape;642;p46"/>
          <p:cNvSpPr/>
          <p:nvPr/>
        </p:nvSpPr>
        <p:spPr>
          <a:xfrm>
            <a:off x="2621274" y="3079450"/>
            <a:ext cx="744000" cy="744000"/>
          </a:xfrm>
          <a:prstGeom prst="ellipse">
            <a:avLst/>
          </a:prstGeom>
          <a:solidFill>
            <a:srgbClr val="B3B3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6"/>
          <p:cNvSpPr/>
          <p:nvPr/>
        </p:nvSpPr>
        <p:spPr>
          <a:xfrm flipH="1">
            <a:off x="5778724" y="3079424"/>
            <a:ext cx="744000" cy="743400"/>
          </a:xfrm>
          <a:prstGeom prst="ellipse">
            <a:avLst/>
          </a:prstGeom>
          <a:solidFill>
            <a:srgbClr val="8A8A8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644" name="Google Shape;644;p46"/>
          <p:cNvSpPr/>
          <p:nvPr/>
        </p:nvSpPr>
        <p:spPr>
          <a:xfrm>
            <a:off x="5778724" y="1879904"/>
            <a:ext cx="744000" cy="744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46"/>
          <p:cNvSpPr txBox="1">
            <a:spLocks noGrp="1"/>
          </p:cNvSpPr>
          <p:nvPr>
            <p:ph type="title"/>
          </p:nvPr>
        </p:nvSpPr>
        <p:spPr>
          <a:xfrm>
            <a:off x="516311" y="49644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GRAPH</a:t>
            </a:r>
            <a:endParaRPr dirty="0"/>
          </a:p>
        </p:txBody>
      </p:sp>
      <p:sp>
        <p:nvSpPr>
          <p:cNvPr id="646" name="Google Shape;646;p46"/>
          <p:cNvSpPr txBox="1"/>
          <p:nvPr/>
        </p:nvSpPr>
        <p:spPr>
          <a:xfrm flipH="1">
            <a:off x="2621274" y="2027898"/>
            <a:ext cx="744000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12%</a:t>
            </a:r>
            <a:endParaRPr sz="16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647" name="Google Shape;647;p46"/>
          <p:cNvSpPr txBox="1"/>
          <p:nvPr/>
        </p:nvSpPr>
        <p:spPr>
          <a:xfrm>
            <a:off x="2621274" y="3238948"/>
            <a:ext cx="744000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28%</a:t>
            </a:r>
            <a:endParaRPr sz="16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648" name="Google Shape;648;p46"/>
          <p:cNvSpPr txBox="1"/>
          <p:nvPr/>
        </p:nvSpPr>
        <p:spPr>
          <a:xfrm flipH="1">
            <a:off x="5778724" y="3238960"/>
            <a:ext cx="744000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Lexend Peta"/>
                <a:ea typeface="Lexend Peta"/>
                <a:cs typeface="Lexend Peta"/>
                <a:sym typeface="Lexend Peta"/>
              </a:rPr>
              <a:t>24%</a:t>
            </a:r>
            <a:endParaRPr sz="1600" b="1">
              <a:solidFill>
                <a:schemeClr val="dk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649" name="Google Shape;649;p46"/>
          <p:cNvSpPr txBox="1"/>
          <p:nvPr/>
        </p:nvSpPr>
        <p:spPr>
          <a:xfrm>
            <a:off x="5778724" y="2039498"/>
            <a:ext cx="744000" cy="4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Lexend Peta"/>
                <a:ea typeface="Lexend Peta"/>
                <a:cs typeface="Lexend Peta"/>
                <a:sym typeface="Lexend Peta"/>
              </a:rPr>
              <a:t>36%</a:t>
            </a:r>
            <a:endParaRPr sz="1600" b="1">
              <a:solidFill>
                <a:schemeClr val="dk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650" name="Google Shape;650;p46"/>
          <p:cNvSpPr txBox="1">
            <a:spLocks noGrp="1"/>
          </p:cNvSpPr>
          <p:nvPr>
            <p:ph type="subTitle" idx="6"/>
          </p:nvPr>
        </p:nvSpPr>
        <p:spPr>
          <a:xfrm flipH="1">
            <a:off x="713274" y="2137959"/>
            <a:ext cx="18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Despite being red, Mars is cold </a:t>
            </a:r>
            <a:endParaRPr dirty="0"/>
          </a:p>
        </p:txBody>
      </p:sp>
      <p:sp>
        <p:nvSpPr>
          <p:cNvPr id="651" name="Google Shape;651;p46"/>
          <p:cNvSpPr txBox="1">
            <a:spLocks noGrp="1"/>
          </p:cNvSpPr>
          <p:nvPr>
            <p:ph type="subTitle" idx="8"/>
          </p:nvPr>
        </p:nvSpPr>
        <p:spPr>
          <a:xfrm>
            <a:off x="6598924" y="2137959"/>
            <a:ext cx="1831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is the second planet from the Sun</a:t>
            </a:r>
            <a:endParaRPr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04B79E78-C0B6-4F6E-9A7A-1D36B4ED67B9}"/>
              </a:ext>
            </a:extLst>
          </p:cNvPr>
          <p:cNvSpPr/>
          <p:nvPr/>
        </p:nvSpPr>
        <p:spPr>
          <a:xfrm>
            <a:off x="535399" y="1035303"/>
            <a:ext cx="8073201" cy="111948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B2A8A241-ED2E-4514-ACEF-CB281DE0657A}"/>
              </a:ext>
            </a:extLst>
          </p:cNvPr>
          <p:cNvGrpSpPr/>
          <p:nvPr/>
        </p:nvGrpSpPr>
        <p:grpSpPr>
          <a:xfrm>
            <a:off x="7624756" y="446376"/>
            <a:ext cx="983824" cy="688843"/>
            <a:chOff x="7378700" y="1200150"/>
            <a:chExt cx="947738" cy="663576"/>
          </a:xfrm>
          <a:solidFill>
            <a:srgbClr val="9B9B9B"/>
          </a:solidFill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23AB16BA-F94C-4C3C-8AC9-A61F06F2C89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8700" y="1200150"/>
              <a:ext cx="947738" cy="663576"/>
            </a:xfrm>
            <a:custGeom>
              <a:avLst/>
              <a:gdLst>
                <a:gd name="T0" fmla="*/ 202 w 405"/>
                <a:gd name="T1" fmla="*/ 282 h 283"/>
                <a:gd name="T2" fmla="*/ 52 w 405"/>
                <a:gd name="T3" fmla="*/ 282 h 283"/>
                <a:gd name="T4" fmla="*/ 0 w 405"/>
                <a:gd name="T5" fmla="*/ 230 h 283"/>
                <a:gd name="T6" fmla="*/ 1 w 405"/>
                <a:gd name="T7" fmla="*/ 82 h 283"/>
                <a:gd name="T8" fmla="*/ 26 w 405"/>
                <a:gd name="T9" fmla="*/ 38 h 283"/>
                <a:gd name="T10" fmla="*/ 51 w 405"/>
                <a:gd name="T11" fmla="*/ 33 h 283"/>
                <a:gd name="T12" fmla="*/ 105 w 405"/>
                <a:gd name="T13" fmla="*/ 33 h 283"/>
                <a:gd name="T14" fmla="*/ 114 w 405"/>
                <a:gd name="T15" fmla="*/ 27 h 283"/>
                <a:gd name="T16" fmla="*/ 152 w 405"/>
                <a:gd name="T17" fmla="*/ 0 h 283"/>
                <a:gd name="T18" fmla="*/ 253 w 405"/>
                <a:gd name="T19" fmla="*/ 0 h 283"/>
                <a:gd name="T20" fmla="*/ 292 w 405"/>
                <a:gd name="T21" fmla="*/ 26 h 283"/>
                <a:gd name="T22" fmla="*/ 302 w 405"/>
                <a:gd name="T23" fmla="*/ 33 h 283"/>
                <a:gd name="T24" fmla="*/ 355 w 405"/>
                <a:gd name="T25" fmla="*/ 33 h 283"/>
                <a:gd name="T26" fmla="*/ 405 w 405"/>
                <a:gd name="T27" fmla="*/ 82 h 283"/>
                <a:gd name="T28" fmla="*/ 405 w 405"/>
                <a:gd name="T29" fmla="*/ 233 h 283"/>
                <a:gd name="T30" fmla="*/ 355 w 405"/>
                <a:gd name="T31" fmla="*/ 282 h 283"/>
                <a:gd name="T32" fmla="*/ 202 w 405"/>
                <a:gd name="T33" fmla="*/ 282 h 283"/>
                <a:gd name="T34" fmla="*/ 130 w 405"/>
                <a:gd name="T35" fmla="*/ 52 h 283"/>
                <a:gd name="T36" fmla="*/ 121 w 405"/>
                <a:gd name="T37" fmla="*/ 52 h 283"/>
                <a:gd name="T38" fmla="*/ 48 w 405"/>
                <a:gd name="T39" fmla="*/ 52 h 283"/>
                <a:gd name="T40" fmla="*/ 20 w 405"/>
                <a:gd name="T41" fmla="*/ 79 h 283"/>
                <a:gd name="T42" fmla="*/ 20 w 405"/>
                <a:gd name="T43" fmla="*/ 236 h 283"/>
                <a:gd name="T44" fmla="*/ 44 w 405"/>
                <a:gd name="T45" fmla="*/ 262 h 283"/>
                <a:gd name="T46" fmla="*/ 57 w 405"/>
                <a:gd name="T47" fmla="*/ 263 h 283"/>
                <a:gd name="T48" fmla="*/ 351 w 405"/>
                <a:gd name="T49" fmla="*/ 263 h 283"/>
                <a:gd name="T50" fmla="*/ 361 w 405"/>
                <a:gd name="T51" fmla="*/ 262 h 283"/>
                <a:gd name="T52" fmla="*/ 386 w 405"/>
                <a:gd name="T53" fmla="*/ 235 h 283"/>
                <a:gd name="T54" fmla="*/ 386 w 405"/>
                <a:gd name="T55" fmla="*/ 81 h 283"/>
                <a:gd name="T56" fmla="*/ 357 w 405"/>
                <a:gd name="T57" fmla="*/ 52 h 283"/>
                <a:gd name="T58" fmla="*/ 285 w 405"/>
                <a:gd name="T59" fmla="*/ 52 h 283"/>
                <a:gd name="T60" fmla="*/ 276 w 405"/>
                <a:gd name="T61" fmla="*/ 52 h 283"/>
                <a:gd name="T62" fmla="*/ 276 w 405"/>
                <a:gd name="T63" fmla="*/ 45 h 283"/>
                <a:gd name="T64" fmla="*/ 250 w 405"/>
                <a:gd name="T65" fmla="*/ 20 h 283"/>
                <a:gd name="T66" fmla="*/ 154 w 405"/>
                <a:gd name="T67" fmla="*/ 20 h 283"/>
                <a:gd name="T68" fmla="*/ 130 w 405"/>
                <a:gd name="T69" fmla="*/ 43 h 283"/>
                <a:gd name="T70" fmla="*/ 130 w 405"/>
                <a:gd name="T71" fmla="*/ 5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5" h="283">
                  <a:moveTo>
                    <a:pt x="202" y="282"/>
                  </a:moveTo>
                  <a:cubicBezTo>
                    <a:pt x="152" y="282"/>
                    <a:pt x="102" y="281"/>
                    <a:pt x="52" y="282"/>
                  </a:cubicBezTo>
                  <a:cubicBezTo>
                    <a:pt x="23" y="283"/>
                    <a:pt x="0" y="262"/>
                    <a:pt x="0" y="230"/>
                  </a:cubicBezTo>
                  <a:cubicBezTo>
                    <a:pt x="1" y="181"/>
                    <a:pt x="1" y="132"/>
                    <a:pt x="1" y="82"/>
                  </a:cubicBezTo>
                  <a:cubicBezTo>
                    <a:pt x="1" y="63"/>
                    <a:pt x="8" y="47"/>
                    <a:pt x="26" y="38"/>
                  </a:cubicBezTo>
                  <a:cubicBezTo>
                    <a:pt x="33" y="35"/>
                    <a:pt x="42" y="33"/>
                    <a:pt x="51" y="33"/>
                  </a:cubicBezTo>
                  <a:cubicBezTo>
                    <a:pt x="69" y="32"/>
                    <a:pt x="87" y="33"/>
                    <a:pt x="105" y="33"/>
                  </a:cubicBezTo>
                  <a:cubicBezTo>
                    <a:pt x="110" y="33"/>
                    <a:pt x="112" y="31"/>
                    <a:pt x="114" y="27"/>
                  </a:cubicBezTo>
                  <a:cubicBezTo>
                    <a:pt x="121" y="10"/>
                    <a:pt x="134" y="0"/>
                    <a:pt x="152" y="0"/>
                  </a:cubicBezTo>
                  <a:cubicBezTo>
                    <a:pt x="186" y="0"/>
                    <a:pt x="219" y="0"/>
                    <a:pt x="253" y="0"/>
                  </a:cubicBezTo>
                  <a:cubicBezTo>
                    <a:pt x="271" y="0"/>
                    <a:pt x="284" y="9"/>
                    <a:pt x="292" y="26"/>
                  </a:cubicBezTo>
                  <a:cubicBezTo>
                    <a:pt x="294" y="32"/>
                    <a:pt x="297" y="33"/>
                    <a:pt x="302" y="33"/>
                  </a:cubicBezTo>
                  <a:cubicBezTo>
                    <a:pt x="320" y="33"/>
                    <a:pt x="338" y="33"/>
                    <a:pt x="355" y="33"/>
                  </a:cubicBezTo>
                  <a:cubicBezTo>
                    <a:pt x="385" y="33"/>
                    <a:pt x="405" y="52"/>
                    <a:pt x="405" y="82"/>
                  </a:cubicBezTo>
                  <a:cubicBezTo>
                    <a:pt x="405" y="132"/>
                    <a:pt x="405" y="183"/>
                    <a:pt x="405" y="233"/>
                  </a:cubicBezTo>
                  <a:cubicBezTo>
                    <a:pt x="405" y="263"/>
                    <a:pt x="386" y="282"/>
                    <a:pt x="355" y="282"/>
                  </a:cubicBezTo>
                  <a:cubicBezTo>
                    <a:pt x="304" y="282"/>
                    <a:pt x="253" y="282"/>
                    <a:pt x="202" y="282"/>
                  </a:cubicBezTo>
                  <a:close/>
                  <a:moveTo>
                    <a:pt x="130" y="52"/>
                  </a:moveTo>
                  <a:cubicBezTo>
                    <a:pt x="126" y="52"/>
                    <a:pt x="124" y="52"/>
                    <a:pt x="121" y="52"/>
                  </a:cubicBezTo>
                  <a:cubicBezTo>
                    <a:pt x="97" y="52"/>
                    <a:pt x="72" y="52"/>
                    <a:pt x="48" y="52"/>
                  </a:cubicBezTo>
                  <a:cubicBezTo>
                    <a:pt x="32" y="52"/>
                    <a:pt x="20" y="64"/>
                    <a:pt x="20" y="79"/>
                  </a:cubicBezTo>
                  <a:cubicBezTo>
                    <a:pt x="20" y="132"/>
                    <a:pt x="20" y="184"/>
                    <a:pt x="20" y="236"/>
                  </a:cubicBezTo>
                  <a:cubicBezTo>
                    <a:pt x="20" y="250"/>
                    <a:pt x="30" y="261"/>
                    <a:pt x="44" y="262"/>
                  </a:cubicBezTo>
                  <a:cubicBezTo>
                    <a:pt x="48" y="263"/>
                    <a:pt x="53" y="263"/>
                    <a:pt x="57" y="263"/>
                  </a:cubicBezTo>
                  <a:cubicBezTo>
                    <a:pt x="155" y="263"/>
                    <a:pt x="253" y="263"/>
                    <a:pt x="351" y="263"/>
                  </a:cubicBezTo>
                  <a:cubicBezTo>
                    <a:pt x="354" y="263"/>
                    <a:pt x="357" y="263"/>
                    <a:pt x="361" y="262"/>
                  </a:cubicBezTo>
                  <a:cubicBezTo>
                    <a:pt x="376" y="260"/>
                    <a:pt x="386" y="250"/>
                    <a:pt x="386" y="235"/>
                  </a:cubicBezTo>
                  <a:cubicBezTo>
                    <a:pt x="386" y="183"/>
                    <a:pt x="386" y="132"/>
                    <a:pt x="386" y="81"/>
                  </a:cubicBezTo>
                  <a:cubicBezTo>
                    <a:pt x="386" y="63"/>
                    <a:pt x="374" y="52"/>
                    <a:pt x="357" y="52"/>
                  </a:cubicBezTo>
                  <a:cubicBezTo>
                    <a:pt x="333" y="52"/>
                    <a:pt x="309" y="52"/>
                    <a:pt x="285" y="52"/>
                  </a:cubicBezTo>
                  <a:cubicBezTo>
                    <a:pt x="282" y="52"/>
                    <a:pt x="279" y="52"/>
                    <a:pt x="276" y="52"/>
                  </a:cubicBezTo>
                  <a:cubicBezTo>
                    <a:pt x="276" y="49"/>
                    <a:pt x="276" y="47"/>
                    <a:pt x="276" y="45"/>
                  </a:cubicBezTo>
                  <a:cubicBezTo>
                    <a:pt x="276" y="29"/>
                    <a:pt x="267" y="20"/>
                    <a:pt x="250" y="20"/>
                  </a:cubicBezTo>
                  <a:cubicBezTo>
                    <a:pt x="218" y="19"/>
                    <a:pt x="186" y="19"/>
                    <a:pt x="154" y="20"/>
                  </a:cubicBezTo>
                  <a:cubicBezTo>
                    <a:pt x="140" y="20"/>
                    <a:pt x="130" y="29"/>
                    <a:pt x="130" y="43"/>
                  </a:cubicBezTo>
                  <a:cubicBezTo>
                    <a:pt x="130" y="46"/>
                    <a:pt x="130" y="48"/>
                    <a:pt x="130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4" name="Freeform 6">
              <a:extLst>
                <a:ext uri="{FF2B5EF4-FFF2-40B4-BE49-F238E27FC236}">
                  <a16:creationId xmlns:a16="http://schemas.microsoft.com/office/drawing/2014/main" id="{88917EF1-AF3E-43C2-ABF8-75932F635F9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1363663"/>
              <a:ext cx="377825" cy="382588"/>
            </a:xfrm>
            <a:custGeom>
              <a:avLst/>
              <a:gdLst>
                <a:gd name="T0" fmla="*/ 0 w 161"/>
                <a:gd name="T1" fmla="*/ 83 h 163"/>
                <a:gd name="T2" fmla="*/ 77 w 161"/>
                <a:gd name="T3" fmla="*/ 2 h 163"/>
                <a:gd name="T4" fmla="*/ 161 w 161"/>
                <a:gd name="T5" fmla="*/ 74 h 163"/>
                <a:gd name="T6" fmla="*/ 161 w 161"/>
                <a:gd name="T7" fmla="*/ 82 h 163"/>
                <a:gd name="T8" fmla="*/ 153 w 161"/>
                <a:gd name="T9" fmla="*/ 91 h 163"/>
                <a:gd name="T10" fmla="*/ 144 w 161"/>
                <a:gd name="T11" fmla="*/ 82 h 163"/>
                <a:gd name="T12" fmla="*/ 142 w 161"/>
                <a:gd name="T13" fmla="*/ 69 h 163"/>
                <a:gd name="T14" fmla="*/ 73 w 161"/>
                <a:gd name="T15" fmla="*/ 20 h 163"/>
                <a:gd name="T16" fmla="*/ 18 w 161"/>
                <a:gd name="T17" fmla="*/ 84 h 163"/>
                <a:gd name="T18" fmla="*/ 77 w 161"/>
                <a:gd name="T19" fmla="*/ 145 h 163"/>
                <a:gd name="T20" fmla="*/ 84 w 161"/>
                <a:gd name="T21" fmla="*/ 146 h 163"/>
                <a:gd name="T22" fmla="*/ 89 w 161"/>
                <a:gd name="T23" fmla="*/ 155 h 163"/>
                <a:gd name="T24" fmla="*/ 81 w 161"/>
                <a:gd name="T25" fmla="*/ 163 h 163"/>
                <a:gd name="T26" fmla="*/ 60 w 161"/>
                <a:gd name="T27" fmla="*/ 160 h 163"/>
                <a:gd name="T28" fmla="*/ 0 w 161"/>
                <a:gd name="T29" fmla="*/ 8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163">
                  <a:moveTo>
                    <a:pt x="0" y="83"/>
                  </a:moveTo>
                  <a:cubicBezTo>
                    <a:pt x="0" y="40"/>
                    <a:pt x="34" y="4"/>
                    <a:pt x="77" y="2"/>
                  </a:cubicBezTo>
                  <a:cubicBezTo>
                    <a:pt x="119" y="0"/>
                    <a:pt x="157" y="32"/>
                    <a:pt x="161" y="74"/>
                  </a:cubicBezTo>
                  <a:cubicBezTo>
                    <a:pt x="161" y="77"/>
                    <a:pt x="161" y="79"/>
                    <a:pt x="161" y="82"/>
                  </a:cubicBezTo>
                  <a:cubicBezTo>
                    <a:pt x="161" y="87"/>
                    <a:pt x="159" y="91"/>
                    <a:pt x="153" y="91"/>
                  </a:cubicBezTo>
                  <a:cubicBezTo>
                    <a:pt x="147" y="92"/>
                    <a:pt x="144" y="88"/>
                    <a:pt x="144" y="82"/>
                  </a:cubicBezTo>
                  <a:cubicBezTo>
                    <a:pt x="143" y="78"/>
                    <a:pt x="143" y="74"/>
                    <a:pt x="142" y="69"/>
                  </a:cubicBezTo>
                  <a:cubicBezTo>
                    <a:pt x="135" y="37"/>
                    <a:pt x="105" y="16"/>
                    <a:pt x="73" y="20"/>
                  </a:cubicBezTo>
                  <a:cubicBezTo>
                    <a:pt x="42" y="24"/>
                    <a:pt x="17" y="52"/>
                    <a:pt x="18" y="84"/>
                  </a:cubicBezTo>
                  <a:cubicBezTo>
                    <a:pt x="19" y="116"/>
                    <a:pt x="44" y="143"/>
                    <a:pt x="77" y="145"/>
                  </a:cubicBezTo>
                  <a:cubicBezTo>
                    <a:pt x="79" y="146"/>
                    <a:pt x="83" y="145"/>
                    <a:pt x="84" y="146"/>
                  </a:cubicBezTo>
                  <a:cubicBezTo>
                    <a:pt x="87" y="149"/>
                    <a:pt x="90" y="153"/>
                    <a:pt x="89" y="155"/>
                  </a:cubicBezTo>
                  <a:cubicBezTo>
                    <a:pt x="88" y="158"/>
                    <a:pt x="84" y="163"/>
                    <a:pt x="81" y="163"/>
                  </a:cubicBezTo>
                  <a:cubicBezTo>
                    <a:pt x="74" y="163"/>
                    <a:pt x="67" y="162"/>
                    <a:pt x="60" y="160"/>
                  </a:cubicBezTo>
                  <a:cubicBezTo>
                    <a:pt x="25" y="151"/>
                    <a:pt x="0" y="120"/>
                    <a:pt x="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8" name="Grupo 7">
            <a:extLst>
              <a:ext uri="{FF2B5EF4-FFF2-40B4-BE49-F238E27FC236}">
                <a16:creationId xmlns:a16="http://schemas.microsoft.com/office/drawing/2014/main" id="{AF777BD5-CCC7-BE18-479B-AF47A260E05C}"/>
              </a:ext>
            </a:extLst>
          </p:cNvPr>
          <p:cNvGrpSpPr/>
          <p:nvPr/>
        </p:nvGrpSpPr>
        <p:grpSpPr>
          <a:xfrm>
            <a:off x="3654425" y="1747838"/>
            <a:ext cx="1855788" cy="2109788"/>
            <a:chOff x="3654425" y="1747838"/>
            <a:chExt cx="1855788" cy="2109788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55A22B07-4F4E-7EF4-BBC3-C1A4F1CA7E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654425" y="1747838"/>
              <a:ext cx="1855788" cy="2109788"/>
            </a:xfrm>
            <a:custGeom>
              <a:avLst/>
              <a:gdLst>
                <a:gd name="T0" fmla="*/ 79 w 177"/>
                <a:gd name="T1" fmla="*/ 57 h 202"/>
                <a:gd name="T2" fmla="*/ 79 w 177"/>
                <a:gd name="T3" fmla="*/ 12 h 202"/>
                <a:gd name="T4" fmla="*/ 92 w 177"/>
                <a:gd name="T5" fmla="*/ 0 h 202"/>
                <a:gd name="T6" fmla="*/ 114 w 177"/>
                <a:gd name="T7" fmla="*/ 1 h 202"/>
                <a:gd name="T8" fmla="*/ 125 w 177"/>
                <a:gd name="T9" fmla="*/ 12 h 202"/>
                <a:gd name="T10" fmla="*/ 135 w 177"/>
                <a:gd name="T11" fmla="*/ 64 h 202"/>
                <a:gd name="T12" fmla="*/ 165 w 177"/>
                <a:gd name="T13" fmla="*/ 65 h 202"/>
                <a:gd name="T14" fmla="*/ 167 w 177"/>
                <a:gd name="T15" fmla="*/ 69 h 202"/>
                <a:gd name="T16" fmla="*/ 177 w 177"/>
                <a:gd name="T17" fmla="*/ 89 h 202"/>
                <a:gd name="T18" fmla="*/ 177 w 177"/>
                <a:gd name="T19" fmla="*/ 102 h 202"/>
                <a:gd name="T20" fmla="*/ 176 w 177"/>
                <a:gd name="T21" fmla="*/ 143 h 202"/>
                <a:gd name="T22" fmla="*/ 172 w 177"/>
                <a:gd name="T23" fmla="*/ 163 h 202"/>
                <a:gd name="T24" fmla="*/ 153 w 177"/>
                <a:gd name="T25" fmla="*/ 177 h 202"/>
                <a:gd name="T26" fmla="*/ 116 w 177"/>
                <a:gd name="T27" fmla="*/ 177 h 202"/>
                <a:gd name="T28" fmla="*/ 106 w 177"/>
                <a:gd name="T29" fmla="*/ 181 h 202"/>
                <a:gd name="T30" fmla="*/ 37 w 177"/>
                <a:gd name="T31" fmla="*/ 181 h 202"/>
                <a:gd name="T32" fmla="*/ 27 w 177"/>
                <a:gd name="T33" fmla="*/ 177 h 202"/>
                <a:gd name="T34" fmla="*/ 16 w 177"/>
                <a:gd name="T35" fmla="*/ 177 h 202"/>
                <a:gd name="T36" fmla="*/ 0 w 177"/>
                <a:gd name="T37" fmla="*/ 159 h 202"/>
                <a:gd name="T38" fmla="*/ 1 w 177"/>
                <a:gd name="T39" fmla="*/ 93 h 202"/>
                <a:gd name="T40" fmla="*/ 32 w 177"/>
                <a:gd name="T41" fmla="*/ 67 h 202"/>
                <a:gd name="T42" fmla="*/ 35 w 177"/>
                <a:gd name="T43" fmla="*/ 67 h 202"/>
                <a:gd name="T44" fmla="*/ 79 w 177"/>
                <a:gd name="T45" fmla="*/ 57 h 202"/>
                <a:gd name="T46" fmla="*/ 103 w 177"/>
                <a:gd name="T47" fmla="*/ 157 h 202"/>
                <a:gd name="T48" fmla="*/ 64 w 177"/>
                <a:gd name="T49" fmla="*/ 118 h 202"/>
                <a:gd name="T50" fmla="*/ 32 w 177"/>
                <a:gd name="T51" fmla="*/ 150 h 202"/>
                <a:gd name="T52" fmla="*/ 71 w 177"/>
                <a:gd name="T53" fmla="*/ 190 h 202"/>
                <a:gd name="T54" fmla="*/ 103 w 177"/>
                <a:gd name="T55" fmla="*/ 157 h 202"/>
                <a:gd name="T56" fmla="*/ 100 w 177"/>
                <a:gd name="T57" fmla="*/ 21 h 202"/>
                <a:gd name="T58" fmla="*/ 100 w 177"/>
                <a:gd name="T59" fmla="*/ 22 h 202"/>
                <a:gd name="T60" fmla="*/ 109 w 177"/>
                <a:gd name="T61" fmla="*/ 22 h 202"/>
                <a:gd name="T62" fmla="*/ 118 w 177"/>
                <a:gd name="T63" fmla="*/ 14 h 202"/>
                <a:gd name="T64" fmla="*/ 110 w 177"/>
                <a:gd name="T65" fmla="*/ 5 h 202"/>
                <a:gd name="T66" fmla="*/ 89 w 177"/>
                <a:gd name="T67" fmla="*/ 4 h 202"/>
                <a:gd name="T68" fmla="*/ 83 w 177"/>
                <a:gd name="T69" fmla="*/ 12 h 202"/>
                <a:gd name="T70" fmla="*/ 89 w 177"/>
                <a:gd name="T71" fmla="*/ 21 h 202"/>
                <a:gd name="T72" fmla="*/ 100 w 177"/>
                <a:gd name="T73" fmla="*/ 21 h 202"/>
                <a:gd name="T74" fmla="*/ 120 w 177"/>
                <a:gd name="T75" fmla="*/ 43 h 202"/>
                <a:gd name="T76" fmla="*/ 122 w 177"/>
                <a:gd name="T77" fmla="*/ 42 h 202"/>
                <a:gd name="T78" fmla="*/ 118 w 177"/>
                <a:gd name="T79" fmla="*/ 32 h 202"/>
                <a:gd name="T80" fmla="*/ 99 w 177"/>
                <a:gd name="T81" fmla="*/ 30 h 202"/>
                <a:gd name="T82" fmla="*/ 95 w 177"/>
                <a:gd name="T83" fmla="*/ 37 h 202"/>
                <a:gd name="T84" fmla="*/ 99 w 177"/>
                <a:gd name="T85" fmla="*/ 42 h 202"/>
                <a:gd name="T86" fmla="*/ 120 w 177"/>
                <a:gd name="T87" fmla="*/ 43 h 202"/>
                <a:gd name="T88" fmla="*/ 136 w 177"/>
                <a:gd name="T89" fmla="*/ 135 h 202"/>
                <a:gd name="T90" fmla="*/ 142 w 177"/>
                <a:gd name="T91" fmla="*/ 143 h 202"/>
                <a:gd name="T92" fmla="*/ 148 w 177"/>
                <a:gd name="T93" fmla="*/ 136 h 202"/>
                <a:gd name="T94" fmla="*/ 143 w 177"/>
                <a:gd name="T95" fmla="*/ 127 h 202"/>
                <a:gd name="T96" fmla="*/ 136 w 177"/>
                <a:gd name="T97" fmla="*/ 135 h 202"/>
                <a:gd name="T98" fmla="*/ 22 w 177"/>
                <a:gd name="T99" fmla="*/ 75 h 202"/>
                <a:gd name="T100" fmla="*/ 16 w 177"/>
                <a:gd name="T101" fmla="*/ 83 h 202"/>
                <a:gd name="T102" fmla="*/ 19 w 177"/>
                <a:gd name="T103" fmla="*/ 87 h 202"/>
                <a:gd name="T104" fmla="*/ 26 w 177"/>
                <a:gd name="T105" fmla="*/ 81 h 202"/>
                <a:gd name="T106" fmla="*/ 22 w 177"/>
                <a:gd name="T107" fmla="*/ 75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77" h="202">
                  <a:moveTo>
                    <a:pt x="79" y="57"/>
                  </a:moveTo>
                  <a:cubicBezTo>
                    <a:pt x="79" y="43"/>
                    <a:pt x="78" y="28"/>
                    <a:pt x="79" y="12"/>
                  </a:cubicBezTo>
                  <a:cubicBezTo>
                    <a:pt x="80" y="3"/>
                    <a:pt x="83" y="1"/>
                    <a:pt x="92" y="0"/>
                  </a:cubicBezTo>
                  <a:cubicBezTo>
                    <a:pt x="100" y="0"/>
                    <a:pt x="107" y="1"/>
                    <a:pt x="114" y="1"/>
                  </a:cubicBezTo>
                  <a:cubicBezTo>
                    <a:pt x="120" y="2"/>
                    <a:pt x="124" y="6"/>
                    <a:pt x="125" y="12"/>
                  </a:cubicBezTo>
                  <a:cubicBezTo>
                    <a:pt x="130" y="29"/>
                    <a:pt x="136" y="45"/>
                    <a:pt x="135" y="64"/>
                  </a:cubicBezTo>
                  <a:cubicBezTo>
                    <a:pt x="146" y="56"/>
                    <a:pt x="155" y="61"/>
                    <a:pt x="165" y="65"/>
                  </a:cubicBezTo>
                  <a:cubicBezTo>
                    <a:pt x="166" y="65"/>
                    <a:pt x="167" y="67"/>
                    <a:pt x="167" y="69"/>
                  </a:cubicBezTo>
                  <a:cubicBezTo>
                    <a:pt x="171" y="75"/>
                    <a:pt x="173" y="82"/>
                    <a:pt x="177" y="89"/>
                  </a:cubicBezTo>
                  <a:cubicBezTo>
                    <a:pt x="177" y="93"/>
                    <a:pt x="177" y="97"/>
                    <a:pt x="177" y="102"/>
                  </a:cubicBezTo>
                  <a:cubicBezTo>
                    <a:pt x="177" y="116"/>
                    <a:pt x="177" y="129"/>
                    <a:pt x="176" y="143"/>
                  </a:cubicBezTo>
                  <a:cubicBezTo>
                    <a:pt x="176" y="150"/>
                    <a:pt x="175" y="157"/>
                    <a:pt x="172" y="163"/>
                  </a:cubicBezTo>
                  <a:cubicBezTo>
                    <a:pt x="169" y="172"/>
                    <a:pt x="162" y="177"/>
                    <a:pt x="153" y="177"/>
                  </a:cubicBezTo>
                  <a:cubicBezTo>
                    <a:pt x="140" y="177"/>
                    <a:pt x="128" y="177"/>
                    <a:pt x="116" y="177"/>
                  </a:cubicBezTo>
                  <a:cubicBezTo>
                    <a:pt x="113" y="177"/>
                    <a:pt x="109" y="179"/>
                    <a:pt x="106" y="181"/>
                  </a:cubicBezTo>
                  <a:cubicBezTo>
                    <a:pt x="87" y="202"/>
                    <a:pt x="56" y="202"/>
                    <a:pt x="37" y="181"/>
                  </a:cubicBezTo>
                  <a:cubicBezTo>
                    <a:pt x="34" y="177"/>
                    <a:pt x="31" y="176"/>
                    <a:pt x="27" y="177"/>
                  </a:cubicBezTo>
                  <a:cubicBezTo>
                    <a:pt x="24" y="178"/>
                    <a:pt x="20" y="177"/>
                    <a:pt x="16" y="177"/>
                  </a:cubicBezTo>
                  <a:cubicBezTo>
                    <a:pt x="4" y="176"/>
                    <a:pt x="0" y="172"/>
                    <a:pt x="0" y="159"/>
                  </a:cubicBezTo>
                  <a:cubicBezTo>
                    <a:pt x="0" y="137"/>
                    <a:pt x="0" y="115"/>
                    <a:pt x="1" y="93"/>
                  </a:cubicBezTo>
                  <a:cubicBezTo>
                    <a:pt x="2" y="79"/>
                    <a:pt x="14" y="69"/>
                    <a:pt x="32" y="67"/>
                  </a:cubicBezTo>
                  <a:cubicBezTo>
                    <a:pt x="33" y="67"/>
                    <a:pt x="34" y="67"/>
                    <a:pt x="35" y="67"/>
                  </a:cubicBezTo>
                  <a:cubicBezTo>
                    <a:pt x="50" y="67"/>
                    <a:pt x="66" y="71"/>
                    <a:pt x="79" y="57"/>
                  </a:cubicBezTo>
                  <a:close/>
                  <a:moveTo>
                    <a:pt x="103" y="157"/>
                  </a:moveTo>
                  <a:cubicBezTo>
                    <a:pt x="103" y="136"/>
                    <a:pt x="85" y="118"/>
                    <a:pt x="64" y="118"/>
                  </a:cubicBezTo>
                  <a:cubicBezTo>
                    <a:pt x="46" y="118"/>
                    <a:pt x="32" y="132"/>
                    <a:pt x="32" y="150"/>
                  </a:cubicBezTo>
                  <a:cubicBezTo>
                    <a:pt x="32" y="172"/>
                    <a:pt x="50" y="190"/>
                    <a:pt x="71" y="190"/>
                  </a:cubicBezTo>
                  <a:cubicBezTo>
                    <a:pt x="89" y="190"/>
                    <a:pt x="103" y="176"/>
                    <a:pt x="103" y="157"/>
                  </a:cubicBezTo>
                  <a:close/>
                  <a:moveTo>
                    <a:pt x="100" y="21"/>
                  </a:moveTo>
                  <a:cubicBezTo>
                    <a:pt x="100" y="21"/>
                    <a:pt x="100" y="21"/>
                    <a:pt x="100" y="22"/>
                  </a:cubicBezTo>
                  <a:cubicBezTo>
                    <a:pt x="103" y="22"/>
                    <a:pt x="106" y="22"/>
                    <a:pt x="109" y="22"/>
                  </a:cubicBezTo>
                  <a:cubicBezTo>
                    <a:pt x="115" y="22"/>
                    <a:pt x="118" y="20"/>
                    <a:pt x="118" y="14"/>
                  </a:cubicBezTo>
                  <a:cubicBezTo>
                    <a:pt x="118" y="8"/>
                    <a:pt x="116" y="5"/>
                    <a:pt x="110" y="5"/>
                  </a:cubicBezTo>
                  <a:cubicBezTo>
                    <a:pt x="103" y="5"/>
                    <a:pt x="96" y="5"/>
                    <a:pt x="89" y="4"/>
                  </a:cubicBezTo>
                  <a:cubicBezTo>
                    <a:pt x="84" y="4"/>
                    <a:pt x="83" y="8"/>
                    <a:pt x="83" y="12"/>
                  </a:cubicBezTo>
                  <a:cubicBezTo>
                    <a:pt x="82" y="17"/>
                    <a:pt x="83" y="20"/>
                    <a:pt x="89" y="21"/>
                  </a:cubicBezTo>
                  <a:cubicBezTo>
                    <a:pt x="92" y="21"/>
                    <a:pt x="96" y="21"/>
                    <a:pt x="100" y="21"/>
                  </a:cubicBezTo>
                  <a:close/>
                  <a:moveTo>
                    <a:pt x="120" y="43"/>
                  </a:moveTo>
                  <a:cubicBezTo>
                    <a:pt x="121" y="43"/>
                    <a:pt x="121" y="42"/>
                    <a:pt x="122" y="42"/>
                  </a:cubicBezTo>
                  <a:cubicBezTo>
                    <a:pt x="121" y="38"/>
                    <a:pt x="120" y="33"/>
                    <a:pt x="118" y="32"/>
                  </a:cubicBezTo>
                  <a:cubicBezTo>
                    <a:pt x="112" y="30"/>
                    <a:pt x="105" y="30"/>
                    <a:pt x="99" y="30"/>
                  </a:cubicBezTo>
                  <a:cubicBezTo>
                    <a:pt x="97" y="31"/>
                    <a:pt x="95" y="35"/>
                    <a:pt x="95" y="37"/>
                  </a:cubicBezTo>
                  <a:cubicBezTo>
                    <a:pt x="94" y="39"/>
                    <a:pt x="97" y="42"/>
                    <a:pt x="99" y="42"/>
                  </a:cubicBezTo>
                  <a:cubicBezTo>
                    <a:pt x="106" y="43"/>
                    <a:pt x="113" y="43"/>
                    <a:pt x="120" y="43"/>
                  </a:cubicBezTo>
                  <a:close/>
                  <a:moveTo>
                    <a:pt x="136" y="135"/>
                  </a:moveTo>
                  <a:cubicBezTo>
                    <a:pt x="139" y="138"/>
                    <a:pt x="140" y="141"/>
                    <a:pt x="142" y="143"/>
                  </a:cubicBezTo>
                  <a:cubicBezTo>
                    <a:pt x="144" y="141"/>
                    <a:pt x="147" y="139"/>
                    <a:pt x="148" y="136"/>
                  </a:cubicBezTo>
                  <a:cubicBezTo>
                    <a:pt x="149" y="132"/>
                    <a:pt x="148" y="127"/>
                    <a:pt x="143" y="127"/>
                  </a:cubicBezTo>
                  <a:cubicBezTo>
                    <a:pt x="141" y="127"/>
                    <a:pt x="139" y="131"/>
                    <a:pt x="136" y="135"/>
                  </a:cubicBezTo>
                  <a:close/>
                  <a:moveTo>
                    <a:pt x="22" y="75"/>
                  </a:moveTo>
                  <a:cubicBezTo>
                    <a:pt x="19" y="79"/>
                    <a:pt x="17" y="81"/>
                    <a:pt x="16" y="83"/>
                  </a:cubicBezTo>
                  <a:cubicBezTo>
                    <a:pt x="16" y="84"/>
                    <a:pt x="19" y="87"/>
                    <a:pt x="19" y="87"/>
                  </a:cubicBezTo>
                  <a:cubicBezTo>
                    <a:pt x="22" y="85"/>
                    <a:pt x="24" y="83"/>
                    <a:pt x="26" y="81"/>
                  </a:cubicBezTo>
                  <a:cubicBezTo>
                    <a:pt x="26" y="80"/>
                    <a:pt x="24" y="78"/>
                    <a:pt x="22" y="7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20903E72-1DE0-594D-F802-BE68F8EFBD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000" y="3073400"/>
              <a:ext cx="576263" cy="574675"/>
            </a:xfrm>
            <a:custGeom>
              <a:avLst/>
              <a:gdLst>
                <a:gd name="T0" fmla="*/ 29 w 55"/>
                <a:gd name="T1" fmla="*/ 55 h 55"/>
                <a:gd name="T2" fmla="*/ 1 w 55"/>
                <a:gd name="T3" fmla="*/ 26 h 55"/>
                <a:gd name="T4" fmla="*/ 25 w 55"/>
                <a:gd name="T5" fmla="*/ 0 h 55"/>
                <a:gd name="T6" fmla="*/ 55 w 55"/>
                <a:gd name="T7" fmla="*/ 29 h 55"/>
                <a:gd name="T8" fmla="*/ 29 w 55"/>
                <a:gd name="T9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55">
                  <a:moveTo>
                    <a:pt x="29" y="55"/>
                  </a:moveTo>
                  <a:cubicBezTo>
                    <a:pt x="13" y="55"/>
                    <a:pt x="1" y="42"/>
                    <a:pt x="1" y="26"/>
                  </a:cubicBezTo>
                  <a:cubicBezTo>
                    <a:pt x="0" y="11"/>
                    <a:pt x="11" y="0"/>
                    <a:pt x="25" y="0"/>
                  </a:cubicBezTo>
                  <a:cubicBezTo>
                    <a:pt x="42" y="0"/>
                    <a:pt x="55" y="13"/>
                    <a:pt x="55" y="29"/>
                  </a:cubicBezTo>
                  <a:cubicBezTo>
                    <a:pt x="55" y="44"/>
                    <a:pt x="44" y="54"/>
                    <a:pt x="29" y="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38"/>
          <p:cNvSpPr txBox="1">
            <a:spLocks noGrp="1"/>
          </p:cNvSpPr>
          <p:nvPr>
            <p:ph type="subTitle" idx="1"/>
          </p:nvPr>
        </p:nvSpPr>
        <p:spPr>
          <a:xfrm flipH="1">
            <a:off x="4082025" y="2935525"/>
            <a:ext cx="4251900" cy="151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closest planet to the Sun and the smallest one in the Solar System—it’s only a bit larger than the Moon. The planet’s name has nothing to do with the liquid metal </a:t>
            </a:r>
            <a:endParaRPr/>
          </a:p>
        </p:txBody>
      </p:sp>
      <p:sp>
        <p:nvSpPr>
          <p:cNvPr id="429" name="Google Shape;429;p38"/>
          <p:cNvSpPr txBox="1">
            <a:spLocks noGrp="1"/>
          </p:cNvSpPr>
          <p:nvPr>
            <p:ph type="title"/>
          </p:nvPr>
        </p:nvSpPr>
        <p:spPr>
          <a:xfrm>
            <a:off x="4081725" y="2258981"/>
            <a:ext cx="4251900" cy="62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PROJECT 1</a:t>
            </a:r>
            <a:endParaRPr dirty="0"/>
          </a:p>
        </p:txBody>
      </p:sp>
      <p:pic>
        <p:nvPicPr>
          <p:cNvPr id="2050" name="Picture 2" descr="cámara dslr nikon negra sobre superficie negra">
            <a:extLst>
              <a:ext uri="{FF2B5EF4-FFF2-40B4-BE49-F238E27FC236}">
                <a16:creationId xmlns:a16="http://schemas.microsoft.com/office/drawing/2014/main" id="{B191B4C2-4A4A-4767-9DF5-0F6920ADF0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31" b="18028"/>
          <a:stretch/>
        </p:blipFill>
        <p:spPr bwMode="auto">
          <a:xfrm>
            <a:off x="686195" y="474502"/>
            <a:ext cx="3885805" cy="2097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ámara dslr nikon negra sobre mesa blanca">
            <a:extLst>
              <a:ext uri="{FF2B5EF4-FFF2-40B4-BE49-F238E27FC236}">
                <a16:creationId xmlns:a16="http://schemas.microsoft.com/office/drawing/2014/main" id="{B9F1314E-D51A-4348-8F77-895CF92D1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95" y="2746127"/>
            <a:ext cx="2839076" cy="1893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ámara dslr negra en la mano de las personas">
            <a:extLst>
              <a:ext uri="{FF2B5EF4-FFF2-40B4-BE49-F238E27FC236}">
                <a16:creationId xmlns:a16="http://schemas.microsoft.com/office/drawing/2014/main" id="{104D7AAE-C624-46F4-AE33-D72F562C5C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6" b="11967"/>
          <a:stretch/>
        </p:blipFill>
        <p:spPr bwMode="auto">
          <a:xfrm>
            <a:off x="4830992" y="474502"/>
            <a:ext cx="3243641" cy="171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436;p39">
            <a:extLst>
              <a:ext uri="{FF2B5EF4-FFF2-40B4-BE49-F238E27FC236}">
                <a16:creationId xmlns:a16="http://schemas.microsoft.com/office/drawing/2014/main" id="{2BC96523-666A-479F-B956-F15BEBEFAAB8}"/>
              </a:ext>
            </a:extLst>
          </p:cNvPr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  <a:noFill/>
        </p:grpSpPr>
        <p:sp>
          <p:nvSpPr>
            <p:cNvPr id="36" name="Google Shape;437;p39">
              <a:extLst>
                <a:ext uri="{FF2B5EF4-FFF2-40B4-BE49-F238E27FC236}">
                  <a16:creationId xmlns:a16="http://schemas.microsoft.com/office/drawing/2014/main" id="{FEE8C2CA-7237-408F-95B7-E6236D338C41}"/>
                </a:ext>
              </a:extLst>
            </p:cNvPr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7" name="Google Shape;438;p39">
              <a:extLst>
                <a:ext uri="{FF2B5EF4-FFF2-40B4-BE49-F238E27FC236}">
                  <a16:creationId xmlns:a16="http://schemas.microsoft.com/office/drawing/2014/main" id="{1B532EDB-180F-46FB-BD34-635B66DB8871}"/>
                </a:ext>
              </a:extLst>
            </p:cNvPr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8" name="Google Shape;439;p39">
              <a:extLst>
                <a:ext uri="{FF2B5EF4-FFF2-40B4-BE49-F238E27FC236}">
                  <a16:creationId xmlns:a16="http://schemas.microsoft.com/office/drawing/2014/main" id="{4A5D8557-C3E9-4897-A458-A83F036CB510}"/>
                </a:ext>
              </a:extLst>
            </p:cNvPr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9" name="Google Shape;440;p39">
              <a:extLst>
                <a:ext uri="{FF2B5EF4-FFF2-40B4-BE49-F238E27FC236}">
                  <a16:creationId xmlns:a16="http://schemas.microsoft.com/office/drawing/2014/main" id="{C550A1F4-DD13-4D48-A45A-8548BF6B6D14}"/>
                </a:ext>
              </a:extLst>
            </p:cNvPr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589" name="Google Shape;589;p58"/>
          <p:cNvSpPr txBox="1">
            <a:spLocks noGrp="1"/>
          </p:cNvSpPr>
          <p:nvPr>
            <p:ph type="title"/>
          </p:nvPr>
        </p:nvSpPr>
        <p:spPr>
          <a:xfrm>
            <a:off x="1817157" y="203037"/>
            <a:ext cx="5850815" cy="9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rgbClr val="000000"/>
                </a:solidFill>
              </a:rPr>
              <a:t>BREAK-EVEN ANALYSIS</a:t>
            </a:r>
            <a:endParaRPr dirty="0">
              <a:solidFill>
                <a:srgbClr val="000000"/>
              </a:solidFill>
            </a:endParaRPr>
          </a:p>
        </p:txBody>
      </p:sp>
      <p:cxnSp>
        <p:nvCxnSpPr>
          <p:cNvPr id="590" name="Google Shape;590;p58"/>
          <p:cNvCxnSpPr>
            <a:cxnSpLocks/>
          </p:cNvCxnSpPr>
          <p:nvPr/>
        </p:nvCxnSpPr>
        <p:spPr>
          <a:xfrm>
            <a:off x="833026" y="2690491"/>
            <a:ext cx="4535928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1" name="Google Shape;591;p58"/>
          <p:cNvSpPr txBox="1"/>
          <p:nvPr/>
        </p:nvSpPr>
        <p:spPr>
          <a:xfrm>
            <a:off x="880401" y="3426941"/>
            <a:ext cx="1538100" cy="7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latin typeface="Montserrat"/>
                <a:ea typeface="Montserrat"/>
                <a:cs typeface="Montserrat"/>
                <a:sym typeface="Montserrat"/>
              </a:rPr>
              <a:t>It’s the ringed one and a is gas giant</a:t>
            </a:r>
            <a:endParaRPr dirty="0"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2" name="Google Shape;592;p58"/>
          <p:cNvSpPr txBox="1"/>
          <p:nvPr/>
        </p:nvSpPr>
        <p:spPr>
          <a:xfrm>
            <a:off x="880401" y="2919531"/>
            <a:ext cx="15381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bg1">
                    <a:lumMod val="75000"/>
                  </a:schemeClr>
                </a:solidFill>
                <a:latin typeface="Rubik"/>
                <a:ea typeface="Rubik"/>
                <a:cs typeface="Rubik"/>
                <a:sym typeface="Rubik"/>
              </a:rPr>
              <a:t>PROFIT</a:t>
            </a:r>
            <a:endParaRPr sz="1600" b="1" dirty="0">
              <a:solidFill>
                <a:schemeClr val="bg1">
                  <a:lumMod val="75000"/>
                </a:schemeClr>
              </a:solidFill>
              <a:latin typeface="Rubik"/>
              <a:ea typeface="Rubik"/>
              <a:cs typeface="Rubik"/>
              <a:sym typeface="Rubik"/>
            </a:endParaRPr>
          </a:p>
        </p:txBody>
      </p:sp>
      <p:sp>
        <p:nvSpPr>
          <p:cNvPr id="593" name="Google Shape;593;p58"/>
          <p:cNvSpPr txBox="1"/>
          <p:nvPr/>
        </p:nvSpPr>
        <p:spPr>
          <a:xfrm>
            <a:off x="2931351" y="3426941"/>
            <a:ext cx="1538100" cy="75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Montserrat"/>
                <a:ea typeface="Montserrat"/>
                <a:cs typeface="Montserrat"/>
                <a:sym typeface="Montserrat"/>
              </a:rPr>
              <a:t>It’s the farthest planet from the Sun</a:t>
            </a:r>
            <a:endParaRPr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94" name="Google Shape;594;p58"/>
          <p:cNvSpPr txBox="1"/>
          <p:nvPr/>
        </p:nvSpPr>
        <p:spPr>
          <a:xfrm>
            <a:off x="2931351" y="2919531"/>
            <a:ext cx="15381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bg1">
                    <a:lumMod val="75000"/>
                  </a:schemeClr>
                </a:solidFill>
                <a:latin typeface="Rubik"/>
                <a:ea typeface="Rubik"/>
                <a:cs typeface="Rubik"/>
                <a:sym typeface="Rubik"/>
              </a:rPr>
              <a:t>HIGH PROFIT</a:t>
            </a:r>
            <a:endParaRPr sz="1600" b="1">
              <a:solidFill>
                <a:schemeClr val="bg1">
                  <a:lumMod val="75000"/>
                </a:schemeClr>
              </a:solidFill>
              <a:latin typeface="Rubik"/>
              <a:ea typeface="Rubik"/>
              <a:cs typeface="Rubik"/>
              <a:sym typeface="Rubik"/>
            </a:endParaRPr>
          </a:p>
        </p:txBody>
      </p:sp>
      <p:grpSp>
        <p:nvGrpSpPr>
          <p:cNvPr id="595" name="Google Shape;595;p58"/>
          <p:cNvGrpSpPr/>
          <p:nvPr/>
        </p:nvGrpSpPr>
        <p:grpSpPr>
          <a:xfrm>
            <a:off x="1405089" y="2446141"/>
            <a:ext cx="488700" cy="488700"/>
            <a:chOff x="2283863" y="2327388"/>
            <a:chExt cx="488700" cy="488700"/>
          </a:xfrm>
        </p:grpSpPr>
        <p:sp>
          <p:nvSpPr>
            <p:cNvPr id="596" name="Google Shape;596;p58"/>
            <p:cNvSpPr/>
            <p:nvPr/>
          </p:nvSpPr>
          <p:spPr>
            <a:xfrm>
              <a:off x="2283863" y="23273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grpSp>
          <p:nvGrpSpPr>
            <p:cNvPr id="597" name="Google Shape;597;p58"/>
            <p:cNvGrpSpPr/>
            <p:nvPr/>
          </p:nvGrpSpPr>
          <p:grpSpPr>
            <a:xfrm>
              <a:off x="2344149" y="2388900"/>
              <a:ext cx="368157" cy="365699"/>
              <a:chOff x="-59470253" y="3308931"/>
              <a:chExt cx="318237" cy="316070"/>
            </a:xfrm>
          </p:grpSpPr>
          <p:sp>
            <p:nvSpPr>
              <p:cNvPr id="598" name="Google Shape;598;p58"/>
              <p:cNvSpPr/>
              <p:nvPr/>
            </p:nvSpPr>
            <p:spPr>
              <a:xfrm>
                <a:off x="-59404056" y="3522579"/>
                <a:ext cx="212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51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51" y="820"/>
                    </a:lnTo>
                    <a:lnTo>
                      <a:pt x="851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599" name="Google Shape;599;p58"/>
              <p:cNvSpPr/>
              <p:nvPr/>
            </p:nvSpPr>
            <p:spPr>
              <a:xfrm>
                <a:off x="-59362305" y="3522579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19" y="820"/>
                    </a:lnTo>
                    <a:lnTo>
                      <a:pt x="81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0" name="Google Shape;600;p58"/>
              <p:cNvSpPr/>
              <p:nvPr/>
            </p:nvSpPr>
            <p:spPr>
              <a:xfrm>
                <a:off x="-59321355" y="3522579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20" y="820"/>
                    </a:lnTo>
                    <a:lnTo>
                      <a:pt x="82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1" name="Google Shape;601;p58"/>
              <p:cNvSpPr/>
              <p:nvPr/>
            </p:nvSpPr>
            <p:spPr>
              <a:xfrm>
                <a:off x="-59279605" y="3522579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19" y="820"/>
                    </a:lnTo>
                    <a:lnTo>
                      <a:pt x="819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2" name="Google Shape;602;p58"/>
              <p:cNvSpPr/>
              <p:nvPr/>
            </p:nvSpPr>
            <p:spPr>
              <a:xfrm>
                <a:off x="-59470253" y="3418779"/>
                <a:ext cx="317426" cy="206222"/>
              </a:xfrm>
              <a:custGeom>
                <a:avLst/>
                <a:gdLst/>
                <a:ahLst/>
                <a:cxnLst/>
                <a:rect l="l" t="t" r="r" b="b"/>
                <a:pathLst>
                  <a:path w="12697" h="8249" extrusionOk="0">
                    <a:moveTo>
                      <a:pt x="10523" y="3334"/>
                    </a:moveTo>
                    <a:cubicBezTo>
                      <a:pt x="10775" y="3334"/>
                      <a:pt x="10932" y="3523"/>
                      <a:pt x="10932" y="3775"/>
                    </a:cubicBezTo>
                    <a:lnTo>
                      <a:pt x="10932" y="5413"/>
                    </a:lnTo>
                    <a:cubicBezTo>
                      <a:pt x="10932" y="5665"/>
                      <a:pt x="10712" y="5854"/>
                      <a:pt x="10523" y="5854"/>
                    </a:cubicBezTo>
                    <a:lnTo>
                      <a:pt x="2268" y="5854"/>
                    </a:lnTo>
                    <a:cubicBezTo>
                      <a:pt x="2016" y="5854"/>
                      <a:pt x="1827" y="5665"/>
                      <a:pt x="1827" y="5413"/>
                    </a:cubicBezTo>
                    <a:lnTo>
                      <a:pt x="1827" y="3775"/>
                    </a:lnTo>
                    <a:cubicBezTo>
                      <a:pt x="1827" y="3523"/>
                      <a:pt x="2016" y="3334"/>
                      <a:pt x="2268" y="3334"/>
                    </a:cubicBezTo>
                    <a:close/>
                    <a:moveTo>
                      <a:pt x="2893" y="1"/>
                    </a:moveTo>
                    <a:cubicBezTo>
                      <a:pt x="2822" y="1"/>
                      <a:pt x="2748" y="18"/>
                      <a:pt x="2678" y="57"/>
                    </a:cubicBezTo>
                    <a:lnTo>
                      <a:pt x="221" y="1727"/>
                    </a:lnTo>
                    <a:cubicBezTo>
                      <a:pt x="95" y="1790"/>
                      <a:pt x="0" y="1916"/>
                      <a:pt x="0" y="2073"/>
                    </a:cubicBezTo>
                    <a:lnTo>
                      <a:pt x="0" y="7870"/>
                    </a:lnTo>
                    <a:cubicBezTo>
                      <a:pt x="0" y="8091"/>
                      <a:pt x="221" y="8248"/>
                      <a:pt x="410" y="8248"/>
                    </a:cubicBezTo>
                    <a:lnTo>
                      <a:pt x="12255" y="8248"/>
                    </a:lnTo>
                    <a:cubicBezTo>
                      <a:pt x="12507" y="8248"/>
                      <a:pt x="12665" y="8059"/>
                      <a:pt x="12665" y="7870"/>
                    </a:cubicBezTo>
                    <a:lnTo>
                      <a:pt x="12665" y="2073"/>
                    </a:lnTo>
                    <a:cubicBezTo>
                      <a:pt x="12697" y="1884"/>
                      <a:pt x="12507" y="1664"/>
                      <a:pt x="12287" y="1664"/>
                    </a:cubicBezTo>
                    <a:lnTo>
                      <a:pt x="5797" y="1664"/>
                    </a:lnTo>
                    <a:lnTo>
                      <a:pt x="5797" y="404"/>
                    </a:lnTo>
                    <a:cubicBezTo>
                      <a:pt x="5797" y="166"/>
                      <a:pt x="5600" y="1"/>
                      <a:pt x="5382" y="1"/>
                    </a:cubicBezTo>
                    <a:cubicBezTo>
                      <a:pt x="5311" y="1"/>
                      <a:pt x="5237" y="18"/>
                      <a:pt x="5167" y="57"/>
                    </a:cubicBezTo>
                    <a:lnTo>
                      <a:pt x="3308" y="1286"/>
                    </a:lnTo>
                    <a:lnTo>
                      <a:pt x="3308" y="404"/>
                    </a:lnTo>
                    <a:cubicBezTo>
                      <a:pt x="3308" y="166"/>
                      <a:pt x="3111" y="1"/>
                      <a:pt x="289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3" name="Google Shape;603;p58"/>
              <p:cNvSpPr/>
              <p:nvPr/>
            </p:nvSpPr>
            <p:spPr>
              <a:xfrm>
                <a:off x="-59238703" y="3522572"/>
                <a:ext cx="205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820" h="820" extrusionOk="0">
                    <a:moveTo>
                      <a:pt x="0" y="1"/>
                    </a:moveTo>
                    <a:lnTo>
                      <a:pt x="0" y="820"/>
                    </a:lnTo>
                    <a:lnTo>
                      <a:pt x="820" y="820"/>
                    </a:lnTo>
                    <a:lnTo>
                      <a:pt x="820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4" name="Google Shape;604;p58"/>
              <p:cNvSpPr/>
              <p:nvPr/>
            </p:nvSpPr>
            <p:spPr>
              <a:xfrm>
                <a:off x="-59293053" y="3308931"/>
                <a:ext cx="106350" cy="41400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1656" extrusionOk="0">
                    <a:moveTo>
                      <a:pt x="1305" y="1"/>
                    </a:moveTo>
                    <a:cubicBezTo>
                      <a:pt x="904" y="1"/>
                      <a:pt x="497" y="175"/>
                      <a:pt x="158" y="545"/>
                    </a:cubicBezTo>
                    <a:cubicBezTo>
                      <a:pt x="1" y="702"/>
                      <a:pt x="64" y="986"/>
                      <a:pt x="221" y="1143"/>
                    </a:cubicBezTo>
                    <a:cubicBezTo>
                      <a:pt x="311" y="1218"/>
                      <a:pt x="409" y="1258"/>
                      <a:pt x="503" y="1258"/>
                    </a:cubicBezTo>
                    <a:cubicBezTo>
                      <a:pt x="606" y="1258"/>
                      <a:pt x="706" y="1210"/>
                      <a:pt x="788" y="1112"/>
                    </a:cubicBezTo>
                    <a:cubicBezTo>
                      <a:pt x="946" y="938"/>
                      <a:pt x="1127" y="852"/>
                      <a:pt x="1308" y="852"/>
                    </a:cubicBezTo>
                    <a:cubicBezTo>
                      <a:pt x="1489" y="852"/>
                      <a:pt x="1670" y="938"/>
                      <a:pt x="1828" y="1112"/>
                    </a:cubicBezTo>
                    <a:cubicBezTo>
                      <a:pt x="2150" y="1466"/>
                      <a:pt x="2562" y="1655"/>
                      <a:pt x="2977" y="1655"/>
                    </a:cubicBezTo>
                    <a:cubicBezTo>
                      <a:pt x="3374" y="1655"/>
                      <a:pt x="3773" y="1482"/>
                      <a:pt x="4096" y="1112"/>
                    </a:cubicBezTo>
                    <a:cubicBezTo>
                      <a:pt x="4254" y="954"/>
                      <a:pt x="4222" y="671"/>
                      <a:pt x="4065" y="513"/>
                    </a:cubicBezTo>
                    <a:cubicBezTo>
                      <a:pt x="3990" y="438"/>
                      <a:pt x="3886" y="399"/>
                      <a:pt x="3781" y="399"/>
                    </a:cubicBezTo>
                    <a:cubicBezTo>
                      <a:pt x="3665" y="399"/>
                      <a:pt x="3549" y="446"/>
                      <a:pt x="3466" y="545"/>
                    </a:cubicBezTo>
                    <a:cubicBezTo>
                      <a:pt x="3309" y="734"/>
                      <a:pt x="3135" y="828"/>
                      <a:pt x="2962" y="828"/>
                    </a:cubicBezTo>
                    <a:cubicBezTo>
                      <a:pt x="2789" y="828"/>
                      <a:pt x="2616" y="734"/>
                      <a:pt x="2458" y="545"/>
                    </a:cubicBezTo>
                    <a:cubicBezTo>
                      <a:pt x="2136" y="191"/>
                      <a:pt x="1724" y="1"/>
                      <a:pt x="1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5" name="Google Shape;605;p58"/>
              <p:cNvSpPr/>
              <p:nvPr/>
            </p:nvSpPr>
            <p:spPr>
              <a:xfrm>
                <a:off x="-59214241" y="3371375"/>
                <a:ext cx="62225" cy="68549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2742" extrusionOk="0">
                    <a:moveTo>
                      <a:pt x="410" y="1"/>
                    </a:moveTo>
                    <a:cubicBezTo>
                      <a:pt x="158" y="1"/>
                      <a:pt x="0" y="190"/>
                      <a:pt x="0" y="379"/>
                    </a:cubicBezTo>
                    <a:lnTo>
                      <a:pt x="0" y="2742"/>
                    </a:lnTo>
                    <a:lnTo>
                      <a:pt x="2489" y="2742"/>
                    </a:lnTo>
                    <a:lnTo>
                      <a:pt x="2489" y="379"/>
                    </a:lnTo>
                    <a:cubicBezTo>
                      <a:pt x="2458" y="190"/>
                      <a:pt x="2268" y="1"/>
                      <a:pt x="204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  <p:sp>
            <p:nvSpPr>
              <p:cNvPr id="606" name="Google Shape;606;p58"/>
              <p:cNvSpPr/>
              <p:nvPr/>
            </p:nvSpPr>
            <p:spPr>
              <a:xfrm>
                <a:off x="-59297600" y="3392600"/>
                <a:ext cx="62250" cy="481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926" extrusionOk="0">
                    <a:moveTo>
                      <a:pt x="387" y="0"/>
                    </a:moveTo>
                    <a:cubicBezTo>
                      <a:pt x="163" y="0"/>
                      <a:pt x="1" y="177"/>
                      <a:pt x="1" y="382"/>
                    </a:cubicBezTo>
                    <a:lnTo>
                      <a:pt x="1" y="1925"/>
                    </a:lnTo>
                    <a:lnTo>
                      <a:pt x="2489" y="1925"/>
                    </a:lnTo>
                    <a:lnTo>
                      <a:pt x="2489" y="382"/>
                    </a:lnTo>
                    <a:cubicBezTo>
                      <a:pt x="2489" y="161"/>
                      <a:pt x="2300" y="4"/>
                      <a:pt x="2080" y="4"/>
                    </a:cubicBezTo>
                    <a:lnTo>
                      <a:pt x="442" y="4"/>
                    </a:lnTo>
                    <a:cubicBezTo>
                      <a:pt x="423" y="1"/>
                      <a:pt x="405" y="0"/>
                      <a:pt x="38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607" name="Google Shape;607;p58"/>
          <p:cNvGrpSpPr/>
          <p:nvPr/>
        </p:nvGrpSpPr>
        <p:grpSpPr>
          <a:xfrm>
            <a:off x="3456051" y="2446141"/>
            <a:ext cx="488700" cy="488700"/>
            <a:chOff x="4334825" y="2327388"/>
            <a:chExt cx="488700" cy="488700"/>
          </a:xfrm>
        </p:grpSpPr>
        <p:sp>
          <p:nvSpPr>
            <p:cNvPr id="608" name="Google Shape;608;p58"/>
            <p:cNvSpPr/>
            <p:nvPr/>
          </p:nvSpPr>
          <p:spPr>
            <a:xfrm>
              <a:off x="4334825" y="2327388"/>
              <a:ext cx="488700" cy="488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  <p:sp>
          <p:nvSpPr>
            <p:cNvPr id="609" name="Google Shape;609;p58"/>
            <p:cNvSpPr/>
            <p:nvPr/>
          </p:nvSpPr>
          <p:spPr>
            <a:xfrm>
              <a:off x="4415701" y="2414788"/>
              <a:ext cx="312592" cy="367261"/>
            </a:xfrm>
            <a:custGeom>
              <a:avLst/>
              <a:gdLst/>
              <a:ahLst/>
              <a:cxnLst/>
              <a:rect l="l" t="t" r="r" b="b"/>
              <a:pathLst>
                <a:path w="10807" h="12697" extrusionOk="0">
                  <a:moveTo>
                    <a:pt x="6617" y="9924"/>
                  </a:moveTo>
                  <a:lnTo>
                    <a:pt x="6617" y="10775"/>
                  </a:lnTo>
                  <a:lnTo>
                    <a:pt x="4159" y="10775"/>
                  </a:lnTo>
                  <a:lnTo>
                    <a:pt x="4159" y="9924"/>
                  </a:lnTo>
                  <a:close/>
                  <a:moveTo>
                    <a:pt x="4159" y="0"/>
                  </a:moveTo>
                  <a:cubicBezTo>
                    <a:pt x="3561" y="0"/>
                    <a:pt x="2994" y="315"/>
                    <a:pt x="2742" y="851"/>
                  </a:cubicBezTo>
                  <a:lnTo>
                    <a:pt x="2490" y="851"/>
                  </a:lnTo>
                  <a:cubicBezTo>
                    <a:pt x="1797" y="851"/>
                    <a:pt x="1166" y="1324"/>
                    <a:pt x="914" y="1954"/>
                  </a:cubicBezTo>
                  <a:cubicBezTo>
                    <a:pt x="1324" y="1985"/>
                    <a:pt x="1702" y="2143"/>
                    <a:pt x="1986" y="2426"/>
                  </a:cubicBezTo>
                  <a:cubicBezTo>
                    <a:pt x="2143" y="2584"/>
                    <a:pt x="2143" y="2836"/>
                    <a:pt x="1986" y="2993"/>
                  </a:cubicBezTo>
                  <a:cubicBezTo>
                    <a:pt x="1907" y="3072"/>
                    <a:pt x="1797" y="3111"/>
                    <a:pt x="1686" y="3111"/>
                  </a:cubicBezTo>
                  <a:cubicBezTo>
                    <a:pt x="1576" y="3111"/>
                    <a:pt x="1466" y="3072"/>
                    <a:pt x="1387" y="2993"/>
                  </a:cubicBezTo>
                  <a:cubicBezTo>
                    <a:pt x="1198" y="2804"/>
                    <a:pt x="946" y="2773"/>
                    <a:pt x="725" y="2773"/>
                  </a:cubicBezTo>
                  <a:cubicBezTo>
                    <a:pt x="284" y="3088"/>
                    <a:pt x="1" y="3560"/>
                    <a:pt x="1" y="4159"/>
                  </a:cubicBezTo>
                  <a:cubicBezTo>
                    <a:pt x="1" y="4411"/>
                    <a:pt x="95" y="4726"/>
                    <a:pt x="253" y="4978"/>
                  </a:cubicBezTo>
                  <a:cubicBezTo>
                    <a:pt x="95" y="5199"/>
                    <a:pt x="1" y="5514"/>
                    <a:pt x="1" y="5797"/>
                  </a:cubicBezTo>
                  <a:cubicBezTo>
                    <a:pt x="1" y="6144"/>
                    <a:pt x="127" y="6459"/>
                    <a:pt x="316" y="6742"/>
                  </a:cubicBezTo>
                  <a:cubicBezTo>
                    <a:pt x="599" y="6522"/>
                    <a:pt x="1009" y="6364"/>
                    <a:pt x="1387" y="6364"/>
                  </a:cubicBezTo>
                  <a:cubicBezTo>
                    <a:pt x="1639" y="6364"/>
                    <a:pt x="1797" y="6553"/>
                    <a:pt x="1797" y="6742"/>
                  </a:cubicBezTo>
                  <a:cubicBezTo>
                    <a:pt x="1797" y="6994"/>
                    <a:pt x="1576" y="7152"/>
                    <a:pt x="1387" y="7152"/>
                  </a:cubicBezTo>
                  <a:cubicBezTo>
                    <a:pt x="1198" y="7152"/>
                    <a:pt x="1009" y="7215"/>
                    <a:pt x="851" y="7341"/>
                  </a:cubicBezTo>
                  <a:lnTo>
                    <a:pt x="851" y="7404"/>
                  </a:lnTo>
                  <a:cubicBezTo>
                    <a:pt x="851" y="8318"/>
                    <a:pt x="1576" y="9074"/>
                    <a:pt x="2490" y="9074"/>
                  </a:cubicBezTo>
                  <a:lnTo>
                    <a:pt x="2742" y="9074"/>
                  </a:lnTo>
                  <a:cubicBezTo>
                    <a:pt x="2899" y="9357"/>
                    <a:pt x="3088" y="9546"/>
                    <a:pt x="3309" y="9704"/>
                  </a:cubicBezTo>
                  <a:lnTo>
                    <a:pt x="3309" y="10617"/>
                  </a:lnTo>
                  <a:cubicBezTo>
                    <a:pt x="3309" y="11752"/>
                    <a:pt x="4254" y="12697"/>
                    <a:pt x="5420" y="12697"/>
                  </a:cubicBezTo>
                  <a:cubicBezTo>
                    <a:pt x="6554" y="12697"/>
                    <a:pt x="7499" y="11752"/>
                    <a:pt x="7499" y="10617"/>
                  </a:cubicBezTo>
                  <a:lnTo>
                    <a:pt x="7499" y="9704"/>
                  </a:lnTo>
                  <a:cubicBezTo>
                    <a:pt x="7719" y="9546"/>
                    <a:pt x="7971" y="9357"/>
                    <a:pt x="8097" y="9074"/>
                  </a:cubicBezTo>
                  <a:lnTo>
                    <a:pt x="8318" y="9074"/>
                  </a:lnTo>
                  <a:cubicBezTo>
                    <a:pt x="9232" y="9074"/>
                    <a:pt x="9988" y="8318"/>
                    <a:pt x="9988" y="7404"/>
                  </a:cubicBezTo>
                  <a:lnTo>
                    <a:pt x="9988" y="7341"/>
                  </a:lnTo>
                  <a:cubicBezTo>
                    <a:pt x="9830" y="7215"/>
                    <a:pt x="9610" y="7152"/>
                    <a:pt x="9421" y="7152"/>
                  </a:cubicBezTo>
                  <a:cubicBezTo>
                    <a:pt x="9200" y="7152"/>
                    <a:pt x="9043" y="6931"/>
                    <a:pt x="9043" y="6742"/>
                  </a:cubicBezTo>
                  <a:cubicBezTo>
                    <a:pt x="9043" y="6522"/>
                    <a:pt x="9232" y="6364"/>
                    <a:pt x="9421" y="6364"/>
                  </a:cubicBezTo>
                  <a:cubicBezTo>
                    <a:pt x="9830" y="6364"/>
                    <a:pt x="10208" y="6522"/>
                    <a:pt x="10492" y="6742"/>
                  </a:cubicBezTo>
                  <a:cubicBezTo>
                    <a:pt x="10681" y="6459"/>
                    <a:pt x="10807" y="6144"/>
                    <a:pt x="10807" y="5797"/>
                  </a:cubicBezTo>
                  <a:cubicBezTo>
                    <a:pt x="10807" y="5514"/>
                    <a:pt x="10712" y="5199"/>
                    <a:pt x="10555" y="4978"/>
                  </a:cubicBezTo>
                  <a:cubicBezTo>
                    <a:pt x="10681" y="4726"/>
                    <a:pt x="10775" y="4411"/>
                    <a:pt x="10775" y="4159"/>
                  </a:cubicBezTo>
                  <a:cubicBezTo>
                    <a:pt x="10775" y="3592"/>
                    <a:pt x="10492" y="3088"/>
                    <a:pt x="10051" y="2773"/>
                  </a:cubicBezTo>
                  <a:cubicBezTo>
                    <a:pt x="10015" y="2768"/>
                    <a:pt x="9978" y="2765"/>
                    <a:pt x="9939" y="2765"/>
                  </a:cubicBezTo>
                  <a:cubicBezTo>
                    <a:pt x="9742" y="2765"/>
                    <a:pt x="9521" y="2835"/>
                    <a:pt x="9389" y="2993"/>
                  </a:cubicBezTo>
                  <a:cubicBezTo>
                    <a:pt x="9310" y="3072"/>
                    <a:pt x="9200" y="3111"/>
                    <a:pt x="9090" y="3111"/>
                  </a:cubicBezTo>
                  <a:cubicBezTo>
                    <a:pt x="8980" y="3111"/>
                    <a:pt x="8869" y="3072"/>
                    <a:pt x="8791" y="2993"/>
                  </a:cubicBezTo>
                  <a:cubicBezTo>
                    <a:pt x="8633" y="2836"/>
                    <a:pt x="8633" y="2584"/>
                    <a:pt x="8791" y="2426"/>
                  </a:cubicBezTo>
                  <a:cubicBezTo>
                    <a:pt x="9074" y="2143"/>
                    <a:pt x="9452" y="1954"/>
                    <a:pt x="9862" y="1954"/>
                  </a:cubicBezTo>
                  <a:cubicBezTo>
                    <a:pt x="9610" y="1324"/>
                    <a:pt x="9043" y="851"/>
                    <a:pt x="8287" y="851"/>
                  </a:cubicBezTo>
                  <a:lnTo>
                    <a:pt x="8034" y="851"/>
                  </a:lnTo>
                  <a:cubicBezTo>
                    <a:pt x="7782" y="315"/>
                    <a:pt x="7215" y="0"/>
                    <a:pt x="6617" y="0"/>
                  </a:cubicBezTo>
                  <a:cubicBezTo>
                    <a:pt x="6302" y="0"/>
                    <a:pt x="6050" y="95"/>
                    <a:pt x="5798" y="252"/>
                  </a:cubicBezTo>
                  <a:lnTo>
                    <a:pt x="5798" y="4190"/>
                  </a:lnTo>
                  <a:cubicBezTo>
                    <a:pt x="6743" y="4379"/>
                    <a:pt x="7467" y="5199"/>
                    <a:pt x="7467" y="6207"/>
                  </a:cubicBezTo>
                  <a:cubicBezTo>
                    <a:pt x="7467" y="6427"/>
                    <a:pt x="7247" y="6585"/>
                    <a:pt x="7058" y="6585"/>
                  </a:cubicBezTo>
                  <a:cubicBezTo>
                    <a:pt x="6869" y="6585"/>
                    <a:pt x="6617" y="6396"/>
                    <a:pt x="6617" y="6207"/>
                  </a:cubicBezTo>
                  <a:cubicBezTo>
                    <a:pt x="6617" y="5640"/>
                    <a:pt x="6270" y="5199"/>
                    <a:pt x="5798" y="5010"/>
                  </a:cubicBezTo>
                  <a:lnTo>
                    <a:pt x="5798" y="9074"/>
                  </a:lnTo>
                  <a:lnTo>
                    <a:pt x="4979" y="9074"/>
                  </a:lnTo>
                  <a:lnTo>
                    <a:pt x="4979" y="5010"/>
                  </a:lnTo>
                  <a:cubicBezTo>
                    <a:pt x="4506" y="5167"/>
                    <a:pt x="4159" y="5640"/>
                    <a:pt x="4159" y="6207"/>
                  </a:cubicBezTo>
                  <a:cubicBezTo>
                    <a:pt x="4159" y="6427"/>
                    <a:pt x="3939" y="6585"/>
                    <a:pt x="3718" y="6585"/>
                  </a:cubicBezTo>
                  <a:cubicBezTo>
                    <a:pt x="3466" y="6585"/>
                    <a:pt x="3309" y="6396"/>
                    <a:pt x="3309" y="6207"/>
                  </a:cubicBezTo>
                  <a:cubicBezTo>
                    <a:pt x="3309" y="5199"/>
                    <a:pt x="4033" y="4348"/>
                    <a:pt x="4979" y="4190"/>
                  </a:cubicBezTo>
                  <a:lnTo>
                    <a:pt x="4979" y="252"/>
                  </a:lnTo>
                  <a:cubicBezTo>
                    <a:pt x="4726" y="95"/>
                    <a:pt x="4474" y="0"/>
                    <a:pt x="4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Grupo 8">
            <a:extLst>
              <a:ext uri="{FF2B5EF4-FFF2-40B4-BE49-F238E27FC236}">
                <a16:creationId xmlns:a16="http://schemas.microsoft.com/office/drawing/2014/main" id="{5ABB021B-8D75-4CC3-9ECC-375EDF6C8293}"/>
              </a:ext>
            </a:extLst>
          </p:cNvPr>
          <p:cNvGrpSpPr/>
          <p:nvPr/>
        </p:nvGrpSpPr>
        <p:grpSpPr>
          <a:xfrm>
            <a:off x="5094288" y="1846263"/>
            <a:ext cx="3514724" cy="2581275"/>
            <a:chOff x="5094288" y="1846263"/>
            <a:chExt cx="3514724" cy="2581275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8AE6CC64-B7CC-4A23-91FB-04F17021B9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94288" y="1846263"/>
              <a:ext cx="3514724" cy="2581275"/>
            </a:xfrm>
            <a:custGeom>
              <a:avLst/>
              <a:gdLst>
                <a:gd name="T0" fmla="*/ 26 w 253"/>
                <a:gd name="T1" fmla="*/ 15 h 185"/>
                <a:gd name="T2" fmla="*/ 54 w 253"/>
                <a:gd name="T3" fmla="*/ 12 h 185"/>
                <a:gd name="T4" fmla="*/ 60 w 253"/>
                <a:gd name="T5" fmla="*/ 10 h 185"/>
                <a:gd name="T6" fmla="*/ 73 w 253"/>
                <a:gd name="T7" fmla="*/ 9 h 185"/>
                <a:gd name="T8" fmla="*/ 86 w 253"/>
                <a:gd name="T9" fmla="*/ 13 h 185"/>
                <a:gd name="T10" fmla="*/ 94 w 253"/>
                <a:gd name="T11" fmla="*/ 17 h 185"/>
                <a:gd name="T12" fmla="*/ 95 w 253"/>
                <a:gd name="T13" fmla="*/ 14 h 185"/>
                <a:gd name="T14" fmla="*/ 108 w 253"/>
                <a:gd name="T15" fmla="*/ 2 h 185"/>
                <a:gd name="T16" fmla="*/ 117 w 253"/>
                <a:gd name="T17" fmla="*/ 2 h 185"/>
                <a:gd name="T18" fmla="*/ 115 w 253"/>
                <a:gd name="T19" fmla="*/ 7 h 185"/>
                <a:gd name="T20" fmla="*/ 121 w 253"/>
                <a:gd name="T21" fmla="*/ 5 h 185"/>
                <a:gd name="T22" fmla="*/ 161 w 253"/>
                <a:gd name="T23" fmla="*/ 10 h 185"/>
                <a:gd name="T24" fmla="*/ 180 w 253"/>
                <a:gd name="T25" fmla="*/ 21 h 185"/>
                <a:gd name="T26" fmla="*/ 189 w 253"/>
                <a:gd name="T27" fmla="*/ 45 h 185"/>
                <a:gd name="T28" fmla="*/ 187 w 253"/>
                <a:gd name="T29" fmla="*/ 51 h 185"/>
                <a:gd name="T30" fmla="*/ 151 w 253"/>
                <a:gd name="T31" fmla="*/ 49 h 185"/>
                <a:gd name="T32" fmla="*/ 151 w 253"/>
                <a:gd name="T33" fmla="*/ 50 h 185"/>
                <a:gd name="T34" fmla="*/ 186 w 253"/>
                <a:gd name="T35" fmla="*/ 55 h 185"/>
                <a:gd name="T36" fmla="*/ 194 w 253"/>
                <a:gd name="T37" fmla="*/ 54 h 185"/>
                <a:gd name="T38" fmla="*/ 240 w 253"/>
                <a:gd name="T39" fmla="*/ 78 h 185"/>
                <a:gd name="T40" fmla="*/ 230 w 253"/>
                <a:gd name="T41" fmla="*/ 164 h 185"/>
                <a:gd name="T42" fmla="*/ 180 w 253"/>
                <a:gd name="T43" fmla="*/ 178 h 185"/>
                <a:gd name="T44" fmla="*/ 137 w 253"/>
                <a:gd name="T45" fmla="*/ 162 h 185"/>
                <a:gd name="T46" fmla="*/ 125 w 253"/>
                <a:gd name="T47" fmla="*/ 161 h 185"/>
                <a:gd name="T48" fmla="*/ 40 w 253"/>
                <a:gd name="T49" fmla="*/ 179 h 185"/>
                <a:gd name="T50" fmla="*/ 9 w 253"/>
                <a:gd name="T51" fmla="*/ 174 h 185"/>
                <a:gd name="T52" fmla="*/ 0 w 253"/>
                <a:gd name="T53" fmla="*/ 159 h 185"/>
                <a:gd name="T54" fmla="*/ 4 w 253"/>
                <a:gd name="T55" fmla="*/ 61 h 185"/>
                <a:gd name="T56" fmla="*/ 4 w 253"/>
                <a:gd name="T57" fmla="*/ 35 h 185"/>
                <a:gd name="T58" fmla="*/ 11 w 253"/>
                <a:gd name="T59" fmla="*/ 28 h 185"/>
                <a:gd name="T60" fmla="*/ 26 w 253"/>
                <a:gd name="T61" fmla="*/ 15 h 185"/>
                <a:gd name="T62" fmla="*/ 242 w 253"/>
                <a:gd name="T63" fmla="*/ 114 h 185"/>
                <a:gd name="T64" fmla="*/ 235 w 253"/>
                <a:gd name="T65" fmla="*/ 87 h 185"/>
                <a:gd name="T66" fmla="*/ 192 w 253"/>
                <a:gd name="T67" fmla="*/ 80 h 185"/>
                <a:gd name="T68" fmla="*/ 180 w 253"/>
                <a:gd name="T69" fmla="*/ 152 h 185"/>
                <a:gd name="T70" fmla="*/ 226 w 253"/>
                <a:gd name="T71" fmla="*/ 159 h 185"/>
                <a:gd name="T72" fmla="*/ 242 w 253"/>
                <a:gd name="T73" fmla="*/ 114 h 185"/>
                <a:gd name="T74" fmla="*/ 103 w 253"/>
                <a:gd name="T75" fmla="*/ 128 h 185"/>
                <a:gd name="T76" fmla="*/ 94 w 253"/>
                <a:gd name="T77" fmla="*/ 119 h 185"/>
                <a:gd name="T78" fmla="*/ 87 w 253"/>
                <a:gd name="T79" fmla="*/ 128 h 185"/>
                <a:gd name="T80" fmla="*/ 93 w 253"/>
                <a:gd name="T81" fmla="*/ 137 h 185"/>
                <a:gd name="T82" fmla="*/ 103 w 253"/>
                <a:gd name="T83" fmla="*/ 128 h 185"/>
                <a:gd name="T84" fmla="*/ 106 w 253"/>
                <a:gd name="T85" fmla="*/ 97 h 185"/>
                <a:gd name="T86" fmla="*/ 96 w 253"/>
                <a:gd name="T87" fmla="*/ 89 h 185"/>
                <a:gd name="T88" fmla="*/ 90 w 253"/>
                <a:gd name="T89" fmla="*/ 97 h 185"/>
                <a:gd name="T90" fmla="*/ 96 w 253"/>
                <a:gd name="T91" fmla="*/ 106 h 185"/>
                <a:gd name="T92" fmla="*/ 106 w 253"/>
                <a:gd name="T93" fmla="*/ 9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53" h="185">
                  <a:moveTo>
                    <a:pt x="26" y="15"/>
                  </a:moveTo>
                  <a:cubicBezTo>
                    <a:pt x="35" y="14"/>
                    <a:pt x="45" y="13"/>
                    <a:pt x="54" y="12"/>
                  </a:cubicBezTo>
                  <a:cubicBezTo>
                    <a:pt x="56" y="11"/>
                    <a:pt x="58" y="10"/>
                    <a:pt x="60" y="10"/>
                  </a:cubicBezTo>
                  <a:cubicBezTo>
                    <a:pt x="64" y="9"/>
                    <a:pt x="69" y="8"/>
                    <a:pt x="73" y="9"/>
                  </a:cubicBezTo>
                  <a:cubicBezTo>
                    <a:pt x="78" y="9"/>
                    <a:pt x="82" y="12"/>
                    <a:pt x="86" y="13"/>
                  </a:cubicBezTo>
                  <a:cubicBezTo>
                    <a:pt x="89" y="14"/>
                    <a:pt x="91" y="15"/>
                    <a:pt x="94" y="17"/>
                  </a:cubicBezTo>
                  <a:cubicBezTo>
                    <a:pt x="94" y="16"/>
                    <a:pt x="94" y="15"/>
                    <a:pt x="95" y="14"/>
                  </a:cubicBezTo>
                  <a:cubicBezTo>
                    <a:pt x="97" y="3"/>
                    <a:pt x="97" y="2"/>
                    <a:pt x="108" y="2"/>
                  </a:cubicBezTo>
                  <a:cubicBezTo>
                    <a:pt x="111" y="2"/>
                    <a:pt x="114" y="2"/>
                    <a:pt x="117" y="2"/>
                  </a:cubicBezTo>
                  <a:cubicBezTo>
                    <a:pt x="116" y="4"/>
                    <a:pt x="116" y="5"/>
                    <a:pt x="115" y="7"/>
                  </a:cubicBezTo>
                  <a:cubicBezTo>
                    <a:pt x="118" y="6"/>
                    <a:pt x="119" y="5"/>
                    <a:pt x="121" y="5"/>
                  </a:cubicBezTo>
                  <a:cubicBezTo>
                    <a:pt x="135" y="4"/>
                    <a:pt x="149" y="0"/>
                    <a:pt x="161" y="10"/>
                  </a:cubicBezTo>
                  <a:cubicBezTo>
                    <a:pt x="167" y="15"/>
                    <a:pt x="173" y="18"/>
                    <a:pt x="180" y="21"/>
                  </a:cubicBezTo>
                  <a:cubicBezTo>
                    <a:pt x="188" y="26"/>
                    <a:pt x="192" y="36"/>
                    <a:pt x="189" y="45"/>
                  </a:cubicBezTo>
                  <a:cubicBezTo>
                    <a:pt x="188" y="47"/>
                    <a:pt x="187" y="49"/>
                    <a:pt x="187" y="51"/>
                  </a:cubicBezTo>
                  <a:cubicBezTo>
                    <a:pt x="175" y="50"/>
                    <a:pt x="163" y="50"/>
                    <a:pt x="151" y="49"/>
                  </a:cubicBezTo>
                  <a:cubicBezTo>
                    <a:pt x="151" y="49"/>
                    <a:pt x="151" y="50"/>
                    <a:pt x="151" y="50"/>
                  </a:cubicBezTo>
                  <a:cubicBezTo>
                    <a:pt x="163" y="52"/>
                    <a:pt x="174" y="53"/>
                    <a:pt x="186" y="55"/>
                  </a:cubicBezTo>
                  <a:cubicBezTo>
                    <a:pt x="189" y="55"/>
                    <a:pt x="191" y="55"/>
                    <a:pt x="194" y="54"/>
                  </a:cubicBezTo>
                  <a:cubicBezTo>
                    <a:pt x="214" y="52"/>
                    <a:pt x="231" y="61"/>
                    <a:pt x="240" y="78"/>
                  </a:cubicBezTo>
                  <a:cubicBezTo>
                    <a:pt x="253" y="105"/>
                    <a:pt x="249" y="142"/>
                    <a:pt x="230" y="164"/>
                  </a:cubicBezTo>
                  <a:cubicBezTo>
                    <a:pt x="216" y="180"/>
                    <a:pt x="199" y="185"/>
                    <a:pt x="180" y="178"/>
                  </a:cubicBezTo>
                  <a:cubicBezTo>
                    <a:pt x="165" y="173"/>
                    <a:pt x="151" y="167"/>
                    <a:pt x="137" y="162"/>
                  </a:cubicBezTo>
                  <a:cubicBezTo>
                    <a:pt x="133" y="161"/>
                    <a:pt x="128" y="161"/>
                    <a:pt x="125" y="161"/>
                  </a:cubicBezTo>
                  <a:cubicBezTo>
                    <a:pt x="96" y="167"/>
                    <a:pt x="68" y="173"/>
                    <a:pt x="40" y="179"/>
                  </a:cubicBezTo>
                  <a:cubicBezTo>
                    <a:pt x="30" y="181"/>
                    <a:pt x="19" y="180"/>
                    <a:pt x="9" y="174"/>
                  </a:cubicBezTo>
                  <a:cubicBezTo>
                    <a:pt x="3" y="171"/>
                    <a:pt x="0" y="166"/>
                    <a:pt x="0" y="159"/>
                  </a:cubicBezTo>
                  <a:cubicBezTo>
                    <a:pt x="1" y="127"/>
                    <a:pt x="3" y="94"/>
                    <a:pt x="4" y="61"/>
                  </a:cubicBezTo>
                  <a:cubicBezTo>
                    <a:pt x="4" y="53"/>
                    <a:pt x="4" y="44"/>
                    <a:pt x="4" y="35"/>
                  </a:cubicBezTo>
                  <a:cubicBezTo>
                    <a:pt x="5" y="30"/>
                    <a:pt x="6" y="28"/>
                    <a:pt x="11" y="28"/>
                  </a:cubicBezTo>
                  <a:cubicBezTo>
                    <a:pt x="24" y="27"/>
                    <a:pt x="24" y="27"/>
                    <a:pt x="26" y="15"/>
                  </a:cubicBezTo>
                  <a:close/>
                  <a:moveTo>
                    <a:pt x="242" y="114"/>
                  </a:moveTo>
                  <a:cubicBezTo>
                    <a:pt x="240" y="105"/>
                    <a:pt x="239" y="95"/>
                    <a:pt x="235" y="87"/>
                  </a:cubicBezTo>
                  <a:cubicBezTo>
                    <a:pt x="227" y="65"/>
                    <a:pt x="206" y="62"/>
                    <a:pt x="192" y="80"/>
                  </a:cubicBezTo>
                  <a:cubicBezTo>
                    <a:pt x="175" y="101"/>
                    <a:pt x="171" y="126"/>
                    <a:pt x="180" y="152"/>
                  </a:cubicBezTo>
                  <a:cubicBezTo>
                    <a:pt x="189" y="175"/>
                    <a:pt x="210" y="178"/>
                    <a:pt x="226" y="159"/>
                  </a:cubicBezTo>
                  <a:cubicBezTo>
                    <a:pt x="236" y="146"/>
                    <a:pt x="240" y="131"/>
                    <a:pt x="242" y="114"/>
                  </a:cubicBezTo>
                  <a:close/>
                  <a:moveTo>
                    <a:pt x="103" y="128"/>
                  </a:moveTo>
                  <a:cubicBezTo>
                    <a:pt x="99" y="124"/>
                    <a:pt x="96" y="122"/>
                    <a:pt x="94" y="119"/>
                  </a:cubicBezTo>
                  <a:cubicBezTo>
                    <a:pt x="91" y="122"/>
                    <a:pt x="87" y="125"/>
                    <a:pt x="87" y="128"/>
                  </a:cubicBezTo>
                  <a:cubicBezTo>
                    <a:pt x="87" y="131"/>
                    <a:pt x="91" y="134"/>
                    <a:pt x="93" y="137"/>
                  </a:cubicBezTo>
                  <a:cubicBezTo>
                    <a:pt x="96" y="135"/>
                    <a:pt x="99" y="132"/>
                    <a:pt x="103" y="128"/>
                  </a:cubicBezTo>
                  <a:close/>
                  <a:moveTo>
                    <a:pt x="106" y="97"/>
                  </a:moveTo>
                  <a:cubicBezTo>
                    <a:pt x="102" y="93"/>
                    <a:pt x="99" y="89"/>
                    <a:pt x="96" y="89"/>
                  </a:cubicBezTo>
                  <a:cubicBezTo>
                    <a:pt x="91" y="88"/>
                    <a:pt x="89" y="93"/>
                    <a:pt x="90" y="97"/>
                  </a:cubicBezTo>
                  <a:cubicBezTo>
                    <a:pt x="90" y="100"/>
                    <a:pt x="94" y="103"/>
                    <a:pt x="96" y="106"/>
                  </a:cubicBezTo>
                  <a:cubicBezTo>
                    <a:pt x="99" y="103"/>
                    <a:pt x="101" y="101"/>
                    <a:pt x="106" y="97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A0D4F78F-92B4-4271-A39F-1CF33099E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7635875" y="3087688"/>
              <a:ext cx="542925" cy="754063"/>
            </a:xfrm>
            <a:custGeom>
              <a:avLst/>
              <a:gdLst>
                <a:gd name="T0" fmla="*/ 39 w 39"/>
                <a:gd name="T1" fmla="*/ 24 h 54"/>
                <a:gd name="T2" fmla="*/ 27 w 39"/>
                <a:gd name="T3" fmla="*/ 48 h 54"/>
                <a:gd name="T4" fmla="*/ 14 w 39"/>
                <a:gd name="T5" fmla="*/ 54 h 54"/>
                <a:gd name="T6" fmla="*/ 5 w 39"/>
                <a:gd name="T7" fmla="*/ 44 h 54"/>
                <a:gd name="T8" fmla="*/ 11 w 39"/>
                <a:gd name="T9" fmla="*/ 9 h 54"/>
                <a:gd name="T10" fmla="*/ 26 w 39"/>
                <a:gd name="T11" fmla="*/ 2 h 54"/>
                <a:gd name="T12" fmla="*/ 36 w 39"/>
                <a:gd name="T13" fmla="*/ 16 h 54"/>
                <a:gd name="T14" fmla="*/ 37 w 39"/>
                <a:gd name="T15" fmla="*/ 23 h 54"/>
                <a:gd name="T16" fmla="*/ 39 w 39"/>
                <a:gd name="T17" fmla="*/ 24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" h="54">
                  <a:moveTo>
                    <a:pt x="39" y="24"/>
                  </a:moveTo>
                  <a:cubicBezTo>
                    <a:pt x="35" y="32"/>
                    <a:pt x="32" y="41"/>
                    <a:pt x="27" y="48"/>
                  </a:cubicBezTo>
                  <a:cubicBezTo>
                    <a:pt x="25" y="52"/>
                    <a:pt x="18" y="54"/>
                    <a:pt x="14" y="54"/>
                  </a:cubicBezTo>
                  <a:cubicBezTo>
                    <a:pt x="10" y="53"/>
                    <a:pt x="6" y="48"/>
                    <a:pt x="5" y="44"/>
                  </a:cubicBezTo>
                  <a:cubicBezTo>
                    <a:pt x="0" y="31"/>
                    <a:pt x="3" y="20"/>
                    <a:pt x="11" y="9"/>
                  </a:cubicBezTo>
                  <a:cubicBezTo>
                    <a:pt x="15" y="4"/>
                    <a:pt x="20" y="0"/>
                    <a:pt x="26" y="2"/>
                  </a:cubicBezTo>
                  <a:cubicBezTo>
                    <a:pt x="33" y="4"/>
                    <a:pt x="35" y="10"/>
                    <a:pt x="36" y="16"/>
                  </a:cubicBezTo>
                  <a:cubicBezTo>
                    <a:pt x="36" y="18"/>
                    <a:pt x="36" y="21"/>
                    <a:pt x="37" y="23"/>
                  </a:cubicBezTo>
                  <a:cubicBezTo>
                    <a:pt x="37" y="23"/>
                    <a:pt x="38" y="23"/>
                    <a:pt x="39" y="24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7140276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6" name="Google Shape;656;p47"/>
          <p:cNvGrpSpPr/>
          <p:nvPr/>
        </p:nvGrpSpPr>
        <p:grpSpPr>
          <a:xfrm>
            <a:off x="3260871" y="2133025"/>
            <a:ext cx="2622307" cy="2150831"/>
            <a:chOff x="3260871" y="2133025"/>
            <a:chExt cx="2622307" cy="2150831"/>
          </a:xfrm>
        </p:grpSpPr>
        <p:sp>
          <p:nvSpPr>
            <p:cNvPr id="657" name="Google Shape;657;p47"/>
            <p:cNvSpPr/>
            <p:nvPr/>
          </p:nvSpPr>
          <p:spPr>
            <a:xfrm>
              <a:off x="3627763" y="3247956"/>
              <a:ext cx="1035900" cy="1035900"/>
            </a:xfrm>
            <a:prstGeom prst="ellipse">
              <a:avLst/>
            </a:pr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47"/>
            <p:cNvSpPr/>
            <p:nvPr/>
          </p:nvSpPr>
          <p:spPr>
            <a:xfrm>
              <a:off x="4480378" y="3247956"/>
              <a:ext cx="1035900" cy="1035900"/>
            </a:xfrm>
            <a:prstGeom prst="ellipse">
              <a:avLst/>
            </a:pr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7"/>
            <p:cNvSpPr/>
            <p:nvPr/>
          </p:nvSpPr>
          <p:spPr>
            <a:xfrm>
              <a:off x="4054117" y="2499025"/>
              <a:ext cx="1035900" cy="1035900"/>
            </a:xfrm>
            <a:prstGeom prst="ellipse">
              <a:avLst/>
            </a:prstGeom>
            <a:solidFill>
              <a:srgbClr val="030303">
                <a:alpha val="4804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60" name="Google Shape;660;p47"/>
            <p:cNvCxnSpPr>
              <a:stCxn id="658" idx="6"/>
            </p:cNvCxnSpPr>
            <p:nvPr/>
          </p:nvCxnSpPr>
          <p:spPr>
            <a:xfrm>
              <a:off x="5516278" y="3765906"/>
              <a:ext cx="3669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med" len="med"/>
              <a:tailEnd type="diamond" w="med" len="med"/>
            </a:ln>
          </p:spPr>
        </p:cxnSp>
        <p:cxnSp>
          <p:nvCxnSpPr>
            <p:cNvPr id="661" name="Google Shape;661;p47"/>
            <p:cNvCxnSpPr/>
            <p:nvPr/>
          </p:nvCxnSpPr>
          <p:spPr>
            <a:xfrm>
              <a:off x="3260871" y="3765878"/>
              <a:ext cx="366900" cy="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diamond" w="med" len="med"/>
              <a:tailEnd type="none" w="med" len="med"/>
            </a:ln>
          </p:spPr>
        </p:cxnSp>
        <p:cxnSp>
          <p:nvCxnSpPr>
            <p:cNvPr id="662" name="Google Shape;662;p47"/>
            <p:cNvCxnSpPr>
              <a:stCxn id="663" idx="1"/>
              <a:endCxn id="659" idx="0"/>
            </p:cNvCxnSpPr>
            <p:nvPr/>
          </p:nvCxnSpPr>
          <p:spPr>
            <a:xfrm>
              <a:off x="4572067" y="2133025"/>
              <a:ext cx="0" cy="366000"/>
            </a:xfrm>
            <a:prstGeom prst="straightConnector1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diamond" w="med" len="med"/>
              <a:tailEnd type="none" w="med" len="med"/>
            </a:ln>
          </p:spPr>
        </p:cxnSp>
      </p:grpSp>
      <p:sp>
        <p:nvSpPr>
          <p:cNvPr id="664" name="Google Shape;664;p47"/>
          <p:cNvSpPr txBox="1">
            <a:spLocks noGrp="1"/>
          </p:cNvSpPr>
          <p:nvPr>
            <p:ph type="title"/>
          </p:nvPr>
        </p:nvSpPr>
        <p:spPr>
          <a:xfrm>
            <a:off x="713225" y="3871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INFOGRAPHIC</a:t>
            </a:r>
            <a:endParaRPr dirty="0"/>
          </a:p>
        </p:txBody>
      </p:sp>
      <p:sp>
        <p:nvSpPr>
          <p:cNvPr id="665" name="Google Shape;665;p47"/>
          <p:cNvSpPr txBox="1"/>
          <p:nvPr/>
        </p:nvSpPr>
        <p:spPr>
          <a:xfrm>
            <a:off x="1018425" y="3451763"/>
            <a:ext cx="22347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VENUS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666" name="Google Shape;666;p47"/>
          <p:cNvSpPr txBox="1"/>
          <p:nvPr/>
        </p:nvSpPr>
        <p:spPr>
          <a:xfrm>
            <a:off x="1018425" y="3799588"/>
            <a:ext cx="22347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Venus has a beautiful name, but it’s terribly hot</a:t>
            </a:r>
            <a:endParaRPr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667" name="Google Shape;667;p47"/>
          <p:cNvSpPr txBox="1"/>
          <p:nvPr/>
        </p:nvSpPr>
        <p:spPr>
          <a:xfrm>
            <a:off x="3454725" y="1130475"/>
            <a:ext cx="22347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MERCURY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668" name="Google Shape;668;p47"/>
          <p:cNvSpPr txBox="1"/>
          <p:nvPr/>
        </p:nvSpPr>
        <p:spPr>
          <a:xfrm>
            <a:off x="3454725" y="1478300"/>
            <a:ext cx="22347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Mercury is the closest planet to the Sun</a:t>
            </a:r>
            <a:endParaRPr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669" name="Google Shape;669;p47"/>
          <p:cNvSpPr txBox="1"/>
          <p:nvPr/>
        </p:nvSpPr>
        <p:spPr>
          <a:xfrm>
            <a:off x="5891025" y="3451763"/>
            <a:ext cx="2234700" cy="3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JUPITER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670" name="Google Shape;670;p47"/>
          <p:cNvSpPr txBox="1"/>
          <p:nvPr/>
        </p:nvSpPr>
        <p:spPr>
          <a:xfrm>
            <a:off x="5891025" y="3799588"/>
            <a:ext cx="2234700" cy="4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It’s a gas giant and the biggest of them all</a:t>
            </a:r>
            <a:endParaRPr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671" name="Google Shape;671;p47"/>
          <p:cNvSpPr/>
          <p:nvPr/>
        </p:nvSpPr>
        <p:spPr>
          <a:xfrm>
            <a:off x="4402188" y="2847068"/>
            <a:ext cx="339766" cy="339812"/>
          </a:xfrm>
          <a:custGeom>
            <a:avLst/>
            <a:gdLst/>
            <a:ahLst/>
            <a:cxnLst/>
            <a:rect l="l" t="t" r="r" b="b"/>
            <a:pathLst>
              <a:path w="18602" h="18602" extrusionOk="0">
                <a:moveTo>
                  <a:pt x="5450" y="1125"/>
                </a:moveTo>
                <a:lnTo>
                  <a:pt x="5450" y="3944"/>
                </a:lnTo>
                <a:cubicBezTo>
                  <a:pt x="4985" y="4110"/>
                  <a:pt x="4618" y="4476"/>
                  <a:pt x="4453" y="4941"/>
                </a:cubicBezTo>
                <a:lnTo>
                  <a:pt x="1090" y="4941"/>
                </a:lnTo>
                <a:lnTo>
                  <a:pt x="1090" y="1125"/>
                </a:lnTo>
                <a:close/>
                <a:moveTo>
                  <a:pt x="12062" y="1125"/>
                </a:moveTo>
                <a:lnTo>
                  <a:pt x="12062" y="3944"/>
                </a:lnTo>
                <a:cubicBezTo>
                  <a:pt x="11594" y="4107"/>
                  <a:pt x="11228" y="4473"/>
                  <a:pt x="11059" y="4941"/>
                </a:cubicBezTo>
                <a:lnTo>
                  <a:pt x="7580" y="4941"/>
                </a:lnTo>
                <a:cubicBezTo>
                  <a:pt x="7411" y="4473"/>
                  <a:pt x="7042" y="4107"/>
                  <a:pt x="6577" y="3944"/>
                </a:cubicBezTo>
                <a:lnTo>
                  <a:pt x="6577" y="1125"/>
                </a:lnTo>
                <a:close/>
                <a:moveTo>
                  <a:pt x="17511" y="1125"/>
                </a:moveTo>
                <a:lnTo>
                  <a:pt x="17511" y="4941"/>
                </a:lnTo>
                <a:lnTo>
                  <a:pt x="14149" y="4941"/>
                </a:lnTo>
                <a:cubicBezTo>
                  <a:pt x="13983" y="4476"/>
                  <a:pt x="13617" y="4110"/>
                  <a:pt x="13152" y="3944"/>
                </a:cubicBezTo>
                <a:lnTo>
                  <a:pt x="13152" y="1125"/>
                </a:lnTo>
                <a:close/>
                <a:moveTo>
                  <a:pt x="12580" y="4930"/>
                </a:moveTo>
                <a:cubicBezTo>
                  <a:pt x="12862" y="4930"/>
                  <a:pt x="13131" y="5149"/>
                  <a:pt x="13131" y="5479"/>
                </a:cubicBezTo>
                <a:cubicBezTo>
                  <a:pt x="13128" y="5781"/>
                  <a:pt x="12884" y="6025"/>
                  <a:pt x="12582" y="6025"/>
                </a:cubicBezTo>
                <a:cubicBezTo>
                  <a:pt x="12097" y="6025"/>
                  <a:pt x="11852" y="5435"/>
                  <a:pt x="12195" y="5092"/>
                </a:cubicBezTo>
                <a:cubicBezTo>
                  <a:pt x="12307" y="4980"/>
                  <a:pt x="12445" y="4930"/>
                  <a:pt x="12580" y="4930"/>
                </a:cubicBezTo>
                <a:close/>
                <a:moveTo>
                  <a:pt x="6019" y="4933"/>
                </a:moveTo>
                <a:cubicBezTo>
                  <a:pt x="6508" y="4933"/>
                  <a:pt x="6749" y="5523"/>
                  <a:pt x="6403" y="5866"/>
                </a:cubicBezTo>
                <a:cubicBezTo>
                  <a:pt x="6292" y="5977"/>
                  <a:pt x="6156" y="6027"/>
                  <a:pt x="6022" y="6027"/>
                </a:cubicBezTo>
                <a:cubicBezTo>
                  <a:pt x="5741" y="6027"/>
                  <a:pt x="5470" y="5807"/>
                  <a:pt x="5470" y="5476"/>
                </a:cubicBezTo>
                <a:cubicBezTo>
                  <a:pt x="5473" y="5174"/>
                  <a:pt x="5717" y="4933"/>
                  <a:pt x="6019" y="4933"/>
                </a:cubicBezTo>
                <a:close/>
                <a:moveTo>
                  <a:pt x="4453" y="6031"/>
                </a:moveTo>
                <a:cubicBezTo>
                  <a:pt x="4618" y="6496"/>
                  <a:pt x="4985" y="6865"/>
                  <a:pt x="5450" y="7031"/>
                </a:cubicBezTo>
                <a:lnTo>
                  <a:pt x="5450" y="11603"/>
                </a:lnTo>
                <a:cubicBezTo>
                  <a:pt x="4985" y="11771"/>
                  <a:pt x="4618" y="12138"/>
                  <a:pt x="4453" y="12606"/>
                </a:cubicBezTo>
                <a:lnTo>
                  <a:pt x="1090" y="12606"/>
                </a:lnTo>
                <a:lnTo>
                  <a:pt x="1090" y="6031"/>
                </a:lnTo>
                <a:close/>
                <a:moveTo>
                  <a:pt x="11059" y="6031"/>
                </a:moveTo>
                <a:cubicBezTo>
                  <a:pt x="11225" y="6496"/>
                  <a:pt x="11594" y="6865"/>
                  <a:pt x="12062" y="7031"/>
                </a:cubicBezTo>
                <a:lnTo>
                  <a:pt x="12062" y="11603"/>
                </a:lnTo>
                <a:cubicBezTo>
                  <a:pt x="11594" y="11771"/>
                  <a:pt x="11225" y="12138"/>
                  <a:pt x="11059" y="12606"/>
                </a:cubicBezTo>
                <a:lnTo>
                  <a:pt x="7580" y="12606"/>
                </a:lnTo>
                <a:cubicBezTo>
                  <a:pt x="7411" y="12138"/>
                  <a:pt x="7042" y="11771"/>
                  <a:pt x="6577" y="11603"/>
                </a:cubicBezTo>
                <a:lnTo>
                  <a:pt x="6577" y="7031"/>
                </a:lnTo>
                <a:cubicBezTo>
                  <a:pt x="7042" y="6865"/>
                  <a:pt x="7411" y="6496"/>
                  <a:pt x="7580" y="6031"/>
                </a:cubicBezTo>
                <a:close/>
                <a:moveTo>
                  <a:pt x="17511" y="6031"/>
                </a:moveTo>
                <a:lnTo>
                  <a:pt x="17511" y="12606"/>
                </a:lnTo>
                <a:lnTo>
                  <a:pt x="14149" y="12606"/>
                </a:lnTo>
                <a:cubicBezTo>
                  <a:pt x="13983" y="12138"/>
                  <a:pt x="13617" y="11771"/>
                  <a:pt x="13152" y="11603"/>
                </a:cubicBezTo>
                <a:lnTo>
                  <a:pt x="13152" y="7031"/>
                </a:lnTo>
                <a:cubicBezTo>
                  <a:pt x="13617" y="6865"/>
                  <a:pt x="13983" y="6496"/>
                  <a:pt x="14149" y="6031"/>
                </a:cubicBezTo>
                <a:close/>
                <a:moveTo>
                  <a:pt x="6015" y="12589"/>
                </a:moveTo>
                <a:cubicBezTo>
                  <a:pt x="6296" y="12589"/>
                  <a:pt x="6566" y="12807"/>
                  <a:pt x="6566" y="13137"/>
                </a:cubicBezTo>
                <a:cubicBezTo>
                  <a:pt x="6566" y="13440"/>
                  <a:pt x="6322" y="13684"/>
                  <a:pt x="6019" y="13684"/>
                </a:cubicBezTo>
                <a:cubicBezTo>
                  <a:pt x="5531" y="13684"/>
                  <a:pt x="5287" y="13097"/>
                  <a:pt x="5633" y="12751"/>
                </a:cubicBezTo>
                <a:cubicBezTo>
                  <a:pt x="5744" y="12639"/>
                  <a:pt x="5881" y="12589"/>
                  <a:pt x="6015" y="12589"/>
                </a:cubicBezTo>
                <a:close/>
                <a:moveTo>
                  <a:pt x="12580" y="12589"/>
                </a:moveTo>
                <a:cubicBezTo>
                  <a:pt x="12862" y="12589"/>
                  <a:pt x="13131" y="12807"/>
                  <a:pt x="13131" y="13137"/>
                </a:cubicBezTo>
                <a:cubicBezTo>
                  <a:pt x="13128" y="13440"/>
                  <a:pt x="12884" y="13684"/>
                  <a:pt x="12582" y="13684"/>
                </a:cubicBezTo>
                <a:cubicBezTo>
                  <a:pt x="12097" y="13684"/>
                  <a:pt x="11852" y="13097"/>
                  <a:pt x="12195" y="12751"/>
                </a:cubicBezTo>
                <a:cubicBezTo>
                  <a:pt x="12307" y="12639"/>
                  <a:pt x="12445" y="12589"/>
                  <a:pt x="12580" y="12589"/>
                </a:cubicBezTo>
                <a:close/>
                <a:moveTo>
                  <a:pt x="4453" y="13695"/>
                </a:moveTo>
                <a:cubicBezTo>
                  <a:pt x="4618" y="14160"/>
                  <a:pt x="4985" y="14527"/>
                  <a:pt x="5450" y="14692"/>
                </a:cubicBezTo>
                <a:lnTo>
                  <a:pt x="5450" y="17512"/>
                </a:lnTo>
                <a:lnTo>
                  <a:pt x="1090" y="17512"/>
                </a:lnTo>
                <a:lnTo>
                  <a:pt x="1090" y="13695"/>
                </a:lnTo>
                <a:close/>
                <a:moveTo>
                  <a:pt x="11059" y="13695"/>
                </a:moveTo>
                <a:cubicBezTo>
                  <a:pt x="11228" y="14160"/>
                  <a:pt x="11594" y="14527"/>
                  <a:pt x="12062" y="14692"/>
                </a:cubicBezTo>
                <a:lnTo>
                  <a:pt x="12062" y="17512"/>
                </a:lnTo>
                <a:lnTo>
                  <a:pt x="6577" y="17512"/>
                </a:lnTo>
                <a:lnTo>
                  <a:pt x="6577" y="14692"/>
                </a:lnTo>
                <a:cubicBezTo>
                  <a:pt x="7042" y="14527"/>
                  <a:pt x="7411" y="14160"/>
                  <a:pt x="7580" y="13695"/>
                </a:cubicBezTo>
                <a:close/>
                <a:moveTo>
                  <a:pt x="17511" y="13695"/>
                </a:moveTo>
                <a:lnTo>
                  <a:pt x="17511" y="17512"/>
                </a:lnTo>
                <a:lnTo>
                  <a:pt x="13152" y="17512"/>
                </a:lnTo>
                <a:lnTo>
                  <a:pt x="13152" y="14692"/>
                </a:lnTo>
                <a:cubicBezTo>
                  <a:pt x="13617" y="14527"/>
                  <a:pt x="13983" y="14160"/>
                  <a:pt x="14149" y="13695"/>
                </a:cubicBezTo>
                <a:close/>
                <a:moveTo>
                  <a:pt x="0" y="0"/>
                </a:moveTo>
                <a:lnTo>
                  <a:pt x="0" y="18601"/>
                </a:lnTo>
                <a:lnTo>
                  <a:pt x="18601" y="18601"/>
                </a:lnTo>
                <a:lnTo>
                  <a:pt x="18601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672" name="Google Shape;672;p47"/>
          <p:cNvGrpSpPr/>
          <p:nvPr/>
        </p:nvGrpSpPr>
        <p:grpSpPr>
          <a:xfrm>
            <a:off x="3975929" y="3595820"/>
            <a:ext cx="339526" cy="340111"/>
            <a:chOff x="3624920" y="3928189"/>
            <a:chExt cx="391024" cy="391697"/>
          </a:xfrm>
        </p:grpSpPr>
        <p:sp>
          <p:nvSpPr>
            <p:cNvPr id="673" name="Google Shape;673;p47"/>
            <p:cNvSpPr/>
            <p:nvPr/>
          </p:nvSpPr>
          <p:spPr>
            <a:xfrm>
              <a:off x="3624920" y="3928189"/>
              <a:ext cx="228278" cy="391213"/>
            </a:xfrm>
            <a:custGeom>
              <a:avLst/>
              <a:gdLst/>
              <a:ahLst/>
              <a:cxnLst/>
              <a:rect l="l" t="t" r="r" b="b"/>
              <a:pathLst>
                <a:path w="10851" h="18596" extrusionOk="0">
                  <a:moveTo>
                    <a:pt x="4238" y="3886"/>
                  </a:moveTo>
                  <a:lnTo>
                    <a:pt x="4238" y="4976"/>
                  </a:lnTo>
                  <a:lnTo>
                    <a:pt x="2020" y="4976"/>
                  </a:lnTo>
                  <a:lnTo>
                    <a:pt x="2020" y="3886"/>
                  </a:lnTo>
                  <a:close/>
                  <a:moveTo>
                    <a:pt x="7543" y="1311"/>
                  </a:moveTo>
                  <a:lnTo>
                    <a:pt x="7543" y="7531"/>
                  </a:lnTo>
                  <a:lnTo>
                    <a:pt x="5328" y="6792"/>
                  </a:lnTo>
                  <a:lnTo>
                    <a:pt x="5328" y="2049"/>
                  </a:lnTo>
                  <a:lnTo>
                    <a:pt x="7543" y="1311"/>
                  </a:lnTo>
                  <a:close/>
                  <a:moveTo>
                    <a:pt x="9760" y="1125"/>
                  </a:moveTo>
                  <a:lnTo>
                    <a:pt x="9760" y="7737"/>
                  </a:lnTo>
                  <a:lnTo>
                    <a:pt x="8670" y="7737"/>
                  </a:lnTo>
                  <a:lnTo>
                    <a:pt x="8670" y="1125"/>
                  </a:lnTo>
                  <a:close/>
                  <a:moveTo>
                    <a:pt x="8005" y="0"/>
                  </a:moveTo>
                  <a:lnTo>
                    <a:pt x="4238" y="1256"/>
                  </a:lnTo>
                  <a:lnTo>
                    <a:pt x="4238" y="2761"/>
                  </a:lnTo>
                  <a:lnTo>
                    <a:pt x="930" y="2761"/>
                  </a:lnTo>
                  <a:lnTo>
                    <a:pt x="930" y="6066"/>
                  </a:lnTo>
                  <a:lnTo>
                    <a:pt x="2020" y="6066"/>
                  </a:lnTo>
                  <a:lnTo>
                    <a:pt x="2020" y="15770"/>
                  </a:lnTo>
                  <a:lnTo>
                    <a:pt x="0" y="17816"/>
                  </a:lnTo>
                  <a:lnTo>
                    <a:pt x="771" y="18595"/>
                  </a:lnTo>
                  <a:lnTo>
                    <a:pt x="2564" y="16779"/>
                  </a:lnTo>
                  <a:lnTo>
                    <a:pt x="4360" y="18595"/>
                  </a:lnTo>
                  <a:lnTo>
                    <a:pt x="5130" y="17816"/>
                  </a:lnTo>
                  <a:lnTo>
                    <a:pt x="3110" y="15770"/>
                  </a:lnTo>
                  <a:lnTo>
                    <a:pt x="3110" y="6066"/>
                  </a:lnTo>
                  <a:lnTo>
                    <a:pt x="4238" y="6066"/>
                  </a:lnTo>
                  <a:lnTo>
                    <a:pt x="4238" y="7568"/>
                  </a:lnTo>
                  <a:lnTo>
                    <a:pt x="8089" y="8827"/>
                  </a:lnTo>
                  <a:lnTo>
                    <a:pt x="10850" y="8827"/>
                  </a:lnTo>
                  <a:lnTo>
                    <a:pt x="1085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7"/>
            <p:cNvSpPr/>
            <p:nvPr/>
          </p:nvSpPr>
          <p:spPr>
            <a:xfrm>
              <a:off x="3811396" y="4090935"/>
              <a:ext cx="204548" cy="228951"/>
            </a:xfrm>
            <a:custGeom>
              <a:avLst/>
              <a:gdLst/>
              <a:ahLst/>
              <a:cxnLst/>
              <a:rect l="l" t="t" r="r" b="b"/>
              <a:pathLst>
                <a:path w="9723" h="10883" extrusionOk="0">
                  <a:moveTo>
                    <a:pt x="4201" y="3308"/>
                  </a:moveTo>
                  <a:lnTo>
                    <a:pt x="4201" y="4398"/>
                  </a:lnTo>
                  <a:lnTo>
                    <a:pt x="1986" y="4398"/>
                  </a:lnTo>
                  <a:lnTo>
                    <a:pt x="1986" y="3308"/>
                  </a:lnTo>
                  <a:close/>
                  <a:moveTo>
                    <a:pt x="6418" y="1472"/>
                  </a:moveTo>
                  <a:lnTo>
                    <a:pt x="6418" y="6247"/>
                  </a:lnTo>
                  <a:lnTo>
                    <a:pt x="5328" y="5700"/>
                  </a:lnTo>
                  <a:lnTo>
                    <a:pt x="5328" y="2015"/>
                  </a:lnTo>
                  <a:lnTo>
                    <a:pt x="6418" y="1472"/>
                  </a:lnTo>
                  <a:close/>
                  <a:moveTo>
                    <a:pt x="8598" y="1091"/>
                  </a:moveTo>
                  <a:lnTo>
                    <a:pt x="8598" y="6613"/>
                  </a:lnTo>
                  <a:lnTo>
                    <a:pt x="7508" y="6613"/>
                  </a:lnTo>
                  <a:lnTo>
                    <a:pt x="7508" y="1091"/>
                  </a:lnTo>
                  <a:close/>
                  <a:moveTo>
                    <a:pt x="6831" y="1"/>
                  </a:moveTo>
                  <a:lnTo>
                    <a:pt x="4201" y="1318"/>
                  </a:lnTo>
                  <a:lnTo>
                    <a:pt x="4201" y="2219"/>
                  </a:lnTo>
                  <a:lnTo>
                    <a:pt x="896" y="2219"/>
                  </a:lnTo>
                  <a:lnTo>
                    <a:pt x="896" y="5523"/>
                  </a:lnTo>
                  <a:lnTo>
                    <a:pt x="2021" y="5523"/>
                  </a:lnTo>
                  <a:lnTo>
                    <a:pt x="2021" y="8055"/>
                  </a:lnTo>
                  <a:lnTo>
                    <a:pt x="1" y="10101"/>
                  </a:lnTo>
                  <a:lnTo>
                    <a:pt x="771" y="10883"/>
                  </a:lnTo>
                  <a:lnTo>
                    <a:pt x="2567" y="9066"/>
                  </a:lnTo>
                  <a:lnTo>
                    <a:pt x="4361" y="10883"/>
                  </a:lnTo>
                  <a:lnTo>
                    <a:pt x="5131" y="10101"/>
                  </a:lnTo>
                  <a:lnTo>
                    <a:pt x="3111" y="8055"/>
                  </a:lnTo>
                  <a:lnTo>
                    <a:pt x="3111" y="5523"/>
                  </a:lnTo>
                  <a:lnTo>
                    <a:pt x="4201" y="5523"/>
                  </a:lnTo>
                  <a:lnTo>
                    <a:pt x="4201" y="6421"/>
                  </a:lnTo>
                  <a:lnTo>
                    <a:pt x="6796" y="7741"/>
                  </a:lnTo>
                  <a:lnTo>
                    <a:pt x="9723" y="7741"/>
                  </a:lnTo>
                  <a:lnTo>
                    <a:pt x="972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75" name="Google Shape;675;p47"/>
          <p:cNvGrpSpPr/>
          <p:nvPr/>
        </p:nvGrpSpPr>
        <p:grpSpPr>
          <a:xfrm>
            <a:off x="4828718" y="3595975"/>
            <a:ext cx="339179" cy="339800"/>
            <a:chOff x="7013493" y="2543269"/>
            <a:chExt cx="390624" cy="391340"/>
          </a:xfrm>
        </p:grpSpPr>
        <p:sp>
          <p:nvSpPr>
            <p:cNvPr id="676" name="Google Shape;676;p47"/>
            <p:cNvSpPr/>
            <p:nvPr/>
          </p:nvSpPr>
          <p:spPr>
            <a:xfrm>
              <a:off x="7058619" y="2589131"/>
              <a:ext cx="299637" cy="299637"/>
            </a:xfrm>
            <a:custGeom>
              <a:avLst/>
              <a:gdLst/>
              <a:ahLst/>
              <a:cxnLst/>
              <a:rect l="l" t="t" r="r" b="b"/>
              <a:pathLst>
                <a:path w="14243" h="14243" extrusionOk="0">
                  <a:moveTo>
                    <a:pt x="12388" y="1091"/>
                  </a:moveTo>
                  <a:lnTo>
                    <a:pt x="1126" y="12353"/>
                  </a:lnTo>
                  <a:lnTo>
                    <a:pt x="1126" y="1091"/>
                  </a:lnTo>
                  <a:close/>
                  <a:moveTo>
                    <a:pt x="13152" y="1852"/>
                  </a:moveTo>
                  <a:lnTo>
                    <a:pt x="13152" y="13114"/>
                  </a:lnTo>
                  <a:lnTo>
                    <a:pt x="1890" y="13114"/>
                  </a:lnTo>
                  <a:lnTo>
                    <a:pt x="13152" y="1852"/>
                  </a:lnTo>
                  <a:close/>
                  <a:moveTo>
                    <a:pt x="1" y="1"/>
                  </a:moveTo>
                  <a:lnTo>
                    <a:pt x="1" y="14242"/>
                  </a:lnTo>
                  <a:lnTo>
                    <a:pt x="14242" y="14242"/>
                  </a:lnTo>
                  <a:lnTo>
                    <a:pt x="1424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47"/>
            <p:cNvSpPr/>
            <p:nvPr/>
          </p:nvSpPr>
          <p:spPr>
            <a:xfrm>
              <a:off x="7323796" y="2853572"/>
              <a:ext cx="80321" cy="81036"/>
            </a:xfrm>
            <a:custGeom>
              <a:avLst/>
              <a:gdLst/>
              <a:ahLst/>
              <a:cxnLst/>
              <a:rect l="l" t="t" r="r" b="b"/>
              <a:pathLst>
                <a:path w="3818" h="3852" extrusionOk="0">
                  <a:moveTo>
                    <a:pt x="2727" y="1"/>
                  </a:moveTo>
                  <a:lnTo>
                    <a:pt x="2727" y="2762"/>
                  </a:lnTo>
                  <a:lnTo>
                    <a:pt x="1" y="2762"/>
                  </a:lnTo>
                  <a:lnTo>
                    <a:pt x="1" y="3852"/>
                  </a:lnTo>
                  <a:lnTo>
                    <a:pt x="3817" y="3852"/>
                  </a:lnTo>
                  <a:lnTo>
                    <a:pt x="38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47"/>
            <p:cNvSpPr/>
            <p:nvPr/>
          </p:nvSpPr>
          <p:spPr>
            <a:xfrm>
              <a:off x="7323796" y="2543269"/>
              <a:ext cx="80321" cy="80258"/>
            </a:xfrm>
            <a:custGeom>
              <a:avLst/>
              <a:gdLst/>
              <a:ahLst/>
              <a:cxnLst/>
              <a:rect l="l" t="t" r="r" b="b"/>
              <a:pathLst>
                <a:path w="3818" h="3815" extrusionOk="0">
                  <a:moveTo>
                    <a:pt x="1" y="1"/>
                  </a:moveTo>
                  <a:lnTo>
                    <a:pt x="1" y="1091"/>
                  </a:lnTo>
                  <a:lnTo>
                    <a:pt x="2727" y="1091"/>
                  </a:lnTo>
                  <a:lnTo>
                    <a:pt x="2727" y="3814"/>
                  </a:lnTo>
                  <a:lnTo>
                    <a:pt x="3817" y="3814"/>
                  </a:lnTo>
                  <a:lnTo>
                    <a:pt x="38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47"/>
            <p:cNvSpPr/>
            <p:nvPr/>
          </p:nvSpPr>
          <p:spPr>
            <a:xfrm>
              <a:off x="7013493" y="2853572"/>
              <a:ext cx="80321" cy="80258"/>
            </a:xfrm>
            <a:custGeom>
              <a:avLst/>
              <a:gdLst/>
              <a:ahLst/>
              <a:cxnLst/>
              <a:rect l="l" t="t" r="r" b="b"/>
              <a:pathLst>
                <a:path w="3818" h="3815" extrusionOk="0">
                  <a:moveTo>
                    <a:pt x="1" y="1"/>
                  </a:moveTo>
                  <a:lnTo>
                    <a:pt x="1" y="3814"/>
                  </a:lnTo>
                  <a:lnTo>
                    <a:pt x="3817" y="3814"/>
                  </a:lnTo>
                  <a:lnTo>
                    <a:pt x="3817" y="2724"/>
                  </a:lnTo>
                  <a:lnTo>
                    <a:pt x="1091" y="2724"/>
                  </a:lnTo>
                  <a:lnTo>
                    <a:pt x="10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47"/>
            <p:cNvSpPr/>
            <p:nvPr/>
          </p:nvSpPr>
          <p:spPr>
            <a:xfrm>
              <a:off x="7013493" y="2543269"/>
              <a:ext cx="80321" cy="80258"/>
            </a:xfrm>
            <a:custGeom>
              <a:avLst/>
              <a:gdLst/>
              <a:ahLst/>
              <a:cxnLst/>
              <a:rect l="l" t="t" r="r" b="b"/>
              <a:pathLst>
                <a:path w="3818" h="3815" extrusionOk="0">
                  <a:moveTo>
                    <a:pt x="1" y="1"/>
                  </a:moveTo>
                  <a:lnTo>
                    <a:pt x="1" y="3814"/>
                  </a:lnTo>
                  <a:lnTo>
                    <a:pt x="1056" y="3814"/>
                  </a:lnTo>
                  <a:lnTo>
                    <a:pt x="1056" y="1091"/>
                  </a:lnTo>
                  <a:lnTo>
                    <a:pt x="3817" y="1091"/>
                  </a:lnTo>
                  <a:lnTo>
                    <a:pt x="381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47"/>
            <p:cNvSpPr/>
            <p:nvPr/>
          </p:nvSpPr>
          <p:spPr>
            <a:xfrm>
              <a:off x="7116703" y="2646437"/>
              <a:ext cx="68814" cy="68793"/>
            </a:xfrm>
            <a:custGeom>
              <a:avLst/>
              <a:gdLst/>
              <a:ahLst/>
              <a:cxnLst/>
              <a:rect l="l" t="t" r="r" b="b"/>
              <a:pathLst>
                <a:path w="3271" h="3270" extrusionOk="0">
                  <a:moveTo>
                    <a:pt x="1091" y="0"/>
                  </a:moveTo>
                  <a:lnTo>
                    <a:pt x="1091" y="1090"/>
                  </a:lnTo>
                  <a:lnTo>
                    <a:pt x="1" y="1090"/>
                  </a:lnTo>
                  <a:lnTo>
                    <a:pt x="1" y="2180"/>
                  </a:lnTo>
                  <a:lnTo>
                    <a:pt x="1091" y="2180"/>
                  </a:lnTo>
                  <a:lnTo>
                    <a:pt x="1091" y="3270"/>
                  </a:lnTo>
                  <a:lnTo>
                    <a:pt x="2181" y="3270"/>
                  </a:lnTo>
                  <a:lnTo>
                    <a:pt x="2181" y="2180"/>
                  </a:lnTo>
                  <a:lnTo>
                    <a:pt x="3271" y="2180"/>
                  </a:lnTo>
                  <a:lnTo>
                    <a:pt x="3271" y="1090"/>
                  </a:lnTo>
                  <a:lnTo>
                    <a:pt x="2181" y="1090"/>
                  </a:lnTo>
                  <a:lnTo>
                    <a:pt x="218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47"/>
            <p:cNvSpPr/>
            <p:nvPr/>
          </p:nvSpPr>
          <p:spPr>
            <a:xfrm>
              <a:off x="7232094" y="2784800"/>
              <a:ext cx="68814" cy="22952"/>
            </a:xfrm>
            <a:custGeom>
              <a:avLst/>
              <a:gdLst/>
              <a:ahLst/>
              <a:cxnLst/>
              <a:rect l="l" t="t" r="r" b="b"/>
              <a:pathLst>
                <a:path w="3271" h="1091" extrusionOk="0">
                  <a:moveTo>
                    <a:pt x="0" y="0"/>
                  </a:moveTo>
                  <a:lnTo>
                    <a:pt x="0" y="1090"/>
                  </a:lnTo>
                  <a:lnTo>
                    <a:pt x="3270" y="1090"/>
                  </a:lnTo>
                  <a:lnTo>
                    <a:pt x="327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ángulo 1">
            <a:extLst>
              <a:ext uri="{FF2B5EF4-FFF2-40B4-BE49-F238E27FC236}">
                <a16:creationId xmlns:a16="http://schemas.microsoft.com/office/drawing/2014/main" id="{E9747180-31AF-4AA2-8D9E-18723AA2DDBA}"/>
              </a:ext>
            </a:extLst>
          </p:cNvPr>
          <p:cNvSpPr/>
          <p:nvPr/>
        </p:nvSpPr>
        <p:spPr>
          <a:xfrm>
            <a:off x="586134" y="878973"/>
            <a:ext cx="8073201" cy="111948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CB1127AA-6B03-47A5-BF55-A2A866295D40}"/>
              </a:ext>
            </a:extLst>
          </p:cNvPr>
          <p:cNvGrpSpPr/>
          <p:nvPr/>
        </p:nvGrpSpPr>
        <p:grpSpPr>
          <a:xfrm>
            <a:off x="7675491" y="290046"/>
            <a:ext cx="983824" cy="688843"/>
            <a:chOff x="7378700" y="1200150"/>
            <a:chExt cx="947738" cy="663576"/>
          </a:xfrm>
          <a:solidFill>
            <a:srgbClr val="9B9B9B"/>
          </a:solidFill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A0411CFC-22AA-4857-99E9-DBD78A7FBE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8700" y="1200150"/>
              <a:ext cx="947738" cy="663576"/>
            </a:xfrm>
            <a:custGeom>
              <a:avLst/>
              <a:gdLst>
                <a:gd name="T0" fmla="*/ 202 w 405"/>
                <a:gd name="T1" fmla="*/ 282 h 283"/>
                <a:gd name="T2" fmla="*/ 52 w 405"/>
                <a:gd name="T3" fmla="*/ 282 h 283"/>
                <a:gd name="T4" fmla="*/ 0 w 405"/>
                <a:gd name="T5" fmla="*/ 230 h 283"/>
                <a:gd name="T6" fmla="*/ 1 w 405"/>
                <a:gd name="T7" fmla="*/ 82 h 283"/>
                <a:gd name="T8" fmla="*/ 26 w 405"/>
                <a:gd name="T9" fmla="*/ 38 h 283"/>
                <a:gd name="T10" fmla="*/ 51 w 405"/>
                <a:gd name="T11" fmla="*/ 33 h 283"/>
                <a:gd name="T12" fmla="*/ 105 w 405"/>
                <a:gd name="T13" fmla="*/ 33 h 283"/>
                <a:gd name="T14" fmla="*/ 114 w 405"/>
                <a:gd name="T15" fmla="*/ 27 h 283"/>
                <a:gd name="T16" fmla="*/ 152 w 405"/>
                <a:gd name="T17" fmla="*/ 0 h 283"/>
                <a:gd name="T18" fmla="*/ 253 w 405"/>
                <a:gd name="T19" fmla="*/ 0 h 283"/>
                <a:gd name="T20" fmla="*/ 292 w 405"/>
                <a:gd name="T21" fmla="*/ 26 h 283"/>
                <a:gd name="T22" fmla="*/ 302 w 405"/>
                <a:gd name="T23" fmla="*/ 33 h 283"/>
                <a:gd name="T24" fmla="*/ 355 w 405"/>
                <a:gd name="T25" fmla="*/ 33 h 283"/>
                <a:gd name="T26" fmla="*/ 405 w 405"/>
                <a:gd name="T27" fmla="*/ 82 h 283"/>
                <a:gd name="T28" fmla="*/ 405 w 405"/>
                <a:gd name="T29" fmla="*/ 233 h 283"/>
                <a:gd name="T30" fmla="*/ 355 w 405"/>
                <a:gd name="T31" fmla="*/ 282 h 283"/>
                <a:gd name="T32" fmla="*/ 202 w 405"/>
                <a:gd name="T33" fmla="*/ 282 h 283"/>
                <a:gd name="T34" fmla="*/ 130 w 405"/>
                <a:gd name="T35" fmla="*/ 52 h 283"/>
                <a:gd name="T36" fmla="*/ 121 w 405"/>
                <a:gd name="T37" fmla="*/ 52 h 283"/>
                <a:gd name="T38" fmla="*/ 48 w 405"/>
                <a:gd name="T39" fmla="*/ 52 h 283"/>
                <a:gd name="T40" fmla="*/ 20 w 405"/>
                <a:gd name="T41" fmla="*/ 79 h 283"/>
                <a:gd name="T42" fmla="*/ 20 w 405"/>
                <a:gd name="T43" fmla="*/ 236 h 283"/>
                <a:gd name="T44" fmla="*/ 44 w 405"/>
                <a:gd name="T45" fmla="*/ 262 h 283"/>
                <a:gd name="T46" fmla="*/ 57 w 405"/>
                <a:gd name="T47" fmla="*/ 263 h 283"/>
                <a:gd name="T48" fmla="*/ 351 w 405"/>
                <a:gd name="T49" fmla="*/ 263 h 283"/>
                <a:gd name="T50" fmla="*/ 361 w 405"/>
                <a:gd name="T51" fmla="*/ 262 h 283"/>
                <a:gd name="T52" fmla="*/ 386 w 405"/>
                <a:gd name="T53" fmla="*/ 235 h 283"/>
                <a:gd name="T54" fmla="*/ 386 w 405"/>
                <a:gd name="T55" fmla="*/ 81 h 283"/>
                <a:gd name="T56" fmla="*/ 357 w 405"/>
                <a:gd name="T57" fmla="*/ 52 h 283"/>
                <a:gd name="T58" fmla="*/ 285 w 405"/>
                <a:gd name="T59" fmla="*/ 52 h 283"/>
                <a:gd name="T60" fmla="*/ 276 w 405"/>
                <a:gd name="T61" fmla="*/ 52 h 283"/>
                <a:gd name="T62" fmla="*/ 276 w 405"/>
                <a:gd name="T63" fmla="*/ 45 h 283"/>
                <a:gd name="T64" fmla="*/ 250 w 405"/>
                <a:gd name="T65" fmla="*/ 20 h 283"/>
                <a:gd name="T66" fmla="*/ 154 w 405"/>
                <a:gd name="T67" fmla="*/ 20 h 283"/>
                <a:gd name="T68" fmla="*/ 130 w 405"/>
                <a:gd name="T69" fmla="*/ 43 h 283"/>
                <a:gd name="T70" fmla="*/ 130 w 405"/>
                <a:gd name="T71" fmla="*/ 5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5" h="283">
                  <a:moveTo>
                    <a:pt x="202" y="282"/>
                  </a:moveTo>
                  <a:cubicBezTo>
                    <a:pt x="152" y="282"/>
                    <a:pt x="102" y="281"/>
                    <a:pt x="52" y="282"/>
                  </a:cubicBezTo>
                  <a:cubicBezTo>
                    <a:pt x="23" y="283"/>
                    <a:pt x="0" y="262"/>
                    <a:pt x="0" y="230"/>
                  </a:cubicBezTo>
                  <a:cubicBezTo>
                    <a:pt x="1" y="181"/>
                    <a:pt x="1" y="132"/>
                    <a:pt x="1" y="82"/>
                  </a:cubicBezTo>
                  <a:cubicBezTo>
                    <a:pt x="1" y="63"/>
                    <a:pt x="8" y="47"/>
                    <a:pt x="26" y="38"/>
                  </a:cubicBezTo>
                  <a:cubicBezTo>
                    <a:pt x="33" y="35"/>
                    <a:pt x="42" y="33"/>
                    <a:pt x="51" y="33"/>
                  </a:cubicBezTo>
                  <a:cubicBezTo>
                    <a:pt x="69" y="32"/>
                    <a:pt x="87" y="33"/>
                    <a:pt x="105" y="33"/>
                  </a:cubicBezTo>
                  <a:cubicBezTo>
                    <a:pt x="110" y="33"/>
                    <a:pt x="112" y="31"/>
                    <a:pt x="114" y="27"/>
                  </a:cubicBezTo>
                  <a:cubicBezTo>
                    <a:pt x="121" y="10"/>
                    <a:pt x="134" y="0"/>
                    <a:pt x="152" y="0"/>
                  </a:cubicBezTo>
                  <a:cubicBezTo>
                    <a:pt x="186" y="0"/>
                    <a:pt x="219" y="0"/>
                    <a:pt x="253" y="0"/>
                  </a:cubicBezTo>
                  <a:cubicBezTo>
                    <a:pt x="271" y="0"/>
                    <a:pt x="284" y="9"/>
                    <a:pt x="292" y="26"/>
                  </a:cubicBezTo>
                  <a:cubicBezTo>
                    <a:pt x="294" y="32"/>
                    <a:pt x="297" y="33"/>
                    <a:pt x="302" y="33"/>
                  </a:cubicBezTo>
                  <a:cubicBezTo>
                    <a:pt x="320" y="33"/>
                    <a:pt x="338" y="33"/>
                    <a:pt x="355" y="33"/>
                  </a:cubicBezTo>
                  <a:cubicBezTo>
                    <a:pt x="385" y="33"/>
                    <a:pt x="405" y="52"/>
                    <a:pt x="405" y="82"/>
                  </a:cubicBezTo>
                  <a:cubicBezTo>
                    <a:pt x="405" y="132"/>
                    <a:pt x="405" y="183"/>
                    <a:pt x="405" y="233"/>
                  </a:cubicBezTo>
                  <a:cubicBezTo>
                    <a:pt x="405" y="263"/>
                    <a:pt x="386" y="282"/>
                    <a:pt x="355" y="282"/>
                  </a:cubicBezTo>
                  <a:cubicBezTo>
                    <a:pt x="304" y="282"/>
                    <a:pt x="253" y="282"/>
                    <a:pt x="202" y="282"/>
                  </a:cubicBezTo>
                  <a:close/>
                  <a:moveTo>
                    <a:pt x="130" y="52"/>
                  </a:moveTo>
                  <a:cubicBezTo>
                    <a:pt x="126" y="52"/>
                    <a:pt x="124" y="52"/>
                    <a:pt x="121" y="52"/>
                  </a:cubicBezTo>
                  <a:cubicBezTo>
                    <a:pt x="97" y="52"/>
                    <a:pt x="72" y="52"/>
                    <a:pt x="48" y="52"/>
                  </a:cubicBezTo>
                  <a:cubicBezTo>
                    <a:pt x="32" y="52"/>
                    <a:pt x="20" y="64"/>
                    <a:pt x="20" y="79"/>
                  </a:cubicBezTo>
                  <a:cubicBezTo>
                    <a:pt x="20" y="132"/>
                    <a:pt x="20" y="184"/>
                    <a:pt x="20" y="236"/>
                  </a:cubicBezTo>
                  <a:cubicBezTo>
                    <a:pt x="20" y="250"/>
                    <a:pt x="30" y="261"/>
                    <a:pt x="44" y="262"/>
                  </a:cubicBezTo>
                  <a:cubicBezTo>
                    <a:pt x="48" y="263"/>
                    <a:pt x="53" y="263"/>
                    <a:pt x="57" y="263"/>
                  </a:cubicBezTo>
                  <a:cubicBezTo>
                    <a:pt x="155" y="263"/>
                    <a:pt x="253" y="263"/>
                    <a:pt x="351" y="263"/>
                  </a:cubicBezTo>
                  <a:cubicBezTo>
                    <a:pt x="354" y="263"/>
                    <a:pt x="357" y="263"/>
                    <a:pt x="361" y="262"/>
                  </a:cubicBezTo>
                  <a:cubicBezTo>
                    <a:pt x="376" y="260"/>
                    <a:pt x="386" y="250"/>
                    <a:pt x="386" y="235"/>
                  </a:cubicBezTo>
                  <a:cubicBezTo>
                    <a:pt x="386" y="183"/>
                    <a:pt x="386" y="132"/>
                    <a:pt x="386" y="81"/>
                  </a:cubicBezTo>
                  <a:cubicBezTo>
                    <a:pt x="386" y="63"/>
                    <a:pt x="374" y="52"/>
                    <a:pt x="357" y="52"/>
                  </a:cubicBezTo>
                  <a:cubicBezTo>
                    <a:pt x="333" y="52"/>
                    <a:pt x="309" y="52"/>
                    <a:pt x="285" y="52"/>
                  </a:cubicBezTo>
                  <a:cubicBezTo>
                    <a:pt x="282" y="52"/>
                    <a:pt x="279" y="52"/>
                    <a:pt x="276" y="52"/>
                  </a:cubicBezTo>
                  <a:cubicBezTo>
                    <a:pt x="276" y="49"/>
                    <a:pt x="276" y="47"/>
                    <a:pt x="276" y="45"/>
                  </a:cubicBezTo>
                  <a:cubicBezTo>
                    <a:pt x="276" y="29"/>
                    <a:pt x="267" y="20"/>
                    <a:pt x="250" y="20"/>
                  </a:cubicBezTo>
                  <a:cubicBezTo>
                    <a:pt x="218" y="19"/>
                    <a:pt x="186" y="19"/>
                    <a:pt x="154" y="20"/>
                  </a:cubicBezTo>
                  <a:cubicBezTo>
                    <a:pt x="140" y="20"/>
                    <a:pt x="130" y="29"/>
                    <a:pt x="130" y="43"/>
                  </a:cubicBezTo>
                  <a:cubicBezTo>
                    <a:pt x="130" y="46"/>
                    <a:pt x="130" y="48"/>
                    <a:pt x="130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C5F9B70E-0BEB-43EF-BC79-47AEE7842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1363663"/>
              <a:ext cx="377825" cy="382588"/>
            </a:xfrm>
            <a:custGeom>
              <a:avLst/>
              <a:gdLst>
                <a:gd name="T0" fmla="*/ 0 w 161"/>
                <a:gd name="T1" fmla="*/ 83 h 163"/>
                <a:gd name="T2" fmla="*/ 77 w 161"/>
                <a:gd name="T3" fmla="*/ 2 h 163"/>
                <a:gd name="T4" fmla="*/ 161 w 161"/>
                <a:gd name="T5" fmla="*/ 74 h 163"/>
                <a:gd name="T6" fmla="*/ 161 w 161"/>
                <a:gd name="T7" fmla="*/ 82 h 163"/>
                <a:gd name="T8" fmla="*/ 153 w 161"/>
                <a:gd name="T9" fmla="*/ 91 h 163"/>
                <a:gd name="T10" fmla="*/ 144 w 161"/>
                <a:gd name="T11" fmla="*/ 82 h 163"/>
                <a:gd name="T12" fmla="*/ 142 w 161"/>
                <a:gd name="T13" fmla="*/ 69 h 163"/>
                <a:gd name="T14" fmla="*/ 73 w 161"/>
                <a:gd name="T15" fmla="*/ 20 h 163"/>
                <a:gd name="T16" fmla="*/ 18 w 161"/>
                <a:gd name="T17" fmla="*/ 84 h 163"/>
                <a:gd name="T18" fmla="*/ 77 w 161"/>
                <a:gd name="T19" fmla="*/ 145 h 163"/>
                <a:gd name="T20" fmla="*/ 84 w 161"/>
                <a:gd name="T21" fmla="*/ 146 h 163"/>
                <a:gd name="T22" fmla="*/ 89 w 161"/>
                <a:gd name="T23" fmla="*/ 155 h 163"/>
                <a:gd name="T24" fmla="*/ 81 w 161"/>
                <a:gd name="T25" fmla="*/ 163 h 163"/>
                <a:gd name="T26" fmla="*/ 60 w 161"/>
                <a:gd name="T27" fmla="*/ 160 h 163"/>
                <a:gd name="T28" fmla="*/ 0 w 161"/>
                <a:gd name="T29" fmla="*/ 8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163">
                  <a:moveTo>
                    <a:pt x="0" y="83"/>
                  </a:moveTo>
                  <a:cubicBezTo>
                    <a:pt x="0" y="40"/>
                    <a:pt x="34" y="4"/>
                    <a:pt x="77" y="2"/>
                  </a:cubicBezTo>
                  <a:cubicBezTo>
                    <a:pt x="119" y="0"/>
                    <a:pt x="157" y="32"/>
                    <a:pt x="161" y="74"/>
                  </a:cubicBezTo>
                  <a:cubicBezTo>
                    <a:pt x="161" y="77"/>
                    <a:pt x="161" y="79"/>
                    <a:pt x="161" y="82"/>
                  </a:cubicBezTo>
                  <a:cubicBezTo>
                    <a:pt x="161" y="87"/>
                    <a:pt x="159" y="91"/>
                    <a:pt x="153" y="91"/>
                  </a:cubicBezTo>
                  <a:cubicBezTo>
                    <a:pt x="147" y="92"/>
                    <a:pt x="144" y="88"/>
                    <a:pt x="144" y="82"/>
                  </a:cubicBezTo>
                  <a:cubicBezTo>
                    <a:pt x="143" y="78"/>
                    <a:pt x="143" y="74"/>
                    <a:pt x="142" y="69"/>
                  </a:cubicBezTo>
                  <a:cubicBezTo>
                    <a:pt x="135" y="37"/>
                    <a:pt x="105" y="16"/>
                    <a:pt x="73" y="20"/>
                  </a:cubicBezTo>
                  <a:cubicBezTo>
                    <a:pt x="42" y="24"/>
                    <a:pt x="17" y="52"/>
                    <a:pt x="18" y="84"/>
                  </a:cubicBezTo>
                  <a:cubicBezTo>
                    <a:pt x="19" y="116"/>
                    <a:pt x="44" y="143"/>
                    <a:pt x="77" y="145"/>
                  </a:cubicBezTo>
                  <a:cubicBezTo>
                    <a:pt x="79" y="146"/>
                    <a:pt x="83" y="145"/>
                    <a:pt x="84" y="146"/>
                  </a:cubicBezTo>
                  <a:cubicBezTo>
                    <a:pt x="87" y="149"/>
                    <a:pt x="90" y="153"/>
                    <a:pt x="89" y="155"/>
                  </a:cubicBezTo>
                  <a:cubicBezTo>
                    <a:pt x="88" y="158"/>
                    <a:pt x="84" y="163"/>
                    <a:pt x="81" y="163"/>
                  </a:cubicBezTo>
                  <a:cubicBezTo>
                    <a:pt x="74" y="163"/>
                    <a:pt x="67" y="162"/>
                    <a:pt x="60" y="160"/>
                  </a:cubicBezTo>
                  <a:cubicBezTo>
                    <a:pt x="25" y="151"/>
                    <a:pt x="0" y="120"/>
                    <a:pt x="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38" name="Google Shape;37;p6">
            <a:extLst>
              <a:ext uri="{FF2B5EF4-FFF2-40B4-BE49-F238E27FC236}">
                <a16:creationId xmlns:a16="http://schemas.microsoft.com/office/drawing/2014/main" id="{38B3089A-E7CA-4F6F-8F1C-64CDF2CB574A}"/>
              </a:ext>
            </a:extLst>
          </p:cNvPr>
          <p:cNvGrpSpPr/>
          <p:nvPr/>
        </p:nvGrpSpPr>
        <p:grpSpPr>
          <a:xfrm>
            <a:off x="484635" y="310903"/>
            <a:ext cx="8174700" cy="4521645"/>
            <a:chOff x="484635" y="310903"/>
            <a:chExt cx="8174700" cy="4521645"/>
          </a:xfrm>
        </p:grpSpPr>
        <p:sp>
          <p:nvSpPr>
            <p:cNvPr id="39" name="Google Shape;38;p6">
              <a:extLst>
                <a:ext uri="{FF2B5EF4-FFF2-40B4-BE49-F238E27FC236}">
                  <a16:creationId xmlns:a16="http://schemas.microsoft.com/office/drawing/2014/main" id="{0AEAA9E1-7877-457A-AAA2-9D81E66203D9}"/>
                </a:ext>
              </a:extLst>
            </p:cNvPr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0" name="Google Shape;39;p6">
              <a:extLst>
                <a:ext uri="{FF2B5EF4-FFF2-40B4-BE49-F238E27FC236}">
                  <a16:creationId xmlns:a16="http://schemas.microsoft.com/office/drawing/2014/main" id="{11B2B62C-543B-41F8-A0DC-80746FDC5E9C}"/>
                </a:ext>
              </a:extLst>
            </p:cNvPr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42" name="Google Shape;41;p6">
              <a:extLst>
                <a:ext uri="{FF2B5EF4-FFF2-40B4-BE49-F238E27FC236}">
                  <a16:creationId xmlns:a16="http://schemas.microsoft.com/office/drawing/2014/main" id="{76F40E4D-2BE7-4C64-8506-5B4E32A25853}"/>
                </a:ext>
              </a:extLst>
            </p:cNvPr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11" name="Grupo 10">
            <a:extLst>
              <a:ext uri="{FF2B5EF4-FFF2-40B4-BE49-F238E27FC236}">
                <a16:creationId xmlns:a16="http://schemas.microsoft.com/office/drawing/2014/main" id="{60046F40-60AD-CFDB-37A8-B366B00CD27B}"/>
              </a:ext>
            </a:extLst>
          </p:cNvPr>
          <p:cNvGrpSpPr/>
          <p:nvPr/>
        </p:nvGrpSpPr>
        <p:grpSpPr>
          <a:xfrm>
            <a:off x="1146175" y="2552700"/>
            <a:ext cx="995363" cy="757238"/>
            <a:chOff x="1146175" y="2552700"/>
            <a:chExt cx="995363" cy="757238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93B99570-C200-489A-3377-7F056B18EE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46175" y="2552700"/>
              <a:ext cx="995363" cy="757238"/>
            </a:xfrm>
            <a:custGeom>
              <a:avLst/>
              <a:gdLst>
                <a:gd name="T0" fmla="*/ 88 w 156"/>
                <a:gd name="T1" fmla="*/ 117 h 118"/>
                <a:gd name="T2" fmla="*/ 40 w 156"/>
                <a:gd name="T3" fmla="*/ 117 h 118"/>
                <a:gd name="T4" fmla="*/ 13 w 156"/>
                <a:gd name="T5" fmla="*/ 118 h 118"/>
                <a:gd name="T6" fmla="*/ 0 w 156"/>
                <a:gd name="T7" fmla="*/ 106 h 118"/>
                <a:gd name="T8" fmla="*/ 0 w 156"/>
                <a:gd name="T9" fmla="*/ 46 h 118"/>
                <a:gd name="T10" fmla="*/ 17 w 156"/>
                <a:gd name="T11" fmla="*/ 27 h 118"/>
                <a:gd name="T12" fmla="*/ 41 w 156"/>
                <a:gd name="T13" fmla="*/ 24 h 118"/>
                <a:gd name="T14" fmla="*/ 56 w 156"/>
                <a:gd name="T15" fmla="*/ 22 h 118"/>
                <a:gd name="T16" fmla="*/ 71 w 156"/>
                <a:gd name="T17" fmla="*/ 11 h 118"/>
                <a:gd name="T18" fmla="*/ 91 w 156"/>
                <a:gd name="T19" fmla="*/ 0 h 118"/>
                <a:gd name="T20" fmla="*/ 99 w 156"/>
                <a:gd name="T21" fmla="*/ 0 h 118"/>
                <a:gd name="T22" fmla="*/ 119 w 156"/>
                <a:gd name="T23" fmla="*/ 13 h 118"/>
                <a:gd name="T24" fmla="*/ 127 w 156"/>
                <a:gd name="T25" fmla="*/ 18 h 118"/>
                <a:gd name="T26" fmla="*/ 142 w 156"/>
                <a:gd name="T27" fmla="*/ 21 h 118"/>
                <a:gd name="T28" fmla="*/ 147 w 156"/>
                <a:gd name="T29" fmla="*/ 28 h 118"/>
                <a:gd name="T30" fmla="*/ 147 w 156"/>
                <a:gd name="T31" fmla="*/ 31 h 118"/>
                <a:gd name="T32" fmla="*/ 154 w 156"/>
                <a:gd name="T33" fmla="*/ 50 h 118"/>
                <a:gd name="T34" fmla="*/ 156 w 156"/>
                <a:gd name="T35" fmla="*/ 99 h 118"/>
                <a:gd name="T36" fmla="*/ 137 w 156"/>
                <a:gd name="T37" fmla="*/ 117 h 118"/>
                <a:gd name="T38" fmla="*/ 88 w 156"/>
                <a:gd name="T39" fmla="*/ 117 h 118"/>
                <a:gd name="T40" fmla="*/ 94 w 156"/>
                <a:gd name="T41" fmla="*/ 116 h 118"/>
                <a:gd name="T42" fmla="*/ 134 w 156"/>
                <a:gd name="T43" fmla="*/ 86 h 118"/>
                <a:gd name="T44" fmla="*/ 138 w 156"/>
                <a:gd name="T45" fmla="*/ 82 h 118"/>
                <a:gd name="T46" fmla="*/ 138 w 156"/>
                <a:gd name="T47" fmla="*/ 65 h 118"/>
                <a:gd name="T48" fmla="*/ 134 w 156"/>
                <a:gd name="T49" fmla="*/ 61 h 118"/>
                <a:gd name="T50" fmla="*/ 85 w 156"/>
                <a:gd name="T51" fmla="*/ 32 h 118"/>
                <a:gd name="T52" fmla="*/ 52 w 156"/>
                <a:gd name="T53" fmla="*/ 77 h 118"/>
                <a:gd name="T54" fmla="*/ 94 w 156"/>
                <a:gd name="T55" fmla="*/ 116 h 118"/>
                <a:gd name="T56" fmla="*/ 36 w 156"/>
                <a:gd name="T57" fmla="*/ 51 h 118"/>
                <a:gd name="T58" fmla="*/ 35 w 156"/>
                <a:gd name="T59" fmla="*/ 51 h 118"/>
                <a:gd name="T60" fmla="*/ 35 w 156"/>
                <a:gd name="T61" fmla="*/ 110 h 118"/>
                <a:gd name="T62" fmla="*/ 36 w 156"/>
                <a:gd name="T63" fmla="*/ 110 h 118"/>
                <a:gd name="T64" fmla="*/ 36 w 156"/>
                <a:gd name="T65" fmla="*/ 51 h 118"/>
                <a:gd name="T66" fmla="*/ 23 w 156"/>
                <a:gd name="T67" fmla="*/ 36 h 118"/>
                <a:gd name="T68" fmla="*/ 28 w 156"/>
                <a:gd name="T69" fmla="*/ 31 h 118"/>
                <a:gd name="T70" fmla="*/ 24 w 156"/>
                <a:gd name="T71" fmla="*/ 28 h 118"/>
                <a:gd name="T72" fmla="*/ 18 w 156"/>
                <a:gd name="T73" fmla="*/ 31 h 118"/>
                <a:gd name="T74" fmla="*/ 23 w 156"/>
                <a:gd name="T75" fmla="*/ 3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6" h="118">
                  <a:moveTo>
                    <a:pt x="88" y="117"/>
                  </a:moveTo>
                  <a:cubicBezTo>
                    <a:pt x="72" y="117"/>
                    <a:pt x="56" y="117"/>
                    <a:pt x="40" y="117"/>
                  </a:cubicBezTo>
                  <a:cubicBezTo>
                    <a:pt x="31" y="117"/>
                    <a:pt x="22" y="118"/>
                    <a:pt x="13" y="118"/>
                  </a:cubicBezTo>
                  <a:cubicBezTo>
                    <a:pt x="2" y="118"/>
                    <a:pt x="0" y="116"/>
                    <a:pt x="0" y="106"/>
                  </a:cubicBezTo>
                  <a:cubicBezTo>
                    <a:pt x="0" y="86"/>
                    <a:pt x="0" y="66"/>
                    <a:pt x="0" y="46"/>
                  </a:cubicBezTo>
                  <a:cubicBezTo>
                    <a:pt x="1" y="35"/>
                    <a:pt x="6" y="29"/>
                    <a:pt x="17" y="27"/>
                  </a:cubicBezTo>
                  <a:cubicBezTo>
                    <a:pt x="25" y="25"/>
                    <a:pt x="33" y="25"/>
                    <a:pt x="41" y="24"/>
                  </a:cubicBezTo>
                  <a:cubicBezTo>
                    <a:pt x="46" y="24"/>
                    <a:pt x="51" y="23"/>
                    <a:pt x="56" y="22"/>
                  </a:cubicBezTo>
                  <a:cubicBezTo>
                    <a:pt x="63" y="21"/>
                    <a:pt x="68" y="18"/>
                    <a:pt x="71" y="11"/>
                  </a:cubicBezTo>
                  <a:cubicBezTo>
                    <a:pt x="75" y="4"/>
                    <a:pt x="82" y="0"/>
                    <a:pt x="91" y="0"/>
                  </a:cubicBezTo>
                  <a:cubicBezTo>
                    <a:pt x="93" y="0"/>
                    <a:pt x="96" y="0"/>
                    <a:pt x="99" y="0"/>
                  </a:cubicBezTo>
                  <a:cubicBezTo>
                    <a:pt x="109" y="0"/>
                    <a:pt x="115" y="5"/>
                    <a:pt x="119" y="13"/>
                  </a:cubicBezTo>
                  <a:cubicBezTo>
                    <a:pt x="121" y="16"/>
                    <a:pt x="122" y="18"/>
                    <a:pt x="127" y="18"/>
                  </a:cubicBezTo>
                  <a:cubicBezTo>
                    <a:pt x="132" y="17"/>
                    <a:pt x="137" y="19"/>
                    <a:pt x="142" y="21"/>
                  </a:cubicBezTo>
                  <a:cubicBezTo>
                    <a:pt x="145" y="22"/>
                    <a:pt x="148" y="24"/>
                    <a:pt x="147" y="28"/>
                  </a:cubicBezTo>
                  <a:cubicBezTo>
                    <a:pt x="147" y="29"/>
                    <a:pt x="147" y="30"/>
                    <a:pt x="147" y="31"/>
                  </a:cubicBezTo>
                  <a:cubicBezTo>
                    <a:pt x="155" y="35"/>
                    <a:pt x="154" y="43"/>
                    <a:pt x="154" y="50"/>
                  </a:cubicBezTo>
                  <a:cubicBezTo>
                    <a:pt x="155" y="66"/>
                    <a:pt x="156" y="83"/>
                    <a:pt x="156" y="99"/>
                  </a:cubicBezTo>
                  <a:cubicBezTo>
                    <a:pt x="156" y="110"/>
                    <a:pt x="148" y="117"/>
                    <a:pt x="137" y="117"/>
                  </a:cubicBezTo>
                  <a:cubicBezTo>
                    <a:pt x="121" y="117"/>
                    <a:pt x="104" y="117"/>
                    <a:pt x="88" y="117"/>
                  </a:cubicBezTo>
                  <a:close/>
                  <a:moveTo>
                    <a:pt x="94" y="116"/>
                  </a:moveTo>
                  <a:cubicBezTo>
                    <a:pt x="112" y="116"/>
                    <a:pt x="128" y="104"/>
                    <a:pt x="134" y="86"/>
                  </a:cubicBezTo>
                  <a:cubicBezTo>
                    <a:pt x="135" y="85"/>
                    <a:pt x="136" y="83"/>
                    <a:pt x="138" y="82"/>
                  </a:cubicBezTo>
                  <a:cubicBezTo>
                    <a:pt x="143" y="79"/>
                    <a:pt x="143" y="68"/>
                    <a:pt x="138" y="65"/>
                  </a:cubicBezTo>
                  <a:cubicBezTo>
                    <a:pt x="137" y="64"/>
                    <a:pt x="135" y="62"/>
                    <a:pt x="134" y="61"/>
                  </a:cubicBezTo>
                  <a:cubicBezTo>
                    <a:pt x="127" y="40"/>
                    <a:pt x="106" y="28"/>
                    <a:pt x="85" y="32"/>
                  </a:cubicBezTo>
                  <a:cubicBezTo>
                    <a:pt x="64" y="37"/>
                    <a:pt x="50" y="57"/>
                    <a:pt x="52" y="77"/>
                  </a:cubicBezTo>
                  <a:cubicBezTo>
                    <a:pt x="54" y="100"/>
                    <a:pt x="72" y="116"/>
                    <a:pt x="94" y="116"/>
                  </a:cubicBezTo>
                  <a:close/>
                  <a:moveTo>
                    <a:pt x="36" y="51"/>
                  </a:moveTo>
                  <a:cubicBezTo>
                    <a:pt x="36" y="51"/>
                    <a:pt x="36" y="51"/>
                    <a:pt x="35" y="51"/>
                  </a:cubicBezTo>
                  <a:cubicBezTo>
                    <a:pt x="35" y="71"/>
                    <a:pt x="35" y="90"/>
                    <a:pt x="35" y="110"/>
                  </a:cubicBezTo>
                  <a:cubicBezTo>
                    <a:pt x="36" y="110"/>
                    <a:pt x="36" y="110"/>
                    <a:pt x="36" y="110"/>
                  </a:cubicBezTo>
                  <a:cubicBezTo>
                    <a:pt x="36" y="90"/>
                    <a:pt x="36" y="71"/>
                    <a:pt x="36" y="51"/>
                  </a:cubicBezTo>
                  <a:close/>
                  <a:moveTo>
                    <a:pt x="23" y="36"/>
                  </a:moveTo>
                  <a:cubicBezTo>
                    <a:pt x="25" y="34"/>
                    <a:pt x="27" y="32"/>
                    <a:pt x="28" y="31"/>
                  </a:cubicBezTo>
                  <a:cubicBezTo>
                    <a:pt x="27" y="30"/>
                    <a:pt x="25" y="28"/>
                    <a:pt x="24" y="28"/>
                  </a:cubicBezTo>
                  <a:cubicBezTo>
                    <a:pt x="22" y="28"/>
                    <a:pt x="20" y="30"/>
                    <a:pt x="18" y="31"/>
                  </a:cubicBezTo>
                  <a:cubicBezTo>
                    <a:pt x="19" y="33"/>
                    <a:pt x="21" y="34"/>
                    <a:pt x="2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4D535D9-A01B-3699-CA53-E8DE5548CB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6063" y="2797175"/>
              <a:ext cx="454025" cy="455613"/>
            </a:xfrm>
            <a:custGeom>
              <a:avLst/>
              <a:gdLst>
                <a:gd name="T0" fmla="*/ 36 w 71"/>
                <a:gd name="T1" fmla="*/ 71 h 71"/>
                <a:gd name="T2" fmla="*/ 0 w 71"/>
                <a:gd name="T3" fmla="*/ 35 h 71"/>
                <a:gd name="T4" fmla="*/ 36 w 71"/>
                <a:gd name="T5" fmla="*/ 0 h 71"/>
                <a:gd name="T6" fmla="*/ 71 w 71"/>
                <a:gd name="T7" fmla="*/ 36 h 71"/>
                <a:gd name="T8" fmla="*/ 36 w 71"/>
                <a:gd name="T9" fmla="*/ 71 h 71"/>
                <a:gd name="T10" fmla="*/ 36 w 71"/>
                <a:gd name="T11" fmla="*/ 15 h 71"/>
                <a:gd name="T12" fmla="*/ 16 w 71"/>
                <a:gd name="T13" fmla="*/ 35 h 71"/>
                <a:gd name="T14" fmla="*/ 36 w 71"/>
                <a:gd name="T15" fmla="*/ 56 h 71"/>
                <a:gd name="T16" fmla="*/ 56 w 71"/>
                <a:gd name="T17" fmla="*/ 35 h 71"/>
                <a:gd name="T18" fmla="*/ 36 w 71"/>
                <a:gd name="T19" fmla="*/ 1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71">
                  <a:moveTo>
                    <a:pt x="36" y="71"/>
                  </a:moveTo>
                  <a:cubicBezTo>
                    <a:pt x="16" y="71"/>
                    <a:pt x="0" y="55"/>
                    <a:pt x="0" y="35"/>
                  </a:cubicBezTo>
                  <a:cubicBezTo>
                    <a:pt x="1" y="16"/>
                    <a:pt x="16" y="0"/>
                    <a:pt x="36" y="0"/>
                  </a:cubicBezTo>
                  <a:cubicBezTo>
                    <a:pt x="56" y="0"/>
                    <a:pt x="71" y="16"/>
                    <a:pt x="71" y="36"/>
                  </a:cubicBezTo>
                  <a:cubicBezTo>
                    <a:pt x="71" y="55"/>
                    <a:pt x="55" y="71"/>
                    <a:pt x="36" y="71"/>
                  </a:cubicBezTo>
                  <a:close/>
                  <a:moveTo>
                    <a:pt x="36" y="15"/>
                  </a:moveTo>
                  <a:cubicBezTo>
                    <a:pt x="25" y="15"/>
                    <a:pt x="16" y="24"/>
                    <a:pt x="16" y="35"/>
                  </a:cubicBezTo>
                  <a:cubicBezTo>
                    <a:pt x="16" y="46"/>
                    <a:pt x="25" y="56"/>
                    <a:pt x="36" y="56"/>
                  </a:cubicBezTo>
                  <a:cubicBezTo>
                    <a:pt x="47" y="56"/>
                    <a:pt x="56" y="46"/>
                    <a:pt x="56" y="35"/>
                  </a:cubicBezTo>
                  <a:cubicBezTo>
                    <a:pt x="56" y="24"/>
                    <a:pt x="47" y="15"/>
                    <a:pt x="36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A74811F6-358D-7BC5-A251-BC74ABFCFFB0}"/>
              </a:ext>
            </a:extLst>
          </p:cNvPr>
          <p:cNvGrpSpPr/>
          <p:nvPr/>
        </p:nvGrpSpPr>
        <p:grpSpPr>
          <a:xfrm>
            <a:off x="6845300" y="2498725"/>
            <a:ext cx="995363" cy="757238"/>
            <a:chOff x="6845300" y="2498725"/>
            <a:chExt cx="995363" cy="757238"/>
          </a:xfrm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C1495656-10E0-46B4-F36F-E25A4888532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45300" y="2498725"/>
              <a:ext cx="995363" cy="757238"/>
            </a:xfrm>
            <a:custGeom>
              <a:avLst/>
              <a:gdLst>
                <a:gd name="T0" fmla="*/ 88 w 156"/>
                <a:gd name="T1" fmla="*/ 117 h 118"/>
                <a:gd name="T2" fmla="*/ 40 w 156"/>
                <a:gd name="T3" fmla="*/ 117 h 118"/>
                <a:gd name="T4" fmla="*/ 13 w 156"/>
                <a:gd name="T5" fmla="*/ 118 h 118"/>
                <a:gd name="T6" fmla="*/ 0 w 156"/>
                <a:gd name="T7" fmla="*/ 106 h 118"/>
                <a:gd name="T8" fmla="*/ 0 w 156"/>
                <a:gd name="T9" fmla="*/ 46 h 118"/>
                <a:gd name="T10" fmla="*/ 17 w 156"/>
                <a:gd name="T11" fmla="*/ 27 h 118"/>
                <a:gd name="T12" fmla="*/ 41 w 156"/>
                <a:gd name="T13" fmla="*/ 24 h 118"/>
                <a:gd name="T14" fmla="*/ 56 w 156"/>
                <a:gd name="T15" fmla="*/ 22 h 118"/>
                <a:gd name="T16" fmla="*/ 71 w 156"/>
                <a:gd name="T17" fmla="*/ 11 h 118"/>
                <a:gd name="T18" fmla="*/ 91 w 156"/>
                <a:gd name="T19" fmla="*/ 0 h 118"/>
                <a:gd name="T20" fmla="*/ 99 w 156"/>
                <a:gd name="T21" fmla="*/ 0 h 118"/>
                <a:gd name="T22" fmla="*/ 119 w 156"/>
                <a:gd name="T23" fmla="*/ 13 h 118"/>
                <a:gd name="T24" fmla="*/ 127 w 156"/>
                <a:gd name="T25" fmla="*/ 18 h 118"/>
                <a:gd name="T26" fmla="*/ 142 w 156"/>
                <a:gd name="T27" fmla="*/ 21 h 118"/>
                <a:gd name="T28" fmla="*/ 147 w 156"/>
                <a:gd name="T29" fmla="*/ 28 h 118"/>
                <a:gd name="T30" fmla="*/ 147 w 156"/>
                <a:gd name="T31" fmla="*/ 31 h 118"/>
                <a:gd name="T32" fmla="*/ 154 w 156"/>
                <a:gd name="T33" fmla="*/ 50 h 118"/>
                <a:gd name="T34" fmla="*/ 156 w 156"/>
                <a:gd name="T35" fmla="*/ 99 h 118"/>
                <a:gd name="T36" fmla="*/ 137 w 156"/>
                <a:gd name="T37" fmla="*/ 117 h 118"/>
                <a:gd name="T38" fmla="*/ 88 w 156"/>
                <a:gd name="T39" fmla="*/ 117 h 118"/>
                <a:gd name="T40" fmla="*/ 94 w 156"/>
                <a:gd name="T41" fmla="*/ 116 h 118"/>
                <a:gd name="T42" fmla="*/ 134 w 156"/>
                <a:gd name="T43" fmla="*/ 86 h 118"/>
                <a:gd name="T44" fmla="*/ 138 w 156"/>
                <a:gd name="T45" fmla="*/ 82 h 118"/>
                <a:gd name="T46" fmla="*/ 138 w 156"/>
                <a:gd name="T47" fmla="*/ 65 h 118"/>
                <a:gd name="T48" fmla="*/ 134 w 156"/>
                <a:gd name="T49" fmla="*/ 61 h 118"/>
                <a:gd name="T50" fmla="*/ 85 w 156"/>
                <a:gd name="T51" fmla="*/ 32 h 118"/>
                <a:gd name="T52" fmla="*/ 52 w 156"/>
                <a:gd name="T53" fmla="*/ 77 h 118"/>
                <a:gd name="T54" fmla="*/ 94 w 156"/>
                <a:gd name="T55" fmla="*/ 116 h 118"/>
                <a:gd name="T56" fmla="*/ 36 w 156"/>
                <a:gd name="T57" fmla="*/ 51 h 118"/>
                <a:gd name="T58" fmla="*/ 35 w 156"/>
                <a:gd name="T59" fmla="*/ 51 h 118"/>
                <a:gd name="T60" fmla="*/ 35 w 156"/>
                <a:gd name="T61" fmla="*/ 110 h 118"/>
                <a:gd name="T62" fmla="*/ 36 w 156"/>
                <a:gd name="T63" fmla="*/ 110 h 118"/>
                <a:gd name="T64" fmla="*/ 36 w 156"/>
                <a:gd name="T65" fmla="*/ 51 h 118"/>
                <a:gd name="T66" fmla="*/ 23 w 156"/>
                <a:gd name="T67" fmla="*/ 36 h 118"/>
                <a:gd name="T68" fmla="*/ 28 w 156"/>
                <a:gd name="T69" fmla="*/ 31 h 118"/>
                <a:gd name="T70" fmla="*/ 24 w 156"/>
                <a:gd name="T71" fmla="*/ 28 h 118"/>
                <a:gd name="T72" fmla="*/ 18 w 156"/>
                <a:gd name="T73" fmla="*/ 31 h 118"/>
                <a:gd name="T74" fmla="*/ 23 w 156"/>
                <a:gd name="T75" fmla="*/ 36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6" h="118">
                  <a:moveTo>
                    <a:pt x="88" y="117"/>
                  </a:moveTo>
                  <a:cubicBezTo>
                    <a:pt x="72" y="117"/>
                    <a:pt x="56" y="117"/>
                    <a:pt x="40" y="117"/>
                  </a:cubicBezTo>
                  <a:cubicBezTo>
                    <a:pt x="31" y="117"/>
                    <a:pt x="22" y="118"/>
                    <a:pt x="13" y="118"/>
                  </a:cubicBezTo>
                  <a:cubicBezTo>
                    <a:pt x="2" y="118"/>
                    <a:pt x="0" y="116"/>
                    <a:pt x="0" y="106"/>
                  </a:cubicBezTo>
                  <a:cubicBezTo>
                    <a:pt x="0" y="86"/>
                    <a:pt x="0" y="66"/>
                    <a:pt x="0" y="46"/>
                  </a:cubicBezTo>
                  <a:cubicBezTo>
                    <a:pt x="1" y="35"/>
                    <a:pt x="6" y="29"/>
                    <a:pt x="17" y="27"/>
                  </a:cubicBezTo>
                  <a:cubicBezTo>
                    <a:pt x="25" y="25"/>
                    <a:pt x="33" y="25"/>
                    <a:pt x="41" y="24"/>
                  </a:cubicBezTo>
                  <a:cubicBezTo>
                    <a:pt x="46" y="24"/>
                    <a:pt x="51" y="23"/>
                    <a:pt x="56" y="22"/>
                  </a:cubicBezTo>
                  <a:cubicBezTo>
                    <a:pt x="63" y="21"/>
                    <a:pt x="68" y="18"/>
                    <a:pt x="71" y="11"/>
                  </a:cubicBezTo>
                  <a:cubicBezTo>
                    <a:pt x="75" y="4"/>
                    <a:pt x="82" y="0"/>
                    <a:pt x="91" y="0"/>
                  </a:cubicBezTo>
                  <a:cubicBezTo>
                    <a:pt x="93" y="0"/>
                    <a:pt x="96" y="0"/>
                    <a:pt x="99" y="0"/>
                  </a:cubicBezTo>
                  <a:cubicBezTo>
                    <a:pt x="109" y="0"/>
                    <a:pt x="115" y="5"/>
                    <a:pt x="119" y="13"/>
                  </a:cubicBezTo>
                  <a:cubicBezTo>
                    <a:pt x="121" y="16"/>
                    <a:pt x="122" y="18"/>
                    <a:pt x="127" y="18"/>
                  </a:cubicBezTo>
                  <a:cubicBezTo>
                    <a:pt x="132" y="17"/>
                    <a:pt x="137" y="19"/>
                    <a:pt x="142" y="21"/>
                  </a:cubicBezTo>
                  <a:cubicBezTo>
                    <a:pt x="145" y="22"/>
                    <a:pt x="148" y="24"/>
                    <a:pt x="147" y="28"/>
                  </a:cubicBezTo>
                  <a:cubicBezTo>
                    <a:pt x="147" y="29"/>
                    <a:pt x="147" y="30"/>
                    <a:pt x="147" y="31"/>
                  </a:cubicBezTo>
                  <a:cubicBezTo>
                    <a:pt x="155" y="35"/>
                    <a:pt x="154" y="43"/>
                    <a:pt x="154" y="50"/>
                  </a:cubicBezTo>
                  <a:cubicBezTo>
                    <a:pt x="155" y="66"/>
                    <a:pt x="156" y="83"/>
                    <a:pt x="156" y="99"/>
                  </a:cubicBezTo>
                  <a:cubicBezTo>
                    <a:pt x="156" y="110"/>
                    <a:pt x="148" y="117"/>
                    <a:pt x="137" y="117"/>
                  </a:cubicBezTo>
                  <a:cubicBezTo>
                    <a:pt x="121" y="117"/>
                    <a:pt x="104" y="117"/>
                    <a:pt x="88" y="117"/>
                  </a:cubicBezTo>
                  <a:close/>
                  <a:moveTo>
                    <a:pt x="94" y="116"/>
                  </a:moveTo>
                  <a:cubicBezTo>
                    <a:pt x="112" y="116"/>
                    <a:pt x="128" y="104"/>
                    <a:pt x="134" y="86"/>
                  </a:cubicBezTo>
                  <a:cubicBezTo>
                    <a:pt x="135" y="85"/>
                    <a:pt x="136" y="83"/>
                    <a:pt x="138" y="82"/>
                  </a:cubicBezTo>
                  <a:cubicBezTo>
                    <a:pt x="143" y="79"/>
                    <a:pt x="143" y="68"/>
                    <a:pt x="138" y="65"/>
                  </a:cubicBezTo>
                  <a:cubicBezTo>
                    <a:pt x="137" y="64"/>
                    <a:pt x="135" y="62"/>
                    <a:pt x="134" y="61"/>
                  </a:cubicBezTo>
                  <a:cubicBezTo>
                    <a:pt x="127" y="40"/>
                    <a:pt x="106" y="28"/>
                    <a:pt x="85" y="32"/>
                  </a:cubicBezTo>
                  <a:cubicBezTo>
                    <a:pt x="64" y="37"/>
                    <a:pt x="50" y="57"/>
                    <a:pt x="52" y="77"/>
                  </a:cubicBezTo>
                  <a:cubicBezTo>
                    <a:pt x="54" y="100"/>
                    <a:pt x="72" y="116"/>
                    <a:pt x="94" y="116"/>
                  </a:cubicBezTo>
                  <a:close/>
                  <a:moveTo>
                    <a:pt x="36" y="51"/>
                  </a:moveTo>
                  <a:cubicBezTo>
                    <a:pt x="36" y="51"/>
                    <a:pt x="36" y="51"/>
                    <a:pt x="35" y="51"/>
                  </a:cubicBezTo>
                  <a:cubicBezTo>
                    <a:pt x="35" y="71"/>
                    <a:pt x="35" y="90"/>
                    <a:pt x="35" y="110"/>
                  </a:cubicBezTo>
                  <a:cubicBezTo>
                    <a:pt x="36" y="110"/>
                    <a:pt x="36" y="110"/>
                    <a:pt x="36" y="110"/>
                  </a:cubicBezTo>
                  <a:cubicBezTo>
                    <a:pt x="36" y="90"/>
                    <a:pt x="36" y="71"/>
                    <a:pt x="36" y="51"/>
                  </a:cubicBezTo>
                  <a:close/>
                  <a:moveTo>
                    <a:pt x="23" y="36"/>
                  </a:moveTo>
                  <a:cubicBezTo>
                    <a:pt x="25" y="34"/>
                    <a:pt x="27" y="32"/>
                    <a:pt x="28" y="31"/>
                  </a:cubicBezTo>
                  <a:cubicBezTo>
                    <a:pt x="27" y="30"/>
                    <a:pt x="25" y="28"/>
                    <a:pt x="24" y="28"/>
                  </a:cubicBezTo>
                  <a:cubicBezTo>
                    <a:pt x="22" y="28"/>
                    <a:pt x="20" y="30"/>
                    <a:pt x="18" y="31"/>
                  </a:cubicBezTo>
                  <a:cubicBezTo>
                    <a:pt x="19" y="33"/>
                    <a:pt x="21" y="34"/>
                    <a:pt x="23" y="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45590D23-8C61-0B6D-FFF4-011F676324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5188" y="2743200"/>
              <a:ext cx="454025" cy="455613"/>
            </a:xfrm>
            <a:custGeom>
              <a:avLst/>
              <a:gdLst>
                <a:gd name="T0" fmla="*/ 36 w 71"/>
                <a:gd name="T1" fmla="*/ 71 h 71"/>
                <a:gd name="T2" fmla="*/ 0 w 71"/>
                <a:gd name="T3" fmla="*/ 35 h 71"/>
                <a:gd name="T4" fmla="*/ 36 w 71"/>
                <a:gd name="T5" fmla="*/ 0 h 71"/>
                <a:gd name="T6" fmla="*/ 71 w 71"/>
                <a:gd name="T7" fmla="*/ 36 h 71"/>
                <a:gd name="T8" fmla="*/ 36 w 71"/>
                <a:gd name="T9" fmla="*/ 71 h 71"/>
                <a:gd name="T10" fmla="*/ 36 w 71"/>
                <a:gd name="T11" fmla="*/ 15 h 71"/>
                <a:gd name="T12" fmla="*/ 16 w 71"/>
                <a:gd name="T13" fmla="*/ 35 h 71"/>
                <a:gd name="T14" fmla="*/ 36 w 71"/>
                <a:gd name="T15" fmla="*/ 56 h 71"/>
                <a:gd name="T16" fmla="*/ 56 w 71"/>
                <a:gd name="T17" fmla="*/ 35 h 71"/>
                <a:gd name="T18" fmla="*/ 36 w 71"/>
                <a:gd name="T19" fmla="*/ 1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" h="71">
                  <a:moveTo>
                    <a:pt x="36" y="71"/>
                  </a:moveTo>
                  <a:cubicBezTo>
                    <a:pt x="16" y="71"/>
                    <a:pt x="0" y="55"/>
                    <a:pt x="0" y="35"/>
                  </a:cubicBezTo>
                  <a:cubicBezTo>
                    <a:pt x="1" y="16"/>
                    <a:pt x="16" y="0"/>
                    <a:pt x="36" y="0"/>
                  </a:cubicBezTo>
                  <a:cubicBezTo>
                    <a:pt x="56" y="0"/>
                    <a:pt x="71" y="16"/>
                    <a:pt x="71" y="36"/>
                  </a:cubicBezTo>
                  <a:cubicBezTo>
                    <a:pt x="71" y="55"/>
                    <a:pt x="55" y="71"/>
                    <a:pt x="36" y="71"/>
                  </a:cubicBezTo>
                  <a:close/>
                  <a:moveTo>
                    <a:pt x="36" y="15"/>
                  </a:moveTo>
                  <a:cubicBezTo>
                    <a:pt x="25" y="15"/>
                    <a:pt x="16" y="24"/>
                    <a:pt x="16" y="35"/>
                  </a:cubicBezTo>
                  <a:cubicBezTo>
                    <a:pt x="16" y="46"/>
                    <a:pt x="25" y="56"/>
                    <a:pt x="36" y="56"/>
                  </a:cubicBezTo>
                  <a:cubicBezTo>
                    <a:pt x="47" y="56"/>
                    <a:pt x="56" y="46"/>
                    <a:pt x="56" y="35"/>
                  </a:cubicBezTo>
                  <a:cubicBezTo>
                    <a:pt x="56" y="24"/>
                    <a:pt x="47" y="15"/>
                    <a:pt x="36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Google Shape;687;p48"/>
          <p:cNvSpPr txBox="1">
            <a:spLocks noGrp="1"/>
          </p:cNvSpPr>
          <p:nvPr>
            <p:ph type="title"/>
          </p:nvPr>
        </p:nvSpPr>
        <p:spPr>
          <a:xfrm>
            <a:off x="661713" y="672753"/>
            <a:ext cx="4668300" cy="123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STATE YOUR POINTS</a:t>
            </a:r>
            <a:endParaRPr/>
          </a:p>
        </p:txBody>
      </p:sp>
      <p:sp>
        <p:nvSpPr>
          <p:cNvPr id="688" name="Google Shape;688;p48"/>
          <p:cNvSpPr txBox="1">
            <a:spLocks noGrp="1"/>
          </p:cNvSpPr>
          <p:nvPr>
            <p:ph type="subTitle" idx="1"/>
          </p:nvPr>
        </p:nvSpPr>
        <p:spPr>
          <a:xfrm>
            <a:off x="661713" y="1907853"/>
            <a:ext cx="4668300" cy="244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 you know what helps you make your point clear? Lists like this one: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They’re simple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You can organize your ideas clearly</a:t>
            </a:r>
            <a:endParaRPr/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And because you’ll never forget to buy milk!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the most important thing: the audience won’t miss the point of your presentation</a:t>
            </a:r>
            <a:endParaRPr/>
          </a:p>
        </p:txBody>
      </p:sp>
      <p:grpSp>
        <p:nvGrpSpPr>
          <p:cNvPr id="689" name="Google Shape;689;p48"/>
          <p:cNvGrpSpPr/>
          <p:nvPr/>
        </p:nvGrpSpPr>
        <p:grpSpPr>
          <a:xfrm>
            <a:off x="288758" y="240632"/>
            <a:ext cx="8578515" cy="4656221"/>
            <a:chOff x="2000953" y="539503"/>
            <a:chExt cx="5142107" cy="4064444"/>
          </a:xfrm>
        </p:grpSpPr>
        <p:sp>
          <p:nvSpPr>
            <p:cNvPr id="690" name="Google Shape;690;p48"/>
            <p:cNvSpPr/>
            <p:nvPr/>
          </p:nvSpPr>
          <p:spPr>
            <a:xfrm>
              <a:off x="2004885" y="5395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1" name="Google Shape;691;p48"/>
            <p:cNvSpPr/>
            <p:nvPr/>
          </p:nvSpPr>
          <p:spPr>
            <a:xfrm rot="-5400000">
              <a:off x="2004885" y="42306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2" name="Google Shape;692;p48"/>
            <p:cNvSpPr/>
            <p:nvPr/>
          </p:nvSpPr>
          <p:spPr>
            <a:xfrm flipH="1">
              <a:off x="6773716" y="5395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693" name="Google Shape;693;p48"/>
            <p:cNvSpPr/>
            <p:nvPr/>
          </p:nvSpPr>
          <p:spPr>
            <a:xfrm rot="5400000" flipH="1">
              <a:off x="6769791" y="42306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0" name="Rectángulo 9">
            <a:extLst>
              <a:ext uri="{FF2B5EF4-FFF2-40B4-BE49-F238E27FC236}">
                <a16:creationId xmlns:a16="http://schemas.microsoft.com/office/drawing/2014/main" id="{766723B8-871C-41DC-AA5B-33D7C4159120}"/>
              </a:ext>
            </a:extLst>
          </p:cNvPr>
          <p:cNvSpPr/>
          <p:nvPr/>
        </p:nvSpPr>
        <p:spPr>
          <a:xfrm>
            <a:off x="544690" y="1181535"/>
            <a:ext cx="8073201" cy="111948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32A7B6D4-EAC8-4AC8-8A22-053A43980F61}"/>
              </a:ext>
            </a:extLst>
          </p:cNvPr>
          <p:cNvGrpSpPr/>
          <p:nvPr/>
        </p:nvGrpSpPr>
        <p:grpSpPr>
          <a:xfrm>
            <a:off x="7634047" y="592608"/>
            <a:ext cx="983824" cy="688843"/>
            <a:chOff x="7378700" y="1200150"/>
            <a:chExt cx="947738" cy="663576"/>
          </a:xfrm>
          <a:solidFill>
            <a:srgbClr val="9B9B9B"/>
          </a:solidFill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DD340F0D-1441-43A1-8521-4CE7D95E5CD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78700" y="1200150"/>
              <a:ext cx="947738" cy="663576"/>
            </a:xfrm>
            <a:custGeom>
              <a:avLst/>
              <a:gdLst>
                <a:gd name="T0" fmla="*/ 202 w 405"/>
                <a:gd name="T1" fmla="*/ 282 h 283"/>
                <a:gd name="T2" fmla="*/ 52 w 405"/>
                <a:gd name="T3" fmla="*/ 282 h 283"/>
                <a:gd name="T4" fmla="*/ 0 w 405"/>
                <a:gd name="T5" fmla="*/ 230 h 283"/>
                <a:gd name="T6" fmla="*/ 1 w 405"/>
                <a:gd name="T7" fmla="*/ 82 h 283"/>
                <a:gd name="T8" fmla="*/ 26 w 405"/>
                <a:gd name="T9" fmla="*/ 38 h 283"/>
                <a:gd name="T10" fmla="*/ 51 w 405"/>
                <a:gd name="T11" fmla="*/ 33 h 283"/>
                <a:gd name="T12" fmla="*/ 105 w 405"/>
                <a:gd name="T13" fmla="*/ 33 h 283"/>
                <a:gd name="T14" fmla="*/ 114 w 405"/>
                <a:gd name="T15" fmla="*/ 27 h 283"/>
                <a:gd name="T16" fmla="*/ 152 w 405"/>
                <a:gd name="T17" fmla="*/ 0 h 283"/>
                <a:gd name="T18" fmla="*/ 253 w 405"/>
                <a:gd name="T19" fmla="*/ 0 h 283"/>
                <a:gd name="T20" fmla="*/ 292 w 405"/>
                <a:gd name="T21" fmla="*/ 26 h 283"/>
                <a:gd name="T22" fmla="*/ 302 w 405"/>
                <a:gd name="T23" fmla="*/ 33 h 283"/>
                <a:gd name="T24" fmla="*/ 355 w 405"/>
                <a:gd name="T25" fmla="*/ 33 h 283"/>
                <a:gd name="T26" fmla="*/ 405 w 405"/>
                <a:gd name="T27" fmla="*/ 82 h 283"/>
                <a:gd name="T28" fmla="*/ 405 w 405"/>
                <a:gd name="T29" fmla="*/ 233 h 283"/>
                <a:gd name="T30" fmla="*/ 355 w 405"/>
                <a:gd name="T31" fmla="*/ 282 h 283"/>
                <a:gd name="T32" fmla="*/ 202 w 405"/>
                <a:gd name="T33" fmla="*/ 282 h 283"/>
                <a:gd name="T34" fmla="*/ 130 w 405"/>
                <a:gd name="T35" fmla="*/ 52 h 283"/>
                <a:gd name="T36" fmla="*/ 121 w 405"/>
                <a:gd name="T37" fmla="*/ 52 h 283"/>
                <a:gd name="T38" fmla="*/ 48 w 405"/>
                <a:gd name="T39" fmla="*/ 52 h 283"/>
                <a:gd name="T40" fmla="*/ 20 w 405"/>
                <a:gd name="T41" fmla="*/ 79 h 283"/>
                <a:gd name="T42" fmla="*/ 20 w 405"/>
                <a:gd name="T43" fmla="*/ 236 h 283"/>
                <a:gd name="T44" fmla="*/ 44 w 405"/>
                <a:gd name="T45" fmla="*/ 262 h 283"/>
                <a:gd name="T46" fmla="*/ 57 w 405"/>
                <a:gd name="T47" fmla="*/ 263 h 283"/>
                <a:gd name="T48" fmla="*/ 351 w 405"/>
                <a:gd name="T49" fmla="*/ 263 h 283"/>
                <a:gd name="T50" fmla="*/ 361 w 405"/>
                <a:gd name="T51" fmla="*/ 262 h 283"/>
                <a:gd name="T52" fmla="*/ 386 w 405"/>
                <a:gd name="T53" fmla="*/ 235 h 283"/>
                <a:gd name="T54" fmla="*/ 386 w 405"/>
                <a:gd name="T55" fmla="*/ 81 h 283"/>
                <a:gd name="T56" fmla="*/ 357 w 405"/>
                <a:gd name="T57" fmla="*/ 52 h 283"/>
                <a:gd name="T58" fmla="*/ 285 w 405"/>
                <a:gd name="T59" fmla="*/ 52 h 283"/>
                <a:gd name="T60" fmla="*/ 276 w 405"/>
                <a:gd name="T61" fmla="*/ 52 h 283"/>
                <a:gd name="T62" fmla="*/ 276 w 405"/>
                <a:gd name="T63" fmla="*/ 45 h 283"/>
                <a:gd name="T64" fmla="*/ 250 w 405"/>
                <a:gd name="T65" fmla="*/ 20 h 283"/>
                <a:gd name="T66" fmla="*/ 154 w 405"/>
                <a:gd name="T67" fmla="*/ 20 h 283"/>
                <a:gd name="T68" fmla="*/ 130 w 405"/>
                <a:gd name="T69" fmla="*/ 43 h 283"/>
                <a:gd name="T70" fmla="*/ 130 w 405"/>
                <a:gd name="T71" fmla="*/ 5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5" h="283">
                  <a:moveTo>
                    <a:pt x="202" y="282"/>
                  </a:moveTo>
                  <a:cubicBezTo>
                    <a:pt x="152" y="282"/>
                    <a:pt x="102" y="281"/>
                    <a:pt x="52" y="282"/>
                  </a:cubicBezTo>
                  <a:cubicBezTo>
                    <a:pt x="23" y="283"/>
                    <a:pt x="0" y="262"/>
                    <a:pt x="0" y="230"/>
                  </a:cubicBezTo>
                  <a:cubicBezTo>
                    <a:pt x="1" y="181"/>
                    <a:pt x="1" y="132"/>
                    <a:pt x="1" y="82"/>
                  </a:cubicBezTo>
                  <a:cubicBezTo>
                    <a:pt x="1" y="63"/>
                    <a:pt x="8" y="47"/>
                    <a:pt x="26" y="38"/>
                  </a:cubicBezTo>
                  <a:cubicBezTo>
                    <a:pt x="33" y="35"/>
                    <a:pt x="42" y="33"/>
                    <a:pt x="51" y="33"/>
                  </a:cubicBezTo>
                  <a:cubicBezTo>
                    <a:pt x="69" y="32"/>
                    <a:pt x="87" y="33"/>
                    <a:pt x="105" y="33"/>
                  </a:cubicBezTo>
                  <a:cubicBezTo>
                    <a:pt x="110" y="33"/>
                    <a:pt x="112" y="31"/>
                    <a:pt x="114" y="27"/>
                  </a:cubicBezTo>
                  <a:cubicBezTo>
                    <a:pt x="121" y="10"/>
                    <a:pt x="134" y="0"/>
                    <a:pt x="152" y="0"/>
                  </a:cubicBezTo>
                  <a:cubicBezTo>
                    <a:pt x="186" y="0"/>
                    <a:pt x="219" y="0"/>
                    <a:pt x="253" y="0"/>
                  </a:cubicBezTo>
                  <a:cubicBezTo>
                    <a:pt x="271" y="0"/>
                    <a:pt x="284" y="9"/>
                    <a:pt x="292" y="26"/>
                  </a:cubicBezTo>
                  <a:cubicBezTo>
                    <a:pt x="294" y="32"/>
                    <a:pt x="297" y="33"/>
                    <a:pt x="302" y="33"/>
                  </a:cubicBezTo>
                  <a:cubicBezTo>
                    <a:pt x="320" y="33"/>
                    <a:pt x="338" y="33"/>
                    <a:pt x="355" y="33"/>
                  </a:cubicBezTo>
                  <a:cubicBezTo>
                    <a:pt x="385" y="33"/>
                    <a:pt x="405" y="52"/>
                    <a:pt x="405" y="82"/>
                  </a:cubicBezTo>
                  <a:cubicBezTo>
                    <a:pt x="405" y="132"/>
                    <a:pt x="405" y="183"/>
                    <a:pt x="405" y="233"/>
                  </a:cubicBezTo>
                  <a:cubicBezTo>
                    <a:pt x="405" y="263"/>
                    <a:pt x="386" y="282"/>
                    <a:pt x="355" y="282"/>
                  </a:cubicBezTo>
                  <a:cubicBezTo>
                    <a:pt x="304" y="282"/>
                    <a:pt x="253" y="282"/>
                    <a:pt x="202" y="282"/>
                  </a:cubicBezTo>
                  <a:close/>
                  <a:moveTo>
                    <a:pt x="130" y="52"/>
                  </a:moveTo>
                  <a:cubicBezTo>
                    <a:pt x="126" y="52"/>
                    <a:pt x="124" y="52"/>
                    <a:pt x="121" y="52"/>
                  </a:cubicBezTo>
                  <a:cubicBezTo>
                    <a:pt x="97" y="52"/>
                    <a:pt x="72" y="52"/>
                    <a:pt x="48" y="52"/>
                  </a:cubicBezTo>
                  <a:cubicBezTo>
                    <a:pt x="32" y="52"/>
                    <a:pt x="20" y="64"/>
                    <a:pt x="20" y="79"/>
                  </a:cubicBezTo>
                  <a:cubicBezTo>
                    <a:pt x="20" y="132"/>
                    <a:pt x="20" y="184"/>
                    <a:pt x="20" y="236"/>
                  </a:cubicBezTo>
                  <a:cubicBezTo>
                    <a:pt x="20" y="250"/>
                    <a:pt x="30" y="261"/>
                    <a:pt x="44" y="262"/>
                  </a:cubicBezTo>
                  <a:cubicBezTo>
                    <a:pt x="48" y="263"/>
                    <a:pt x="53" y="263"/>
                    <a:pt x="57" y="263"/>
                  </a:cubicBezTo>
                  <a:cubicBezTo>
                    <a:pt x="155" y="263"/>
                    <a:pt x="253" y="263"/>
                    <a:pt x="351" y="263"/>
                  </a:cubicBezTo>
                  <a:cubicBezTo>
                    <a:pt x="354" y="263"/>
                    <a:pt x="357" y="263"/>
                    <a:pt x="361" y="262"/>
                  </a:cubicBezTo>
                  <a:cubicBezTo>
                    <a:pt x="376" y="260"/>
                    <a:pt x="386" y="250"/>
                    <a:pt x="386" y="235"/>
                  </a:cubicBezTo>
                  <a:cubicBezTo>
                    <a:pt x="386" y="183"/>
                    <a:pt x="386" y="132"/>
                    <a:pt x="386" y="81"/>
                  </a:cubicBezTo>
                  <a:cubicBezTo>
                    <a:pt x="386" y="63"/>
                    <a:pt x="374" y="52"/>
                    <a:pt x="357" y="52"/>
                  </a:cubicBezTo>
                  <a:cubicBezTo>
                    <a:pt x="333" y="52"/>
                    <a:pt x="309" y="52"/>
                    <a:pt x="285" y="52"/>
                  </a:cubicBezTo>
                  <a:cubicBezTo>
                    <a:pt x="282" y="52"/>
                    <a:pt x="279" y="52"/>
                    <a:pt x="276" y="52"/>
                  </a:cubicBezTo>
                  <a:cubicBezTo>
                    <a:pt x="276" y="49"/>
                    <a:pt x="276" y="47"/>
                    <a:pt x="276" y="45"/>
                  </a:cubicBezTo>
                  <a:cubicBezTo>
                    <a:pt x="276" y="29"/>
                    <a:pt x="267" y="20"/>
                    <a:pt x="250" y="20"/>
                  </a:cubicBezTo>
                  <a:cubicBezTo>
                    <a:pt x="218" y="19"/>
                    <a:pt x="186" y="19"/>
                    <a:pt x="154" y="20"/>
                  </a:cubicBezTo>
                  <a:cubicBezTo>
                    <a:pt x="140" y="20"/>
                    <a:pt x="130" y="29"/>
                    <a:pt x="130" y="43"/>
                  </a:cubicBezTo>
                  <a:cubicBezTo>
                    <a:pt x="130" y="46"/>
                    <a:pt x="130" y="48"/>
                    <a:pt x="130" y="5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0A72DD28-6750-4D8C-9258-0C2EA4C502A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2863" y="1363663"/>
              <a:ext cx="377825" cy="382588"/>
            </a:xfrm>
            <a:custGeom>
              <a:avLst/>
              <a:gdLst>
                <a:gd name="T0" fmla="*/ 0 w 161"/>
                <a:gd name="T1" fmla="*/ 83 h 163"/>
                <a:gd name="T2" fmla="*/ 77 w 161"/>
                <a:gd name="T3" fmla="*/ 2 h 163"/>
                <a:gd name="T4" fmla="*/ 161 w 161"/>
                <a:gd name="T5" fmla="*/ 74 h 163"/>
                <a:gd name="T6" fmla="*/ 161 w 161"/>
                <a:gd name="T7" fmla="*/ 82 h 163"/>
                <a:gd name="T8" fmla="*/ 153 w 161"/>
                <a:gd name="T9" fmla="*/ 91 h 163"/>
                <a:gd name="T10" fmla="*/ 144 w 161"/>
                <a:gd name="T11" fmla="*/ 82 h 163"/>
                <a:gd name="T12" fmla="*/ 142 w 161"/>
                <a:gd name="T13" fmla="*/ 69 h 163"/>
                <a:gd name="T14" fmla="*/ 73 w 161"/>
                <a:gd name="T15" fmla="*/ 20 h 163"/>
                <a:gd name="T16" fmla="*/ 18 w 161"/>
                <a:gd name="T17" fmla="*/ 84 h 163"/>
                <a:gd name="T18" fmla="*/ 77 w 161"/>
                <a:gd name="T19" fmla="*/ 145 h 163"/>
                <a:gd name="T20" fmla="*/ 84 w 161"/>
                <a:gd name="T21" fmla="*/ 146 h 163"/>
                <a:gd name="T22" fmla="*/ 89 w 161"/>
                <a:gd name="T23" fmla="*/ 155 h 163"/>
                <a:gd name="T24" fmla="*/ 81 w 161"/>
                <a:gd name="T25" fmla="*/ 163 h 163"/>
                <a:gd name="T26" fmla="*/ 60 w 161"/>
                <a:gd name="T27" fmla="*/ 160 h 163"/>
                <a:gd name="T28" fmla="*/ 0 w 161"/>
                <a:gd name="T29" fmla="*/ 8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163">
                  <a:moveTo>
                    <a:pt x="0" y="83"/>
                  </a:moveTo>
                  <a:cubicBezTo>
                    <a:pt x="0" y="40"/>
                    <a:pt x="34" y="4"/>
                    <a:pt x="77" y="2"/>
                  </a:cubicBezTo>
                  <a:cubicBezTo>
                    <a:pt x="119" y="0"/>
                    <a:pt x="157" y="32"/>
                    <a:pt x="161" y="74"/>
                  </a:cubicBezTo>
                  <a:cubicBezTo>
                    <a:pt x="161" y="77"/>
                    <a:pt x="161" y="79"/>
                    <a:pt x="161" y="82"/>
                  </a:cubicBezTo>
                  <a:cubicBezTo>
                    <a:pt x="161" y="87"/>
                    <a:pt x="159" y="91"/>
                    <a:pt x="153" y="91"/>
                  </a:cubicBezTo>
                  <a:cubicBezTo>
                    <a:pt x="147" y="92"/>
                    <a:pt x="144" y="88"/>
                    <a:pt x="144" y="82"/>
                  </a:cubicBezTo>
                  <a:cubicBezTo>
                    <a:pt x="143" y="78"/>
                    <a:pt x="143" y="74"/>
                    <a:pt x="142" y="69"/>
                  </a:cubicBezTo>
                  <a:cubicBezTo>
                    <a:pt x="135" y="37"/>
                    <a:pt x="105" y="16"/>
                    <a:pt x="73" y="20"/>
                  </a:cubicBezTo>
                  <a:cubicBezTo>
                    <a:pt x="42" y="24"/>
                    <a:pt x="17" y="52"/>
                    <a:pt x="18" y="84"/>
                  </a:cubicBezTo>
                  <a:cubicBezTo>
                    <a:pt x="19" y="116"/>
                    <a:pt x="44" y="143"/>
                    <a:pt x="77" y="145"/>
                  </a:cubicBezTo>
                  <a:cubicBezTo>
                    <a:pt x="79" y="146"/>
                    <a:pt x="83" y="145"/>
                    <a:pt x="84" y="146"/>
                  </a:cubicBezTo>
                  <a:cubicBezTo>
                    <a:pt x="87" y="149"/>
                    <a:pt x="90" y="153"/>
                    <a:pt x="89" y="155"/>
                  </a:cubicBezTo>
                  <a:cubicBezTo>
                    <a:pt x="88" y="158"/>
                    <a:pt x="84" y="163"/>
                    <a:pt x="81" y="163"/>
                  </a:cubicBezTo>
                  <a:cubicBezTo>
                    <a:pt x="74" y="163"/>
                    <a:pt x="67" y="162"/>
                    <a:pt x="60" y="160"/>
                  </a:cubicBezTo>
                  <a:cubicBezTo>
                    <a:pt x="25" y="151"/>
                    <a:pt x="0" y="120"/>
                    <a:pt x="0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7" name="Grupo 6">
            <a:extLst>
              <a:ext uri="{FF2B5EF4-FFF2-40B4-BE49-F238E27FC236}">
                <a16:creationId xmlns:a16="http://schemas.microsoft.com/office/drawing/2014/main" id="{6D781F2E-28F5-F470-0088-308B2F324916}"/>
              </a:ext>
            </a:extLst>
          </p:cNvPr>
          <p:cNvGrpSpPr/>
          <p:nvPr/>
        </p:nvGrpSpPr>
        <p:grpSpPr>
          <a:xfrm>
            <a:off x="5562600" y="2371725"/>
            <a:ext cx="2919413" cy="2092325"/>
            <a:chOff x="5562600" y="2371725"/>
            <a:chExt cx="2919413" cy="209232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633214F3-8902-A6EE-7AC7-1AEBA33667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62600" y="2371725"/>
              <a:ext cx="2919413" cy="2092325"/>
            </a:xfrm>
            <a:custGeom>
              <a:avLst/>
              <a:gdLst>
                <a:gd name="T0" fmla="*/ 152 w 304"/>
                <a:gd name="T1" fmla="*/ 217 h 217"/>
                <a:gd name="T2" fmla="*/ 27 w 304"/>
                <a:gd name="T3" fmla="*/ 217 h 217"/>
                <a:gd name="T4" fmla="*/ 0 w 304"/>
                <a:gd name="T5" fmla="*/ 190 h 217"/>
                <a:gd name="T6" fmla="*/ 0 w 304"/>
                <a:gd name="T7" fmla="*/ 62 h 217"/>
                <a:gd name="T8" fmla="*/ 36 w 304"/>
                <a:gd name="T9" fmla="*/ 26 h 217"/>
                <a:gd name="T10" fmla="*/ 117 w 304"/>
                <a:gd name="T11" fmla="*/ 29 h 217"/>
                <a:gd name="T12" fmla="*/ 142 w 304"/>
                <a:gd name="T13" fmla="*/ 17 h 217"/>
                <a:gd name="T14" fmla="*/ 171 w 304"/>
                <a:gd name="T15" fmla="*/ 2 h 217"/>
                <a:gd name="T16" fmla="*/ 201 w 304"/>
                <a:gd name="T17" fmla="*/ 2 h 217"/>
                <a:gd name="T18" fmla="*/ 252 w 304"/>
                <a:gd name="T19" fmla="*/ 23 h 217"/>
                <a:gd name="T20" fmla="*/ 272 w 304"/>
                <a:gd name="T21" fmla="*/ 29 h 217"/>
                <a:gd name="T22" fmla="*/ 304 w 304"/>
                <a:gd name="T23" fmla="*/ 61 h 217"/>
                <a:gd name="T24" fmla="*/ 304 w 304"/>
                <a:gd name="T25" fmla="*/ 185 h 217"/>
                <a:gd name="T26" fmla="*/ 272 w 304"/>
                <a:gd name="T27" fmla="*/ 217 h 217"/>
                <a:gd name="T28" fmla="*/ 152 w 304"/>
                <a:gd name="T29" fmla="*/ 217 h 217"/>
                <a:gd name="T30" fmla="*/ 152 w 304"/>
                <a:gd name="T31" fmla="*/ 217 h 217"/>
                <a:gd name="T32" fmla="*/ 117 w 304"/>
                <a:gd name="T33" fmla="*/ 128 h 217"/>
                <a:gd name="T34" fmla="*/ 193 w 304"/>
                <a:gd name="T35" fmla="*/ 205 h 217"/>
                <a:gd name="T36" fmla="*/ 271 w 304"/>
                <a:gd name="T37" fmla="*/ 129 h 217"/>
                <a:gd name="T38" fmla="*/ 194 w 304"/>
                <a:gd name="T39" fmla="*/ 52 h 217"/>
                <a:gd name="T40" fmla="*/ 117 w 304"/>
                <a:gd name="T41" fmla="*/ 128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04" h="217">
                  <a:moveTo>
                    <a:pt x="152" y="217"/>
                  </a:moveTo>
                  <a:cubicBezTo>
                    <a:pt x="111" y="217"/>
                    <a:pt x="69" y="217"/>
                    <a:pt x="27" y="217"/>
                  </a:cubicBezTo>
                  <a:cubicBezTo>
                    <a:pt x="7" y="217"/>
                    <a:pt x="0" y="210"/>
                    <a:pt x="0" y="190"/>
                  </a:cubicBezTo>
                  <a:cubicBezTo>
                    <a:pt x="0" y="147"/>
                    <a:pt x="0" y="105"/>
                    <a:pt x="0" y="62"/>
                  </a:cubicBezTo>
                  <a:cubicBezTo>
                    <a:pt x="0" y="35"/>
                    <a:pt x="9" y="25"/>
                    <a:pt x="36" y="26"/>
                  </a:cubicBezTo>
                  <a:cubicBezTo>
                    <a:pt x="63" y="26"/>
                    <a:pt x="90" y="27"/>
                    <a:pt x="117" y="29"/>
                  </a:cubicBezTo>
                  <a:cubicBezTo>
                    <a:pt x="128" y="30"/>
                    <a:pt x="137" y="27"/>
                    <a:pt x="142" y="17"/>
                  </a:cubicBezTo>
                  <a:cubicBezTo>
                    <a:pt x="148" y="5"/>
                    <a:pt x="158" y="1"/>
                    <a:pt x="171" y="2"/>
                  </a:cubicBezTo>
                  <a:cubicBezTo>
                    <a:pt x="181" y="3"/>
                    <a:pt x="191" y="3"/>
                    <a:pt x="201" y="2"/>
                  </a:cubicBezTo>
                  <a:cubicBezTo>
                    <a:pt x="221" y="0"/>
                    <a:pt x="240" y="1"/>
                    <a:pt x="252" y="23"/>
                  </a:cubicBezTo>
                  <a:cubicBezTo>
                    <a:pt x="254" y="28"/>
                    <a:pt x="265" y="29"/>
                    <a:pt x="272" y="29"/>
                  </a:cubicBezTo>
                  <a:cubicBezTo>
                    <a:pt x="298" y="30"/>
                    <a:pt x="304" y="35"/>
                    <a:pt x="304" y="61"/>
                  </a:cubicBezTo>
                  <a:cubicBezTo>
                    <a:pt x="304" y="102"/>
                    <a:pt x="304" y="143"/>
                    <a:pt x="304" y="185"/>
                  </a:cubicBezTo>
                  <a:cubicBezTo>
                    <a:pt x="304" y="212"/>
                    <a:pt x="299" y="217"/>
                    <a:pt x="272" y="217"/>
                  </a:cubicBezTo>
                  <a:cubicBezTo>
                    <a:pt x="232" y="217"/>
                    <a:pt x="192" y="217"/>
                    <a:pt x="152" y="217"/>
                  </a:cubicBezTo>
                  <a:cubicBezTo>
                    <a:pt x="152" y="217"/>
                    <a:pt x="152" y="217"/>
                    <a:pt x="152" y="217"/>
                  </a:cubicBezTo>
                  <a:close/>
                  <a:moveTo>
                    <a:pt x="117" y="128"/>
                  </a:moveTo>
                  <a:cubicBezTo>
                    <a:pt x="117" y="171"/>
                    <a:pt x="151" y="205"/>
                    <a:pt x="193" y="205"/>
                  </a:cubicBezTo>
                  <a:cubicBezTo>
                    <a:pt x="236" y="206"/>
                    <a:pt x="270" y="172"/>
                    <a:pt x="271" y="129"/>
                  </a:cubicBezTo>
                  <a:cubicBezTo>
                    <a:pt x="271" y="86"/>
                    <a:pt x="237" y="52"/>
                    <a:pt x="194" y="52"/>
                  </a:cubicBezTo>
                  <a:cubicBezTo>
                    <a:pt x="151" y="51"/>
                    <a:pt x="117" y="85"/>
                    <a:pt x="117" y="1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958A4A38-25E4-C6D6-1C29-A3FC501334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34175" y="2921000"/>
              <a:ext cx="1382713" cy="1379538"/>
            </a:xfrm>
            <a:custGeom>
              <a:avLst/>
              <a:gdLst>
                <a:gd name="T0" fmla="*/ 71 w 144"/>
                <a:gd name="T1" fmla="*/ 0 h 143"/>
                <a:gd name="T2" fmla="*/ 143 w 144"/>
                <a:gd name="T3" fmla="*/ 72 h 143"/>
                <a:gd name="T4" fmla="*/ 72 w 144"/>
                <a:gd name="T5" fmla="*/ 143 h 143"/>
                <a:gd name="T6" fmla="*/ 1 w 144"/>
                <a:gd name="T7" fmla="*/ 72 h 143"/>
                <a:gd name="T8" fmla="*/ 71 w 144"/>
                <a:gd name="T9" fmla="*/ 0 h 143"/>
                <a:gd name="T10" fmla="*/ 128 w 144"/>
                <a:gd name="T11" fmla="*/ 72 h 143"/>
                <a:gd name="T12" fmla="*/ 72 w 144"/>
                <a:gd name="T13" fmla="*/ 16 h 143"/>
                <a:gd name="T14" fmla="*/ 16 w 144"/>
                <a:gd name="T15" fmla="*/ 71 h 143"/>
                <a:gd name="T16" fmla="*/ 72 w 144"/>
                <a:gd name="T17" fmla="*/ 127 h 143"/>
                <a:gd name="T18" fmla="*/ 128 w 144"/>
                <a:gd name="T19" fmla="*/ 7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4" h="143">
                  <a:moveTo>
                    <a:pt x="71" y="0"/>
                  </a:moveTo>
                  <a:cubicBezTo>
                    <a:pt x="111" y="0"/>
                    <a:pt x="144" y="32"/>
                    <a:pt x="143" y="72"/>
                  </a:cubicBezTo>
                  <a:cubicBezTo>
                    <a:pt x="143" y="111"/>
                    <a:pt x="111" y="143"/>
                    <a:pt x="72" y="143"/>
                  </a:cubicBezTo>
                  <a:cubicBezTo>
                    <a:pt x="33" y="143"/>
                    <a:pt x="1" y="111"/>
                    <a:pt x="1" y="72"/>
                  </a:cubicBezTo>
                  <a:cubicBezTo>
                    <a:pt x="0" y="32"/>
                    <a:pt x="31" y="1"/>
                    <a:pt x="71" y="0"/>
                  </a:cubicBezTo>
                  <a:close/>
                  <a:moveTo>
                    <a:pt x="128" y="72"/>
                  </a:moveTo>
                  <a:cubicBezTo>
                    <a:pt x="128" y="41"/>
                    <a:pt x="103" y="16"/>
                    <a:pt x="72" y="16"/>
                  </a:cubicBezTo>
                  <a:cubicBezTo>
                    <a:pt x="42" y="16"/>
                    <a:pt x="16" y="41"/>
                    <a:pt x="16" y="71"/>
                  </a:cubicBezTo>
                  <a:cubicBezTo>
                    <a:pt x="16" y="101"/>
                    <a:pt x="41" y="127"/>
                    <a:pt x="72" y="127"/>
                  </a:cubicBezTo>
                  <a:cubicBezTo>
                    <a:pt x="102" y="127"/>
                    <a:pt x="128" y="102"/>
                    <a:pt x="128" y="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ámara réflex canon negra">
            <a:extLst>
              <a:ext uri="{FF2B5EF4-FFF2-40B4-BE49-F238E27FC236}">
                <a16:creationId xmlns:a16="http://schemas.microsoft.com/office/drawing/2014/main" id="{47D77EF9-31A2-4AA5-97F1-3BE7E58F014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" t="19600" r="-51" b="24150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99" name="Google Shape;699;p49"/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  <a:noFill/>
        </p:grpSpPr>
        <p:sp>
          <p:nvSpPr>
            <p:cNvPr id="700" name="Google Shape;700;p49"/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1" name="Google Shape;701;p49"/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2" name="Google Shape;702;p49"/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03" name="Google Shape;703;p49"/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706" name="Google Shape;706;p49"/>
          <p:cNvSpPr/>
          <p:nvPr/>
        </p:nvSpPr>
        <p:spPr>
          <a:xfrm>
            <a:off x="2790934" y="310903"/>
            <a:ext cx="3552795" cy="3552363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49"/>
          <p:cNvSpPr txBox="1">
            <a:spLocks noGrp="1"/>
          </p:cNvSpPr>
          <p:nvPr>
            <p:ph type="title"/>
          </p:nvPr>
        </p:nvSpPr>
        <p:spPr>
          <a:xfrm>
            <a:off x="853973" y="1918878"/>
            <a:ext cx="7717500" cy="17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/>
                </a:solidFill>
              </a:rPr>
              <a:t>AWESOME WORDS</a:t>
            </a:r>
            <a:endParaRPr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50"/>
          <p:cNvSpPr txBox="1">
            <a:spLocks noGrp="1"/>
          </p:cNvSpPr>
          <p:nvPr>
            <p:ph type="title"/>
          </p:nvPr>
        </p:nvSpPr>
        <p:spPr>
          <a:xfrm>
            <a:off x="713225" y="3918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REVIEWING</a:t>
            </a:r>
            <a:endParaRPr dirty="0"/>
          </a:p>
        </p:txBody>
      </p:sp>
      <p:sp>
        <p:nvSpPr>
          <p:cNvPr id="714" name="Google Shape;714;p50"/>
          <p:cNvSpPr txBox="1">
            <a:spLocks noGrp="1"/>
          </p:cNvSpPr>
          <p:nvPr>
            <p:ph type="title" idx="2"/>
          </p:nvPr>
        </p:nvSpPr>
        <p:spPr>
          <a:xfrm>
            <a:off x="1131475" y="3436478"/>
            <a:ext cx="20556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715" name="Google Shape;715;p50"/>
          <p:cNvSpPr txBox="1">
            <a:spLocks noGrp="1"/>
          </p:cNvSpPr>
          <p:nvPr>
            <p:ph type="subTitle" idx="1"/>
          </p:nvPr>
        </p:nvSpPr>
        <p:spPr>
          <a:xfrm>
            <a:off x="1131475" y="3766250"/>
            <a:ext cx="20556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name, but it’s hot</a:t>
            </a:r>
            <a:endParaRPr/>
          </a:p>
        </p:txBody>
      </p:sp>
      <p:sp>
        <p:nvSpPr>
          <p:cNvPr id="716" name="Google Shape;716;p50"/>
          <p:cNvSpPr txBox="1">
            <a:spLocks noGrp="1"/>
          </p:cNvSpPr>
          <p:nvPr>
            <p:ph type="title" idx="3"/>
          </p:nvPr>
        </p:nvSpPr>
        <p:spPr>
          <a:xfrm>
            <a:off x="3544160" y="3436478"/>
            <a:ext cx="20556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717" name="Google Shape;717;p50"/>
          <p:cNvSpPr txBox="1">
            <a:spLocks noGrp="1"/>
          </p:cNvSpPr>
          <p:nvPr>
            <p:ph type="subTitle" idx="4"/>
          </p:nvPr>
        </p:nvSpPr>
        <p:spPr>
          <a:xfrm>
            <a:off x="3544160" y="3766250"/>
            <a:ext cx="20556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Saturn is the ringed one and a gas giant</a:t>
            </a:r>
            <a:endParaRPr/>
          </a:p>
        </p:txBody>
      </p:sp>
      <p:sp>
        <p:nvSpPr>
          <p:cNvPr id="718" name="Google Shape;718;p50"/>
          <p:cNvSpPr txBox="1">
            <a:spLocks noGrp="1"/>
          </p:cNvSpPr>
          <p:nvPr>
            <p:ph type="title" idx="5"/>
          </p:nvPr>
        </p:nvSpPr>
        <p:spPr>
          <a:xfrm>
            <a:off x="1131475" y="1702525"/>
            <a:ext cx="20556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719" name="Google Shape;719;p50"/>
          <p:cNvSpPr txBox="1">
            <a:spLocks noGrp="1"/>
          </p:cNvSpPr>
          <p:nvPr>
            <p:ph type="subTitle" idx="6"/>
          </p:nvPr>
        </p:nvSpPr>
        <p:spPr>
          <a:xfrm>
            <a:off x="1131475" y="2032299"/>
            <a:ext cx="20556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cold place</a:t>
            </a:r>
            <a:endParaRPr/>
          </a:p>
        </p:txBody>
      </p:sp>
      <p:sp>
        <p:nvSpPr>
          <p:cNvPr id="720" name="Google Shape;720;p50"/>
          <p:cNvSpPr txBox="1">
            <a:spLocks noGrp="1"/>
          </p:cNvSpPr>
          <p:nvPr>
            <p:ph type="title" idx="7"/>
          </p:nvPr>
        </p:nvSpPr>
        <p:spPr>
          <a:xfrm>
            <a:off x="3544160" y="1702525"/>
            <a:ext cx="20556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721" name="Google Shape;721;p50"/>
          <p:cNvSpPr txBox="1">
            <a:spLocks noGrp="1"/>
          </p:cNvSpPr>
          <p:nvPr>
            <p:ph type="subTitle" idx="8"/>
          </p:nvPr>
        </p:nvSpPr>
        <p:spPr>
          <a:xfrm>
            <a:off x="3544160" y="2032299"/>
            <a:ext cx="2055600" cy="6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biggest planet in the Solar System</a:t>
            </a:r>
            <a:endParaRPr/>
          </a:p>
        </p:txBody>
      </p:sp>
      <p:grpSp>
        <p:nvGrpSpPr>
          <p:cNvPr id="726" name="Google Shape;726;p50"/>
          <p:cNvGrpSpPr/>
          <p:nvPr/>
        </p:nvGrpSpPr>
        <p:grpSpPr>
          <a:xfrm>
            <a:off x="1283878" y="1328339"/>
            <a:ext cx="340113" cy="340113"/>
            <a:chOff x="1718460" y="1234021"/>
            <a:chExt cx="391340" cy="391340"/>
          </a:xfrm>
        </p:grpSpPr>
        <p:sp>
          <p:nvSpPr>
            <p:cNvPr id="727" name="Google Shape;727;p50"/>
            <p:cNvSpPr/>
            <p:nvPr/>
          </p:nvSpPr>
          <p:spPr>
            <a:xfrm>
              <a:off x="1787252" y="1239891"/>
              <a:ext cx="253754" cy="385470"/>
            </a:xfrm>
            <a:custGeom>
              <a:avLst/>
              <a:gdLst/>
              <a:ahLst/>
              <a:cxnLst/>
              <a:rect l="l" t="t" r="r" b="b"/>
              <a:pathLst>
                <a:path w="12062" h="18323" extrusionOk="0">
                  <a:moveTo>
                    <a:pt x="6098" y="1662"/>
                  </a:moveTo>
                  <a:lnTo>
                    <a:pt x="7304" y="2869"/>
                  </a:lnTo>
                  <a:lnTo>
                    <a:pt x="6037" y="3499"/>
                  </a:lnTo>
                  <a:lnTo>
                    <a:pt x="5081" y="3023"/>
                  </a:lnTo>
                  <a:lnTo>
                    <a:pt x="6098" y="1662"/>
                  </a:lnTo>
                  <a:close/>
                  <a:moveTo>
                    <a:pt x="9882" y="2811"/>
                  </a:moveTo>
                  <a:lnTo>
                    <a:pt x="9882" y="4113"/>
                  </a:lnTo>
                  <a:cubicBezTo>
                    <a:pt x="9882" y="4592"/>
                    <a:pt x="9792" y="5072"/>
                    <a:pt x="9615" y="5519"/>
                  </a:cubicBezTo>
                  <a:lnTo>
                    <a:pt x="7211" y="4145"/>
                  </a:lnTo>
                  <a:lnTo>
                    <a:pt x="9882" y="2811"/>
                  </a:lnTo>
                  <a:close/>
                  <a:moveTo>
                    <a:pt x="2218" y="2811"/>
                  </a:moveTo>
                  <a:lnTo>
                    <a:pt x="5787" y="4595"/>
                  </a:lnTo>
                  <a:lnTo>
                    <a:pt x="9065" y="6467"/>
                  </a:lnTo>
                  <a:cubicBezTo>
                    <a:pt x="8325" y="7416"/>
                    <a:pt x="7202" y="7942"/>
                    <a:pt x="6044" y="7942"/>
                  </a:cubicBezTo>
                  <a:cubicBezTo>
                    <a:pt x="5628" y="7942"/>
                    <a:pt x="5207" y="7875"/>
                    <a:pt x="4799" y="7734"/>
                  </a:cubicBezTo>
                  <a:cubicBezTo>
                    <a:pt x="3252" y="7202"/>
                    <a:pt x="2215" y="5746"/>
                    <a:pt x="2218" y="4113"/>
                  </a:cubicBezTo>
                  <a:lnTo>
                    <a:pt x="2218" y="2811"/>
                  </a:lnTo>
                  <a:close/>
                  <a:moveTo>
                    <a:pt x="2755" y="11783"/>
                  </a:moveTo>
                  <a:cubicBezTo>
                    <a:pt x="4052" y="11786"/>
                    <a:pt x="5165" y="12695"/>
                    <a:pt x="5426" y="13962"/>
                  </a:cubicBezTo>
                  <a:lnTo>
                    <a:pt x="3845" y="13962"/>
                  </a:lnTo>
                  <a:cubicBezTo>
                    <a:pt x="2552" y="13959"/>
                    <a:pt x="1436" y="13050"/>
                    <a:pt x="1177" y="11783"/>
                  </a:cubicBezTo>
                  <a:close/>
                  <a:moveTo>
                    <a:pt x="10899" y="11783"/>
                  </a:moveTo>
                  <a:cubicBezTo>
                    <a:pt x="10638" y="13050"/>
                    <a:pt x="9522" y="13962"/>
                    <a:pt x="8228" y="13962"/>
                  </a:cubicBezTo>
                  <a:lnTo>
                    <a:pt x="6650" y="13962"/>
                  </a:lnTo>
                  <a:cubicBezTo>
                    <a:pt x="6909" y="12695"/>
                    <a:pt x="8025" y="11786"/>
                    <a:pt x="9318" y="11783"/>
                  </a:cubicBezTo>
                  <a:close/>
                  <a:moveTo>
                    <a:pt x="5970" y="0"/>
                  </a:moveTo>
                  <a:lnTo>
                    <a:pt x="4089" y="2520"/>
                  </a:lnTo>
                  <a:lnTo>
                    <a:pt x="1128" y="1041"/>
                  </a:lnTo>
                  <a:lnTo>
                    <a:pt x="1128" y="4121"/>
                  </a:lnTo>
                  <a:cubicBezTo>
                    <a:pt x="1128" y="6641"/>
                    <a:pt x="3037" y="8725"/>
                    <a:pt x="5487" y="8995"/>
                  </a:cubicBezTo>
                  <a:lnTo>
                    <a:pt x="5487" y="11841"/>
                  </a:lnTo>
                  <a:cubicBezTo>
                    <a:pt x="4764" y="11105"/>
                    <a:pt x="3776" y="10693"/>
                    <a:pt x="2744" y="10693"/>
                  </a:cubicBezTo>
                  <a:lnTo>
                    <a:pt x="0" y="10693"/>
                  </a:lnTo>
                  <a:lnTo>
                    <a:pt x="0" y="11222"/>
                  </a:lnTo>
                  <a:cubicBezTo>
                    <a:pt x="0" y="13338"/>
                    <a:pt x="1715" y="15052"/>
                    <a:pt x="3831" y="15052"/>
                  </a:cubicBezTo>
                  <a:lnTo>
                    <a:pt x="5487" y="15052"/>
                  </a:lnTo>
                  <a:lnTo>
                    <a:pt x="5487" y="18322"/>
                  </a:lnTo>
                  <a:lnTo>
                    <a:pt x="6577" y="18322"/>
                  </a:lnTo>
                  <a:lnTo>
                    <a:pt x="6577" y="15052"/>
                  </a:lnTo>
                  <a:lnTo>
                    <a:pt x="8231" y="15052"/>
                  </a:lnTo>
                  <a:cubicBezTo>
                    <a:pt x="10347" y="15052"/>
                    <a:pt x="12062" y="13338"/>
                    <a:pt x="12062" y="11222"/>
                  </a:cubicBezTo>
                  <a:lnTo>
                    <a:pt x="12062" y="10693"/>
                  </a:lnTo>
                  <a:lnTo>
                    <a:pt x="9301" y="10693"/>
                  </a:lnTo>
                  <a:cubicBezTo>
                    <a:pt x="8275" y="10693"/>
                    <a:pt x="7292" y="11108"/>
                    <a:pt x="6577" y="11847"/>
                  </a:cubicBezTo>
                  <a:lnTo>
                    <a:pt x="6577" y="9022"/>
                  </a:lnTo>
                  <a:cubicBezTo>
                    <a:pt x="9025" y="8748"/>
                    <a:pt x="10937" y="6662"/>
                    <a:pt x="10937" y="4127"/>
                  </a:cubicBezTo>
                  <a:lnTo>
                    <a:pt x="10937" y="1041"/>
                  </a:lnTo>
                  <a:lnTo>
                    <a:pt x="8321" y="2348"/>
                  </a:lnTo>
                  <a:lnTo>
                    <a:pt x="59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50"/>
            <p:cNvSpPr/>
            <p:nvPr/>
          </p:nvSpPr>
          <p:spPr>
            <a:xfrm>
              <a:off x="1718460" y="1234021"/>
              <a:ext cx="68814" cy="69592"/>
            </a:xfrm>
            <a:custGeom>
              <a:avLst/>
              <a:gdLst/>
              <a:ahLst/>
              <a:cxnLst/>
              <a:rect l="l" t="t" r="r" b="b"/>
              <a:pathLst>
                <a:path w="3271" h="3308" extrusionOk="0">
                  <a:moveTo>
                    <a:pt x="0" y="0"/>
                  </a:moveTo>
                  <a:lnTo>
                    <a:pt x="0" y="3307"/>
                  </a:lnTo>
                  <a:lnTo>
                    <a:pt x="1090" y="3307"/>
                  </a:lnTo>
                  <a:lnTo>
                    <a:pt x="1090" y="1090"/>
                  </a:lnTo>
                  <a:lnTo>
                    <a:pt x="3270" y="1090"/>
                  </a:lnTo>
                  <a:lnTo>
                    <a:pt x="3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50"/>
            <p:cNvSpPr/>
            <p:nvPr/>
          </p:nvSpPr>
          <p:spPr>
            <a:xfrm>
              <a:off x="2040986" y="1234800"/>
              <a:ext cx="68814" cy="68814"/>
            </a:xfrm>
            <a:custGeom>
              <a:avLst/>
              <a:gdLst/>
              <a:ahLst/>
              <a:cxnLst/>
              <a:rect l="l" t="t" r="r" b="b"/>
              <a:pathLst>
                <a:path w="3271" h="3271" extrusionOk="0">
                  <a:moveTo>
                    <a:pt x="1" y="1"/>
                  </a:moveTo>
                  <a:lnTo>
                    <a:pt x="1" y="1091"/>
                  </a:lnTo>
                  <a:lnTo>
                    <a:pt x="2181" y="1091"/>
                  </a:lnTo>
                  <a:lnTo>
                    <a:pt x="2181" y="3270"/>
                  </a:lnTo>
                  <a:lnTo>
                    <a:pt x="3270" y="3270"/>
                  </a:lnTo>
                  <a:lnTo>
                    <a:pt x="32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50"/>
            <p:cNvSpPr/>
            <p:nvPr/>
          </p:nvSpPr>
          <p:spPr>
            <a:xfrm>
              <a:off x="1718460" y="1556547"/>
              <a:ext cx="68814" cy="68814"/>
            </a:xfrm>
            <a:custGeom>
              <a:avLst/>
              <a:gdLst/>
              <a:ahLst/>
              <a:cxnLst/>
              <a:rect l="l" t="t" r="r" b="b"/>
              <a:pathLst>
                <a:path w="3271" h="3271" extrusionOk="0">
                  <a:moveTo>
                    <a:pt x="0" y="0"/>
                  </a:moveTo>
                  <a:lnTo>
                    <a:pt x="0" y="3270"/>
                  </a:lnTo>
                  <a:lnTo>
                    <a:pt x="3270" y="3270"/>
                  </a:lnTo>
                  <a:lnTo>
                    <a:pt x="3270" y="2180"/>
                  </a:lnTo>
                  <a:lnTo>
                    <a:pt x="1090" y="2180"/>
                  </a:lnTo>
                  <a:lnTo>
                    <a:pt x="10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50"/>
            <p:cNvSpPr/>
            <p:nvPr/>
          </p:nvSpPr>
          <p:spPr>
            <a:xfrm>
              <a:off x="2040986" y="1556547"/>
              <a:ext cx="68814" cy="68814"/>
            </a:xfrm>
            <a:custGeom>
              <a:avLst/>
              <a:gdLst/>
              <a:ahLst/>
              <a:cxnLst/>
              <a:rect l="l" t="t" r="r" b="b"/>
              <a:pathLst>
                <a:path w="3271" h="3271" extrusionOk="0">
                  <a:moveTo>
                    <a:pt x="2181" y="0"/>
                  </a:moveTo>
                  <a:lnTo>
                    <a:pt x="2181" y="2180"/>
                  </a:lnTo>
                  <a:lnTo>
                    <a:pt x="1" y="2180"/>
                  </a:lnTo>
                  <a:lnTo>
                    <a:pt x="1" y="3270"/>
                  </a:lnTo>
                  <a:lnTo>
                    <a:pt x="3270" y="3270"/>
                  </a:lnTo>
                  <a:lnTo>
                    <a:pt x="3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2" name="Google Shape;732;p50"/>
          <p:cNvGrpSpPr/>
          <p:nvPr/>
        </p:nvGrpSpPr>
        <p:grpSpPr>
          <a:xfrm>
            <a:off x="1267221" y="3067360"/>
            <a:ext cx="373444" cy="340132"/>
            <a:chOff x="2378743" y="3182199"/>
            <a:chExt cx="429691" cy="391361"/>
          </a:xfrm>
        </p:grpSpPr>
        <p:sp>
          <p:nvSpPr>
            <p:cNvPr id="733" name="Google Shape;733;p50"/>
            <p:cNvSpPr/>
            <p:nvPr/>
          </p:nvSpPr>
          <p:spPr>
            <a:xfrm>
              <a:off x="2443980" y="3228271"/>
              <a:ext cx="299195" cy="299195"/>
            </a:xfrm>
            <a:custGeom>
              <a:avLst/>
              <a:gdLst/>
              <a:ahLst/>
              <a:cxnLst/>
              <a:rect l="l" t="t" r="r" b="b"/>
              <a:pathLst>
                <a:path w="14222" h="14222" extrusionOk="0">
                  <a:moveTo>
                    <a:pt x="6747" y="1108"/>
                  </a:moveTo>
                  <a:lnTo>
                    <a:pt x="7810" y="3767"/>
                  </a:lnTo>
                  <a:cubicBezTo>
                    <a:pt x="7579" y="3718"/>
                    <a:pt x="7343" y="3693"/>
                    <a:pt x="7108" y="3693"/>
                  </a:cubicBezTo>
                  <a:cubicBezTo>
                    <a:pt x="6992" y="3693"/>
                    <a:pt x="6876" y="3699"/>
                    <a:pt x="6761" y="3712"/>
                  </a:cubicBezTo>
                  <a:lnTo>
                    <a:pt x="3492" y="2311"/>
                  </a:lnTo>
                  <a:cubicBezTo>
                    <a:pt x="4433" y="1596"/>
                    <a:pt x="5567" y="1178"/>
                    <a:pt x="6747" y="1108"/>
                  </a:cubicBezTo>
                  <a:close/>
                  <a:moveTo>
                    <a:pt x="7941" y="1154"/>
                  </a:moveTo>
                  <a:cubicBezTo>
                    <a:pt x="9115" y="1317"/>
                    <a:pt x="10211" y="1823"/>
                    <a:pt x="11098" y="2610"/>
                  </a:cubicBezTo>
                  <a:lnTo>
                    <a:pt x="9970" y="5241"/>
                  </a:lnTo>
                  <a:cubicBezTo>
                    <a:pt x="9778" y="4947"/>
                    <a:pt x="9540" y="4683"/>
                    <a:pt x="9267" y="4462"/>
                  </a:cubicBezTo>
                  <a:lnTo>
                    <a:pt x="9269" y="4462"/>
                  </a:lnTo>
                  <a:lnTo>
                    <a:pt x="7941" y="1154"/>
                  </a:lnTo>
                  <a:close/>
                  <a:moveTo>
                    <a:pt x="2611" y="3125"/>
                  </a:moveTo>
                  <a:lnTo>
                    <a:pt x="5241" y="4250"/>
                  </a:lnTo>
                  <a:cubicBezTo>
                    <a:pt x="4948" y="4444"/>
                    <a:pt x="4683" y="4683"/>
                    <a:pt x="4459" y="4956"/>
                  </a:cubicBezTo>
                  <a:lnTo>
                    <a:pt x="1155" y="6278"/>
                  </a:lnTo>
                  <a:cubicBezTo>
                    <a:pt x="1318" y="5107"/>
                    <a:pt x="1823" y="4008"/>
                    <a:pt x="2611" y="3125"/>
                  </a:cubicBezTo>
                  <a:close/>
                  <a:moveTo>
                    <a:pt x="11911" y="3491"/>
                  </a:moveTo>
                  <a:cubicBezTo>
                    <a:pt x="12626" y="4433"/>
                    <a:pt x="13045" y="5566"/>
                    <a:pt x="13118" y="6746"/>
                  </a:cubicBezTo>
                  <a:lnTo>
                    <a:pt x="10458" y="7813"/>
                  </a:lnTo>
                  <a:cubicBezTo>
                    <a:pt x="10531" y="7467"/>
                    <a:pt x="10548" y="7112"/>
                    <a:pt x="10510" y="6761"/>
                  </a:cubicBezTo>
                  <a:lnTo>
                    <a:pt x="11911" y="3491"/>
                  </a:lnTo>
                  <a:close/>
                  <a:moveTo>
                    <a:pt x="7114" y="4786"/>
                  </a:moveTo>
                  <a:cubicBezTo>
                    <a:pt x="7413" y="4786"/>
                    <a:pt x="7715" y="4843"/>
                    <a:pt x="8002" y="4962"/>
                  </a:cubicBezTo>
                  <a:cubicBezTo>
                    <a:pt x="8871" y="5322"/>
                    <a:pt x="9438" y="6171"/>
                    <a:pt x="9438" y="7112"/>
                  </a:cubicBezTo>
                  <a:cubicBezTo>
                    <a:pt x="9435" y="8394"/>
                    <a:pt x="8395" y="9435"/>
                    <a:pt x="7113" y="9438"/>
                  </a:cubicBezTo>
                  <a:cubicBezTo>
                    <a:pt x="6171" y="9438"/>
                    <a:pt x="5323" y="8871"/>
                    <a:pt x="4962" y="8002"/>
                  </a:cubicBezTo>
                  <a:cubicBezTo>
                    <a:pt x="4605" y="7133"/>
                    <a:pt x="4802" y="6133"/>
                    <a:pt x="5468" y="5467"/>
                  </a:cubicBezTo>
                  <a:cubicBezTo>
                    <a:pt x="5913" y="5022"/>
                    <a:pt x="6509" y="4786"/>
                    <a:pt x="7114" y="4786"/>
                  </a:cubicBezTo>
                  <a:close/>
                  <a:moveTo>
                    <a:pt x="3765" y="6412"/>
                  </a:moveTo>
                  <a:lnTo>
                    <a:pt x="3765" y="6412"/>
                  </a:lnTo>
                  <a:cubicBezTo>
                    <a:pt x="3692" y="6758"/>
                    <a:pt x="3675" y="7112"/>
                    <a:pt x="3712" y="7464"/>
                  </a:cubicBezTo>
                  <a:lnTo>
                    <a:pt x="3712" y="7467"/>
                  </a:lnTo>
                  <a:lnTo>
                    <a:pt x="2311" y="10734"/>
                  </a:lnTo>
                  <a:cubicBezTo>
                    <a:pt x="1597" y="9789"/>
                    <a:pt x="1178" y="8656"/>
                    <a:pt x="1105" y="7476"/>
                  </a:cubicBezTo>
                  <a:lnTo>
                    <a:pt x="3765" y="6412"/>
                  </a:lnTo>
                  <a:close/>
                  <a:moveTo>
                    <a:pt x="13068" y="7941"/>
                  </a:moveTo>
                  <a:lnTo>
                    <a:pt x="13068" y="7941"/>
                  </a:lnTo>
                  <a:cubicBezTo>
                    <a:pt x="12905" y="9115"/>
                    <a:pt x="12400" y="10211"/>
                    <a:pt x="11615" y="11097"/>
                  </a:cubicBezTo>
                  <a:lnTo>
                    <a:pt x="8982" y="9969"/>
                  </a:lnTo>
                  <a:cubicBezTo>
                    <a:pt x="9278" y="9778"/>
                    <a:pt x="9540" y="9539"/>
                    <a:pt x="9761" y="9266"/>
                  </a:cubicBezTo>
                  <a:lnTo>
                    <a:pt x="13068" y="7941"/>
                  </a:lnTo>
                  <a:close/>
                  <a:moveTo>
                    <a:pt x="4253" y="8981"/>
                  </a:moveTo>
                  <a:cubicBezTo>
                    <a:pt x="4445" y="9278"/>
                    <a:pt x="4683" y="9539"/>
                    <a:pt x="4956" y="9763"/>
                  </a:cubicBezTo>
                  <a:lnTo>
                    <a:pt x="6282" y="13068"/>
                  </a:lnTo>
                  <a:cubicBezTo>
                    <a:pt x="5107" y="12905"/>
                    <a:pt x="4009" y="12399"/>
                    <a:pt x="3125" y="11612"/>
                  </a:cubicBezTo>
                  <a:lnTo>
                    <a:pt x="4253" y="8981"/>
                  </a:lnTo>
                  <a:close/>
                  <a:moveTo>
                    <a:pt x="6412" y="10458"/>
                  </a:moveTo>
                  <a:lnTo>
                    <a:pt x="6412" y="10458"/>
                  </a:lnTo>
                  <a:cubicBezTo>
                    <a:pt x="6642" y="10505"/>
                    <a:pt x="6874" y="10529"/>
                    <a:pt x="7106" y="10529"/>
                  </a:cubicBezTo>
                  <a:cubicBezTo>
                    <a:pt x="7227" y="10529"/>
                    <a:pt x="7347" y="10523"/>
                    <a:pt x="7467" y="10510"/>
                  </a:cubicBezTo>
                  <a:lnTo>
                    <a:pt x="10737" y="11911"/>
                  </a:lnTo>
                  <a:cubicBezTo>
                    <a:pt x="9793" y="12626"/>
                    <a:pt x="8659" y="13044"/>
                    <a:pt x="7479" y="13114"/>
                  </a:cubicBezTo>
                  <a:lnTo>
                    <a:pt x="6412" y="10458"/>
                  </a:lnTo>
                  <a:close/>
                  <a:moveTo>
                    <a:pt x="7113" y="0"/>
                  </a:moveTo>
                  <a:cubicBezTo>
                    <a:pt x="3192" y="0"/>
                    <a:pt x="1" y="3192"/>
                    <a:pt x="1" y="7112"/>
                  </a:cubicBezTo>
                  <a:cubicBezTo>
                    <a:pt x="1" y="11030"/>
                    <a:pt x="3192" y="14221"/>
                    <a:pt x="7113" y="14221"/>
                  </a:cubicBezTo>
                  <a:cubicBezTo>
                    <a:pt x="11031" y="14221"/>
                    <a:pt x="14222" y="11030"/>
                    <a:pt x="14222" y="7112"/>
                  </a:cubicBezTo>
                  <a:cubicBezTo>
                    <a:pt x="14222" y="3192"/>
                    <a:pt x="11031" y="0"/>
                    <a:pt x="711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50"/>
            <p:cNvSpPr/>
            <p:nvPr/>
          </p:nvSpPr>
          <p:spPr>
            <a:xfrm>
              <a:off x="2378743" y="3182199"/>
              <a:ext cx="429691" cy="391361"/>
            </a:xfrm>
            <a:custGeom>
              <a:avLst/>
              <a:gdLst/>
              <a:ahLst/>
              <a:cxnLst/>
              <a:rect l="l" t="t" r="r" b="b"/>
              <a:pathLst>
                <a:path w="20425" h="18603" extrusionOk="0">
                  <a:moveTo>
                    <a:pt x="10214" y="1095"/>
                  </a:moveTo>
                  <a:cubicBezTo>
                    <a:pt x="14736" y="1095"/>
                    <a:pt x="18416" y="4777"/>
                    <a:pt x="18416" y="9299"/>
                  </a:cubicBezTo>
                  <a:cubicBezTo>
                    <a:pt x="18416" y="13825"/>
                    <a:pt x="14736" y="17504"/>
                    <a:pt x="10214" y="17504"/>
                  </a:cubicBezTo>
                  <a:cubicBezTo>
                    <a:pt x="5689" y="17504"/>
                    <a:pt x="2009" y="13825"/>
                    <a:pt x="2009" y="9299"/>
                  </a:cubicBezTo>
                  <a:cubicBezTo>
                    <a:pt x="2009" y="4777"/>
                    <a:pt x="5689" y="1095"/>
                    <a:pt x="10214" y="1095"/>
                  </a:cubicBezTo>
                  <a:close/>
                  <a:moveTo>
                    <a:pt x="10214" y="0"/>
                  </a:moveTo>
                  <a:cubicBezTo>
                    <a:pt x="7834" y="0"/>
                    <a:pt x="5455" y="909"/>
                    <a:pt x="3637" y="2725"/>
                  </a:cubicBezTo>
                  <a:cubicBezTo>
                    <a:pt x="1" y="6358"/>
                    <a:pt x="4" y="12241"/>
                    <a:pt x="3637" y="15877"/>
                  </a:cubicBezTo>
                  <a:cubicBezTo>
                    <a:pt x="5453" y="17694"/>
                    <a:pt x="7831" y="18603"/>
                    <a:pt x="10210" y="18603"/>
                  </a:cubicBezTo>
                  <a:cubicBezTo>
                    <a:pt x="12590" y="18603"/>
                    <a:pt x="14970" y="17694"/>
                    <a:pt x="16788" y="15877"/>
                  </a:cubicBezTo>
                  <a:cubicBezTo>
                    <a:pt x="20424" y="12244"/>
                    <a:pt x="20421" y="6361"/>
                    <a:pt x="16788" y="2725"/>
                  </a:cubicBezTo>
                  <a:cubicBezTo>
                    <a:pt x="14972" y="909"/>
                    <a:pt x="12593" y="0"/>
                    <a:pt x="1021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5" name="Google Shape;735;p50"/>
          <p:cNvGrpSpPr/>
          <p:nvPr/>
        </p:nvGrpSpPr>
        <p:grpSpPr>
          <a:xfrm>
            <a:off x="3696560" y="1331044"/>
            <a:ext cx="340259" cy="334701"/>
            <a:chOff x="2443812" y="3893140"/>
            <a:chExt cx="391508" cy="385112"/>
          </a:xfrm>
        </p:grpSpPr>
        <p:sp>
          <p:nvSpPr>
            <p:cNvPr id="736" name="Google Shape;736;p50"/>
            <p:cNvSpPr/>
            <p:nvPr/>
          </p:nvSpPr>
          <p:spPr>
            <a:xfrm>
              <a:off x="2443812" y="4047408"/>
              <a:ext cx="58106" cy="57306"/>
            </a:xfrm>
            <a:custGeom>
              <a:avLst/>
              <a:gdLst/>
              <a:ahLst/>
              <a:cxnLst/>
              <a:rect l="l" t="t" r="r" b="b"/>
              <a:pathLst>
                <a:path w="2762" h="2724" extrusionOk="0">
                  <a:moveTo>
                    <a:pt x="0" y="1"/>
                  </a:moveTo>
                  <a:lnTo>
                    <a:pt x="0" y="2724"/>
                  </a:lnTo>
                  <a:lnTo>
                    <a:pt x="1090" y="2724"/>
                  </a:lnTo>
                  <a:lnTo>
                    <a:pt x="1090" y="1090"/>
                  </a:lnTo>
                  <a:lnTo>
                    <a:pt x="2761" y="1090"/>
                  </a:lnTo>
                  <a:lnTo>
                    <a:pt x="27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50"/>
            <p:cNvSpPr/>
            <p:nvPr/>
          </p:nvSpPr>
          <p:spPr>
            <a:xfrm>
              <a:off x="2443812" y="4220883"/>
              <a:ext cx="58106" cy="57369"/>
            </a:xfrm>
            <a:custGeom>
              <a:avLst/>
              <a:gdLst/>
              <a:ahLst/>
              <a:cxnLst/>
              <a:rect l="l" t="t" r="r" b="b"/>
              <a:pathLst>
                <a:path w="2762" h="2727" extrusionOk="0">
                  <a:moveTo>
                    <a:pt x="0" y="0"/>
                  </a:moveTo>
                  <a:lnTo>
                    <a:pt x="0" y="2726"/>
                  </a:lnTo>
                  <a:lnTo>
                    <a:pt x="2761" y="2726"/>
                  </a:lnTo>
                  <a:lnTo>
                    <a:pt x="2761" y="1636"/>
                  </a:lnTo>
                  <a:lnTo>
                    <a:pt x="1125" y="1636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50"/>
            <p:cNvSpPr/>
            <p:nvPr/>
          </p:nvSpPr>
          <p:spPr>
            <a:xfrm>
              <a:off x="2617266" y="4047408"/>
              <a:ext cx="58106" cy="57306"/>
            </a:xfrm>
            <a:custGeom>
              <a:avLst/>
              <a:gdLst/>
              <a:ahLst/>
              <a:cxnLst/>
              <a:rect l="l" t="t" r="r" b="b"/>
              <a:pathLst>
                <a:path w="2762" h="2724" extrusionOk="0">
                  <a:moveTo>
                    <a:pt x="1" y="1"/>
                  </a:moveTo>
                  <a:lnTo>
                    <a:pt x="1" y="1090"/>
                  </a:lnTo>
                  <a:lnTo>
                    <a:pt x="1637" y="1090"/>
                  </a:lnTo>
                  <a:lnTo>
                    <a:pt x="1637" y="2724"/>
                  </a:lnTo>
                  <a:lnTo>
                    <a:pt x="2762" y="2724"/>
                  </a:lnTo>
                  <a:lnTo>
                    <a:pt x="27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50"/>
            <p:cNvSpPr/>
            <p:nvPr/>
          </p:nvSpPr>
          <p:spPr>
            <a:xfrm>
              <a:off x="2617266" y="4220883"/>
              <a:ext cx="58106" cy="57369"/>
            </a:xfrm>
            <a:custGeom>
              <a:avLst/>
              <a:gdLst/>
              <a:ahLst/>
              <a:cxnLst/>
              <a:rect l="l" t="t" r="r" b="b"/>
              <a:pathLst>
                <a:path w="2762" h="2727" extrusionOk="0">
                  <a:moveTo>
                    <a:pt x="1637" y="0"/>
                  </a:moveTo>
                  <a:lnTo>
                    <a:pt x="1637" y="1636"/>
                  </a:lnTo>
                  <a:lnTo>
                    <a:pt x="1" y="1636"/>
                  </a:lnTo>
                  <a:lnTo>
                    <a:pt x="1" y="2726"/>
                  </a:lnTo>
                  <a:lnTo>
                    <a:pt x="2762" y="2726"/>
                  </a:lnTo>
                  <a:lnTo>
                    <a:pt x="27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50"/>
            <p:cNvSpPr/>
            <p:nvPr/>
          </p:nvSpPr>
          <p:spPr>
            <a:xfrm>
              <a:off x="2501896" y="4082267"/>
              <a:ext cx="115391" cy="150124"/>
            </a:xfrm>
            <a:custGeom>
              <a:avLst/>
              <a:gdLst/>
              <a:ahLst/>
              <a:cxnLst/>
              <a:rect l="l" t="t" r="r" b="b"/>
              <a:pathLst>
                <a:path w="5485" h="7136" extrusionOk="0">
                  <a:moveTo>
                    <a:pt x="2189" y="1631"/>
                  </a:moveTo>
                  <a:cubicBezTo>
                    <a:pt x="2189" y="1631"/>
                    <a:pt x="2189" y="1631"/>
                    <a:pt x="2189" y="1632"/>
                  </a:cubicBezTo>
                  <a:lnTo>
                    <a:pt x="2189" y="1632"/>
                  </a:lnTo>
                  <a:cubicBezTo>
                    <a:pt x="2189" y="1632"/>
                    <a:pt x="2189" y="1633"/>
                    <a:pt x="2189" y="1634"/>
                  </a:cubicBezTo>
                  <a:lnTo>
                    <a:pt x="2189" y="1631"/>
                  </a:lnTo>
                  <a:close/>
                  <a:moveTo>
                    <a:pt x="2740" y="1082"/>
                  </a:moveTo>
                  <a:cubicBezTo>
                    <a:pt x="2875" y="1082"/>
                    <a:pt x="3013" y="1132"/>
                    <a:pt x="3125" y="1244"/>
                  </a:cubicBezTo>
                  <a:cubicBezTo>
                    <a:pt x="3471" y="1590"/>
                    <a:pt x="3226" y="2180"/>
                    <a:pt x="2735" y="2180"/>
                  </a:cubicBezTo>
                  <a:cubicBezTo>
                    <a:pt x="2433" y="2180"/>
                    <a:pt x="2186" y="1936"/>
                    <a:pt x="2189" y="1632"/>
                  </a:cubicBezTo>
                  <a:lnTo>
                    <a:pt x="2189" y="1632"/>
                  </a:lnTo>
                  <a:cubicBezTo>
                    <a:pt x="2188" y="1300"/>
                    <a:pt x="2458" y="1082"/>
                    <a:pt x="2740" y="1082"/>
                  </a:cubicBezTo>
                  <a:close/>
                  <a:moveTo>
                    <a:pt x="2746" y="3264"/>
                  </a:moveTo>
                  <a:cubicBezTo>
                    <a:pt x="3641" y="3264"/>
                    <a:pt x="4392" y="3990"/>
                    <a:pt x="4395" y="4909"/>
                  </a:cubicBezTo>
                  <a:lnTo>
                    <a:pt x="4395" y="6008"/>
                  </a:lnTo>
                  <a:lnTo>
                    <a:pt x="1090" y="6008"/>
                  </a:lnTo>
                  <a:lnTo>
                    <a:pt x="1090" y="4935"/>
                  </a:lnTo>
                  <a:cubicBezTo>
                    <a:pt x="1090" y="4136"/>
                    <a:pt x="1735" y="3377"/>
                    <a:pt x="2526" y="3279"/>
                  </a:cubicBezTo>
                  <a:cubicBezTo>
                    <a:pt x="2600" y="3269"/>
                    <a:pt x="2673" y="3264"/>
                    <a:pt x="2746" y="3264"/>
                  </a:cubicBezTo>
                  <a:close/>
                  <a:moveTo>
                    <a:pt x="2741" y="0"/>
                  </a:moveTo>
                  <a:cubicBezTo>
                    <a:pt x="1424" y="0"/>
                    <a:pt x="643" y="1468"/>
                    <a:pt x="1375" y="2561"/>
                  </a:cubicBezTo>
                  <a:cubicBezTo>
                    <a:pt x="523" y="3052"/>
                    <a:pt x="0" y="3956"/>
                    <a:pt x="0" y="4938"/>
                  </a:cubicBezTo>
                  <a:lnTo>
                    <a:pt x="0" y="7135"/>
                  </a:lnTo>
                  <a:lnTo>
                    <a:pt x="5485" y="7135"/>
                  </a:lnTo>
                  <a:lnTo>
                    <a:pt x="5485" y="4938"/>
                  </a:lnTo>
                  <a:cubicBezTo>
                    <a:pt x="5485" y="3956"/>
                    <a:pt x="4959" y="3052"/>
                    <a:pt x="4110" y="2561"/>
                  </a:cubicBezTo>
                  <a:cubicBezTo>
                    <a:pt x="4447" y="2058"/>
                    <a:pt x="4479" y="1407"/>
                    <a:pt x="4194" y="869"/>
                  </a:cubicBezTo>
                  <a:cubicBezTo>
                    <a:pt x="3906" y="334"/>
                    <a:pt x="3348" y="0"/>
                    <a:pt x="27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50"/>
            <p:cNvSpPr/>
            <p:nvPr/>
          </p:nvSpPr>
          <p:spPr>
            <a:xfrm>
              <a:off x="2668261" y="3893140"/>
              <a:ext cx="167059" cy="163966"/>
            </a:xfrm>
            <a:custGeom>
              <a:avLst/>
              <a:gdLst/>
              <a:ahLst/>
              <a:cxnLst/>
              <a:rect l="l" t="t" r="r" b="b"/>
              <a:pathLst>
                <a:path w="7941" h="7794" extrusionOk="0">
                  <a:moveTo>
                    <a:pt x="2561" y="1672"/>
                  </a:moveTo>
                  <a:lnTo>
                    <a:pt x="2561" y="1672"/>
                  </a:lnTo>
                  <a:cubicBezTo>
                    <a:pt x="2189" y="3805"/>
                    <a:pt x="3657" y="5779"/>
                    <a:pt x="5726" y="6107"/>
                  </a:cubicBezTo>
                  <a:cubicBezTo>
                    <a:pt x="5247" y="6488"/>
                    <a:pt x="4651" y="6694"/>
                    <a:pt x="4038" y="6697"/>
                  </a:cubicBezTo>
                  <a:cubicBezTo>
                    <a:pt x="2826" y="6694"/>
                    <a:pt x="1759" y="5898"/>
                    <a:pt x="1419" y="4735"/>
                  </a:cubicBezTo>
                  <a:cubicBezTo>
                    <a:pt x="1079" y="3573"/>
                    <a:pt x="1544" y="2326"/>
                    <a:pt x="2561" y="1672"/>
                  </a:cubicBezTo>
                  <a:close/>
                  <a:moveTo>
                    <a:pt x="4503" y="1"/>
                  </a:moveTo>
                  <a:lnTo>
                    <a:pt x="3369" y="201"/>
                  </a:lnTo>
                  <a:cubicBezTo>
                    <a:pt x="2076" y="431"/>
                    <a:pt x="992" y="1309"/>
                    <a:pt x="495" y="2523"/>
                  </a:cubicBezTo>
                  <a:cubicBezTo>
                    <a:pt x="1" y="3738"/>
                    <a:pt x="160" y="5122"/>
                    <a:pt x="925" y="6191"/>
                  </a:cubicBezTo>
                  <a:cubicBezTo>
                    <a:pt x="1644" y="7198"/>
                    <a:pt x="2805" y="7793"/>
                    <a:pt x="4036" y="7793"/>
                  </a:cubicBezTo>
                  <a:cubicBezTo>
                    <a:pt x="4109" y="7793"/>
                    <a:pt x="4182" y="7791"/>
                    <a:pt x="4256" y="7787"/>
                  </a:cubicBezTo>
                  <a:cubicBezTo>
                    <a:pt x="5564" y="7711"/>
                    <a:pt x="6746" y="6970"/>
                    <a:pt x="7383" y="5822"/>
                  </a:cubicBezTo>
                  <a:lnTo>
                    <a:pt x="7941" y="4817"/>
                  </a:lnTo>
                  <a:lnTo>
                    <a:pt x="6807" y="5017"/>
                  </a:lnTo>
                  <a:cubicBezTo>
                    <a:pt x="6647" y="5045"/>
                    <a:pt x="6487" y="5059"/>
                    <a:pt x="6330" y="5059"/>
                  </a:cubicBezTo>
                  <a:cubicBezTo>
                    <a:pt x="4855" y="5059"/>
                    <a:pt x="3602" y="3860"/>
                    <a:pt x="3602" y="2332"/>
                  </a:cubicBezTo>
                  <a:cubicBezTo>
                    <a:pt x="3602" y="1870"/>
                    <a:pt x="3721" y="1413"/>
                    <a:pt x="3945" y="1009"/>
                  </a:cubicBezTo>
                  <a:lnTo>
                    <a:pt x="45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" name="Google Shape;743;p50"/>
          <p:cNvGrpSpPr/>
          <p:nvPr/>
        </p:nvGrpSpPr>
        <p:grpSpPr>
          <a:xfrm>
            <a:off x="3696625" y="3067378"/>
            <a:ext cx="340113" cy="340113"/>
            <a:chOff x="5482658" y="1340282"/>
            <a:chExt cx="391340" cy="391340"/>
          </a:xfrm>
        </p:grpSpPr>
        <p:sp>
          <p:nvSpPr>
            <p:cNvPr id="744" name="Google Shape;744;p50"/>
            <p:cNvSpPr/>
            <p:nvPr/>
          </p:nvSpPr>
          <p:spPr>
            <a:xfrm>
              <a:off x="5482658" y="1340282"/>
              <a:ext cx="391340" cy="391340"/>
            </a:xfrm>
            <a:custGeom>
              <a:avLst/>
              <a:gdLst/>
              <a:ahLst/>
              <a:cxnLst/>
              <a:rect l="l" t="t" r="r" b="b"/>
              <a:pathLst>
                <a:path w="18602" h="18602" extrusionOk="0">
                  <a:moveTo>
                    <a:pt x="17511" y="1090"/>
                  </a:moveTo>
                  <a:lnTo>
                    <a:pt x="17511" y="17511"/>
                  </a:lnTo>
                  <a:lnTo>
                    <a:pt x="1090" y="17511"/>
                  </a:lnTo>
                  <a:lnTo>
                    <a:pt x="1090" y="1090"/>
                  </a:lnTo>
                  <a:close/>
                  <a:moveTo>
                    <a:pt x="0" y="0"/>
                  </a:moveTo>
                  <a:lnTo>
                    <a:pt x="0" y="18601"/>
                  </a:lnTo>
                  <a:lnTo>
                    <a:pt x="18601" y="18601"/>
                  </a:lnTo>
                  <a:lnTo>
                    <a:pt x="1860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50"/>
            <p:cNvSpPr/>
            <p:nvPr/>
          </p:nvSpPr>
          <p:spPr>
            <a:xfrm>
              <a:off x="5528498" y="1386143"/>
              <a:ext cx="299637" cy="299616"/>
            </a:xfrm>
            <a:custGeom>
              <a:avLst/>
              <a:gdLst/>
              <a:ahLst/>
              <a:cxnLst/>
              <a:rect l="l" t="t" r="r" b="b"/>
              <a:pathLst>
                <a:path w="14243" h="14242" extrusionOk="0">
                  <a:moveTo>
                    <a:pt x="6037" y="6025"/>
                  </a:moveTo>
                  <a:cubicBezTo>
                    <a:pt x="6732" y="6025"/>
                    <a:pt x="7354" y="6464"/>
                    <a:pt x="7584" y="7121"/>
                  </a:cubicBezTo>
                  <a:lnTo>
                    <a:pt x="4491" y="7121"/>
                  </a:lnTo>
                  <a:cubicBezTo>
                    <a:pt x="4721" y="6464"/>
                    <a:pt x="5343" y="6025"/>
                    <a:pt x="6037" y="6025"/>
                  </a:cubicBezTo>
                  <a:close/>
                  <a:moveTo>
                    <a:pt x="13152" y="1090"/>
                  </a:moveTo>
                  <a:lnTo>
                    <a:pt x="13152" y="7121"/>
                  </a:lnTo>
                  <a:lnTo>
                    <a:pt x="8723" y="7121"/>
                  </a:lnTo>
                  <a:cubicBezTo>
                    <a:pt x="8467" y="5845"/>
                    <a:pt x="7345" y="4927"/>
                    <a:pt x="6046" y="4927"/>
                  </a:cubicBezTo>
                  <a:cubicBezTo>
                    <a:pt x="4744" y="4927"/>
                    <a:pt x="3625" y="5845"/>
                    <a:pt x="3366" y="7121"/>
                  </a:cubicBezTo>
                  <a:lnTo>
                    <a:pt x="1126" y="7121"/>
                  </a:lnTo>
                  <a:lnTo>
                    <a:pt x="1126" y="1090"/>
                  </a:lnTo>
                  <a:close/>
                  <a:moveTo>
                    <a:pt x="13152" y="8211"/>
                  </a:moveTo>
                  <a:lnTo>
                    <a:pt x="13152" y="10934"/>
                  </a:lnTo>
                  <a:lnTo>
                    <a:pt x="8520" y="10934"/>
                  </a:lnTo>
                  <a:cubicBezTo>
                    <a:pt x="8371" y="10934"/>
                    <a:pt x="8246" y="10815"/>
                    <a:pt x="8246" y="10664"/>
                  </a:cubicBezTo>
                  <a:cubicBezTo>
                    <a:pt x="8246" y="9911"/>
                    <a:pt x="7636" y="9301"/>
                    <a:pt x="6883" y="9301"/>
                  </a:cubicBezTo>
                  <a:lnTo>
                    <a:pt x="1126" y="9301"/>
                  </a:lnTo>
                  <a:lnTo>
                    <a:pt x="1126" y="8211"/>
                  </a:lnTo>
                  <a:close/>
                  <a:moveTo>
                    <a:pt x="6851" y="10391"/>
                  </a:moveTo>
                  <a:cubicBezTo>
                    <a:pt x="6999" y="10391"/>
                    <a:pt x="7119" y="10511"/>
                    <a:pt x="7122" y="10658"/>
                  </a:cubicBezTo>
                  <a:cubicBezTo>
                    <a:pt x="7119" y="11411"/>
                    <a:pt x="7729" y="12024"/>
                    <a:pt x="8482" y="12024"/>
                  </a:cubicBezTo>
                  <a:lnTo>
                    <a:pt x="13152" y="12024"/>
                  </a:lnTo>
                  <a:lnTo>
                    <a:pt x="13152" y="13114"/>
                  </a:lnTo>
                  <a:lnTo>
                    <a:pt x="1126" y="13114"/>
                  </a:lnTo>
                  <a:lnTo>
                    <a:pt x="1126" y="10391"/>
                  </a:lnTo>
                  <a:lnTo>
                    <a:pt x="6845" y="10391"/>
                  </a:lnTo>
                  <a:cubicBezTo>
                    <a:pt x="6847" y="10391"/>
                    <a:pt x="6849" y="10391"/>
                    <a:pt x="6851" y="10391"/>
                  </a:cubicBezTo>
                  <a:close/>
                  <a:moveTo>
                    <a:pt x="1" y="0"/>
                  </a:moveTo>
                  <a:lnTo>
                    <a:pt x="1" y="14242"/>
                  </a:lnTo>
                  <a:lnTo>
                    <a:pt x="14242" y="14242"/>
                  </a:lnTo>
                  <a:lnTo>
                    <a:pt x="1424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50"/>
            <p:cNvSpPr/>
            <p:nvPr/>
          </p:nvSpPr>
          <p:spPr>
            <a:xfrm>
              <a:off x="5643889" y="1431984"/>
              <a:ext cx="22952" cy="34396"/>
            </a:xfrm>
            <a:custGeom>
              <a:avLst/>
              <a:gdLst/>
              <a:ahLst/>
              <a:cxnLst/>
              <a:rect l="l" t="t" r="r" b="b"/>
              <a:pathLst>
                <a:path w="1091" h="1635" extrusionOk="0">
                  <a:moveTo>
                    <a:pt x="0" y="1"/>
                  </a:moveTo>
                  <a:lnTo>
                    <a:pt x="0" y="1634"/>
                  </a:lnTo>
                  <a:lnTo>
                    <a:pt x="1090" y="1634"/>
                  </a:lnTo>
                  <a:lnTo>
                    <a:pt x="10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50"/>
            <p:cNvSpPr/>
            <p:nvPr/>
          </p:nvSpPr>
          <p:spPr>
            <a:xfrm>
              <a:off x="5575517" y="1446921"/>
              <a:ext cx="40687" cy="40665"/>
            </a:xfrm>
            <a:custGeom>
              <a:avLst/>
              <a:gdLst/>
              <a:ahLst/>
              <a:cxnLst/>
              <a:rect l="l" t="t" r="r" b="b"/>
              <a:pathLst>
                <a:path w="1934" h="1933" extrusionOk="0">
                  <a:moveTo>
                    <a:pt x="774" y="0"/>
                  </a:moveTo>
                  <a:lnTo>
                    <a:pt x="1" y="773"/>
                  </a:lnTo>
                  <a:lnTo>
                    <a:pt x="1161" y="1933"/>
                  </a:lnTo>
                  <a:lnTo>
                    <a:pt x="1934" y="1160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50"/>
            <p:cNvSpPr/>
            <p:nvPr/>
          </p:nvSpPr>
          <p:spPr>
            <a:xfrm>
              <a:off x="5695052" y="1446921"/>
              <a:ext cx="40687" cy="40729"/>
            </a:xfrm>
            <a:custGeom>
              <a:avLst/>
              <a:gdLst/>
              <a:ahLst/>
              <a:cxnLst/>
              <a:rect l="l" t="t" r="r" b="b"/>
              <a:pathLst>
                <a:path w="1934" h="1936" extrusionOk="0">
                  <a:moveTo>
                    <a:pt x="1161" y="0"/>
                  </a:moveTo>
                  <a:lnTo>
                    <a:pt x="1" y="1160"/>
                  </a:lnTo>
                  <a:lnTo>
                    <a:pt x="774" y="1936"/>
                  </a:lnTo>
                  <a:lnTo>
                    <a:pt x="1934" y="773"/>
                  </a:lnTo>
                  <a:lnTo>
                    <a:pt x="11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rupo 16">
            <a:extLst>
              <a:ext uri="{FF2B5EF4-FFF2-40B4-BE49-F238E27FC236}">
                <a16:creationId xmlns:a16="http://schemas.microsoft.com/office/drawing/2014/main" id="{D965C3D6-61D7-4BEA-94D5-245395A7374C}"/>
              </a:ext>
            </a:extLst>
          </p:cNvPr>
          <p:cNvGrpSpPr/>
          <p:nvPr/>
        </p:nvGrpSpPr>
        <p:grpSpPr>
          <a:xfrm>
            <a:off x="5700047" y="1969792"/>
            <a:ext cx="2836862" cy="2274887"/>
            <a:chOff x="5735638" y="1824038"/>
            <a:chExt cx="2836862" cy="2274887"/>
          </a:xfrm>
        </p:grpSpPr>
        <p:sp>
          <p:nvSpPr>
            <p:cNvPr id="14" name="Freeform 5">
              <a:extLst>
                <a:ext uri="{FF2B5EF4-FFF2-40B4-BE49-F238E27FC236}">
                  <a16:creationId xmlns:a16="http://schemas.microsoft.com/office/drawing/2014/main" id="{ABB3A3F5-72D0-402A-8F58-01C606EDBB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5638" y="1824038"/>
              <a:ext cx="2836862" cy="2005012"/>
            </a:xfrm>
            <a:custGeom>
              <a:avLst/>
              <a:gdLst>
                <a:gd name="T0" fmla="*/ 230 w 305"/>
                <a:gd name="T1" fmla="*/ 215 h 215"/>
                <a:gd name="T2" fmla="*/ 213 w 305"/>
                <a:gd name="T3" fmla="*/ 80 h 215"/>
                <a:gd name="T4" fmla="*/ 93 w 305"/>
                <a:gd name="T5" fmla="*/ 78 h 215"/>
                <a:gd name="T6" fmla="*/ 74 w 305"/>
                <a:gd name="T7" fmla="*/ 215 h 215"/>
                <a:gd name="T8" fmla="*/ 19 w 305"/>
                <a:gd name="T9" fmla="*/ 214 h 215"/>
                <a:gd name="T10" fmla="*/ 1 w 305"/>
                <a:gd name="T11" fmla="*/ 195 h 215"/>
                <a:gd name="T12" fmla="*/ 1 w 305"/>
                <a:gd name="T13" fmla="*/ 49 h 215"/>
                <a:gd name="T14" fmla="*/ 15 w 305"/>
                <a:gd name="T15" fmla="*/ 30 h 215"/>
                <a:gd name="T16" fmla="*/ 45 w 305"/>
                <a:gd name="T17" fmla="*/ 15 h 215"/>
                <a:gd name="T18" fmla="*/ 52 w 305"/>
                <a:gd name="T19" fmla="*/ 16 h 215"/>
                <a:gd name="T20" fmla="*/ 119 w 305"/>
                <a:gd name="T21" fmla="*/ 28 h 215"/>
                <a:gd name="T22" fmla="*/ 122 w 305"/>
                <a:gd name="T23" fmla="*/ 23 h 215"/>
                <a:gd name="T24" fmla="*/ 147 w 305"/>
                <a:gd name="T25" fmla="*/ 0 h 215"/>
                <a:gd name="T26" fmla="*/ 269 w 305"/>
                <a:gd name="T27" fmla="*/ 0 h 215"/>
                <a:gd name="T28" fmla="*/ 285 w 305"/>
                <a:gd name="T29" fmla="*/ 14 h 215"/>
                <a:gd name="T30" fmla="*/ 294 w 305"/>
                <a:gd name="T31" fmla="*/ 30 h 215"/>
                <a:gd name="T32" fmla="*/ 304 w 305"/>
                <a:gd name="T33" fmla="*/ 51 h 215"/>
                <a:gd name="T34" fmla="*/ 304 w 305"/>
                <a:gd name="T35" fmla="*/ 190 h 215"/>
                <a:gd name="T36" fmla="*/ 279 w 305"/>
                <a:gd name="T37" fmla="*/ 215 h 215"/>
                <a:gd name="T38" fmla="*/ 230 w 305"/>
                <a:gd name="T39" fmla="*/ 215 h 215"/>
                <a:gd name="T40" fmla="*/ 39 w 305"/>
                <a:gd name="T41" fmla="*/ 89 h 215"/>
                <a:gd name="T42" fmla="*/ 64 w 305"/>
                <a:gd name="T43" fmla="*/ 65 h 215"/>
                <a:gd name="T44" fmla="*/ 40 w 305"/>
                <a:gd name="T45" fmla="*/ 39 h 215"/>
                <a:gd name="T46" fmla="*/ 15 w 305"/>
                <a:gd name="T47" fmla="*/ 64 h 215"/>
                <a:gd name="T48" fmla="*/ 39 w 305"/>
                <a:gd name="T49" fmla="*/ 89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05" h="215">
                  <a:moveTo>
                    <a:pt x="230" y="215"/>
                  </a:moveTo>
                  <a:cubicBezTo>
                    <a:pt x="258" y="156"/>
                    <a:pt x="252" y="111"/>
                    <a:pt x="213" y="80"/>
                  </a:cubicBezTo>
                  <a:cubicBezTo>
                    <a:pt x="178" y="51"/>
                    <a:pt x="128" y="51"/>
                    <a:pt x="93" y="78"/>
                  </a:cubicBezTo>
                  <a:cubicBezTo>
                    <a:pt x="53" y="110"/>
                    <a:pt x="46" y="152"/>
                    <a:pt x="74" y="215"/>
                  </a:cubicBezTo>
                  <a:cubicBezTo>
                    <a:pt x="55" y="215"/>
                    <a:pt x="37" y="215"/>
                    <a:pt x="19" y="214"/>
                  </a:cubicBezTo>
                  <a:cubicBezTo>
                    <a:pt x="7" y="214"/>
                    <a:pt x="1" y="206"/>
                    <a:pt x="1" y="195"/>
                  </a:cubicBezTo>
                  <a:cubicBezTo>
                    <a:pt x="0" y="146"/>
                    <a:pt x="0" y="98"/>
                    <a:pt x="1" y="49"/>
                  </a:cubicBezTo>
                  <a:cubicBezTo>
                    <a:pt x="1" y="42"/>
                    <a:pt x="9" y="35"/>
                    <a:pt x="15" y="30"/>
                  </a:cubicBezTo>
                  <a:cubicBezTo>
                    <a:pt x="23" y="22"/>
                    <a:pt x="30" y="10"/>
                    <a:pt x="45" y="15"/>
                  </a:cubicBezTo>
                  <a:cubicBezTo>
                    <a:pt x="47" y="16"/>
                    <a:pt x="51" y="15"/>
                    <a:pt x="52" y="16"/>
                  </a:cubicBezTo>
                  <a:cubicBezTo>
                    <a:pt x="72" y="39"/>
                    <a:pt x="98" y="21"/>
                    <a:pt x="119" y="28"/>
                  </a:cubicBezTo>
                  <a:cubicBezTo>
                    <a:pt x="121" y="25"/>
                    <a:pt x="122" y="24"/>
                    <a:pt x="122" y="23"/>
                  </a:cubicBezTo>
                  <a:cubicBezTo>
                    <a:pt x="124" y="0"/>
                    <a:pt x="124" y="0"/>
                    <a:pt x="147" y="0"/>
                  </a:cubicBezTo>
                  <a:cubicBezTo>
                    <a:pt x="188" y="0"/>
                    <a:pt x="228" y="0"/>
                    <a:pt x="269" y="0"/>
                  </a:cubicBezTo>
                  <a:cubicBezTo>
                    <a:pt x="279" y="0"/>
                    <a:pt x="285" y="2"/>
                    <a:pt x="285" y="14"/>
                  </a:cubicBezTo>
                  <a:cubicBezTo>
                    <a:pt x="285" y="20"/>
                    <a:pt x="291" y="25"/>
                    <a:pt x="294" y="30"/>
                  </a:cubicBezTo>
                  <a:cubicBezTo>
                    <a:pt x="297" y="37"/>
                    <a:pt x="303" y="44"/>
                    <a:pt x="304" y="51"/>
                  </a:cubicBezTo>
                  <a:cubicBezTo>
                    <a:pt x="305" y="98"/>
                    <a:pt x="304" y="144"/>
                    <a:pt x="304" y="190"/>
                  </a:cubicBezTo>
                  <a:cubicBezTo>
                    <a:pt x="304" y="208"/>
                    <a:pt x="296" y="215"/>
                    <a:pt x="279" y="215"/>
                  </a:cubicBezTo>
                  <a:cubicBezTo>
                    <a:pt x="263" y="215"/>
                    <a:pt x="247" y="215"/>
                    <a:pt x="230" y="215"/>
                  </a:cubicBezTo>
                  <a:close/>
                  <a:moveTo>
                    <a:pt x="39" y="89"/>
                  </a:moveTo>
                  <a:cubicBezTo>
                    <a:pt x="52" y="89"/>
                    <a:pt x="64" y="78"/>
                    <a:pt x="64" y="65"/>
                  </a:cubicBezTo>
                  <a:cubicBezTo>
                    <a:pt x="64" y="52"/>
                    <a:pt x="52" y="40"/>
                    <a:pt x="40" y="39"/>
                  </a:cubicBezTo>
                  <a:cubicBezTo>
                    <a:pt x="27" y="39"/>
                    <a:pt x="15" y="51"/>
                    <a:pt x="15" y="64"/>
                  </a:cubicBezTo>
                  <a:cubicBezTo>
                    <a:pt x="14" y="77"/>
                    <a:pt x="25" y="89"/>
                    <a:pt x="39" y="8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5AEFC7E8-999E-40D2-9902-8BF4194B75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11900" y="2430463"/>
              <a:ext cx="1674812" cy="1668462"/>
            </a:xfrm>
            <a:custGeom>
              <a:avLst/>
              <a:gdLst>
                <a:gd name="T0" fmla="*/ 180 w 180"/>
                <a:gd name="T1" fmla="*/ 89 h 179"/>
                <a:gd name="T2" fmla="*/ 90 w 180"/>
                <a:gd name="T3" fmla="*/ 179 h 179"/>
                <a:gd name="T4" fmla="*/ 0 w 180"/>
                <a:gd name="T5" fmla="*/ 90 h 179"/>
                <a:gd name="T6" fmla="*/ 90 w 180"/>
                <a:gd name="T7" fmla="*/ 0 h 179"/>
                <a:gd name="T8" fmla="*/ 180 w 180"/>
                <a:gd name="T9" fmla="*/ 89 h 179"/>
                <a:gd name="T10" fmla="*/ 150 w 180"/>
                <a:gd name="T11" fmla="*/ 89 h 179"/>
                <a:gd name="T12" fmla="*/ 90 w 180"/>
                <a:gd name="T13" fmla="*/ 29 h 179"/>
                <a:gd name="T14" fmla="*/ 30 w 180"/>
                <a:gd name="T15" fmla="*/ 91 h 179"/>
                <a:gd name="T16" fmla="*/ 91 w 180"/>
                <a:gd name="T17" fmla="*/ 149 h 179"/>
                <a:gd name="T18" fmla="*/ 150 w 180"/>
                <a:gd name="T19" fmla="*/ 89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0" h="179">
                  <a:moveTo>
                    <a:pt x="180" y="89"/>
                  </a:moveTo>
                  <a:cubicBezTo>
                    <a:pt x="180" y="140"/>
                    <a:pt x="141" y="179"/>
                    <a:pt x="90" y="179"/>
                  </a:cubicBezTo>
                  <a:cubicBezTo>
                    <a:pt x="41" y="179"/>
                    <a:pt x="0" y="139"/>
                    <a:pt x="0" y="90"/>
                  </a:cubicBezTo>
                  <a:cubicBezTo>
                    <a:pt x="0" y="40"/>
                    <a:pt x="40" y="0"/>
                    <a:pt x="90" y="0"/>
                  </a:cubicBezTo>
                  <a:cubicBezTo>
                    <a:pt x="140" y="0"/>
                    <a:pt x="180" y="40"/>
                    <a:pt x="180" y="89"/>
                  </a:cubicBezTo>
                  <a:close/>
                  <a:moveTo>
                    <a:pt x="150" y="89"/>
                  </a:moveTo>
                  <a:cubicBezTo>
                    <a:pt x="150" y="56"/>
                    <a:pt x="123" y="29"/>
                    <a:pt x="90" y="29"/>
                  </a:cubicBezTo>
                  <a:cubicBezTo>
                    <a:pt x="57" y="29"/>
                    <a:pt x="29" y="58"/>
                    <a:pt x="30" y="91"/>
                  </a:cubicBezTo>
                  <a:cubicBezTo>
                    <a:pt x="30" y="123"/>
                    <a:pt x="58" y="150"/>
                    <a:pt x="91" y="149"/>
                  </a:cubicBezTo>
                  <a:cubicBezTo>
                    <a:pt x="124" y="149"/>
                    <a:pt x="150" y="123"/>
                    <a:pt x="150" y="89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AEAE0ACD-1E09-4426-A64F-F77D4498B0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0425" y="2271713"/>
              <a:ext cx="325437" cy="334962"/>
            </a:xfrm>
            <a:custGeom>
              <a:avLst/>
              <a:gdLst>
                <a:gd name="T0" fmla="*/ 35 w 35"/>
                <a:gd name="T1" fmla="*/ 22 h 36"/>
                <a:gd name="T2" fmla="*/ 18 w 35"/>
                <a:gd name="T3" fmla="*/ 33 h 36"/>
                <a:gd name="T4" fmla="*/ 0 w 35"/>
                <a:gd name="T5" fmla="*/ 17 h 36"/>
                <a:gd name="T6" fmla="*/ 17 w 35"/>
                <a:gd name="T7" fmla="*/ 0 h 36"/>
                <a:gd name="T8" fmla="*/ 35 w 35"/>
                <a:gd name="T9" fmla="*/ 22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36">
                  <a:moveTo>
                    <a:pt x="35" y="22"/>
                  </a:moveTo>
                  <a:cubicBezTo>
                    <a:pt x="31" y="25"/>
                    <a:pt x="25" y="32"/>
                    <a:pt x="18" y="33"/>
                  </a:cubicBezTo>
                  <a:cubicBezTo>
                    <a:pt x="7" y="36"/>
                    <a:pt x="1" y="28"/>
                    <a:pt x="0" y="17"/>
                  </a:cubicBezTo>
                  <a:cubicBezTo>
                    <a:pt x="0" y="7"/>
                    <a:pt x="5" y="0"/>
                    <a:pt x="17" y="0"/>
                  </a:cubicBezTo>
                  <a:cubicBezTo>
                    <a:pt x="27" y="0"/>
                    <a:pt x="34" y="5"/>
                    <a:pt x="35" y="22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4" name="Google Shape;754;p51"/>
          <p:cNvSpPr txBox="1">
            <a:spLocks noGrp="1"/>
          </p:cNvSpPr>
          <p:nvPr>
            <p:ph type="subTitle" idx="1"/>
          </p:nvPr>
        </p:nvSpPr>
        <p:spPr>
          <a:xfrm>
            <a:off x="1057925" y="2670928"/>
            <a:ext cx="1900200" cy="6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cold </a:t>
            </a:r>
            <a:endParaRPr/>
          </a:p>
        </p:txBody>
      </p:sp>
      <p:sp>
        <p:nvSpPr>
          <p:cNvPr id="755" name="Google Shape;755;p51"/>
          <p:cNvSpPr txBox="1">
            <a:spLocks noGrp="1"/>
          </p:cNvSpPr>
          <p:nvPr>
            <p:ph type="title"/>
          </p:nvPr>
        </p:nvSpPr>
        <p:spPr>
          <a:xfrm>
            <a:off x="1058003" y="1999903"/>
            <a:ext cx="1900200" cy="82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1,300</a:t>
            </a:r>
            <a:endParaRPr/>
          </a:p>
        </p:txBody>
      </p:sp>
      <p:sp>
        <p:nvSpPr>
          <p:cNvPr id="756" name="Google Shape;756;p51"/>
          <p:cNvSpPr txBox="1">
            <a:spLocks noGrp="1"/>
          </p:cNvSpPr>
          <p:nvPr>
            <p:ph type="subTitle" idx="2"/>
          </p:nvPr>
        </p:nvSpPr>
        <p:spPr>
          <a:xfrm>
            <a:off x="3622050" y="3629328"/>
            <a:ext cx="1900200" cy="6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It’s the biggest in the Solar System</a:t>
            </a:r>
            <a:endParaRPr/>
          </a:p>
        </p:txBody>
      </p:sp>
      <p:sp>
        <p:nvSpPr>
          <p:cNvPr id="757" name="Google Shape;757;p51"/>
          <p:cNvSpPr txBox="1">
            <a:spLocks noGrp="1"/>
          </p:cNvSpPr>
          <p:nvPr>
            <p:ph type="title" idx="3"/>
          </p:nvPr>
        </p:nvSpPr>
        <p:spPr>
          <a:xfrm>
            <a:off x="3622126" y="2958303"/>
            <a:ext cx="1900200" cy="82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</a:t>
            </a:r>
            <a:endParaRPr/>
          </a:p>
        </p:txBody>
      </p:sp>
      <p:sp>
        <p:nvSpPr>
          <p:cNvPr id="758" name="Google Shape;758;p51"/>
          <p:cNvSpPr txBox="1">
            <a:spLocks noGrp="1"/>
          </p:cNvSpPr>
          <p:nvPr>
            <p:ph type="subTitle" idx="4"/>
          </p:nvPr>
        </p:nvSpPr>
        <p:spPr>
          <a:xfrm>
            <a:off x="6185962" y="2670928"/>
            <a:ext cx="1900200" cy="65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to the Sun</a:t>
            </a:r>
            <a:endParaRPr/>
          </a:p>
        </p:txBody>
      </p:sp>
      <p:sp>
        <p:nvSpPr>
          <p:cNvPr id="759" name="Google Shape;759;p51"/>
          <p:cNvSpPr txBox="1">
            <a:spLocks noGrp="1"/>
          </p:cNvSpPr>
          <p:nvPr>
            <p:ph type="title" idx="5"/>
          </p:nvPr>
        </p:nvSpPr>
        <p:spPr>
          <a:xfrm>
            <a:off x="6186036" y="1999903"/>
            <a:ext cx="1900200" cy="82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12</a:t>
            </a:r>
            <a:endParaRPr/>
          </a:p>
        </p:txBody>
      </p:sp>
      <p:grpSp>
        <p:nvGrpSpPr>
          <p:cNvPr id="760" name="Google Shape;760;p51"/>
          <p:cNvGrpSpPr/>
          <p:nvPr/>
        </p:nvGrpSpPr>
        <p:grpSpPr>
          <a:xfrm>
            <a:off x="6985963" y="1579385"/>
            <a:ext cx="300255" cy="340152"/>
            <a:chOff x="2928368" y="2572322"/>
            <a:chExt cx="345478" cy="391340"/>
          </a:xfrm>
        </p:grpSpPr>
        <p:sp>
          <p:nvSpPr>
            <p:cNvPr id="761" name="Google Shape;761;p51"/>
            <p:cNvSpPr/>
            <p:nvPr/>
          </p:nvSpPr>
          <p:spPr>
            <a:xfrm>
              <a:off x="2975387" y="2572322"/>
              <a:ext cx="251272" cy="343942"/>
            </a:xfrm>
            <a:custGeom>
              <a:avLst/>
              <a:gdLst/>
              <a:ahLst/>
              <a:cxnLst/>
              <a:rect l="l" t="t" r="r" b="b"/>
              <a:pathLst>
                <a:path w="11944" h="16349" extrusionOk="0">
                  <a:moveTo>
                    <a:pt x="7610" y="1090"/>
                  </a:moveTo>
                  <a:lnTo>
                    <a:pt x="7610" y="2180"/>
                  </a:lnTo>
                  <a:lnTo>
                    <a:pt x="4340" y="2180"/>
                  </a:lnTo>
                  <a:lnTo>
                    <a:pt x="4340" y="1090"/>
                  </a:lnTo>
                  <a:close/>
                  <a:moveTo>
                    <a:pt x="9246" y="3270"/>
                  </a:moveTo>
                  <a:lnTo>
                    <a:pt x="9246" y="4360"/>
                  </a:lnTo>
                  <a:lnTo>
                    <a:pt x="2669" y="4360"/>
                  </a:lnTo>
                  <a:lnTo>
                    <a:pt x="2669" y="3270"/>
                  </a:lnTo>
                  <a:close/>
                  <a:moveTo>
                    <a:pt x="8179" y="5485"/>
                  </a:moveTo>
                  <a:cubicBezTo>
                    <a:pt x="8284" y="6461"/>
                    <a:pt x="8679" y="7389"/>
                    <a:pt x="9316" y="8138"/>
                  </a:cubicBezTo>
                  <a:cubicBezTo>
                    <a:pt x="10414" y="9443"/>
                    <a:pt x="10655" y="11272"/>
                    <a:pt x="9929" y="12818"/>
                  </a:cubicBezTo>
                  <a:cubicBezTo>
                    <a:pt x="9207" y="14355"/>
                    <a:pt x="7663" y="15335"/>
                    <a:pt x="5965" y="15335"/>
                  </a:cubicBezTo>
                  <a:cubicBezTo>
                    <a:pt x="5955" y="15335"/>
                    <a:pt x="5945" y="15335"/>
                    <a:pt x="5935" y="15335"/>
                  </a:cubicBezTo>
                  <a:lnTo>
                    <a:pt x="5938" y="15332"/>
                  </a:lnTo>
                  <a:cubicBezTo>
                    <a:pt x="4238" y="15314"/>
                    <a:pt x="2701" y="14315"/>
                    <a:pt x="1994" y="12768"/>
                  </a:cubicBezTo>
                  <a:cubicBezTo>
                    <a:pt x="1288" y="11219"/>
                    <a:pt x="1541" y="9403"/>
                    <a:pt x="2645" y="8109"/>
                  </a:cubicBezTo>
                  <a:cubicBezTo>
                    <a:pt x="3276" y="7368"/>
                    <a:pt x="3666" y="6453"/>
                    <a:pt x="3759" y="5485"/>
                  </a:cubicBezTo>
                  <a:lnTo>
                    <a:pt x="5255" y="5485"/>
                  </a:lnTo>
                  <a:lnTo>
                    <a:pt x="3802" y="10812"/>
                  </a:lnTo>
                  <a:lnTo>
                    <a:pt x="4854" y="11100"/>
                  </a:lnTo>
                  <a:lnTo>
                    <a:pt x="5967" y="7017"/>
                  </a:lnTo>
                  <a:lnTo>
                    <a:pt x="7081" y="11100"/>
                  </a:lnTo>
                  <a:lnTo>
                    <a:pt x="8139" y="10812"/>
                  </a:lnTo>
                  <a:lnTo>
                    <a:pt x="6685" y="5485"/>
                  </a:lnTo>
                  <a:close/>
                  <a:moveTo>
                    <a:pt x="3215" y="0"/>
                  </a:moveTo>
                  <a:lnTo>
                    <a:pt x="3215" y="2180"/>
                  </a:lnTo>
                  <a:lnTo>
                    <a:pt x="1579" y="2180"/>
                  </a:lnTo>
                  <a:lnTo>
                    <a:pt x="1579" y="5450"/>
                  </a:lnTo>
                  <a:lnTo>
                    <a:pt x="2642" y="5450"/>
                  </a:lnTo>
                  <a:cubicBezTo>
                    <a:pt x="2555" y="6153"/>
                    <a:pt x="2262" y="6813"/>
                    <a:pt x="1800" y="7354"/>
                  </a:cubicBezTo>
                  <a:cubicBezTo>
                    <a:pt x="12" y="9429"/>
                    <a:pt x="1" y="12617"/>
                    <a:pt x="2050" y="14704"/>
                  </a:cubicBezTo>
                  <a:cubicBezTo>
                    <a:pt x="3132" y="15807"/>
                    <a:pt x="4546" y="16349"/>
                    <a:pt x="5957" y="16349"/>
                  </a:cubicBezTo>
                  <a:cubicBezTo>
                    <a:pt x="7356" y="16349"/>
                    <a:pt x="8751" y="15815"/>
                    <a:pt x="9813" y="14765"/>
                  </a:cubicBezTo>
                  <a:cubicBezTo>
                    <a:pt x="11870" y="12731"/>
                    <a:pt x="11943" y="9516"/>
                    <a:pt x="10138" y="7386"/>
                  </a:cubicBezTo>
                  <a:lnTo>
                    <a:pt x="10141" y="7386"/>
                  </a:lnTo>
                  <a:cubicBezTo>
                    <a:pt x="9670" y="6836"/>
                    <a:pt x="9371" y="6165"/>
                    <a:pt x="9272" y="5450"/>
                  </a:cubicBezTo>
                  <a:lnTo>
                    <a:pt x="10336" y="5450"/>
                  </a:lnTo>
                  <a:lnTo>
                    <a:pt x="10336" y="2180"/>
                  </a:lnTo>
                  <a:lnTo>
                    <a:pt x="8699" y="2180"/>
                  </a:lnTo>
                  <a:lnTo>
                    <a:pt x="8699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51"/>
            <p:cNvSpPr/>
            <p:nvPr/>
          </p:nvSpPr>
          <p:spPr>
            <a:xfrm>
              <a:off x="3089600" y="2940709"/>
              <a:ext cx="22952" cy="22952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1" y="1"/>
                  </a:moveTo>
                  <a:lnTo>
                    <a:pt x="1" y="1090"/>
                  </a:lnTo>
                  <a:lnTo>
                    <a:pt x="1091" y="1090"/>
                  </a:lnTo>
                  <a:lnTo>
                    <a:pt x="109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1"/>
            <p:cNvSpPr/>
            <p:nvPr/>
          </p:nvSpPr>
          <p:spPr>
            <a:xfrm>
              <a:off x="2970675" y="2888621"/>
              <a:ext cx="32608" cy="32545"/>
            </a:xfrm>
            <a:custGeom>
              <a:avLst/>
              <a:gdLst/>
              <a:ahLst/>
              <a:cxnLst/>
              <a:rect l="l" t="t" r="r" b="b"/>
              <a:pathLst>
                <a:path w="1550" h="1547" extrusionOk="0">
                  <a:moveTo>
                    <a:pt x="774" y="0"/>
                  </a:moveTo>
                  <a:lnTo>
                    <a:pt x="1" y="773"/>
                  </a:lnTo>
                  <a:lnTo>
                    <a:pt x="774" y="1547"/>
                  </a:lnTo>
                  <a:lnTo>
                    <a:pt x="1550" y="773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1"/>
            <p:cNvSpPr/>
            <p:nvPr/>
          </p:nvSpPr>
          <p:spPr>
            <a:xfrm>
              <a:off x="2928368" y="2779415"/>
              <a:ext cx="22952" cy="22952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1" y="0"/>
                  </a:moveTo>
                  <a:lnTo>
                    <a:pt x="1" y="1090"/>
                  </a:lnTo>
                  <a:lnTo>
                    <a:pt x="1090" y="1090"/>
                  </a:lnTo>
                  <a:lnTo>
                    <a:pt x="109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1"/>
            <p:cNvSpPr/>
            <p:nvPr/>
          </p:nvSpPr>
          <p:spPr>
            <a:xfrm>
              <a:off x="3250894" y="2779415"/>
              <a:ext cx="22952" cy="22952"/>
            </a:xfrm>
            <a:custGeom>
              <a:avLst/>
              <a:gdLst/>
              <a:ahLst/>
              <a:cxnLst/>
              <a:rect l="l" t="t" r="r" b="b"/>
              <a:pathLst>
                <a:path w="1091" h="1091" extrusionOk="0">
                  <a:moveTo>
                    <a:pt x="1" y="0"/>
                  </a:moveTo>
                  <a:lnTo>
                    <a:pt x="1" y="1090"/>
                  </a:lnTo>
                  <a:lnTo>
                    <a:pt x="1091" y="1090"/>
                  </a:lnTo>
                  <a:lnTo>
                    <a:pt x="10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1"/>
            <p:cNvSpPr/>
            <p:nvPr/>
          </p:nvSpPr>
          <p:spPr>
            <a:xfrm>
              <a:off x="3198553" y="2888621"/>
              <a:ext cx="32566" cy="32608"/>
            </a:xfrm>
            <a:custGeom>
              <a:avLst/>
              <a:gdLst/>
              <a:ahLst/>
              <a:cxnLst/>
              <a:rect l="l" t="t" r="r" b="b"/>
              <a:pathLst>
                <a:path w="1548" h="1550" extrusionOk="0">
                  <a:moveTo>
                    <a:pt x="774" y="0"/>
                  </a:moveTo>
                  <a:lnTo>
                    <a:pt x="1" y="773"/>
                  </a:lnTo>
                  <a:lnTo>
                    <a:pt x="774" y="1549"/>
                  </a:lnTo>
                  <a:lnTo>
                    <a:pt x="1547" y="773"/>
                  </a:lnTo>
                  <a:lnTo>
                    <a:pt x="77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7" name="Google Shape;767;p51"/>
          <p:cNvSpPr/>
          <p:nvPr/>
        </p:nvSpPr>
        <p:spPr>
          <a:xfrm>
            <a:off x="4401937" y="2537802"/>
            <a:ext cx="340138" cy="340138"/>
          </a:xfrm>
          <a:custGeom>
            <a:avLst/>
            <a:gdLst/>
            <a:ahLst/>
            <a:cxnLst/>
            <a:rect l="l" t="t" r="r" b="b"/>
            <a:pathLst>
              <a:path w="18602" h="18602" extrusionOk="0">
                <a:moveTo>
                  <a:pt x="4360" y="1090"/>
                </a:moveTo>
                <a:lnTo>
                  <a:pt x="4360" y="2180"/>
                </a:lnTo>
                <a:lnTo>
                  <a:pt x="3270" y="2180"/>
                </a:lnTo>
                <a:lnTo>
                  <a:pt x="3270" y="1090"/>
                </a:lnTo>
                <a:close/>
                <a:moveTo>
                  <a:pt x="13114" y="5487"/>
                </a:moveTo>
                <a:lnTo>
                  <a:pt x="13114" y="13152"/>
                </a:lnTo>
                <a:lnTo>
                  <a:pt x="5450" y="13152"/>
                </a:lnTo>
                <a:lnTo>
                  <a:pt x="5450" y="5487"/>
                </a:lnTo>
                <a:close/>
                <a:moveTo>
                  <a:pt x="4360" y="5487"/>
                </a:moveTo>
                <a:lnTo>
                  <a:pt x="4360" y="14241"/>
                </a:lnTo>
                <a:lnTo>
                  <a:pt x="13114" y="14241"/>
                </a:lnTo>
                <a:lnTo>
                  <a:pt x="13114" y="15331"/>
                </a:lnTo>
                <a:lnTo>
                  <a:pt x="3270" y="15331"/>
                </a:lnTo>
                <a:lnTo>
                  <a:pt x="3270" y="5487"/>
                </a:lnTo>
                <a:close/>
                <a:moveTo>
                  <a:pt x="17511" y="14241"/>
                </a:moveTo>
                <a:lnTo>
                  <a:pt x="17511" y="15331"/>
                </a:lnTo>
                <a:lnTo>
                  <a:pt x="16421" y="15331"/>
                </a:lnTo>
                <a:lnTo>
                  <a:pt x="16421" y="14241"/>
                </a:lnTo>
                <a:close/>
                <a:moveTo>
                  <a:pt x="15332" y="3270"/>
                </a:moveTo>
                <a:lnTo>
                  <a:pt x="15332" y="17511"/>
                </a:lnTo>
                <a:lnTo>
                  <a:pt x="14204" y="17511"/>
                </a:lnTo>
                <a:lnTo>
                  <a:pt x="14204" y="4397"/>
                </a:lnTo>
                <a:lnTo>
                  <a:pt x="1090" y="4397"/>
                </a:lnTo>
                <a:lnTo>
                  <a:pt x="1090" y="3270"/>
                </a:lnTo>
                <a:close/>
                <a:moveTo>
                  <a:pt x="2180" y="0"/>
                </a:moveTo>
                <a:lnTo>
                  <a:pt x="2180" y="2180"/>
                </a:lnTo>
                <a:lnTo>
                  <a:pt x="0" y="2180"/>
                </a:lnTo>
                <a:lnTo>
                  <a:pt x="0" y="5487"/>
                </a:lnTo>
                <a:lnTo>
                  <a:pt x="2180" y="5487"/>
                </a:lnTo>
                <a:lnTo>
                  <a:pt x="2180" y="16421"/>
                </a:lnTo>
                <a:lnTo>
                  <a:pt x="13114" y="16421"/>
                </a:lnTo>
                <a:lnTo>
                  <a:pt x="13114" y="18601"/>
                </a:lnTo>
                <a:lnTo>
                  <a:pt x="16384" y="18601"/>
                </a:lnTo>
                <a:lnTo>
                  <a:pt x="16384" y="16421"/>
                </a:lnTo>
                <a:lnTo>
                  <a:pt x="18601" y="16421"/>
                </a:lnTo>
                <a:lnTo>
                  <a:pt x="18601" y="13152"/>
                </a:lnTo>
                <a:lnTo>
                  <a:pt x="16384" y="13152"/>
                </a:lnTo>
                <a:lnTo>
                  <a:pt x="16384" y="2180"/>
                </a:lnTo>
                <a:lnTo>
                  <a:pt x="5450" y="2180"/>
                </a:lnTo>
                <a:lnTo>
                  <a:pt x="5450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68" name="Google Shape;768;p51"/>
          <p:cNvGrpSpPr/>
          <p:nvPr/>
        </p:nvGrpSpPr>
        <p:grpSpPr>
          <a:xfrm>
            <a:off x="1838017" y="1579384"/>
            <a:ext cx="340113" cy="340152"/>
            <a:chOff x="6451771" y="2543269"/>
            <a:chExt cx="391340" cy="391340"/>
          </a:xfrm>
        </p:grpSpPr>
        <p:sp>
          <p:nvSpPr>
            <p:cNvPr id="769" name="Google Shape;769;p51"/>
            <p:cNvSpPr/>
            <p:nvPr/>
          </p:nvSpPr>
          <p:spPr>
            <a:xfrm>
              <a:off x="6451771" y="2543269"/>
              <a:ext cx="391340" cy="391340"/>
            </a:xfrm>
            <a:custGeom>
              <a:avLst/>
              <a:gdLst/>
              <a:ahLst/>
              <a:cxnLst/>
              <a:rect l="l" t="t" r="r" b="b"/>
              <a:pathLst>
                <a:path w="18602" h="18602" extrusionOk="0">
                  <a:moveTo>
                    <a:pt x="7665" y="1091"/>
                  </a:moveTo>
                  <a:lnTo>
                    <a:pt x="7665" y="2181"/>
                  </a:lnTo>
                  <a:lnTo>
                    <a:pt x="3305" y="2181"/>
                  </a:lnTo>
                  <a:lnTo>
                    <a:pt x="3305" y="1091"/>
                  </a:lnTo>
                  <a:close/>
                  <a:moveTo>
                    <a:pt x="8755" y="3271"/>
                  </a:moveTo>
                  <a:lnTo>
                    <a:pt x="8755" y="5450"/>
                  </a:lnTo>
                  <a:lnTo>
                    <a:pt x="2180" y="5450"/>
                  </a:lnTo>
                  <a:lnTo>
                    <a:pt x="2180" y="3271"/>
                  </a:lnTo>
                  <a:close/>
                  <a:moveTo>
                    <a:pt x="12025" y="5450"/>
                  </a:moveTo>
                  <a:lnTo>
                    <a:pt x="12025" y="6540"/>
                  </a:lnTo>
                  <a:lnTo>
                    <a:pt x="9845" y="6540"/>
                  </a:lnTo>
                  <a:lnTo>
                    <a:pt x="9845" y="5450"/>
                  </a:lnTo>
                  <a:close/>
                  <a:moveTo>
                    <a:pt x="14786" y="5450"/>
                  </a:moveTo>
                  <a:lnTo>
                    <a:pt x="14786" y="6540"/>
                  </a:lnTo>
                  <a:lnTo>
                    <a:pt x="13152" y="6540"/>
                  </a:lnTo>
                  <a:lnTo>
                    <a:pt x="13152" y="5450"/>
                  </a:lnTo>
                  <a:close/>
                  <a:moveTo>
                    <a:pt x="17512" y="5450"/>
                  </a:moveTo>
                  <a:lnTo>
                    <a:pt x="17512" y="6540"/>
                  </a:lnTo>
                  <a:lnTo>
                    <a:pt x="15876" y="6540"/>
                  </a:lnTo>
                  <a:lnTo>
                    <a:pt x="15876" y="5450"/>
                  </a:lnTo>
                  <a:close/>
                  <a:moveTo>
                    <a:pt x="17512" y="7630"/>
                  </a:moveTo>
                  <a:lnTo>
                    <a:pt x="17512" y="9110"/>
                  </a:lnTo>
                  <a:lnTo>
                    <a:pt x="16451" y="10702"/>
                  </a:lnTo>
                  <a:lnTo>
                    <a:pt x="15916" y="13115"/>
                  </a:lnTo>
                  <a:lnTo>
                    <a:pt x="9845" y="13115"/>
                  </a:lnTo>
                  <a:lnTo>
                    <a:pt x="9845" y="7630"/>
                  </a:lnTo>
                  <a:close/>
                  <a:moveTo>
                    <a:pt x="8755" y="6540"/>
                  </a:moveTo>
                  <a:lnTo>
                    <a:pt x="8755" y="14205"/>
                  </a:lnTo>
                  <a:lnTo>
                    <a:pt x="2180" y="14205"/>
                  </a:lnTo>
                  <a:lnTo>
                    <a:pt x="2180" y="6540"/>
                  </a:lnTo>
                  <a:close/>
                  <a:moveTo>
                    <a:pt x="12025" y="14205"/>
                  </a:moveTo>
                  <a:lnTo>
                    <a:pt x="12025" y="15294"/>
                  </a:lnTo>
                  <a:lnTo>
                    <a:pt x="9845" y="15294"/>
                  </a:lnTo>
                  <a:lnTo>
                    <a:pt x="9845" y="14205"/>
                  </a:lnTo>
                  <a:close/>
                  <a:moveTo>
                    <a:pt x="15681" y="14205"/>
                  </a:moveTo>
                  <a:lnTo>
                    <a:pt x="15440" y="15294"/>
                  </a:lnTo>
                  <a:lnTo>
                    <a:pt x="13152" y="15294"/>
                  </a:lnTo>
                  <a:lnTo>
                    <a:pt x="13152" y="14205"/>
                  </a:lnTo>
                  <a:close/>
                  <a:moveTo>
                    <a:pt x="8755" y="15294"/>
                  </a:moveTo>
                  <a:lnTo>
                    <a:pt x="8755" y="17474"/>
                  </a:lnTo>
                  <a:lnTo>
                    <a:pt x="2180" y="17474"/>
                  </a:lnTo>
                  <a:lnTo>
                    <a:pt x="2180" y="15294"/>
                  </a:lnTo>
                  <a:close/>
                  <a:moveTo>
                    <a:pt x="2180" y="1"/>
                  </a:moveTo>
                  <a:lnTo>
                    <a:pt x="2180" y="2181"/>
                  </a:lnTo>
                  <a:lnTo>
                    <a:pt x="1" y="2181"/>
                  </a:lnTo>
                  <a:lnTo>
                    <a:pt x="1" y="3271"/>
                  </a:lnTo>
                  <a:lnTo>
                    <a:pt x="1091" y="3271"/>
                  </a:lnTo>
                  <a:lnTo>
                    <a:pt x="1091" y="17512"/>
                  </a:lnTo>
                  <a:lnTo>
                    <a:pt x="1" y="17512"/>
                  </a:lnTo>
                  <a:lnTo>
                    <a:pt x="1" y="18602"/>
                  </a:lnTo>
                  <a:lnTo>
                    <a:pt x="10935" y="18602"/>
                  </a:lnTo>
                  <a:lnTo>
                    <a:pt x="10935" y="17512"/>
                  </a:lnTo>
                  <a:lnTo>
                    <a:pt x="9845" y="17512"/>
                  </a:lnTo>
                  <a:lnTo>
                    <a:pt x="9845" y="16384"/>
                  </a:lnTo>
                  <a:lnTo>
                    <a:pt x="16303" y="16384"/>
                  </a:lnTo>
                  <a:lnTo>
                    <a:pt x="17471" y="11135"/>
                  </a:lnTo>
                  <a:lnTo>
                    <a:pt x="18602" y="9447"/>
                  </a:lnTo>
                  <a:lnTo>
                    <a:pt x="18602" y="4361"/>
                  </a:lnTo>
                  <a:lnTo>
                    <a:pt x="9845" y="4361"/>
                  </a:lnTo>
                  <a:lnTo>
                    <a:pt x="9845" y="3271"/>
                  </a:lnTo>
                  <a:lnTo>
                    <a:pt x="10935" y="3271"/>
                  </a:lnTo>
                  <a:lnTo>
                    <a:pt x="10935" y="2181"/>
                  </a:lnTo>
                  <a:lnTo>
                    <a:pt x="8755" y="2181"/>
                  </a:lnTo>
                  <a:lnTo>
                    <a:pt x="875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1"/>
            <p:cNvSpPr/>
            <p:nvPr/>
          </p:nvSpPr>
          <p:spPr>
            <a:xfrm>
              <a:off x="6517261" y="2704016"/>
              <a:ext cx="95700" cy="92144"/>
            </a:xfrm>
            <a:custGeom>
              <a:avLst/>
              <a:gdLst/>
              <a:ahLst/>
              <a:cxnLst/>
              <a:rect l="l" t="t" r="r" b="b"/>
              <a:pathLst>
                <a:path w="4549" h="4380" extrusionOk="0">
                  <a:moveTo>
                    <a:pt x="2359" y="1097"/>
                  </a:moveTo>
                  <a:cubicBezTo>
                    <a:pt x="2501" y="1097"/>
                    <a:pt x="2643" y="1124"/>
                    <a:pt x="2779" y="1181"/>
                  </a:cubicBezTo>
                  <a:cubicBezTo>
                    <a:pt x="3189" y="1349"/>
                    <a:pt x="3453" y="1748"/>
                    <a:pt x="3453" y="2189"/>
                  </a:cubicBezTo>
                  <a:cubicBezTo>
                    <a:pt x="3453" y="2794"/>
                    <a:pt x="2965" y="3285"/>
                    <a:pt x="2360" y="3285"/>
                  </a:cubicBezTo>
                  <a:cubicBezTo>
                    <a:pt x="1919" y="3285"/>
                    <a:pt x="1521" y="3018"/>
                    <a:pt x="1349" y="2611"/>
                  </a:cubicBezTo>
                  <a:cubicBezTo>
                    <a:pt x="1180" y="2201"/>
                    <a:pt x="1273" y="1730"/>
                    <a:pt x="1587" y="1416"/>
                  </a:cubicBezTo>
                  <a:cubicBezTo>
                    <a:pt x="1795" y="1208"/>
                    <a:pt x="2075" y="1097"/>
                    <a:pt x="2359" y="1097"/>
                  </a:cubicBezTo>
                  <a:close/>
                  <a:moveTo>
                    <a:pt x="2360" y="1"/>
                  </a:moveTo>
                  <a:cubicBezTo>
                    <a:pt x="1477" y="1"/>
                    <a:pt x="678" y="536"/>
                    <a:pt x="338" y="1352"/>
                  </a:cubicBezTo>
                  <a:cubicBezTo>
                    <a:pt x="0" y="2169"/>
                    <a:pt x="186" y="3111"/>
                    <a:pt x="814" y="3739"/>
                  </a:cubicBezTo>
                  <a:cubicBezTo>
                    <a:pt x="1232" y="4157"/>
                    <a:pt x="1792" y="4379"/>
                    <a:pt x="2361" y="4379"/>
                  </a:cubicBezTo>
                  <a:cubicBezTo>
                    <a:pt x="2643" y="4379"/>
                    <a:pt x="2927" y="4325"/>
                    <a:pt x="3198" y="4212"/>
                  </a:cubicBezTo>
                  <a:cubicBezTo>
                    <a:pt x="4017" y="3875"/>
                    <a:pt x="4549" y="3076"/>
                    <a:pt x="4549" y="2189"/>
                  </a:cubicBezTo>
                  <a:cubicBezTo>
                    <a:pt x="4549" y="983"/>
                    <a:pt x="3570" y="4"/>
                    <a:pt x="236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71" name="Google Shape;771;p51"/>
          <p:cNvGrpSpPr/>
          <p:nvPr/>
        </p:nvGrpSpPr>
        <p:grpSpPr>
          <a:xfrm>
            <a:off x="969038" y="1453331"/>
            <a:ext cx="2078359" cy="2000455"/>
            <a:chOff x="2458178" y="1149128"/>
            <a:chExt cx="2322707" cy="2235644"/>
          </a:xfrm>
        </p:grpSpPr>
        <p:sp>
          <p:nvSpPr>
            <p:cNvPr id="772" name="Google Shape;772;p51"/>
            <p:cNvSpPr/>
            <p:nvPr/>
          </p:nvSpPr>
          <p:spPr>
            <a:xfrm>
              <a:off x="2462110" y="114912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3" name="Google Shape;773;p51"/>
            <p:cNvSpPr/>
            <p:nvPr/>
          </p:nvSpPr>
          <p:spPr>
            <a:xfrm rot="-5400000">
              <a:off x="2462110" y="30115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4" name="Google Shape;774;p51"/>
            <p:cNvSpPr/>
            <p:nvPr/>
          </p:nvSpPr>
          <p:spPr>
            <a:xfrm flipH="1">
              <a:off x="4411541" y="114912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5" name="Google Shape;775;p51"/>
            <p:cNvSpPr/>
            <p:nvPr/>
          </p:nvSpPr>
          <p:spPr>
            <a:xfrm rot="5400000" flipH="1">
              <a:off x="4407616" y="30115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776" name="Google Shape;776;p51"/>
          <p:cNvGrpSpPr/>
          <p:nvPr/>
        </p:nvGrpSpPr>
        <p:grpSpPr>
          <a:xfrm>
            <a:off x="6097071" y="1453272"/>
            <a:ext cx="2078359" cy="2000455"/>
            <a:chOff x="2458178" y="1149128"/>
            <a:chExt cx="2322707" cy="2235644"/>
          </a:xfrm>
        </p:grpSpPr>
        <p:sp>
          <p:nvSpPr>
            <p:cNvPr id="777" name="Google Shape;777;p51"/>
            <p:cNvSpPr/>
            <p:nvPr/>
          </p:nvSpPr>
          <p:spPr>
            <a:xfrm>
              <a:off x="2462110" y="114912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8" name="Google Shape;778;p51"/>
            <p:cNvSpPr/>
            <p:nvPr/>
          </p:nvSpPr>
          <p:spPr>
            <a:xfrm rot="-5400000">
              <a:off x="2462110" y="30115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79" name="Google Shape;779;p51"/>
            <p:cNvSpPr/>
            <p:nvPr/>
          </p:nvSpPr>
          <p:spPr>
            <a:xfrm flipH="1">
              <a:off x="4411541" y="114912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80" name="Google Shape;780;p51"/>
            <p:cNvSpPr/>
            <p:nvPr/>
          </p:nvSpPr>
          <p:spPr>
            <a:xfrm rot="5400000" flipH="1">
              <a:off x="4407616" y="30115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781" name="Google Shape;781;p51"/>
          <p:cNvGrpSpPr/>
          <p:nvPr/>
        </p:nvGrpSpPr>
        <p:grpSpPr>
          <a:xfrm>
            <a:off x="3543084" y="2411672"/>
            <a:ext cx="2078359" cy="2000455"/>
            <a:chOff x="2458178" y="1149128"/>
            <a:chExt cx="2322707" cy="2235644"/>
          </a:xfrm>
        </p:grpSpPr>
        <p:sp>
          <p:nvSpPr>
            <p:cNvPr id="782" name="Google Shape;782;p51"/>
            <p:cNvSpPr/>
            <p:nvPr/>
          </p:nvSpPr>
          <p:spPr>
            <a:xfrm>
              <a:off x="2462110" y="114912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83" name="Google Shape;783;p51"/>
            <p:cNvSpPr/>
            <p:nvPr/>
          </p:nvSpPr>
          <p:spPr>
            <a:xfrm rot="-5400000">
              <a:off x="2462110" y="30115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84" name="Google Shape;784;p51"/>
            <p:cNvSpPr/>
            <p:nvPr/>
          </p:nvSpPr>
          <p:spPr>
            <a:xfrm flipH="1">
              <a:off x="4411541" y="114912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85" name="Google Shape;785;p51"/>
            <p:cNvSpPr/>
            <p:nvPr/>
          </p:nvSpPr>
          <p:spPr>
            <a:xfrm rot="5400000" flipH="1">
              <a:off x="4407616" y="30115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34" name="Google Shape;713;p50">
            <a:extLst>
              <a:ext uri="{FF2B5EF4-FFF2-40B4-BE49-F238E27FC236}">
                <a16:creationId xmlns:a16="http://schemas.microsoft.com/office/drawing/2014/main" id="{4E2406C9-3D09-4B74-BF64-5389D043440C}"/>
              </a:ext>
            </a:extLst>
          </p:cNvPr>
          <p:cNvSpPr txBox="1">
            <a:spLocks/>
          </p:cNvSpPr>
          <p:nvPr/>
        </p:nvSpPr>
        <p:spPr>
          <a:xfrm>
            <a:off x="713250" y="254446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Lexend Peta"/>
              <a:buNone/>
              <a:defRPr sz="36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Lexend Peta"/>
              <a:buNone/>
              <a:defRPr sz="60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Lexend Peta"/>
              <a:buNone/>
              <a:defRPr sz="60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Lexend Peta"/>
              <a:buNone/>
              <a:defRPr sz="60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Lexend Peta"/>
              <a:buNone/>
              <a:defRPr sz="60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Lexend Peta"/>
              <a:buNone/>
              <a:defRPr sz="60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Lexend Peta"/>
              <a:buNone/>
              <a:defRPr sz="60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Lexend Peta"/>
              <a:buNone/>
              <a:defRPr sz="60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Lexend Peta"/>
              <a:buNone/>
              <a:defRPr sz="6000" b="1" i="0" u="none" strike="noStrike" cap="none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defRPr>
            </a:lvl9pPr>
          </a:lstStyle>
          <a:p>
            <a:pPr algn="l"/>
            <a:r>
              <a:rPr lang="es-PE"/>
              <a:t>REVIEWING</a:t>
            </a:r>
            <a:endParaRPr lang="es-PE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FC9B4D04-3D25-4AC2-9E55-08E162DE7892}"/>
              </a:ext>
            </a:extLst>
          </p:cNvPr>
          <p:cNvSpPr/>
          <p:nvPr/>
        </p:nvSpPr>
        <p:spPr>
          <a:xfrm>
            <a:off x="326753" y="940829"/>
            <a:ext cx="8490494" cy="1572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ámara dslr nikon negra sobre superficie gris">
            <a:extLst>
              <a:ext uri="{FF2B5EF4-FFF2-40B4-BE49-F238E27FC236}">
                <a16:creationId xmlns:a16="http://schemas.microsoft.com/office/drawing/2014/main" id="{40C36B2D-4C95-4C80-AB7A-A84E711ABB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17"/>
          <a:stretch/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0" name="Google Shape;790;p52"/>
          <p:cNvSpPr/>
          <p:nvPr/>
        </p:nvSpPr>
        <p:spPr>
          <a:xfrm>
            <a:off x="3341300" y="1238702"/>
            <a:ext cx="2464500" cy="2464200"/>
          </a:xfrm>
          <a:prstGeom prst="ellipse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52"/>
          <p:cNvSpPr/>
          <p:nvPr/>
        </p:nvSpPr>
        <p:spPr>
          <a:xfrm>
            <a:off x="4314472" y="3384232"/>
            <a:ext cx="518100" cy="518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52"/>
          <p:cNvSpPr/>
          <p:nvPr/>
        </p:nvSpPr>
        <p:spPr>
          <a:xfrm>
            <a:off x="5074631" y="3384232"/>
            <a:ext cx="518100" cy="518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52"/>
          <p:cNvSpPr/>
          <p:nvPr/>
        </p:nvSpPr>
        <p:spPr>
          <a:xfrm>
            <a:off x="3554312" y="3384232"/>
            <a:ext cx="518100" cy="5181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7" name="Google Shape;797;p52"/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</p:grpSpPr>
        <p:sp>
          <p:nvSpPr>
            <p:cNvPr id="798" name="Google Shape;798;p52"/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799" name="Google Shape;799;p52"/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00" name="Google Shape;800;p52"/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01" name="Google Shape;801;p52"/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802" name="Google Shape;802;p52"/>
          <p:cNvSpPr txBox="1">
            <a:spLocks noGrp="1"/>
          </p:cNvSpPr>
          <p:nvPr>
            <p:ph type="title"/>
          </p:nvPr>
        </p:nvSpPr>
        <p:spPr>
          <a:xfrm>
            <a:off x="2369226" y="1494375"/>
            <a:ext cx="4298455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PE" sz="6000" dirty="0">
                <a:solidFill>
                  <a:schemeClr val="dk2"/>
                </a:solidFill>
              </a:rPr>
              <a:t>THANK YOU</a:t>
            </a:r>
            <a:endParaRPr sz="6000" dirty="0">
              <a:solidFill>
                <a:schemeClr val="dk2"/>
              </a:solidFill>
            </a:endParaRPr>
          </a:p>
        </p:txBody>
      </p:sp>
      <p:sp>
        <p:nvSpPr>
          <p:cNvPr id="803" name="Google Shape;803;p52"/>
          <p:cNvSpPr txBox="1">
            <a:spLocks noGrp="1"/>
          </p:cNvSpPr>
          <p:nvPr>
            <p:ph type="subTitle" idx="1"/>
          </p:nvPr>
        </p:nvSpPr>
        <p:spPr>
          <a:xfrm>
            <a:off x="6094750" y="540860"/>
            <a:ext cx="2336100" cy="1576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2"/>
                </a:solidFill>
              </a:rPr>
              <a:t>Do you have any questions?</a:t>
            </a:r>
            <a:endParaRPr dirty="0">
              <a:solidFill>
                <a:schemeClr val="dk2"/>
              </a:solidFill>
            </a:endParaRPr>
          </a:p>
        </p:txBody>
      </p:sp>
      <p:sp>
        <p:nvSpPr>
          <p:cNvPr id="804" name="Google Shape;804;p52"/>
          <p:cNvSpPr/>
          <p:nvPr/>
        </p:nvSpPr>
        <p:spPr>
          <a:xfrm>
            <a:off x="3679035" y="3508975"/>
            <a:ext cx="268558" cy="268608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5" name="Google Shape;805;p52"/>
          <p:cNvGrpSpPr/>
          <p:nvPr/>
        </p:nvGrpSpPr>
        <p:grpSpPr>
          <a:xfrm>
            <a:off x="4439253" y="3509054"/>
            <a:ext cx="268591" cy="268564"/>
            <a:chOff x="812101" y="2571761"/>
            <a:chExt cx="417066" cy="417024"/>
          </a:xfrm>
        </p:grpSpPr>
        <p:sp>
          <p:nvSpPr>
            <p:cNvPr id="806" name="Google Shape;806;p52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2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52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52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10" name="Google Shape;810;p52"/>
          <p:cNvGrpSpPr/>
          <p:nvPr/>
        </p:nvGrpSpPr>
        <p:grpSpPr>
          <a:xfrm>
            <a:off x="5199380" y="3508995"/>
            <a:ext cx="268605" cy="268605"/>
            <a:chOff x="1323129" y="2571761"/>
            <a:chExt cx="417024" cy="417024"/>
          </a:xfrm>
        </p:grpSpPr>
        <p:sp>
          <p:nvSpPr>
            <p:cNvPr id="811" name="Google Shape;811;p52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52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52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52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7" name="Google Shape;565;p43">
            <a:extLst>
              <a:ext uri="{FF2B5EF4-FFF2-40B4-BE49-F238E27FC236}">
                <a16:creationId xmlns:a16="http://schemas.microsoft.com/office/drawing/2014/main" id="{10807E64-08D9-4C40-956C-26F7675F50AA}"/>
              </a:ext>
            </a:extLst>
          </p:cNvPr>
          <p:cNvSpPr txBox="1">
            <a:spLocks/>
          </p:cNvSpPr>
          <p:nvPr/>
        </p:nvSpPr>
        <p:spPr>
          <a:xfrm>
            <a:off x="699559" y="3050426"/>
            <a:ext cx="2260660" cy="142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None/>
              <a:defRPr sz="14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Didact Gothic"/>
              <a:buNone/>
              <a:defRPr sz="1600" b="0" i="0" u="none" strike="noStrike" cap="none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marL="0" indent="0" algn="l"/>
            <a:r>
              <a:rPr lang="en-US">
                <a:solidFill>
                  <a:schemeClr val="bg2"/>
                </a:solidFill>
              </a:rPr>
              <a:t>You can replace the images on the screens with your own work. Just delete these ones and add yours </a:t>
            </a:r>
            <a:endParaRPr lang="en-US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30"/>
          <p:cNvGrpSpPr/>
          <p:nvPr/>
        </p:nvGrpSpPr>
        <p:grpSpPr>
          <a:xfrm>
            <a:off x="484635" y="310903"/>
            <a:ext cx="8174700" cy="4521645"/>
            <a:chOff x="484635" y="310903"/>
            <a:chExt cx="8174700" cy="4521645"/>
          </a:xfrm>
        </p:grpSpPr>
        <p:sp>
          <p:nvSpPr>
            <p:cNvPr id="220" name="Google Shape;220;p30"/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1" name="Google Shape;221;p30"/>
            <p:cNvSpPr/>
            <p:nvPr/>
          </p:nvSpPr>
          <p:spPr>
            <a:xfrm rot="162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2" name="Google Shape;222;p30"/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23" name="Google Shape;223;p30"/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24" name="Google Shape;224;p30"/>
          <p:cNvSpPr txBox="1">
            <a:spLocks noGrp="1"/>
          </p:cNvSpPr>
          <p:nvPr>
            <p:ph type="title" idx="2"/>
          </p:nvPr>
        </p:nvSpPr>
        <p:spPr>
          <a:xfrm flipH="1">
            <a:off x="720141" y="1953425"/>
            <a:ext cx="22581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ME</a:t>
            </a:r>
            <a:endParaRPr/>
          </a:p>
        </p:txBody>
      </p:sp>
      <p:sp>
        <p:nvSpPr>
          <p:cNvPr id="225" name="Google Shape;225;p30"/>
          <p:cNvSpPr txBox="1">
            <a:spLocks noGrp="1"/>
          </p:cNvSpPr>
          <p:nvPr>
            <p:ph type="subTitle" idx="1"/>
          </p:nvPr>
        </p:nvSpPr>
        <p:spPr>
          <a:xfrm flipH="1">
            <a:off x="712035" y="2280845"/>
            <a:ext cx="2258100" cy="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here the topic of the section</a:t>
            </a:r>
            <a:endParaRPr/>
          </a:p>
        </p:txBody>
      </p:sp>
      <p:sp>
        <p:nvSpPr>
          <p:cNvPr id="226" name="Google Shape;226;p30"/>
          <p:cNvSpPr txBox="1">
            <a:spLocks noGrp="1"/>
          </p:cNvSpPr>
          <p:nvPr>
            <p:ph type="title" idx="4"/>
          </p:nvPr>
        </p:nvSpPr>
        <p:spPr>
          <a:xfrm flipH="1">
            <a:off x="720150" y="3136996"/>
            <a:ext cx="22581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 DO</a:t>
            </a:r>
            <a:endParaRPr/>
          </a:p>
        </p:txBody>
      </p:sp>
      <p:sp>
        <p:nvSpPr>
          <p:cNvPr id="227" name="Google Shape;227;p30"/>
          <p:cNvSpPr txBox="1">
            <a:spLocks noGrp="1"/>
          </p:cNvSpPr>
          <p:nvPr>
            <p:ph type="subTitle" idx="5"/>
          </p:nvPr>
        </p:nvSpPr>
        <p:spPr>
          <a:xfrm flipH="1">
            <a:off x="720150" y="3460124"/>
            <a:ext cx="2258100" cy="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here the topic of the section</a:t>
            </a:r>
            <a:endParaRPr/>
          </a:p>
        </p:txBody>
      </p:sp>
      <p:sp>
        <p:nvSpPr>
          <p:cNvPr id="228" name="Google Shape;228;p30"/>
          <p:cNvSpPr txBox="1">
            <a:spLocks noGrp="1"/>
          </p:cNvSpPr>
          <p:nvPr>
            <p:ph type="title" idx="7"/>
          </p:nvPr>
        </p:nvSpPr>
        <p:spPr>
          <a:xfrm>
            <a:off x="6156475" y="1950162"/>
            <a:ext cx="22743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EXPERIENCE</a:t>
            </a:r>
            <a:endParaRPr/>
          </a:p>
        </p:txBody>
      </p:sp>
      <p:sp>
        <p:nvSpPr>
          <p:cNvPr id="229" name="Google Shape;229;p30"/>
          <p:cNvSpPr txBox="1">
            <a:spLocks noGrp="1"/>
          </p:cNvSpPr>
          <p:nvPr>
            <p:ph type="subTitle" idx="8"/>
          </p:nvPr>
        </p:nvSpPr>
        <p:spPr>
          <a:xfrm>
            <a:off x="6148365" y="2280845"/>
            <a:ext cx="2274300" cy="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here the topic of the section</a:t>
            </a:r>
            <a:endParaRPr/>
          </a:p>
        </p:txBody>
      </p:sp>
      <p:sp>
        <p:nvSpPr>
          <p:cNvPr id="230" name="Google Shape;230;p30"/>
          <p:cNvSpPr txBox="1">
            <a:spLocks noGrp="1"/>
          </p:cNvSpPr>
          <p:nvPr>
            <p:ph type="title" idx="13"/>
          </p:nvPr>
        </p:nvSpPr>
        <p:spPr>
          <a:xfrm>
            <a:off x="6156475" y="3137038"/>
            <a:ext cx="22743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WORK</a:t>
            </a:r>
            <a:endParaRPr/>
          </a:p>
        </p:txBody>
      </p:sp>
      <p:sp>
        <p:nvSpPr>
          <p:cNvPr id="231" name="Google Shape;231;p30"/>
          <p:cNvSpPr txBox="1">
            <a:spLocks noGrp="1"/>
          </p:cNvSpPr>
          <p:nvPr>
            <p:ph type="subTitle" idx="14"/>
          </p:nvPr>
        </p:nvSpPr>
        <p:spPr>
          <a:xfrm>
            <a:off x="6156475" y="3460124"/>
            <a:ext cx="2274300" cy="61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Describe here the topic of the section</a:t>
            </a:r>
            <a:endParaRPr/>
          </a:p>
        </p:txBody>
      </p:sp>
      <p:sp>
        <p:nvSpPr>
          <p:cNvPr id="232" name="Google Shape;232;p30"/>
          <p:cNvSpPr txBox="1">
            <a:spLocks noGrp="1"/>
          </p:cNvSpPr>
          <p:nvPr>
            <p:ph type="title"/>
          </p:nvPr>
        </p:nvSpPr>
        <p:spPr>
          <a:xfrm>
            <a:off x="676079" y="592784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>
                <a:solidFill>
                  <a:schemeClr val="bg2"/>
                </a:solidFill>
              </a:rPr>
              <a:t>TABLE OF CONTENTS</a:t>
            </a:r>
            <a:endParaRPr sz="3600" dirty="0">
              <a:solidFill>
                <a:schemeClr val="bg2"/>
              </a:solidFill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EE829ABF-928A-46EE-835D-900FFF297694}"/>
              </a:ext>
            </a:extLst>
          </p:cNvPr>
          <p:cNvSpPr>
            <a:spLocks/>
          </p:cNvSpPr>
          <p:nvPr/>
        </p:nvSpPr>
        <p:spPr bwMode="auto">
          <a:xfrm>
            <a:off x="3625850" y="2159000"/>
            <a:ext cx="1911350" cy="1887537"/>
          </a:xfrm>
          <a:custGeom>
            <a:avLst/>
            <a:gdLst>
              <a:gd name="T0" fmla="*/ 283 w 583"/>
              <a:gd name="T1" fmla="*/ 5 h 575"/>
              <a:gd name="T2" fmla="*/ 283 w 583"/>
              <a:gd name="T3" fmla="*/ 43 h 575"/>
              <a:gd name="T4" fmla="*/ 83 w 583"/>
              <a:gd name="T5" fmla="*/ 150 h 575"/>
              <a:gd name="T6" fmla="*/ 42 w 583"/>
              <a:gd name="T7" fmla="*/ 301 h 575"/>
              <a:gd name="T8" fmla="*/ 282 w 583"/>
              <a:gd name="T9" fmla="*/ 528 h 575"/>
              <a:gd name="T10" fmla="*/ 526 w 583"/>
              <a:gd name="T11" fmla="*/ 287 h 575"/>
              <a:gd name="T12" fmla="*/ 563 w 583"/>
              <a:gd name="T13" fmla="*/ 287 h 575"/>
              <a:gd name="T14" fmla="*/ 293 w 583"/>
              <a:gd name="T15" fmla="*/ 567 h 575"/>
              <a:gd name="T16" fmla="*/ 1 w 583"/>
              <a:gd name="T17" fmla="*/ 284 h 575"/>
              <a:gd name="T18" fmla="*/ 283 w 583"/>
              <a:gd name="T19" fmla="*/ 5 h 5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83" h="575">
                <a:moveTo>
                  <a:pt x="283" y="5"/>
                </a:moveTo>
                <a:cubicBezTo>
                  <a:pt x="283" y="18"/>
                  <a:pt x="283" y="30"/>
                  <a:pt x="283" y="43"/>
                </a:cubicBezTo>
                <a:cubicBezTo>
                  <a:pt x="199" y="46"/>
                  <a:pt x="131" y="81"/>
                  <a:pt x="83" y="150"/>
                </a:cubicBezTo>
                <a:cubicBezTo>
                  <a:pt x="52" y="195"/>
                  <a:pt x="38" y="246"/>
                  <a:pt x="42" y="301"/>
                </a:cubicBezTo>
                <a:cubicBezTo>
                  <a:pt x="51" y="431"/>
                  <a:pt x="158" y="527"/>
                  <a:pt x="282" y="528"/>
                </a:cubicBezTo>
                <a:cubicBezTo>
                  <a:pt x="403" y="528"/>
                  <a:pt x="520" y="436"/>
                  <a:pt x="526" y="287"/>
                </a:cubicBezTo>
                <a:cubicBezTo>
                  <a:pt x="538" y="287"/>
                  <a:pt x="550" y="287"/>
                  <a:pt x="563" y="287"/>
                </a:cubicBezTo>
                <a:cubicBezTo>
                  <a:pt x="583" y="419"/>
                  <a:pt x="450" y="560"/>
                  <a:pt x="293" y="567"/>
                </a:cubicBezTo>
                <a:cubicBezTo>
                  <a:pt x="136" y="575"/>
                  <a:pt x="0" y="450"/>
                  <a:pt x="1" y="284"/>
                </a:cubicBezTo>
                <a:cubicBezTo>
                  <a:pt x="2" y="109"/>
                  <a:pt x="151" y="0"/>
                  <a:pt x="283" y="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C345D75D-45F8-428F-8B26-4546232E410A}"/>
              </a:ext>
            </a:extLst>
          </p:cNvPr>
          <p:cNvSpPr>
            <a:spLocks/>
          </p:cNvSpPr>
          <p:nvPr/>
        </p:nvSpPr>
        <p:spPr bwMode="auto">
          <a:xfrm>
            <a:off x="4557713" y="2503488"/>
            <a:ext cx="635000" cy="1185862"/>
          </a:xfrm>
          <a:custGeom>
            <a:avLst/>
            <a:gdLst>
              <a:gd name="T0" fmla="*/ 1 w 194"/>
              <a:gd name="T1" fmla="*/ 361 h 361"/>
              <a:gd name="T2" fmla="*/ 1 w 194"/>
              <a:gd name="T3" fmla="*/ 322 h 361"/>
              <a:gd name="T4" fmla="*/ 110 w 194"/>
              <a:gd name="T5" fmla="*/ 266 h 361"/>
              <a:gd name="T6" fmla="*/ 140 w 194"/>
              <a:gd name="T7" fmla="*/ 173 h 361"/>
              <a:gd name="T8" fmla="*/ 0 w 194"/>
              <a:gd name="T9" fmla="*/ 39 h 361"/>
              <a:gd name="T10" fmla="*/ 0 w 194"/>
              <a:gd name="T11" fmla="*/ 21 h 361"/>
              <a:gd name="T12" fmla="*/ 0 w 194"/>
              <a:gd name="T13" fmla="*/ 0 h 361"/>
              <a:gd name="T14" fmla="*/ 141 w 194"/>
              <a:gd name="T15" fmla="*/ 70 h 361"/>
              <a:gd name="T16" fmla="*/ 159 w 194"/>
              <a:gd name="T17" fmla="*/ 264 h 361"/>
              <a:gd name="T18" fmla="*/ 1 w 194"/>
              <a:gd name="T19" fmla="*/ 361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94" h="361">
                <a:moveTo>
                  <a:pt x="1" y="361"/>
                </a:moveTo>
                <a:cubicBezTo>
                  <a:pt x="1" y="347"/>
                  <a:pt x="1" y="335"/>
                  <a:pt x="1" y="322"/>
                </a:cubicBezTo>
                <a:cubicBezTo>
                  <a:pt x="45" y="318"/>
                  <a:pt x="83" y="302"/>
                  <a:pt x="110" y="266"/>
                </a:cubicBezTo>
                <a:cubicBezTo>
                  <a:pt x="131" y="239"/>
                  <a:pt x="141" y="207"/>
                  <a:pt x="140" y="173"/>
                </a:cubicBezTo>
                <a:cubicBezTo>
                  <a:pt x="136" y="101"/>
                  <a:pt x="81" y="47"/>
                  <a:pt x="0" y="39"/>
                </a:cubicBezTo>
                <a:cubicBezTo>
                  <a:pt x="0" y="33"/>
                  <a:pt x="0" y="27"/>
                  <a:pt x="0" y="21"/>
                </a:cubicBezTo>
                <a:cubicBezTo>
                  <a:pt x="0" y="15"/>
                  <a:pt x="0" y="9"/>
                  <a:pt x="0" y="0"/>
                </a:cubicBezTo>
                <a:cubicBezTo>
                  <a:pt x="59" y="1"/>
                  <a:pt x="107" y="24"/>
                  <a:pt x="141" y="70"/>
                </a:cubicBezTo>
                <a:cubicBezTo>
                  <a:pt x="187" y="130"/>
                  <a:pt x="194" y="197"/>
                  <a:pt x="159" y="264"/>
                </a:cubicBezTo>
                <a:cubicBezTo>
                  <a:pt x="127" y="326"/>
                  <a:pt x="73" y="358"/>
                  <a:pt x="1" y="36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7B2E690E-1843-40FE-883D-58DC0FCA8B84}"/>
              </a:ext>
            </a:extLst>
          </p:cNvPr>
          <p:cNvSpPr>
            <a:spLocks/>
          </p:cNvSpPr>
          <p:nvPr/>
        </p:nvSpPr>
        <p:spPr bwMode="auto">
          <a:xfrm>
            <a:off x="5294313" y="2112963"/>
            <a:ext cx="636587" cy="768350"/>
          </a:xfrm>
          <a:custGeom>
            <a:avLst/>
            <a:gdLst>
              <a:gd name="T0" fmla="*/ 0 w 194"/>
              <a:gd name="T1" fmla="*/ 0 h 234"/>
              <a:gd name="T2" fmla="*/ 194 w 194"/>
              <a:gd name="T3" fmla="*/ 0 h 234"/>
              <a:gd name="T4" fmla="*/ 194 w 194"/>
              <a:gd name="T5" fmla="*/ 234 h 234"/>
              <a:gd name="T6" fmla="*/ 160 w 194"/>
              <a:gd name="T7" fmla="*/ 234 h 234"/>
              <a:gd name="T8" fmla="*/ 160 w 194"/>
              <a:gd name="T9" fmla="*/ 36 h 234"/>
              <a:gd name="T10" fmla="*/ 0 w 194"/>
              <a:gd name="T11" fmla="*/ 36 h 234"/>
              <a:gd name="T12" fmla="*/ 0 w 194"/>
              <a:gd name="T13" fmla="*/ 0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4" h="234">
                <a:moveTo>
                  <a:pt x="0" y="0"/>
                </a:moveTo>
                <a:cubicBezTo>
                  <a:pt x="65" y="0"/>
                  <a:pt x="129" y="0"/>
                  <a:pt x="194" y="0"/>
                </a:cubicBezTo>
                <a:cubicBezTo>
                  <a:pt x="194" y="78"/>
                  <a:pt x="194" y="156"/>
                  <a:pt x="194" y="234"/>
                </a:cubicBezTo>
                <a:cubicBezTo>
                  <a:pt x="182" y="234"/>
                  <a:pt x="172" y="234"/>
                  <a:pt x="160" y="234"/>
                </a:cubicBezTo>
                <a:cubicBezTo>
                  <a:pt x="160" y="169"/>
                  <a:pt x="160" y="104"/>
                  <a:pt x="160" y="36"/>
                </a:cubicBezTo>
                <a:cubicBezTo>
                  <a:pt x="106" y="36"/>
                  <a:pt x="54" y="36"/>
                  <a:pt x="0" y="36"/>
                </a:cubicBezTo>
                <a:cubicBezTo>
                  <a:pt x="0" y="23"/>
                  <a:pt x="0" y="12"/>
                  <a:pt x="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1ECE2A8-738B-4A66-A8F9-41A38C7D632D}"/>
              </a:ext>
            </a:extLst>
          </p:cNvPr>
          <p:cNvSpPr>
            <a:spLocks/>
          </p:cNvSpPr>
          <p:nvPr/>
        </p:nvSpPr>
        <p:spPr bwMode="auto">
          <a:xfrm>
            <a:off x="3179763" y="3311525"/>
            <a:ext cx="639762" cy="768350"/>
          </a:xfrm>
          <a:custGeom>
            <a:avLst/>
            <a:gdLst>
              <a:gd name="T0" fmla="*/ 0 w 195"/>
              <a:gd name="T1" fmla="*/ 234 h 234"/>
              <a:gd name="T2" fmla="*/ 0 w 195"/>
              <a:gd name="T3" fmla="*/ 0 h 234"/>
              <a:gd name="T4" fmla="*/ 35 w 195"/>
              <a:gd name="T5" fmla="*/ 0 h 234"/>
              <a:gd name="T6" fmla="*/ 35 w 195"/>
              <a:gd name="T7" fmla="*/ 198 h 234"/>
              <a:gd name="T8" fmla="*/ 195 w 195"/>
              <a:gd name="T9" fmla="*/ 198 h 234"/>
              <a:gd name="T10" fmla="*/ 195 w 195"/>
              <a:gd name="T11" fmla="*/ 234 h 234"/>
              <a:gd name="T12" fmla="*/ 0 w 195"/>
              <a:gd name="T13" fmla="*/ 234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5" h="234">
                <a:moveTo>
                  <a:pt x="0" y="234"/>
                </a:moveTo>
                <a:cubicBezTo>
                  <a:pt x="0" y="156"/>
                  <a:pt x="0" y="79"/>
                  <a:pt x="0" y="0"/>
                </a:cubicBezTo>
                <a:cubicBezTo>
                  <a:pt x="11" y="0"/>
                  <a:pt x="22" y="0"/>
                  <a:pt x="35" y="0"/>
                </a:cubicBezTo>
                <a:cubicBezTo>
                  <a:pt x="35" y="65"/>
                  <a:pt x="35" y="131"/>
                  <a:pt x="35" y="198"/>
                </a:cubicBezTo>
                <a:cubicBezTo>
                  <a:pt x="90" y="198"/>
                  <a:pt x="142" y="198"/>
                  <a:pt x="195" y="198"/>
                </a:cubicBezTo>
                <a:cubicBezTo>
                  <a:pt x="195" y="211"/>
                  <a:pt x="195" y="222"/>
                  <a:pt x="195" y="234"/>
                </a:cubicBezTo>
                <a:cubicBezTo>
                  <a:pt x="131" y="234"/>
                  <a:pt x="66" y="234"/>
                  <a:pt x="0" y="23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D09D9DA2-982D-4B8F-BD91-35423A2560CE}"/>
              </a:ext>
            </a:extLst>
          </p:cNvPr>
          <p:cNvSpPr>
            <a:spLocks/>
          </p:cNvSpPr>
          <p:nvPr/>
        </p:nvSpPr>
        <p:spPr bwMode="auto">
          <a:xfrm>
            <a:off x="5294313" y="3311525"/>
            <a:ext cx="636587" cy="768350"/>
          </a:xfrm>
          <a:custGeom>
            <a:avLst/>
            <a:gdLst>
              <a:gd name="T0" fmla="*/ 194 w 194"/>
              <a:gd name="T1" fmla="*/ 234 h 234"/>
              <a:gd name="T2" fmla="*/ 0 w 194"/>
              <a:gd name="T3" fmla="*/ 234 h 234"/>
              <a:gd name="T4" fmla="*/ 0 w 194"/>
              <a:gd name="T5" fmla="*/ 199 h 234"/>
              <a:gd name="T6" fmla="*/ 159 w 194"/>
              <a:gd name="T7" fmla="*/ 199 h 234"/>
              <a:gd name="T8" fmla="*/ 159 w 194"/>
              <a:gd name="T9" fmla="*/ 0 h 234"/>
              <a:gd name="T10" fmla="*/ 194 w 194"/>
              <a:gd name="T11" fmla="*/ 0 h 234"/>
              <a:gd name="T12" fmla="*/ 194 w 194"/>
              <a:gd name="T13" fmla="*/ 234 h 2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4" h="234">
                <a:moveTo>
                  <a:pt x="194" y="234"/>
                </a:moveTo>
                <a:cubicBezTo>
                  <a:pt x="128" y="234"/>
                  <a:pt x="65" y="234"/>
                  <a:pt x="0" y="234"/>
                </a:cubicBezTo>
                <a:cubicBezTo>
                  <a:pt x="0" y="223"/>
                  <a:pt x="0" y="212"/>
                  <a:pt x="0" y="199"/>
                </a:cubicBezTo>
                <a:cubicBezTo>
                  <a:pt x="52" y="199"/>
                  <a:pt x="104" y="199"/>
                  <a:pt x="159" y="199"/>
                </a:cubicBezTo>
                <a:cubicBezTo>
                  <a:pt x="159" y="132"/>
                  <a:pt x="159" y="66"/>
                  <a:pt x="159" y="0"/>
                </a:cubicBezTo>
                <a:cubicBezTo>
                  <a:pt x="171" y="0"/>
                  <a:pt x="182" y="0"/>
                  <a:pt x="194" y="0"/>
                </a:cubicBezTo>
                <a:cubicBezTo>
                  <a:pt x="194" y="77"/>
                  <a:pt x="194" y="155"/>
                  <a:pt x="194" y="23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E9B1B600-94AE-4313-A63B-E827158457DE}"/>
              </a:ext>
            </a:extLst>
          </p:cNvPr>
          <p:cNvSpPr>
            <a:spLocks/>
          </p:cNvSpPr>
          <p:nvPr/>
        </p:nvSpPr>
        <p:spPr bwMode="auto">
          <a:xfrm>
            <a:off x="3179763" y="2112963"/>
            <a:ext cx="639762" cy="255587"/>
          </a:xfrm>
          <a:custGeom>
            <a:avLst/>
            <a:gdLst>
              <a:gd name="T0" fmla="*/ 195 w 195"/>
              <a:gd name="T1" fmla="*/ 0 h 78"/>
              <a:gd name="T2" fmla="*/ 195 w 195"/>
              <a:gd name="T3" fmla="*/ 35 h 78"/>
              <a:gd name="T4" fmla="*/ 36 w 195"/>
              <a:gd name="T5" fmla="*/ 35 h 78"/>
              <a:gd name="T6" fmla="*/ 36 w 195"/>
              <a:gd name="T7" fmla="*/ 78 h 78"/>
              <a:gd name="T8" fmla="*/ 0 w 195"/>
              <a:gd name="T9" fmla="*/ 78 h 78"/>
              <a:gd name="T10" fmla="*/ 0 w 195"/>
              <a:gd name="T11" fmla="*/ 0 h 78"/>
              <a:gd name="T12" fmla="*/ 195 w 195"/>
              <a:gd name="T13" fmla="*/ 0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95" h="78">
                <a:moveTo>
                  <a:pt x="195" y="0"/>
                </a:moveTo>
                <a:cubicBezTo>
                  <a:pt x="195" y="12"/>
                  <a:pt x="195" y="23"/>
                  <a:pt x="195" y="35"/>
                </a:cubicBezTo>
                <a:cubicBezTo>
                  <a:pt x="142" y="35"/>
                  <a:pt x="90" y="35"/>
                  <a:pt x="36" y="35"/>
                </a:cubicBezTo>
                <a:cubicBezTo>
                  <a:pt x="36" y="50"/>
                  <a:pt x="36" y="63"/>
                  <a:pt x="36" y="78"/>
                </a:cubicBezTo>
                <a:cubicBezTo>
                  <a:pt x="23" y="78"/>
                  <a:pt x="12" y="78"/>
                  <a:pt x="0" y="78"/>
                </a:cubicBezTo>
                <a:cubicBezTo>
                  <a:pt x="0" y="53"/>
                  <a:pt x="0" y="27"/>
                  <a:pt x="0" y="0"/>
                </a:cubicBezTo>
                <a:cubicBezTo>
                  <a:pt x="65" y="0"/>
                  <a:pt x="129" y="0"/>
                  <a:pt x="19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PE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E69E914D-8AF5-4FAC-A943-2BA236DA41A3}"/>
              </a:ext>
            </a:extLst>
          </p:cNvPr>
          <p:cNvSpPr/>
          <p:nvPr/>
        </p:nvSpPr>
        <p:spPr>
          <a:xfrm>
            <a:off x="1720516" y="4718700"/>
            <a:ext cx="6003758" cy="42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14CEFA1D-C3C7-4045-86FA-07C0787322FE}"/>
              </a:ext>
            </a:extLst>
          </p:cNvPr>
          <p:cNvSpPr/>
          <p:nvPr/>
        </p:nvSpPr>
        <p:spPr>
          <a:xfrm>
            <a:off x="1579646" y="-9701"/>
            <a:ext cx="6003758" cy="424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263;p42"/>
          <p:cNvSpPr txBox="1">
            <a:spLocks/>
          </p:cNvSpPr>
          <p:nvPr/>
        </p:nvSpPr>
        <p:spPr>
          <a:xfrm>
            <a:off x="2537850" y="153507"/>
            <a:ext cx="4068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b="0" dirty="0">
                <a:solidFill>
                  <a:schemeClr val="accent6">
                    <a:lumMod val="10000"/>
                  </a:schemeClr>
                </a:solidFill>
                <a:latin typeface="Lexend Peta" panose="020B0604020202020204" charset="0"/>
                <a:cs typeface="Rubik" panose="020B0604020202020204" charset="-79"/>
              </a:rPr>
              <a:t>Fuentes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877424" y="1493268"/>
            <a:ext cx="4157664" cy="424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PE" sz="1600" b="1" dirty="0">
                <a:solidFill>
                  <a:schemeClr val="bg1">
                    <a:lumMod val="50000"/>
                  </a:schemeClr>
                </a:solidFill>
                <a:latin typeface="Bevan" panose="020B0604020202020204" charset="0"/>
                <a:ea typeface="Rubik"/>
                <a:cs typeface="Rubik"/>
                <a:sym typeface="Rubik"/>
              </a:rPr>
              <a:t>ELABORADO POR : </a:t>
            </a:r>
            <a:r>
              <a:rPr lang="es-PE" sz="1600" dirty="0" smtClean="0">
                <a:latin typeface="Didact Gothic" panose="020B0604020202020204" charset="0"/>
                <a:ea typeface="Montserrat"/>
                <a:cs typeface="Montserrat"/>
                <a:sym typeface="Montserrat"/>
              </a:rPr>
              <a:t/>
            </a:r>
            <a:br>
              <a:rPr lang="es-PE" sz="1600" dirty="0" smtClean="0">
                <a:latin typeface="Didact Gothic" panose="020B0604020202020204" charset="0"/>
                <a:ea typeface="Montserrat"/>
                <a:cs typeface="Montserrat"/>
                <a:sym typeface="Montserrat"/>
              </a:rPr>
            </a:br>
            <a:r>
              <a:rPr lang="es-PE" sz="1600" dirty="0" smtClean="0">
                <a:latin typeface="Didact Gothic" panose="020B0604020202020204" charset="0"/>
                <a:ea typeface="Montserrat"/>
                <a:cs typeface="Montserrat"/>
                <a:sym typeface="Montserrat"/>
              </a:rPr>
              <a:t>plantillaspowerpoint.org</a:t>
            </a:r>
            <a:endParaRPr lang="es-PE" sz="1600" dirty="0">
              <a:latin typeface="Didact Gothic" panose="020B0604020202020204" charset="0"/>
              <a:ea typeface="Montserrat"/>
              <a:cs typeface="Montserrat"/>
              <a:sym typeface="Montserrat"/>
            </a:endParaRPr>
          </a:p>
          <a:p>
            <a:pPr lvl="0"/>
            <a:endParaRPr sz="1600" b="1" dirty="0">
              <a:solidFill>
                <a:srgbClr val="C00000"/>
              </a:solidFill>
              <a:latin typeface="Bevan" panose="020B0604020202020204" charset="0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877424" y="2247648"/>
            <a:ext cx="2989182" cy="1594553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/>
              <a:r>
                <a:rPr lang="es-PE" sz="1600" b="1" dirty="0">
                  <a:solidFill>
                    <a:schemeClr val="bg1">
                      <a:lumMod val="50000"/>
                    </a:schemeClr>
                  </a:solidFill>
                  <a:latin typeface="Bevan" panose="020B0604020202020204" charset="0"/>
                  <a:ea typeface="Rubik"/>
                  <a:cs typeface="Rubik"/>
                  <a:sym typeface="Rubik"/>
                </a:rPr>
                <a:t>IMAGES</a:t>
              </a:r>
              <a:r>
                <a:rPr lang="en" sz="1600" b="1" dirty="0">
                  <a:solidFill>
                    <a:schemeClr val="bg1">
                      <a:lumMod val="50000"/>
                    </a:schemeClr>
                  </a:solidFill>
                  <a:latin typeface="Bevan" panose="020B0604020202020204" charset="0"/>
                  <a:ea typeface="Rubik"/>
                  <a:cs typeface="Rubik"/>
                  <a:sym typeface="Rubik"/>
                </a:rPr>
                <a:t> :</a:t>
              </a:r>
              <a:endParaRPr sz="1600" b="1" dirty="0">
                <a:solidFill>
                  <a:schemeClr val="bg1">
                    <a:lumMod val="50000"/>
                  </a:schemeClr>
                </a:solidFill>
                <a:latin typeface="Bevan" panose="020B0604020202020204" charset="0"/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285743" indent="-285743">
                <a:buFont typeface="Arial" panose="020B0604020202020204" pitchFamily="34" charset="0"/>
                <a:buChar char="•"/>
              </a:pPr>
              <a:r>
                <a:rPr lang="es-PE" sz="1500" dirty="0">
                  <a:solidFill>
                    <a:schemeClr val="bg1">
                      <a:lumMod val="50000"/>
                    </a:schemeClr>
                  </a:solidFill>
                  <a:latin typeface="Didact Gothic" panose="020B0604020202020204" charset="0"/>
                  <a:ea typeface="Montserrat"/>
                  <a:cs typeface="Montserrat"/>
                  <a:sym typeface="Montserrat"/>
                </a:rPr>
                <a:t>unsplash.com</a:t>
              </a: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877424" y="3710418"/>
            <a:ext cx="21171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600" b="1" dirty="0">
                <a:solidFill>
                  <a:schemeClr val="bg1">
                    <a:lumMod val="50000"/>
                  </a:schemeClr>
                </a:solidFill>
                <a:latin typeface="Bevan" panose="020B0604020202020204" charset="0"/>
                <a:ea typeface="Rubik"/>
                <a:cs typeface="Rubik"/>
                <a:sym typeface="Rubik"/>
              </a:rPr>
              <a:t>FONTS :</a:t>
            </a:r>
            <a:endParaRPr sz="1600" b="1" dirty="0">
              <a:solidFill>
                <a:schemeClr val="bg1">
                  <a:lumMod val="50000"/>
                </a:schemeClr>
              </a:solidFill>
              <a:latin typeface="Bevan" panose="020B0604020202020204" charset="0"/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877424" y="4019043"/>
            <a:ext cx="2645376" cy="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500" dirty="0">
                <a:latin typeface="Didact Gothic" panose="020B0604020202020204" charset="0"/>
                <a:ea typeface="Montserrat"/>
                <a:cs typeface="Montserrat"/>
                <a:sym typeface="Montserrat"/>
              </a:rPr>
              <a:t>Lexend Peta</a:t>
            </a:r>
          </a:p>
          <a:p>
            <a:pPr marL="285743" indent="-285743">
              <a:buFont typeface="Arial" panose="020B0604020202020204" pitchFamily="34" charset="0"/>
              <a:buChar char="•"/>
            </a:pPr>
            <a:r>
              <a:rPr lang="es-PE" sz="1500" dirty="0">
                <a:latin typeface="Didact Gothic" panose="020B0604020202020204" charset="0"/>
                <a:ea typeface="Montserrat"/>
                <a:cs typeface="Montserrat"/>
                <a:sym typeface="Montserrat"/>
              </a:rPr>
              <a:t>Didact Gothic</a:t>
            </a:r>
            <a:endParaRPr sz="1500" dirty="0">
              <a:latin typeface="Didact Gothic" panose="020B0604020202020204" charset="0"/>
              <a:ea typeface="Montserrat"/>
              <a:cs typeface="Montserrat"/>
              <a:sym typeface="Montserrat"/>
            </a:endParaRPr>
          </a:p>
        </p:txBody>
      </p:sp>
      <p:grpSp>
        <p:nvGrpSpPr>
          <p:cNvPr id="53" name="Google Shape;797;p52">
            <a:extLst>
              <a:ext uri="{FF2B5EF4-FFF2-40B4-BE49-F238E27FC236}">
                <a16:creationId xmlns:a16="http://schemas.microsoft.com/office/drawing/2014/main" id="{691D7A89-71C4-4818-8B63-C3FB3CDC49B9}"/>
              </a:ext>
            </a:extLst>
          </p:cNvPr>
          <p:cNvGrpSpPr/>
          <p:nvPr/>
        </p:nvGrpSpPr>
        <p:grpSpPr>
          <a:xfrm>
            <a:off x="484635" y="310903"/>
            <a:ext cx="8165394" cy="4517720"/>
            <a:chOff x="484635" y="310903"/>
            <a:chExt cx="8165394" cy="4517720"/>
          </a:xfrm>
        </p:grpSpPr>
        <p:sp>
          <p:nvSpPr>
            <p:cNvPr id="54" name="Google Shape;798;p52">
              <a:extLst>
                <a:ext uri="{FF2B5EF4-FFF2-40B4-BE49-F238E27FC236}">
                  <a16:creationId xmlns:a16="http://schemas.microsoft.com/office/drawing/2014/main" id="{B70F4E1B-79E3-4C59-A431-5AB4B85738B8}"/>
                </a:ext>
              </a:extLst>
            </p:cNvPr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5" name="Google Shape;799;p52">
              <a:extLst>
                <a:ext uri="{FF2B5EF4-FFF2-40B4-BE49-F238E27FC236}">
                  <a16:creationId xmlns:a16="http://schemas.microsoft.com/office/drawing/2014/main" id="{E8B456C1-E7F0-47CA-9F31-98425CFE1EE1}"/>
                </a:ext>
              </a:extLst>
            </p:cNvPr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56" name="Google Shape;800;p52">
              <a:extLst>
                <a:ext uri="{FF2B5EF4-FFF2-40B4-BE49-F238E27FC236}">
                  <a16:creationId xmlns:a16="http://schemas.microsoft.com/office/drawing/2014/main" id="{A973AE0D-6792-414C-804C-61093B80FC09}"/>
                </a:ext>
              </a:extLst>
            </p:cNvPr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2" name="Elipse 1">
            <a:extLst>
              <a:ext uri="{FF2B5EF4-FFF2-40B4-BE49-F238E27FC236}">
                <a16:creationId xmlns:a16="http://schemas.microsoft.com/office/drawing/2014/main" id="{6E58FF29-E8F0-417A-8E09-A35F0B98FB47}"/>
              </a:ext>
            </a:extLst>
          </p:cNvPr>
          <p:cNvSpPr/>
          <p:nvPr/>
        </p:nvSpPr>
        <p:spPr>
          <a:xfrm>
            <a:off x="4199021" y="4244635"/>
            <a:ext cx="3789947" cy="17026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2D6987F0-BB09-471F-A6C1-FA713608EF56}"/>
              </a:ext>
            </a:extLst>
          </p:cNvPr>
          <p:cNvGrpSpPr/>
          <p:nvPr/>
        </p:nvGrpSpPr>
        <p:grpSpPr>
          <a:xfrm>
            <a:off x="4775496" y="1912905"/>
            <a:ext cx="2747963" cy="2281238"/>
            <a:chOff x="4778376" y="1898651"/>
            <a:chExt cx="2747963" cy="2281238"/>
          </a:xfrm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0DC7447A-4395-4756-B76A-E92246EEBF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78376" y="1898651"/>
              <a:ext cx="2747963" cy="2281238"/>
            </a:xfrm>
            <a:custGeom>
              <a:avLst/>
              <a:gdLst>
                <a:gd name="T0" fmla="*/ 164 w 620"/>
                <a:gd name="T1" fmla="*/ 94 h 514"/>
                <a:gd name="T2" fmla="*/ 217 w 620"/>
                <a:gd name="T3" fmla="*/ 2 h 514"/>
                <a:gd name="T4" fmla="*/ 275 w 620"/>
                <a:gd name="T5" fmla="*/ 0 h 514"/>
                <a:gd name="T6" fmla="*/ 402 w 620"/>
                <a:gd name="T7" fmla="*/ 3 h 514"/>
                <a:gd name="T8" fmla="*/ 457 w 620"/>
                <a:gd name="T9" fmla="*/ 96 h 514"/>
                <a:gd name="T10" fmla="*/ 575 w 620"/>
                <a:gd name="T11" fmla="*/ 98 h 514"/>
                <a:gd name="T12" fmla="*/ 620 w 620"/>
                <a:gd name="T13" fmla="*/ 145 h 514"/>
                <a:gd name="T14" fmla="*/ 586 w 620"/>
                <a:gd name="T15" fmla="*/ 501 h 514"/>
                <a:gd name="T16" fmla="*/ 374 w 620"/>
                <a:gd name="T17" fmla="*/ 503 h 514"/>
                <a:gd name="T18" fmla="*/ 297 w 620"/>
                <a:gd name="T19" fmla="*/ 512 h 514"/>
                <a:gd name="T20" fmla="*/ 245 w 620"/>
                <a:gd name="T21" fmla="*/ 503 h 514"/>
                <a:gd name="T22" fmla="*/ 41 w 620"/>
                <a:gd name="T23" fmla="*/ 502 h 514"/>
                <a:gd name="T24" fmla="*/ 0 w 620"/>
                <a:gd name="T25" fmla="*/ 457 h 514"/>
                <a:gd name="T26" fmla="*/ 21 w 620"/>
                <a:gd name="T27" fmla="*/ 105 h 514"/>
                <a:gd name="T28" fmla="*/ 23 w 620"/>
                <a:gd name="T29" fmla="*/ 88 h 514"/>
                <a:gd name="T30" fmla="*/ 51 w 620"/>
                <a:gd name="T31" fmla="*/ 67 h 514"/>
                <a:gd name="T32" fmla="*/ 145 w 620"/>
                <a:gd name="T33" fmla="*/ 73 h 514"/>
                <a:gd name="T34" fmla="*/ 155 w 620"/>
                <a:gd name="T35" fmla="*/ 98 h 514"/>
                <a:gd name="T36" fmla="*/ 121 w 620"/>
                <a:gd name="T37" fmla="*/ 351 h 514"/>
                <a:gd name="T38" fmla="*/ 452 w 620"/>
                <a:gd name="T39" fmla="*/ 192 h 514"/>
                <a:gd name="T40" fmla="*/ 407 w 620"/>
                <a:gd name="T41" fmla="*/ 487 h 514"/>
                <a:gd name="T42" fmla="*/ 574 w 620"/>
                <a:gd name="T43" fmla="*/ 487 h 514"/>
                <a:gd name="T44" fmla="*/ 605 w 620"/>
                <a:gd name="T45" fmla="*/ 458 h 514"/>
                <a:gd name="T46" fmla="*/ 605 w 620"/>
                <a:gd name="T47" fmla="*/ 317 h 514"/>
                <a:gd name="T48" fmla="*/ 575 w 620"/>
                <a:gd name="T49" fmla="*/ 114 h 514"/>
                <a:gd name="T50" fmla="*/ 209 w 620"/>
                <a:gd name="T51" fmla="*/ 114 h 514"/>
                <a:gd name="T52" fmla="*/ 40 w 620"/>
                <a:gd name="T53" fmla="*/ 114 h 514"/>
                <a:gd name="T54" fmla="*/ 15 w 620"/>
                <a:gd name="T55" fmla="*/ 199 h 514"/>
                <a:gd name="T56" fmla="*/ 15 w 620"/>
                <a:gd name="T57" fmla="*/ 456 h 514"/>
                <a:gd name="T58" fmla="*/ 45 w 620"/>
                <a:gd name="T59" fmla="*/ 487 h 514"/>
                <a:gd name="T60" fmla="*/ 203 w 620"/>
                <a:gd name="T61" fmla="*/ 487 h 514"/>
                <a:gd name="T62" fmla="*/ 487 w 620"/>
                <a:gd name="T63" fmla="*/ 321 h 514"/>
                <a:gd name="T64" fmla="*/ 133 w 620"/>
                <a:gd name="T65" fmla="*/ 321 h 514"/>
                <a:gd name="T66" fmla="*/ 487 w 620"/>
                <a:gd name="T67" fmla="*/ 321 h 514"/>
                <a:gd name="T68" fmla="*/ 439 w 620"/>
                <a:gd name="T69" fmla="*/ 95 h 514"/>
                <a:gd name="T70" fmla="*/ 394 w 620"/>
                <a:gd name="T71" fmla="*/ 18 h 514"/>
                <a:gd name="T72" fmla="*/ 290 w 620"/>
                <a:gd name="T73" fmla="*/ 15 h 514"/>
                <a:gd name="T74" fmla="*/ 225 w 620"/>
                <a:gd name="T75" fmla="*/ 18 h 514"/>
                <a:gd name="T76" fmla="*/ 190 w 620"/>
                <a:gd name="T77" fmla="*/ 79 h 514"/>
                <a:gd name="T78" fmla="*/ 182 w 620"/>
                <a:gd name="T79" fmla="*/ 98 h 514"/>
                <a:gd name="T80" fmla="*/ 219 w 620"/>
                <a:gd name="T81" fmla="*/ 96 h 514"/>
                <a:gd name="T82" fmla="*/ 256 w 620"/>
                <a:gd name="T83" fmla="*/ 38 h 514"/>
                <a:gd name="T84" fmla="*/ 369 w 620"/>
                <a:gd name="T85" fmla="*/ 42 h 514"/>
                <a:gd name="T86" fmla="*/ 404 w 620"/>
                <a:gd name="T87" fmla="*/ 98 h 514"/>
                <a:gd name="T88" fmla="*/ 385 w 620"/>
                <a:gd name="T89" fmla="*/ 98 h 514"/>
                <a:gd name="T90" fmla="*/ 356 w 620"/>
                <a:gd name="T91" fmla="*/ 54 h 514"/>
                <a:gd name="T92" fmla="*/ 260 w 620"/>
                <a:gd name="T93" fmla="*/ 56 h 514"/>
                <a:gd name="T94" fmla="*/ 235 w 620"/>
                <a:gd name="T95" fmla="*/ 98 h 514"/>
                <a:gd name="T96" fmla="*/ 38 w 620"/>
                <a:gd name="T97" fmla="*/ 98 h 514"/>
                <a:gd name="T98" fmla="*/ 139 w 620"/>
                <a:gd name="T99" fmla="*/ 91 h 514"/>
                <a:gd name="T100" fmla="*/ 123 w 620"/>
                <a:gd name="T101" fmla="*/ 82 h 514"/>
                <a:gd name="T102" fmla="*/ 51 w 620"/>
                <a:gd name="T103" fmla="*/ 82 h 5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20" h="514">
                  <a:moveTo>
                    <a:pt x="155" y="98"/>
                  </a:moveTo>
                  <a:cubicBezTo>
                    <a:pt x="161" y="99"/>
                    <a:pt x="161" y="99"/>
                    <a:pt x="164" y="94"/>
                  </a:cubicBezTo>
                  <a:cubicBezTo>
                    <a:pt x="178" y="70"/>
                    <a:pt x="192" y="45"/>
                    <a:pt x="206" y="20"/>
                  </a:cubicBezTo>
                  <a:cubicBezTo>
                    <a:pt x="210" y="14"/>
                    <a:pt x="213" y="8"/>
                    <a:pt x="217" y="2"/>
                  </a:cubicBezTo>
                  <a:cubicBezTo>
                    <a:pt x="218" y="1"/>
                    <a:pt x="219" y="0"/>
                    <a:pt x="221" y="0"/>
                  </a:cubicBezTo>
                  <a:cubicBezTo>
                    <a:pt x="239" y="0"/>
                    <a:pt x="257" y="0"/>
                    <a:pt x="275" y="0"/>
                  </a:cubicBezTo>
                  <a:cubicBezTo>
                    <a:pt x="316" y="0"/>
                    <a:pt x="356" y="0"/>
                    <a:pt x="397" y="0"/>
                  </a:cubicBezTo>
                  <a:cubicBezTo>
                    <a:pt x="400" y="0"/>
                    <a:pt x="401" y="1"/>
                    <a:pt x="402" y="3"/>
                  </a:cubicBezTo>
                  <a:cubicBezTo>
                    <a:pt x="414" y="23"/>
                    <a:pt x="426" y="43"/>
                    <a:pt x="438" y="64"/>
                  </a:cubicBezTo>
                  <a:cubicBezTo>
                    <a:pt x="445" y="74"/>
                    <a:pt x="451" y="85"/>
                    <a:pt x="457" y="96"/>
                  </a:cubicBezTo>
                  <a:cubicBezTo>
                    <a:pt x="458" y="98"/>
                    <a:pt x="460" y="98"/>
                    <a:pt x="462" y="98"/>
                  </a:cubicBezTo>
                  <a:cubicBezTo>
                    <a:pt x="500" y="98"/>
                    <a:pt x="537" y="98"/>
                    <a:pt x="575" y="98"/>
                  </a:cubicBezTo>
                  <a:cubicBezTo>
                    <a:pt x="598" y="98"/>
                    <a:pt x="617" y="115"/>
                    <a:pt x="620" y="137"/>
                  </a:cubicBezTo>
                  <a:cubicBezTo>
                    <a:pt x="620" y="140"/>
                    <a:pt x="620" y="143"/>
                    <a:pt x="620" y="145"/>
                  </a:cubicBezTo>
                  <a:cubicBezTo>
                    <a:pt x="620" y="249"/>
                    <a:pt x="620" y="353"/>
                    <a:pt x="620" y="457"/>
                  </a:cubicBezTo>
                  <a:cubicBezTo>
                    <a:pt x="620" y="479"/>
                    <a:pt x="605" y="497"/>
                    <a:pt x="586" y="501"/>
                  </a:cubicBezTo>
                  <a:cubicBezTo>
                    <a:pt x="577" y="503"/>
                    <a:pt x="567" y="502"/>
                    <a:pt x="558" y="503"/>
                  </a:cubicBezTo>
                  <a:cubicBezTo>
                    <a:pt x="497" y="503"/>
                    <a:pt x="435" y="502"/>
                    <a:pt x="374" y="503"/>
                  </a:cubicBezTo>
                  <a:cubicBezTo>
                    <a:pt x="370" y="503"/>
                    <a:pt x="365" y="505"/>
                    <a:pt x="361" y="506"/>
                  </a:cubicBezTo>
                  <a:cubicBezTo>
                    <a:pt x="340" y="512"/>
                    <a:pt x="319" y="514"/>
                    <a:pt x="297" y="512"/>
                  </a:cubicBezTo>
                  <a:cubicBezTo>
                    <a:pt x="281" y="511"/>
                    <a:pt x="265" y="508"/>
                    <a:pt x="250" y="503"/>
                  </a:cubicBezTo>
                  <a:cubicBezTo>
                    <a:pt x="249" y="503"/>
                    <a:pt x="247" y="503"/>
                    <a:pt x="245" y="503"/>
                  </a:cubicBezTo>
                  <a:cubicBezTo>
                    <a:pt x="187" y="503"/>
                    <a:pt x="129" y="503"/>
                    <a:pt x="71" y="503"/>
                  </a:cubicBezTo>
                  <a:cubicBezTo>
                    <a:pt x="61" y="503"/>
                    <a:pt x="51" y="503"/>
                    <a:pt x="41" y="502"/>
                  </a:cubicBezTo>
                  <a:cubicBezTo>
                    <a:pt x="22" y="501"/>
                    <a:pt x="4" y="486"/>
                    <a:pt x="1" y="466"/>
                  </a:cubicBezTo>
                  <a:cubicBezTo>
                    <a:pt x="1" y="463"/>
                    <a:pt x="0" y="460"/>
                    <a:pt x="0" y="457"/>
                  </a:cubicBezTo>
                  <a:cubicBezTo>
                    <a:pt x="0" y="352"/>
                    <a:pt x="0" y="248"/>
                    <a:pt x="0" y="143"/>
                  </a:cubicBezTo>
                  <a:cubicBezTo>
                    <a:pt x="0" y="127"/>
                    <a:pt x="8" y="114"/>
                    <a:pt x="21" y="105"/>
                  </a:cubicBezTo>
                  <a:cubicBezTo>
                    <a:pt x="22" y="105"/>
                    <a:pt x="22" y="103"/>
                    <a:pt x="23" y="102"/>
                  </a:cubicBezTo>
                  <a:cubicBezTo>
                    <a:pt x="23" y="98"/>
                    <a:pt x="22" y="93"/>
                    <a:pt x="23" y="88"/>
                  </a:cubicBezTo>
                  <a:cubicBezTo>
                    <a:pt x="25" y="78"/>
                    <a:pt x="34" y="70"/>
                    <a:pt x="45" y="68"/>
                  </a:cubicBezTo>
                  <a:cubicBezTo>
                    <a:pt x="47" y="67"/>
                    <a:pt x="49" y="67"/>
                    <a:pt x="51" y="67"/>
                  </a:cubicBezTo>
                  <a:cubicBezTo>
                    <a:pt x="77" y="67"/>
                    <a:pt x="103" y="67"/>
                    <a:pt x="129" y="67"/>
                  </a:cubicBezTo>
                  <a:cubicBezTo>
                    <a:pt x="135" y="67"/>
                    <a:pt x="140" y="69"/>
                    <a:pt x="145" y="73"/>
                  </a:cubicBezTo>
                  <a:cubicBezTo>
                    <a:pt x="151" y="77"/>
                    <a:pt x="154" y="83"/>
                    <a:pt x="155" y="90"/>
                  </a:cubicBezTo>
                  <a:cubicBezTo>
                    <a:pt x="155" y="93"/>
                    <a:pt x="155" y="95"/>
                    <a:pt x="155" y="98"/>
                  </a:cubicBezTo>
                  <a:close/>
                  <a:moveTo>
                    <a:pt x="214" y="487"/>
                  </a:moveTo>
                  <a:cubicBezTo>
                    <a:pt x="163" y="455"/>
                    <a:pt x="130" y="411"/>
                    <a:pt x="121" y="351"/>
                  </a:cubicBezTo>
                  <a:cubicBezTo>
                    <a:pt x="111" y="292"/>
                    <a:pt x="127" y="238"/>
                    <a:pt x="167" y="193"/>
                  </a:cubicBezTo>
                  <a:cubicBezTo>
                    <a:pt x="241" y="110"/>
                    <a:pt x="373" y="106"/>
                    <a:pt x="452" y="192"/>
                  </a:cubicBezTo>
                  <a:cubicBezTo>
                    <a:pt x="490" y="233"/>
                    <a:pt x="506" y="282"/>
                    <a:pt x="501" y="338"/>
                  </a:cubicBezTo>
                  <a:cubicBezTo>
                    <a:pt x="495" y="403"/>
                    <a:pt x="462" y="452"/>
                    <a:pt x="407" y="487"/>
                  </a:cubicBezTo>
                  <a:cubicBezTo>
                    <a:pt x="408" y="487"/>
                    <a:pt x="409" y="488"/>
                    <a:pt x="410" y="488"/>
                  </a:cubicBezTo>
                  <a:cubicBezTo>
                    <a:pt x="465" y="488"/>
                    <a:pt x="519" y="488"/>
                    <a:pt x="574" y="487"/>
                  </a:cubicBezTo>
                  <a:cubicBezTo>
                    <a:pt x="577" y="487"/>
                    <a:pt x="579" y="487"/>
                    <a:pt x="582" y="487"/>
                  </a:cubicBezTo>
                  <a:cubicBezTo>
                    <a:pt x="595" y="484"/>
                    <a:pt x="605" y="472"/>
                    <a:pt x="605" y="458"/>
                  </a:cubicBezTo>
                  <a:cubicBezTo>
                    <a:pt x="605" y="448"/>
                    <a:pt x="605" y="438"/>
                    <a:pt x="605" y="428"/>
                  </a:cubicBezTo>
                  <a:cubicBezTo>
                    <a:pt x="605" y="391"/>
                    <a:pt x="605" y="354"/>
                    <a:pt x="605" y="317"/>
                  </a:cubicBezTo>
                  <a:cubicBezTo>
                    <a:pt x="605" y="260"/>
                    <a:pt x="605" y="202"/>
                    <a:pt x="605" y="144"/>
                  </a:cubicBezTo>
                  <a:cubicBezTo>
                    <a:pt x="605" y="126"/>
                    <a:pt x="592" y="114"/>
                    <a:pt x="575" y="114"/>
                  </a:cubicBezTo>
                  <a:cubicBezTo>
                    <a:pt x="523" y="114"/>
                    <a:pt x="471" y="114"/>
                    <a:pt x="419" y="114"/>
                  </a:cubicBezTo>
                  <a:cubicBezTo>
                    <a:pt x="349" y="114"/>
                    <a:pt x="279" y="114"/>
                    <a:pt x="209" y="114"/>
                  </a:cubicBezTo>
                  <a:cubicBezTo>
                    <a:pt x="154" y="114"/>
                    <a:pt x="100" y="114"/>
                    <a:pt x="45" y="114"/>
                  </a:cubicBezTo>
                  <a:cubicBezTo>
                    <a:pt x="43" y="114"/>
                    <a:pt x="42" y="114"/>
                    <a:pt x="40" y="114"/>
                  </a:cubicBezTo>
                  <a:cubicBezTo>
                    <a:pt x="26" y="117"/>
                    <a:pt x="15" y="129"/>
                    <a:pt x="15" y="144"/>
                  </a:cubicBezTo>
                  <a:cubicBezTo>
                    <a:pt x="16" y="162"/>
                    <a:pt x="15" y="181"/>
                    <a:pt x="15" y="199"/>
                  </a:cubicBezTo>
                  <a:cubicBezTo>
                    <a:pt x="15" y="244"/>
                    <a:pt x="15" y="288"/>
                    <a:pt x="15" y="333"/>
                  </a:cubicBezTo>
                  <a:cubicBezTo>
                    <a:pt x="15" y="374"/>
                    <a:pt x="15" y="415"/>
                    <a:pt x="15" y="456"/>
                  </a:cubicBezTo>
                  <a:cubicBezTo>
                    <a:pt x="15" y="459"/>
                    <a:pt x="15" y="461"/>
                    <a:pt x="16" y="464"/>
                  </a:cubicBezTo>
                  <a:cubicBezTo>
                    <a:pt x="19" y="478"/>
                    <a:pt x="31" y="487"/>
                    <a:pt x="45" y="487"/>
                  </a:cubicBezTo>
                  <a:cubicBezTo>
                    <a:pt x="59" y="488"/>
                    <a:pt x="73" y="487"/>
                    <a:pt x="86" y="487"/>
                  </a:cubicBezTo>
                  <a:cubicBezTo>
                    <a:pt x="125" y="487"/>
                    <a:pt x="164" y="487"/>
                    <a:pt x="203" y="487"/>
                  </a:cubicBezTo>
                  <a:cubicBezTo>
                    <a:pt x="207" y="487"/>
                    <a:pt x="210" y="487"/>
                    <a:pt x="214" y="487"/>
                  </a:cubicBezTo>
                  <a:close/>
                  <a:moveTo>
                    <a:pt x="487" y="321"/>
                  </a:moveTo>
                  <a:cubicBezTo>
                    <a:pt x="486" y="222"/>
                    <a:pt x="407" y="144"/>
                    <a:pt x="308" y="144"/>
                  </a:cubicBezTo>
                  <a:cubicBezTo>
                    <a:pt x="211" y="145"/>
                    <a:pt x="133" y="224"/>
                    <a:pt x="133" y="321"/>
                  </a:cubicBezTo>
                  <a:cubicBezTo>
                    <a:pt x="133" y="418"/>
                    <a:pt x="211" y="496"/>
                    <a:pt x="308" y="498"/>
                  </a:cubicBezTo>
                  <a:cubicBezTo>
                    <a:pt x="409" y="499"/>
                    <a:pt x="487" y="418"/>
                    <a:pt x="487" y="321"/>
                  </a:cubicBezTo>
                  <a:close/>
                  <a:moveTo>
                    <a:pt x="441" y="98"/>
                  </a:moveTo>
                  <a:cubicBezTo>
                    <a:pt x="440" y="97"/>
                    <a:pt x="440" y="96"/>
                    <a:pt x="439" y="95"/>
                  </a:cubicBezTo>
                  <a:cubicBezTo>
                    <a:pt x="432" y="83"/>
                    <a:pt x="425" y="72"/>
                    <a:pt x="419" y="60"/>
                  </a:cubicBezTo>
                  <a:cubicBezTo>
                    <a:pt x="410" y="46"/>
                    <a:pt x="402" y="32"/>
                    <a:pt x="394" y="18"/>
                  </a:cubicBezTo>
                  <a:cubicBezTo>
                    <a:pt x="392" y="16"/>
                    <a:pt x="391" y="15"/>
                    <a:pt x="388" y="15"/>
                  </a:cubicBezTo>
                  <a:cubicBezTo>
                    <a:pt x="355" y="15"/>
                    <a:pt x="323" y="15"/>
                    <a:pt x="290" y="15"/>
                  </a:cubicBezTo>
                  <a:cubicBezTo>
                    <a:pt x="270" y="15"/>
                    <a:pt x="250" y="15"/>
                    <a:pt x="230" y="15"/>
                  </a:cubicBezTo>
                  <a:cubicBezTo>
                    <a:pt x="228" y="15"/>
                    <a:pt x="226" y="16"/>
                    <a:pt x="225" y="18"/>
                  </a:cubicBezTo>
                  <a:cubicBezTo>
                    <a:pt x="223" y="21"/>
                    <a:pt x="222" y="24"/>
                    <a:pt x="220" y="27"/>
                  </a:cubicBezTo>
                  <a:cubicBezTo>
                    <a:pt x="210" y="44"/>
                    <a:pt x="200" y="62"/>
                    <a:pt x="190" y="79"/>
                  </a:cubicBezTo>
                  <a:cubicBezTo>
                    <a:pt x="186" y="85"/>
                    <a:pt x="183" y="92"/>
                    <a:pt x="179" y="98"/>
                  </a:cubicBezTo>
                  <a:cubicBezTo>
                    <a:pt x="180" y="98"/>
                    <a:pt x="181" y="98"/>
                    <a:pt x="182" y="98"/>
                  </a:cubicBezTo>
                  <a:cubicBezTo>
                    <a:pt x="193" y="98"/>
                    <a:pt x="204" y="98"/>
                    <a:pt x="215" y="98"/>
                  </a:cubicBezTo>
                  <a:cubicBezTo>
                    <a:pt x="217" y="98"/>
                    <a:pt x="218" y="98"/>
                    <a:pt x="219" y="96"/>
                  </a:cubicBezTo>
                  <a:cubicBezTo>
                    <a:pt x="230" y="78"/>
                    <a:pt x="240" y="60"/>
                    <a:pt x="251" y="41"/>
                  </a:cubicBezTo>
                  <a:cubicBezTo>
                    <a:pt x="252" y="39"/>
                    <a:pt x="253" y="38"/>
                    <a:pt x="256" y="38"/>
                  </a:cubicBezTo>
                  <a:cubicBezTo>
                    <a:pt x="291" y="38"/>
                    <a:pt x="327" y="38"/>
                    <a:pt x="363" y="38"/>
                  </a:cubicBezTo>
                  <a:cubicBezTo>
                    <a:pt x="366" y="38"/>
                    <a:pt x="367" y="39"/>
                    <a:pt x="369" y="42"/>
                  </a:cubicBezTo>
                  <a:cubicBezTo>
                    <a:pt x="380" y="60"/>
                    <a:pt x="390" y="78"/>
                    <a:pt x="401" y="96"/>
                  </a:cubicBezTo>
                  <a:cubicBezTo>
                    <a:pt x="402" y="97"/>
                    <a:pt x="403" y="98"/>
                    <a:pt x="404" y="98"/>
                  </a:cubicBezTo>
                  <a:cubicBezTo>
                    <a:pt x="416" y="98"/>
                    <a:pt x="428" y="98"/>
                    <a:pt x="441" y="98"/>
                  </a:cubicBezTo>
                  <a:close/>
                  <a:moveTo>
                    <a:pt x="385" y="98"/>
                  </a:moveTo>
                  <a:cubicBezTo>
                    <a:pt x="376" y="84"/>
                    <a:pt x="368" y="69"/>
                    <a:pt x="359" y="55"/>
                  </a:cubicBezTo>
                  <a:cubicBezTo>
                    <a:pt x="359" y="54"/>
                    <a:pt x="357" y="54"/>
                    <a:pt x="356" y="54"/>
                  </a:cubicBezTo>
                  <a:cubicBezTo>
                    <a:pt x="325" y="54"/>
                    <a:pt x="294" y="54"/>
                    <a:pt x="263" y="54"/>
                  </a:cubicBezTo>
                  <a:cubicBezTo>
                    <a:pt x="262" y="54"/>
                    <a:pt x="260" y="55"/>
                    <a:pt x="260" y="56"/>
                  </a:cubicBezTo>
                  <a:cubicBezTo>
                    <a:pt x="254" y="66"/>
                    <a:pt x="248" y="77"/>
                    <a:pt x="242" y="87"/>
                  </a:cubicBezTo>
                  <a:cubicBezTo>
                    <a:pt x="240" y="91"/>
                    <a:pt x="238" y="94"/>
                    <a:pt x="235" y="98"/>
                  </a:cubicBezTo>
                  <a:cubicBezTo>
                    <a:pt x="285" y="98"/>
                    <a:pt x="335" y="98"/>
                    <a:pt x="385" y="98"/>
                  </a:cubicBezTo>
                  <a:close/>
                  <a:moveTo>
                    <a:pt x="38" y="98"/>
                  </a:moveTo>
                  <a:cubicBezTo>
                    <a:pt x="72" y="98"/>
                    <a:pt x="106" y="98"/>
                    <a:pt x="139" y="98"/>
                  </a:cubicBezTo>
                  <a:cubicBezTo>
                    <a:pt x="139" y="96"/>
                    <a:pt x="140" y="93"/>
                    <a:pt x="139" y="91"/>
                  </a:cubicBezTo>
                  <a:cubicBezTo>
                    <a:pt x="139" y="87"/>
                    <a:pt x="137" y="84"/>
                    <a:pt x="133" y="83"/>
                  </a:cubicBezTo>
                  <a:cubicBezTo>
                    <a:pt x="130" y="83"/>
                    <a:pt x="126" y="82"/>
                    <a:pt x="123" y="82"/>
                  </a:cubicBezTo>
                  <a:cubicBezTo>
                    <a:pt x="101" y="82"/>
                    <a:pt x="79" y="82"/>
                    <a:pt x="57" y="82"/>
                  </a:cubicBezTo>
                  <a:cubicBezTo>
                    <a:pt x="55" y="82"/>
                    <a:pt x="53" y="82"/>
                    <a:pt x="51" y="82"/>
                  </a:cubicBezTo>
                  <a:cubicBezTo>
                    <a:pt x="42" y="83"/>
                    <a:pt x="36" y="87"/>
                    <a:pt x="38" y="98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54D68F14-5F35-46A9-A1F4-1ED00A3AD6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11726" y="2533651"/>
              <a:ext cx="371475" cy="496888"/>
            </a:xfrm>
            <a:custGeom>
              <a:avLst/>
              <a:gdLst>
                <a:gd name="T0" fmla="*/ 41 w 84"/>
                <a:gd name="T1" fmla="*/ 0 h 112"/>
                <a:gd name="T2" fmla="*/ 78 w 84"/>
                <a:gd name="T3" fmla="*/ 25 h 112"/>
                <a:gd name="T4" fmla="*/ 66 w 84"/>
                <a:gd name="T5" fmla="*/ 69 h 112"/>
                <a:gd name="T6" fmla="*/ 63 w 84"/>
                <a:gd name="T7" fmla="*/ 77 h 112"/>
                <a:gd name="T8" fmla="*/ 62 w 84"/>
                <a:gd name="T9" fmla="*/ 95 h 112"/>
                <a:gd name="T10" fmla="*/ 39 w 84"/>
                <a:gd name="T11" fmla="*/ 111 h 112"/>
                <a:gd name="T12" fmla="*/ 21 w 84"/>
                <a:gd name="T13" fmla="*/ 91 h 112"/>
                <a:gd name="T14" fmla="*/ 20 w 84"/>
                <a:gd name="T15" fmla="*/ 74 h 112"/>
                <a:gd name="T16" fmla="*/ 19 w 84"/>
                <a:gd name="T17" fmla="*/ 71 h 112"/>
                <a:gd name="T18" fmla="*/ 4 w 84"/>
                <a:gd name="T19" fmla="*/ 30 h 112"/>
                <a:gd name="T20" fmla="*/ 36 w 84"/>
                <a:gd name="T21" fmla="*/ 0 h 112"/>
                <a:gd name="T22" fmla="*/ 41 w 84"/>
                <a:gd name="T23" fmla="*/ 0 h 112"/>
                <a:gd name="T24" fmla="*/ 48 w 84"/>
                <a:gd name="T25" fmla="*/ 64 h 112"/>
                <a:gd name="T26" fmla="*/ 47 w 84"/>
                <a:gd name="T27" fmla="*/ 64 h 112"/>
                <a:gd name="T28" fmla="*/ 47 w 84"/>
                <a:gd name="T29" fmla="*/ 39 h 112"/>
                <a:gd name="T30" fmla="*/ 45 w 84"/>
                <a:gd name="T31" fmla="*/ 34 h 112"/>
                <a:gd name="T32" fmla="*/ 39 w 84"/>
                <a:gd name="T33" fmla="*/ 34 h 112"/>
                <a:gd name="T34" fmla="*/ 35 w 84"/>
                <a:gd name="T35" fmla="*/ 40 h 112"/>
                <a:gd name="T36" fmla="*/ 35 w 84"/>
                <a:gd name="T37" fmla="*/ 89 h 112"/>
                <a:gd name="T38" fmla="*/ 41 w 84"/>
                <a:gd name="T39" fmla="*/ 96 h 112"/>
                <a:gd name="T40" fmla="*/ 47 w 84"/>
                <a:gd name="T41" fmla="*/ 89 h 112"/>
                <a:gd name="T42" fmla="*/ 48 w 84"/>
                <a:gd name="T43" fmla="*/ 64 h 112"/>
                <a:gd name="T44" fmla="*/ 63 w 84"/>
                <a:gd name="T45" fmla="*/ 49 h 112"/>
                <a:gd name="T46" fmla="*/ 56 w 84"/>
                <a:gd name="T47" fmla="*/ 20 h 112"/>
                <a:gd name="T48" fmla="*/ 25 w 84"/>
                <a:gd name="T49" fmla="*/ 22 h 112"/>
                <a:gd name="T50" fmla="*/ 20 w 84"/>
                <a:gd name="T51" fmla="*/ 49 h 112"/>
                <a:gd name="T52" fmla="*/ 20 w 84"/>
                <a:gd name="T53" fmla="*/ 43 h 112"/>
                <a:gd name="T54" fmla="*/ 21 w 84"/>
                <a:gd name="T55" fmla="*/ 34 h 112"/>
                <a:gd name="T56" fmla="*/ 44 w 84"/>
                <a:gd name="T57" fmla="*/ 18 h 112"/>
                <a:gd name="T58" fmla="*/ 63 w 84"/>
                <a:gd name="T59" fmla="*/ 38 h 112"/>
                <a:gd name="T60" fmla="*/ 63 w 84"/>
                <a:gd name="T61" fmla="*/ 49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84" h="112">
                  <a:moveTo>
                    <a:pt x="41" y="0"/>
                  </a:moveTo>
                  <a:cubicBezTo>
                    <a:pt x="58" y="0"/>
                    <a:pt x="73" y="11"/>
                    <a:pt x="78" y="25"/>
                  </a:cubicBezTo>
                  <a:cubicBezTo>
                    <a:pt x="84" y="42"/>
                    <a:pt x="79" y="59"/>
                    <a:pt x="66" y="69"/>
                  </a:cubicBezTo>
                  <a:cubicBezTo>
                    <a:pt x="63" y="72"/>
                    <a:pt x="63" y="74"/>
                    <a:pt x="63" y="77"/>
                  </a:cubicBezTo>
                  <a:cubicBezTo>
                    <a:pt x="63" y="83"/>
                    <a:pt x="63" y="89"/>
                    <a:pt x="62" y="95"/>
                  </a:cubicBezTo>
                  <a:cubicBezTo>
                    <a:pt x="60" y="105"/>
                    <a:pt x="50" y="112"/>
                    <a:pt x="39" y="111"/>
                  </a:cubicBezTo>
                  <a:cubicBezTo>
                    <a:pt x="28" y="110"/>
                    <a:pt x="20" y="100"/>
                    <a:pt x="21" y="91"/>
                  </a:cubicBezTo>
                  <a:cubicBezTo>
                    <a:pt x="21" y="86"/>
                    <a:pt x="21" y="80"/>
                    <a:pt x="20" y="74"/>
                  </a:cubicBezTo>
                  <a:cubicBezTo>
                    <a:pt x="20" y="73"/>
                    <a:pt x="20" y="72"/>
                    <a:pt x="19" y="71"/>
                  </a:cubicBezTo>
                  <a:cubicBezTo>
                    <a:pt x="6" y="62"/>
                    <a:pt x="0" y="45"/>
                    <a:pt x="4" y="30"/>
                  </a:cubicBezTo>
                  <a:cubicBezTo>
                    <a:pt x="7" y="15"/>
                    <a:pt x="20" y="3"/>
                    <a:pt x="36" y="0"/>
                  </a:cubicBezTo>
                  <a:cubicBezTo>
                    <a:pt x="38" y="0"/>
                    <a:pt x="40" y="0"/>
                    <a:pt x="41" y="0"/>
                  </a:cubicBezTo>
                  <a:close/>
                  <a:moveTo>
                    <a:pt x="48" y="64"/>
                  </a:moveTo>
                  <a:cubicBezTo>
                    <a:pt x="47" y="64"/>
                    <a:pt x="47" y="64"/>
                    <a:pt x="47" y="64"/>
                  </a:cubicBezTo>
                  <a:cubicBezTo>
                    <a:pt x="47" y="56"/>
                    <a:pt x="48" y="48"/>
                    <a:pt x="47" y="39"/>
                  </a:cubicBezTo>
                  <a:cubicBezTo>
                    <a:pt x="47" y="38"/>
                    <a:pt x="46" y="35"/>
                    <a:pt x="45" y="34"/>
                  </a:cubicBezTo>
                  <a:cubicBezTo>
                    <a:pt x="43" y="33"/>
                    <a:pt x="41" y="33"/>
                    <a:pt x="39" y="34"/>
                  </a:cubicBezTo>
                  <a:cubicBezTo>
                    <a:pt x="36" y="34"/>
                    <a:pt x="35" y="37"/>
                    <a:pt x="35" y="40"/>
                  </a:cubicBezTo>
                  <a:cubicBezTo>
                    <a:pt x="35" y="56"/>
                    <a:pt x="35" y="73"/>
                    <a:pt x="35" y="89"/>
                  </a:cubicBezTo>
                  <a:cubicBezTo>
                    <a:pt x="35" y="94"/>
                    <a:pt x="38" y="96"/>
                    <a:pt x="41" y="96"/>
                  </a:cubicBezTo>
                  <a:cubicBezTo>
                    <a:pt x="45" y="96"/>
                    <a:pt x="47" y="94"/>
                    <a:pt x="47" y="89"/>
                  </a:cubicBezTo>
                  <a:cubicBezTo>
                    <a:pt x="48" y="81"/>
                    <a:pt x="48" y="73"/>
                    <a:pt x="48" y="64"/>
                  </a:cubicBezTo>
                  <a:close/>
                  <a:moveTo>
                    <a:pt x="63" y="49"/>
                  </a:moveTo>
                  <a:cubicBezTo>
                    <a:pt x="68" y="40"/>
                    <a:pt x="65" y="27"/>
                    <a:pt x="56" y="20"/>
                  </a:cubicBezTo>
                  <a:cubicBezTo>
                    <a:pt x="47" y="13"/>
                    <a:pt x="33" y="14"/>
                    <a:pt x="25" y="22"/>
                  </a:cubicBezTo>
                  <a:cubicBezTo>
                    <a:pt x="18" y="28"/>
                    <a:pt x="15" y="41"/>
                    <a:pt x="20" y="49"/>
                  </a:cubicBezTo>
                  <a:cubicBezTo>
                    <a:pt x="20" y="47"/>
                    <a:pt x="20" y="45"/>
                    <a:pt x="20" y="43"/>
                  </a:cubicBezTo>
                  <a:cubicBezTo>
                    <a:pt x="21" y="40"/>
                    <a:pt x="20" y="37"/>
                    <a:pt x="21" y="34"/>
                  </a:cubicBezTo>
                  <a:cubicBezTo>
                    <a:pt x="23" y="23"/>
                    <a:pt x="33" y="17"/>
                    <a:pt x="44" y="18"/>
                  </a:cubicBezTo>
                  <a:cubicBezTo>
                    <a:pt x="54" y="19"/>
                    <a:pt x="62" y="28"/>
                    <a:pt x="63" y="38"/>
                  </a:cubicBezTo>
                  <a:cubicBezTo>
                    <a:pt x="63" y="42"/>
                    <a:pt x="63" y="45"/>
                    <a:pt x="63" y="49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84DDDA85-EE03-4DFD-BA9D-D793CED6B3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85001" y="2471738"/>
              <a:ext cx="346075" cy="350838"/>
            </a:xfrm>
            <a:custGeom>
              <a:avLst/>
              <a:gdLst>
                <a:gd name="T0" fmla="*/ 0 w 78"/>
                <a:gd name="T1" fmla="*/ 39 h 79"/>
                <a:gd name="T2" fmla="*/ 40 w 78"/>
                <a:gd name="T3" fmla="*/ 0 h 79"/>
                <a:gd name="T4" fmla="*/ 78 w 78"/>
                <a:gd name="T5" fmla="*/ 40 h 79"/>
                <a:gd name="T6" fmla="*/ 39 w 78"/>
                <a:gd name="T7" fmla="*/ 78 h 79"/>
                <a:gd name="T8" fmla="*/ 0 w 78"/>
                <a:gd name="T9" fmla="*/ 39 h 79"/>
                <a:gd name="T10" fmla="*/ 39 w 78"/>
                <a:gd name="T11" fmla="*/ 63 h 79"/>
                <a:gd name="T12" fmla="*/ 63 w 78"/>
                <a:gd name="T13" fmla="*/ 39 h 79"/>
                <a:gd name="T14" fmla="*/ 39 w 78"/>
                <a:gd name="T15" fmla="*/ 15 h 79"/>
                <a:gd name="T16" fmla="*/ 15 w 78"/>
                <a:gd name="T17" fmla="*/ 39 h 79"/>
                <a:gd name="T18" fmla="*/ 39 w 78"/>
                <a:gd name="T19" fmla="*/ 63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8" h="79">
                  <a:moveTo>
                    <a:pt x="0" y="39"/>
                  </a:moveTo>
                  <a:cubicBezTo>
                    <a:pt x="0" y="17"/>
                    <a:pt x="18" y="0"/>
                    <a:pt x="40" y="0"/>
                  </a:cubicBezTo>
                  <a:cubicBezTo>
                    <a:pt x="61" y="0"/>
                    <a:pt x="78" y="18"/>
                    <a:pt x="78" y="40"/>
                  </a:cubicBezTo>
                  <a:cubicBezTo>
                    <a:pt x="78" y="61"/>
                    <a:pt x="60" y="79"/>
                    <a:pt x="39" y="78"/>
                  </a:cubicBezTo>
                  <a:cubicBezTo>
                    <a:pt x="17" y="78"/>
                    <a:pt x="0" y="60"/>
                    <a:pt x="0" y="39"/>
                  </a:cubicBezTo>
                  <a:close/>
                  <a:moveTo>
                    <a:pt x="39" y="63"/>
                  </a:moveTo>
                  <a:cubicBezTo>
                    <a:pt x="52" y="63"/>
                    <a:pt x="63" y="52"/>
                    <a:pt x="63" y="39"/>
                  </a:cubicBezTo>
                  <a:cubicBezTo>
                    <a:pt x="63" y="26"/>
                    <a:pt x="52" y="15"/>
                    <a:pt x="39" y="15"/>
                  </a:cubicBezTo>
                  <a:cubicBezTo>
                    <a:pt x="26" y="15"/>
                    <a:pt x="15" y="26"/>
                    <a:pt x="15" y="39"/>
                  </a:cubicBezTo>
                  <a:cubicBezTo>
                    <a:pt x="15" y="52"/>
                    <a:pt x="26" y="63"/>
                    <a:pt x="39" y="63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487C4459-E000-48B0-9776-BB9037E744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80063" y="2751138"/>
              <a:ext cx="1144588" cy="1144588"/>
            </a:xfrm>
            <a:custGeom>
              <a:avLst/>
              <a:gdLst>
                <a:gd name="T0" fmla="*/ 129 w 258"/>
                <a:gd name="T1" fmla="*/ 258 h 258"/>
                <a:gd name="T2" fmla="*/ 0 w 258"/>
                <a:gd name="T3" fmla="*/ 129 h 258"/>
                <a:gd name="T4" fmla="*/ 128 w 258"/>
                <a:gd name="T5" fmla="*/ 0 h 258"/>
                <a:gd name="T6" fmla="*/ 258 w 258"/>
                <a:gd name="T7" fmla="*/ 129 h 258"/>
                <a:gd name="T8" fmla="*/ 129 w 258"/>
                <a:gd name="T9" fmla="*/ 258 h 258"/>
                <a:gd name="T10" fmla="*/ 15 w 258"/>
                <a:gd name="T11" fmla="*/ 129 h 258"/>
                <a:gd name="T12" fmla="*/ 130 w 258"/>
                <a:gd name="T13" fmla="*/ 243 h 258"/>
                <a:gd name="T14" fmla="*/ 243 w 258"/>
                <a:gd name="T15" fmla="*/ 129 h 258"/>
                <a:gd name="T16" fmla="*/ 129 w 258"/>
                <a:gd name="T17" fmla="*/ 15 h 258"/>
                <a:gd name="T18" fmla="*/ 15 w 258"/>
                <a:gd name="T19" fmla="*/ 129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8" h="258">
                  <a:moveTo>
                    <a:pt x="129" y="258"/>
                  </a:moveTo>
                  <a:cubicBezTo>
                    <a:pt x="58" y="258"/>
                    <a:pt x="0" y="200"/>
                    <a:pt x="0" y="129"/>
                  </a:cubicBezTo>
                  <a:cubicBezTo>
                    <a:pt x="0" y="58"/>
                    <a:pt x="57" y="1"/>
                    <a:pt x="128" y="0"/>
                  </a:cubicBezTo>
                  <a:cubicBezTo>
                    <a:pt x="200" y="0"/>
                    <a:pt x="258" y="57"/>
                    <a:pt x="258" y="129"/>
                  </a:cubicBezTo>
                  <a:cubicBezTo>
                    <a:pt x="258" y="200"/>
                    <a:pt x="200" y="258"/>
                    <a:pt x="129" y="258"/>
                  </a:cubicBezTo>
                  <a:close/>
                  <a:moveTo>
                    <a:pt x="15" y="129"/>
                  </a:moveTo>
                  <a:cubicBezTo>
                    <a:pt x="15" y="192"/>
                    <a:pt x="66" y="243"/>
                    <a:pt x="130" y="243"/>
                  </a:cubicBezTo>
                  <a:cubicBezTo>
                    <a:pt x="193" y="242"/>
                    <a:pt x="242" y="192"/>
                    <a:pt x="243" y="129"/>
                  </a:cubicBezTo>
                  <a:cubicBezTo>
                    <a:pt x="243" y="66"/>
                    <a:pt x="192" y="15"/>
                    <a:pt x="129" y="15"/>
                  </a:cubicBezTo>
                  <a:cubicBezTo>
                    <a:pt x="66" y="15"/>
                    <a:pt x="15" y="66"/>
                    <a:pt x="15" y="129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9">
              <a:extLst>
                <a:ext uri="{FF2B5EF4-FFF2-40B4-BE49-F238E27FC236}">
                  <a16:creationId xmlns:a16="http://schemas.microsoft.com/office/drawing/2014/main" id="{D10F6A51-D8D6-40D4-992D-D3D781FF2C9B}"/>
                </a:ext>
              </a:extLst>
            </p:cNvPr>
            <p:cNvSpPr>
              <a:spLocks/>
            </p:cNvSpPr>
            <p:nvPr/>
          </p:nvSpPr>
          <p:spPr bwMode="auto">
            <a:xfrm>
              <a:off x="7096126" y="2582863"/>
              <a:ext cx="123825" cy="123825"/>
            </a:xfrm>
            <a:custGeom>
              <a:avLst/>
              <a:gdLst>
                <a:gd name="T0" fmla="*/ 28 w 28"/>
                <a:gd name="T1" fmla="*/ 14 h 28"/>
                <a:gd name="T2" fmla="*/ 14 w 28"/>
                <a:gd name="T3" fmla="*/ 28 h 28"/>
                <a:gd name="T4" fmla="*/ 0 w 28"/>
                <a:gd name="T5" fmla="*/ 14 h 28"/>
                <a:gd name="T6" fmla="*/ 14 w 28"/>
                <a:gd name="T7" fmla="*/ 0 h 28"/>
                <a:gd name="T8" fmla="*/ 28 w 28"/>
                <a:gd name="T9" fmla="*/ 14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28">
                  <a:moveTo>
                    <a:pt x="28" y="14"/>
                  </a:moveTo>
                  <a:cubicBezTo>
                    <a:pt x="28" y="22"/>
                    <a:pt x="22" y="28"/>
                    <a:pt x="14" y="28"/>
                  </a:cubicBezTo>
                  <a:cubicBezTo>
                    <a:pt x="7" y="28"/>
                    <a:pt x="0" y="22"/>
                    <a:pt x="0" y="14"/>
                  </a:cubicBezTo>
                  <a:cubicBezTo>
                    <a:pt x="0" y="7"/>
                    <a:pt x="6" y="0"/>
                    <a:pt x="14" y="0"/>
                  </a:cubicBezTo>
                  <a:cubicBezTo>
                    <a:pt x="22" y="0"/>
                    <a:pt x="28" y="6"/>
                    <a:pt x="28" y="14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3FFCF45D-8CBD-4E38-82B3-1A7C2B9120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3413" y="2879726"/>
              <a:ext cx="877888" cy="882650"/>
            </a:xfrm>
            <a:custGeom>
              <a:avLst/>
              <a:gdLst>
                <a:gd name="T0" fmla="*/ 99 w 198"/>
                <a:gd name="T1" fmla="*/ 198 h 199"/>
                <a:gd name="T2" fmla="*/ 1 w 198"/>
                <a:gd name="T3" fmla="*/ 99 h 199"/>
                <a:gd name="T4" fmla="*/ 102 w 198"/>
                <a:gd name="T5" fmla="*/ 2 h 199"/>
                <a:gd name="T6" fmla="*/ 197 w 198"/>
                <a:gd name="T7" fmla="*/ 101 h 199"/>
                <a:gd name="T8" fmla="*/ 99 w 198"/>
                <a:gd name="T9" fmla="*/ 198 h 199"/>
                <a:gd name="T10" fmla="*/ 11 w 198"/>
                <a:gd name="T11" fmla="*/ 98 h 199"/>
                <a:gd name="T12" fmla="*/ 11 w 198"/>
                <a:gd name="T13" fmla="*/ 100 h 199"/>
                <a:gd name="T14" fmla="*/ 24 w 198"/>
                <a:gd name="T15" fmla="*/ 110 h 199"/>
                <a:gd name="T16" fmla="*/ 47 w 198"/>
                <a:gd name="T17" fmla="*/ 97 h 199"/>
                <a:gd name="T18" fmla="*/ 87 w 198"/>
                <a:gd name="T19" fmla="*/ 59 h 199"/>
                <a:gd name="T20" fmla="*/ 108 w 198"/>
                <a:gd name="T21" fmla="*/ 28 h 199"/>
                <a:gd name="T22" fmla="*/ 98 w 198"/>
                <a:gd name="T23" fmla="*/ 12 h 199"/>
                <a:gd name="T24" fmla="*/ 78 w 198"/>
                <a:gd name="T25" fmla="*/ 14 h 199"/>
                <a:gd name="T26" fmla="*/ 40 w 198"/>
                <a:gd name="T27" fmla="*/ 35 h 199"/>
                <a:gd name="T28" fmla="*/ 11 w 198"/>
                <a:gd name="T29" fmla="*/ 98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98" h="199">
                  <a:moveTo>
                    <a:pt x="99" y="198"/>
                  </a:moveTo>
                  <a:cubicBezTo>
                    <a:pt x="44" y="198"/>
                    <a:pt x="0" y="154"/>
                    <a:pt x="1" y="99"/>
                  </a:cubicBezTo>
                  <a:cubicBezTo>
                    <a:pt x="1" y="45"/>
                    <a:pt x="45" y="0"/>
                    <a:pt x="102" y="2"/>
                  </a:cubicBezTo>
                  <a:cubicBezTo>
                    <a:pt x="155" y="3"/>
                    <a:pt x="198" y="46"/>
                    <a:pt x="197" y="101"/>
                  </a:cubicBezTo>
                  <a:cubicBezTo>
                    <a:pt x="197" y="155"/>
                    <a:pt x="152" y="199"/>
                    <a:pt x="99" y="198"/>
                  </a:cubicBezTo>
                  <a:close/>
                  <a:moveTo>
                    <a:pt x="11" y="98"/>
                  </a:moveTo>
                  <a:cubicBezTo>
                    <a:pt x="11" y="99"/>
                    <a:pt x="11" y="99"/>
                    <a:pt x="11" y="100"/>
                  </a:cubicBezTo>
                  <a:cubicBezTo>
                    <a:pt x="11" y="109"/>
                    <a:pt x="15" y="112"/>
                    <a:pt x="24" y="110"/>
                  </a:cubicBezTo>
                  <a:cubicBezTo>
                    <a:pt x="33" y="107"/>
                    <a:pt x="40" y="102"/>
                    <a:pt x="47" y="97"/>
                  </a:cubicBezTo>
                  <a:cubicBezTo>
                    <a:pt x="62" y="86"/>
                    <a:pt x="75" y="73"/>
                    <a:pt x="87" y="59"/>
                  </a:cubicBezTo>
                  <a:cubicBezTo>
                    <a:pt x="95" y="50"/>
                    <a:pt x="103" y="40"/>
                    <a:pt x="108" y="28"/>
                  </a:cubicBezTo>
                  <a:cubicBezTo>
                    <a:pt x="112" y="17"/>
                    <a:pt x="109" y="11"/>
                    <a:pt x="98" y="12"/>
                  </a:cubicBezTo>
                  <a:cubicBezTo>
                    <a:pt x="91" y="12"/>
                    <a:pt x="84" y="13"/>
                    <a:pt x="78" y="14"/>
                  </a:cubicBezTo>
                  <a:cubicBezTo>
                    <a:pt x="63" y="17"/>
                    <a:pt x="51" y="24"/>
                    <a:pt x="40" y="35"/>
                  </a:cubicBezTo>
                  <a:cubicBezTo>
                    <a:pt x="21" y="52"/>
                    <a:pt x="12" y="73"/>
                    <a:pt x="11" y="98"/>
                  </a:cubicBez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33353918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4"/>
          <p:cNvSpPr txBox="1">
            <a:spLocks noGrp="1"/>
          </p:cNvSpPr>
          <p:nvPr>
            <p:ph type="title"/>
          </p:nvPr>
        </p:nvSpPr>
        <p:spPr>
          <a:xfrm>
            <a:off x="577012" y="382128"/>
            <a:ext cx="444246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bg1">
                    <a:lumMod val="50000"/>
                  </a:schemeClr>
                </a:solidFill>
              </a:rPr>
              <a:t>RESOURCES</a:t>
            </a:r>
            <a:endParaRPr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26D48A52-94E8-4E9E-8D85-FF059DFE9EAD}"/>
              </a:ext>
            </a:extLst>
          </p:cNvPr>
          <p:cNvGrpSpPr/>
          <p:nvPr/>
        </p:nvGrpSpPr>
        <p:grpSpPr>
          <a:xfrm>
            <a:off x="689142" y="2268289"/>
            <a:ext cx="3466026" cy="848328"/>
            <a:chOff x="4389438" y="2584450"/>
            <a:chExt cx="2270125" cy="555625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6E29F42C-9968-4047-AE11-A70F527583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829300" y="2640013"/>
              <a:ext cx="755650" cy="500062"/>
            </a:xfrm>
            <a:custGeom>
              <a:avLst/>
              <a:gdLst>
                <a:gd name="T0" fmla="*/ 384 w 394"/>
                <a:gd name="T1" fmla="*/ 107 h 261"/>
                <a:gd name="T2" fmla="*/ 384 w 394"/>
                <a:gd name="T3" fmla="*/ 131 h 261"/>
                <a:gd name="T4" fmla="*/ 394 w 394"/>
                <a:gd name="T5" fmla="*/ 132 h 261"/>
                <a:gd name="T6" fmla="*/ 394 w 394"/>
                <a:gd name="T7" fmla="*/ 140 h 261"/>
                <a:gd name="T8" fmla="*/ 394 w 394"/>
                <a:gd name="T9" fmla="*/ 231 h 261"/>
                <a:gd name="T10" fmla="*/ 364 w 394"/>
                <a:gd name="T11" fmla="*/ 261 h 261"/>
                <a:gd name="T12" fmla="*/ 30 w 394"/>
                <a:gd name="T13" fmla="*/ 261 h 261"/>
                <a:gd name="T14" fmla="*/ 1 w 394"/>
                <a:gd name="T15" fmla="*/ 231 h 261"/>
                <a:gd name="T16" fmla="*/ 1 w 394"/>
                <a:gd name="T17" fmla="*/ 66 h 261"/>
                <a:gd name="T18" fmla="*/ 31 w 394"/>
                <a:gd name="T19" fmla="*/ 36 h 261"/>
                <a:gd name="T20" fmla="*/ 111 w 394"/>
                <a:gd name="T21" fmla="*/ 36 h 261"/>
                <a:gd name="T22" fmla="*/ 120 w 394"/>
                <a:gd name="T23" fmla="*/ 36 h 261"/>
                <a:gd name="T24" fmla="*/ 120 w 394"/>
                <a:gd name="T25" fmla="*/ 24 h 261"/>
                <a:gd name="T26" fmla="*/ 144 w 394"/>
                <a:gd name="T27" fmla="*/ 0 h 261"/>
                <a:gd name="T28" fmla="*/ 251 w 394"/>
                <a:gd name="T29" fmla="*/ 0 h 261"/>
                <a:gd name="T30" fmla="*/ 274 w 394"/>
                <a:gd name="T31" fmla="*/ 23 h 261"/>
                <a:gd name="T32" fmla="*/ 275 w 394"/>
                <a:gd name="T33" fmla="*/ 35 h 261"/>
                <a:gd name="T34" fmla="*/ 326 w 394"/>
                <a:gd name="T35" fmla="*/ 35 h 261"/>
                <a:gd name="T36" fmla="*/ 326 w 394"/>
                <a:gd name="T37" fmla="*/ 107 h 261"/>
                <a:gd name="T38" fmla="*/ 384 w 394"/>
                <a:gd name="T39" fmla="*/ 107 h 261"/>
                <a:gd name="T40" fmla="*/ 263 w 394"/>
                <a:gd name="T41" fmla="*/ 140 h 261"/>
                <a:gd name="T42" fmla="*/ 198 w 394"/>
                <a:gd name="T43" fmla="*/ 74 h 261"/>
                <a:gd name="T44" fmla="*/ 132 w 394"/>
                <a:gd name="T45" fmla="*/ 139 h 261"/>
                <a:gd name="T46" fmla="*/ 197 w 394"/>
                <a:gd name="T47" fmla="*/ 205 h 261"/>
                <a:gd name="T48" fmla="*/ 263 w 394"/>
                <a:gd name="T49" fmla="*/ 14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94" h="261">
                  <a:moveTo>
                    <a:pt x="384" y="107"/>
                  </a:moveTo>
                  <a:cubicBezTo>
                    <a:pt x="384" y="116"/>
                    <a:pt x="384" y="123"/>
                    <a:pt x="384" y="131"/>
                  </a:cubicBezTo>
                  <a:cubicBezTo>
                    <a:pt x="388" y="131"/>
                    <a:pt x="390" y="132"/>
                    <a:pt x="394" y="132"/>
                  </a:cubicBezTo>
                  <a:cubicBezTo>
                    <a:pt x="394" y="135"/>
                    <a:pt x="394" y="137"/>
                    <a:pt x="394" y="140"/>
                  </a:cubicBezTo>
                  <a:cubicBezTo>
                    <a:pt x="394" y="170"/>
                    <a:pt x="394" y="200"/>
                    <a:pt x="394" y="231"/>
                  </a:cubicBezTo>
                  <a:cubicBezTo>
                    <a:pt x="394" y="249"/>
                    <a:pt x="383" y="261"/>
                    <a:pt x="364" y="261"/>
                  </a:cubicBezTo>
                  <a:cubicBezTo>
                    <a:pt x="253" y="261"/>
                    <a:pt x="142" y="261"/>
                    <a:pt x="30" y="261"/>
                  </a:cubicBezTo>
                  <a:cubicBezTo>
                    <a:pt x="11" y="261"/>
                    <a:pt x="1" y="250"/>
                    <a:pt x="1" y="231"/>
                  </a:cubicBezTo>
                  <a:cubicBezTo>
                    <a:pt x="0" y="176"/>
                    <a:pt x="0" y="121"/>
                    <a:pt x="1" y="66"/>
                  </a:cubicBezTo>
                  <a:cubicBezTo>
                    <a:pt x="1" y="46"/>
                    <a:pt x="11" y="36"/>
                    <a:pt x="31" y="36"/>
                  </a:cubicBezTo>
                  <a:cubicBezTo>
                    <a:pt x="58" y="36"/>
                    <a:pt x="84" y="36"/>
                    <a:pt x="111" y="36"/>
                  </a:cubicBezTo>
                  <a:cubicBezTo>
                    <a:pt x="114" y="36"/>
                    <a:pt x="117" y="36"/>
                    <a:pt x="120" y="36"/>
                  </a:cubicBezTo>
                  <a:cubicBezTo>
                    <a:pt x="120" y="31"/>
                    <a:pt x="120" y="27"/>
                    <a:pt x="120" y="24"/>
                  </a:cubicBezTo>
                  <a:cubicBezTo>
                    <a:pt x="121" y="9"/>
                    <a:pt x="130" y="0"/>
                    <a:pt x="144" y="0"/>
                  </a:cubicBezTo>
                  <a:cubicBezTo>
                    <a:pt x="180" y="0"/>
                    <a:pt x="215" y="0"/>
                    <a:pt x="251" y="0"/>
                  </a:cubicBezTo>
                  <a:cubicBezTo>
                    <a:pt x="265" y="0"/>
                    <a:pt x="274" y="10"/>
                    <a:pt x="274" y="23"/>
                  </a:cubicBezTo>
                  <a:cubicBezTo>
                    <a:pt x="275" y="27"/>
                    <a:pt x="275" y="31"/>
                    <a:pt x="275" y="35"/>
                  </a:cubicBezTo>
                  <a:cubicBezTo>
                    <a:pt x="292" y="35"/>
                    <a:pt x="309" y="35"/>
                    <a:pt x="326" y="35"/>
                  </a:cubicBezTo>
                  <a:cubicBezTo>
                    <a:pt x="326" y="59"/>
                    <a:pt x="326" y="83"/>
                    <a:pt x="326" y="107"/>
                  </a:cubicBezTo>
                  <a:cubicBezTo>
                    <a:pt x="346" y="107"/>
                    <a:pt x="365" y="107"/>
                    <a:pt x="384" y="107"/>
                  </a:cubicBezTo>
                  <a:close/>
                  <a:moveTo>
                    <a:pt x="263" y="140"/>
                  </a:moveTo>
                  <a:cubicBezTo>
                    <a:pt x="263" y="103"/>
                    <a:pt x="234" y="74"/>
                    <a:pt x="198" y="74"/>
                  </a:cubicBezTo>
                  <a:cubicBezTo>
                    <a:pt x="161" y="73"/>
                    <a:pt x="132" y="103"/>
                    <a:pt x="132" y="139"/>
                  </a:cubicBezTo>
                  <a:cubicBezTo>
                    <a:pt x="131" y="175"/>
                    <a:pt x="161" y="205"/>
                    <a:pt x="197" y="205"/>
                  </a:cubicBezTo>
                  <a:cubicBezTo>
                    <a:pt x="233" y="205"/>
                    <a:pt x="263" y="176"/>
                    <a:pt x="263" y="1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 dirty="0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378ECE5A-95DB-423B-A3BB-DBFBDF5FBBA3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9438" y="2625725"/>
              <a:ext cx="871538" cy="466725"/>
            </a:xfrm>
            <a:custGeom>
              <a:avLst/>
              <a:gdLst>
                <a:gd name="T0" fmla="*/ 453 w 454"/>
                <a:gd name="T1" fmla="*/ 243 h 243"/>
                <a:gd name="T2" fmla="*/ 418 w 454"/>
                <a:gd name="T3" fmla="*/ 243 h 243"/>
                <a:gd name="T4" fmla="*/ 418 w 454"/>
                <a:gd name="T5" fmla="*/ 234 h 243"/>
                <a:gd name="T6" fmla="*/ 418 w 454"/>
                <a:gd name="T7" fmla="*/ 105 h 243"/>
                <a:gd name="T8" fmla="*/ 396 w 454"/>
                <a:gd name="T9" fmla="*/ 83 h 243"/>
                <a:gd name="T10" fmla="*/ 292 w 454"/>
                <a:gd name="T11" fmla="*/ 83 h 243"/>
                <a:gd name="T12" fmla="*/ 281 w 454"/>
                <a:gd name="T13" fmla="*/ 77 h 243"/>
                <a:gd name="T14" fmla="*/ 265 w 454"/>
                <a:gd name="T15" fmla="*/ 50 h 243"/>
                <a:gd name="T16" fmla="*/ 245 w 454"/>
                <a:gd name="T17" fmla="*/ 38 h 243"/>
                <a:gd name="T18" fmla="*/ 212 w 454"/>
                <a:gd name="T19" fmla="*/ 37 h 243"/>
                <a:gd name="T20" fmla="*/ 186 w 454"/>
                <a:gd name="T21" fmla="*/ 54 h 243"/>
                <a:gd name="T22" fmla="*/ 172 w 454"/>
                <a:gd name="T23" fmla="*/ 77 h 243"/>
                <a:gd name="T24" fmla="*/ 162 w 454"/>
                <a:gd name="T25" fmla="*/ 83 h 243"/>
                <a:gd name="T26" fmla="*/ 58 w 454"/>
                <a:gd name="T27" fmla="*/ 83 h 243"/>
                <a:gd name="T28" fmla="*/ 35 w 454"/>
                <a:gd name="T29" fmla="*/ 106 h 243"/>
                <a:gd name="T30" fmla="*/ 35 w 454"/>
                <a:gd name="T31" fmla="*/ 234 h 243"/>
                <a:gd name="T32" fmla="*/ 35 w 454"/>
                <a:gd name="T33" fmla="*/ 243 h 243"/>
                <a:gd name="T34" fmla="*/ 0 w 454"/>
                <a:gd name="T35" fmla="*/ 243 h 243"/>
                <a:gd name="T36" fmla="*/ 0 w 454"/>
                <a:gd name="T37" fmla="*/ 234 h 243"/>
                <a:gd name="T38" fmla="*/ 0 w 454"/>
                <a:gd name="T39" fmla="*/ 104 h 243"/>
                <a:gd name="T40" fmla="*/ 56 w 454"/>
                <a:gd name="T41" fmla="*/ 48 h 243"/>
                <a:gd name="T42" fmla="*/ 141 w 454"/>
                <a:gd name="T43" fmla="*/ 48 h 243"/>
                <a:gd name="T44" fmla="*/ 152 w 454"/>
                <a:gd name="T45" fmla="*/ 42 h 243"/>
                <a:gd name="T46" fmla="*/ 152 w 454"/>
                <a:gd name="T47" fmla="*/ 41 h 243"/>
                <a:gd name="T48" fmla="*/ 222 w 454"/>
                <a:gd name="T49" fmla="*/ 1 h 243"/>
                <a:gd name="T50" fmla="*/ 250 w 454"/>
                <a:gd name="T51" fmla="*/ 2 h 243"/>
                <a:gd name="T52" fmla="*/ 294 w 454"/>
                <a:gd name="T53" fmla="*/ 31 h 243"/>
                <a:gd name="T54" fmla="*/ 327 w 454"/>
                <a:gd name="T55" fmla="*/ 48 h 243"/>
                <a:gd name="T56" fmla="*/ 398 w 454"/>
                <a:gd name="T57" fmla="*/ 48 h 243"/>
                <a:gd name="T58" fmla="*/ 453 w 454"/>
                <a:gd name="T59" fmla="*/ 104 h 243"/>
                <a:gd name="T60" fmla="*/ 453 w 454"/>
                <a:gd name="T61" fmla="*/ 243 h 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54" h="243">
                  <a:moveTo>
                    <a:pt x="453" y="243"/>
                  </a:moveTo>
                  <a:cubicBezTo>
                    <a:pt x="442" y="243"/>
                    <a:pt x="431" y="243"/>
                    <a:pt x="418" y="243"/>
                  </a:cubicBezTo>
                  <a:cubicBezTo>
                    <a:pt x="418" y="240"/>
                    <a:pt x="418" y="237"/>
                    <a:pt x="418" y="234"/>
                  </a:cubicBezTo>
                  <a:cubicBezTo>
                    <a:pt x="418" y="191"/>
                    <a:pt x="418" y="148"/>
                    <a:pt x="418" y="105"/>
                  </a:cubicBezTo>
                  <a:cubicBezTo>
                    <a:pt x="418" y="90"/>
                    <a:pt x="412" y="83"/>
                    <a:pt x="396" y="83"/>
                  </a:cubicBezTo>
                  <a:cubicBezTo>
                    <a:pt x="361" y="83"/>
                    <a:pt x="327" y="83"/>
                    <a:pt x="292" y="83"/>
                  </a:cubicBezTo>
                  <a:cubicBezTo>
                    <a:pt x="287" y="83"/>
                    <a:pt x="284" y="82"/>
                    <a:pt x="281" y="77"/>
                  </a:cubicBezTo>
                  <a:cubicBezTo>
                    <a:pt x="276" y="68"/>
                    <a:pt x="271" y="59"/>
                    <a:pt x="265" y="50"/>
                  </a:cubicBezTo>
                  <a:cubicBezTo>
                    <a:pt x="261" y="43"/>
                    <a:pt x="254" y="38"/>
                    <a:pt x="245" y="38"/>
                  </a:cubicBezTo>
                  <a:cubicBezTo>
                    <a:pt x="234" y="37"/>
                    <a:pt x="223" y="37"/>
                    <a:pt x="212" y="37"/>
                  </a:cubicBezTo>
                  <a:cubicBezTo>
                    <a:pt x="201" y="38"/>
                    <a:pt x="192" y="43"/>
                    <a:pt x="186" y="54"/>
                  </a:cubicBezTo>
                  <a:cubicBezTo>
                    <a:pt x="181" y="62"/>
                    <a:pt x="177" y="69"/>
                    <a:pt x="172" y="77"/>
                  </a:cubicBezTo>
                  <a:cubicBezTo>
                    <a:pt x="170" y="81"/>
                    <a:pt x="167" y="83"/>
                    <a:pt x="162" y="83"/>
                  </a:cubicBezTo>
                  <a:cubicBezTo>
                    <a:pt x="128" y="83"/>
                    <a:pt x="93" y="83"/>
                    <a:pt x="58" y="83"/>
                  </a:cubicBezTo>
                  <a:cubicBezTo>
                    <a:pt x="42" y="83"/>
                    <a:pt x="35" y="89"/>
                    <a:pt x="35" y="106"/>
                  </a:cubicBezTo>
                  <a:cubicBezTo>
                    <a:pt x="35" y="149"/>
                    <a:pt x="35" y="191"/>
                    <a:pt x="35" y="234"/>
                  </a:cubicBezTo>
                  <a:cubicBezTo>
                    <a:pt x="35" y="237"/>
                    <a:pt x="35" y="240"/>
                    <a:pt x="35" y="243"/>
                  </a:cubicBezTo>
                  <a:cubicBezTo>
                    <a:pt x="23" y="243"/>
                    <a:pt x="12" y="243"/>
                    <a:pt x="0" y="243"/>
                  </a:cubicBezTo>
                  <a:cubicBezTo>
                    <a:pt x="0" y="240"/>
                    <a:pt x="0" y="237"/>
                    <a:pt x="0" y="234"/>
                  </a:cubicBezTo>
                  <a:cubicBezTo>
                    <a:pt x="0" y="191"/>
                    <a:pt x="0" y="148"/>
                    <a:pt x="0" y="104"/>
                  </a:cubicBezTo>
                  <a:cubicBezTo>
                    <a:pt x="0" y="71"/>
                    <a:pt x="22" y="48"/>
                    <a:pt x="56" y="48"/>
                  </a:cubicBezTo>
                  <a:cubicBezTo>
                    <a:pt x="84" y="48"/>
                    <a:pt x="113" y="48"/>
                    <a:pt x="141" y="48"/>
                  </a:cubicBezTo>
                  <a:cubicBezTo>
                    <a:pt x="146" y="48"/>
                    <a:pt x="150" y="47"/>
                    <a:pt x="152" y="42"/>
                  </a:cubicBezTo>
                  <a:cubicBezTo>
                    <a:pt x="152" y="42"/>
                    <a:pt x="152" y="42"/>
                    <a:pt x="152" y="41"/>
                  </a:cubicBezTo>
                  <a:cubicBezTo>
                    <a:pt x="166" y="11"/>
                    <a:pt x="190" y="0"/>
                    <a:pt x="222" y="1"/>
                  </a:cubicBezTo>
                  <a:cubicBezTo>
                    <a:pt x="231" y="2"/>
                    <a:pt x="241" y="2"/>
                    <a:pt x="250" y="2"/>
                  </a:cubicBezTo>
                  <a:cubicBezTo>
                    <a:pt x="270" y="4"/>
                    <a:pt x="286" y="13"/>
                    <a:pt x="294" y="31"/>
                  </a:cubicBezTo>
                  <a:cubicBezTo>
                    <a:pt x="302" y="46"/>
                    <a:pt x="312" y="49"/>
                    <a:pt x="327" y="48"/>
                  </a:cubicBezTo>
                  <a:cubicBezTo>
                    <a:pt x="351" y="47"/>
                    <a:pt x="374" y="48"/>
                    <a:pt x="398" y="48"/>
                  </a:cubicBezTo>
                  <a:cubicBezTo>
                    <a:pt x="431" y="48"/>
                    <a:pt x="453" y="70"/>
                    <a:pt x="453" y="104"/>
                  </a:cubicBezTo>
                  <a:cubicBezTo>
                    <a:pt x="454" y="150"/>
                    <a:pt x="453" y="196"/>
                    <a:pt x="453" y="2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D78EB83D-563F-499C-AF5D-E7F497DEB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84700" y="2806700"/>
              <a:ext cx="465138" cy="285750"/>
            </a:xfrm>
            <a:custGeom>
              <a:avLst/>
              <a:gdLst>
                <a:gd name="T0" fmla="*/ 202 w 242"/>
                <a:gd name="T1" fmla="*/ 149 h 149"/>
                <a:gd name="T2" fmla="*/ 166 w 242"/>
                <a:gd name="T3" fmla="*/ 57 h 149"/>
                <a:gd name="T4" fmla="*/ 79 w 242"/>
                <a:gd name="T5" fmla="*/ 60 h 149"/>
                <a:gd name="T6" fmla="*/ 47 w 242"/>
                <a:gd name="T7" fmla="*/ 149 h 149"/>
                <a:gd name="T8" fmla="*/ 15 w 242"/>
                <a:gd name="T9" fmla="*/ 149 h 149"/>
                <a:gd name="T10" fmla="*/ 11 w 242"/>
                <a:gd name="T11" fmla="*/ 144 h 149"/>
                <a:gd name="T12" fmla="*/ 106 w 242"/>
                <a:gd name="T13" fmla="*/ 12 h 149"/>
                <a:gd name="T14" fmla="*/ 240 w 242"/>
                <a:gd name="T15" fmla="*/ 128 h 149"/>
                <a:gd name="T16" fmla="*/ 219 w 242"/>
                <a:gd name="T17" fmla="*/ 149 h 149"/>
                <a:gd name="T18" fmla="*/ 202 w 242"/>
                <a:gd name="T19" fmla="*/ 149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" h="149">
                  <a:moveTo>
                    <a:pt x="202" y="149"/>
                  </a:moveTo>
                  <a:cubicBezTo>
                    <a:pt x="211" y="110"/>
                    <a:pt x="200" y="78"/>
                    <a:pt x="166" y="57"/>
                  </a:cubicBezTo>
                  <a:cubicBezTo>
                    <a:pt x="137" y="39"/>
                    <a:pt x="107" y="40"/>
                    <a:pt x="79" y="60"/>
                  </a:cubicBezTo>
                  <a:cubicBezTo>
                    <a:pt x="48" y="81"/>
                    <a:pt x="39" y="112"/>
                    <a:pt x="47" y="149"/>
                  </a:cubicBezTo>
                  <a:cubicBezTo>
                    <a:pt x="36" y="149"/>
                    <a:pt x="25" y="149"/>
                    <a:pt x="15" y="149"/>
                  </a:cubicBezTo>
                  <a:cubicBezTo>
                    <a:pt x="13" y="149"/>
                    <a:pt x="11" y="146"/>
                    <a:pt x="11" y="144"/>
                  </a:cubicBezTo>
                  <a:cubicBezTo>
                    <a:pt x="0" y="82"/>
                    <a:pt x="43" y="22"/>
                    <a:pt x="106" y="12"/>
                  </a:cubicBezTo>
                  <a:cubicBezTo>
                    <a:pt x="177" y="0"/>
                    <a:pt x="242" y="55"/>
                    <a:pt x="240" y="128"/>
                  </a:cubicBezTo>
                  <a:cubicBezTo>
                    <a:pt x="240" y="149"/>
                    <a:pt x="240" y="149"/>
                    <a:pt x="219" y="149"/>
                  </a:cubicBezTo>
                  <a:cubicBezTo>
                    <a:pt x="214" y="149"/>
                    <a:pt x="208" y="149"/>
                    <a:pt x="202" y="1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1">
              <a:extLst>
                <a:ext uri="{FF2B5EF4-FFF2-40B4-BE49-F238E27FC236}">
                  <a16:creationId xmlns:a16="http://schemas.microsoft.com/office/drawing/2014/main" id="{7B65A3A8-6F3C-48C0-A0E2-34C7C5119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54775" y="2584450"/>
              <a:ext cx="96838" cy="95250"/>
            </a:xfrm>
            <a:custGeom>
              <a:avLst/>
              <a:gdLst>
                <a:gd name="T0" fmla="*/ 0 w 51"/>
                <a:gd name="T1" fmla="*/ 50 h 50"/>
                <a:gd name="T2" fmla="*/ 0 w 51"/>
                <a:gd name="T3" fmla="*/ 0 h 50"/>
                <a:gd name="T4" fmla="*/ 51 w 51"/>
                <a:gd name="T5" fmla="*/ 0 h 50"/>
                <a:gd name="T6" fmla="*/ 51 w 51"/>
                <a:gd name="T7" fmla="*/ 50 h 50"/>
                <a:gd name="T8" fmla="*/ 0 w 51"/>
                <a:gd name="T9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" h="50">
                  <a:moveTo>
                    <a:pt x="0" y="50"/>
                  </a:moveTo>
                  <a:cubicBezTo>
                    <a:pt x="0" y="33"/>
                    <a:pt x="0" y="17"/>
                    <a:pt x="0" y="0"/>
                  </a:cubicBezTo>
                  <a:cubicBezTo>
                    <a:pt x="17" y="0"/>
                    <a:pt x="34" y="0"/>
                    <a:pt x="51" y="0"/>
                  </a:cubicBezTo>
                  <a:cubicBezTo>
                    <a:pt x="51" y="16"/>
                    <a:pt x="51" y="33"/>
                    <a:pt x="51" y="50"/>
                  </a:cubicBezTo>
                  <a:cubicBezTo>
                    <a:pt x="34" y="50"/>
                    <a:pt x="18" y="50"/>
                    <a:pt x="0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2">
              <a:extLst>
                <a:ext uri="{FF2B5EF4-FFF2-40B4-BE49-F238E27FC236}">
                  <a16:creationId xmlns:a16="http://schemas.microsoft.com/office/drawing/2014/main" id="{6DE1BCDA-27CF-474B-8861-FE5D6BA2DA5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92875" y="2717800"/>
              <a:ext cx="92075" cy="92075"/>
            </a:xfrm>
            <a:custGeom>
              <a:avLst/>
              <a:gdLst>
                <a:gd name="T0" fmla="*/ 0 w 48"/>
                <a:gd name="T1" fmla="*/ 48 h 48"/>
                <a:gd name="T2" fmla="*/ 0 w 48"/>
                <a:gd name="T3" fmla="*/ 6 h 48"/>
                <a:gd name="T4" fmla="*/ 1 w 48"/>
                <a:gd name="T5" fmla="*/ 0 h 48"/>
                <a:gd name="T6" fmla="*/ 48 w 48"/>
                <a:gd name="T7" fmla="*/ 0 h 48"/>
                <a:gd name="T8" fmla="*/ 48 w 48"/>
                <a:gd name="T9" fmla="*/ 48 h 48"/>
                <a:gd name="T10" fmla="*/ 0 w 48"/>
                <a:gd name="T11" fmla="*/ 48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" h="48">
                  <a:moveTo>
                    <a:pt x="0" y="48"/>
                  </a:moveTo>
                  <a:cubicBezTo>
                    <a:pt x="0" y="34"/>
                    <a:pt x="0" y="20"/>
                    <a:pt x="0" y="6"/>
                  </a:cubicBezTo>
                  <a:cubicBezTo>
                    <a:pt x="0" y="4"/>
                    <a:pt x="1" y="2"/>
                    <a:pt x="1" y="0"/>
                  </a:cubicBezTo>
                  <a:cubicBezTo>
                    <a:pt x="17" y="0"/>
                    <a:pt x="32" y="0"/>
                    <a:pt x="48" y="0"/>
                  </a:cubicBezTo>
                  <a:cubicBezTo>
                    <a:pt x="48" y="16"/>
                    <a:pt x="48" y="32"/>
                    <a:pt x="48" y="48"/>
                  </a:cubicBezTo>
                  <a:cubicBezTo>
                    <a:pt x="32" y="48"/>
                    <a:pt x="17" y="48"/>
                    <a:pt x="0" y="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55DB2D8D-59F1-4740-BD7C-6E2EA343FD35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538" y="2617788"/>
              <a:ext cx="73025" cy="73025"/>
            </a:xfrm>
            <a:custGeom>
              <a:avLst/>
              <a:gdLst>
                <a:gd name="T0" fmla="*/ 0 w 38"/>
                <a:gd name="T1" fmla="*/ 0 h 38"/>
                <a:gd name="T2" fmla="*/ 38 w 38"/>
                <a:gd name="T3" fmla="*/ 0 h 38"/>
                <a:gd name="T4" fmla="*/ 38 w 38"/>
                <a:gd name="T5" fmla="*/ 38 h 38"/>
                <a:gd name="T6" fmla="*/ 0 w 38"/>
                <a:gd name="T7" fmla="*/ 38 h 38"/>
                <a:gd name="T8" fmla="*/ 0 w 38"/>
                <a:gd name="T9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8">
                  <a:moveTo>
                    <a:pt x="0" y="0"/>
                  </a:moveTo>
                  <a:cubicBezTo>
                    <a:pt x="13" y="0"/>
                    <a:pt x="25" y="0"/>
                    <a:pt x="38" y="0"/>
                  </a:cubicBezTo>
                  <a:cubicBezTo>
                    <a:pt x="38" y="12"/>
                    <a:pt x="38" y="24"/>
                    <a:pt x="38" y="38"/>
                  </a:cubicBezTo>
                  <a:cubicBezTo>
                    <a:pt x="26" y="38"/>
                    <a:pt x="13" y="38"/>
                    <a:pt x="0" y="38"/>
                  </a:cubicBezTo>
                  <a:cubicBezTo>
                    <a:pt x="0" y="25"/>
                    <a:pt x="0" y="13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07ACB4D9-CF6D-41B2-B134-CE97FC8150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3100" y="2809875"/>
              <a:ext cx="71438" cy="71437"/>
            </a:xfrm>
            <a:custGeom>
              <a:avLst/>
              <a:gdLst>
                <a:gd name="T0" fmla="*/ 18 w 37"/>
                <a:gd name="T1" fmla="*/ 0 h 37"/>
                <a:gd name="T2" fmla="*/ 37 w 37"/>
                <a:gd name="T3" fmla="*/ 18 h 37"/>
                <a:gd name="T4" fmla="*/ 18 w 37"/>
                <a:gd name="T5" fmla="*/ 37 h 37"/>
                <a:gd name="T6" fmla="*/ 0 w 37"/>
                <a:gd name="T7" fmla="*/ 18 h 37"/>
                <a:gd name="T8" fmla="*/ 18 w 37"/>
                <a:gd name="T9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37">
                  <a:moveTo>
                    <a:pt x="18" y="0"/>
                  </a:moveTo>
                  <a:cubicBezTo>
                    <a:pt x="28" y="0"/>
                    <a:pt x="37" y="8"/>
                    <a:pt x="37" y="18"/>
                  </a:cubicBezTo>
                  <a:cubicBezTo>
                    <a:pt x="37" y="28"/>
                    <a:pt x="29" y="37"/>
                    <a:pt x="18" y="37"/>
                  </a:cubicBezTo>
                  <a:cubicBezTo>
                    <a:pt x="8" y="37"/>
                    <a:pt x="0" y="28"/>
                    <a:pt x="0" y="18"/>
                  </a:cubicBezTo>
                  <a:cubicBezTo>
                    <a:pt x="0" y="8"/>
                    <a:pt x="8" y="0"/>
                    <a:pt x="1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" name="Freeform 15">
              <a:extLst>
                <a:ext uri="{FF2B5EF4-FFF2-40B4-BE49-F238E27FC236}">
                  <a16:creationId xmlns:a16="http://schemas.microsoft.com/office/drawing/2014/main" id="{BBA74EFB-AA15-42B6-8638-753E0316BEF0}"/>
                </a:ext>
              </a:extLst>
            </p:cNvPr>
            <p:cNvSpPr>
              <a:spLocks/>
            </p:cNvSpPr>
            <p:nvPr/>
          </p:nvSpPr>
          <p:spPr bwMode="auto">
            <a:xfrm>
              <a:off x="6586538" y="2838450"/>
              <a:ext cx="33338" cy="33337"/>
            </a:xfrm>
            <a:custGeom>
              <a:avLst/>
              <a:gdLst>
                <a:gd name="T0" fmla="*/ 17 w 17"/>
                <a:gd name="T1" fmla="*/ 17 h 17"/>
                <a:gd name="T2" fmla="*/ 0 w 17"/>
                <a:gd name="T3" fmla="*/ 17 h 17"/>
                <a:gd name="T4" fmla="*/ 0 w 17"/>
                <a:gd name="T5" fmla="*/ 0 h 17"/>
                <a:gd name="T6" fmla="*/ 17 w 17"/>
                <a:gd name="T7" fmla="*/ 0 h 17"/>
                <a:gd name="T8" fmla="*/ 17 w 17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17"/>
                  </a:moveTo>
                  <a:cubicBezTo>
                    <a:pt x="11" y="17"/>
                    <a:pt x="6" y="17"/>
                    <a:pt x="0" y="17"/>
                  </a:cubicBezTo>
                  <a:cubicBezTo>
                    <a:pt x="0" y="12"/>
                    <a:pt x="0" y="6"/>
                    <a:pt x="0" y="0"/>
                  </a:cubicBezTo>
                  <a:cubicBezTo>
                    <a:pt x="5" y="0"/>
                    <a:pt x="11" y="0"/>
                    <a:pt x="17" y="0"/>
                  </a:cubicBezTo>
                  <a:cubicBezTo>
                    <a:pt x="17" y="6"/>
                    <a:pt x="17" y="11"/>
                    <a:pt x="17" y="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A5DF6B79-1E60-45D5-9F1E-8F1429D00BC8}"/>
              </a:ext>
            </a:extLst>
          </p:cNvPr>
          <p:cNvGrpSpPr/>
          <p:nvPr/>
        </p:nvGrpSpPr>
        <p:grpSpPr>
          <a:xfrm>
            <a:off x="689142" y="1061844"/>
            <a:ext cx="3383618" cy="828938"/>
            <a:chOff x="4435475" y="1168400"/>
            <a:chExt cx="2216150" cy="542925"/>
          </a:xfrm>
        </p:grpSpPr>
        <p:sp>
          <p:nvSpPr>
            <p:cNvPr id="10" name="Freeform 7">
              <a:extLst>
                <a:ext uri="{FF2B5EF4-FFF2-40B4-BE49-F238E27FC236}">
                  <a16:creationId xmlns:a16="http://schemas.microsoft.com/office/drawing/2014/main" id="{8480CA75-E99E-43BE-8914-E1DAF2DFDB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435475" y="1168400"/>
              <a:ext cx="776288" cy="542925"/>
            </a:xfrm>
            <a:custGeom>
              <a:avLst/>
              <a:gdLst>
                <a:gd name="T0" fmla="*/ 202 w 405"/>
                <a:gd name="T1" fmla="*/ 282 h 283"/>
                <a:gd name="T2" fmla="*/ 52 w 405"/>
                <a:gd name="T3" fmla="*/ 282 h 283"/>
                <a:gd name="T4" fmla="*/ 0 w 405"/>
                <a:gd name="T5" fmla="*/ 230 h 283"/>
                <a:gd name="T6" fmla="*/ 1 w 405"/>
                <a:gd name="T7" fmla="*/ 82 h 283"/>
                <a:gd name="T8" fmla="*/ 26 w 405"/>
                <a:gd name="T9" fmla="*/ 38 h 283"/>
                <a:gd name="T10" fmla="*/ 51 w 405"/>
                <a:gd name="T11" fmla="*/ 33 h 283"/>
                <a:gd name="T12" fmla="*/ 105 w 405"/>
                <a:gd name="T13" fmla="*/ 33 h 283"/>
                <a:gd name="T14" fmla="*/ 114 w 405"/>
                <a:gd name="T15" fmla="*/ 27 h 283"/>
                <a:gd name="T16" fmla="*/ 152 w 405"/>
                <a:gd name="T17" fmla="*/ 0 h 283"/>
                <a:gd name="T18" fmla="*/ 253 w 405"/>
                <a:gd name="T19" fmla="*/ 0 h 283"/>
                <a:gd name="T20" fmla="*/ 292 w 405"/>
                <a:gd name="T21" fmla="*/ 26 h 283"/>
                <a:gd name="T22" fmla="*/ 302 w 405"/>
                <a:gd name="T23" fmla="*/ 33 h 283"/>
                <a:gd name="T24" fmla="*/ 355 w 405"/>
                <a:gd name="T25" fmla="*/ 33 h 283"/>
                <a:gd name="T26" fmla="*/ 405 w 405"/>
                <a:gd name="T27" fmla="*/ 82 h 283"/>
                <a:gd name="T28" fmla="*/ 405 w 405"/>
                <a:gd name="T29" fmla="*/ 233 h 283"/>
                <a:gd name="T30" fmla="*/ 355 w 405"/>
                <a:gd name="T31" fmla="*/ 282 h 283"/>
                <a:gd name="T32" fmla="*/ 202 w 405"/>
                <a:gd name="T33" fmla="*/ 282 h 283"/>
                <a:gd name="T34" fmla="*/ 130 w 405"/>
                <a:gd name="T35" fmla="*/ 52 h 283"/>
                <a:gd name="T36" fmla="*/ 121 w 405"/>
                <a:gd name="T37" fmla="*/ 52 h 283"/>
                <a:gd name="T38" fmla="*/ 48 w 405"/>
                <a:gd name="T39" fmla="*/ 52 h 283"/>
                <a:gd name="T40" fmla="*/ 20 w 405"/>
                <a:gd name="T41" fmla="*/ 79 h 283"/>
                <a:gd name="T42" fmla="*/ 20 w 405"/>
                <a:gd name="T43" fmla="*/ 236 h 283"/>
                <a:gd name="T44" fmla="*/ 44 w 405"/>
                <a:gd name="T45" fmla="*/ 262 h 283"/>
                <a:gd name="T46" fmla="*/ 57 w 405"/>
                <a:gd name="T47" fmla="*/ 263 h 283"/>
                <a:gd name="T48" fmla="*/ 351 w 405"/>
                <a:gd name="T49" fmla="*/ 263 h 283"/>
                <a:gd name="T50" fmla="*/ 361 w 405"/>
                <a:gd name="T51" fmla="*/ 262 h 283"/>
                <a:gd name="T52" fmla="*/ 386 w 405"/>
                <a:gd name="T53" fmla="*/ 235 h 283"/>
                <a:gd name="T54" fmla="*/ 386 w 405"/>
                <a:gd name="T55" fmla="*/ 81 h 283"/>
                <a:gd name="T56" fmla="*/ 357 w 405"/>
                <a:gd name="T57" fmla="*/ 52 h 283"/>
                <a:gd name="T58" fmla="*/ 285 w 405"/>
                <a:gd name="T59" fmla="*/ 52 h 283"/>
                <a:gd name="T60" fmla="*/ 276 w 405"/>
                <a:gd name="T61" fmla="*/ 52 h 283"/>
                <a:gd name="T62" fmla="*/ 276 w 405"/>
                <a:gd name="T63" fmla="*/ 45 h 283"/>
                <a:gd name="T64" fmla="*/ 250 w 405"/>
                <a:gd name="T65" fmla="*/ 20 h 283"/>
                <a:gd name="T66" fmla="*/ 154 w 405"/>
                <a:gd name="T67" fmla="*/ 20 h 283"/>
                <a:gd name="T68" fmla="*/ 130 w 405"/>
                <a:gd name="T69" fmla="*/ 43 h 283"/>
                <a:gd name="T70" fmla="*/ 130 w 405"/>
                <a:gd name="T71" fmla="*/ 5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405" h="283">
                  <a:moveTo>
                    <a:pt x="202" y="282"/>
                  </a:moveTo>
                  <a:cubicBezTo>
                    <a:pt x="152" y="282"/>
                    <a:pt x="102" y="281"/>
                    <a:pt x="52" y="282"/>
                  </a:cubicBezTo>
                  <a:cubicBezTo>
                    <a:pt x="23" y="283"/>
                    <a:pt x="0" y="262"/>
                    <a:pt x="0" y="230"/>
                  </a:cubicBezTo>
                  <a:cubicBezTo>
                    <a:pt x="1" y="181"/>
                    <a:pt x="1" y="132"/>
                    <a:pt x="1" y="82"/>
                  </a:cubicBezTo>
                  <a:cubicBezTo>
                    <a:pt x="1" y="63"/>
                    <a:pt x="8" y="47"/>
                    <a:pt x="26" y="38"/>
                  </a:cubicBezTo>
                  <a:cubicBezTo>
                    <a:pt x="33" y="35"/>
                    <a:pt x="42" y="33"/>
                    <a:pt x="51" y="33"/>
                  </a:cubicBezTo>
                  <a:cubicBezTo>
                    <a:pt x="69" y="32"/>
                    <a:pt x="87" y="33"/>
                    <a:pt x="105" y="33"/>
                  </a:cubicBezTo>
                  <a:cubicBezTo>
                    <a:pt x="110" y="33"/>
                    <a:pt x="112" y="31"/>
                    <a:pt x="114" y="27"/>
                  </a:cubicBezTo>
                  <a:cubicBezTo>
                    <a:pt x="121" y="10"/>
                    <a:pt x="134" y="0"/>
                    <a:pt x="152" y="0"/>
                  </a:cubicBezTo>
                  <a:cubicBezTo>
                    <a:pt x="186" y="0"/>
                    <a:pt x="219" y="0"/>
                    <a:pt x="253" y="0"/>
                  </a:cubicBezTo>
                  <a:cubicBezTo>
                    <a:pt x="271" y="0"/>
                    <a:pt x="284" y="9"/>
                    <a:pt x="292" y="26"/>
                  </a:cubicBezTo>
                  <a:cubicBezTo>
                    <a:pt x="294" y="32"/>
                    <a:pt x="297" y="33"/>
                    <a:pt x="302" y="33"/>
                  </a:cubicBezTo>
                  <a:cubicBezTo>
                    <a:pt x="320" y="33"/>
                    <a:pt x="338" y="33"/>
                    <a:pt x="355" y="33"/>
                  </a:cubicBezTo>
                  <a:cubicBezTo>
                    <a:pt x="385" y="33"/>
                    <a:pt x="405" y="52"/>
                    <a:pt x="405" y="82"/>
                  </a:cubicBezTo>
                  <a:cubicBezTo>
                    <a:pt x="405" y="132"/>
                    <a:pt x="405" y="183"/>
                    <a:pt x="405" y="233"/>
                  </a:cubicBezTo>
                  <a:cubicBezTo>
                    <a:pt x="405" y="263"/>
                    <a:pt x="386" y="282"/>
                    <a:pt x="355" y="282"/>
                  </a:cubicBezTo>
                  <a:cubicBezTo>
                    <a:pt x="304" y="282"/>
                    <a:pt x="253" y="282"/>
                    <a:pt x="202" y="282"/>
                  </a:cubicBezTo>
                  <a:close/>
                  <a:moveTo>
                    <a:pt x="130" y="52"/>
                  </a:moveTo>
                  <a:cubicBezTo>
                    <a:pt x="126" y="52"/>
                    <a:pt x="124" y="52"/>
                    <a:pt x="121" y="52"/>
                  </a:cubicBezTo>
                  <a:cubicBezTo>
                    <a:pt x="97" y="52"/>
                    <a:pt x="72" y="52"/>
                    <a:pt x="48" y="52"/>
                  </a:cubicBezTo>
                  <a:cubicBezTo>
                    <a:pt x="32" y="52"/>
                    <a:pt x="20" y="64"/>
                    <a:pt x="20" y="79"/>
                  </a:cubicBezTo>
                  <a:cubicBezTo>
                    <a:pt x="20" y="132"/>
                    <a:pt x="20" y="184"/>
                    <a:pt x="20" y="236"/>
                  </a:cubicBezTo>
                  <a:cubicBezTo>
                    <a:pt x="20" y="250"/>
                    <a:pt x="30" y="261"/>
                    <a:pt x="44" y="262"/>
                  </a:cubicBezTo>
                  <a:cubicBezTo>
                    <a:pt x="48" y="263"/>
                    <a:pt x="53" y="263"/>
                    <a:pt x="57" y="263"/>
                  </a:cubicBezTo>
                  <a:cubicBezTo>
                    <a:pt x="155" y="263"/>
                    <a:pt x="253" y="263"/>
                    <a:pt x="351" y="263"/>
                  </a:cubicBezTo>
                  <a:cubicBezTo>
                    <a:pt x="354" y="263"/>
                    <a:pt x="357" y="263"/>
                    <a:pt x="361" y="262"/>
                  </a:cubicBezTo>
                  <a:cubicBezTo>
                    <a:pt x="376" y="260"/>
                    <a:pt x="386" y="250"/>
                    <a:pt x="386" y="235"/>
                  </a:cubicBezTo>
                  <a:cubicBezTo>
                    <a:pt x="386" y="183"/>
                    <a:pt x="386" y="132"/>
                    <a:pt x="386" y="81"/>
                  </a:cubicBezTo>
                  <a:cubicBezTo>
                    <a:pt x="386" y="63"/>
                    <a:pt x="374" y="52"/>
                    <a:pt x="357" y="52"/>
                  </a:cubicBezTo>
                  <a:cubicBezTo>
                    <a:pt x="333" y="52"/>
                    <a:pt x="309" y="52"/>
                    <a:pt x="285" y="52"/>
                  </a:cubicBezTo>
                  <a:cubicBezTo>
                    <a:pt x="282" y="52"/>
                    <a:pt x="279" y="52"/>
                    <a:pt x="276" y="52"/>
                  </a:cubicBezTo>
                  <a:cubicBezTo>
                    <a:pt x="276" y="49"/>
                    <a:pt x="276" y="47"/>
                    <a:pt x="276" y="45"/>
                  </a:cubicBezTo>
                  <a:cubicBezTo>
                    <a:pt x="276" y="29"/>
                    <a:pt x="267" y="20"/>
                    <a:pt x="250" y="20"/>
                  </a:cubicBezTo>
                  <a:cubicBezTo>
                    <a:pt x="218" y="19"/>
                    <a:pt x="186" y="19"/>
                    <a:pt x="154" y="20"/>
                  </a:cubicBezTo>
                  <a:cubicBezTo>
                    <a:pt x="140" y="20"/>
                    <a:pt x="130" y="29"/>
                    <a:pt x="130" y="43"/>
                  </a:cubicBezTo>
                  <a:cubicBezTo>
                    <a:pt x="130" y="46"/>
                    <a:pt x="130" y="48"/>
                    <a:pt x="130" y="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8">
              <a:extLst>
                <a:ext uri="{FF2B5EF4-FFF2-40B4-BE49-F238E27FC236}">
                  <a16:creationId xmlns:a16="http://schemas.microsoft.com/office/drawing/2014/main" id="{4FFC7612-FF49-4EDD-8D77-E783ECB350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838825" y="1168400"/>
              <a:ext cx="812800" cy="438150"/>
            </a:xfrm>
            <a:custGeom>
              <a:avLst/>
              <a:gdLst>
                <a:gd name="T0" fmla="*/ 20 w 424"/>
                <a:gd name="T1" fmla="*/ 228 h 228"/>
                <a:gd name="T2" fmla="*/ 0 w 424"/>
                <a:gd name="T3" fmla="*/ 228 h 228"/>
                <a:gd name="T4" fmla="*/ 0 w 424"/>
                <a:gd name="T5" fmla="*/ 219 h 228"/>
                <a:gd name="T6" fmla="*/ 0 w 424"/>
                <a:gd name="T7" fmla="*/ 96 h 228"/>
                <a:gd name="T8" fmla="*/ 39 w 424"/>
                <a:gd name="T9" fmla="*/ 57 h 228"/>
                <a:gd name="T10" fmla="*/ 113 w 424"/>
                <a:gd name="T11" fmla="*/ 57 h 228"/>
                <a:gd name="T12" fmla="*/ 128 w 424"/>
                <a:gd name="T13" fmla="*/ 49 h 228"/>
                <a:gd name="T14" fmla="*/ 148 w 424"/>
                <a:gd name="T15" fmla="*/ 15 h 228"/>
                <a:gd name="T16" fmla="*/ 176 w 424"/>
                <a:gd name="T17" fmla="*/ 0 h 228"/>
                <a:gd name="T18" fmla="*/ 248 w 424"/>
                <a:gd name="T19" fmla="*/ 0 h 228"/>
                <a:gd name="T20" fmla="*/ 276 w 424"/>
                <a:gd name="T21" fmla="*/ 15 h 228"/>
                <a:gd name="T22" fmla="*/ 298 w 424"/>
                <a:gd name="T23" fmla="*/ 51 h 228"/>
                <a:gd name="T24" fmla="*/ 308 w 424"/>
                <a:gd name="T25" fmla="*/ 57 h 228"/>
                <a:gd name="T26" fmla="*/ 384 w 424"/>
                <a:gd name="T27" fmla="*/ 57 h 228"/>
                <a:gd name="T28" fmla="*/ 424 w 424"/>
                <a:gd name="T29" fmla="*/ 97 h 228"/>
                <a:gd name="T30" fmla="*/ 424 w 424"/>
                <a:gd name="T31" fmla="*/ 220 h 228"/>
                <a:gd name="T32" fmla="*/ 424 w 424"/>
                <a:gd name="T33" fmla="*/ 227 h 228"/>
                <a:gd name="T34" fmla="*/ 404 w 424"/>
                <a:gd name="T35" fmla="*/ 227 h 228"/>
                <a:gd name="T36" fmla="*/ 404 w 424"/>
                <a:gd name="T37" fmla="*/ 219 h 228"/>
                <a:gd name="T38" fmla="*/ 404 w 424"/>
                <a:gd name="T39" fmla="*/ 113 h 228"/>
                <a:gd name="T40" fmla="*/ 370 w 424"/>
                <a:gd name="T41" fmla="*/ 79 h 228"/>
                <a:gd name="T42" fmla="*/ 300 w 424"/>
                <a:gd name="T43" fmla="*/ 79 h 228"/>
                <a:gd name="T44" fmla="*/ 289 w 424"/>
                <a:gd name="T45" fmla="*/ 73 h 228"/>
                <a:gd name="T46" fmla="*/ 272 w 424"/>
                <a:gd name="T47" fmla="*/ 48 h 228"/>
                <a:gd name="T48" fmla="*/ 244 w 424"/>
                <a:gd name="T49" fmla="*/ 33 h 228"/>
                <a:gd name="T50" fmla="*/ 181 w 424"/>
                <a:gd name="T51" fmla="*/ 33 h 228"/>
                <a:gd name="T52" fmla="*/ 151 w 424"/>
                <a:gd name="T53" fmla="*/ 49 h 228"/>
                <a:gd name="T54" fmla="*/ 135 w 424"/>
                <a:gd name="T55" fmla="*/ 74 h 228"/>
                <a:gd name="T56" fmla="*/ 125 w 424"/>
                <a:gd name="T57" fmla="*/ 79 h 228"/>
                <a:gd name="T58" fmla="*/ 56 w 424"/>
                <a:gd name="T59" fmla="*/ 79 h 228"/>
                <a:gd name="T60" fmla="*/ 39 w 424"/>
                <a:gd name="T61" fmla="*/ 82 h 228"/>
                <a:gd name="T62" fmla="*/ 20 w 424"/>
                <a:gd name="T63" fmla="*/ 110 h 228"/>
                <a:gd name="T64" fmla="*/ 20 w 424"/>
                <a:gd name="T65" fmla="*/ 219 h 228"/>
                <a:gd name="T66" fmla="*/ 20 w 424"/>
                <a:gd name="T67" fmla="*/ 228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24" h="228">
                  <a:moveTo>
                    <a:pt x="20" y="228"/>
                  </a:moveTo>
                  <a:cubicBezTo>
                    <a:pt x="13" y="228"/>
                    <a:pt x="7" y="228"/>
                    <a:pt x="0" y="228"/>
                  </a:cubicBezTo>
                  <a:cubicBezTo>
                    <a:pt x="0" y="225"/>
                    <a:pt x="0" y="222"/>
                    <a:pt x="0" y="219"/>
                  </a:cubicBezTo>
                  <a:cubicBezTo>
                    <a:pt x="0" y="178"/>
                    <a:pt x="0" y="137"/>
                    <a:pt x="0" y="96"/>
                  </a:cubicBezTo>
                  <a:cubicBezTo>
                    <a:pt x="0" y="72"/>
                    <a:pt x="15" y="57"/>
                    <a:pt x="39" y="57"/>
                  </a:cubicBezTo>
                  <a:cubicBezTo>
                    <a:pt x="64" y="57"/>
                    <a:pt x="88" y="57"/>
                    <a:pt x="113" y="57"/>
                  </a:cubicBezTo>
                  <a:cubicBezTo>
                    <a:pt x="120" y="57"/>
                    <a:pt x="124" y="56"/>
                    <a:pt x="128" y="49"/>
                  </a:cubicBezTo>
                  <a:cubicBezTo>
                    <a:pt x="134" y="37"/>
                    <a:pt x="141" y="26"/>
                    <a:pt x="148" y="15"/>
                  </a:cubicBezTo>
                  <a:cubicBezTo>
                    <a:pt x="155" y="5"/>
                    <a:pt x="164" y="0"/>
                    <a:pt x="176" y="0"/>
                  </a:cubicBezTo>
                  <a:cubicBezTo>
                    <a:pt x="200" y="0"/>
                    <a:pt x="224" y="0"/>
                    <a:pt x="248" y="0"/>
                  </a:cubicBezTo>
                  <a:cubicBezTo>
                    <a:pt x="260" y="0"/>
                    <a:pt x="269" y="5"/>
                    <a:pt x="276" y="15"/>
                  </a:cubicBezTo>
                  <a:cubicBezTo>
                    <a:pt x="283" y="27"/>
                    <a:pt x="291" y="39"/>
                    <a:pt x="298" y="51"/>
                  </a:cubicBezTo>
                  <a:cubicBezTo>
                    <a:pt x="300" y="56"/>
                    <a:pt x="303" y="57"/>
                    <a:pt x="308" y="57"/>
                  </a:cubicBezTo>
                  <a:cubicBezTo>
                    <a:pt x="333" y="57"/>
                    <a:pt x="359" y="57"/>
                    <a:pt x="384" y="57"/>
                  </a:cubicBezTo>
                  <a:cubicBezTo>
                    <a:pt x="409" y="57"/>
                    <a:pt x="424" y="72"/>
                    <a:pt x="424" y="97"/>
                  </a:cubicBezTo>
                  <a:cubicBezTo>
                    <a:pt x="424" y="138"/>
                    <a:pt x="424" y="179"/>
                    <a:pt x="424" y="220"/>
                  </a:cubicBezTo>
                  <a:cubicBezTo>
                    <a:pt x="424" y="222"/>
                    <a:pt x="424" y="225"/>
                    <a:pt x="424" y="227"/>
                  </a:cubicBezTo>
                  <a:cubicBezTo>
                    <a:pt x="417" y="227"/>
                    <a:pt x="411" y="227"/>
                    <a:pt x="404" y="227"/>
                  </a:cubicBezTo>
                  <a:cubicBezTo>
                    <a:pt x="404" y="225"/>
                    <a:pt x="404" y="222"/>
                    <a:pt x="404" y="219"/>
                  </a:cubicBezTo>
                  <a:cubicBezTo>
                    <a:pt x="404" y="184"/>
                    <a:pt x="404" y="148"/>
                    <a:pt x="404" y="113"/>
                  </a:cubicBezTo>
                  <a:cubicBezTo>
                    <a:pt x="404" y="92"/>
                    <a:pt x="392" y="79"/>
                    <a:pt x="370" y="79"/>
                  </a:cubicBezTo>
                  <a:cubicBezTo>
                    <a:pt x="347" y="79"/>
                    <a:pt x="323" y="79"/>
                    <a:pt x="300" y="79"/>
                  </a:cubicBezTo>
                  <a:cubicBezTo>
                    <a:pt x="295" y="79"/>
                    <a:pt x="292" y="78"/>
                    <a:pt x="289" y="73"/>
                  </a:cubicBezTo>
                  <a:cubicBezTo>
                    <a:pt x="284" y="65"/>
                    <a:pt x="278" y="56"/>
                    <a:pt x="272" y="48"/>
                  </a:cubicBezTo>
                  <a:cubicBezTo>
                    <a:pt x="265" y="38"/>
                    <a:pt x="256" y="33"/>
                    <a:pt x="244" y="33"/>
                  </a:cubicBezTo>
                  <a:cubicBezTo>
                    <a:pt x="223" y="33"/>
                    <a:pt x="202" y="33"/>
                    <a:pt x="181" y="33"/>
                  </a:cubicBezTo>
                  <a:cubicBezTo>
                    <a:pt x="168" y="33"/>
                    <a:pt x="158" y="39"/>
                    <a:pt x="151" y="49"/>
                  </a:cubicBezTo>
                  <a:cubicBezTo>
                    <a:pt x="146" y="57"/>
                    <a:pt x="140" y="66"/>
                    <a:pt x="135" y="74"/>
                  </a:cubicBezTo>
                  <a:cubicBezTo>
                    <a:pt x="132" y="78"/>
                    <a:pt x="129" y="79"/>
                    <a:pt x="125" y="79"/>
                  </a:cubicBezTo>
                  <a:cubicBezTo>
                    <a:pt x="102" y="79"/>
                    <a:pt x="79" y="79"/>
                    <a:pt x="56" y="79"/>
                  </a:cubicBezTo>
                  <a:cubicBezTo>
                    <a:pt x="50" y="79"/>
                    <a:pt x="44" y="80"/>
                    <a:pt x="39" y="82"/>
                  </a:cubicBezTo>
                  <a:cubicBezTo>
                    <a:pt x="27" y="87"/>
                    <a:pt x="20" y="96"/>
                    <a:pt x="20" y="110"/>
                  </a:cubicBezTo>
                  <a:cubicBezTo>
                    <a:pt x="20" y="146"/>
                    <a:pt x="20" y="183"/>
                    <a:pt x="20" y="219"/>
                  </a:cubicBezTo>
                  <a:cubicBezTo>
                    <a:pt x="20" y="222"/>
                    <a:pt x="20" y="224"/>
                    <a:pt x="20" y="2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4992183D-9BF5-46E0-9A5F-F948EA89294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38850" y="1306513"/>
              <a:ext cx="404813" cy="404812"/>
            </a:xfrm>
            <a:custGeom>
              <a:avLst/>
              <a:gdLst>
                <a:gd name="T0" fmla="*/ 210 w 211"/>
                <a:gd name="T1" fmla="*/ 106 h 211"/>
                <a:gd name="T2" fmla="*/ 105 w 211"/>
                <a:gd name="T3" fmla="*/ 211 h 211"/>
                <a:gd name="T4" fmla="*/ 0 w 211"/>
                <a:gd name="T5" fmla="*/ 106 h 211"/>
                <a:gd name="T6" fmla="*/ 104 w 211"/>
                <a:gd name="T7" fmla="*/ 0 h 211"/>
                <a:gd name="T8" fmla="*/ 210 w 211"/>
                <a:gd name="T9" fmla="*/ 106 h 211"/>
                <a:gd name="T10" fmla="*/ 191 w 211"/>
                <a:gd name="T11" fmla="*/ 105 h 211"/>
                <a:gd name="T12" fmla="*/ 105 w 211"/>
                <a:gd name="T13" fmla="*/ 20 h 211"/>
                <a:gd name="T14" fmla="*/ 19 w 211"/>
                <a:gd name="T15" fmla="*/ 106 h 211"/>
                <a:gd name="T16" fmla="*/ 106 w 211"/>
                <a:gd name="T17" fmla="*/ 192 h 211"/>
                <a:gd name="T18" fmla="*/ 191 w 211"/>
                <a:gd name="T19" fmla="*/ 105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1" h="211">
                  <a:moveTo>
                    <a:pt x="210" y="106"/>
                  </a:moveTo>
                  <a:cubicBezTo>
                    <a:pt x="210" y="164"/>
                    <a:pt x="163" y="211"/>
                    <a:pt x="105" y="211"/>
                  </a:cubicBezTo>
                  <a:cubicBezTo>
                    <a:pt x="47" y="211"/>
                    <a:pt x="0" y="164"/>
                    <a:pt x="0" y="106"/>
                  </a:cubicBezTo>
                  <a:cubicBezTo>
                    <a:pt x="0" y="48"/>
                    <a:pt x="47" y="0"/>
                    <a:pt x="104" y="0"/>
                  </a:cubicBezTo>
                  <a:cubicBezTo>
                    <a:pt x="163" y="0"/>
                    <a:pt x="211" y="47"/>
                    <a:pt x="210" y="106"/>
                  </a:cubicBezTo>
                  <a:close/>
                  <a:moveTo>
                    <a:pt x="191" y="105"/>
                  </a:moveTo>
                  <a:cubicBezTo>
                    <a:pt x="191" y="58"/>
                    <a:pt x="152" y="20"/>
                    <a:pt x="105" y="20"/>
                  </a:cubicBezTo>
                  <a:cubicBezTo>
                    <a:pt x="58" y="20"/>
                    <a:pt x="19" y="59"/>
                    <a:pt x="19" y="106"/>
                  </a:cubicBezTo>
                  <a:cubicBezTo>
                    <a:pt x="20" y="154"/>
                    <a:pt x="58" y="192"/>
                    <a:pt x="106" y="192"/>
                  </a:cubicBezTo>
                  <a:cubicBezTo>
                    <a:pt x="153" y="191"/>
                    <a:pt x="191" y="152"/>
                    <a:pt x="191" y="1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" name="Freeform 16">
              <a:extLst>
                <a:ext uri="{FF2B5EF4-FFF2-40B4-BE49-F238E27FC236}">
                  <a16:creationId xmlns:a16="http://schemas.microsoft.com/office/drawing/2014/main" id="{91A2E238-E9AC-4093-980A-B25795074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0425" y="1303338"/>
              <a:ext cx="307975" cy="312737"/>
            </a:xfrm>
            <a:custGeom>
              <a:avLst/>
              <a:gdLst>
                <a:gd name="T0" fmla="*/ 0 w 161"/>
                <a:gd name="T1" fmla="*/ 83 h 163"/>
                <a:gd name="T2" fmla="*/ 77 w 161"/>
                <a:gd name="T3" fmla="*/ 2 h 163"/>
                <a:gd name="T4" fmla="*/ 161 w 161"/>
                <a:gd name="T5" fmla="*/ 74 h 163"/>
                <a:gd name="T6" fmla="*/ 161 w 161"/>
                <a:gd name="T7" fmla="*/ 82 h 163"/>
                <a:gd name="T8" fmla="*/ 153 w 161"/>
                <a:gd name="T9" fmla="*/ 91 h 163"/>
                <a:gd name="T10" fmla="*/ 144 w 161"/>
                <a:gd name="T11" fmla="*/ 82 h 163"/>
                <a:gd name="T12" fmla="*/ 142 w 161"/>
                <a:gd name="T13" fmla="*/ 69 h 163"/>
                <a:gd name="T14" fmla="*/ 73 w 161"/>
                <a:gd name="T15" fmla="*/ 20 h 163"/>
                <a:gd name="T16" fmla="*/ 18 w 161"/>
                <a:gd name="T17" fmla="*/ 84 h 163"/>
                <a:gd name="T18" fmla="*/ 77 w 161"/>
                <a:gd name="T19" fmla="*/ 145 h 163"/>
                <a:gd name="T20" fmla="*/ 84 w 161"/>
                <a:gd name="T21" fmla="*/ 146 h 163"/>
                <a:gd name="T22" fmla="*/ 89 w 161"/>
                <a:gd name="T23" fmla="*/ 155 h 163"/>
                <a:gd name="T24" fmla="*/ 81 w 161"/>
                <a:gd name="T25" fmla="*/ 163 h 163"/>
                <a:gd name="T26" fmla="*/ 60 w 161"/>
                <a:gd name="T27" fmla="*/ 160 h 163"/>
                <a:gd name="T28" fmla="*/ 0 w 161"/>
                <a:gd name="T29" fmla="*/ 8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1" h="163">
                  <a:moveTo>
                    <a:pt x="0" y="83"/>
                  </a:moveTo>
                  <a:cubicBezTo>
                    <a:pt x="0" y="40"/>
                    <a:pt x="34" y="4"/>
                    <a:pt x="77" y="2"/>
                  </a:cubicBezTo>
                  <a:cubicBezTo>
                    <a:pt x="119" y="0"/>
                    <a:pt x="157" y="32"/>
                    <a:pt x="161" y="74"/>
                  </a:cubicBezTo>
                  <a:cubicBezTo>
                    <a:pt x="161" y="77"/>
                    <a:pt x="161" y="79"/>
                    <a:pt x="161" y="82"/>
                  </a:cubicBezTo>
                  <a:cubicBezTo>
                    <a:pt x="161" y="87"/>
                    <a:pt x="159" y="91"/>
                    <a:pt x="153" y="91"/>
                  </a:cubicBezTo>
                  <a:cubicBezTo>
                    <a:pt x="147" y="92"/>
                    <a:pt x="144" y="88"/>
                    <a:pt x="144" y="82"/>
                  </a:cubicBezTo>
                  <a:cubicBezTo>
                    <a:pt x="143" y="78"/>
                    <a:pt x="143" y="74"/>
                    <a:pt x="142" y="69"/>
                  </a:cubicBezTo>
                  <a:cubicBezTo>
                    <a:pt x="135" y="37"/>
                    <a:pt x="105" y="16"/>
                    <a:pt x="73" y="20"/>
                  </a:cubicBezTo>
                  <a:cubicBezTo>
                    <a:pt x="42" y="24"/>
                    <a:pt x="17" y="52"/>
                    <a:pt x="18" y="84"/>
                  </a:cubicBezTo>
                  <a:cubicBezTo>
                    <a:pt x="19" y="116"/>
                    <a:pt x="44" y="143"/>
                    <a:pt x="77" y="145"/>
                  </a:cubicBezTo>
                  <a:cubicBezTo>
                    <a:pt x="79" y="146"/>
                    <a:pt x="83" y="145"/>
                    <a:pt x="84" y="146"/>
                  </a:cubicBezTo>
                  <a:cubicBezTo>
                    <a:pt x="87" y="149"/>
                    <a:pt x="90" y="153"/>
                    <a:pt x="89" y="155"/>
                  </a:cubicBezTo>
                  <a:cubicBezTo>
                    <a:pt x="88" y="158"/>
                    <a:pt x="84" y="163"/>
                    <a:pt x="81" y="163"/>
                  </a:cubicBezTo>
                  <a:cubicBezTo>
                    <a:pt x="74" y="163"/>
                    <a:pt x="67" y="162"/>
                    <a:pt x="60" y="160"/>
                  </a:cubicBezTo>
                  <a:cubicBezTo>
                    <a:pt x="25" y="151"/>
                    <a:pt x="0" y="120"/>
                    <a:pt x="0" y="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72BBE484-866E-42A2-B253-AAFA07446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8700" y="1379538"/>
              <a:ext cx="261938" cy="263525"/>
            </a:xfrm>
            <a:custGeom>
              <a:avLst/>
              <a:gdLst>
                <a:gd name="T0" fmla="*/ 10 w 136"/>
                <a:gd name="T1" fmla="*/ 48 h 137"/>
                <a:gd name="T2" fmla="*/ 46 w 136"/>
                <a:gd name="T3" fmla="*/ 50 h 137"/>
                <a:gd name="T4" fmla="*/ 38 w 136"/>
                <a:gd name="T5" fmla="*/ 15 h 137"/>
                <a:gd name="T6" fmla="*/ 112 w 136"/>
                <a:gd name="T7" fmla="*/ 25 h 137"/>
                <a:gd name="T8" fmla="*/ 117 w 136"/>
                <a:gd name="T9" fmla="*/ 106 h 137"/>
                <a:gd name="T10" fmla="*/ 36 w 136"/>
                <a:gd name="T11" fmla="*/ 121 h 137"/>
                <a:gd name="T12" fmla="*/ 10 w 136"/>
                <a:gd name="T13" fmla="*/ 48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6" h="137">
                  <a:moveTo>
                    <a:pt x="10" y="48"/>
                  </a:moveTo>
                  <a:cubicBezTo>
                    <a:pt x="24" y="61"/>
                    <a:pt x="37" y="61"/>
                    <a:pt x="46" y="50"/>
                  </a:cubicBezTo>
                  <a:cubicBezTo>
                    <a:pt x="55" y="39"/>
                    <a:pt x="52" y="26"/>
                    <a:pt x="38" y="15"/>
                  </a:cubicBezTo>
                  <a:cubicBezTo>
                    <a:pt x="59" y="0"/>
                    <a:pt x="93" y="4"/>
                    <a:pt x="112" y="25"/>
                  </a:cubicBezTo>
                  <a:cubicBezTo>
                    <a:pt x="134" y="47"/>
                    <a:pt x="136" y="82"/>
                    <a:pt x="117" y="106"/>
                  </a:cubicBezTo>
                  <a:cubicBezTo>
                    <a:pt x="97" y="130"/>
                    <a:pt x="63" y="137"/>
                    <a:pt x="36" y="121"/>
                  </a:cubicBezTo>
                  <a:cubicBezTo>
                    <a:pt x="12" y="106"/>
                    <a:pt x="0" y="73"/>
                    <a:pt x="10" y="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4" name="Grupo 43">
            <a:extLst>
              <a:ext uri="{FF2B5EF4-FFF2-40B4-BE49-F238E27FC236}">
                <a16:creationId xmlns:a16="http://schemas.microsoft.com/office/drawing/2014/main" id="{ED786529-C960-4F21-9902-14C7F126B273}"/>
              </a:ext>
            </a:extLst>
          </p:cNvPr>
          <p:cNvGrpSpPr/>
          <p:nvPr/>
        </p:nvGrpSpPr>
        <p:grpSpPr>
          <a:xfrm>
            <a:off x="689142" y="3513401"/>
            <a:ext cx="3542840" cy="997598"/>
            <a:chOff x="676355" y="3225735"/>
            <a:chExt cx="2567467" cy="722951"/>
          </a:xfrm>
        </p:grpSpPr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CA672932-8098-4A79-93B3-F779C807A5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6355" y="3233305"/>
              <a:ext cx="982127" cy="715381"/>
            </a:xfrm>
            <a:custGeom>
              <a:avLst/>
              <a:gdLst>
                <a:gd name="T0" fmla="*/ 130 w 264"/>
                <a:gd name="T1" fmla="*/ 220 h 221"/>
                <a:gd name="T2" fmla="*/ 28 w 264"/>
                <a:gd name="T3" fmla="*/ 220 h 221"/>
                <a:gd name="T4" fmla="*/ 0 w 264"/>
                <a:gd name="T5" fmla="*/ 194 h 221"/>
                <a:gd name="T6" fmla="*/ 0 w 264"/>
                <a:gd name="T7" fmla="*/ 80 h 221"/>
                <a:gd name="T8" fmla="*/ 6 w 264"/>
                <a:gd name="T9" fmla="*/ 55 h 221"/>
                <a:gd name="T10" fmla="*/ 56 w 264"/>
                <a:gd name="T11" fmla="*/ 48 h 221"/>
                <a:gd name="T12" fmla="*/ 76 w 264"/>
                <a:gd name="T13" fmla="*/ 43 h 221"/>
                <a:gd name="T14" fmla="*/ 77 w 264"/>
                <a:gd name="T15" fmla="*/ 42 h 221"/>
                <a:gd name="T16" fmla="*/ 146 w 264"/>
                <a:gd name="T17" fmla="*/ 6 h 221"/>
                <a:gd name="T18" fmla="*/ 170 w 264"/>
                <a:gd name="T19" fmla="*/ 21 h 221"/>
                <a:gd name="T20" fmla="*/ 229 w 264"/>
                <a:gd name="T21" fmla="*/ 54 h 221"/>
                <a:gd name="T22" fmla="*/ 260 w 264"/>
                <a:gd name="T23" fmla="*/ 85 h 221"/>
                <a:gd name="T24" fmla="*/ 260 w 264"/>
                <a:gd name="T25" fmla="*/ 202 h 221"/>
                <a:gd name="T26" fmla="*/ 241 w 264"/>
                <a:gd name="T27" fmla="*/ 220 h 221"/>
                <a:gd name="T28" fmla="*/ 130 w 264"/>
                <a:gd name="T29" fmla="*/ 220 h 221"/>
                <a:gd name="T30" fmla="*/ 130 w 264"/>
                <a:gd name="T31" fmla="*/ 220 h 221"/>
                <a:gd name="T32" fmla="*/ 130 w 264"/>
                <a:gd name="T33" fmla="*/ 184 h 221"/>
                <a:gd name="T34" fmla="*/ 183 w 264"/>
                <a:gd name="T35" fmla="*/ 131 h 221"/>
                <a:gd name="T36" fmla="*/ 129 w 264"/>
                <a:gd name="T37" fmla="*/ 78 h 221"/>
                <a:gd name="T38" fmla="*/ 77 w 264"/>
                <a:gd name="T39" fmla="*/ 130 h 221"/>
                <a:gd name="T40" fmla="*/ 130 w 264"/>
                <a:gd name="T41" fmla="*/ 18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64" h="221">
                  <a:moveTo>
                    <a:pt x="130" y="220"/>
                  </a:moveTo>
                  <a:cubicBezTo>
                    <a:pt x="96" y="220"/>
                    <a:pt x="62" y="220"/>
                    <a:pt x="28" y="220"/>
                  </a:cubicBezTo>
                  <a:cubicBezTo>
                    <a:pt x="0" y="220"/>
                    <a:pt x="0" y="220"/>
                    <a:pt x="0" y="194"/>
                  </a:cubicBezTo>
                  <a:cubicBezTo>
                    <a:pt x="0" y="156"/>
                    <a:pt x="0" y="118"/>
                    <a:pt x="0" y="80"/>
                  </a:cubicBezTo>
                  <a:cubicBezTo>
                    <a:pt x="0" y="71"/>
                    <a:pt x="2" y="56"/>
                    <a:pt x="6" y="55"/>
                  </a:cubicBezTo>
                  <a:cubicBezTo>
                    <a:pt x="22" y="50"/>
                    <a:pt x="39" y="36"/>
                    <a:pt x="56" y="48"/>
                  </a:cubicBezTo>
                  <a:cubicBezTo>
                    <a:pt x="67" y="57"/>
                    <a:pt x="71" y="51"/>
                    <a:pt x="76" y="43"/>
                  </a:cubicBezTo>
                  <a:cubicBezTo>
                    <a:pt x="76" y="43"/>
                    <a:pt x="77" y="42"/>
                    <a:pt x="77" y="42"/>
                  </a:cubicBezTo>
                  <a:cubicBezTo>
                    <a:pt x="88" y="6"/>
                    <a:pt x="114" y="0"/>
                    <a:pt x="146" y="6"/>
                  </a:cubicBezTo>
                  <a:cubicBezTo>
                    <a:pt x="154" y="7"/>
                    <a:pt x="167" y="13"/>
                    <a:pt x="170" y="21"/>
                  </a:cubicBezTo>
                  <a:cubicBezTo>
                    <a:pt x="181" y="49"/>
                    <a:pt x="201" y="56"/>
                    <a:pt x="229" y="54"/>
                  </a:cubicBezTo>
                  <a:cubicBezTo>
                    <a:pt x="264" y="52"/>
                    <a:pt x="260" y="50"/>
                    <a:pt x="260" y="85"/>
                  </a:cubicBezTo>
                  <a:cubicBezTo>
                    <a:pt x="260" y="124"/>
                    <a:pt x="259" y="163"/>
                    <a:pt x="260" y="202"/>
                  </a:cubicBezTo>
                  <a:cubicBezTo>
                    <a:pt x="260" y="217"/>
                    <a:pt x="255" y="221"/>
                    <a:pt x="241" y="220"/>
                  </a:cubicBezTo>
                  <a:cubicBezTo>
                    <a:pt x="204" y="219"/>
                    <a:pt x="167" y="220"/>
                    <a:pt x="130" y="220"/>
                  </a:cubicBezTo>
                  <a:cubicBezTo>
                    <a:pt x="130" y="220"/>
                    <a:pt x="130" y="220"/>
                    <a:pt x="130" y="220"/>
                  </a:cubicBezTo>
                  <a:close/>
                  <a:moveTo>
                    <a:pt x="130" y="184"/>
                  </a:moveTo>
                  <a:cubicBezTo>
                    <a:pt x="158" y="184"/>
                    <a:pt x="184" y="159"/>
                    <a:pt x="183" y="131"/>
                  </a:cubicBezTo>
                  <a:cubicBezTo>
                    <a:pt x="183" y="103"/>
                    <a:pt x="157" y="77"/>
                    <a:pt x="129" y="78"/>
                  </a:cubicBezTo>
                  <a:cubicBezTo>
                    <a:pt x="102" y="78"/>
                    <a:pt x="77" y="103"/>
                    <a:pt x="77" y="130"/>
                  </a:cubicBezTo>
                  <a:cubicBezTo>
                    <a:pt x="76" y="159"/>
                    <a:pt x="102" y="184"/>
                    <a:pt x="130" y="1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568EB736-FEC7-4029-A3B1-A8029393766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79115" y="3225735"/>
              <a:ext cx="964707" cy="713489"/>
            </a:xfrm>
            <a:custGeom>
              <a:avLst/>
              <a:gdLst>
                <a:gd name="T0" fmla="*/ 259 w 259"/>
                <a:gd name="T1" fmla="*/ 220 h 220"/>
                <a:gd name="T2" fmla="*/ 14 w 259"/>
                <a:gd name="T3" fmla="*/ 220 h 220"/>
                <a:gd name="T4" fmla="*/ 0 w 259"/>
                <a:gd name="T5" fmla="*/ 205 h 220"/>
                <a:gd name="T6" fmla="*/ 0 w 259"/>
                <a:gd name="T7" fmla="*/ 72 h 220"/>
                <a:gd name="T8" fmla="*/ 55 w 259"/>
                <a:gd name="T9" fmla="*/ 51 h 220"/>
                <a:gd name="T10" fmla="*/ 77 w 259"/>
                <a:gd name="T11" fmla="*/ 45 h 220"/>
                <a:gd name="T12" fmla="*/ 80 w 259"/>
                <a:gd name="T13" fmla="*/ 40 h 220"/>
                <a:gd name="T14" fmla="*/ 153 w 259"/>
                <a:gd name="T15" fmla="*/ 8 h 220"/>
                <a:gd name="T16" fmla="*/ 169 w 259"/>
                <a:gd name="T17" fmla="*/ 21 h 220"/>
                <a:gd name="T18" fmla="*/ 233 w 259"/>
                <a:gd name="T19" fmla="*/ 56 h 220"/>
                <a:gd name="T20" fmla="*/ 259 w 259"/>
                <a:gd name="T21" fmla="*/ 82 h 220"/>
                <a:gd name="T22" fmla="*/ 259 w 259"/>
                <a:gd name="T23" fmla="*/ 220 h 220"/>
                <a:gd name="T24" fmla="*/ 69 w 259"/>
                <a:gd name="T25" fmla="*/ 134 h 220"/>
                <a:gd name="T26" fmla="*/ 130 w 259"/>
                <a:gd name="T27" fmla="*/ 195 h 220"/>
                <a:gd name="T28" fmla="*/ 190 w 259"/>
                <a:gd name="T29" fmla="*/ 132 h 220"/>
                <a:gd name="T30" fmla="*/ 129 w 259"/>
                <a:gd name="T31" fmla="*/ 72 h 220"/>
                <a:gd name="T32" fmla="*/ 69 w 259"/>
                <a:gd name="T33" fmla="*/ 134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259" h="220">
                  <a:moveTo>
                    <a:pt x="259" y="220"/>
                  </a:moveTo>
                  <a:cubicBezTo>
                    <a:pt x="175" y="220"/>
                    <a:pt x="94" y="220"/>
                    <a:pt x="14" y="220"/>
                  </a:cubicBezTo>
                  <a:cubicBezTo>
                    <a:pt x="3" y="220"/>
                    <a:pt x="0" y="215"/>
                    <a:pt x="0" y="205"/>
                  </a:cubicBezTo>
                  <a:cubicBezTo>
                    <a:pt x="0" y="161"/>
                    <a:pt x="0" y="116"/>
                    <a:pt x="0" y="72"/>
                  </a:cubicBezTo>
                  <a:cubicBezTo>
                    <a:pt x="1" y="54"/>
                    <a:pt x="36" y="39"/>
                    <a:pt x="55" y="51"/>
                  </a:cubicBezTo>
                  <a:cubicBezTo>
                    <a:pt x="67" y="59"/>
                    <a:pt x="71" y="54"/>
                    <a:pt x="77" y="45"/>
                  </a:cubicBezTo>
                  <a:cubicBezTo>
                    <a:pt x="78" y="44"/>
                    <a:pt x="79" y="42"/>
                    <a:pt x="80" y="40"/>
                  </a:cubicBezTo>
                  <a:cubicBezTo>
                    <a:pt x="99" y="8"/>
                    <a:pt x="115" y="0"/>
                    <a:pt x="153" y="8"/>
                  </a:cubicBezTo>
                  <a:cubicBezTo>
                    <a:pt x="159" y="10"/>
                    <a:pt x="167" y="16"/>
                    <a:pt x="169" y="21"/>
                  </a:cubicBezTo>
                  <a:cubicBezTo>
                    <a:pt x="179" y="53"/>
                    <a:pt x="202" y="59"/>
                    <a:pt x="233" y="56"/>
                  </a:cubicBezTo>
                  <a:cubicBezTo>
                    <a:pt x="258" y="54"/>
                    <a:pt x="259" y="56"/>
                    <a:pt x="259" y="82"/>
                  </a:cubicBezTo>
                  <a:cubicBezTo>
                    <a:pt x="259" y="127"/>
                    <a:pt x="259" y="172"/>
                    <a:pt x="259" y="220"/>
                  </a:cubicBezTo>
                  <a:close/>
                  <a:moveTo>
                    <a:pt x="69" y="134"/>
                  </a:moveTo>
                  <a:cubicBezTo>
                    <a:pt x="70" y="168"/>
                    <a:pt x="96" y="195"/>
                    <a:pt x="130" y="195"/>
                  </a:cubicBezTo>
                  <a:cubicBezTo>
                    <a:pt x="163" y="195"/>
                    <a:pt x="191" y="166"/>
                    <a:pt x="190" y="132"/>
                  </a:cubicBezTo>
                  <a:cubicBezTo>
                    <a:pt x="190" y="99"/>
                    <a:pt x="161" y="71"/>
                    <a:pt x="129" y="72"/>
                  </a:cubicBezTo>
                  <a:cubicBezTo>
                    <a:pt x="95" y="72"/>
                    <a:pt x="69" y="100"/>
                    <a:pt x="69" y="1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5" name="Freeform 31">
              <a:extLst>
                <a:ext uri="{FF2B5EF4-FFF2-40B4-BE49-F238E27FC236}">
                  <a16:creationId xmlns:a16="http://schemas.microsoft.com/office/drawing/2014/main" id="{FB182395-4DD7-490E-83BC-929F9A57C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4877" y="3511509"/>
              <a:ext cx="331005" cy="295237"/>
            </a:xfrm>
            <a:custGeom>
              <a:avLst/>
              <a:gdLst>
                <a:gd name="T0" fmla="*/ 89 w 89"/>
                <a:gd name="T1" fmla="*/ 44 h 91"/>
                <a:gd name="T2" fmla="*/ 44 w 89"/>
                <a:gd name="T3" fmla="*/ 90 h 91"/>
                <a:gd name="T4" fmla="*/ 1 w 89"/>
                <a:gd name="T5" fmla="*/ 47 h 91"/>
                <a:gd name="T6" fmla="*/ 45 w 89"/>
                <a:gd name="T7" fmla="*/ 0 h 91"/>
                <a:gd name="T8" fmla="*/ 89 w 89"/>
                <a:gd name="T9" fmla="*/ 44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9" h="91">
                  <a:moveTo>
                    <a:pt x="89" y="44"/>
                  </a:moveTo>
                  <a:cubicBezTo>
                    <a:pt x="89" y="69"/>
                    <a:pt x="69" y="91"/>
                    <a:pt x="44" y="90"/>
                  </a:cubicBezTo>
                  <a:cubicBezTo>
                    <a:pt x="21" y="90"/>
                    <a:pt x="1" y="71"/>
                    <a:pt x="1" y="47"/>
                  </a:cubicBezTo>
                  <a:cubicBezTo>
                    <a:pt x="0" y="21"/>
                    <a:pt x="20" y="0"/>
                    <a:pt x="45" y="0"/>
                  </a:cubicBezTo>
                  <a:cubicBezTo>
                    <a:pt x="69" y="0"/>
                    <a:pt x="89" y="20"/>
                    <a:pt x="89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7270EA43-08CF-486D-B495-99E0CFAB37AD}"/>
              </a:ext>
            </a:extLst>
          </p:cNvPr>
          <p:cNvGrpSpPr/>
          <p:nvPr/>
        </p:nvGrpSpPr>
        <p:grpSpPr>
          <a:xfrm>
            <a:off x="4705622" y="645698"/>
            <a:ext cx="3749236" cy="1178039"/>
            <a:chOff x="4738396" y="3810758"/>
            <a:chExt cx="2650218" cy="832719"/>
          </a:xfrm>
        </p:grpSpPr>
        <p:sp>
          <p:nvSpPr>
            <p:cNvPr id="27" name="Freeform 23">
              <a:extLst>
                <a:ext uri="{FF2B5EF4-FFF2-40B4-BE49-F238E27FC236}">
                  <a16:creationId xmlns:a16="http://schemas.microsoft.com/office/drawing/2014/main" id="{578838E1-483A-441B-B30F-D2B7102C22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41156" y="4132490"/>
              <a:ext cx="1047458" cy="510987"/>
            </a:xfrm>
            <a:custGeom>
              <a:avLst/>
              <a:gdLst>
                <a:gd name="T0" fmla="*/ 143 w 281"/>
                <a:gd name="T1" fmla="*/ 0 h 158"/>
                <a:gd name="T2" fmla="*/ 249 w 281"/>
                <a:gd name="T3" fmla="*/ 0 h 158"/>
                <a:gd name="T4" fmla="*/ 281 w 281"/>
                <a:gd name="T5" fmla="*/ 32 h 158"/>
                <a:gd name="T6" fmla="*/ 281 w 281"/>
                <a:gd name="T7" fmla="*/ 126 h 158"/>
                <a:gd name="T8" fmla="*/ 250 w 281"/>
                <a:gd name="T9" fmla="*/ 157 h 158"/>
                <a:gd name="T10" fmla="*/ 30 w 281"/>
                <a:gd name="T11" fmla="*/ 157 h 158"/>
                <a:gd name="T12" fmla="*/ 1 w 281"/>
                <a:gd name="T13" fmla="*/ 127 h 158"/>
                <a:gd name="T14" fmla="*/ 1 w 281"/>
                <a:gd name="T15" fmla="*/ 31 h 158"/>
                <a:gd name="T16" fmla="*/ 33 w 281"/>
                <a:gd name="T17" fmla="*/ 0 h 158"/>
                <a:gd name="T18" fmla="*/ 143 w 281"/>
                <a:gd name="T19" fmla="*/ 0 h 158"/>
                <a:gd name="T20" fmla="*/ 141 w 281"/>
                <a:gd name="T21" fmla="*/ 149 h 158"/>
                <a:gd name="T22" fmla="*/ 247 w 281"/>
                <a:gd name="T23" fmla="*/ 149 h 158"/>
                <a:gd name="T24" fmla="*/ 273 w 281"/>
                <a:gd name="T25" fmla="*/ 124 h 158"/>
                <a:gd name="T26" fmla="*/ 273 w 281"/>
                <a:gd name="T27" fmla="*/ 36 h 158"/>
                <a:gd name="T28" fmla="*/ 245 w 281"/>
                <a:gd name="T29" fmla="*/ 8 h 158"/>
                <a:gd name="T30" fmla="*/ 37 w 281"/>
                <a:gd name="T31" fmla="*/ 8 h 158"/>
                <a:gd name="T32" fmla="*/ 9 w 281"/>
                <a:gd name="T33" fmla="*/ 36 h 158"/>
                <a:gd name="T34" fmla="*/ 9 w 281"/>
                <a:gd name="T35" fmla="*/ 122 h 158"/>
                <a:gd name="T36" fmla="*/ 37 w 281"/>
                <a:gd name="T37" fmla="*/ 149 h 158"/>
                <a:gd name="T38" fmla="*/ 141 w 281"/>
                <a:gd name="T39" fmla="*/ 14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81" h="158">
                  <a:moveTo>
                    <a:pt x="143" y="0"/>
                  </a:moveTo>
                  <a:cubicBezTo>
                    <a:pt x="178" y="0"/>
                    <a:pt x="214" y="0"/>
                    <a:pt x="249" y="0"/>
                  </a:cubicBezTo>
                  <a:cubicBezTo>
                    <a:pt x="270" y="0"/>
                    <a:pt x="281" y="11"/>
                    <a:pt x="281" y="32"/>
                  </a:cubicBezTo>
                  <a:cubicBezTo>
                    <a:pt x="281" y="63"/>
                    <a:pt x="281" y="95"/>
                    <a:pt x="281" y="126"/>
                  </a:cubicBezTo>
                  <a:cubicBezTo>
                    <a:pt x="281" y="146"/>
                    <a:pt x="270" y="157"/>
                    <a:pt x="250" y="157"/>
                  </a:cubicBezTo>
                  <a:cubicBezTo>
                    <a:pt x="177" y="158"/>
                    <a:pt x="104" y="158"/>
                    <a:pt x="30" y="157"/>
                  </a:cubicBezTo>
                  <a:cubicBezTo>
                    <a:pt x="11" y="157"/>
                    <a:pt x="1" y="147"/>
                    <a:pt x="1" y="127"/>
                  </a:cubicBezTo>
                  <a:cubicBezTo>
                    <a:pt x="0" y="95"/>
                    <a:pt x="0" y="63"/>
                    <a:pt x="1" y="31"/>
                  </a:cubicBezTo>
                  <a:cubicBezTo>
                    <a:pt x="1" y="10"/>
                    <a:pt x="11" y="0"/>
                    <a:pt x="33" y="0"/>
                  </a:cubicBezTo>
                  <a:cubicBezTo>
                    <a:pt x="70" y="0"/>
                    <a:pt x="106" y="0"/>
                    <a:pt x="143" y="0"/>
                  </a:cubicBezTo>
                  <a:close/>
                  <a:moveTo>
                    <a:pt x="141" y="149"/>
                  </a:moveTo>
                  <a:cubicBezTo>
                    <a:pt x="176" y="149"/>
                    <a:pt x="212" y="148"/>
                    <a:pt x="247" y="149"/>
                  </a:cubicBezTo>
                  <a:cubicBezTo>
                    <a:pt x="265" y="149"/>
                    <a:pt x="273" y="140"/>
                    <a:pt x="273" y="124"/>
                  </a:cubicBezTo>
                  <a:cubicBezTo>
                    <a:pt x="273" y="94"/>
                    <a:pt x="273" y="65"/>
                    <a:pt x="273" y="36"/>
                  </a:cubicBezTo>
                  <a:cubicBezTo>
                    <a:pt x="272" y="16"/>
                    <a:pt x="265" y="8"/>
                    <a:pt x="245" y="8"/>
                  </a:cubicBezTo>
                  <a:cubicBezTo>
                    <a:pt x="175" y="8"/>
                    <a:pt x="106" y="8"/>
                    <a:pt x="37" y="8"/>
                  </a:cubicBezTo>
                  <a:cubicBezTo>
                    <a:pt x="16" y="8"/>
                    <a:pt x="9" y="16"/>
                    <a:pt x="9" y="36"/>
                  </a:cubicBezTo>
                  <a:cubicBezTo>
                    <a:pt x="9" y="65"/>
                    <a:pt x="9" y="93"/>
                    <a:pt x="9" y="122"/>
                  </a:cubicBezTo>
                  <a:cubicBezTo>
                    <a:pt x="9" y="142"/>
                    <a:pt x="16" y="149"/>
                    <a:pt x="37" y="149"/>
                  </a:cubicBezTo>
                  <a:cubicBezTo>
                    <a:pt x="72" y="149"/>
                    <a:pt x="106" y="149"/>
                    <a:pt x="141" y="1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8" name="Freeform 24">
              <a:extLst>
                <a:ext uri="{FF2B5EF4-FFF2-40B4-BE49-F238E27FC236}">
                  <a16:creationId xmlns:a16="http://schemas.microsoft.com/office/drawing/2014/main" id="{62E54B36-6EC6-49DD-8816-11582AC4E10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73584" y="3965947"/>
              <a:ext cx="583614" cy="516665"/>
            </a:xfrm>
            <a:custGeom>
              <a:avLst/>
              <a:gdLst>
                <a:gd name="T0" fmla="*/ 156 w 157"/>
                <a:gd name="T1" fmla="*/ 81 h 159"/>
                <a:gd name="T2" fmla="*/ 78 w 157"/>
                <a:gd name="T3" fmla="*/ 159 h 159"/>
                <a:gd name="T4" fmla="*/ 0 w 157"/>
                <a:gd name="T5" fmla="*/ 80 h 159"/>
                <a:gd name="T6" fmla="*/ 79 w 157"/>
                <a:gd name="T7" fmla="*/ 0 h 159"/>
                <a:gd name="T8" fmla="*/ 156 w 157"/>
                <a:gd name="T9" fmla="*/ 81 h 159"/>
                <a:gd name="T10" fmla="*/ 7 w 157"/>
                <a:gd name="T11" fmla="*/ 80 h 159"/>
                <a:gd name="T12" fmla="*/ 79 w 157"/>
                <a:gd name="T13" fmla="*/ 151 h 159"/>
                <a:gd name="T14" fmla="*/ 149 w 157"/>
                <a:gd name="T15" fmla="*/ 80 h 159"/>
                <a:gd name="T16" fmla="*/ 77 w 157"/>
                <a:gd name="T17" fmla="*/ 8 h 159"/>
                <a:gd name="T18" fmla="*/ 7 w 157"/>
                <a:gd name="T19" fmla="*/ 8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7" h="159">
                  <a:moveTo>
                    <a:pt x="156" y="81"/>
                  </a:moveTo>
                  <a:cubicBezTo>
                    <a:pt x="156" y="124"/>
                    <a:pt x="121" y="159"/>
                    <a:pt x="78" y="159"/>
                  </a:cubicBezTo>
                  <a:cubicBezTo>
                    <a:pt x="35" y="159"/>
                    <a:pt x="0" y="124"/>
                    <a:pt x="0" y="80"/>
                  </a:cubicBezTo>
                  <a:cubicBezTo>
                    <a:pt x="0" y="36"/>
                    <a:pt x="35" y="0"/>
                    <a:pt x="79" y="0"/>
                  </a:cubicBezTo>
                  <a:cubicBezTo>
                    <a:pt x="123" y="1"/>
                    <a:pt x="157" y="37"/>
                    <a:pt x="156" y="81"/>
                  </a:cubicBezTo>
                  <a:close/>
                  <a:moveTo>
                    <a:pt x="7" y="80"/>
                  </a:moveTo>
                  <a:cubicBezTo>
                    <a:pt x="7" y="121"/>
                    <a:pt x="39" y="152"/>
                    <a:pt x="79" y="151"/>
                  </a:cubicBezTo>
                  <a:cubicBezTo>
                    <a:pt x="118" y="151"/>
                    <a:pt x="149" y="119"/>
                    <a:pt x="149" y="80"/>
                  </a:cubicBezTo>
                  <a:cubicBezTo>
                    <a:pt x="149" y="40"/>
                    <a:pt x="116" y="7"/>
                    <a:pt x="77" y="8"/>
                  </a:cubicBezTo>
                  <a:cubicBezTo>
                    <a:pt x="38" y="9"/>
                    <a:pt x="7" y="41"/>
                    <a:pt x="7" y="8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9" name="Freeform 25">
              <a:extLst>
                <a:ext uri="{FF2B5EF4-FFF2-40B4-BE49-F238E27FC236}">
                  <a16:creationId xmlns:a16="http://schemas.microsoft.com/office/drawing/2014/main" id="{E25E0B16-7650-483B-96D6-344491B7D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38396" y="4380413"/>
              <a:ext cx="215589" cy="130586"/>
            </a:xfrm>
            <a:custGeom>
              <a:avLst/>
              <a:gdLst>
                <a:gd name="T0" fmla="*/ 0 w 58"/>
                <a:gd name="T1" fmla="*/ 40 h 40"/>
                <a:gd name="T2" fmla="*/ 0 w 58"/>
                <a:gd name="T3" fmla="*/ 1 h 40"/>
                <a:gd name="T4" fmla="*/ 5 w 58"/>
                <a:gd name="T5" fmla="*/ 0 h 40"/>
                <a:gd name="T6" fmla="*/ 7 w 58"/>
                <a:gd name="T7" fmla="*/ 35 h 40"/>
                <a:gd name="T8" fmla="*/ 58 w 58"/>
                <a:gd name="T9" fmla="*/ 35 h 40"/>
                <a:gd name="T10" fmla="*/ 58 w 58"/>
                <a:gd name="T11" fmla="*/ 40 h 40"/>
                <a:gd name="T12" fmla="*/ 0 w 58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8" h="40">
                  <a:moveTo>
                    <a:pt x="0" y="40"/>
                  </a:moveTo>
                  <a:cubicBezTo>
                    <a:pt x="0" y="27"/>
                    <a:pt x="0" y="14"/>
                    <a:pt x="0" y="1"/>
                  </a:cubicBezTo>
                  <a:cubicBezTo>
                    <a:pt x="2" y="0"/>
                    <a:pt x="3" y="0"/>
                    <a:pt x="5" y="0"/>
                  </a:cubicBezTo>
                  <a:cubicBezTo>
                    <a:pt x="6" y="11"/>
                    <a:pt x="6" y="21"/>
                    <a:pt x="7" y="35"/>
                  </a:cubicBezTo>
                  <a:cubicBezTo>
                    <a:pt x="24" y="35"/>
                    <a:pt x="41" y="35"/>
                    <a:pt x="58" y="35"/>
                  </a:cubicBezTo>
                  <a:cubicBezTo>
                    <a:pt x="58" y="36"/>
                    <a:pt x="58" y="38"/>
                    <a:pt x="58" y="40"/>
                  </a:cubicBezTo>
                  <a:cubicBezTo>
                    <a:pt x="39" y="40"/>
                    <a:pt x="20" y="40"/>
                    <a:pt x="0" y="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0" name="Freeform 26">
              <a:extLst>
                <a:ext uri="{FF2B5EF4-FFF2-40B4-BE49-F238E27FC236}">
                  <a16:creationId xmlns:a16="http://schemas.microsoft.com/office/drawing/2014/main" id="{38CFEAD4-173A-460D-A7F3-062B2F43CE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442" y="4384198"/>
              <a:ext cx="213411" cy="126801"/>
            </a:xfrm>
            <a:custGeom>
              <a:avLst/>
              <a:gdLst>
                <a:gd name="T0" fmla="*/ 57 w 57"/>
                <a:gd name="T1" fmla="*/ 39 h 39"/>
                <a:gd name="T2" fmla="*/ 1 w 57"/>
                <a:gd name="T3" fmla="*/ 39 h 39"/>
                <a:gd name="T4" fmla="*/ 0 w 57"/>
                <a:gd name="T5" fmla="*/ 35 h 39"/>
                <a:gd name="T6" fmla="*/ 51 w 57"/>
                <a:gd name="T7" fmla="*/ 35 h 39"/>
                <a:gd name="T8" fmla="*/ 54 w 57"/>
                <a:gd name="T9" fmla="*/ 0 h 39"/>
                <a:gd name="T10" fmla="*/ 57 w 57"/>
                <a:gd name="T11" fmla="*/ 0 h 39"/>
                <a:gd name="T12" fmla="*/ 57 w 57"/>
                <a:gd name="T13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39">
                  <a:moveTo>
                    <a:pt x="57" y="39"/>
                  </a:moveTo>
                  <a:cubicBezTo>
                    <a:pt x="38" y="39"/>
                    <a:pt x="19" y="39"/>
                    <a:pt x="1" y="39"/>
                  </a:cubicBezTo>
                  <a:cubicBezTo>
                    <a:pt x="1" y="38"/>
                    <a:pt x="0" y="36"/>
                    <a:pt x="0" y="35"/>
                  </a:cubicBezTo>
                  <a:cubicBezTo>
                    <a:pt x="17" y="35"/>
                    <a:pt x="33" y="35"/>
                    <a:pt x="51" y="35"/>
                  </a:cubicBezTo>
                  <a:cubicBezTo>
                    <a:pt x="52" y="21"/>
                    <a:pt x="53" y="11"/>
                    <a:pt x="54" y="0"/>
                  </a:cubicBezTo>
                  <a:cubicBezTo>
                    <a:pt x="55" y="0"/>
                    <a:pt x="56" y="0"/>
                    <a:pt x="57" y="0"/>
                  </a:cubicBezTo>
                  <a:cubicBezTo>
                    <a:pt x="57" y="13"/>
                    <a:pt x="57" y="25"/>
                    <a:pt x="57" y="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1" name="Freeform 27">
              <a:extLst>
                <a:ext uri="{FF2B5EF4-FFF2-40B4-BE49-F238E27FC236}">
                  <a16:creationId xmlns:a16="http://schemas.microsoft.com/office/drawing/2014/main" id="{955EDD9F-C58B-4096-A809-2D343F6085F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42752" y="3943236"/>
              <a:ext cx="211234" cy="126801"/>
            </a:xfrm>
            <a:custGeom>
              <a:avLst/>
              <a:gdLst>
                <a:gd name="T0" fmla="*/ 0 w 57"/>
                <a:gd name="T1" fmla="*/ 0 h 39"/>
                <a:gd name="T2" fmla="*/ 56 w 57"/>
                <a:gd name="T3" fmla="*/ 0 h 39"/>
                <a:gd name="T4" fmla="*/ 57 w 57"/>
                <a:gd name="T5" fmla="*/ 4 h 39"/>
                <a:gd name="T6" fmla="*/ 6 w 57"/>
                <a:gd name="T7" fmla="*/ 4 h 39"/>
                <a:gd name="T8" fmla="*/ 4 w 57"/>
                <a:gd name="T9" fmla="*/ 39 h 39"/>
                <a:gd name="T10" fmla="*/ 0 w 57"/>
                <a:gd name="T11" fmla="*/ 39 h 39"/>
                <a:gd name="T12" fmla="*/ 0 w 57"/>
                <a:gd name="T13" fmla="*/ 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7" h="39">
                  <a:moveTo>
                    <a:pt x="0" y="0"/>
                  </a:moveTo>
                  <a:cubicBezTo>
                    <a:pt x="18" y="0"/>
                    <a:pt x="37" y="0"/>
                    <a:pt x="56" y="0"/>
                  </a:cubicBezTo>
                  <a:cubicBezTo>
                    <a:pt x="57" y="1"/>
                    <a:pt x="57" y="3"/>
                    <a:pt x="57" y="4"/>
                  </a:cubicBezTo>
                  <a:cubicBezTo>
                    <a:pt x="40" y="4"/>
                    <a:pt x="24" y="4"/>
                    <a:pt x="6" y="4"/>
                  </a:cubicBezTo>
                  <a:cubicBezTo>
                    <a:pt x="5" y="18"/>
                    <a:pt x="5" y="28"/>
                    <a:pt x="4" y="39"/>
                  </a:cubicBezTo>
                  <a:cubicBezTo>
                    <a:pt x="3" y="39"/>
                    <a:pt x="1" y="39"/>
                    <a:pt x="0" y="39"/>
                  </a:cubicBezTo>
                  <a:cubicBezTo>
                    <a:pt x="0" y="26"/>
                    <a:pt x="0" y="13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2" name="Freeform 28">
              <a:extLst>
                <a:ext uri="{FF2B5EF4-FFF2-40B4-BE49-F238E27FC236}">
                  <a16:creationId xmlns:a16="http://schemas.microsoft.com/office/drawing/2014/main" id="{472C50D4-CEEF-43F9-9808-3ADA80C01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2442" y="3943236"/>
              <a:ext cx="219945" cy="126801"/>
            </a:xfrm>
            <a:custGeom>
              <a:avLst/>
              <a:gdLst>
                <a:gd name="T0" fmla="*/ 51 w 59"/>
                <a:gd name="T1" fmla="*/ 4 h 39"/>
                <a:gd name="T2" fmla="*/ 0 w 59"/>
                <a:gd name="T3" fmla="*/ 4 h 39"/>
                <a:gd name="T4" fmla="*/ 1 w 59"/>
                <a:gd name="T5" fmla="*/ 0 h 39"/>
                <a:gd name="T6" fmla="*/ 59 w 59"/>
                <a:gd name="T7" fmla="*/ 0 h 39"/>
                <a:gd name="T8" fmla="*/ 59 w 59"/>
                <a:gd name="T9" fmla="*/ 38 h 39"/>
                <a:gd name="T10" fmla="*/ 55 w 59"/>
                <a:gd name="T11" fmla="*/ 39 h 39"/>
                <a:gd name="T12" fmla="*/ 51 w 59"/>
                <a:gd name="T13" fmla="*/ 4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9" h="39">
                  <a:moveTo>
                    <a:pt x="51" y="4"/>
                  </a:moveTo>
                  <a:cubicBezTo>
                    <a:pt x="33" y="4"/>
                    <a:pt x="17" y="4"/>
                    <a:pt x="0" y="4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0" y="0"/>
                    <a:pt x="39" y="0"/>
                    <a:pt x="59" y="0"/>
                  </a:cubicBezTo>
                  <a:cubicBezTo>
                    <a:pt x="59" y="13"/>
                    <a:pt x="59" y="26"/>
                    <a:pt x="59" y="38"/>
                  </a:cubicBezTo>
                  <a:cubicBezTo>
                    <a:pt x="57" y="39"/>
                    <a:pt x="56" y="39"/>
                    <a:pt x="55" y="39"/>
                  </a:cubicBezTo>
                  <a:cubicBezTo>
                    <a:pt x="53" y="29"/>
                    <a:pt x="52" y="18"/>
                    <a:pt x="51" y="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3" name="Freeform 29">
              <a:extLst>
                <a:ext uri="{FF2B5EF4-FFF2-40B4-BE49-F238E27FC236}">
                  <a16:creationId xmlns:a16="http://schemas.microsoft.com/office/drawing/2014/main" id="{9C383F49-24AB-43D6-BB1B-C61A1A9E360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9442" y="3810758"/>
              <a:ext cx="13066" cy="191148"/>
            </a:xfrm>
            <a:custGeom>
              <a:avLst/>
              <a:gdLst>
                <a:gd name="T0" fmla="*/ 4 w 4"/>
                <a:gd name="T1" fmla="*/ 0 h 59"/>
                <a:gd name="T2" fmla="*/ 4 w 4"/>
                <a:gd name="T3" fmla="*/ 59 h 59"/>
                <a:gd name="T4" fmla="*/ 0 w 4"/>
                <a:gd name="T5" fmla="*/ 59 h 59"/>
                <a:gd name="T6" fmla="*/ 0 w 4"/>
                <a:gd name="T7" fmla="*/ 0 h 59"/>
                <a:gd name="T8" fmla="*/ 4 w 4"/>
                <a:gd name="T9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" h="59">
                  <a:moveTo>
                    <a:pt x="4" y="0"/>
                  </a:moveTo>
                  <a:cubicBezTo>
                    <a:pt x="4" y="20"/>
                    <a:pt x="4" y="39"/>
                    <a:pt x="4" y="59"/>
                  </a:cubicBezTo>
                  <a:cubicBezTo>
                    <a:pt x="3" y="59"/>
                    <a:pt x="2" y="59"/>
                    <a:pt x="0" y="59"/>
                  </a:cubicBezTo>
                  <a:cubicBezTo>
                    <a:pt x="0" y="39"/>
                    <a:pt x="0" y="20"/>
                    <a:pt x="0" y="0"/>
                  </a:cubicBezTo>
                  <a:cubicBezTo>
                    <a:pt x="2" y="0"/>
                    <a:pt x="3" y="0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4" name="Freeform 30">
              <a:extLst>
                <a:ext uri="{FF2B5EF4-FFF2-40B4-BE49-F238E27FC236}">
                  <a16:creationId xmlns:a16="http://schemas.microsoft.com/office/drawing/2014/main" id="{BDF4DB88-F09E-4718-BCD8-D2A655AD4F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0385" y="3886460"/>
              <a:ext cx="111061" cy="141941"/>
            </a:xfrm>
            <a:custGeom>
              <a:avLst/>
              <a:gdLst>
                <a:gd name="T0" fmla="*/ 23 w 30"/>
                <a:gd name="T1" fmla="*/ 44 h 44"/>
                <a:gd name="T2" fmla="*/ 0 w 30"/>
                <a:gd name="T3" fmla="*/ 3 h 44"/>
                <a:gd name="T4" fmla="*/ 7 w 30"/>
                <a:gd name="T5" fmla="*/ 0 h 44"/>
                <a:gd name="T6" fmla="*/ 30 w 30"/>
                <a:gd name="T7" fmla="*/ 40 h 44"/>
                <a:gd name="T8" fmla="*/ 23 w 30"/>
                <a:gd name="T9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44">
                  <a:moveTo>
                    <a:pt x="23" y="44"/>
                  </a:moveTo>
                  <a:cubicBezTo>
                    <a:pt x="15" y="30"/>
                    <a:pt x="8" y="17"/>
                    <a:pt x="0" y="3"/>
                  </a:cubicBezTo>
                  <a:cubicBezTo>
                    <a:pt x="2" y="2"/>
                    <a:pt x="5" y="1"/>
                    <a:pt x="7" y="0"/>
                  </a:cubicBezTo>
                  <a:cubicBezTo>
                    <a:pt x="15" y="13"/>
                    <a:pt x="22" y="27"/>
                    <a:pt x="30" y="40"/>
                  </a:cubicBezTo>
                  <a:cubicBezTo>
                    <a:pt x="28" y="41"/>
                    <a:pt x="25" y="43"/>
                    <a:pt x="23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6" name="Freeform 32">
              <a:extLst>
                <a:ext uri="{FF2B5EF4-FFF2-40B4-BE49-F238E27FC236}">
                  <a16:creationId xmlns:a16="http://schemas.microsoft.com/office/drawing/2014/main" id="{B11F9CE8-6515-4165-8407-8A12C31604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72162" y="4223333"/>
              <a:ext cx="387624" cy="333087"/>
            </a:xfrm>
            <a:custGeom>
              <a:avLst/>
              <a:gdLst>
                <a:gd name="T0" fmla="*/ 104 w 104"/>
                <a:gd name="T1" fmla="*/ 50 h 103"/>
                <a:gd name="T2" fmla="*/ 52 w 104"/>
                <a:gd name="T3" fmla="*/ 103 h 103"/>
                <a:gd name="T4" fmla="*/ 0 w 104"/>
                <a:gd name="T5" fmla="*/ 51 h 103"/>
                <a:gd name="T6" fmla="*/ 53 w 104"/>
                <a:gd name="T7" fmla="*/ 0 h 103"/>
                <a:gd name="T8" fmla="*/ 104 w 104"/>
                <a:gd name="T9" fmla="*/ 50 h 103"/>
                <a:gd name="T10" fmla="*/ 84 w 104"/>
                <a:gd name="T11" fmla="*/ 50 h 103"/>
                <a:gd name="T12" fmla="*/ 53 w 104"/>
                <a:gd name="T13" fmla="*/ 18 h 103"/>
                <a:gd name="T14" fmla="*/ 20 w 104"/>
                <a:gd name="T15" fmla="*/ 50 h 103"/>
                <a:gd name="T16" fmla="*/ 52 w 104"/>
                <a:gd name="T17" fmla="*/ 84 h 103"/>
                <a:gd name="T18" fmla="*/ 84 w 104"/>
                <a:gd name="T19" fmla="*/ 5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4" h="103">
                  <a:moveTo>
                    <a:pt x="104" y="50"/>
                  </a:moveTo>
                  <a:cubicBezTo>
                    <a:pt x="104" y="79"/>
                    <a:pt x="81" y="102"/>
                    <a:pt x="52" y="103"/>
                  </a:cubicBezTo>
                  <a:cubicBezTo>
                    <a:pt x="24" y="103"/>
                    <a:pt x="0" y="80"/>
                    <a:pt x="0" y="51"/>
                  </a:cubicBezTo>
                  <a:cubicBezTo>
                    <a:pt x="0" y="21"/>
                    <a:pt x="22" y="0"/>
                    <a:pt x="53" y="0"/>
                  </a:cubicBezTo>
                  <a:cubicBezTo>
                    <a:pt x="81" y="0"/>
                    <a:pt x="104" y="22"/>
                    <a:pt x="104" y="50"/>
                  </a:cubicBezTo>
                  <a:close/>
                  <a:moveTo>
                    <a:pt x="84" y="50"/>
                  </a:moveTo>
                  <a:cubicBezTo>
                    <a:pt x="84" y="32"/>
                    <a:pt x="70" y="19"/>
                    <a:pt x="53" y="18"/>
                  </a:cubicBezTo>
                  <a:cubicBezTo>
                    <a:pt x="34" y="18"/>
                    <a:pt x="20" y="32"/>
                    <a:pt x="20" y="50"/>
                  </a:cubicBezTo>
                  <a:cubicBezTo>
                    <a:pt x="20" y="69"/>
                    <a:pt x="34" y="84"/>
                    <a:pt x="52" y="84"/>
                  </a:cubicBezTo>
                  <a:cubicBezTo>
                    <a:pt x="70" y="83"/>
                    <a:pt x="84" y="68"/>
                    <a:pt x="84" y="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7" name="Freeform 33">
              <a:extLst>
                <a:ext uri="{FF2B5EF4-FFF2-40B4-BE49-F238E27FC236}">
                  <a16:creationId xmlns:a16="http://schemas.microsoft.com/office/drawing/2014/main" id="{B6CB024C-5290-4522-8342-53A6AB994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162" y="4202514"/>
              <a:ext cx="200345" cy="107876"/>
            </a:xfrm>
            <a:custGeom>
              <a:avLst/>
              <a:gdLst>
                <a:gd name="T0" fmla="*/ 28 w 54"/>
                <a:gd name="T1" fmla="*/ 33 h 33"/>
                <a:gd name="T2" fmla="*/ 11 w 54"/>
                <a:gd name="T3" fmla="*/ 31 h 33"/>
                <a:gd name="T4" fmla="*/ 0 w 54"/>
                <a:gd name="T5" fmla="*/ 17 h 33"/>
                <a:gd name="T6" fmla="*/ 26 w 54"/>
                <a:gd name="T7" fmla="*/ 4 h 33"/>
                <a:gd name="T8" fmla="*/ 54 w 54"/>
                <a:gd name="T9" fmla="*/ 16 h 33"/>
                <a:gd name="T10" fmla="*/ 44 w 54"/>
                <a:gd name="T11" fmla="*/ 31 h 33"/>
                <a:gd name="T12" fmla="*/ 28 w 54"/>
                <a:gd name="T13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4" h="33">
                  <a:moveTo>
                    <a:pt x="28" y="33"/>
                  </a:moveTo>
                  <a:cubicBezTo>
                    <a:pt x="21" y="32"/>
                    <a:pt x="15" y="33"/>
                    <a:pt x="11" y="31"/>
                  </a:cubicBezTo>
                  <a:cubicBezTo>
                    <a:pt x="6" y="28"/>
                    <a:pt x="4" y="22"/>
                    <a:pt x="0" y="17"/>
                  </a:cubicBezTo>
                  <a:cubicBezTo>
                    <a:pt x="9" y="12"/>
                    <a:pt x="17" y="6"/>
                    <a:pt x="26" y="4"/>
                  </a:cubicBezTo>
                  <a:cubicBezTo>
                    <a:pt x="36" y="3"/>
                    <a:pt x="51" y="0"/>
                    <a:pt x="54" y="16"/>
                  </a:cubicBezTo>
                  <a:cubicBezTo>
                    <a:pt x="54" y="20"/>
                    <a:pt x="49" y="28"/>
                    <a:pt x="44" y="31"/>
                  </a:cubicBezTo>
                  <a:cubicBezTo>
                    <a:pt x="40" y="33"/>
                    <a:pt x="33" y="32"/>
                    <a:pt x="28" y="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8" name="Freeform 34">
              <a:extLst>
                <a:ext uri="{FF2B5EF4-FFF2-40B4-BE49-F238E27FC236}">
                  <a16:creationId xmlns:a16="http://schemas.microsoft.com/office/drawing/2014/main" id="{5DBC7CD9-644C-4D38-87C1-D88241B35A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32382" y="4024616"/>
              <a:ext cx="461664" cy="401219"/>
            </a:xfrm>
            <a:custGeom>
              <a:avLst/>
              <a:gdLst>
                <a:gd name="T0" fmla="*/ 124 w 124"/>
                <a:gd name="T1" fmla="*/ 62 h 124"/>
                <a:gd name="T2" fmla="*/ 62 w 124"/>
                <a:gd name="T3" fmla="*/ 124 h 124"/>
                <a:gd name="T4" fmla="*/ 0 w 124"/>
                <a:gd name="T5" fmla="*/ 63 h 124"/>
                <a:gd name="T6" fmla="*/ 61 w 124"/>
                <a:gd name="T7" fmla="*/ 1 h 124"/>
                <a:gd name="T8" fmla="*/ 124 w 124"/>
                <a:gd name="T9" fmla="*/ 62 h 124"/>
                <a:gd name="T10" fmla="*/ 62 w 124"/>
                <a:gd name="T11" fmla="*/ 9 h 124"/>
                <a:gd name="T12" fmla="*/ 8 w 124"/>
                <a:gd name="T13" fmla="*/ 62 h 124"/>
                <a:gd name="T14" fmla="*/ 63 w 124"/>
                <a:gd name="T15" fmla="*/ 117 h 124"/>
                <a:gd name="T16" fmla="*/ 116 w 124"/>
                <a:gd name="T17" fmla="*/ 63 h 124"/>
                <a:gd name="T18" fmla="*/ 62 w 124"/>
                <a:gd name="T19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4" h="124">
                  <a:moveTo>
                    <a:pt x="124" y="62"/>
                  </a:moveTo>
                  <a:cubicBezTo>
                    <a:pt x="124" y="95"/>
                    <a:pt x="95" y="124"/>
                    <a:pt x="62" y="124"/>
                  </a:cubicBezTo>
                  <a:cubicBezTo>
                    <a:pt x="29" y="124"/>
                    <a:pt x="1" y="95"/>
                    <a:pt x="0" y="63"/>
                  </a:cubicBezTo>
                  <a:cubicBezTo>
                    <a:pt x="0" y="29"/>
                    <a:pt x="27" y="1"/>
                    <a:pt x="61" y="1"/>
                  </a:cubicBezTo>
                  <a:cubicBezTo>
                    <a:pt x="96" y="0"/>
                    <a:pt x="124" y="27"/>
                    <a:pt x="124" y="62"/>
                  </a:cubicBezTo>
                  <a:close/>
                  <a:moveTo>
                    <a:pt x="62" y="9"/>
                  </a:moveTo>
                  <a:cubicBezTo>
                    <a:pt x="32" y="8"/>
                    <a:pt x="8" y="32"/>
                    <a:pt x="8" y="62"/>
                  </a:cubicBezTo>
                  <a:cubicBezTo>
                    <a:pt x="8" y="92"/>
                    <a:pt x="33" y="117"/>
                    <a:pt x="63" y="117"/>
                  </a:cubicBezTo>
                  <a:cubicBezTo>
                    <a:pt x="91" y="116"/>
                    <a:pt x="116" y="91"/>
                    <a:pt x="116" y="63"/>
                  </a:cubicBezTo>
                  <a:cubicBezTo>
                    <a:pt x="117" y="32"/>
                    <a:pt x="93" y="9"/>
                    <a:pt x="62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39" name="Freeform 35">
              <a:extLst>
                <a:ext uri="{FF2B5EF4-FFF2-40B4-BE49-F238E27FC236}">
                  <a16:creationId xmlns:a16="http://schemas.microsoft.com/office/drawing/2014/main" id="{2D084B8C-33E1-4199-8406-53DD337384E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6689" y="4314175"/>
              <a:ext cx="178568" cy="147618"/>
            </a:xfrm>
            <a:custGeom>
              <a:avLst/>
              <a:gdLst>
                <a:gd name="T0" fmla="*/ 31 w 48"/>
                <a:gd name="T1" fmla="*/ 46 h 46"/>
                <a:gd name="T2" fmla="*/ 0 w 48"/>
                <a:gd name="T3" fmla="*/ 22 h 46"/>
                <a:gd name="T4" fmla="*/ 23 w 48"/>
                <a:gd name="T5" fmla="*/ 0 h 46"/>
                <a:gd name="T6" fmla="*/ 47 w 48"/>
                <a:gd name="T7" fmla="*/ 23 h 46"/>
                <a:gd name="T8" fmla="*/ 31 w 48"/>
                <a:gd name="T9" fmla="*/ 46 h 46"/>
                <a:gd name="T10" fmla="*/ 44 w 48"/>
                <a:gd name="T11" fmla="*/ 22 h 46"/>
                <a:gd name="T12" fmla="*/ 24 w 48"/>
                <a:gd name="T13" fmla="*/ 9 h 46"/>
                <a:gd name="T14" fmla="*/ 9 w 48"/>
                <a:gd name="T15" fmla="*/ 23 h 46"/>
                <a:gd name="T16" fmla="*/ 25 w 48"/>
                <a:gd name="T17" fmla="*/ 36 h 46"/>
                <a:gd name="T18" fmla="*/ 44 w 48"/>
                <a:gd name="T19" fmla="*/ 22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6">
                  <a:moveTo>
                    <a:pt x="31" y="46"/>
                  </a:moveTo>
                  <a:cubicBezTo>
                    <a:pt x="10" y="45"/>
                    <a:pt x="0" y="37"/>
                    <a:pt x="0" y="22"/>
                  </a:cubicBezTo>
                  <a:cubicBezTo>
                    <a:pt x="1" y="9"/>
                    <a:pt x="9" y="0"/>
                    <a:pt x="23" y="0"/>
                  </a:cubicBezTo>
                  <a:cubicBezTo>
                    <a:pt x="38" y="0"/>
                    <a:pt x="48" y="9"/>
                    <a:pt x="47" y="23"/>
                  </a:cubicBezTo>
                  <a:cubicBezTo>
                    <a:pt x="46" y="32"/>
                    <a:pt x="35" y="40"/>
                    <a:pt x="31" y="46"/>
                  </a:cubicBezTo>
                  <a:close/>
                  <a:moveTo>
                    <a:pt x="44" y="22"/>
                  </a:moveTo>
                  <a:cubicBezTo>
                    <a:pt x="35" y="16"/>
                    <a:pt x="29" y="9"/>
                    <a:pt x="24" y="9"/>
                  </a:cubicBezTo>
                  <a:cubicBezTo>
                    <a:pt x="19" y="11"/>
                    <a:pt x="14" y="18"/>
                    <a:pt x="9" y="23"/>
                  </a:cubicBezTo>
                  <a:cubicBezTo>
                    <a:pt x="14" y="27"/>
                    <a:pt x="19" y="35"/>
                    <a:pt x="25" y="36"/>
                  </a:cubicBezTo>
                  <a:cubicBezTo>
                    <a:pt x="30" y="36"/>
                    <a:pt x="35" y="29"/>
                    <a:pt x="44" y="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40" name="Freeform 36">
              <a:extLst>
                <a:ext uri="{FF2B5EF4-FFF2-40B4-BE49-F238E27FC236}">
                  <a16:creationId xmlns:a16="http://schemas.microsoft.com/office/drawing/2014/main" id="{3D543DF4-25C9-4FCB-A06F-49D037C6FD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5075" y="4160878"/>
              <a:ext cx="84930" cy="149512"/>
            </a:xfrm>
            <a:custGeom>
              <a:avLst/>
              <a:gdLst>
                <a:gd name="T0" fmla="*/ 0 w 23"/>
                <a:gd name="T1" fmla="*/ 46 h 46"/>
                <a:gd name="T2" fmla="*/ 0 w 23"/>
                <a:gd name="T3" fmla="*/ 0 h 46"/>
                <a:gd name="T4" fmla="*/ 20 w 23"/>
                <a:gd name="T5" fmla="*/ 13 h 46"/>
                <a:gd name="T6" fmla="*/ 19 w 23"/>
                <a:gd name="T7" fmla="*/ 37 h 46"/>
                <a:gd name="T8" fmla="*/ 0 w 23"/>
                <a:gd name="T9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" h="46">
                  <a:moveTo>
                    <a:pt x="0" y="46"/>
                  </a:moveTo>
                  <a:cubicBezTo>
                    <a:pt x="0" y="29"/>
                    <a:pt x="0" y="17"/>
                    <a:pt x="0" y="0"/>
                  </a:cubicBezTo>
                  <a:cubicBezTo>
                    <a:pt x="8" y="5"/>
                    <a:pt x="18" y="7"/>
                    <a:pt x="20" y="13"/>
                  </a:cubicBezTo>
                  <a:cubicBezTo>
                    <a:pt x="23" y="20"/>
                    <a:pt x="22" y="30"/>
                    <a:pt x="19" y="37"/>
                  </a:cubicBezTo>
                  <a:cubicBezTo>
                    <a:pt x="16" y="41"/>
                    <a:pt x="7" y="43"/>
                    <a:pt x="0" y="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  <p:pic>
        <p:nvPicPr>
          <p:cNvPr id="47" name="Imagen 46">
            <a:extLst>
              <a:ext uri="{FF2B5EF4-FFF2-40B4-BE49-F238E27FC236}">
                <a16:creationId xmlns:a16="http://schemas.microsoft.com/office/drawing/2014/main" id="{E0D41AA5-F621-4E29-9C87-B3EAA0212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9245" y="2178944"/>
            <a:ext cx="2447593" cy="2367198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2ABAF014-328A-4D63-8F97-B2C0BD1B73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1034" y="2174080"/>
            <a:ext cx="1053824" cy="795340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60E3AFC2-869D-41F2-9C44-44F0094512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8059" y="3374057"/>
            <a:ext cx="1159773" cy="113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8821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4"/>
          <p:cNvSpPr txBox="1">
            <a:spLocks noGrp="1"/>
          </p:cNvSpPr>
          <p:nvPr>
            <p:ph type="title"/>
          </p:nvPr>
        </p:nvSpPr>
        <p:spPr>
          <a:xfrm>
            <a:off x="577012" y="382128"/>
            <a:ext cx="444246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bg1">
                    <a:lumMod val="50000"/>
                  </a:schemeClr>
                </a:solidFill>
              </a:rPr>
              <a:t>RESOURCES</a:t>
            </a:r>
            <a:endParaRPr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98AAFA1-E9D7-4750-AFEE-00230681D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56" y="1334028"/>
            <a:ext cx="3606067" cy="334956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7E8578B-A292-4CC5-859E-06E8556432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179" y="1147742"/>
            <a:ext cx="3852170" cy="186107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C99A7AA-8FF1-46F5-9A64-D1F8DEA12A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0294" y="3249187"/>
            <a:ext cx="2390658" cy="149314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D02706F-6D93-4730-A64E-5030A8BCEA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3774426"/>
            <a:ext cx="1151467" cy="824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5302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74"/>
          <p:cNvSpPr txBox="1">
            <a:spLocks noGrp="1"/>
          </p:cNvSpPr>
          <p:nvPr>
            <p:ph type="title"/>
          </p:nvPr>
        </p:nvSpPr>
        <p:spPr>
          <a:xfrm>
            <a:off x="577012" y="382128"/>
            <a:ext cx="4442460" cy="95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dirty="0">
                <a:solidFill>
                  <a:schemeClr val="bg1">
                    <a:lumMod val="50000"/>
                  </a:schemeClr>
                </a:solidFill>
              </a:rPr>
              <a:t>RESOURCES</a:t>
            </a:r>
            <a:endParaRPr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D5BC572-FA47-4CE8-9D1C-ACA7FC57EB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012" y="1127812"/>
            <a:ext cx="2664178" cy="2190044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E68D6AC-0033-414B-B94A-C2C40CA568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37555" y="541421"/>
            <a:ext cx="4729433" cy="429152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CFD0D02-A79E-4298-94F1-1A3FB213BC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6654" y="3532564"/>
            <a:ext cx="1284220" cy="106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7654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4584052" y="1119114"/>
            <a:ext cx="392362" cy="393521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3954987" y="1172014"/>
            <a:ext cx="392360" cy="28772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4585617" y="3390154"/>
            <a:ext cx="234850" cy="530924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7189301" y="2740919"/>
            <a:ext cx="169248" cy="377049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3950269" y="3481431"/>
            <a:ext cx="348370" cy="348370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5809057" y="2731879"/>
            <a:ext cx="345584" cy="340042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8297775" y="2700424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5213118" y="1139037"/>
            <a:ext cx="353675" cy="3536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5803263" y="1139036"/>
            <a:ext cx="354146" cy="353676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5107445" y="3464237"/>
            <a:ext cx="384887" cy="382757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6394019" y="1102959"/>
            <a:ext cx="425550" cy="42583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7056413" y="1068226"/>
            <a:ext cx="354976" cy="495296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5779309" y="3450719"/>
            <a:ext cx="289343" cy="409794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4603152" y="2725655"/>
            <a:ext cx="411510" cy="352491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300880" y="2658935"/>
            <a:ext cx="395501" cy="37022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3282176" y="3460062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7595019" y="1154510"/>
            <a:ext cx="413882" cy="40956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8199615" y="1154560"/>
            <a:ext cx="408433" cy="410287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7022605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6366323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7678886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8335167" y="3433520"/>
            <a:ext cx="358611" cy="426993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122" name="Google Shape;6000;p67"/>
          <p:cNvSpPr/>
          <p:nvPr/>
        </p:nvSpPr>
        <p:spPr>
          <a:xfrm>
            <a:off x="3263396" y="1109077"/>
            <a:ext cx="453184" cy="46235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7025860" y="4064924"/>
            <a:ext cx="303110" cy="420181"/>
            <a:chOff x="-38860325" y="3221750"/>
            <a:chExt cx="228425" cy="316650"/>
          </a:xfrm>
          <a:solidFill>
            <a:schemeClr val="bg2">
              <a:lumMod val="65000"/>
            </a:schemeClr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3235350" y="1800670"/>
            <a:ext cx="483152" cy="480761"/>
            <a:chOff x="-38538975" y="3954250"/>
            <a:chExt cx="318225" cy="316650"/>
          </a:xfrm>
          <a:solidFill>
            <a:schemeClr val="bg2">
              <a:lumMod val="65000"/>
            </a:schemeClr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3299914" y="4214192"/>
            <a:ext cx="371546" cy="331550"/>
            <a:chOff x="-42996150" y="3612600"/>
            <a:chExt cx="323750" cy="288900"/>
          </a:xfrm>
          <a:solidFill>
            <a:schemeClr val="bg2">
              <a:lumMod val="65000"/>
            </a:schemeClr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6324528" y="4126469"/>
            <a:ext cx="372406" cy="364373"/>
            <a:chOff x="-41117650" y="3605525"/>
            <a:chExt cx="324500" cy="317500"/>
          </a:xfrm>
          <a:solidFill>
            <a:schemeClr val="bg2">
              <a:lumMod val="65000"/>
            </a:schemeClr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3964162" y="4157040"/>
            <a:ext cx="352265" cy="356769"/>
            <a:chOff x="-42617300" y="3587775"/>
            <a:chExt cx="306950" cy="310875"/>
          </a:xfrm>
          <a:solidFill>
            <a:schemeClr val="bg2">
              <a:lumMod val="65000"/>
            </a:schemeClr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7665927" y="4173509"/>
            <a:ext cx="365204" cy="332669"/>
            <a:chOff x="-40745125" y="3632900"/>
            <a:chExt cx="318225" cy="289875"/>
          </a:xfrm>
          <a:solidFill>
            <a:schemeClr val="bg2">
              <a:lumMod val="65000"/>
            </a:schemeClr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4558099" y="4157701"/>
            <a:ext cx="309172" cy="36520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8328945" y="4140814"/>
            <a:ext cx="357086" cy="363398"/>
            <a:chOff x="-40372575" y="3604550"/>
            <a:chExt cx="311150" cy="316650"/>
          </a:xfrm>
          <a:solidFill>
            <a:schemeClr val="bg2">
              <a:lumMod val="65000"/>
            </a:schemeClr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5126250" y="4158603"/>
            <a:ext cx="365204" cy="363398"/>
            <a:chOff x="-41893475" y="3584850"/>
            <a:chExt cx="318225" cy="316650"/>
          </a:xfrm>
          <a:solidFill>
            <a:schemeClr val="bg2">
              <a:lumMod val="65000"/>
            </a:schemeClr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5733037" y="4193491"/>
            <a:ext cx="362507" cy="283867"/>
            <a:chOff x="-41526450" y="3653375"/>
            <a:chExt cx="315875" cy="247350"/>
          </a:xfrm>
          <a:solidFill>
            <a:schemeClr val="bg2">
              <a:lumMod val="65000"/>
            </a:schemeClr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3923617" y="1891744"/>
            <a:ext cx="360504" cy="414709"/>
            <a:chOff x="-42971725" y="3217825"/>
            <a:chExt cx="275675" cy="317125"/>
          </a:xfrm>
          <a:solidFill>
            <a:schemeClr val="bg2">
              <a:lumMod val="65000"/>
            </a:schemeClr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6993480" y="1888680"/>
            <a:ext cx="416114" cy="415100"/>
            <a:chOff x="-41111350" y="3239100"/>
            <a:chExt cx="318200" cy="317425"/>
          </a:xfrm>
          <a:solidFill>
            <a:schemeClr val="bg2">
              <a:lumMod val="65000"/>
            </a:schemeClr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4569812" y="1891744"/>
            <a:ext cx="480716" cy="415100"/>
            <a:chOff x="-42651700" y="3217825"/>
            <a:chExt cx="367600" cy="317425"/>
          </a:xfrm>
          <a:solidFill>
            <a:schemeClr val="bg2">
              <a:lumMod val="65000"/>
            </a:schemeClr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7585153" y="1867513"/>
            <a:ext cx="421868" cy="414479"/>
            <a:chOff x="-40748275" y="3238700"/>
            <a:chExt cx="322600" cy="316950"/>
          </a:xfrm>
          <a:solidFill>
            <a:schemeClr val="bg2">
              <a:lumMod val="65000"/>
            </a:schemeClr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5201841" y="1892561"/>
            <a:ext cx="407908" cy="413466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8230417" y="1867735"/>
            <a:ext cx="415100" cy="378027"/>
            <a:chOff x="-40378075" y="3267450"/>
            <a:chExt cx="317425" cy="289075"/>
          </a:xfrm>
          <a:solidFill>
            <a:schemeClr val="bg2">
              <a:lumMod val="65000"/>
            </a:schemeClr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5776495" y="1872349"/>
            <a:ext cx="415134" cy="414872"/>
            <a:chOff x="-41895050" y="3217225"/>
            <a:chExt cx="317450" cy="317250"/>
          </a:xfrm>
          <a:solidFill>
            <a:schemeClr val="bg2">
              <a:lumMod val="65000"/>
            </a:schemeClr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6397010" y="1856362"/>
            <a:ext cx="418206" cy="413074"/>
            <a:chOff x="-41530375" y="3218800"/>
            <a:chExt cx="319800" cy="315875"/>
          </a:xfrm>
          <a:solidFill>
            <a:schemeClr val="bg2">
              <a:lumMod val="65000"/>
            </a:schemeClr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3885546" y="2599751"/>
            <a:ext cx="501820" cy="501820"/>
            <a:chOff x="5049725" y="249400"/>
            <a:chExt cx="481825" cy="481825"/>
          </a:xfrm>
          <a:solidFill>
            <a:schemeClr val="bg2">
              <a:lumMod val="65000"/>
            </a:schemeClr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5180757" y="2670650"/>
            <a:ext cx="395025" cy="395025"/>
            <a:chOff x="5660400" y="238125"/>
            <a:chExt cx="481825" cy="481825"/>
          </a:xfrm>
          <a:solidFill>
            <a:schemeClr val="bg2">
              <a:lumMod val="65000"/>
            </a:schemeClr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7593278" y="2726921"/>
            <a:ext cx="441296" cy="284451"/>
            <a:chOff x="1492675" y="1520750"/>
            <a:chExt cx="481825" cy="310575"/>
          </a:xfrm>
          <a:solidFill>
            <a:schemeClr val="bg2">
              <a:lumMod val="65000"/>
            </a:schemeClr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6432407" y="2748310"/>
            <a:ext cx="338933" cy="317742"/>
            <a:chOff x="4456875" y="2635825"/>
            <a:chExt cx="481825" cy="451700"/>
          </a:xfrm>
          <a:solidFill>
            <a:schemeClr val="bg2">
              <a:lumMod val="65000"/>
            </a:schemeClr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290868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3128870" y="1179620"/>
            <a:ext cx="5793674" cy="3359816"/>
            <a:chOff x="4171826" y="1572826"/>
            <a:chExt cx="8233076" cy="4479755"/>
          </a:xfrm>
          <a:solidFill>
            <a:schemeClr val="bg2">
              <a:lumMod val="65000"/>
            </a:schemeClr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05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5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8569" tIns="68569" rIns="68569" bIns="68569" anchor="ctr" anchorCtr="0">
                <a:noAutofit/>
              </a:bodyPr>
              <a:lstStyle/>
              <a:p>
                <a:endParaRPr sz="105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786631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30386" y="124702"/>
            <a:ext cx="8679898" cy="543185"/>
          </a:xfrm>
        </p:spPr>
        <p:txBody>
          <a:bodyPr/>
          <a:lstStyle/>
          <a:p>
            <a:r>
              <a:rPr lang="en-US" sz="4800" dirty="0">
                <a:solidFill>
                  <a:schemeClr val="bg1">
                    <a:lumMod val="50000"/>
                  </a:schemeClr>
                </a:solidFill>
              </a:rPr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6295509" y="3369518"/>
            <a:ext cx="187282" cy="58322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6773768" y="3436854"/>
            <a:ext cx="449288" cy="44855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8190367" y="3486042"/>
            <a:ext cx="433895" cy="350185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8234289" y="4387110"/>
            <a:ext cx="498092" cy="36502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3138976" y="3416941"/>
            <a:ext cx="488381" cy="48838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5003404" y="4227352"/>
            <a:ext cx="411494" cy="529157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5631481" y="4355127"/>
            <a:ext cx="431039" cy="426524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3847655" y="4275685"/>
            <a:ext cx="296552" cy="42842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6265996" y="4307386"/>
            <a:ext cx="386912" cy="42842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7561147" y="4333710"/>
            <a:ext cx="423999" cy="43472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3746681" y="3514832"/>
            <a:ext cx="521466" cy="35321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3288876" y="4161204"/>
            <a:ext cx="268285" cy="65739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6820425" y="4333709"/>
            <a:ext cx="491581" cy="3886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5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4424338" y="4314273"/>
            <a:ext cx="404708" cy="40808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7514032" y="3429336"/>
            <a:ext cx="385358" cy="463593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05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8211049" y="926483"/>
            <a:ext cx="425141" cy="424850"/>
            <a:chOff x="-34004625" y="3585850"/>
            <a:chExt cx="292225" cy="292025"/>
          </a:xfrm>
          <a:solidFill>
            <a:schemeClr val="bg2">
              <a:lumMod val="65000"/>
            </a:schemeClr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7495164" y="1728545"/>
            <a:ext cx="414065" cy="412966"/>
            <a:chOff x="-30345325" y="3184750"/>
            <a:chExt cx="292225" cy="291450"/>
          </a:xfrm>
          <a:solidFill>
            <a:schemeClr val="bg2">
              <a:lumMod val="65000"/>
            </a:schemeClr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4435183" y="3483023"/>
            <a:ext cx="381641" cy="422300"/>
            <a:chOff x="-30354000" y="3569100"/>
            <a:chExt cx="292250" cy="292225"/>
          </a:xfrm>
          <a:solidFill>
            <a:schemeClr val="bg2">
              <a:lumMod val="65000"/>
            </a:schemeClr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3730946" y="986055"/>
            <a:ext cx="373566" cy="372830"/>
            <a:chOff x="-31094350" y="3194000"/>
            <a:chExt cx="292225" cy="291650"/>
          </a:xfrm>
          <a:solidFill>
            <a:schemeClr val="bg2">
              <a:lumMod val="65000"/>
            </a:schemeClr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8189635" y="2558378"/>
            <a:ext cx="453661" cy="454361"/>
            <a:chOff x="-31093575" y="3552550"/>
            <a:chExt cx="291450" cy="291900"/>
          </a:xfrm>
          <a:solidFill>
            <a:schemeClr val="bg2">
              <a:lumMod val="65000"/>
            </a:schemeClr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3152160" y="935257"/>
            <a:ext cx="374965" cy="450422"/>
            <a:chOff x="-35814600" y="3202075"/>
            <a:chExt cx="242625" cy="291450"/>
          </a:xfrm>
          <a:solidFill>
            <a:schemeClr val="bg2">
              <a:lumMod val="65000"/>
            </a:schemeClr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6127723" y="908463"/>
            <a:ext cx="450421" cy="450422"/>
            <a:chOff x="-34003850" y="3227275"/>
            <a:chExt cx="291450" cy="291450"/>
          </a:xfrm>
          <a:solidFill>
            <a:schemeClr val="bg2">
              <a:lumMod val="65000"/>
            </a:schemeClr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6694940" y="916355"/>
            <a:ext cx="455290" cy="449186"/>
            <a:chOff x="-33645475" y="3228075"/>
            <a:chExt cx="294600" cy="290650"/>
          </a:xfrm>
          <a:solidFill>
            <a:schemeClr val="bg2">
              <a:lumMod val="65000"/>
            </a:schemeClr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4395120" y="916891"/>
            <a:ext cx="435778" cy="450422"/>
            <a:chOff x="-35118325" y="3202075"/>
            <a:chExt cx="281975" cy="291450"/>
          </a:xfrm>
          <a:solidFill>
            <a:schemeClr val="bg2">
              <a:lumMod val="65000"/>
            </a:schemeClr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7495164" y="916355"/>
            <a:ext cx="428514" cy="451040"/>
            <a:chOff x="-33277650" y="3226875"/>
            <a:chExt cx="277275" cy="291850"/>
          </a:xfrm>
          <a:solidFill>
            <a:schemeClr val="bg2">
              <a:lumMod val="65000"/>
            </a:schemeClr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4970683" y="916891"/>
            <a:ext cx="423608" cy="450422"/>
            <a:chOff x="-34755225" y="3202075"/>
            <a:chExt cx="274100" cy="291450"/>
          </a:xfrm>
          <a:solidFill>
            <a:schemeClr val="bg2">
              <a:lumMod val="65000"/>
            </a:schemeClr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5515288" y="916564"/>
            <a:ext cx="456488" cy="451079"/>
            <a:chOff x="-34408675" y="3202075"/>
            <a:chExt cx="295375" cy="291875"/>
          </a:xfrm>
          <a:solidFill>
            <a:schemeClr val="bg2">
              <a:lumMod val="65000"/>
            </a:schemeClr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8170800" y="1679595"/>
            <a:ext cx="498608" cy="496390"/>
            <a:chOff x="-30735200" y="3552550"/>
            <a:chExt cx="292225" cy="290925"/>
          </a:xfrm>
          <a:solidFill>
            <a:schemeClr val="bg2">
              <a:lumMod val="65000"/>
            </a:schemeClr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4346600" y="1707901"/>
            <a:ext cx="445214" cy="446398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4907683" y="1706388"/>
            <a:ext cx="460833" cy="449225"/>
            <a:chOff x="-31817400" y="3910025"/>
            <a:chExt cx="301675" cy="294075"/>
          </a:xfrm>
          <a:solidFill>
            <a:schemeClr val="bg2">
              <a:lumMod val="65000"/>
            </a:schemeClr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5475368" y="1706598"/>
            <a:ext cx="450026" cy="448804"/>
            <a:chOff x="-31455100" y="3909350"/>
            <a:chExt cx="294600" cy="293800"/>
          </a:xfrm>
          <a:solidFill>
            <a:schemeClr val="bg2">
              <a:lumMod val="65000"/>
            </a:schemeClr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3147850" y="1725784"/>
            <a:ext cx="446398" cy="447620"/>
            <a:chOff x="-32927950" y="3944800"/>
            <a:chExt cx="292225" cy="293025"/>
          </a:xfrm>
          <a:solidFill>
            <a:schemeClr val="bg2">
              <a:lumMod val="65000"/>
            </a:schemeClr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6107748" y="1700219"/>
            <a:ext cx="445214" cy="445176"/>
            <a:chOff x="-31093575" y="3911725"/>
            <a:chExt cx="291450" cy="291425"/>
          </a:xfrm>
          <a:solidFill>
            <a:schemeClr val="bg2">
              <a:lumMod val="65000"/>
            </a:schemeClr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3781530" y="1707952"/>
            <a:ext cx="469273" cy="446093"/>
            <a:chOff x="-32576675" y="3944600"/>
            <a:chExt cx="307200" cy="292025"/>
          </a:xfrm>
          <a:solidFill>
            <a:schemeClr val="bg2">
              <a:lumMod val="65000"/>
            </a:schemeClr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6730347" y="1707237"/>
            <a:ext cx="446398" cy="445214"/>
            <a:chOff x="-30735200" y="3910925"/>
            <a:chExt cx="292225" cy="291450"/>
          </a:xfrm>
          <a:solidFill>
            <a:schemeClr val="bg2">
              <a:lumMod val="65000"/>
            </a:schemeClr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4339772" y="2577096"/>
            <a:ext cx="451033" cy="463173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sp>
        <p:nvSpPr>
          <p:cNvPr id="356" name="Google Shape;5955;p86"/>
          <p:cNvSpPr/>
          <p:nvPr/>
        </p:nvSpPr>
        <p:spPr>
          <a:xfrm>
            <a:off x="4879373" y="2649496"/>
            <a:ext cx="459005" cy="390768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chemeClr val="bg2">
              <a:lumMod val="65000"/>
            </a:schemeClr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endParaRPr sz="1050">
              <a:solidFill>
                <a:schemeClr val="tx1"/>
              </a:solidFill>
            </a:endParaRPr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5526833" y="2589233"/>
            <a:ext cx="461288" cy="462005"/>
            <a:chOff x="-38538975" y="3954250"/>
            <a:chExt cx="318225" cy="316650"/>
          </a:xfrm>
          <a:solidFill>
            <a:schemeClr val="bg2">
              <a:lumMod val="65000"/>
            </a:schemeClr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7353853" y="2571604"/>
            <a:ext cx="465818" cy="464303"/>
            <a:chOff x="-37385100" y="3949908"/>
            <a:chExt cx="321350" cy="318225"/>
          </a:xfrm>
          <a:solidFill>
            <a:schemeClr val="bg2">
              <a:lumMod val="65000"/>
            </a:schemeClr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4901347" y="3495290"/>
            <a:ext cx="406289" cy="408912"/>
            <a:chOff x="-40011050" y="3972375"/>
            <a:chExt cx="316650" cy="316625"/>
          </a:xfrm>
          <a:solidFill>
            <a:schemeClr val="bg2">
              <a:lumMod val="65000"/>
            </a:schemeClr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6148311" y="2583008"/>
            <a:ext cx="272918" cy="462005"/>
            <a:chOff x="-38109725" y="3955025"/>
            <a:chExt cx="188275" cy="316650"/>
          </a:xfrm>
          <a:solidFill>
            <a:schemeClr val="bg2">
              <a:lumMod val="65000"/>
            </a:schemeClr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3796054" y="2604495"/>
            <a:ext cx="454439" cy="462589"/>
            <a:chOff x="-39647175" y="3972000"/>
            <a:chExt cx="313500" cy="317050"/>
          </a:xfrm>
          <a:solidFill>
            <a:schemeClr val="bg2">
              <a:lumMod val="65000"/>
            </a:schemeClr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6705282" y="2576275"/>
            <a:ext cx="456722" cy="464303"/>
            <a:chOff x="-37804925" y="3953450"/>
            <a:chExt cx="315075" cy="318225"/>
          </a:xfrm>
          <a:solidFill>
            <a:schemeClr val="bg2">
              <a:lumMod val="65000"/>
            </a:schemeClr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chemeClr val="tx1"/>
                </a:solidFill>
              </a:endParaRPr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5567841" y="3523546"/>
            <a:ext cx="492364" cy="387939"/>
            <a:chOff x="5629975" y="3255775"/>
            <a:chExt cx="504500" cy="397500"/>
          </a:xfrm>
          <a:solidFill>
            <a:schemeClr val="bg2">
              <a:lumMod val="65000"/>
            </a:schemeClr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3077944" y="2595842"/>
            <a:ext cx="556457" cy="457373"/>
            <a:chOff x="6234950" y="3255925"/>
            <a:chExt cx="483250" cy="397200"/>
          </a:xfrm>
          <a:solidFill>
            <a:schemeClr val="bg2">
              <a:lumMod val="65000"/>
            </a:schemeClr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8569" tIns="68569" rIns="68569" bIns="68569" anchor="ctr" anchorCtr="0">
              <a:noAutofit/>
            </a:bodyPr>
            <a:lstStyle/>
            <a:p>
              <a:endParaRPr sz="105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4347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tografía de la hora dorada de un cuerpo de agua rodeado de árboles">
            <a:extLst>
              <a:ext uri="{FF2B5EF4-FFF2-40B4-BE49-F238E27FC236}">
                <a16:creationId xmlns:a16="http://schemas.microsoft.com/office/drawing/2014/main" id="{BCAE6B80-B330-459E-B164-C1CA84472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54" r="18594"/>
          <a:stretch/>
        </p:blipFill>
        <p:spPr bwMode="auto">
          <a:xfrm>
            <a:off x="2616200" y="0"/>
            <a:ext cx="65278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5" name="Google Shape;255;p41"/>
          <p:cNvSpPr txBox="1">
            <a:spLocks noGrp="1"/>
          </p:cNvSpPr>
          <p:nvPr>
            <p:ph type="title" idx="2"/>
          </p:nvPr>
        </p:nvSpPr>
        <p:spPr>
          <a:xfrm>
            <a:off x="-170025" y="1006837"/>
            <a:ext cx="5496000" cy="291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800" dirty="0">
                <a:solidFill>
                  <a:srgbClr val="000000"/>
                </a:solidFill>
              </a:rPr>
              <a:t>0</a:t>
            </a:r>
            <a:r>
              <a:rPr lang="en" sz="20800" dirty="0">
                <a:solidFill>
                  <a:schemeClr val="tx1"/>
                </a:solidFill>
              </a:rPr>
              <a:t>1</a:t>
            </a:r>
            <a:endParaRPr sz="20800" dirty="0">
              <a:solidFill>
                <a:schemeClr val="tx1"/>
              </a:solidFill>
            </a:endParaRPr>
          </a:p>
        </p:txBody>
      </p:sp>
      <p:sp>
        <p:nvSpPr>
          <p:cNvPr id="256" name="Google Shape;256;p41"/>
          <p:cNvSpPr txBox="1">
            <a:spLocks noGrp="1"/>
          </p:cNvSpPr>
          <p:nvPr>
            <p:ph type="title"/>
          </p:nvPr>
        </p:nvSpPr>
        <p:spPr>
          <a:xfrm>
            <a:off x="-4750" y="3688350"/>
            <a:ext cx="5496000" cy="7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0000"/>
                </a:solidFill>
              </a:rPr>
              <a:t>BUSI</a:t>
            </a:r>
            <a:r>
              <a:rPr lang="en" dirty="0">
                <a:solidFill>
                  <a:schemeClr val="tx1"/>
                </a:solidFill>
              </a:rPr>
              <a:t>NESS </a:t>
            </a:r>
            <a:r>
              <a:rPr lang="en" dirty="0">
                <a:solidFill>
                  <a:schemeClr val="bg1"/>
                </a:solidFill>
              </a:rPr>
              <a:t>OVERVIEW</a:t>
            </a:r>
            <a:endParaRPr dirty="0">
              <a:solidFill>
                <a:schemeClr val="bg1"/>
              </a:solidFill>
            </a:endParaRPr>
          </a:p>
        </p:txBody>
      </p:sp>
      <p:grpSp>
        <p:nvGrpSpPr>
          <p:cNvPr id="6" name="Google Shape;85;p14">
            <a:extLst>
              <a:ext uri="{FF2B5EF4-FFF2-40B4-BE49-F238E27FC236}">
                <a16:creationId xmlns:a16="http://schemas.microsoft.com/office/drawing/2014/main" id="{EC5D994A-953D-4E76-A4BC-7D8B182405E8}"/>
              </a:ext>
            </a:extLst>
          </p:cNvPr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</p:grpSpPr>
        <p:sp>
          <p:nvSpPr>
            <p:cNvPr id="7" name="Google Shape;86;p14">
              <a:extLst>
                <a:ext uri="{FF2B5EF4-FFF2-40B4-BE49-F238E27FC236}">
                  <a16:creationId xmlns:a16="http://schemas.microsoft.com/office/drawing/2014/main" id="{A1C22F7B-2755-4DB0-98DE-9E89FF08EC9E}"/>
                </a:ext>
              </a:extLst>
            </p:cNvPr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8" name="Google Shape;87;p14">
              <a:extLst>
                <a:ext uri="{FF2B5EF4-FFF2-40B4-BE49-F238E27FC236}">
                  <a16:creationId xmlns:a16="http://schemas.microsoft.com/office/drawing/2014/main" id="{1DDD6AF7-BDF2-4823-847F-9787DDC4F2F4}"/>
                </a:ext>
              </a:extLst>
            </p:cNvPr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9" name="Google Shape;88;p14">
              <a:extLst>
                <a:ext uri="{FF2B5EF4-FFF2-40B4-BE49-F238E27FC236}">
                  <a16:creationId xmlns:a16="http://schemas.microsoft.com/office/drawing/2014/main" id="{02EDE47E-5628-4230-8472-1560D4C927F3}"/>
                </a:ext>
              </a:extLst>
            </p:cNvPr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0" name="Google Shape;89;p14">
              <a:extLst>
                <a:ext uri="{FF2B5EF4-FFF2-40B4-BE49-F238E27FC236}">
                  <a16:creationId xmlns:a16="http://schemas.microsoft.com/office/drawing/2014/main" id="{A853AD21-9599-47CF-8111-D9CBCC45FCC2}"/>
                </a:ext>
              </a:extLst>
            </p:cNvPr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1794145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ámara dslr nikon negra en trípode negro">
            <a:extLst>
              <a:ext uri="{FF2B5EF4-FFF2-40B4-BE49-F238E27FC236}">
                <a16:creationId xmlns:a16="http://schemas.microsoft.com/office/drawing/2014/main" id="{CBF6CACE-B563-457E-8B70-508341A864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17" r="35375" b="40869"/>
          <a:stretch/>
        </p:blipFill>
        <p:spPr bwMode="auto">
          <a:xfrm>
            <a:off x="6260743" y="1664267"/>
            <a:ext cx="2284199" cy="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ámara dslr nikon negra sobre una mesa de madera marrón">
            <a:extLst>
              <a:ext uri="{FF2B5EF4-FFF2-40B4-BE49-F238E27FC236}">
                <a16:creationId xmlns:a16="http://schemas.microsoft.com/office/drawing/2014/main" id="{8336D665-93AE-40F7-9BAD-D13723A1AD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430" r="11454" b="20328"/>
          <a:stretch/>
        </p:blipFill>
        <p:spPr bwMode="auto">
          <a:xfrm>
            <a:off x="3409486" y="1649632"/>
            <a:ext cx="2305500" cy="873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ámara réflex digital nikon negra con lente">
            <a:extLst>
              <a:ext uri="{FF2B5EF4-FFF2-40B4-BE49-F238E27FC236}">
                <a16:creationId xmlns:a16="http://schemas.microsoft.com/office/drawing/2014/main" id="{31B116A7-8332-4EC8-9D2B-2E47E2F364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045" r="23447" b="25226"/>
          <a:stretch/>
        </p:blipFill>
        <p:spPr bwMode="auto">
          <a:xfrm>
            <a:off x="697009" y="1661183"/>
            <a:ext cx="2312191" cy="880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0" name="Google Shape;260;p32"/>
          <p:cNvSpPr/>
          <p:nvPr/>
        </p:nvSpPr>
        <p:spPr>
          <a:xfrm>
            <a:off x="694921" y="1664267"/>
            <a:ext cx="2286300" cy="877800"/>
          </a:xfrm>
          <a:prstGeom prst="rect">
            <a:avLst/>
          </a:prstGeom>
          <a:solidFill>
            <a:srgbClr val="030303">
              <a:alpha val="48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" name="Google Shape;249;p32"/>
          <p:cNvSpPr/>
          <p:nvPr/>
        </p:nvSpPr>
        <p:spPr>
          <a:xfrm>
            <a:off x="3405096" y="1649632"/>
            <a:ext cx="2286300" cy="877800"/>
          </a:xfrm>
          <a:prstGeom prst="rect">
            <a:avLst/>
          </a:prstGeom>
          <a:solidFill>
            <a:srgbClr val="030303">
              <a:alpha val="48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32"/>
          <p:cNvSpPr/>
          <p:nvPr/>
        </p:nvSpPr>
        <p:spPr>
          <a:xfrm flipH="1">
            <a:off x="6260742" y="1670970"/>
            <a:ext cx="2284200" cy="877800"/>
          </a:xfrm>
          <a:prstGeom prst="rect">
            <a:avLst/>
          </a:prstGeom>
          <a:solidFill>
            <a:srgbClr val="030303">
              <a:alpha val="4804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2" name="Google Shape;252;p32"/>
          <p:cNvSpPr txBox="1">
            <a:spLocks noGrp="1"/>
          </p:cNvSpPr>
          <p:nvPr>
            <p:ph type="title"/>
          </p:nvPr>
        </p:nvSpPr>
        <p:spPr>
          <a:xfrm>
            <a:off x="713225" y="387100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VALUES</a:t>
            </a:r>
            <a:endParaRPr dirty="0"/>
          </a:p>
        </p:txBody>
      </p:sp>
      <p:sp>
        <p:nvSpPr>
          <p:cNvPr id="253" name="Google Shape;253;p32"/>
          <p:cNvSpPr txBox="1">
            <a:spLocks noGrp="1"/>
          </p:cNvSpPr>
          <p:nvPr>
            <p:ph type="title" idx="2"/>
          </p:nvPr>
        </p:nvSpPr>
        <p:spPr>
          <a:xfrm>
            <a:off x="713250" y="2828975"/>
            <a:ext cx="23055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254" name="Google Shape;254;p32"/>
          <p:cNvSpPr txBox="1">
            <a:spLocks noGrp="1"/>
          </p:cNvSpPr>
          <p:nvPr>
            <p:ph type="subTitle" idx="1"/>
          </p:nvPr>
        </p:nvSpPr>
        <p:spPr>
          <a:xfrm>
            <a:off x="713250" y="3158745"/>
            <a:ext cx="230550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to the Sun and the smallest one in the Solar System</a:t>
            </a:r>
            <a:endParaRPr/>
          </a:p>
        </p:txBody>
      </p:sp>
      <p:sp>
        <p:nvSpPr>
          <p:cNvPr id="255" name="Google Shape;255;p32"/>
          <p:cNvSpPr txBox="1">
            <a:spLocks noGrp="1"/>
          </p:cNvSpPr>
          <p:nvPr>
            <p:ph type="title" idx="3"/>
          </p:nvPr>
        </p:nvSpPr>
        <p:spPr>
          <a:xfrm>
            <a:off x="3419219" y="2828975"/>
            <a:ext cx="23055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256" name="Google Shape;256;p32"/>
          <p:cNvSpPr txBox="1">
            <a:spLocks noGrp="1"/>
          </p:cNvSpPr>
          <p:nvPr>
            <p:ph type="subTitle" idx="4"/>
          </p:nvPr>
        </p:nvSpPr>
        <p:spPr>
          <a:xfrm>
            <a:off x="3419219" y="3158745"/>
            <a:ext cx="230550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and is the second planet from the Sun</a:t>
            </a:r>
            <a:endParaRPr/>
          </a:p>
        </p:txBody>
      </p:sp>
      <p:sp>
        <p:nvSpPr>
          <p:cNvPr id="257" name="Google Shape;257;p32"/>
          <p:cNvSpPr txBox="1">
            <a:spLocks noGrp="1"/>
          </p:cNvSpPr>
          <p:nvPr>
            <p:ph type="title" idx="5"/>
          </p:nvPr>
        </p:nvSpPr>
        <p:spPr>
          <a:xfrm>
            <a:off x="6125188" y="2828975"/>
            <a:ext cx="2305500" cy="42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258" name="Google Shape;258;p32"/>
          <p:cNvSpPr txBox="1">
            <a:spLocks noGrp="1"/>
          </p:cNvSpPr>
          <p:nvPr>
            <p:ph type="subTitle" idx="6"/>
          </p:nvPr>
        </p:nvSpPr>
        <p:spPr>
          <a:xfrm>
            <a:off x="6125188" y="3158745"/>
            <a:ext cx="2305500" cy="87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 very cold place. It’s full of iron oxide dust</a:t>
            </a:r>
            <a:endParaRPr/>
          </a:p>
        </p:txBody>
      </p:sp>
      <p:grpSp>
        <p:nvGrpSpPr>
          <p:cNvPr id="261" name="Google Shape;261;p32"/>
          <p:cNvGrpSpPr/>
          <p:nvPr/>
        </p:nvGrpSpPr>
        <p:grpSpPr>
          <a:xfrm>
            <a:off x="4404592" y="1954178"/>
            <a:ext cx="340152" cy="284234"/>
            <a:chOff x="2294740" y="1234021"/>
            <a:chExt cx="391340" cy="327007"/>
          </a:xfrm>
        </p:grpSpPr>
        <p:sp>
          <p:nvSpPr>
            <p:cNvPr id="262" name="Google Shape;262;p32"/>
            <p:cNvSpPr/>
            <p:nvPr/>
          </p:nvSpPr>
          <p:spPr>
            <a:xfrm>
              <a:off x="2294740" y="1234021"/>
              <a:ext cx="391340" cy="327007"/>
            </a:xfrm>
            <a:custGeom>
              <a:avLst/>
              <a:gdLst/>
              <a:ahLst/>
              <a:cxnLst/>
              <a:rect l="l" t="t" r="r" b="b"/>
              <a:pathLst>
                <a:path w="18602" h="15544" extrusionOk="0">
                  <a:moveTo>
                    <a:pt x="17511" y="1311"/>
                  </a:moveTo>
                  <a:lnTo>
                    <a:pt x="17511" y="13079"/>
                  </a:lnTo>
                  <a:lnTo>
                    <a:pt x="12245" y="5179"/>
                  </a:lnTo>
                  <a:lnTo>
                    <a:pt x="8005" y="10899"/>
                  </a:lnTo>
                  <a:lnTo>
                    <a:pt x="5453" y="8022"/>
                  </a:lnTo>
                  <a:lnTo>
                    <a:pt x="1090" y="13355"/>
                  </a:lnTo>
                  <a:lnTo>
                    <a:pt x="1090" y="1311"/>
                  </a:lnTo>
                  <a:cubicBezTo>
                    <a:pt x="3806" y="1785"/>
                    <a:pt x="6554" y="2021"/>
                    <a:pt x="9301" y="2021"/>
                  </a:cubicBezTo>
                  <a:cubicBezTo>
                    <a:pt x="12048" y="2021"/>
                    <a:pt x="14795" y="1785"/>
                    <a:pt x="17511" y="1311"/>
                  </a:cubicBezTo>
                  <a:close/>
                  <a:moveTo>
                    <a:pt x="5479" y="9707"/>
                  </a:moveTo>
                  <a:lnTo>
                    <a:pt x="8862" y="13524"/>
                  </a:lnTo>
                  <a:cubicBezTo>
                    <a:pt x="6528" y="13544"/>
                    <a:pt x="4197" y="13736"/>
                    <a:pt x="1890" y="14096"/>
                  </a:cubicBezTo>
                  <a:lnTo>
                    <a:pt x="5479" y="9707"/>
                  </a:lnTo>
                  <a:close/>
                  <a:moveTo>
                    <a:pt x="12187" y="7083"/>
                  </a:moveTo>
                  <a:lnTo>
                    <a:pt x="16884" y="14128"/>
                  </a:lnTo>
                  <a:cubicBezTo>
                    <a:pt x="14716" y="13779"/>
                    <a:pt x="12527" y="13582"/>
                    <a:pt x="10333" y="13532"/>
                  </a:cubicBezTo>
                  <a:lnTo>
                    <a:pt x="10333" y="13529"/>
                  </a:lnTo>
                  <a:lnTo>
                    <a:pt x="8740" y="11736"/>
                  </a:lnTo>
                  <a:lnTo>
                    <a:pt x="12187" y="7083"/>
                  </a:lnTo>
                  <a:close/>
                  <a:moveTo>
                    <a:pt x="0" y="0"/>
                  </a:moveTo>
                  <a:lnTo>
                    <a:pt x="0" y="15543"/>
                  </a:lnTo>
                  <a:lnTo>
                    <a:pt x="648" y="15421"/>
                  </a:lnTo>
                  <a:cubicBezTo>
                    <a:pt x="3507" y="14884"/>
                    <a:pt x="6404" y="14615"/>
                    <a:pt x="9301" y="14615"/>
                  </a:cubicBezTo>
                  <a:cubicBezTo>
                    <a:pt x="12198" y="14615"/>
                    <a:pt x="15095" y="14884"/>
                    <a:pt x="17953" y="15421"/>
                  </a:cubicBezTo>
                  <a:lnTo>
                    <a:pt x="18601" y="15543"/>
                  </a:lnTo>
                  <a:lnTo>
                    <a:pt x="18601" y="0"/>
                  </a:lnTo>
                  <a:lnTo>
                    <a:pt x="17953" y="122"/>
                  </a:lnTo>
                  <a:cubicBezTo>
                    <a:pt x="15095" y="660"/>
                    <a:pt x="12198" y="929"/>
                    <a:pt x="9301" y="929"/>
                  </a:cubicBezTo>
                  <a:cubicBezTo>
                    <a:pt x="6404" y="929"/>
                    <a:pt x="3507" y="660"/>
                    <a:pt x="648" y="122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32"/>
            <p:cNvSpPr/>
            <p:nvPr/>
          </p:nvSpPr>
          <p:spPr>
            <a:xfrm>
              <a:off x="2406933" y="1305422"/>
              <a:ext cx="71801" cy="69108"/>
            </a:xfrm>
            <a:custGeom>
              <a:avLst/>
              <a:gdLst/>
              <a:ahLst/>
              <a:cxnLst/>
              <a:rect l="l" t="t" r="r" b="b"/>
              <a:pathLst>
                <a:path w="3413" h="3285" extrusionOk="0">
                  <a:moveTo>
                    <a:pt x="1766" y="1094"/>
                  </a:moveTo>
                  <a:cubicBezTo>
                    <a:pt x="2047" y="1094"/>
                    <a:pt x="2317" y="1313"/>
                    <a:pt x="2317" y="1643"/>
                  </a:cubicBezTo>
                  <a:cubicBezTo>
                    <a:pt x="2314" y="1945"/>
                    <a:pt x="2073" y="2186"/>
                    <a:pt x="1771" y="2189"/>
                  </a:cubicBezTo>
                  <a:cubicBezTo>
                    <a:pt x="1769" y="2189"/>
                    <a:pt x="1768" y="2189"/>
                    <a:pt x="1767" y="2189"/>
                  </a:cubicBezTo>
                  <a:cubicBezTo>
                    <a:pt x="1281" y="2189"/>
                    <a:pt x="1039" y="1598"/>
                    <a:pt x="1381" y="1256"/>
                  </a:cubicBezTo>
                  <a:cubicBezTo>
                    <a:pt x="1493" y="1144"/>
                    <a:pt x="1631" y="1094"/>
                    <a:pt x="1766" y="1094"/>
                  </a:cubicBezTo>
                  <a:close/>
                  <a:moveTo>
                    <a:pt x="1771" y="1"/>
                  </a:moveTo>
                  <a:cubicBezTo>
                    <a:pt x="1108" y="1"/>
                    <a:pt x="509" y="402"/>
                    <a:pt x="253" y="1015"/>
                  </a:cubicBezTo>
                  <a:cubicBezTo>
                    <a:pt x="1" y="1628"/>
                    <a:pt x="140" y="2332"/>
                    <a:pt x="611" y="2802"/>
                  </a:cubicBezTo>
                  <a:cubicBezTo>
                    <a:pt x="924" y="3118"/>
                    <a:pt x="1344" y="3284"/>
                    <a:pt x="1771" y="3284"/>
                  </a:cubicBezTo>
                  <a:cubicBezTo>
                    <a:pt x="1983" y="3284"/>
                    <a:pt x="2196" y="3244"/>
                    <a:pt x="2398" y="3160"/>
                  </a:cubicBezTo>
                  <a:cubicBezTo>
                    <a:pt x="3012" y="2904"/>
                    <a:pt x="3413" y="2305"/>
                    <a:pt x="3413" y="1643"/>
                  </a:cubicBezTo>
                  <a:cubicBezTo>
                    <a:pt x="3413" y="736"/>
                    <a:pt x="2677" y="1"/>
                    <a:pt x="17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4" name="Google Shape;264;p32"/>
          <p:cNvGrpSpPr/>
          <p:nvPr/>
        </p:nvGrpSpPr>
        <p:grpSpPr>
          <a:xfrm>
            <a:off x="1692874" y="1915007"/>
            <a:ext cx="340152" cy="340152"/>
            <a:chOff x="3853892" y="1327259"/>
            <a:chExt cx="391340" cy="391340"/>
          </a:xfrm>
        </p:grpSpPr>
        <p:sp>
          <p:nvSpPr>
            <p:cNvPr id="265" name="Google Shape;265;p32"/>
            <p:cNvSpPr/>
            <p:nvPr/>
          </p:nvSpPr>
          <p:spPr>
            <a:xfrm>
              <a:off x="3922874" y="1396536"/>
              <a:ext cx="253207" cy="253207"/>
            </a:xfrm>
            <a:custGeom>
              <a:avLst/>
              <a:gdLst/>
              <a:ahLst/>
              <a:cxnLst/>
              <a:rect l="l" t="t" r="r" b="b"/>
              <a:pathLst>
                <a:path w="12036" h="12036" extrusionOk="0">
                  <a:moveTo>
                    <a:pt x="6569" y="1131"/>
                  </a:moveTo>
                  <a:cubicBezTo>
                    <a:pt x="7499" y="1233"/>
                    <a:pt x="8382" y="1602"/>
                    <a:pt x="9112" y="2195"/>
                  </a:cubicBezTo>
                  <a:lnTo>
                    <a:pt x="6569" y="2195"/>
                  </a:lnTo>
                  <a:lnTo>
                    <a:pt x="6569" y="1131"/>
                  </a:lnTo>
                  <a:close/>
                  <a:moveTo>
                    <a:pt x="10097" y="3284"/>
                  </a:moveTo>
                  <a:cubicBezTo>
                    <a:pt x="10327" y="3622"/>
                    <a:pt x="10510" y="3988"/>
                    <a:pt x="10647" y="4374"/>
                  </a:cubicBezTo>
                  <a:lnTo>
                    <a:pt x="6569" y="4374"/>
                  </a:lnTo>
                  <a:lnTo>
                    <a:pt x="6569" y="3284"/>
                  </a:lnTo>
                  <a:close/>
                  <a:moveTo>
                    <a:pt x="10897" y="5464"/>
                  </a:moveTo>
                  <a:cubicBezTo>
                    <a:pt x="10937" y="5825"/>
                    <a:pt x="10937" y="6191"/>
                    <a:pt x="10897" y="6554"/>
                  </a:cubicBezTo>
                  <a:lnTo>
                    <a:pt x="6569" y="6554"/>
                  </a:lnTo>
                  <a:lnTo>
                    <a:pt x="6569" y="5464"/>
                  </a:lnTo>
                  <a:close/>
                  <a:moveTo>
                    <a:pt x="10647" y="7679"/>
                  </a:moveTo>
                  <a:cubicBezTo>
                    <a:pt x="10510" y="8063"/>
                    <a:pt x="10327" y="8429"/>
                    <a:pt x="10097" y="8769"/>
                  </a:cubicBezTo>
                  <a:lnTo>
                    <a:pt x="6569" y="8769"/>
                  </a:lnTo>
                  <a:lnTo>
                    <a:pt x="6569" y="7679"/>
                  </a:lnTo>
                  <a:close/>
                  <a:moveTo>
                    <a:pt x="5479" y="1125"/>
                  </a:moveTo>
                  <a:lnTo>
                    <a:pt x="5479" y="10914"/>
                  </a:lnTo>
                  <a:cubicBezTo>
                    <a:pt x="3020" y="10641"/>
                    <a:pt x="1102" y="8548"/>
                    <a:pt x="1102" y="6019"/>
                  </a:cubicBezTo>
                  <a:cubicBezTo>
                    <a:pt x="1102" y="3488"/>
                    <a:pt x="3020" y="1398"/>
                    <a:pt x="5479" y="1125"/>
                  </a:cubicBezTo>
                  <a:close/>
                  <a:moveTo>
                    <a:pt x="9112" y="9859"/>
                  </a:moveTo>
                  <a:cubicBezTo>
                    <a:pt x="8382" y="10449"/>
                    <a:pt x="7499" y="10818"/>
                    <a:pt x="6569" y="10923"/>
                  </a:cubicBezTo>
                  <a:lnTo>
                    <a:pt x="6569" y="9859"/>
                  </a:lnTo>
                  <a:close/>
                  <a:moveTo>
                    <a:pt x="6017" y="0"/>
                  </a:moveTo>
                  <a:cubicBezTo>
                    <a:pt x="2700" y="0"/>
                    <a:pt x="0" y="2700"/>
                    <a:pt x="0" y="6019"/>
                  </a:cubicBezTo>
                  <a:cubicBezTo>
                    <a:pt x="0" y="9336"/>
                    <a:pt x="2700" y="12036"/>
                    <a:pt x="6017" y="12036"/>
                  </a:cubicBezTo>
                  <a:cubicBezTo>
                    <a:pt x="9336" y="12036"/>
                    <a:pt x="12036" y="9336"/>
                    <a:pt x="12036" y="6019"/>
                  </a:cubicBezTo>
                  <a:cubicBezTo>
                    <a:pt x="12036" y="2700"/>
                    <a:pt x="9336" y="0"/>
                    <a:pt x="601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32"/>
            <p:cNvSpPr/>
            <p:nvPr/>
          </p:nvSpPr>
          <p:spPr>
            <a:xfrm>
              <a:off x="4038118" y="1327259"/>
              <a:ext cx="22952" cy="45883"/>
            </a:xfrm>
            <a:custGeom>
              <a:avLst/>
              <a:gdLst/>
              <a:ahLst/>
              <a:cxnLst/>
              <a:rect l="l" t="t" r="r" b="b"/>
              <a:pathLst>
                <a:path w="1091" h="2181" extrusionOk="0">
                  <a:moveTo>
                    <a:pt x="1" y="0"/>
                  </a:moveTo>
                  <a:lnTo>
                    <a:pt x="1" y="2180"/>
                  </a:lnTo>
                  <a:lnTo>
                    <a:pt x="1091" y="2180"/>
                  </a:lnTo>
                  <a:lnTo>
                    <a:pt x="10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32"/>
            <p:cNvSpPr/>
            <p:nvPr/>
          </p:nvSpPr>
          <p:spPr>
            <a:xfrm>
              <a:off x="4038118" y="1672716"/>
              <a:ext cx="22952" cy="45883"/>
            </a:xfrm>
            <a:custGeom>
              <a:avLst/>
              <a:gdLst/>
              <a:ahLst/>
              <a:cxnLst/>
              <a:rect l="l" t="t" r="r" b="b"/>
              <a:pathLst>
                <a:path w="1091" h="2181" extrusionOk="0">
                  <a:moveTo>
                    <a:pt x="1" y="0"/>
                  </a:moveTo>
                  <a:lnTo>
                    <a:pt x="1" y="2180"/>
                  </a:lnTo>
                  <a:lnTo>
                    <a:pt x="1091" y="2180"/>
                  </a:lnTo>
                  <a:lnTo>
                    <a:pt x="10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32"/>
            <p:cNvSpPr/>
            <p:nvPr/>
          </p:nvSpPr>
          <p:spPr>
            <a:xfrm>
              <a:off x="4147092" y="1376655"/>
              <a:ext cx="48870" cy="48870"/>
            </a:xfrm>
            <a:custGeom>
              <a:avLst/>
              <a:gdLst/>
              <a:ahLst/>
              <a:cxnLst/>
              <a:rect l="l" t="t" r="r" b="b"/>
              <a:pathLst>
                <a:path w="2323" h="2323" extrusionOk="0">
                  <a:moveTo>
                    <a:pt x="1546" y="1"/>
                  </a:moveTo>
                  <a:lnTo>
                    <a:pt x="0" y="1550"/>
                  </a:lnTo>
                  <a:lnTo>
                    <a:pt x="773" y="2323"/>
                  </a:lnTo>
                  <a:lnTo>
                    <a:pt x="2322" y="774"/>
                  </a:lnTo>
                  <a:lnTo>
                    <a:pt x="15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32"/>
            <p:cNvSpPr/>
            <p:nvPr/>
          </p:nvSpPr>
          <p:spPr>
            <a:xfrm>
              <a:off x="3902931" y="1620754"/>
              <a:ext cx="48828" cy="48870"/>
            </a:xfrm>
            <a:custGeom>
              <a:avLst/>
              <a:gdLst/>
              <a:ahLst/>
              <a:cxnLst/>
              <a:rect l="l" t="t" r="r" b="b"/>
              <a:pathLst>
                <a:path w="2321" h="2323" extrusionOk="0">
                  <a:moveTo>
                    <a:pt x="1547" y="0"/>
                  </a:moveTo>
                  <a:lnTo>
                    <a:pt x="1" y="1549"/>
                  </a:lnTo>
                  <a:lnTo>
                    <a:pt x="774" y="2322"/>
                  </a:lnTo>
                  <a:lnTo>
                    <a:pt x="2320" y="773"/>
                  </a:lnTo>
                  <a:lnTo>
                    <a:pt x="15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32"/>
            <p:cNvSpPr/>
            <p:nvPr/>
          </p:nvSpPr>
          <p:spPr>
            <a:xfrm>
              <a:off x="4199370" y="1511485"/>
              <a:ext cx="45862" cy="22952"/>
            </a:xfrm>
            <a:custGeom>
              <a:avLst/>
              <a:gdLst/>
              <a:ahLst/>
              <a:cxnLst/>
              <a:rect l="l" t="t" r="r" b="b"/>
              <a:pathLst>
                <a:path w="2180" h="1091" extrusionOk="0">
                  <a:moveTo>
                    <a:pt x="0" y="0"/>
                  </a:moveTo>
                  <a:lnTo>
                    <a:pt x="0" y="1090"/>
                  </a:lnTo>
                  <a:lnTo>
                    <a:pt x="2180" y="1090"/>
                  </a:lnTo>
                  <a:lnTo>
                    <a:pt x="218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32"/>
            <p:cNvSpPr/>
            <p:nvPr/>
          </p:nvSpPr>
          <p:spPr>
            <a:xfrm>
              <a:off x="3853892" y="1511485"/>
              <a:ext cx="45883" cy="22952"/>
            </a:xfrm>
            <a:custGeom>
              <a:avLst/>
              <a:gdLst/>
              <a:ahLst/>
              <a:cxnLst/>
              <a:rect l="l" t="t" r="r" b="b"/>
              <a:pathLst>
                <a:path w="2181" h="1091" extrusionOk="0">
                  <a:moveTo>
                    <a:pt x="1" y="0"/>
                  </a:moveTo>
                  <a:lnTo>
                    <a:pt x="1" y="1090"/>
                  </a:lnTo>
                  <a:lnTo>
                    <a:pt x="2181" y="1090"/>
                  </a:lnTo>
                  <a:lnTo>
                    <a:pt x="21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32"/>
            <p:cNvSpPr/>
            <p:nvPr/>
          </p:nvSpPr>
          <p:spPr>
            <a:xfrm>
              <a:off x="4147092" y="1620796"/>
              <a:ext cx="48807" cy="48828"/>
            </a:xfrm>
            <a:custGeom>
              <a:avLst/>
              <a:gdLst/>
              <a:ahLst/>
              <a:cxnLst/>
              <a:rect l="l" t="t" r="r" b="b"/>
              <a:pathLst>
                <a:path w="2320" h="2321" extrusionOk="0">
                  <a:moveTo>
                    <a:pt x="773" y="1"/>
                  </a:moveTo>
                  <a:lnTo>
                    <a:pt x="0" y="774"/>
                  </a:lnTo>
                  <a:lnTo>
                    <a:pt x="1546" y="2320"/>
                  </a:lnTo>
                  <a:lnTo>
                    <a:pt x="2320" y="1547"/>
                  </a:lnTo>
                  <a:lnTo>
                    <a:pt x="77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32"/>
            <p:cNvSpPr/>
            <p:nvPr/>
          </p:nvSpPr>
          <p:spPr>
            <a:xfrm>
              <a:off x="3902931" y="1376655"/>
              <a:ext cx="48891" cy="48807"/>
            </a:xfrm>
            <a:custGeom>
              <a:avLst/>
              <a:gdLst/>
              <a:ahLst/>
              <a:cxnLst/>
              <a:rect l="l" t="t" r="r" b="b"/>
              <a:pathLst>
                <a:path w="2324" h="2320" extrusionOk="0">
                  <a:moveTo>
                    <a:pt x="777" y="1"/>
                  </a:moveTo>
                  <a:lnTo>
                    <a:pt x="1" y="774"/>
                  </a:lnTo>
                  <a:lnTo>
                    <a:pt x="1550" y="2320"/>
                  </a:lnTo>
                  <a:lnTo>
                    <a:pt x="2323" y="1547"/>
                  </a:lnTo>
                  <a:lnTo>
                    <a:pt x="7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4" name="Google Shape;274;p32"/>
          <p:cNvGrpSpPr/>
          <p:nvPr/>
        </p:nvGrpSpPr>
        <p:grpSpPr>
          <a:xfrm>
            <a:off x="7107876" y="1926232"/>
            <a:ext cx="340152" cy="340152"/>
            <a:chOff x="6210261" y="1337946"/>
            <a:chExt cx="391340" cy="391340"/>
          </a:xfrm>
        </p:grpSpPr>
        <p:sp>
          <p:nvSpPr>
            <p:cNvPr id="275" name="Google Shape;275;p32"/>
            <p:cNvSpPr/>
            <p:nvPr/>
          </p:nvSpPr>
          <p:spPr>
            <a:xfrm>
              <a:off x="6210261" y="1337946"/>
              <a:ext cx="103967" cy="103231"/>
            </a:xfrm>
            <a:custGeom>
              <a:avLst/>
              <a:gdLst/>
              <a:ahLst/>
              <a:cxnLst/>
              <a:rect l="l" t="t" r="r" b="b"/>
              <a:pathLst>
                <a:path w="4942" h="4907" extrusionOk="0">
                  <a:moveTo>
                    <a:pt x="0" y="1"/>
                  </a:moveTo>
                  <a:lnTo>
                    <a:pt x="0" y="4907"/>
                  </a:lnTo>
                  <a:lnTo>
                    <a:pt x="1090" y="4907"/>
                  </a:lnTo>
                  <a:lnTo>
                    <a:pt x="1090" y="1091"/>
                  </a:lnTo>
                  <a:lnTo>
                    <a:pt x="4941" y="1091"/>
                  </a:lnTo>
                  <a:lnTo>
                    <a:pt x="49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32"/>
            <p:cNvSpPr/>
            <p:nvPr/>
          </p:nvSpPr>
          <p:spPr>
            <a:xfrm>
              <a:off x="6498369" y="1337946"/>
              <a:ext cx="103231" cy="103231"/>
            </a:xfrm>
            <a:custGeom>
              <a:avLst/>
              <a:gdLst/>
              <a:ahLst/>
              <a:cxnLst/>
              <a:rect l="l" t="t" r="r" b="b"/>
              <a:pathLst>
                <a:path w="4907" h="4907" extrusionOk="0">
                  <a:moveTo>
                    <a:pt x="0" y="1"/>
                  </a:moveTo>
                  <a:lnTo>
                    <a:pt x="0" y="1091"/>
                  </a:lnTo>
                  <a:lnTo>
                    <a:pt x="3816" y="1091"/>
                  </a:lnTo>
                  <a:lnTo>
                    <a:pt x="3816" y="4907"/>
                  </a:lnTo>
                  <a:lnTo>
                    <a:pt x="4906" y="4907"/>
                  </a:lnTo>
                  <a:lnTo>
                    <a:pt x="49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32"/>
            <p:cNvSpPr/>
            <p:nvPr/>
          </p:nvSpPr>
          <p:spPr>
            <a:xfrm>
              <a:off x="6497633" y="1626118"/>
              <a:ext cx="103967" cy="103168"/>
            </a:xfrm>
            <a:custGeom>
              <a:avLst/>
              <a:gdLst/>
              <a:ahLst/>
              <a:cxnLst/>
              <a:rect l="l" t="t" r="r" b="b"/>
              <a:pathLst>
                <a:path w="4942" h="4904" extrusionOk="0">
                  <a:moveTo>
                    <a:pt x="3851" y="1"/>
                  </a:moveTo>
                  <a:lnTo>
                    <a:pt x="3851" y="3814"/>
                  </a:lnTo>
                  <a:lnTo>
                    <a:pt x="0" y="3814"/>
                  </a:lnTo>
                  <a:lnTo>
                    <a:pt x="0" y="4904"/>
                  </a:lnTo>
                  <a:lnTo>
                    <a:pt x="4941" y="4904"/>
                  </a:lnTo>
                  <a:lnTo>
                    <a:pt x="49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32"/>
            <p:cNvSpPr/>
            <p:nvPr/>
          </p:nvSpPr>
          <p:spPr>
            <a:xfrm>
              <a:off x="6210261" y="1626118"/>
              <a:ext cx="103967" cy="103168"/>
            </a:xfrm>
            <a:custGeom>
              <a:avLst/>
              <a:gdLst/>
              <a:ahLst/>
              <a:cxnLst/>
              <a:rect l="l" t="t" r="r" b="b"/>
              <a:pathLst>
                <a:path w="4942" h="4904" extrusionOk="0">
                  <a:moveTo>
                    <a:pt x="0" y="1"/>
                  </a:moveTo>
                  <a:lnTo>
                    <a:pt x="0" y="4904"/>
                  </a:lnTo>
                  <a:lnTo>
                    <a:pt x="4941" y="4904"/>
                  </a:lnTo>
                  <a:lnTo>
                    <a:pt x="4941" y="3814"/>
                  </a:lnTo>
                  <a:lnTo>
                    <a:pt x="1090" y="3814"/>
                  </a:lnTo>
                  <a:lnTo>
                    <a:pt x="10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32"/>
            <p:cNvSpPr/>
            <p:nvPr/>
          </p:nvSpPr>
          <p:spPr>
            <a:xfrm>
              <a:off x="6256122" y="1383808"/>
              <a:ext cx="299616" cy="299637"/>
            </a:xfrm>
            <a:custGeom>
              <a:avLst/>
              <a:gdLst/>
              <a:ahLst/>
              <a:cxnLst/>
              <a:rect l="l" t="t" r="r" b="b"/>
              <a:pathLst>
                <a:path w="14242" h="14243" extrusionOk="0">
                  <a:moveTo>
                    <a:pt x="7664" y="2797"/>
                  </a:moveTo>
                  <a:cubicBezTo>
                    <a:pt x="9638" y="3047"/>
                    <a:pt x="11193" y="4602"/>
                    <a:pt x="11446" y="6578"/>
                  </a:cubicBezTo>
                  <a:lnTo>
                    <a:pt x="10391" y="6578"/>
                  </a:lnTo>
                  <a:lnTo>
                    <a:pt x="10391" y="7668"/>
                  </a:lnTo>
                  <a:lnTo>
                    <a:pt x="11446" y="7668"/>
                  </a:lnTo>
                  <a:cubicBezTo>
                    <a:pt x="11193" y="9641"/>
                    <a:pt x="9638" y="11196"/>
                    <a:pt x="7664" y="11446"/>
                  </a:cubicBezTo>
                  <a:lnTo>
                    <a:pt x="7664" y="10391"/>
                  </a:lnTo>
                  <a:lnTo>
                    <a:pt x="6574" y="10391"/>
                  </a:lnTo>
                  <a:lnTo>
                    <a:pt x="6574" y="11446"/>
                  </a:lnTo>
                  <a:cubicBezTo>
                    <a:pt x="4601" y="11196"/>
                    <a:pt x="3046" y="9641"/>
                    <a:pt x="2793" y="7668"/>
                  </a:cubicBezTo>
                  <a:lnTo>
                    <a:pt x="3851" y="7668"/>
                  </a:lnTo>
                  <a:lnTo>
                    <a:pt x="3851" y="6578"/>
                  </a:lnTo>
                  <a:lnTo>
                    <a:pt x="2793" y="6578"/>
                  </a:lnTo>
                  <a:cubicBezTo>
                    <a:pt x="3046" y="4602"/>
                    <a:pt x="4601" y="3047"/>
                    <a:pt x="6574" y="2797"/>
                  </a:cubicBezTo>
                  <a:lnTo>
                    <a:pt x="6574" y="3852"/>
                  </a:lnTo>
                  <a:lnTo>
                    <a:pt x="7664" y="3852"/>
                  </a:lnTo>
                  <a:lnTo>
                    <a:pt x="7664" y="2797"/>
                  </a:lnTo>
                  <a:close/>
                  <a:moveTo>
                    <a:pt x="6574" y="1"/>
                  </a:moveTo>
                  <a:lnTo>
                    <a:pt x="6574" y="1698"/>
                  </a:lnTo>
                  <a:cubicBezTo>
                    <a:pt x="3991" y="1957"/>
                    <a:pt x="1927" y="4006"/>
                    <a:pt x="1671" y="6578"/>
                  </a:cubicBezTo>
                  <a:lnTo>
                    <a:pt x="0" y="6578"/>
                  </a:lnTo>
                  <a:lnTo>
                    <a:pt x="0" y="7668"/>
                  </a:lnTo>
                  <a:lnTo>
                    <a:pt x="1698" y="7668"/>
                  </a:lnTo>
                  <a:cubicBezTo>
                    <a:pt x="1953" y="10252"/>
                    <a:pt x="4005" y="12312"/>
                    <a:pt x="6574" y="12571"/>
                  </a:cubicBezTo>
                  <a:lnTo>
                    <a:pt x="6574" y="14242"/>
                  </a:lnTo>
                  <a:lnTo>
                    <a:pt x="7664" y="14242"/>
                  </a:lnTo>
                  <a:lnTo>
                    <a:pt x="7664" y="12571"/>
                  </a:lnTo>
                  <a:cubicBezTo>
                    <a:pt x="10237" y="12312"/>
                    <a:pt x="12286" y="10252"/>
                    <a:pt x="12541" y="7668"/>
                  </a:cubicBezTo>
                  <a:lnTo>
                    <a:pt x="14242" y="7668"/>
                  </a:lnTo>
                  <a:lnTo>
                    <a:pt x="14242" y="6578"/>
                  </a:lnTo>
                  <a:lnTo>
                    <a:pt x="12541" y="6578"/>
                  </a:lnTo>
                  <a:cubicBezTo>
                    <a:pt x="12286" y="3991"/>
                    <a:pt x="10237" y="1931"/>
                    <a:pt x="7664" y="1672"/>
                  </a:cubicBezTo>
                  <a:lnTo>
                    <a:pt x="76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32"/>
            <p:cNvSpPr/>
            <p:nvPr/>
          </p:nvSpPr>
          <p:spPr>
            <a:xfrm>
              <a:off x="6356156" y="1487565"/>
              <a:ext cx="95700" cy="92123"/>
            </a:xfrm>
            <a:custGeom>
              <a:avLst/>
              <a:gdLst/>
              <a:ahLst/>
              <a:cxnLst/>
              <a:rect l="l" t="t" r="r" b="b"/>
              <a:pathLst>
                <a:path w="4549" h="4379" extrusionOk="0">
                  <a:moveTo>
                    <a:pt x="2361" y="1095"/>
                  </a:moveTo>
                  <a:cubicBezTo>
                    <a:pt x="2501" y="1095"/>
                    <a:pt x="2643" y="1122"/>
                    <a:pt x="2779" y="1178"/>
                  </a:cubicBezTo>
                  <a:cubicBezTo>
                    <a:pt x="3188" y="1347"/>
                    <a:pt x="3453" y="1748"/>
                    <a:pt x="3456" y="2189"/>
                  </a:cubicBezTo>
                  <a:cubicBezTo>
                    <a:pt x="3453" y="2794"/>
                    <a:pt x="2965" y="3282"/>
                    <a:pt x="2360" y="3285"/>
                  </a:cubicBezTo>
                  <a:cubicBezTo>
                    <a:pt x="1915" y="3282"/>
                    <a:pt x="1517" y="3018"/>
                    <a:pt x="1349" y="2608"/>
                  </a:cubicBezTo>
                  <a:cubicBezTo>
                    <a:pt x="1180" y="2198"/>
                    <a:pt x="1273" y="1727"/>
                    <a:pt x="1587" y="1416"/>
                  </a:cubicBezTo>
                  <a:cubicBezTo>
                    <a:pt x="1797" y="1206"/>
                    <a:pt x="2076" y="1095"/>
                    <a:pt x="2361" y="1095"/>
                  </a:cubicBezTo>
                  <a:close/>
                  <a:moveTo>
                    <a:pt x="2360" y="1"/>
                  </a:moveTo>
                  <a:cubicBezTo>
                    <a:pt x="1474" y="1"/>
                    <a:pt x="677" y="533"/>
                    <a:pt x="337" y="1352"/>
                  </a:cubicBezTo>
                  <a:cubicBezTo>
                    <a:pt x="0" y="2169"/>
                    <a:pt x="186" y="3111"/>
                    <a:pt x="811" y="3736"/>
                  </a:cubicBezTo>
                  <a:cubicBezTo>
                    <a:pt x="1231" y="4156"/>
                    <a:pt x="1792" y="4378"/>
                    <a:pt x="2362" y="4378"/>
                  </a:cubicBezTo>
                  <a:cubicBezTo>
                    <a:pt x="2643" y="4378"/>
                    <a:pt x="2927" y="4324"/>
                    <a:pt x="3197" y="4212"/>
                  </a:cubicBezTo>
                  <a:cubicBezTo>
                    <a:pt x="4014" y="3872"/>
                    <a:pt x="4549" y="3076"/>
                    <a:pt x="4549" y="2189"/>
                  </a:cubicBezTo>
                  <a:cubicBezTo>
                    <a:pt x="4546" y="980"/>
                    <a:pt x="3566" y="1"/>
                    <a:pt x="23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9"/>
          <p:cNvSpPr txBox="1">
            <a:spLocks noGrp="1"/>
          </p:cNvSpPr>
          <p:nvPr>
            <p:ph type="subTitle" idx="1"/>
          </p:nvPr>
        </p:nvSpPr>
        <p:spPr>
          <a:xfrm>
            <a:off x="2847019" y="2811487"/>
            <a:ext cx="5639689" cy="77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solidFill>
                  <a:srgbClr val="000000"/>
                </a:solidFill>
              </a:rPr>
              <a:t>Here you can describe the company’s mission. A clear message is a good way to get down to business</a:t>
            </a:r>
            <a:endParaRPr sz="2800" dirty="0">
              <a:solidFill>
                <a:srgbClr val="000000"/>
              </a:solidFill>
            </a:endParaRPr>
          </a:p>
        </p:txBody>
      </p:sp>
      <p:sp>
        <p:nvSpPr>
          <p:cNvPr id="34" name="Google Shape;883;p71"/>
          <p:cNvSpPr/>
          <p:nvPr/>
        </p:nvSpPr>
        <p:spPr>
          <a:xfrm>
            <a:off x="0" y="0"/>
            <a:ext cx="2177716" cy="5213700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4F7E754-E864-4E05-BFFA-25A817DB5D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612146" y="1969554"/>
            <a:ext cx="4045200" cy="1482300"/>
          </a:xfrm>
        </p:spPr>
        <p:txBody>
          <a:bodyPr/>
          <a:lstStyle/>
          <a:p>
            <a:pPr algn="ctr"/>
            <a:r>
              <a:rPr lang="es-ES" sz="4400" dirty="0">
                <a:solidFill>
                  <a:srgbClr val="000000"/>
                </a:solidFill>
              </a:rPr>
              <a:t>DIGITAL CAMERA</a:t>
            </a:r>
            <a:endParaRPr lang="es-PE" sz="4400" dirty="0">
              <a:solidFill>
                <a:srgbClr val="000000"/>
              </a:solidFill>
            </a:endParaRPr>
          </a:p>
        </p:txBody>
      </p:sp>
      <p:grpSp>
        <p:nvGrpSpPr>
          <p:cNvPr id="16" name="Google Shape;85;p14">
            <a:extLst>
              <a:ext uri="{FF2B5EF4-FFF2-40B4-BE49-F238E27FC236}">
                <a16:creationId xmlns:a16="http://schemas.microsoft.com/office/drawing/2014/main" id="{05660E03-CD16-43C6-A319-E8CEEAF8B873}"/>
              </a:ext>
            </a:extLst>
          </p:cNvPr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</p:grpSpPr>
        <p:sp>
          <p:nvSpPr>
            <p:cNvPr id="17" name="Google Shape;86;p14">
              <a:extLst>
                <a:ext uri="{FF2B5EF4-FFF2-40B4-BE49-F238E27FC236}">
                  <a16:creationId xmlns:a16="http://schemas.microsoft.com/office/drawing/2014/main" id="{377CFC86-BC2E-41CC-81AA-525E4801CB88}"/>
                </a:ext>
              </a:extLst>
            </p:cNvPr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8" name="Google Shape;87;p14">
              <a:extLst>
                <a:ext uri="{FF2B5EF4-FFF2-40B4-BE49-F238E27FC236}">
                  <a16:creationId xmlns:a16="http://schemas.microsoft.com/office/drawing/2014/main" id="{40346D50-F021-454A-BA4E-19753B9859AD}"/>
                </a:ext>
              </a:extLst>
            </p:cNvPr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9" name="Google Shape;88;p14">
              <a:extLst>
                <a:ext uri="{FF2B5EF4-FFF2-40B4-BE49-F238E27FC236}">
                  <a16:creationId xmlns:a16="http://schemas.microsoft.com/office/drawing/2014/main" id="{F344C456-21A6-401C-9716-0B1069B45205}"/>
                </a:ext>
              </a:extLst>
            </p:cNvPr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20" name="Google Shape;89;p14">
              <a:extLst>
                <a:ext uri="{FF2B5EF4-FFF2-40B4-BE49-F238E27FC236}">
                  <a16:creationId xmlns:a16="http://schemas.microsoft.com/office/drawing/2014/main" id="{74A6C39B-710A-4D34-8ADE-6FFC41956B3C}"/>
                </a:ext>
              </a:extLst>
            </p:cNvPr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21" name="Grupo 20">
            <a:extLst>
              <a:ext uri="{FF2B5EF4-FFF2-40B4-BE49-F238E27FC236}">
                <a16:creationId xmlns:a16="http://schemas.microsoft.com/office/drawing/2014/main" id="{49DD7B10-5C5A-D10B-5CD4-38DE91CE2B0B}"/>
              </a:ext>
            </a:extLst>
          </p:cNvPr>
          <p:cNvGrpSpPr/>
          <p:nvPr/>
        </p:nvGrpSpPr>
        <p:grpSpPr>
          <a:xfrm>
            <a:off x="4246563" y="758825"/>
            <a:ext cx="2743199" cy="1987550"/>
            <a:chOff x="4246563" y="758825"/>
            <a:chExt cx="2743199" cy="1987550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B1BE9088-CEC7-96F8-A259-8DF90AC8CB9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46563" y="758825"/>
              <a:ext cx="2743199" cy="1987550"/>
            </a:xfrm>
            <a:custGeom>
              <a:avLst/>
              <a:gdLst>
                <a:gd name="T0" fmla="*/ 329 w 331"/>
                <a:gd name="T1" fmla="*/ 201 h 239"/>
                <a:gd name="T2" fmla="*/ 272 w 331"/>
                <a:gd name="T3" fmla="*/ 224 h 239"/>
                <a:gd name="T4" fmla="*/ 166 w 331"/>
                <a:gd name="T5" fmla="*/ 217 h 239"/>
                <a:gd name="T6" fmla="*/ 79 w 331"/>
                <a:gd name="T7" fmla="*/ 214 h 239"/>
                <a:gd name="T8" fmla="*/ 56 w 331"/>
                <a:gd name="T9" fmla="*/ 227 h 239"/>
                <a:gd name="T10" fmla="*/ 0 w 331"/>
                <a:gd name="T11" fmla="*/ 200 h 239"/>
                <a:gd name="T12" fmla="*/ 17 w 331"/>
                <a:gd name="T13" fmla="*/ 31 h 239"/>
                <a:gd name="T14" fmla="*/ 50 w 331"/>
                <a:gd name="T15" fmla="*/ 5 h 239"/>
                <a:gd name="T16" fmla="*/ 68 w 331"/>
                <a:gd name="T17" fmla="*/ 33 h 239"/>
                <a:gd name="T18" fmla="*/ 92 w 331"/>
                <a:gd name="T19" fmla="*/ 39 h 239"/>
                <a:gd name="T20" fmla="*/ 153 w 331"/>
                <a:gd name="T21" fmla="*/ 34 h 239"/>
                <a:gd name="T22" fmla="*/ 176 w 331"/>
                <a:gd name="T23" fmla="*/ 7 h 239"/>
                <a:gd name="T24" fmla="*/ 294 w 331"/>
                <a:gd name="T25" fmla="*/ 12 h 239"/>
                <a:gd name="T26" fmla="*/ 318 w 331"/>
                <a:gd name="T27" fmla="*/ 43 h 239"/>
                <a:gd name="T28" fmla="*/ 331 w 331"/>
                <a:gd name="T29" fmla="*/ 199 h 239"/>
                <a:gd name="T30" fmla="*/ 229 w 331"/>
                <a:gd name="T31" fmla="*/ 42 h 239"/>
                <a:gd name="T32" fmla="*/ 228 w 331"/>
                <a:gd name="T33" fmla="*/ 198 h 239"/>
                <a:gd name="T34" fmla="*/ 316 w 331"/>
                <a:gd name="T35" fmla="*/ 157 h 239"/>
                <a:gd name="T36" fmla="*/ 200 w 331"/>
                <a:gd name="T37" fmla="*/ 209 h 239"/>
                <a:gd name="T38" fmla="*/ 197 w 331"/>
                <a:gd name="T39" fmla="*/ 32 h 239"/>
                <a:gd name="T40" fmla="*/ 315 w 331"/>
                <a:gd name="T41" fmla="*/ 83 h 239"/>
                <a:gd name="T42" fmla="*/ 306 w 331"/>
                <a:gd name="T43" fmla="*/ 54 h 239"/>
                <a:gd name="T44" fmla="*/ 285 w 331"/>
                <a:gd name="T45" fmla="*/ 27 h 239"/>
                <a:gd name="T46" fmla="*/ 183 w 331"/>
                <a:gd name="T47" fmla="*/ 22 h 239"/>
                <a:gd name="T48" fmla="*/ 164 w 331"/>
                <a:gd name="T49" fmla="*/ 46 h 239"/>
                <a:gd name="T50" fmla="*/ 96 w 331"/>
                <a:gd name="T51" fmla="*/ 54 h 239"/>
                <a:gd name="T52" fmla="*/ 81 w 331"/>
                <a:gd name="T53" fmla="*/ 188 h 239"/>
                <a:gd name="T54" fmla="*/ 171 w 331"/>
                <a:gd name="T55" fmla="*/ 202 h 239"/>
                <a:gd name="T56" fmla="*/ 268 w 331"/>
                <a:gd name="T57" fmla="*/ 209 h 239"/>
                <a:gd name="T58" fmla="*/ 303 w 331"/>
                <a:gd name="T59" fmla="*/ 202 h 239"/>
                <a:gd name="T60" fmla="*/ 316 w 331"/>
                <a:gd name="T61" fmla="*/ 157 h 239"/>
                <a:gd name="T62" fmla="*/ 16 w 331"/>
                <a:gd name="T63" fmla="*/ 199 h 239"/>
                <a:gd name="T64" fmla="*/ 50 w 331"/>
                <a:gd name="T65" fmla="*/ 212 h 239"/>
                <a:gd name="T66" fmla="*/ 66 w 331"/>
                <a:gd name="T67" fmla="*/ 112 h 239"/>
                <a:gd name="T68" fmla="*/ 51 w 331"/>
                <a:gd name="T69" fmla="*/ 44 h 239"/>
                <a:gd name="T70" fmla="*/ 16 w 331"/>
                <a:gd name="T71" fmla="*/ 59 h 239"/>
                <a:gd name="T72" fmla="*/ 42 w 331"/>
                <a:gd name="T73" fmla="*/ 28 h 239"/>
                <a:gd name="T74" fmla="*/ 41 w 331"/>
                <a:gd name="T75" fmla="*/ 19 h 239"/>
                <a:gd name="T76" fmla="*/ 42 w 331"/>
                <a:gd name="T77" fmla="*/ 28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331" h="239">
                  <a:moveTo>
                    <a:pt x="331" y="199"/>
                  </a:moveTo>
                  <a:cubicBezTo>
                    <a:pt x="330" y="199"/>
                    <a:pt x="329" y="200"/>
                    <a:pt x="329" y="201"/>
                  </a:cubicBezTo>
                  <a:cubicBezTo>
                    <a:pt x="324" y="212"/>
                    <a:pt x="315" y="218"/>
                    <a:pt x="303" y="217"/>
                  </a:cubicBezTo>
                  <a:cubicBezTo>
                    <a:pt x="292" y="217"/>
                    <a:pt x="282" y="219"/>
                    <a:pt x="272" y="224"/>
                  </a:cubicBezTo>
                  <a:cubicBezTo>
                    <a:pt x="240" y="239"/>
                    <a:pt x="209" y="238"/>
                    <a:pt x="178" y="220"/>
                  </a:cubicBezTo>
                  <a:cubicBezTo>
                    <a:pt x="174" y="218"/>
                    <a:pt x="170" y="217"/>
                    <a:pt x="166" y="217"/>
                  </a:cubicBezTo>
                  <a:cubicBezTo>
                    <a:pt x="143" y="217"/>
                    <a:pt x="119" y="217"/>
                    <a:pt x="95" y="217"/>
                  </a:cubicBezTo>
                  <a:cubicBezTo>
                    <a:pt x="89" y="217"/>
                    <a:pt x="84" y="214"/>
                    <a:pt x="79" y="214"/>
                  </a:cubicBezTo>
                  <a:cubicBezTo>
                    <a:pt x="74" y="215"/>
                    <a:pt x="72" y="222"/>
                    <a:pt x="67" y="224"/>
                  </a:cubicBezTo>
                  <a:cubicBezTo>
                    <a:pt x="63" y="226"/>
                    <a:pt x="60" y="227"/>
                    <a:pt x="56" y="227"/>
                  </a:cubicBezTo>
                  <a:cubicBezTo>
                    <a:pt x="46" y="227"/>
                    <a:pt x="35" y="228"/>
                    <a:pt x="25" y="227"/>
                  </a:cubicBezTo>
                  <a:cubicBezTo>
                    <a:pt x="11" y="227"/>
                    <a:pt x="0" y="215"/>
                    <a:pt x="0" y="200"/>
                  </a:cubicBezTo>
                  <a:cubicBezTo>
                    <a:pt x="0" y="152"/>
                    <a:pt x="0" y="104"/>
                    <a:pt x="0" y="57"/>
                  </a:cubicBezTo>
                  <a:cubicBezTo>
                    <a:pt x="0" y="45"/>
                    <a:pt x="6" y="36"/>
                    <a:pt x="17" y="31"/>
                  </a:cubicBezTo>
                  <a:cubicBezTo>
                    <a:pt x="21" y="30"/>
                    <a:pt x="22" y="28"/>
                    <a:pt x="21" y="24"/>
                  </a:cubicBezTo>
                  <a:cubicBezTo>
                    <a:pt x="19" y="8"/>
                    <a:pt x="35" y="0"/>
                    <a:pt x="50" y="5"/>
                  </a:cubicBezTo>
                  <a:cubicBezTo>
                    <a:pt x="58" y="8"/>
                    <a:pt x="61" y="13"/>
                    <a:pt x="61" y="21"/>
                  </a:cubicBezTo>
                  <a:cubicBezTo>
                    <a:pt x="61" y="27"/>
                    <a:pt x="62" y="31"/>
                    <a:pt x="68" y="33"/>
                  </a:cubicBezTo>
                  <a:cubicBezTo>
                    <a:pt x="73" y="34"/>
                    <a:pt x="74" y="41"/>
                    <a:pt x="79" y="42"/>
                  </a:cubicBezTo>
                  <a:cubicBezTo>
                    <a:pt x="83" y="43"/>
                    <a:pt x="87" y="39"/>
                    <a:pt x="92" y="39"/>
                  </a:cubicBezTo>
                  <a:cubicBezTo>
                    <a:pt x="110" y="39"/>
                    <a:pt x="127" y="39"/>
                    <a:pt x="144" y="39"/>
                  </a:cubicBezTo>
                  <a:cubicBezTo>
                    <a:pt x="148" y="39"/>
                    <a:pt x="151" y="38"/>
                    <a:pt x="153" y="34"/>
                  </a:cubicBezTo>
                  <a:cubicBezTo>
                    <a:pt x="157" y="27"/>
                    <a:pt x="161" y="20"/>
                    <a:pt x="165" y="13"/>
                  </a:cubicBezTo>
                  <a:cubicBezTo>
                    <a:pt x="167" y="9"/>
                    <a:pt x="170" y="6"/>
                    <a:pt x="176" y="7"/>
                  </a:cubicBezTo>
                  <a:cubicBezTo>
                    <a:pt x="212" y="7"/>
                    <a:pt x="248" y="7"/>
                    <a:pt x="284" y="7"/>
                  </a:cubicBezTo>
                  <a:cubicBezTo>
                    <a:pt x="289" y="7"/>
                    <a:pt x="292" y="8"/>
                    <a:pt x="294" y="12"/>
                  </a:cubicBezTo>
                  <a:cubicBezTo>
                    <a:pt x="297" y="17"/>
                    <a:pt x="300" y="22"/>
                    <a:pt x="302" y="27"/>
                  </a:cubicBezTo>
                  <a:cubicBezTo>
                    <a:pt x="306" y="34"/>
                    <a:pt x="310" y="40"/>
                    <a:pt x="318" y="43"/>
                  </a:cubicBezTo>
                  <a:cubicBezTo>
                    <a:pt x="325" y="45"/>
                    <a:pt x="327" y="53"/>
                    <a:pt x="331" y="58"/>
                  </a:cubicBezTo>
                  <a:cubicBezTo>
                    <a:pt x="331" y="105"/>
                    <a:pt x="331" y="152"/>
                    <a:pt x="331" y="199"/>
                  </a:cubicBezTo>
                  <a:close/>
                  <a:moveTo>
                    <a:pt x="307" y="120"/>
                  </a:moveTo>
                  <a:cubicBezTo>
                    <a:pt x="307" y="77"/>
                    <a:pt x="272" y="42"/>
                    <a:pt x="229" y="42"/>
                  </a:cubicBezTo>
                  <a:cubicBezTo>
                    <a:pt x="186" y="42"/>
                    <a:pt x="151" y="77"/>
                    <a:pt x="151" y="120"/>
                  </a:cubicBezTo>
                  <a:cubicBezTo>
                    <a:pt x="151" y="163"/>
                    <a:pt x="186" y="198"/>
                    <a:pt x="228" y="198"/>
                  </a:cubicBezTo>
                  <a:cubicBezTo>
                    <a:pt x="272" y="198"/>
                    <a:pt x="307" y="163"/>
                    <a:pt x="307" y="120"/>
                  </a:cubicBezTo>
                  <a:close/>
                  <a:moveTo>
                    <a:pt x="316" y="157"/>
                  </a:moveTo>
                  <a:cubicBezTo>
                    <a:pt x="305" y="178"/>
                    <a:pt x="289" y="195"/>
                    <a:pt x="268" y="205"/>
                  </a:cubicBezTo>
                  <a:cubicBezTo>
                    <a:pt x="246" y="214"/>
                    <a:pt x="223" y="215"/>
                    <a:pt x="200" y="209"/>
                  </a:cubicBezTo>
                  <a:cubicBezTo>
                    <a:pt x="165" y="198"/>
                    <a:pt x="138" y="162"/>
                    <a:pt x="136" y="126"/>
                  </a:cubicBezTo>
                  <a:cubicBezTo>
                    <a:pt x="134" y="84"/>
                    <a:pt x="159" y="46"/>
                    <a:pt x="197" y="32"/>
                  </a:cubicBezTo>
                  <a:cubicBezTo>
                    <a:pt x="220" y="24"/>
                    <a:pt x="244" y="25"/>
                    <a:pt x="266" y="34"/>
                  </a:cubicBezTo>
                  <a:cubicBezTo>
                    <a:pt x="288" y="44"/>
                    <a:pt x="304" y="61"/>
                    <a:pt x="315" y="83"/>
                  </a:cubicBezTo>
                  <a:cubicBezTo>
                    <a:pt x="316" y="77"/>
                    <a:pt x="316" y="71"/>
                    <a:pt x="316" y="65"/>
                  </a:cubicBezTo>
                  <a:cubicBezTo>
                    <a:pt x="315" y="59"/>
                    <a:pt x="312" y="55"/>
                    <a:pt x="306" y="54"/>
                  </a:cubicBezTo>
                  <a:cubicBezTo>
                    <a:pt x="302" y="54"/>
                    <a:pt x="299" y="52"/>
                    <a:pt x="297" y="49"/>
                  </a:cubicBezTo>
                  <a:cubicBezTo>
                    <a:pt x="293" y="41"/>
                    <a:pt x="289" y="34"/>
                    <a:pt x="285" y="27"/>
                  </a:cubicBezTo>
                  <a:cubicBezTo>
                    <a:pt x="283" y="23"/>
                    <a:pt x="280" y="22"/>
                    <a:pt x="276" y="22"/>
                  </a:cubicBezTo>
                  <a:cubicBezTo>
                    <a:pt x="245" y="22"/>
                    <a:pt x="214" y="22"/>
                    <a:pt x="183" y="22"/>
                  </a:cubicBezTo>
                  <a:cubicBezTo>
                    <a:pt x="179" y="22"/>
                    <a:pt x="177" y="23"/>
                    <a:pt x="175" y="27"/>
                  </a:cubicBezTo>
                  <a:cubicBezTo>
                    <a:pt x="171" y="33"/>
                    <a:pt x="167" y="40"/>
                    <a:pt x="164" y="46"/>
                  </a:cubicBezTo>
                  <a:cubicBezTo>
                    <a:pt x="160" y="52"/>
                    <a:pt x="156" y="55"/>
                    <a:pt x="149" y="54"/>
                  </a:cubicBezTo>
                  <a:cubicBezTo>
                    <a:pt x="132" y="54"/>
                    <a:pt x="114" y="54"/>
                    <a:pt x="96" y="54"/>
                  </a:cubicBezTo>
                  <a:cubicBezTo>
                    <a:pt x="85" y="54"/>
                    <a:pt x="81" y="58"/>
                    <a:pt x="81" y="69"/>
                  </a:cubicBezTo>
                  <a:cubicBezTo>
                    <a:pt x="81" y="108"/>
                    <a:pt x="81" y="148"/>
                    <a:pt x="81" y="188"/>
                  </a:cubicBezTo>
                  <a:cubicBezTo>
                    <a:pt x="81" y="198"/>
                    <a:pt x="85" y="202"/>
                    <a:pt x="96" y="202"/>
                  </a:cubicBezTo>
                  <a:cubicBezTo>
                    <a:pt x="121" y="202"/>
                    <a:pt x="146" y="202"/>
                    <a:pt x="171" y="202"/>
                  </a:cubicBezTo>
                  <a:cubicBezTo>
                    <a:pt x="175" y="202"/>
                    <a:pt x="178" y="202"/>
                    <a:pt x="182" y="205"/>
                  </a:cubicBezTo>
                  <a:cubicBezTo>
                    <a:pt x="209" y="222"/>
                    <a:pt x="239" y="224"/>
                    <a:pt x="268" y="209"/>
                  </a:cubicBezTo>
                  <a:cubicBezTo>
                    <a:pt x="279" y="204"/>
                    <a:pt x="289" y="201"/>
                    <a:pt x="301" y="202"/>
                  </a:cubicBezTo>
                  <a:cubicBezTo>
                    <a:pt x="302" y="202"/>
                    <a:pt x="303" y="202"/>
                    <a:pt x="303" y="202"/>
                  </a:cubicBezTo>
                  <a:cubicBezTo>
                    <a:pt x="312" y="202"/>
                    <a:pt x="316" y="198"/>
                    <a:pt x="316" y="190"/>
                  </a:cubicBezTo>
                  <a:cubicBezTo>
                    <a:pt x="316" y="179"/>
                    <a:pt x="316" y="168"/>
                    <a:pt x="316" y="157"/>
                  </a:cubicBezTo>
                  <a:close/>
                  <a:moveTo>
                    <a:pt x="16" y="129"/>
                  </a:moveTo>
                  <a:cubicBezTo>
                    <a:pt x="16" y="152"/>
                    <a:pt x="15" y="176"/>
                    <a:pt x="16" y="199"/>
                  </a:cubicBezTo>
                  <a:cubicBezTo>
                    <a:pt x="16" y="208"/>
                    <a:pt x="20" y="212"/>
                    <a:pt x="28" y="212"/>
                  </a:cubicBezTo>
                  <a:cubicBezTo>
                    <a:pt x="36" y="213"/>
                    <a:pt x="43" y="212"/>
                    <a:pt x="50" y="212"/>
                  </a:cubicBezTo>
                  <a:cubicBezTo>
                    <a:pt x="62" y="212"/>
                    <a:pt x="66" y="208"/>
                    <a:pt x="66" y="196"/>
                  </a:cubicBezTo>
                  <a:cubicBezTo>
                    <a:pt x="66" y="168"/>
                    <a:pt x="66" y="140"/>
                    <a:pt x="66" y="112"/>
                  </a:cubicBezTo>
                  <a:cubicBezTo>
                    <a:pt x="66" y="95"/>
                    <a:pt x="66" y="77"/>
                    <a:pt x="66" y="60"/>
                  </a:cubicBezTo>
                  <a:cubicBezTo>
                    <a:pt x="66" y="48"/>
                    <a:pt x="62" y="44"/>
                    <a:pt x="51" y="44"/>
                  </a:cubicBezTo>
                  <a:cubicBezTo>
                    <a:pt x="44" y="44"/>
                    <a:pt x="37" y="44"/>
                    <a:pt x="30" y="44"/>
                  </a:cubicBezTo>
                  <a:cubicBezTo>
                    <a:pt x="19" y="45"/>
                    <a:pt x="16" y="48"/>
                    <a:pt x="16" y="59"/>
                  </a:cubicBezTo>
                  <a:cubicBezTo>
                    <a:pt x="16" y="82"/>
                    <a:pt x="16" y="106"/>
                    <a:pt x="16" y="129"/>
                  </a:cubicBezTo>
                  <a:close/>
                  <a:moveTo>
                    <a:pt x="42" y="28"/>
                  </a:moveTo>
                  <a:cubicBezTo>
                    <a:pt x="46" y="29"/>
                    <a:pt x="46" y="27"/>
                    <a:pt x="46" y="24"/>
                  </a:cubicBezTo>
                  <a:cubicBezTo>
                    <a:pt x="46" y="20"/>
                    <a:pt x="45" y="19"/>
                    <a:pt x="41" y="19"/>
                  </a:cubicBezTo>
                  <a:cubicBezTo>
                    <a:pt x="37" y="19"/>
                    <a:pt x="37" y="21"/>
                    <a:pt x="37" y="24"/>
                  </a:cubicBezTo>
                  <a:cubicBezTo>
                    <a:pt x="36" y="28"/>
                    <a:pt x="38" y="29"/>
                    <a:pt x="42" y="28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962936F6-CCD9-293E-6ACB-79FA302CCF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18075" y="942975"/>
              <a:ext cx="1947862" cy="1679575"/>
            </a:xfrm>
            <a:custGeom>
              <a:avLst/>
              <a:gdLst>
                <a:gd name="T0" fmla="*/ 235 w 235"/>
                <a:gd name="T1" fmla="*/ 135 h 202"/>
                <a:gd name="T2" fmla="*/ 235 w 235"/>
                <a:gd name="T3" fmla="*/ 168 h 202"/>
                <a:gd name="T4" fmla="*/ 222 w 235"/>
                <a:gd name="T5" fmla="*/ 180 h 202"/>
                <a:gd name="T6" fmla="*/ 220 w 235"/>
                <a:gd name="T7" fmla="*/ 180 h 202"/>
                <a:gd name="T8" fmla="*/ 187 w 235"/>
                <a:gd name="T9" fmla="*/ 187 h 202"/>
                <a:gd name="T10" fmla="*/ 101 w 235"/>
                <a:gd name="T11" fmla="*/ 183 h 202"/>
                <a:gd name="T12" fmla="*/ 90 w 235"/>
                <a:gd name="T13" fmla="*/ 180 h 202"/>
                <a:gd name="T14" fmla="*/ 15 w 235"/>
                <a:gd name="T15" fmla="*/ 180 h 202"/>
                <a:gd name="T16" fmla="*/ 0 w 235"/>
                <a:gd name="T17" fmla="*/ 166 h 202"/>
                <a:gd name="T18" fmla="*/ 0 w 235"/>
                <a:gd name="T19" fmla="*/ 47 h 202"/>
                <a:gd name="T20" fmla="*/ 15 w 235"/>
                <a:gd name="T21" fmla="*/ 32 h 202"/>
                <a:gd name="T22" fmla="*/ 68 w 235"/>
                <a:gd name="T23" fmla="*/ 32 h 202"/>
                <a:gd name="T24" fmla="*/ 83 w 235"/>
                <a:gd name="T25" fmla="*/ 24 h 202"/>
                <a:gd name="T26" fmla="*/ 94 w 235"/>
                <a:gd name="T27" fmla="*/ 5 h 202"/>
                <a:gd name="T28" fmla="*/ 102 w 235"/>
                <a:gd name="T29" fmla="*/ 0 h 202"/>
                <a:gd name="T30" fmla="*/ 195 w 235"/>
                <a:gd name="T31" fmla="*/ 0 h 202"/>
                <a:gd name="T32" fmla="*/ 204 w 235"/>
                <a:gd name="T33" fmla="*/ 5 h 202"/>
                <a:gd name="T34" fmla="*/ 216 w 235"/>
                <a:gd name="T35" fmla="*/ 27 h 202"/>
                <a:gd name="T36" fmla="*/ 225 w 235"/>
                <a:gd name="T37" fmla="*/ 32 h 202"/>
                <a:gd name="T38" fmla="*/ 235 w 235"/>
                <a:gd name="T39" fmla="*/ 43 h 202"/>
                <a:gd name="T40" fmla="*/ 234 w 235"/>
                <a:gd name="T41" fmla="*/ 61 h 202"/>
                <a:gd name="T42" fmla="*/ 185 w 235"/>
                <a:gd name="T43" fmla="*/ 12 h 202"/>
                <a:gd name="T44" fmla="*/ 116 w 235"/>
                <a:gd name="T45" fmla="*/ 10 h 202"/>
                <a:gd name="T46" fmla="*/ 55 w 235"/>
                <a:gd name="T47" fmla="*/ 104 h 202"/>
                <a:gd name="T48" fmla="*/ 119 w 235"/>
                <a:gd name="T49" fmla="*/ 187 h 202"/>
                <a:gd name="T50" fmla="*/ 187 w 235"/>
                <a:gd name="T51" fmla="*/ 183 h 202"/>
                <a:gd name="T52" fmla="*/ 235 w 235"/>
                <a:gd name="T53" fmla="*/ 135 h 202"/>
                <a:gd name="T54" fmla="*/ 31 w 235"/>
                <a:gd name="T55" fmla="*/ 38 h 202"/>
                <a:gd name="T56" fmla="*/ 13 w 235"/>
                <a:gd name="T57" fmla="*/ 55 h 202"/>
                <a:gd name="T58" fmla="*/ 30 w 235"/>
                <a:gd name="T59" fmla="*/ 73 h 202"/>
                <a:gd name="T60" fmla="*/ 48 w 235"/>
                <a:gd name="T61" fmla="*/ 55 h 202"/>
                <a:gd name="T62" fmla="*/ 31 w 235"/>
                <a:gd name="T63" fmla="*/ 3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35" h="202">
                  <a:moveTo>
                    <a:pt x="235" y="135"/>
                  </a:moveTo>
                  <a:cubicBezTo>
                    <a:pt x="235" y="146"/>
                    <a:pt x="235" y="157"/>
                    <a:pt x="235" y="168"/>
                  </a:cubicBezTo>
                  <a:cubicBezTo>
                    <a:pt x="235" y="176"/>
                    <a:pt x="231" y="180"/>
                    <a:pt x="222" y="180"/>
                  </a:cubicBezTo>
                  <a:cubicBezTo>
                    <a:pt x="222" y="180"/>
                    <a:pt x="221" y="180"/>
                    <a:pt x="220" y="180"/>
                  </a:cubicBezTo>
                  <a:cubicBezTo>
                    <a:pt x="208" y="179"/>
                    <a:pt x="198" y="182"/>
                    <a:pt x="187" y="187"/>
                  </a:cubicBezTo>
                  <a:cubicBezTo>
                    <a:pt x="158" y="202"/>
                    <a:pt x="128" y="200"/>
                    <a:pt x="101" y="183"/>
                  </a:cubicBezTo>
                  <a:cubicBezTo>
                    <a:pt x="97" y="180"/>
                    <a:pt x="94" y="180"/>
                    <a:pt x="90" y="180"/>
                  </a:cubicBezTo>
                  <a:cubicBezTo>
                    <a:pt x="65" y="180"/>
                    <a:pt x="40" y="180"/>
                    <a:pt x="15" y="180"/>
                  </a:cubicBezTo>
                  <a:cubicBezTo>
                    <a:pt x="4" y="180"/>
                    <a:pt x="0" y="176"/>
                    <a:pt x="0" y="166"/>
                  </a:cubicBezTo>
                  <a:cubicBezTo>
                    <a:pt x="0" y="126"/>
                    <a:pt x="0" y="86"/>
                    <a:pt x="0" y="47"/>
                  </a:cubicBezTo>
                  <a:cubicBezTo>
                    <a:pt x="0" y="36"/>
                    <a:pt x="4" y="32"/>
                    <a:pt x="15" y="32"/>
                  </a:cubicBezTo>
                  <a:cubicBezTo>
                    <a:pt x="33" y="32"/>
                    <a:pt x="51" y="32"/>
                    <a:pt x="68" y="32"/>
                  </a:cubicBezTo>
                  <a:cubicBezTo>
                    <a:pt x="75" y="33"/>
                    <a:pt x="79" y="30"/>
                    <a:pt x="83" y="24"/>
                  </a:cubicBezTo>
                  <a:cubicBezTo>
                    <a:pt x="86" y="18"/>
                    <a:pt x="90" y="11"/>
                    <a:pt x="94" y="5"/>
                  </a:cubicBezTo>
                  <a:cubicBezTo>
                    <a:pt x="96" y="1"/>
                    <a:pt x="98" y="0"/>
                    <a:pt x="102" y="0"/>
                  </a:cubicBezTo>
                  <a:cubicBezTo>
                    <a:pt x="133" y="0"/>
                    <a:pt x="164" y="0"/>
                    <a:pt x="195" y="0"/>
                  </a:cubicBezTo>
                  <a:cubicBezTo>
                    <a:pt x="199" y="0"/>
                    <a:pt x="202" y="1"/>
                    <a:pt x="204" y="5"/>
                  </a:cubicBezTo>
                  <a:cubicBezTo>
                    <a:pt x="208" y="12"/>
                    <a:pt x="212" y="19"/>
                    <a:pt x="216" y="27"/>
                  </a:cubicBezTo>
                  <a:cubicBezTo>
                    <a:pt x="218" y="30"/>
                    <a:pt x="221" y="32"/>
                    <a:pt x="225" y="32"/>
                  </a:cubicBezTo>
                  <a:cubicBezTo>
                    <a:pt x="231" y="33"/>
                    <a:pt x="234" y="37"/>
                    <a:pt x="235" y="43"/>
                  </a:cubicBezTo>
                  <a:cubicBezTo>
                    <a:pt x="235" y="49"/>
                    <a:pt x="235" y="55"/>
                    <a:pt x="234" y="61"/>
                  </a:cubicBezTo>
                  <a:cubicBezTo>
                    <a:pt x="223" y="39"/>
                    <a:pt x="207" y="22"/>
                    <a:pt x="185" y="12"/>
                  </a:cubicBezTo>
                  <a:cubicBezTo>
                    <a:pt x="163" y="3"/>
                    <a:pt x="139" y="2"/>
                    <a:pt x="116" y="10"/>
                  </a:cubicBezTo>
                  <a:cubicBezTo>
                    <a:pt x="78" y="24"/>
                    <a:pt x="53" y="62"/>
                    <a:pt x="55" y="104"/>
                  </a:cubicBezTo>
                  <a:cubicBezTo>
                    <a:pt x="57" y="140"/>
                    <a:pt x="84" y="176"/>
                    <a:pt x="119" y="187"/>
                  </a:cubicBezTo>
                  <a:cubicBezTo>
                    <a:pt x="142" y="193"/>
                    <a:pt x="165" y="192"/>
                    <a:pt x="187" y="183"/>
                  </a:cubicBezTo>
                  <a:cubicBezTo>
                    <a:pt x="208" y="173"/>
                    <a:pt x="224" y="156"/>
                    <a:pt x="235" y="135"/>
                  </a:cubicBezTo>
                  <a:close/>
                  <a:moveTo>
                    <a:pt x="31" y="38"/>
                  </a:moveTo>
                  <a:cubicBezTo>
                    <a:pt x="20" y="37"/>
                    <a:pt x="13" y="45"/>
                    <a:pt x="13" y="55"/>
                  </a:cubicBezTo>
                  <a:cubicBezTo>
                    <a:pt x="12" y="65"/>
                    <a:pt x="20" y="73"/>
                    <a:pt x="30" y="73"/>
                  </a:cubicBezTo>
                  <a:cubicBezTo>
                    <a:pt x="40" y="73"/>
                    <a:pt x="48" y="65"/>
                    <a:pt x="48" y="55"/>
                  </a:cubicBezTo>
                  <a:cubicBezTo>
                    <a:pt x="48" y="45"/>
                    <a:pt x="41" y="38"/>
                    <a:pt x="31" y="38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91FA0DF6-AECC-4A3F-F87D-0825640EF12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1975" y="1125538"/>
              <a:ext cx="422275" cy="1404938"/>
            </a:xfrm>
            <a:custGeom>
              <a:avLst/>
              <a:gdLst>
                <a:gd name="T0" fmla="*/ 1 w 51"/>
                <a:gd name="T1" fmla="*/ 85 h 169"/>
                <a:gd name="T2" fmla="*/ 1 w 51"/>
                <a:gd name="T3" fmla="*/ 15 h 169"/>
                <a:gd name="T4" fmla="*/ 15 w 51"/>
                <a:gd name="T5" fmla="*/ 0 h 169"/>
                <a:gd name="T6" fmla="*/ 36 w 51"/>
                <a:gd name="T7" fmla="*/ 0 h 169"/>
                <a:gd name="T8" fmla="*/ 51 w 51"/>
                <a:gd name="T9" fmla="*/ 16 h 169"/>
                <a:gd name="T10" fmla="*/ 51 w 51"/>
                <a:gd name="T11" fmla="*/ 68 h 169"/>
                <a:gd name="T12" fmla="*/ 51 w 51"/>
                <a:gd name="T13" fmla="*/ 152 h 169"/>
                <a:gd name="T14" fmla="*/ 35 w 51"/>
                <a:gd name="T15" fmla="*/ 168 h 169"/>
                <a:gd name="T16" fmla="*/ 13 w 51"/>
                <a:gd name="T17" fmla="*/ 168 h 169"/>
                <a:gd name="T18" fmla="*/ 1 w 51"/>
                <a:gd name="T19" fmla="*/ 155 h 169"/>
                <a:gd name="T20" fmla="*/ 1 w 51"/>
                <a:gd name="T21" fmla="*/ 85 h 169"/>
                <a:gd name="T22" fmla="*/ 31 w 51"/>
                <a:gd name="T23" fmla="*/ 24 h 169"/>
                <a:gd name="T24" fmla="*/ 22 w 51"/>
                <a:gd name="T25" fmla="*/ 16 h 169"/>
                <a:gd name="T26" fmla="*/ 15 w 51"/>
                <a:gd name="T27" fmla="*/ 25 h 169"/>
                <a:gd name="T28" fmla="*/ 23 w 51"/>
                <a:gd name="T29" fmla="*/ 33 h 169"/>
                <a:gd name="T30" fmla="*/ 31 w 51"/>
                <a:gd name="T31" fmla="*/ 24 h 169"/>
                <a:gd name="T32" fmla="*/ 31 w 51"/>
                <a:gd name="T33" fmla="*/ 144 h 169"/>
                <a:gd name="T34" fmla="*/ 22 w 51"/>
                <a:gd name="T35" fmla="*/ 137 h 169"/>
                <a:gd name="T36" fmla="*/ 15 w 51"/>
                <a:gd name="T37" fmla="*/ 145 h 169"/>
                <a:gd name="T38" fmla="*/ 23 w 51"/>
                <a:gd name="T39" fmla="*/ 153 h 169"/>
                <a:gd name="T40" fmla="*/ 31 w 51"/>
                <a:gd name="T41" fmla="*/ 14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1" h="169">
                  <a:moveTo>
                    <a:pt x="1" y="85"/>
                  </a:moveTo>
                  <a:cubicBezTo>
                    <a:pt x="1" y="62"/>
                    <a:pt x="1" y="38"/>
                    <a:pt x="1" y="15"/>
                  </a:cubicBezTo>
                  <a:cubicBezTo>
                    <a:pt x="1" y="4"/>
                    <a:pt x="4" y="1"/>
                    <a:pt x="15" y="0"/>
                  </a:cubicBezTo>
                  <a:cubicBezTo>
                    <a:pt x="22" y="0"/>
                    <a:pt x="29" y="0"/>
                    <a:pt x="36" y="0"/>
                  </a:cubicBezTo>
                  <a:cubicBezTo>
                    <a:pt x="47" y="0"/>
                    <a:pt x="51" y="4"/>
                    <a:pt x="51" y="16"/>
                  </a:cubicBezTo>
                  <a:cubicBezTo>
                    <a:pt x="51" y="33"/>
                    <a:pt x="51" y="51"/>
                    <a:pt x="51" y="68"/>
                  </a:cubicBezTo>
                  <a:cubicBezTo>
                    <a:pt x="51" y="96"/>
                    <a:pt x="51" y="124"/>
                    <a:pt x="51" y="152"/>
                  </a:cubicBezTo>
                  <a:cubicBezTo>
                    <a:pt x="51" y="164"/>
                    <a:pt x="47" y="168"/>
                    <a:pt x="35" y="168"/>
                  </a:cubicBezTo>
                  <a:cubicBezTo>
                    <a:pt x="28" y="168"/>
                    <a:pt x="21" y="169"/>
                    <a:pt x="13" y="168"/>
                  </a:cubicBezTo>
                  <a:cubicBezTo>
                    <a:pt x="5" y="168"/>
                    <a:pt x="1" y="164"/>
                    <a:pt x="1" y="155"/>
                  </a:cubicBezTo>
                  <a:cubicBezTo>
                    <a:pt x="0" y="132"/>
                    <a:pt x="1" y="108"/>
                    <a:pt x="1" y="85"/>
                  </a:cubicBezTo>
                  <a:close/>
                  <a:moveTo>
                    <a:pt x="31" y="24"/>
                  </a:moveTo>
                  <a:cubicBezTo>
                    <a:pt x="31" y="20"/>
                    <a:pt x="27" y="16"/>
                    <a:pt x="22" y="16"/>
                  </a:cubicBezTo>
                  <a:cubicBezTo>
                    <a:pt x="17" y="17"/>
                    <a:pt x="14" y="20"/>
                    <a:pt x="15" y="25"/>
                  </a:cubicBezTo>
                  <a:cubicBezTo>
                    <a:pt x="15" y="30"/>
                    <a:pt x="18" y="33"/>
                    <a:pt x="23" y="33"/>
                  </a:cubicBezTo>
                  <a:cubicBezTo>
                    <a:pt x="27" y="33"/>
                    <a:pt x="31" y="29"/>
                    <a:pt x="31" y="24"/>
                  </a:cubicBezTo>
                  <a:close/>
                  <a:moveTo>
                    <a:pt x="31" y="144"/>
                  </a:moveTo>
                  <a:cubicBezTo>
                    <a:pt x="30" y="139"/>
                    <a:pt x="27" y="137"/>
                    <a:pt x="22" y="137"/>
                  </a:cubicBezTo>
                  <a:cubicBezTo>
                    <a:pt x="17" y="137"/>
                    <a:pt x="14" y="140"/>
                    <a:pt x="15" y="145"/>
                  </a:cubicBezTo>
                  <a:cubicBezTo>
                    <a:pt x="15" y="150"/>
                    <a:pt x="18" y="154"/>
                    <a:pt x="23" y="153"/>
                  </a:cubicBezTo>
                  <a:cubicBezTo>
                    <a:pt x="28" y="153"/>
                    <a:pt x="31" y="150"/>
                    <a:pt x="31" y="144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63BB1EE-7719-BCE6-AA96-B6257339684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61100" y="1333500"/>
              <a:ext cx="471487" cy="955675"/>
            </a:xfrm>
            <a:custGeom>
              <a:avLst/>
              <a:gdLst>
                <a:gd name="T0" fmla="*/ 24 w 57"/>
                <a:gd name="T1" fmla="*/ 0 h 115"/>
                <a:gd name="T2" fmla="*/ 51 w 57"/>
                <a:gd name="T3" fmla="*/ 66 h 115"/>
                <a:gd name="T4" fmla="*/ 0 w 57"/>
                <a:gd name="T5" fmla="*/ 113 h 115"/>
                <a:gd name="T6" fmla="*/ 24 w 57"/>
                <a:gd name="T7" fmla="*/ 0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7" h="115">
                  <a:moveTo>
                    <a:pt x="24" y="0"/>
                  </a:moveTo>
                  <a:cubicBezTo>
                    <a:pt x="44" y="7"/>
                    <a:pt x="57" y="40"/>
                    <a:pt x="51" y="66"/>
                  </a:cubicBezTo>
                  <a:cubicBezTo>
                    <a:pt x="46" y="91"/>
                    <a:pt x="19" y="115"/>
                    <a:pt x="0" y="113"/>
                  </a:cubicBezTo>
                  <a:cubicBezTo>
                    <a:pt x="47" y="89"/>
                    <a:pt x="54" y="35"/>
                    <a:pt x="24" y="0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DCF798A-7A75-A209-9A46-3F6CC215A0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18088" y="1249363"/>
              <a:ext cx="298450" cy="300038"/>
            </a:xfrm>
            <a:custGeom>
              <a:avLst/>
              <a:gdLst>
                <a:gd name="T0" fmla="*/ 19 w 36"/>
                <a:gd name="T1" fmla="*/ 1 h 36"/>
                <a:gd name="T2" fmla="*/ 36 w 36"/>
                <a:gd name="T3" fmla="*/ 18 h 36"/>
                <a:gd name="T4" fmla="*/ 18 w 36"/>
                <a:gd name="T5" fmla="*/ 36 h 36"/>
                <a:gd name="T6" fmla="*/ 1 w 36"/>
                <a:gd name="T7" fmla="*/ 18 h 36"/>
                <a:gd name="T8" fmla="*/ 19 w 36"/>
                <a:gd name="T9" fmla="*/ 1 h 36"/>
                <a:gd name="T10" fmla="*/ 18 w 36"/>
                <a:gd name="T11" fmla="*/ 10 h 36"/>
                <a:gd name="T12" fmla="*/ 10 w 36"/>
                <a:gd name="T13" fmla="*/ 18 h 36"/>
                <a:gd name="T14" fmla="*/ 18 w 36"/>
                <a:gd name="T15" fmla="*/ 26 h 36"/>
                <a:gd name="T16" fmla="*/ 26 w 36"/>
                <a:gd name="T17" fmla="*/ 18 h 36"/>
                <a:gd name="T18" fmla="*/ 18 w 36"/>
                <a:gd name="T19" fmla="*/ 1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19" y="1"/>
                  </a:moveTo>
                  <a:cubicBezTo>
                    <a:pt x="29" y="1"/>
                    <a:pt x="36" y="8"/>
                    <a:pt x="36" y="18"/>
                  </a:cubicBezTo>
                  <a:cubicBezTo>
                    <a:pt x="36" y="28"/>
                    <a:pt x="28" y="36"/>
                    <a:pt x="18" y="36"/>
                  </a:cubicBezTo>
                  <a:cubicBezTo>
                    <a:pt x="8" y="36"/>
                    <a:pt x="0" y="28"/>
                    <a:pt x="1" y="18"/>
                  </a:cubicBezTo>
                  <a:cubicBezTo>
                    <a:pt x="1" y="8"/>
                    <a:pt x="8" y="0"/>
                    <a:pt x="19" y="1"/>
                  </a:cubicBezTo>
                  <a:close/>
                  <a:moveTo>
                    <a:pt x="18" y="10"/>
                  </a:moveTo>
                  <a:cubicBezTo>
                    <a:pt x="14" y="10"/>
                    <a:pt x="11" y="13"/>
                    <a:pt x="10" y="18"/>
                  </a:cubicBezTo>
                  <a:cubicBezTo>
                    <a:pt x="10" y="23"/>
                    <a:pt x="13" y="26"/>
                    <a:pt x="18" y="26"/>
                  </a:cubicBezTo>
                  <a:cubicBezTo>
                    <a:pt x="23" y="26"/>
                    <a:pt x="26" y="23"/>
                    <a:pt x="26" y="18"/>
                  </a:cubicBezTo>
                  <a:cubicBezTo>
                    <a:pt x="26" y="13"/>
                    <a:pt x="23" y="11"/>
                    <a:pt x="18" y="10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6534F94A-E65D-6B47-F91C-6BC966D9605A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7863" y="1258888"/>
              <a:ext cx="139700" cy="141288"/>
            </a:xfrm>
            <a:custGeom>
              <a:avLst/>
              <a:gdLst>
                <a:gd name="T0" fmla="*/ 17 w 17"/>
                <a:gd name="T1" fmla="*/ 8 h 17"/>
                <a:gd name="T2" fmla="*/ 9 w 17"/>
                <a:gd name="T3" fmla="*/ 17 h 17"/>
                <a:gd name="T4" fmla="*/ 1 w 17"/>
                <a:gd name="T5" fmla="*/ 9 h 17"/>
                <a:gd name="T6" fmla="*/ 8 w 17"/>
                <a:gd name="T7" fmla="*/ 0 h 17"/>
                <a:gd name="T8" fmla="*/ 17 w 17"/>
                <a:gd name="T9" fmla="*/ 8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8"/>
                  </a:moveTo>
                  <a:cubicBezTo>
                    <a:pt x="17" y="13"/>
                    <a:pt x="13" y="17"/>
                    <a:pt x="9" y="17"/>
                  </a:cubicBezTo>
                  <a:cubicBezTo>
                    <a:pt x="4" y="17"/>
                    <a:pt x="1" y="14"/>
                    <a:pt x="1" y="9"/>
                  </a:cubicBezTo>
                  <a:cubicBezTo>
                    <a:pt x="0" y="4"/>
                    <a:pt x="3" y="1"/>
                    <a:pt x="8" y="0"/>
                  </a:cubicBezTo>
                  <a:cubicBezTo>
                    <a:pt x="13" y="0"/>
                    <a:pt x="17" y="4"/>
                    <a:pt x="17" y="8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BE5AF3EB-B882-7D9D-EA5D-71CFB8D69A2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87863" y="2265363"/>
              <a:ext cx="139700" cy="141288"/>
            </a:xfrm>
            <a:custGeom>
              <a:avLst/>
              <a:gdLst>
                <a:gd name="T0" fmla="*/ 17 w 17"/>
                <a:gd name="T1" fmla="*/ 7 h 17"/>
                <a:gd name="T2" fmla="*/ 9 w 17"/>
                <a:gd name="T3" fmla="*/ 16 h 17"/>
                <a:gd name="T4" fmla="*/ 1 w 17"/>
                <a:gd name="T5" fmla="*/ 8 h 17"/>
                <a:gd name="T6" fmla="*/ 8 w 17"/>
                <a:gd name="T7" fmla="*/ 0 h 17"/>
                <a:gd name="T8" fmla="*/ 17 w 17"/>
                <a:gd name="T9" fmla="*/ 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17">
                  <a:moveTo>
                    <a:pt x="17" y="7"/>
                  </a:moveTo>
                  <a:cubicBezTo>
                    <a:pt x="17" y="13"/>
                    <a:pt x="14" y="16"/>
                    <a:pt x="9" y="16"/>
                  </a:cubicBezTo>
                  <a:cubicBezTo>
                    <a:pt x="4" y="17"/>
                    <a:pt x="1" y="13"/>
                    <a:pt x="1" y="8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13" y="0"/>
                    <a:pt x="16" y="2"/>
                    <a:pt x="17" y="7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83344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4"/>
          <p:cNvSpPr txBox="1">
            <a:spLocks noGrp="1"/>
          </p:cNvSpPr>
          <p:nvPr>
            <p:ph type="title"/>
          </p:nvPr>
        </p:nvSpPr>
        <p:spPr>
          <a:xfrm>
            <a:off x="2021850" y="3928741"/>
            <a:ext cx="51003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—SOMEONE FAMOUS</a:t>
            </a:r>
            <a:endParaRPr dirty="0"/>
          </a:p>
        </p:txBody>
      </p:sp>
      <p:sp>
        <p:nvSpPr>
          <p:cNvPr id="302" name="Google Shape;302;p34"/>
          <p:cNvSpPr txBox="1">
            <a:spLocks noGrp="1"/>
          </p:cNvSpPr>
          <p:nvPr>
            <p:ph type="subTitle" idx="1"/>
          </p:nvPr>
        </p:nvSpPr>
        <p:spPr>
          <a:xfrm>
            <a:off x="2021850" y="2859841"/>
            <a:ext cx="5100300" cy="1068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“This is a quote, words full of wisdom that someone important said and can make the reader get inspired.”</a:t>
            </a:r>
            <a:endParaRPr/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3414B738-52DD-20B3-1C05-842FF6721D7E}"/>
              </a:ext>
            </a:extLst>
          </p:cNvPr>
          <p:cNvGrpSpPr/>
          <p:nvPr/>
        </p:nvGrpSpPr>
        <p:grpSpPr>
          <a:xfrm>
            <a:off x="3246438" y="647700"/>
            <a:ext cx="2660650" cy="2028825"/>
            <a:chOff x="3246438" y="647700"/>
            <a:chExt cx="2660650" cy="2028825"/>
          </a:xfrm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FD5DF35-4CA2-0512-E616-A3B346DE46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46438" y="647700"/>
              <a:ext cx="2660650" cy="2028825"/>
            </a:xfrm>
            <a:custGeom>
              <a:avLst/>
              <a:gdLst>
                <a:gd name="T0" fmla="*/ 280 w 280"/>
                <a:gd name="T1" fmla="*/ 202 h 213"/>
                <a:gd name="T2" fmla="*/ 256 w 280"/>
                <a:gd name="T3" fmla="*/ 213 h 213"/>
                <a:gd name="T4" fmla="*/ 31 w 280"/>
                <a:gd name="T5" fmla="*/ 213 h 213"/>
                <a:gd name="T6" fmla="*/ 14 w 280"/>
                <a:gd name="T7" fmla="*/ 204 h 213"/>
                <a:gd name="T8" fmla="*/ 11 w 280"/>
                <a:gd name="T9" fmla="*/ 201 h 213"/>
                <a:gd name="T10" fmla="*/ 0 w 280"/>
                <a:gd name="T11" fmla="*/ 188 h 213"/>
                <a:gd name="T12" fmla="*/ 0 w 280"/>
                <a:gd name="T13" fmla="*/ 110 h 213"/>
                <a:gd name="T14" fmla="*/ 1 w 280"/>
                <a:gd name="T15" fmla="*/ 60 h 213"/>
                <a:gd name="T16" fmla="*/ 9 w 280"/>
                <a:gd name="T17" fmla="*/ 47 h 213"/>
                <a:gd name="T18" fmla="*/ 12 w 280"/>
                <a:gd name="T19" fmla="*/ 43 h 213"/>
                <a:gd name="T20" fmla="*/ 30 w 280"/>
                <a:gd name="T21" fmla="*/ 30 h 213"/>
                <a:gd name="T22" fmla="*/ 38 w 280"/>
                <a:gd name="T23" fmla="*/ 30 h 213"/>
                <a:gd name="T24" fmla="*/ 49 w 280"/>
                <a:gd name="T25" fmla="*/ 20 h 213"/>
                <a:gd name="T26" fmla="*/ 50 w 280"/>
                <a:gd name="T27" fmla="*/ 17 h 213"/>
                <a:gd name="T28" fmla="*/ 71 w 280"/>
                <a:gd name="T29" fmla="*/ 11 h 213"/>
                <a:gd name="T30" fmla="*/ 80 w 280"/>
                <a:gd name="T31" fmla="*/ 21 h 213"/>
                <a:gd name="T32" fmla="*/ 91 w 280"/>
                <a:gd name="T33" fmla="*/ 30 h 213"/>
                <a:gd name="T34" fmla="*/ 123 w 280"/>
                <a:gd name="T35" fmla="*/ 12 h 213"/>
                <a:gd name="T36" fmla="*/ 130 w 280"/>
                <a:gd name="T37" fmla="*/ 0 h 213"/>
                <a:gd name="T38" fmla="*/ 228 w 280"/>
                <a:gd name="T39" fmla="*/ 0 h 213"/>
                <a:gd name="T40" fmla="*/ 240 w 280"/>
                <a:gd name="T41" fmla="*/ 20 h 213"/>
                <a:gd name="T42" fmla="*/ 258 w 280"/>
                <a:gd name="T43" fmla="*/ 30 h 213"/>
                <a:gd name="T44" fmla="*/ 280 w 280"/>
                <a:gd name="T45" fmla="*/ 42 h 213"/>
                <a:gd name="T46" fmla="*/ 280 w 280"/>
                <a:gd name="T47" fmla="*/ 202 h 213"/>
                <a:gd name="T48" fmla="*/ 145 w 280"/>
                <a:gd name="T49" fmla="*/ 196 h 213"/>
                <a:gd name="T50" fmla="*/ 257 w 280"/>
                <a:gd name="T51" fmla="*/ 197 h 213"/>
                <a:gd name="T52" fmla="*/ 264 w 280"/>
                <a:gd name="T53" fmla="*/ 190 h 213"/>
                <a:gd name="T54" fmla="*/ 265 w 280"/>
                <a:gd name="T55" fmla="*/ 157 h 213"/>
                <a:gd name="T56" fmla="*/ 264 w 280"/>
                <a:gd name="T57" fmla="*/ 52 h 213"/>
                <a:gd name="T58" fmla="*/ 258 w 280"/>
                <a:gd name="T59" fmla="*/ 46 h 213"/>
                <a:gd name="T60" fmla="*/ 245 w 280"/>
                <a:gd name="T61" fmla="*/ 46 h 213"/>
                <a:gd name="T62" fmla="*/ 233 w 280"/>
                <a:gd name="T63" fmla="*/ 39 h 213"/>
                <a:gd name="T64" fmla="*/ 222 w 280"/>
                <a:gd name="T65" fmla="*/ 20 h 213"/>
                <a:gd name="T66" fmla="*/ 215 w 280"/>
                <a:gd name="T67" fmla="*/ 16 h 213"/>
                <a:gd name="T68" fmla="*/ 143 w 280"/>
                <a:gd name="T69" fmla="*/ 16 h 213"/>
                <a:gd name="T70" fmla="*/ 136 w 280"/>
                <a:gd name="T71" fmla="*/ 20 h 213"/>
                <a:gd name="T72" fmla="*/ 125 w 280"/>
                <a:gd name="T73" fmla="*/ 39 h 213"/>
                <a:gd name="T74" fmla="*/ 112 w 280"/>
                <a:gd name="T75" fmla="*/ 46 h 213"/>
                <a:gd name="T76" fmla="*/ 35 w 280"/>
                <a:gd name="T77" fmla="*/ 46 h 213"/>
                <a:gd name="T78" fmla="*/ 27 w 280"/>
                <a:gd name="T79" fmla="*/ 53 h 213"/>
                <a:gd name="T80" fmla="*/ 27 w 280"/>
                <a:gd name="T81" fmla="*/ 189 h 213"/>
                <a:gd name="T82" fmla="*/ 35 w 280"/>
                <a:gd name="T83" fmla="*/ 197 h 213"/>
                <a:gd name="T84" fmla="*/ 145 w 280"/>
                <a:gd name="T85" fmla="*/ 196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280" h="213">
                  <a:moveTo>
                    <a:pt x="280" y="202"/>
                  </a:moveTo>
                  <a:cubicBezTo>
                    <a:pt x="274" y="211"/>
                    <a:pt x="266" y="213"/>
                    <a:pt x="256" y="213"/>
                  </a:cubicBezTo>
                  <a:cubicBezTo>
                    <a:pt x="181" y="212"/>
                    <a:pt x="106" y="212"/>
                    <a:pt x="31" y="213"/>
                  </a:cubicBezTo>
                  <a:cubicBezTo>
                    <a:pt x="24" y="213"/>
                    <a:pt x="18" y="211"/>
                    <a:pt x="14" y="204"/>
                  </a:cubicBezTo>
                  <a:cubicBezTo>
                    <a:pt x="13" y="203"/>
                    <a:pt x="12" y="201"/>
                    <a:pt x="11" y="201"/>
                  </a:cubicBezTo>
                  <a:cubicBezTo>
                    <a:pt x="2" y="201"/>
                    <a:pt x="0" y="195"/>
                    <a:pt x="0" y="188"/>
                  </a:cubicBezTo>
                  <a:cubicBezTo>
                    <a:pt x="0" y="162"/>
                    <a:pt x="0" y="136"/>
                    <a:pt x="0" y="110"/>
                  </a:cubicBezTo>
                  <a:cubicBezTo>
                    <a:pt x="0" y="93"/>
                    <a:pt x="0" y="77"/>
                    <a:pt x="1" y="60"/>
                  </a:cubicBezTo>
                  <a:cubicBezTo>
                    <a:pt x="1" y="54"/>
                    <a:pt x="1" y="48"/>
                    <a:pt x="9" y="47"/>
                  </a:cubicBezTo>
                  <a:cubicBezTo>
                    <a:pt x="12" y="47"/>
                    <a:pt x="11" y="45"/>
                    <a:pt x="12" y="43"/>
                  </a:cubicBezTo>
                  <a:cubicBezTo>
                    <a:pt x="15" y="34"/>
                    <a:pt x="20" y="30"/>
                    <a:pt x="30" y="30"/>
                  </a:cubicBezTo>
                  <a:cubicBezTo>
                    <a:pt x="32" y="30"/>
                    <a:pt x="35" y="30"/>
                    <a:pt x="38" y="30"/>
                  </a:cubicBezTo>
                  <a:cubicBezTo>
                    <a:pt x="48" y="30"/>
                    <a:pt x="48" y="30"/>
                    <a:pt x="49" y="20"/>
                  </a:cubicBezTo>
                  <a:cubicBezTo>
                    <a:pt x="50" y="19"/>
                    <a:pt x="50" y="18"/>
                    <a:pt x="50" y="17"/>
                  </a:cubicBezTo>
                  <a:cubicBezTo>
                    <a:pt x="55" y="8"/>
                    <a:pt x="64" y="11"/>
                    <a:pt x="71" y="11"/>
                  </a:cubicBezTo>
                  <a:cubicBezTo>
                    <a:pt x="77" y="11"/>
                    <a:pt x="80" y="15"/>
                    <a:pt x="80" y="21"/>
                  </a:cubicBezTo>
                  <a:cubicBezTo>
                    <a:pt x="81" y="30"/>
                    <a:pt x="81" y="29"/>
                    <a:pt x="91" y="30"/>
                  </a:cubicBezTo>
                  <a:cubicBezTo>
                    <a:pt x="107" y="33"/>
                    <a:pt x="117" y="27"/>
                    <a:pt x="123" y="12"/>
                  </a:cubicBezTo>
                  <a:cubicBezTo>
                    <a:pt x="124" y="7"/>
                    <a:pt x="128" y="4"/>
                    <a:pt x="130" y="0"/>
                  </a:cubicBezTo>
                  <a:cubicBezTo>
                    <a:pt x="163" y="0"/>
                    <a:pt x="195" y="0"/>
                    <a:pt x="228" y="0"/>
                  </a:cubicBezTo>
                  <a:cubicBezTo>
                    <a:pt x="232" y="7"/>
                    <a:pt x="237" y="13"/>
                    <a:pt x="240" y="20"/>
                  </a:cubicBezTo>
                  <a:cubicBezTo>
                    <a:pt x="244" y="28"/>
                    <a:pt x="249" y="31"/>
                    <a:pt x="258" y="30"/>
                  </a:cubicBezTo>
                  <a:cubicBezTo>
                    <a:pt x="268" y="29"/>
                    <a:pt x="276" y="33"/>
                    <a:pt x="280" y="42"/>
                  </a:cubicBezTo>
                  <a:cubicBezTo>
                    <a:pt x="280" y="95"/>
                    <a:pt x="280" y="149"/>
                    <a:pt x="280" y="202"/>
                  </a:cubicBezTo>
                  <a:close/>
                  <a:moveTo>
                    <a:pt x="145" y="196"/>
                  </a:moveTo>
                  <a:cubicBezTo>
                    <a:pt x="182" y="196"/>
                    <a:pt x="219" y="196"/>
                    <a:pt x="257" y="197"/>
                  </a:cubicBezTo>
                  <a:cubicBezTo>
                    <a:pt x="261" y="197"/>
                    <a:pt x="264" y="196"/>
                    <a:pt x="264" y="190"/>
                  </a:cubicBezTo>
                  <a:cubicBezTo>
                    <a:pt x="264" y="179"/>
                    <a:pt x="265" y="168"/>
                    <a:pt x="265" y="157"/>
                  </a:cubicBezTo>
                  <a:cubicBezTo>
                    <a:pt x="264" y="122"/>
                    <a:pt x="264" y="87"/>
                    <a:pt x="264" y="52"/>
                  </a:cubicBezTo>
                  <a:cubicBezTo>
                    <a:pt x="265" y="48"/>
                    <a:pt x="263" y="46"/>
                    <a:pt x="258" y="46"/>
                  </a:cubicBezTo>
                  <a:cubicBezTo>
                    <a:pt x="254" y="46"/>
                    <a:pt x="250" y="46"/>
                    <a:pt x="245" y="46"/>
                  </a:cubicBezTo>
                  <a:cubicBezTo>
                    <a:pt x="240" y="46"/>
                    <a:pt x="236" y="44"/>
                    <a:pt x="233" y="39"/>
                  </a:cubicBezTo>
                  <a:cubicBezTo>
                    <a:pt x="230" y="33"/>
                    <a:pt x="226" y="27"/>
                    <a:pt x="222" y="20"/>
                  </a:cubicBezTo>
                  <a:cubicBezTo>
                    <a:pt x="221" y="17"/>
                    <a:pt x="219" y="16"/>
                    <a:pt x="215" y="16"/>
                  </a:cubicBezTo>
                  <a:cubicBezTo>
                    <a:pt x="191" y="16"/>
                    <a:pt x="167" y="16"/>
                    <a:pt x="143" y="16"/>
                  </a:cubicBezTo>
                  <a:cubicBezTo>
                    <a:pt x="140" y="16"/>
                    <a:pt x="137" y="17"/>
                    <a:pt x="136" y="20"/>
                  </a:cubicBezTo>
                  <a:cubicBezTo>
                    <a:pt x="132" y="27"/>
                    <a:pt x="129" y="32"/>
                    <a:pt x="125" y="39"/>
                  </a:cubicBezTo>
                  <a:cubicBezTo>
                    <a:pt x="122" y="44"/>
                    <a:pt x="118" y="46"/>
                    <a:pt x="112" y="46"/>
                  </a:cubicBezTo>
                  <a:cubicBezTo>
                    <a:pt x="86" y="46"/>
                    <a:pt x="61" y="46"/>
                    <a:pt x="35" y="46"/>
                  </a:cubicBezTo>
                  <a:cubicBezTo>
                    <a:pt x="29" y="46"/>
                    <a:pt x="27" y="47"/>
                    <a:pt x="27" y="53"/>
                  </a:cubicBezTo>
                  <a:cubicBezTo>
                    <a:pt x="28" y="99"/>
                    <a:pt x="28" y="144"/>
                    <a:pt x="27" y="189"/>
                  </a:cubicBezTo>
                  <a:cubicBezTo>
                    <a:pt x="27" y="195"/>
                    <a:pt x="29" y="197"/>
                    <a:pt x="35" y="197"/>
                  </a:cubicBezTo>
                  <a:cubicBezTo>
                    <a:pt x="72" y="196"/>
                    <a:pt x="108" y="196"/>
                    <a:pt x="145" y="196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7967CB7F-9745-5825-76D1-0251E2132B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502026" y="800100"/>
              <a:ext cx="2262188" cy="1724025"/>
            </a:xfrm>
            <a:custGeom>
              <a:avLst/>
              <a:gdLst>
                <a:gd name="T0" fmla="*/ 118 w 238"/>
                <a:gd name="T1" fmla="*/ 180 h 181"/>
                <a:gd name="T2" fmla="*/ 8 w 238"/>
                <a:gd name="T3" fmla="*/ 181 h 181"/>
                <a:gd name="T4" fmla="*/ 0 w 238"/>
                <a:gd name="T5" fmla="*/ 173 h 181"/>
                <a:gd name="T6" fmla="*/ 0 w 238"/>
                <a:gd name="T7" fmla="*/ 37 h 181"/>
                <a:gd name="T8" fmla="*/ 8 w 238"/>
                <a:gd name="T9" fmla="*/ 30 h 181"/>
                <a:gd name="T10" fmla="*/ 85 w 238"/>
                <a:gd name="T11" fmla="*/ 30 h 181"/>
                <a:gd name="T12" fmla="*/ 98 w 238"/>
                <a:gd name="T13" fmla="*/ 23 h 181"/>
                <a:gd name="T14" fmla="*/ 109 w 238"/>
                <a:gd name="T15" fmla="*/ 4 h 181"/>
                <a:gd name="T16" fmla="*/ 116 w 238"/>
                <a:gd name="T17" fmla="*/ 0 h 181"/>
                <a:gd name="T18" fmla="*/ 188 w 238"/>
                <a:gd name="T19" fmla="*/ 0 h 181"/>
                <a:gd name="T20" fmla="*/ 195 w 238"/>
                <a:gd name="T21" fmla="*/ 4 h 181"/>
                <a:gd name="T22" fmla="*/ 206 w 238"/>
                <a:gd name="T23" fmla="*/ 23 h 181"/>
                <a:gd name="T24" fmla="*/ 218 w 238"/>
                <a:gd name="T25" fmla="*/ 30 h 181"/>
                <a:gd name="T26" fmla="*/ 231 w 238"/>
                <a:gd name="T27" fmla="*/ 30 h 181"/>
                <a:gd name="T28" fmla="*/ 237 w 238"/>
                <a:gd name="T29" fmla="*/ 36 h 181"/>
                <a:gd name="T30" fmla="*/ 238 w 238"/>
                <a:gd name="T31" fmla="*/ 141 h 181"/>
                <a:gd name="T32" fmla="*/ 237 w 238"/>
                <a:gd name="T33" fmla="*/ 174 h 181"/>
                <a:gd name="T34" fmla="*/ 230 w 238"/>
                <a:gd name="T35" fmla="*/ 181 h 181"/>
                <a:gd name="T36" fmla="*/ 118 w 238"/>
                <a:gd name="T37" fmla="*/ 180 h 181"/>
                <a:gd name="T38" fmla="*/ 80 w 238"/>
                <a:gd name="T39" fmla="*/ 103 h 181"/>
                <a:gd name="T40" fmla="*/ 146 w 238"/>
                <a:gd name="T41" fmla="*/ 172 h 181"/>
                <a:gd name="T42" fmla="*/ 215 w 238"/>
                <a:gd name="T43" fmla="*/ 104 h 181"/>
                <a:gd name="T44" fmla="*/ 147 w 238"/>
                <a:gd name="T45" fmla="*/ 36 h 181"/>
                <a:gd name="T46" fmla="*/ 80 w 238"/>
                <a:gd name="T47" fmla="*/ 103 h 181"/>
                <a:gd name="T48" fmla="*/ 38 w 238"/>
                <a:gd name="T49" fmla="*/ 80 h 181"/>
                <a:gd name="T50" fmla="*/ 38 w 238"/>
                <a:gd name="T51" fmla="*/ 80 h 181"/>
                <a:gd name="T52" fmla="*/ 41 w 238"/>
                <a:gd name="T53" fmla="*/ 80 h 181"/>
                <a:gd name="T54" fmla="*/ 61 w 238"/>
                <a:gd name="T55" fmla="*/ 59 h 181"/>
                <a:gd name="T56" fmla="*/ 52 w 238"/>
                <a:gd name="T57" fmla="*/ 49 h 181"/>
                <a:gd name="T58" fmla="*/ 23 w 238"/>
                <a:gd name="T59" fmla="*/ 49 h 181"/>
                <a:gd name="T60" fmla="*/ 15 w 238"/>
                <a:gd name="T61" fmla="*/ 58 h 181"/>
                <a:gd name="T62" fmla="*/ 20 w 238"/>
                <a:gd name="T63" fmla="*/ 79 h 181"/>
                <a:gd name="T64" fmla="*/ 25 w 238"/>
                <a:gd name="T65" fmla="*/ 79 h 181"/>
                <a:gd name="T66" fmla="*/ 38 w 238"/>
                <a:gd name="T67" fmla="*/ 80 h 181"/>
                <a:gd name="T68" fmla="*/ 151 w 238"/>
                <a:gd name="T69" fmla="*/ 22 h 181"/>
                <a:gd name="T70" fmla="*/ 176 w 238"/>
                <a:gd name="T71" fmla="*/ 22 h 181"/>
                <a:gd name="T72" fmla="*/ 185 w 238"/>
                <a:gd name="T73" fmla="*/ 15 h 181"/>
                <a:gd name="T74" fmla="*/ 177 w 238"/>
                <a:gd name="T75" fmla="*/ 6 h 181"/>
                <a:gd name="T76" fmla="*/ 127 w 238"/>
                <a:gd name="T77" fmla="*/ 6 h 181"/>
                <a:gd name="T78" fmla="*/ 119 w 238"/>
                <a:gd name="T79" fmla="*/ 15 h 181"/>
                <a:gd name="T80" fmla="*/ 128 w 238"/>
                <a:gd name="T81" fmla="*/ 22 h 181"/>
                <a:gd name="T82" fmla="*/ 151 w 238"/>
                <a:gd name="T83" fmla="*/ 22 h 181"/>
                <a:gd name="T84" fmla="*/ 45 w 238"/>
                <a:gd name="T85" fmla="*/ 171 h 181"/>
                <a:gd name="T86" fmla="*/ 69 w 238"/>
                <a:gd name="T87" fmla="*/ 171 h 181"/>
                <a:gd name="T88" fmla="*/ 78 w 238"/>
                <a:gd name="T89" fmla="*/ 163 h 181"/>
                <a:gd name="T90" fmla="*/ 70 w 238"/>
                <a:gd name="T91" fmla="*/ 156 h 181"/>
                <a:gd name="T92" fmla="*/ 21 w 238"/>
                <a:gd name="T93" fmla="*/ 156 h 181"/>
                <a:gd name="T94" fmla="*/ 13 w 238"/>
                <a:gd name="T95" fmla="*/ 164 h 181"/>
                <a:gd name="T96" fmla="*/ 21 w 238"/>
                <a:gd name="T97" fmla="*/ 171 h 181"/>
                <a:gd name="T98" fmla="*/ 45 w 238"/>
                <a:gd name="T99" fmla="*/ 171 h 181"/>
                <a:gd name="T100" fmla="*/ 229 w 238"/>
                <a:gd name="T101" fmla="*/ 47 h 181"/>
                <a:gd name="T102" fmla="*/ 218 w 238"/>
                <a:gd name="T103" fmla="*/ 36 h 181"/>
                <a:gd name="T104" fmla="*/ 207 w 238"/>
                <a:gd name="T105" fmla="*/ 47 h 181"/>
                <a:gd name="T106" fmla="*/ 217 w 238"/>
                <a:gd name="T107" fmla="*/ 58 h 181"/>
                <a:gd name="T108" fmla="*/ 229 w 238"/>
                <a:gd name="T109" fmla="*/ 47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238" h="181">
                  <a:moveTo>
                    <a:pt x="118" y="180"/>
                  </a:moveTo>
                  <a:cubicBezTo>
                    <a:pt x="81" y="180"/>
                    <a:pt x="45" y="180"/>
                    <a:pt x="8" y="181"/>
                  </a:cubicBezTo>
                  <a:cubicBezTo>
                    <a:pt x="2" y="181"/>
                    <a:pt x="0" y="179"/>
                    <a:pt x="0" y="173"/>
                  </a:cubicBezTo>
                  <a:cubicBezTo>
                    <a:pt x="1" y="128"/>
                    <a:pt x="1" y="83"/>
                    <a:pt x="0" y="37"/>
                  </a:cubicBezTo>
                  <a:cubicBezTo>
                    <a:pt x="0" y="31"/>
                    <a:pt x="2" y="30"/>
                    <a:pt x="8" y="30"/>
                  </a:cubicBezTo>
                  <a:cubicBezTo>
                    <a:pt x="34" y="30"/>
                    <a:pt x="59" y="30"/>
                    <a:pt x="85" y="30"/>
                  </a:cubicBezTo>
                  <a:cubicBezTo>
                    <a:pt x="91" y="30"/>
                    <a:pt x="95" y="28"/>
                    <a:pt x="98" y="23"/>
                  </a:cubicBezTo>
                  <a:cubicBezTo>
                    <a:pt x="102" y="16"/>
                    <a:pt x="105" y="11"/>
                    <a:pt x="109" y="4"/>
                  </a:cubicBezTo>
                  <a:cubicBezTo>
                    <a:pt x="110" y="1"/>
                    <a:pt x="113" y="0"/>
                    <a:pt x="116" y="0"/>
                  </a:cubicBezTo>
                  <a:cubicBezTo>
                    <a:pt x="140" y="0"/>
                    <a:pt x="164" y="0"/>
                    <a:pt x="188" y="0"/>
                  </a:cubicBezTo>
                  <a:cubicBezTo>
                    <a:pt x="192" y="0"/>
                    <a:pt x="194" y="1"/>
                    <a:pt x="195" y="4"/>
                  </a:cubicBezTo>
                  <a:cubicBezTo>
                    <a:pt x="199" y="11"/>
                    <a:pt x="203" y="17"/>
                    <a:pt x="206" y="23"/>
                  </a:cubicBezTo>
                  <a:cubicBezTo>
                    <a:pt x="209" y="28"/>
                    <a:pt x="213" y="30"/>
                    <a:pt x="218" y="30"/>
                  </a:cubicBezTo>
                  <a:cubicBezTo>
                    <a:pt x="223" y="30"/>
                    <a:pt x="227" y="30"/>
                    <a:pt x="231" y="30"/>
                  </a:cubicBezTo>
                  <a:cubicBezTo>
                    <a:pt x="236" y="30"/>
                    <a:pt x="238" y="32"/>
                    <a:pt x="237" y="36"/>
                  </a:cubicBezTo>
                  <a:cubicBezTo>
                    <a:pt x="237" y="71"/>
                    <a:pt x="237" y="106"/>
                    <a:pt x="238" y="141"/>
                  </a:cubicBezTo>
                  <a:cubicBezTo>
                    <a:pt x="238" y="152"/>
                    <a:pt x="237" y="163"/>
                    <a:pt x="237" y="174"/>
                  </a:cubicBezTo>
                  <a:cubicBezTo>
                    <a:pt x="237" y="180"/>
                    <a:pt x="234" y="181"/>
                    <a:pt x="230" y="181"/>
                  </a:cubicBezTo>
                  <a:cubicBezTo>
                    <a:pt x="192" y="180"/>
                    <a:pt x="155" y="180"/>
                    <a:pt x="118" y="180"/>
                  </a:cubicBezTo>
                  <a:close/>
                  <a:moveTo>
                    <a:pt x="80" y="103"/>
                  </a:moveTo>
                  <a:cubicBezTo>
                    <a:pt x="80" y="141"/>
                    <a:pt x="110" y="172"/>
                    <a:pt x="146" y="172"/>
                  </a:cubicBezTo>
                  <a:cubicBezTo>
                    <a:pt x="184" y="172"/>
                    <a:pt x="215" y="141"/>
                    <a:pt x="215" y="104"/>
                  </a:cubicBezTo>
                  <a:cubicBezTo>
                    <a:pt x="215" y="66"/>
                    <a:pt x="185" y="36"/>
                    <a:pt x="147" y="36"/>
                  </a:cubicBezTo>
                  <a:cubicBezTo>
                    <a:pt x="110" y="36"/>
                    <a:pt x="80" y="66"/>
                    <a:pt x="80" y="103"/>
                  </a:cubicBezTo>
                  <a:close/>
                  <a:moveTo>
                    <a:pt x="38" y="80"/>
                  </a:moveTo>
                  <a:cubicBezTo>
                    <a:pt x="38" y="80"/>
                    <a:pt x="38" y="80"/>
                    <a:pt x="38" y="80"/>
                  </a:cubicBezTo>
                  <a:cubicBezTo>
                    <a:pt x="39" y="80"/>
                    <a:pt x="40" y="80"/>
                    <a:pt x="41" y="80"/>
                  </a:cubicBezTo>
                  <a:cubicBezTo>
                    <a:pt x="60" y="80"/>
                    <a:pt x="62" y="78"/>
                    <a:pt x="61" y="59"/>
                  </a:cubicBezTo>
                  <a:cubicBezTo>
                    <a:pt x="61" y="53"/>
                    <a:pt x="58" y="49"/>
                    <a:pt x="52" y="49"/>
                  </a:cubicBezTo>
                  <a:cubicBezTo>
                    <a:pt x="43" y="48"/>
                    <a:pt x="33" y="48"/>
                    <a:pt x="23" y="49"/>
                  </a:cubicBezTo>
                  <a:cubicBezTo>
                    <a:pt x="18" y="49"/>
                    <a:pt x="15" y="53"/>
                    <a:pt x="15" y="58"/>
                  </a:cubicBezTo>
                  <a:cubicBezTo>
                    <a:pt x="14" y="65"/>
                    <a:pt x="12" y="74"/>
                    <a:pt x="20" y="79"/>
                  </a:cubicBezTo>
                  <a:cubicBezTo>
                    <a:pt x="22" y="79"/>
                    <a:pt x="24" y="79"/>
                    <a:pt x="25" y="79"/>
                  </a:cubicBezTo>
                  <a:cubicBezTo>
                    <a:pt x="29" y="80"/>
                    <a:pt x="34" y="80"/>
                    <a:pt x="38" y="80"/>
                  </a:cubicBezTo>
                  <a:close/>
                  <a:moveTo>
                    <a:pt x="151" y="22"/>
                  </a:moveTo>
                  <a:cubicBezTo>
                    <a:pt x="160" y="22"/>
                    <a:pt x="168" y="22"/>
                    <a:pt x="176" y="22"/>
                  </a:cubicBezTo>
                  <a:cubicBezTo>
                    <a:pt x="181" y="22"/>
                    <a:pt x="184" y="20"/>
                    <a:pt x="185" y="15"/>
                  </a:cubicBezTo>
                  <a:cubicBezTo>
                    <a:pt x="185" y="9"/>
                    <a:pt x="182" y="6"/>
                    <a:pt x="177" y="6"/>
                  </a:cubicBezTo>
                  <a:cubicBezTo>
                    <a:pt x="160" y="6"/>
                    <a:pt x="143" y="6"/>
                    <a:pt x="127" y="6"/>
                  </a:cubicBezTo>
                  <a:cubicBezTo>
                    <a:pt x="122" y="6"/>
                    <a:pt x="118" y="10"/>
                    <a:pt x="119" y="15"/>
                  </a:cubicBezTo>
                  <a:cubicBezTo>
                    <a:pt x="119" y="20"/>
                    <a:pt x="123" y="22"/>
                    <a:pt x="128" y="22"/>
                  </a:cubicBezTo>
                  <a:cubicBezTo>
                    <a:pt x="136" y="22"/>
                    <a:pt x="144" y="22"/>
                    <a:pt x="151" y="22"/>
                  </a:cubicBezTo>
                  <a:close/>
                  <a:moveTo>
                    <a:pt x="45" y="171"/>
                  </a:moveTo>
                  <a:cubicBezTo>
                    <a:pt x="53" y="171"/>
                    <a:pt x="61" y="171"/>
                    <a:pt x="69" y="171"/>
                  </a:cubicBezTo>
                  <a:cubicBezTo>
                    <a:pt x="75" y="171"/>
                    <a:pt x="78" y="169"/>
                    <a:pt x="78" y="163"/>
                  </a:cubicBezTo>
                  <a:cubicBezTo>
                    <a:pt x="78" y="158"/>
                    <a:pt x="75" y="156"/>
                    <a:pt x="70" y="156"/>
                  </a:cubicBezTo>
                  <a:cubicBezTo>
                    <a:pt x="53" y="156"/>
                    <a:pt x="37" y="156"/>
                    <a:pt x="21" y="156"/>
                  </a:cubicBezTo>
                  <a:cubicBezTo>
                    <a:pt x="16" y="156"/>
                    <a:pt x="12" y="158"/>
                    <a:pt x="13" y="164"/>
                  </a:cubicBezTo>
                  <a:cubicBezTo>
                    <a:pt x="13" y="169"/>
                    <a:pt x="16" y="171"/>
                    <a:pt x="21" y="171"/>
                  </a:cubicBezTo>
                  <a:cubicBezTo>
                    <a:pt x="29" y="171"/>
                    <a:pt x="37" y="171"/>
                    <a:pt x="45" y="171"/>
                  </a:cubicBezTo>
                  <a:close/>
                  <a:moveTo>
                    <a:pt x="229" y="47"/>
                  </a:moveTo>
                  <a:cubicBezTo>
                    <a:pt x="229" y="41"/>
                    <a:pt x="224" y="36"/>
                    <a:pt x="218" y="36"/>
                  </a:cubicBezTo>
                  <a:cubicBezTo>
                    <a:pt x="212" y="36"/>
                    <a:pt x="207" y="41"/>
                    <a:pt x="207" y="47"/>
                  </a:cubicBezTo>
                  <a:cubicBezTo>
                    <a:pt x="207" y="53"/>
                    <a:pt x="211" y="58"/>
                    <a:pt x="217" y="58"/>
                  </a:cubicBezTo>
                  <a:cubicBezTo>
                    <a:pt x="223" y="58"/>
                    <a:pt x="228" y="54"/>
                    <a:pt x="229" y="47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EC7F114D-1044-9D56-C42F-CAABAAD360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62438" y="1143000"/>
              <a:ext cx="1284288" cy="1295400"/>
            </a:xfrm>
            <a:custGeom>
              <a:avLst/>
              <a:gdLst>
                <a:gd name="T0" fmla="*/ 0 w 135"/>
                <a:gd name="T1" fmla="*/ 67 h 136"/>
                <a:gd name="T2" fmla="*/ 67 w 135"/>
                <a:gd name="T3" fmla="*/ 0 h 136"/>
                <a:gd name="T4" fmla="*/ 135 w 135"/>
                <a:gd name="T5" fmla="*/ 68 h 136"/>
                <a:gd name="T6" fmla="*/ 66 w 135"/>
                <a:gd name="T7" fmla="*/ 136 h 136"/>
                <a:gd name="T8" fmla="*/ 0 w 135"/>
                <a:gd name="T9" fmla="*/ 67 h 136"/>
                <a:gd name="T10" fmla="*/ 119 w 135"/>
                <a:gd name="T11" fmla="*/ 67 h 136"/>
                <a:gd name="T12" fmla="*/ 67 w 135"/>
                <a:gd name="T13" fmla="*/ 16 h 136"/>
                <a:gd name="T14" fmla="*/ 15 w 135"/>
                <a:gd name="T15" fmla="*/ 68 h 136"/>
                <a:gd name="T16" fmla="*/ 68 w 135"/>
                <a:gd name="T17" fmla="*/ 120 h 136"/>
                <a:gd name="T18" fmla="*/ 119 w 135"/>
                <a:gd name="T19" fmla="*/ 67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5" h="136">
                  <a:moveTo>
                    <a:pt x="0" y="67"/>
                  </a:moveTo>
                  <a:cubicBezTo>
                    <a:pt x="0" y="30"/>
                    <a:pt x="30" y="0"/>
                    <a:pt x="67" y="0"/>
                  </a:cubicBezTo>
                  <a:cubicBezTo>
                    <a:pt x="105" y="0"/>
                    <a:pt x="135" y="30"/>
                    <a:pt x="135" y="68"/>
                  </a:cubicBezTo>
                  <a:cubicBezTo>
                    <a:pt x="135" y="105"/>
                    <a:pt x="104" y="136"/>
                    <a:pt x="66" y="136"/>
                  </a:cubicBezTo>
                  <a:cubicBezTo>
                    <a:pt x="30" y="136"/>
                    <a:pt x="0" y="105"/>
                    <a:pt x="0" y="67"/>
                  </a:cubicBezTo>
                  <a:close/>
                  <a:moveTo>
                    <a:pt x="119" y="67"/>
                  </a:moveTo>
                  <a:cubicBezTo>
                    <a:pt x="119" y="38"/>
                    <a:pt x="96" y="16"/>
                    <a:pt x="67" y="16"/>
                  </a:cubicBezTo>
                  <a:cubicBezTo>
                    <a:pt x="38" y="16"/>
                    <a:pt x="15" y="39"/>
                    <a:pt x="15" y="68"/>
                  </a:cubicBezTo>
                  <a:cubicBezTo>
                    <a:pt x="15" y="97"/>
                    <a:pt x="39" y="120"/>
                    <a:pt x="68" y="120"/>
                  </a:cubicBezTo>
                  <a:cubicBezTo>
                    <a:pt x="96" y="119"/>
                    <a:pt x="119" y="96"/>
                    <a:pt x="119" y="67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7A823D7-2316-5B9C-54A9-1D1B472A0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6326" y="1257300"/>
              <a:ext cx="476250" cy="304800"/>
            </a:xfrm>
            <a:custGeom>
              <a:avLst/>
              <a:gdLst>
                <a:gd name="T0" fmla="*/ 26 w 50"/>
                <a:gd name="T1" fmla="*/ 32 h 32"/>
                <a:gd name="T2" fmla="*/ 13 w 50"/>
                <a:gd name="T3" fmla="*/ 31 h 32"/>
                <a:gd name="T4" fmla="*/ 8 w 50"/>
                <a:gd name="T5" fmla="*/ 31 h 32"/>
                <a:gd name="T6" fmla="*/ 3 w 50"/>
                <a:gd name="T7" fmla="*/ 10 h 32"/>
                <a:gd name="T8" fmla="*/ 11 w 50"/>
                <a:gd name="T9" fmla="*/ 1 h 32"/>
                <a:gd name="T10" fmla="*/ 40 w 50"/>
                <a:gd name="T11" fmla="*/ 1 h 32"/>
                <a:gd name="T12" fmla="*/ 49 w 50"/>
                <a:gd name="T13" fmla="*/ 11 h 32"/>
                <a:gd name="T14" fmla="*/ 29 w 50"/>
                <a:gd name="T15" fmla="*/ 32 h 32"/>
                <a:gd name="T16" fmla="*/ 26 w 50"/>
                <a:gd name="T17" fmla="*/ 32 h 32"/>
                <a:gd name="T18" fmla="*/ 26 w 50"/>
                <a:gd name="T19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32">
                  <a:moveTo>
                    <a:pt x="26" y="32"/>
                  </a:moveTo>
                  <a:cubicBezTo>
                    <a:pt x="22" y="32"/>
                    <a:pt x="17" y="32"/>
                    <a:pt x="13" y="31"/>
                  </a:cubicBezTo>
                  <a:cubicBezTo>
                    <a:pt x="12" y="31"/>
                    <a:pt x="10" y="31"/>
                    <a:pt x="8" y="31"/>
                  </a:cubicBezTo>
                  <a:cubicBezTo>
                    <a:pt x="0" y="26"/>
                    <a:pt x="2" y="17"/>
                    <a:pt x="3" y="10"/>
                  </a:cubicBezTo>
                  <a:cubicBezTo>
                    <a:pt x="3" y="5"/>
                    <a:pt x="6" y="1"/>
                    <a:pt x="11" y="1"/>
                  </a:cubicBezTo>
                  <a:cubicBezTo>
                    <a:pt x="21" y="0"/>
                    <a:pt x="31" y="0"/>
                    <a:pt x="40" y="1"/>
                  </a:cubicBezTo>
                  <a:cubicBezTo>
                    <a:pt x="46" y="1"/>
                    <a:pt x="49" y="5"/>
                    <a:pt x="49" y="11"/>
                  </a:cubicBezTo>
                  <a:cubicBezTo>
                    <a:pt x="50" y="30"/>
                    <a:pt x="48" y="32"/>
                    <a:pt x="29" y="32"/>
                  </a:cubicBezTo>
                  <a:cubicBezTo>
                    <a:pt x="28" y="32"/>
                    <a:pt x="27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43BC4FAC-29B4-FD1E-7B4F-FF8AD49AA8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24388" y="857250"/>
              <a:ext cx="636588" cy="152400"/>
            </a:xfrm>
            <a:custGeom>
              <a:avLst/>
              <a:gdLst>
                <a:gd name="T0" fmla="*/ 33 w 67"/>
                <a:gd name="T1" fmla="*/ 16 h 16"/>
                <a:gd name="T2" fmla="*/ 10 w 67"/>
                <a:gd name="T3" fmla="*/ 16 h 16"/>
                <a:gd name="T4" fmla="*/ 1 w 67"/>
                <a:gd name="T5" fmla="*/ 9 h 16"/>
                <a:gd name="T6" fmla="*/ 9 w 67"/>
                <a:gd name="T7" fmla="*/ 0 h 16"/>
                <a:gd name="T8" fmla="*/ 59 w 67"/>
                <a:gd name="T9" fmla="*/ 0 h 16"/>
                <a:gd name="T10" fmla="*/ 67 w 67"/>
                <a:gd name="T11" fmla="*/ 9 h 16"/>
                <a:gd name="T12" fmla="*/ 58 w 67"/>
                <a:gd name="T13" fmla="*/ 16 h 16"/>
                <a:gd name="T14" fmla="*/ 33 w 67"/>
                <a:gd name="T15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16">
                  <a:moveTo>
                    <a:pt x="33" y="16"/>
                  </a:moveTo>
                  <a:cubicBezTo>
                    <a:pt x="26" y="16"/>
                    <a:pt x="18" y="16"/>
                    <a:pt x="10" y="16"/>
                  </a:cubicBezTo>
                  <a:cubicBezTo>
                    <a:pt x="5" y="16"/>
                    <a:pt x="1" y="14"/>
                    <a:pt x="1" y="9"/>
                  </a:cubicBezTo>
                  <a:cubicBezTo>
                    <a:pt x="0" y="4"/>
                    <a:pt x="4" y="0"/>
                    <a:pt x="9" y="0"/>
                  </a:cubicBezTo>
                  <a:cubicBezTo>
                    <a:pt x="25" y="0"/>
                    <a:pt x="42" y="0"/>
                    <a:pt x="59" y="0"/>
                  </a:cubicBezTo>
                  <a:cubicBezTo>
                    <a:pt x="64" y="0"/>
                    <a:pt x="67" y="3"/>
                    <a:pt x="67" y="9"/>
                  </a:cubicBezTo>
                  <a:cubicBezTo>
                    <a:pt x="66" y="14"/>
                    <a:pt x="63" y="16"/>
                    <a:pt x="58" y="16"/>
                  </a:cubicBezTo>
                  <a:cubicBezTo>
                    <a:pt x="50" y="16"/>
                    <a:pt x="42" y="16"/>
                    <a:pt x="33" y="16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06065D76-CB24-DF9B-91DA-460F8EF4C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616326" y="2286000"/>
              <a:ext cx="627063" cy="142875"/>
            </a:xfrm>
            <a:custGeom>
              <a:avLst/>
              <a:gdLst>
                <a:gd name="T0" fmla="*/ 33 w 66"/>
                <a:gd name="T1" fmla="*/ 15 h 15"/>
                <a:gd name="T2" fmla="*/ 9 w 66"/>
                <a:gd name="T3" fmla="*/ 15 h 15"/>
                <a:gd name="T4" fmla="*/ 1 w 66"/>
                <a:gd name="T5" fmla="*/ 8 h 15"/>
                <a:gd name="T6" fmla="*/ 9 w 66"/>
                <a:gd name="T7" fmla="*/ 0 h 15"/>
                <a:gd name="T8" fmla="*/ 58 w 66"/>
                <a:gd name="T9" fmla="*/ 0 h 15"/>
                <a:gd name="T10" fmla="*/ 66 w 66"/>
                <a:gd name="T11" fmla="*/ 7 h 15"/>
                <a:gd name="T12" fmla="*/ 57 w 66"/>
                <a:gd name="T13" fmla="*/ 15 h 15"/>
                <a:gd name="T14" fmla="*/ 33 w 66"/>
                <a:gd name="T1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6" h="15">
                  <a:moveTo>
                    <a:pt x="33" y="15"/>
                  </a:moveTo>
                  <a:cubicBezTo>
                    <a:pt x="25" y="15"/>
                    <a:pt x="17" y="15"/>
                    <a:pt x="9" y="15"/>
                  </a:cubicBezTo>
                  <a:cubicBezTo>
                    <a:pt x="4" y="15"/>
                    <a:pt x="1" y="13"/>
                    <a:pt x="1" y="8"/>
                  </a:cubicBezTo>
                  <a:cubicBezTo>
                    <a:pt x="0" y="2"/>
                    <a:pt x="4" y="0"/>
                    <a:pt x="9" y="0"/>
                  </a:cubicBezTo>
                  <a:cubicBezTo>
                    <a:pt x="25" y="0"/>
                    <a:pt x="41" y="0"/>
                    <a:pt x="58" y="0"/>
                  </a:cubicBezTo>
                  <a:cubicBezTo>
                    <a:pt x="63" y="0"/>
                    <a:pt x="66" y="2"/>
                    <a:pt x="66" y="7"/>
                  </a:cubicBezTo>
                  <a:cubicBezTo>
                    <a:pt x="66" y="13"/>
                    <a:pt x="63" y="15"/>
                    <a:pt x="57" y="15"/>
                  </a:cubicBezTo>
                  <a:cubicBezTo>
                    <a:pt x="49" y="15"/>
                    <a:pt x="41" y="15"/>
                    <a:pt x="33" y="15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1CE4FE59-70D6-B170-8025-CBC0E86455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70526" y="1143000"/>
              <a:ext cx="207963" cy="209550"/>
            </a:xfrm>
            <a:custGeom>
              <a:avLst/>
              <a:gdLst>
                <a:gd name="T0" fmla="*/ 22 w 22"/>
                <a:gd name="T1" fmla="*/ 11 h 22"/>
                <a:gd name="T2" fmla="*/ 10 w 22"/>
                <a:gd name="T3" fmla="*/ 22 h 22"/>
                <a:gd name="T4" fmla="*/ 0 w 22"/>
                <a:gd name="T5" fmla="*/ 11 h 22"/>
                <a:gd name="T6" fmla="*/ 11 w 22"/>
                <a:gd name="T7" fmla="*/ 0 h 22"/>
                <a:gd name="T8" fmla="*/ 22 w 22"/>
                <a:gd name="T9" fmla="*/ 11 h 22"/>
                <a:gd name="T10" fmla="*/ 15 w 22"/>
                <a:gd name="T11" fmla="*/ 11 h 22"/>
                <a:gd name="T12" fmla="*/ 11 w 22"/>
                <a:gd name="T13" fmla="*/ 7 h 22"/>
                <a:gd name="T14" fmla="*/ 6 w 22"/>
                <a:gd name="T15" fmla="*/ 11 h 22"/>
                <a:gd name="T16" fmla="*/ 10 w 22"/>
                <a:gd name="T17" fmla="*/ 15 h 22"/>
                <a:gd name="T18" fmla="*/ 15 w 22"/>
                <a:gd name="T19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" h="22">
                  <a:moveTo>
                    <a:pt x="22" y="11"/>
                  </a:moveTo>
                  <a:cubicBezTo>
                    <a:pt x="21" y="18"/>
                    <a:pt x="16" y="22"/>
                    <a:pt x="10" y="22"/>
                  </a:cubicBezTo>
                  <a:cubicBezTo>
                    <a:pt x="4" y="22"/>
                    <a:pt x="0" y="17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2" y="5"/>
                    <a:pt x="22" y="11"/>
                  </a:cubicBezTo>
                  <a:close/>
                  <a:moveTo>
                    <a:pt x="15" y="11"/>
                  </a:moveTo>
                  <a:cubicBezTo>
                    <a:pt x="15" y="9"/>
                    <a:pt x="13" y="7"/>
                    <a:pt x="11" y="7"/>
                  </a:cubicBezTo>
                  <a:cubicBezTo>
                    <a:pt x="8" y="7"/>
                    <a:pt x="7" y="8"/>
                    <a:pt x="6" y="11"/>
                  </a:cubicBezTo>
                  <a:cubicBezTo>
                    <a:pt x="6" y="13"/>
                    <a:pt x="8" y="15"/>
                    <a:pt x="10" y="15"/>
                  </a:cubicBezTo>
                  <a:cubicBezTo>
                    <a:pt x="13" y="16"/>
                    <a:pt x="14" y="14"/>
                    <a:pt x="15" y="11"/>
                  </a:cubicBezTo>
                  <a:close/>
                </a:path>
              </a:pathLst>
            </a:custGeom>
            <a:solidFill>
              <a:srgbClr val="0C0C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ámara dslr nikon negra sobre tela azul">
            <a:extLst>
              <a:ext uri="{FF2B5EF4-FFF2-40B4-BE49-F238E27FC236}">
                <a16:creationId xmlns:a16="http://schemas.microsoft.com/office/drawing/2014/main" id="{A0193EBB-B055-4CAB-B19A-3A9C588733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7" b="7817"/>
          <a:stretch/>
        </p:blipFill>
        <p:spPr bwMode="auto">
          <a:xfrm>
            <a:off x="2813" y="0"/>
            <a:ext cx="914118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" name="Google Shape;307;p35"/>
          <p:cNvSpPr txBox="1">
            <a:spLocks noGrp="1"/>
          </p:cNvSpPr>
          <p:nvPr>
            <p:ph type="title"/>
          </p:nvPr>
        </p:nvSpPr>
        <p:spPr>
          <a:xfrm>
            <a:off x="3371525" y="3689100"/>
            <a:ext cx="5346900" cy="10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bg2"/>
                </a:solidFill>
              </a:rPr>
              <a:t>A PICTURE IS WORTH A THOUSAND WORDS</a:t>
            </a:r>
            <a:endParaRPr dirty="0">
              <a:solidFill>
                <a:schemeClr val="bg2"/>
              </a:solidFill>
            </a:endParaRPr>
          </a:p>
        </p:txBody>
      </p:sp>
      <p:grpSp>
        <p:nvGrpSpPr>
          <p:cNvPr id="308" name="Google Shape;308;p35"/>
          <p:cNvGrpSpPr/>
          <p:nvPr/>
        </p:nvGrpSpPr>
        <p:grpSpPr>
          <a:xfrm>
            <a:off x="374209" y="415375"/>
            <a:ext cx="8505096" cy="4469446"/>
            <a:chOff x="2323621" y="1033715"/>
            <a:chExt cx="6002716" cy="1512835"/>
          </a:xfrm>
        </p:grpSpPr>
        <p:sp>
          <p:nvSpPr>
            <p:cNvPr id="309" name="Google Shape;309;p35"/>
            <p:cNvSpPr/>
            <p:nvPr/>
          </p:nvSpPr>
          <p:spPr>
            <a:xfrm>
              <a:off x="2327221" y="1033715"/>
              <a:ext cx="339302" cy="346525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762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0" name="Google Shape;310;p35"/>
            <p:cNvSpPr/>
            <p:nvPr/>
          </p:nvSpPr>
          <p:spPr>
            <a:xfrm rot="-5400000">
              <a:off x="2327233" y="2203637"/>
              <a:ext cx="339302" cy="346525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762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1" name="Google Shape;311;p35"/>
            <p:cNvSpPr/>
            <p:nvPr/>
          </p:nvSpPr>
          <p:spPr>
            <a:xfrm rot="5400000" flipH="1">
              <a:off x="7983423" y="2203637"/>
              <a:ext cx="339302" cy="346525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762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12" name="Google Shape;312;p35"/>
            <p:cNvSpPr/>
            <p:nvPr/>
          </p:nvSpPr>
          <p:spPr>
            <a:xfrm flipH="1">
              <a:off x="7987029" y="1033715"/>
              <a:ext cx="339302" cy="346525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76200" cap="flat" cmpd="sng">
              <a:solidFill>
                <a:schemeClr val="bg2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6"/>
          <p:cNvSpPr txBox="1">
            <a:spLocks noGrp="1"/>
          </p:cNvSpPr>
          <p:nvPr>
            <p:ph type="title"/>
          </p:nvPr>
        </p:nvSpPr>
        <p:spPr>
          <a:xfrm>
            <a:off x="713225" y="397075"/>
            <a:ext cx="771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MY RESUME</a:t>
            </a:r>
            <a:endParaRPr/>
          </a:p>
        </p:txBody>
      </p:sp>
      <p:sp>
        <p:nvSpPr>
          <p:cNvPr id="318" name="Google Shape;318;p36"/>
          <p:cNvSpPr txBox="1"/>
          <p:nvPr/>
        </p:nvSpPr>
        <p:spPr>
          <a:xfrm>
            <a:off x="1082438" y="1272150"/>
            <a:ext cx="31965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EDUCATION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319" name="Google Shape;319;p36"/>
          <p:cNvSpPr txBox="1"/>
          <p:nvPr/>
        </p:nvSpPr>
        <p:spPr>
          <a:xfrm>
            <a:off x="1082438" y="1669975"/>
            <a:ext cx="12381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2015-2019</a:t>
            </a:r>
            <a:endParaRPr sz="12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320" name="Google Shape;320;p36"/>
          <p:cNvSpPr txBox="1"/>
          <p:nvPr/>
        </p:nvSpPr>
        <p:spPr>
          <a:xfrm>
            <a:off x="2481388" y="1669975"/>
            <a:ext cx="17976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Mercury is the closest planet to the Sun</a:t>
            </a:r>
            <a:endParaRPr sz="1200"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21" name="Google Shape;321;p36"/>
          <p:cNvSpPr txBox="1"/>
          <p:nvPr/>
        </p:nvSpPr>
        <p:spPr>
          <a:xfrm>
            <a:off x="1082438" y="2116937"/>
            <a:ext cx="12381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2015-2019</a:t>
            </a:r>
            <a:endParaRPr sz="12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322" name="Google Shape;322;p36"/>
          <p:cNvSpPr txBox="1"/>
          <p:nvPr/>
        </p:nvSpPr>
        <p:spPr>
          <a:xfrm>
            <a:off x="2481388" y="2116937"/>
            <a:ext cx="17976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Venus has a beautiful name, but it’s terribly hot</a:t>
            </a:r>
            <a:endParaRPr sz="1200"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23" name="Google Shape;323;p36"/>
          <p:cNvSpPr txBox="1"/>
          <p:nvPr/>
        </p:nvSpPr>
        <p:spPr>
          <a:xfrm>
            <a:off x="1082438" y="2563912"/>
            <a:ext cx="12381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2015-2019</a:t>
            </a:r>
            <a:endParaRPr sz="12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324" name="Google Shape;324;p36"/>
          <p:cNvSpPr txBox="1"/>
          <p:nvPr/>
        </p:nvSpPr>
        <p:spPr>
          <a:xfrm>
            <a:off x="2481388" y="2563912"/>
            <a:ext cx="17976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Despite being red, Mars is a very cold place</a:t>
            </a:r>
            <a:endParaRPr sz="1200"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25" name="Google Shape;325;p36"/>
          <p:cNvSpPr txBox="1"/>
          <p:nvPr/>
        </p:nvSpPr>
        <p:spPr>
          <a:xfrm>
            <a:off x="4848938" y="1272150"/>
            <a:ext cx="31965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EXPERIENCES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326" name="Google Shape;326;p36"/>
          <p:cNvSpPr txBox="1"/>
          <p:nvPr/>
        </p:nvSpPr>
        <p:spPr>
          <a:xfrm>
            <a:off x="4848938" y="1669975"/>
            <a:ext cx="12381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2015-2019</a:t>
            </a:r>
            <a:endParaRPr sz="12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327" name="Google Shape;327;p36"/>
          <p:cNvSpPr txBox="1"/>
          <p:nvPr/>
        </p:nvSpPr>
        <p:spPr>
          <a:xfrm>
            <a:off x="6247888" y="1669975"/>
            <a:ext cx="17976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It’s the biggest planet in the Solar System</a:t>
            </a:r>
            <a:endParaRPr sz="1200"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28" name="Google Shape;328;p36"/>
          <p:cNvSpPr txBox="1"/>
          <p:nvPr/>
        </p:nvSpPr>
        <p:spPr>
          <a:xfrm>
            <a:off x="4848938" y="2116937"/>
            <a:ext cx="12381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2015-2019</a:t>
            </a:r>
            <a:endParaRPr sz="12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329" name="Google Shape;329;p36"/>
          <p:cNvSpPr txBox="1"/>
          <p:nvPr/>
        </p:nvSpPr>
        <p:spPr>
          <a:xfrm>
            <a:off x="6247888" y="2116937"/>
            <a:ext cx="17976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Saturn is the ringed one and a gas giant</a:t>
            </a:r>
            <a:endParaRPr sz="1200"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30" name="Google Shape;330;p36"/>
          <p:cNvSpPr txBox="1"/>
          <p:nvPr/>
        </p:nvSpPr>
        <p:spPr>
          <a:xfrm>
            <a:off x="4848938" y="2563912"/>
            <a:ext cx="12381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2015-2019</a:t>
            </a:r>
            <a:endParaRPr sz="12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sp>
        <p:nvSpPr>
          <p:cNvPr id="331" name="Google Shape;331;p36"/>
          <p:cNvSpPr txBox="1"/>
          <p:nvPr/>
        </p:nvSpPr>
        <p:spPr>
          <a:xfrm>
            <a:off x="6247888" y="2563912"/>
            <a:ext cx="1797600" cy="44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Didact Gothic"/>
                <a:ea typeface="Didact Gothic"/>
                <a:cs typeface="Didact Gothic"/>
                <a:sym typeface="Didact Gothic"/>
              </a:rPr>
              <a:t>Neptune is the farthest planet from the Sun</a:t>
            </a:r>
            <a:endParaRPr sz="1200">
              <a:solidFill>
                <a:schemeClr val="lt1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332" name="Google Shape;332;p36"/>
          <p:cNvSpPr txBox="1"/>
          <p:nvPr/>
        </p:nvSpPr>
        <p:spPr>
          <a:xfrm>
            <a:off x="3040894" y="3120200"/>
            <a:ext cx="3046200" cy="3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Lexend Peta"/>
                <a:ea typeface="Lexend Peta"/>
                <a:cs typeface="Lexend Peta"/>
                <a:sym typeface="Lexend Peta"/>
              </a:rPr>
              <a:t>SKILLS</a:t>
            </a:r>
            <a:endParaRPr sz="1800" b="1">
              <a:solidFill>
                <a:schemeClr val="lt1"/>
              </a:solidFill>
              <a:latin typeface="Lexend Peta"/>
              <a:ea typeface="Lexend Peta"/>
              <a:cs typeface="Lexend Peta"/>
              <a:sym typeface="Lexend Peta"/>
            </a:endParaRPr>
          </a:p>
        </p:txBody>
      </p:sp>
      <p:grpSp>
        <p:nvGrpSpPr>
          <p:cNvPr id="333" name="Google Shape;333;p36"/>
          <p:cNvGrpSpPr/>
          <p:nvPr/>
        </p:nvGrpSpPr>
        <p:grpSpPr>
          <a:xfrm>
            <a:off x="838746" y="1072440"/>
            <a:ext cx="7450516" cy="3570235"/>
            <a:chOff x="875821" y="1033715"/>
            <a:chExt cx="7450516" cy="3570235"/>
          </a:xfrm>
        </p:grpSpPr>
        <p:sp>
          <p:nvSpPr>
            <p:cNvPr id="334" name="Google Shape;334;p36"/>
            <p:cNvSpPr/>
            <p:nvPr/>
          </p:nvSpPr>
          <p:spPr>
            <a:xfrm>
              <a:off x="879421" y="1033715"/>
              <a:ext cx="339302" cy="346525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35" name="Google Shape;335;p36"/>
            <p:cNvSpPr/>
            <p:nvPr/>
          </p:nvSpPr>
          <p:spPr>
            <a:xfrm rot="-5400000">
              <a:off x="879433" y="4261037"/>
              <a:ext cx="339302" cy="346525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36" name="Google Shape;336;p36"/>
            <p:cNvSpPr/>
            <p:nvPr/>
          </p:nvSpPr>
          <p:spPr>
            <a:xfrm rot="5400000" flipH="1">
              <a:off x="7983377" y="4260990"/>
              <a:ext cx="339348" cy="346572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337" name="Google Shape;337;p36"/>
            <p:cNvSpPr/>
            <p:nvPr/>
          </p:nvSpPr>
          <p:spPr>
            <a:xfrm flipH="1">
              <a:off x="7987029" y="1033715"/>
              <a:ext cx="339302" cy="346525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noFill/>
            <a:ln w="2857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338" name="Google Shape;338;p36"/>
          <p:cNvGrpSpPr/>
          <p:nvPr/>
        </p:nvGrpSpPr>
        <p:grpSpPr>
          <a:xfrm>
            <a:off x="2469100" y="3755163"/>
            <a:ext cx="842400" cy="121500"/>
            <a:chOff x="1816025" y="3763250"/>
            <a:chExt cx="842400" cy="121500"/>
          </a:xfrm>
        </p:grpSpPr>
        <p:sp>
          <p:nvSpPr>
            <p:cNvPr id="339" name="Google Shape;339;p36"/>
            <p:cNvSpPr/>
            <p:nvPr/>
          </p:nvSpPr>
          <p:spPr>
            <a:xfrm>
              <a:off x="181602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36"/>
            <p:cNvSpPr/>
            <p:nvPr/>
          </p:nvSpPr>
          <p:spPr>
            <a:xfrm>
              <a:off x="1996250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36"/>
            <p:cNvSpPr/>
            <p:nvPr/>
          </p:nvSpPr>
          <p:spPr>
            <a:xfrm>
              <a:off x="217647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36"/>
            <p:cNvSpPr/>
            <p:nvPr/>
          </p:nvSpPr>
          <p:spPr>
            <a:xfrm>
              <a:off x="2356700" y="3763250"/>
              <a:ext cx="121500" cy="1215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36"/>
            <p:cNvSpPr/>
            <p:nvPr/>
          </p:nvSpPr>
          <p:spPr>
            <a:xfrm>
              <a:off x="2536925" y="3763250"/>
              <a:ext cx="121500" cy="1215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4" name="Google Shape;344;p36"/>
          <p:cNvGrpSpPr/>
          <p:nvPr/>
        </p:nvGrpSpPr>
        <p:grpSpPr>
          <a:xfrm>
            <a:off x="1993754" y="3639644"/>
            <a:ext cx="358347" cy="352493"/>
            <a:chOff x="2443812" y="3893140"/>
            <a:chExt cx="391508" cy="385112"/>
          </a:xfrm>
        </p:grpSpPr>
        <p:sp>
          <p:nvSpPr>
            <p:cNvPr id="345" name="Google Shape;345;p36"/>
            <p:cNvSpPr/>
            <p:nvPr/>
          </p:nvSpPr>
          <p:spPr>
            <a:xfrm>
              <a:off x="2443812" y="4047408"/>
              <a:ext cx="58106" cy="57306"/>
            </a:xfrm>
            <a:custGeom>
              <a:avLst/>
              <a:gdLst/>
              <a:ahLst/>
              <a:cxnLst/>
              <a:rect l="l" t="t" r="r" b="b"/>
              <a:pathLst>
                <a:path w="2762" h="2724" extrusionOk="0">
                  <a:moveTo>
                    <a:pt x="0" y="1"/>
                  </a:moveTo>
                  <a:lnTo>
                    <a:pt x="0" y="2724"/>
                  </a:lnTo>
                  <a:lnTo>
                    <a:pt x="1090" y="2724"/>
                  </a:lnTo>
                  <a:lnTo>
                    <a:pt x="1090" y="1090"/>
                  </a:lnTo>
                  <a:lnTo>
                    <a:pt x="2761" y="1090"/>
                  </a:lnTo>
                  <a:lnTo>
                    <a:pt x="276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36"/>
            <p:cNvSpPr/>
            <p:nvPr/>
          </p:nvSpPr>
          <p:spPr>
            <a:xfrm>
              <a:off x="2443812" y="4220883"/>
              <a:ext cx="58106" cy="57369"/>
            </a:xfrm>
            <a:custGeom>
              <a:avLst/>
              <a:gdLst/>
              <a:ahLst/>
              <a:cxnLst/>
              <a:rect l="l" t="t" r="r" b="b"/>
              <a:pathLst>
                <a:path w="2762" h="2727" extrusionOk="0">
                  <a:moveTo>
                    <a:pt x="0" y="0"/>
                  </a:moveTo>
                  <a:lnTo>
                    <a:pt x="0" y="2726"/>
                  </a:lnTo>
                  <a:lnTo>
                    <a:pt x="2761" y="2726"/>
                  </a:lnTo>
                  <a:lnTo>
                    <a:pt x="2761" y="1636"/>
                  </a:lnTo>
                  <a:lnTo>
                    <a:pt x="1125" y="1636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36"/>
            <p:cNvSpPr/>
            <p:nvPr/>
          </p:nvSpPr>
          <p:spPr>
            <a:xfrm>
              <a:off x="2617266" y="4047408"/>
              <a:ext cx="58106" cy="57306"/>
            </a:xfrm>
            <a:custGeom>
              <a:avLst/>
              <a:gdLst/>
              <a:ahLst/>
              <a:cxnLst/>
              <a:rect l="l" t="t" r="r" b="b"/>
              <a:pathLst>
                <a:path w="2762" h="2724" extrusionOk="0">
                  <a:moveTo>
                    <a:pt x="1" y="1"/>
                  </a:moveTo>
                  <a:lnTo>
                    <a:pt x="1" y="1090"/>
                  </a:lnTo>
                  <a:lnTo>
                    <a:pt x="1637" y="1090"/>
                  </a:lnTo>
                  <a:lnTo>
                    <a:pt x="1637" y="2724"/>
                  </a:lnTo>
                  <a:lnTo>
                    <a:pt x="2762" y="2724"/>
                  </a:lnTo>
                  <a:lnTo>
                    <a:pt x="27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36"/>
            <p:cNvSpPr/>
            <p:nvPr/>
          </p:nvSpPr>
          <p:spPr>
            <a:xfrm>
              <a:off x="2617266" y="4220883"/>
              <a:ext cx="58106" cy="57369"/>
            </a:xfrm>
            <a:custGeom>
              <a:avLst/>
              <a:gdLst/>
              <a:ahLst/>
              <a:cxnLst/>
              <a:rect l="l" t="t" r="r" b="b"/>
              <a:pathLst>
                <a:path w="2762" h="2727" extrusionOk="0">
                  <a:moveTo>
                    <a:pt x="1637" y="0"/>
                  </a:moveTo>
                  <a:lnTo>
                    <a:pt x="1637" y="1636"/>
                  </a:lnTo>
                  <a:lnTo>
                    <a:pt x="1" y="1636"/>
                  </a:lnTo>
                  <a:lnTo>
                    <a:pt x="1" y="2726"/>
                  </a:lnTo>
                  <a:lnTo>
                    <a:pt x="2762" y="2726"/>
                  </a:lnTo>
                  <a:lnTo>
                    <a:pt x="276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36"/>
            <p:cNvSpPr/>
            <p:nvPr/>
          </p:nvSpPr>
          <p:spPr>
            <a:xfrm>
              <a:off x="2501896" y="4082267"/>
              <a:ext cx="115391" cy="150124"/>
            </a:xfrm>
            <a:custGeom>
              <a:avLst/>
              <a:gdLst/>
              <a:ahLst/>
              <a:cxnLst/>
              <a:rect l="l" t="t" r="r" b="b"/>
              <a:pathLst>
                <a:path w="5485" h="7136" extrusionOk="0">
                  <a:moveTo>
                    <a:pt x="2189" y="1631"/>
                  </a:moveTo>
                  <a:cubicBezTo>
                    <a:pt x="2189" y="1631"/>
                    <a:pt x="2189" y="1631"/>
                    <a:pt x="2189" y="1632"/>
                  </a:cubicBezTo>
                  <a:lnTo>
                    <a:pt x="2189" y="1632"/>
                  </a:lnTo>
                  <a:cubicBezTo>
                    <a:pt x="2189" y="1632"/>
                    <a:pt x="2189" y="1633"/>
                    <a:pt x="2189" y="1634"/>
                  </a:cubicBezTo>
                  <a:lnTo>
                    <a:pt x="2189" y="1631"/>
                  </a:lnTo>
                  <a:close/>
                  <a:moveTo>
                    <a:pt x="2740" y="1082"/>
                  </a:moveTo>
                  <a:cubicBezTo>
                    <a:pt x="2875" y="1082"/>
                    <a:pt x="3013" y="1132"/>
                    <a:pt x="3125" y="1244"/>
                  </a:cubicBezTo>
                  <a:cubicBezTo>
                    <a:pt x="3471" y="1590"/>
                    <a:pt x="3226" y="2180"/>
                    <a:pt x="2735" y="2180"/>
                  </a:cubicBezTo>
                  <a:cubicBezTo>
                    <a:pt x="2433" y="2180"/>
                    <a:pt x="2186" y="1936"/>
                    <a:pt x="2189" y="1632"/>
                  </a:cubicBezTo>
                  <a:lnTo>
                    <a:pt x="2189" y="1632"/>
                  </a:lnTo>
                  <a:cubicBezTo>
                    <a:pt x="2188" y="1300"/>
                    <a:pt x="2458" y="1082"/>
                    <a:pt x="2740" y="1082"/>
                  </a:cubicBezTo>
                  <a:close/>
                  <a:moveTo>
                    <a:pt x="2746" y="3264"/>
                  </a:moveTo>
                  <a:cubicBezTo>
                    <a:pt x="3641" y="3264"/>
                    <a:pt x="4392" y="3990"/>
                    <a:pt x="4395" y="4909"/>
                  </a:cubicBezTo>
                  <a:lnTo>
                    <a:pt x="4395" y="6008"/>
                  </a:lnTo>
                  <a:lnTo>
                    <a:pt x="1090" y="6008"/>
                  </a:lnTo>
                  <a:lnTo>
                    <a:pt x="1090" y="4935"/>
                  </a:lnTo>
                  <a:cubicBezTo>
                    <a:pt x="1090" y="4136"/>
                    <a:pt x="1735" y="3377"/>
                    <a:pt x="2526" y="3279"/>
                  </a:cubicBezTo>
                  <a:cubicBezTo>
                    <a:pt x="2600" y="3269"/>
                    <a:pt x="2673" y="3264"/>
                    <a:pt x="2746" y="3264"/>
                  </a:cubicBezTo>
                  <a:close/>
                  <a:moveTo>
                    <a:pt x="2741" y="0"/>
                  </a:moveTo>
                  <a:cubicBezTo>
                    <a:pt x="1424" y="0"/>
                    <a:pt x="643" y="1468"/>
                    <a:pt x="1375" y="2561"/>
                  </a:cubicBezTo>
                  <a:cubicBezTo>
                    <a:pt x="523" y="3052"/>
                    <a:pt x="0" y="3956"/>
                    <a:pt x="0" y="4938"/>
                  </a:cubicBezTo>
                  <a:lnTo>
                    <a:pt x="0" y="7135"/>
                  </a:lnTo>
                  <a:lnTo>
                    <a:pt x="5485" y="7135"/>
                  </a:lnTo>
                  <a:lnTo>
                    <a:pt x="5485" y="4938"/>
                  </a:lnTo>
                  <a:cubicBezTo>
                    <a:pt x="5485" y="3956"/>
                    <a:pt x="4959" y="3052"/>
                    <a:pt x="4110" y="2561"/>
                  </a:cubicBezTo>
                  <a:cubicBezTo>
                    <a:pt x="4447" y="2058"/>
                    <a:pt x="4479" y="1407"/>
                    <a:pt x="4194" y="869"/>
                  </a:cubicBezTo>
                  <a:cubicBezTo>
                    <a:pt x="3906" y="334"/>
                    <a:pt x="3348" y="0"/>
                    <a:pt x="274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36"/>
            <p:cNvSpPr/>
            <p:nvPr/>
          </p:nvSpPr>
          <p:spPr>
            <a:xfrm>
              <a:off x="2668261" y="3893140"/>
              <a:ext cx="167059" cy="163966"/>
            </a:xfrm>
            <a:custGeom>
              <a:avLst/>
              <a:gdLst/>
              <a:ahLst/>
              <a:cxnLst/>
              <a:rect l="l" t="t" r="r" b="b"/>
              <a:pathLst>
                <a:path w="7941" h="7794" extrusionOk="0">
                  <a:moveTo>
                    <a:pt x="2561" y="1672"/>
                  </a:moveTo>
                  <a:lnTo>
                    <a:pt x="2561" y="1672"/>
                  </a:lnTo>
                  <a:cubicBezTo>
                    <a:pt x="2189" y="3805"/>
                    <a:pt x="3657" y="5779"/>
                    <a:pt x="5726" y="6107"/>
                  </a:cubicBezTo>
                  <a:cubicBezTo>
                    <a:pt x="5247" y="6488"/>
                    <a:pt x="4651" y="6694"/>
                    <a:pt x="4038" y="6697"/>
                  </a:cubicBezTo>
                  <a:cubicBezTo>
                    <a:pt x="2826" y="6694"/>
                    <a:pt x="1759" y="5898"/>
                    <a:pt x="1419" y="4735"/>
                  </a:cubicBezTo>
                  <a:cubicBezTo>
                    <a:pt x="1079" y="3573"/>
                    <a:pt x="1544" y="2326"/>
                    <a:pt x="2561" y="1672"/>
                  </a:cubicBezTo>
                  <a:close/>
                  <a:moveTo>
                    <a:pt x="4503" y="1"/>
                  </a:moveTo>
                  <a:lnTo>
                    <a:pt x="3369" y="201"/>
                  </a:lnTo>
                  <a:cubicBezTo>
                    <a:pt x="2076" y="431"/>
                    <a:pt x="992" y="1309"/>
                    <a:pt x="495" y="2523"/>
                  </a:cubicBezTo>
                  <a:cubicBezTo>
                    <a:pt x="1" y="3738"/>
                    <a:pt x="160" y="5122"/>
                    <a:pt x="925" y="6191"/>
                  </a:cubicBezTo>
                  <a:cubicBezTo>
                    <a:pt x="1644" y="7198"/>
                    <a:pt x="2805" y="7793"/>
                    <a:pt x="4036" y="7793"/>
                  </a:cubicBezTo>
                  <a:cubicBezTo>
                    <a:pt x="4109" y="7793"/>
                    <a:pt x="4182" y="7791"/>
                    <a:pt x="4256" y="7787"/>
                  </a:cubicBezTo>
                  <a:cubicBezTo>
                    <a:pt x="5564" y="7711"/>
                    <a:pt x="6746" y="6970"/>
                    <a:pt x="7383" y="5822"/>
                  </a:cubicBezTo>
                  <a:lnTo>
                    <a:pt x="7941" y="4817"/>
                  </a:lnTo>
                  <a:lnTo>
                    <a:pt x="6807" y="5017"/>
                  </a:lnTo>
                  <a:cubicBezTo>
                    <a:pt x="6647" y="5045"/>
                    <a:pt x="6487" y="5059"/>
                    <a:pt x="6330" y="5059"/>
                  </a:cubicBezTo>
                  <a:cubicBezTo>
                    <a:pt x="4855" y="5059"/>
                    <a:pt x="3602" y="3860"/>
                    <a:pt x="3602" y="2332"/>
                  </a:cubicBezTo>
                  <a:cubicBezTo>
                    <a:pt x="3602" y="1870"/>
                    <a:pt x="3721" y="1413"/>
                    <a:pt x="3945" y="1009"/>
                  </a:cubicBezTo>
                  <a:lnTo>
                    <a:pt x="4503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1" name="Google Shape;351;p36"/>
          <p:cNvGrpSpPr/>
          <p:nvPr/>
        </p:nvGrpSpPr>
        <p:grpSpPr>
          <a:xfrm>
            <a:off x="5931346" y="4129377"/>
            <a:ext cx="231607" cy="358193"/>
            <a:chOff x="4395019" y="1349454"/>
            <a:chExt cx="253039" cy="391340"/>
          </a:xfrm>
        </p:grpSpPr>
        <p:sp>
          <p:nvSpPr>
            <p:cNvPr id="352" name="Google Shape;352;p36"/>
            <p:cNvSpPr/>
            <p:nvPr/>
          </p:nvSpPr>
          <p:spPr>
            <a:xfrm>
              <a:off x="4395019" y="1349454"/>
              <a:ext cx="253039" cy="391340"/>
            </a:xfrm>
            <a:custGeom>
              <a:avLst/>
              <a:gdLst/>
              <a:ahLst/>
              <a:cxnLst/>
              <a:rect l="l" t="t" r="r" b="b"/>
              <a:pathLst>
                <a:path w="12028" h="18602" extrusionOk="0">
                  <a:moveTo>
                    <a:pt x="9850" y="1090"/>
                  </a:moveTo>
                  <a:cubicBezTo>
                    <a:pt x="10449" y="1090"/>
                    <a:pt x="10938" y="1580"/>
                    <a:pt x="10938" y="2180"/>
                  </a:cubicBezTo>
                  <a:lnTo>
                    <a:pt x="10938" y="2253"/>
                  </a:lnTo>
                  <a:lnTo>
                    <a:pt x="1091" y="2253"/>
                  </a:lnTo>
                  <a:lnTo>
                    <a:pt x="1091" y="2180"/>
                  </a:lnTo>
                  <a:cubicBezTo>
                    <a:pt x="1091" y="1578"/>
                    <a:pt x="1579" y="1090"/>
                    <a:pt x="2183" y="1090"/>
                  </a:cubicBezTo>
                  <a:lnTo>
                    <a:pt x="9845" y="1090"/>
                  </a:lnTo>
                  <a:cubicBezTo>
                    <a:pt x="9846" y="1090"/>
                    <a:pt x="9848" y="1090"/>
                    <a:pt x="9850" y="1090"/>
                  </a:cubicBezTo>
                  <a:close/>
                  <a:moveTo>
                    <a:pt x="10938" y="3343"/>
                  </a:moveTo>
                  <a:lnTo>
                    <a:pt x="10938" y="15332"/>
                  </a:lnTo>
                  <a:lnTo>
                    <a:pt x="1091" y="15332"/>
                  </a:lnTo>
                  <a:lnTo>
                    <a:pt x="1091" y="3343"/>
                  </a:lnTo>
                  <a:close/>
                  <a:moveTo>
                    <a:pt x="10906" y="16422"/>
                  </a:moveTo>
                  <a:cubicBezTo>
                    <a:pt x="10906" y="17023"/>
                    <a:pt x="10417" y="17511"/>
                    <a:pt x="9816" y="17511"/>
                  </a:cubicBezTo>
                  <a:lnTo>
                    <a:pt x="2186" y="17511"/>
                  </a:lnTo>
                  <a:cubicBezTo>
                    <a:pt x="1585" y="17511"/>
                    <a:pt x="1096" y="17023"/>
                    <a:pt x="1096" y="16422"/>
                  </a:cubicBezTo>
                  <a:close/>
                  <a:moveTo>
                    <a:pt x="2186" y="0"/>
                  </a:moveTo>
                  <a:cubicBezTo>
                    <a:pt x="977" y="0"/>
                    <a:pt x="1" y="977"/>
                    <a:pt x="1" y="2183"/>
                  </a:cubicBezTo>
                  <a:lnTo>
                    <a:pt x="1" y="16416"/>
                  </a:lnTo>
                  <a:cubicBezTo>
                    <a:pt x="1" y="17622"/>
                    <a:pt x="977" y="18601"/>
                    <a:pt x="2186" y="18601"/>
                  </a:cubicBezTo>
                  <a:lnTo>
                    <a:pt x="9842" y="18601"/>
                  </a:lnTo>
                  <a:cubicBezTo>
                    <a:pt x="11048" y="18601"/>
                    <a:pt x="12027" y="17622"/>
                    <a:pt x="12027" y="16416"/>
                  </a:cubicBezTo>
                  <a:lnTo>
                    <a:pt x="12027" y="2183"/>
                  </a:lnTo>
                  <a:cubicBezTo>
                    <a:pt x="12027" y="977"/>
                    <a:pt x="11048" y="0"/>
                    <a:pt x="984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36"/>
            <p:cNvSpPr/>
            <p:nvPr/>
          </p:nvSpPr>
          <p:spPr>
            <a:xfrm>
              <a:off x="4440881" y="1603187"/>
              <a:ext cx="45883" cy="45883"/>
            </a:xfrm>
            <a:custGeom>
              <a:avLst/>
              <a:gdLst/>
              <a:ahLst/>
              <a:cxnLst/>
              <a:rect l="l" t="t" r="r" b="b"/>
              <a:pathLst>
                <a:path w="2181" h="2181" extrusionOk="0">
                  <a:moveTo>
                    <a:pt x="1" y="1"/>
                  </a:moveTo>
                  <a:lnTo>
                    <a:pt x="1" y="2181"/>
                  </a:lnTo>
                  <a:lnTo>
                    <a:pt x="2180" y="2181"/>
                  </a:lnTo>
                  <a:lnTo>
                    <a:pt x="2180" y="1091"/>
                  </a:lnTo>
                  <a:lnTo>
                    <a:pt x="1090" y="1091"/>
                  </a:lnTo>
                  <a:lnTo>
                    <a:pt x="109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354;p36"/>
            <p:cNvSpPr/>
            <p:nvPr/>
          </p:nvSpPr>
          <p:spPr>
            <a:xfrm>
              <a:off x="4555535" y="1603187"/>
              <a:ext cx="45862" cy="45883"/>
            </a:xfrm>
            <a:custGeom>
              <a:avLst/>
              <a:gdLst/>
              <a:ahLst/>
              <a:cxnLst/>
              <a:rect l="l" t="t" r="r" b="b"/>
              <a:pathLst>
                <a:path w="2180" h="2181" extrusionOk="0">
                  <a:moveTo>
                    <a:pt x="1090" y="1"/>
                  </a:moveTo>
                  <a:lnTo>
                    <a:pt x="1090" y="1091"/>
                  </a:lnTo>
                  <a:lnTo>
                    <a:pt x="0" y="1091"/>
                  </a:lnTo>
                  <a:lnTo>
                    <a:pt x="0" y="2181"/>
                  </a:lnTo>
                  <a:lnTo>
                    <a:pt x="2180" y="2181"/>
                  </a:lnTo>
                  <a:lnTo>
                    <a:pt x="21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36"/>
            <p:cNvSpPr/>
            <p:nvPr/>
          </p:nvSpPr>
          <p:spPr>
            <a:xfrm>
              <a:off x="4555535" y="1441893"/>
              <a:ext cx="45862" cy="45883"/>
            </a:xfrm>
            <a:custGeom>
              <a:avLst/>
              <a:gdLst/>
              <a:ahLst/>
              <a:cxnLst/>
              <a:rect l="l" t="t" r="r" b="b"/>
              <a:pathLst>
                <a:path w="2180" h="2181" extrusionOk="0">
                  <a:moveTo>
                    <a:pt x="0" y="1"/>
                  </a:moveTo>
                  <a:lnTo>
                    <a:pt x="0" y="1091"/>
                  </a:lnTo>
                  <a:lnTo>
                    <a:pt x="1090" y="1091"/>
                  </a:lnTo>
                  <a:lnTo>
                    <a:pt x="1090" y="2181"/>
                  </a:lnTo>
                  <a:lnTo>
                    <a:pt x="2180" y="2181"/>
                  </a:lnTo>
                  <a:lnTo>
                    <a:pt x="21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36"/>
            <p:cNvSpPr/>
            <p:nvPr/>
          </p:nvSpPr>
          <p:spPr>
            <a:xfrm>
              <a:off x="4440881" y="1441893"/>
              <a:ext cx="45883" cy="45883"/>
            </a:xfrm>
            <a:custGeom>
              <a:avLst/>
              <a:gdLst/>
              <a:ahLst/>
              <a:cxnLst/>
              <a:rect l="l" t="t" r="r" b="b"/>
              <a:pathLst>
                <a:path w="2181" h="2181" extrusionOk="0">
                  <a:moveTo>
                    <a:pt x="1" y="1"/>
                  </a:moveTo>
                  <a:lnTo>
                    <a:pt x="1" y="2181"/>
                  </a:lnTo>
                  <a:lnTo>
                    <a:pt x="1090" y="2181"/>
                  </a:lnTo>
                  <a:lnTo>
                    <a:pt x="1090" y="1091"/>
                  </a:lnTo>
                  <a:lnTo>
                    <a:pt x="2180" y="1091"/>
                  </a:lnTo>
                  <a:lnTo>
                    <a:pt x="21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36"/>
            <p:cNvSpPr/>
            <p:nvPr/>
          </p:nvSpPr>
          <p:spPr>
            <a:xfrm>
              <a:off x="4486742" y="1510685"/>
              <a:ext cx="68814" cy="69592"/>
            </a:xfrm>
            <a:custGeom>
              <a:avLst/>
              <a:gdLst/>
              <a:ahLst/>
              <a:cxnLst/>
              <a:rect l="l" t="t" r="r" b="b"/>
              <a:pathLst>
                <a:path w="3271" h="3308" extrusionOk="0">
                  <a:moveTo>
                    <a:pt x="1090" y="0"/>
                  </a:moveTo>
                  <a:lnTo>
                    <a:pt x="1090" y="1090"/>
                  </a:lnTo>
                  <a:lnTo>
                    <a:pt x="0" y="1090"/>
                  </a:lnTo>
                  <a:lnTo>
                    <a:pt x="0" y="2218"/>
                  </a:lnTo>
                  <a:lnTo>
                    <a:pt x="1090" y="2218"/>
                  </a:lnTo>
                  <a:lnTo>
                    <a:pt x="1090" y="3308"/>
                  </a:lnTo>
                  <a:lnTo>
                    <a:pt x="2180" y="3308"/>
                  </a:lnTo>
                  <a:lnTo>
                    <a:pt x="2180" y="2218"/>
                  </a:lnTo>
                  <a:lnTo>
                    <a:pt x="3270" y="2218"/>
                  </a:lnTo>
                  <a:lnTo>
                    <a:pt x="3270" y="1090"/>
                  </a:lnTo>
                  <a:lnTo>
                    <a:pt x="2180" y="1090"/>
                  </a:lnTo>
                  <a:lnTo>
                    <a:pt x="218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8" name="Google Shape;358;p36"/>
          <p:cNvGrpSpPr/>
          <p:nvPr/>
        </p:nvGrpSpPr>
        <p:grpSpPr>
          <a:xfrm>
            <a:off x="1993831" y="4129384"/>
            <a:ext cx="358193" cy="295227"/>
            <a:chOff x="4871939" y="1397567"/>
            <a:chExt cx="391340" cy="322547"/>
          </a:xfrm>
        </p:grpSpPr>
        <p:sp>
          <p:nvSpPr>
            <p:cNvPr id="359" name="Google Shape;359;p36"/>
            <p:cNvSpPr/>
            <p:nvPr/>
          </p:nvSpPr>
          <p:spPr>
            <a:xfrm>
              <a:off x="4871939" y="1397567"/>
              <a:ext cx="391340" cy="322547"/>
            </a:xfrm>
            <a:custGeom>
              <a:avLst/>
              <a:gdLst/>
              <a:ahLst/>
              <a:cxnLst/>
              <a:rect l="l" t="t" r="r" b="b"/>
              <a:pathLst>
                <a:path w="18602" h="15332" extrusionOk="0">
                  <a:moveTo>
                    <a:pt x="17512" y="1091"/>
                  </a:moveTo>
                  <a:lnTo>
                    <a:pt x="17512" y="4360"/>
                  </a:lnTo>
                  <a:lnTo>
                    <a:pt x="16422" y="4360"/>
                  </a:lnTo>
                  <a:lnTo>
                    <a:pt x="16422" y="5450"/>
                  </a:lnTo>
                  <a:lnTo>
                    <a:pt x="17512" y="5450"/>
                  </a:lnTo>
                  <a:lnTo>
                    <a:pt x="17512" y="9848"/>
                  </a:lnTo>
                  <a:lnTo>
                    <a:pt x="16422" y="9848"/>
                  </a:lnTo>
                  <a:lnTo>
                    <a:pt x="16422" y="10937"/>
                  </a:lnTo>
                  <a:lnTo>
                    <a:pt x="17512" y="10937"/>
                  </a:lnTo>
                  <a:lnTo>
                    <a:pt x="17512" y="14207"/>
                  </a:lnTo>
                  <a:lnTo>
                    <a:pt x="14242" y="14207"/>
                  </a:lnTo>
                  <a:lnTo>
                    <a:pt x="14242" y="13117"/>
                  </a:lnTo>
                  <a:lnTo>
                    <a:pt x="13117" y="13117"/>
                  </a:lnTo>
                  <a:lnTo>
                    <a:pt x="13117" y="14207"/>
                  </a:lnTo>
                  <a:lnTo>
                    <a:pt x="9848" y="14207"/>
                  </a:lnTo>
                  <a:lnTo>
                    <a:pt x="9848" y="13117"/>
                  </a:lnTo>
                  <a:lnTo>
                    <a:pt x="8758" y="13117"/>
                  </a:lnTo>
                  <a:lnTo>
                    <a:pt x="8758" y="14207"/>
                  </a:lnTo>
                  <a:lnTo>
                    <a:pt x="5488" y="14207"/>
                  </a:lnTo>
                  <a:lnTo>
                    <a:pt x="5488" y="13117"/>
                  </a:lnTo>
                  <a:lnTo>
                    <a:pt x="4360" y="13117"/>
                  </a:lnTo>
                  <a:lnTo>
                    <a:pt x="4360" y="14207"/>
                  </a:lnTo>
                  <a:lnTo>
                    <a:pt x="1091" y="14207"/>
                  </a:lnTo>
                  <a:lnTo>
                    <a:pt x="1091" y="10937"/>
                  </a:lnTo>
                  <a:lnTo>
                    <a:pt x="2181" y="10937"/>
                  </a:lnTo>
                  <a:lnTo>
                    <a:pt x="2181" y="9848"/>
                  </a:lnTo>
                  <a:lnTo>
                    <a:pt x="1091" y="9848"/>
                  </a:lnTo>
                  <a:lnTo>
                    <a:pt x="1091" y="5450"/>
                  </a:lnTo>
                  <a:lnTo>
                    <a:pt x="2181" y="5450"/>
                  </a:lnTo>
                  <a:lnTo>
                    <a:pt x="2181" y="4360"/>
                  </a:lnTo>
                  <a:lnTo>
                    <a:pt x="1091" y="4360"/>
                  </a:lnTo>
                  <a:lnTo>
                    <a:pt x="1091" y="1091"/>
                  </a:lnTo>
                  <a:lnTo>
                    <a:pt x="4360" y="1091"/>
                  </a:lnTo>
                  <a:lnTo>
                    <a:pt x="4360" y="2180"/>
                  </a:lnTo>
                  <a:lnTo>
                    <a:pt x="5488" y="2180"/>
                  </a:lnTo>
                  <a:lnTo>
                    <a:pt x="5488" y="1091"/>
                  </a:lnTo>
                  <a:lnTo>
                    <a:pt x="8758" y="1091"/>
                  </a:lnTo>
                  <a:lnTo>
                    <a:pt x="8758" y="2180"/>
                  </a:lnTo>
                  <a:lnTo>
                    <a:pt x="9848" y="2180"/>
                  </a:lnTo>
                  <a:lnTo>
                    <a:pt x="9848" y="1091"/>
                  </a:lnTo>
                  <a:lnTo>
                    <a:pt x="13117" y="1091"/>
                  </a:lnTo>
                  <a:lnTo>
                    <a:pt x="13117" y="2180"/>
                  </a:lnTo>
                  <a:lnTo>
                    <a:pt x="14242" y="2180"/>
                  </a:lnTo>
                  <a:lnTo>
                    <a:pt x="14242" y="1091"/>
                  </a:lnTo>
                  <a:close/>
                  <a:moveTo>
                    <a:pt x="1" y="1"/>
                  </a:moveTo>
                  <a:lnTo>
                    <a:pt x="1" y="15332"/>
                  </a:lnTo>
                  <a:lnTo>
                    <a:pt x="18602" y="15332"/>
                  </a:lnTo>
                  <a:lnTo>
                    <a:pt x="1860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36"/>
            <p:cNvSpPr/>
            <p:nvPr/>
          </p:nvSpPr>
          <p:spPr>
            <a:xfrm>
              <a:off x="5030372" y="1524128"/>
              <a:ext cx="71801" cy="69045"/>
            </a:xfrm>
            <a:custGeom>
              <a:avLst/>
              <a:gdLst/>
              <a:ahLst/>
              <a:cxnLst/>
              <a:rect l="l" t="t" r="r" b="b"/>
              <a:pathLst>
                <a:path w="3413" h="3282" extrusionOk="0">
                  <a:moveTo>
                    <a:pt x="1766" y="1091"/>
                  </a:moveTo>
                  <a:cubicBezTo>
                    <a:pt x="2047" y="1091"/>
                    <a:pt x="2317" y="1310"/>
                    <a:pt x="2317" y="1640"/>
                  </a:cubicBezTo>
                  <a:cubicBezTo>
                    <a:pt x="2317" y="1942"/>
                    <a:pt x="2073" y="2187"/>
                    <a:pt x="1770" y="2187"/>
                  </a:cubicBezTo>
                  <a:cubicBezTo>
                    <a:pt x="1282" y="2187"/>
                    <a:pt x="1038" y="1599"/>
                    <a:pt x="1384" y="1254"/>
                  </a:cubicBezTo>
                  <a:cubicBezTo>
                    <a:pt x="1495" y="1142"/>
                    <a:pt x="1632" y="1091"/>
                    <a:pt x="1766" y="1091"/>
                  </a:cubicBezTo>
                  <a:close/>
                  <a:moveTo>
                    <a:pt x="1770" y="1"/>
                  </a:moveTo>
                  <a:cubicBezTo>
                    <a:pt x="1108" y="1"/>
                    <a:pt x="509" y="399"/>
                    <a:pt x="253" y="1012"/>
                  </a:cubicBezTo>
                  <a:cubicBezTo>
                    <a:pt x="0" y="1626"/>
                    <a:pt x="140" y="2332"/>
                    <a:pt x="611" y="2803"/>
                  </a:cubicBezTo>
                  <a:cubicBezTo>
                    <a:pt x="924" y="3116"/>
                    <a:pt x="1343" y="3282"/>
                    <a:pt x="1770" y="3282"/>
                  </a:cubicBezTo>
                  <a:cubicBezTo>
                    <a:pt x="1982" y="3282"/>
                    <a:pt x="2195" y="3241"/>
                    <a:pt x="2398" y="3157"/>
                  </a:cubicBezTo>
                  <a:cubicBezTo>
                    <a:pt x="3011" y="2904"/>
                    <a:pt x="3412" y="2306"/>
                    <a:pt x="3412" y="1640"/>
                  </a:cubicBezTo>
                  <a:cubicBezTo>
                    <a:pt x="3409" y="733"/>
                    <a:pt x="2677" y="1"/>
                    <a:pt x="177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36"/>
            <p:cNvSpPr/>
            <p:nvPr/>
          </p:nvSpPr>
          <p:spPr>
            <a:xfrm>
              <a:off x="4952218" y="1466359"/>
              <a:ext cx="69550" cy="69592"/>
            </a:xfrm>
            <a:custGeom>
              <a:avLst/>
              <a:gdLst/>
              <a:ahLst/>
              <a:cxnLst/>
              <a:rect l="l" t="t" r="r" b="b"/>
              <a:pathLst>
                <a:path w="3306" h="3308" extrusionOk="0">
                  <a:moveTo>
                    <a:pt x="1091" y="0"/>
                  </a:moveTo>
                  <a:lnTo>
                    <a:pt x="1091" y="1090"/>
                  </a:lnTo>
                  <a:lnTo>
                    <a:pt x="1" y="1090"/>
                  </a:lnTo>
                  <a:lnTo>
                    <a:pt x="1" y="2218"/>
                  </a:lnTo>
                  <a:lnTo>
                    <a:pt x="1091" y="2218"/>
                  </a:lnTo>
                  <a:lnTo>
                    <a:pt x="1091" y="3308"/>
                  </a:lnTo>
                  <a:lnTo>
                    <a:pt x="2216" y="3308"/>
                  </a:lnTo>
                  <a:lnTo>
                    <a:pt x="2216" y="2218"/>
                  </a:lnTo>
                  <a:lnTo>
                    <a:pt x="3305" y="2218"/>
                  </a:lnTo>
                  <a:lnTo>
                    <a:pt x="3305" y="1090"/>
                  </a:lnTo>
                  <a:lnTo>
                    <a:pt x="2216" y="1090"/>
                  </a:lnTo>
                  <a:lnTo>
                    <a:pt x="221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36"/>
            <p:cNvSpPr/>
            <p:nvPr/>
          </p:nvSpPr>
          <p:spPr>
            <a:xfrm>
              <a:off x="4952218" y="1581792"/>
              <a:ext cx="69550" cy="68814"/>
            </a:xfrm>
            <a:custGeom>
              <a:avLst/>
              <a:gdLst/>
              <a:ahLst/>
              <a:cxnLst/>
              <a:rect l="l" t="t" r="r" b="b"/>
              <a:pathLst>
                <a:path w="3306" h="3271" extrusionOk="0">
                  <a:moveTo>
                    <a:pt x="1091" y="1"/>
                  </a:moveTo>
                  <a:lnTo>
                    <a:pt x="1091" y="1091"/>
                  </a:lnTo>
                  <a:lnTo>
                    <a:pt x="1" y="1091"/>
                  </a:lnTo>
                  <a:lnTo>
                    <a:pt x="1" y="2180"/>
                  </a:lnTo>
                  <a:lnTo>
                    <a:pt x="1091" y="2180"/>
                  </a:lnTo>
                  <a:lnTo>
                    <a:pt x="1091" y="3270"/>
                  </a:lnTo>
                  <a:lnTo>
                    <a:pt x="2216" y="3270"/>
                  </a:lnTo>
                  <a:lnTo>
                    <a:pt x="2216" y="2180"/>
                  </a:lnTo>
                  <a:lnTo>
                    <a:pt x="3305" y="2180"/>
                  </a:lnTo>
                  <a:lnTo>
                    <a:pt x="3305" y="1091"/>
                  </a:lnTo>
                  <a:lnTo>
                    <a:pt x="2216" y="1091"/>
                  </a:lnTo>
                  <a:lnTo>
                    <a:pt x="221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36"/>
            <p:cNvSpPr/>
            <p:nvPr/>
          </p:nvSpPr>
          <p:spPr>
            <a:xfrm>
              <a:off x="5113470" y="1466359"/>
              <a:ext cx="69592" cy="69592"/>
            </a:xfrm>
            <a:custGeom>
              <a:avLst/>
              <a:gdLst/>
              <a:ahLst/>
              <a:cxnLst/>
              <a:rect l="l" t="t" r="r" b="b"/>
              <a:pathLst>
                <a:path w="3308" h="3308" extrusionOk="0">
                  <a:moveTo>
                    <a:pt x="1090" y="0"/>
                  </a:moveTo>
                  <a:lnTo>
                    <a:pt x="1090" y="1090"/>
                  </a:lnTo>
                  <a:lnTo>
                    <a:pt x="0" y="1090"/>
                  </a:lnTo>
                  <a:lnTo>
                    <a:pt x="0" y="2218"/>
                  </a:lnTo>
                  <a:lnTo>
                    <a:pt x="1090" y="2218"/>
                  </a:lnTo>
                  <a:lnTo>
                    <a:pt x="1090" y="3308"/>
                  </a:lnTo>
                  <a:lnTo>
                    <a:pt x="2218" y="3308"/>
                  </a:lnTo>
                  <a:lnTo>
                    <a:pt x="2218" y="2218"/>
                  </a:lnTo>
                  <a:lnTo>
                    <a:pt x="3308" y="2218"/>
                  </a:lnTo>
                  <a:lnTo>
                    <a:pt x="3308" y="1090"/>
                  </a:lnTo>
                  <a:lnTo>
                    <a:pt x="2218" y="1090"/>
                  </a:lnTo>
                  <a:lnTo>
                    <a:pt x="2218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36"/>
            <p:cNvSpPr/>
            <p:nvPr/>
          </p:nvSpPr>
          <p:spPr>
            <a:xfrm>
              <a:off x="5113470" y="1581792"/>
              <a:ext cx="69592" cy="68814"/>
            </a:xfrm>
            <a:custGeom>
              <a:avLst/>
              <a:gdLst/>
              <a:ahLst/>
              <a:cxnLst/>
              <a:rect l="l" t="t" r="r" b="b"/>
              <a:pathLst>
                <a:path w="3308" h="3271" extrusionOk="0">
                  <a:moveTo>
                    <a:pt x="1090" y="1"/>
                  </a:moveTo>
                  <a:lnTo>
                    <a:pt x="1090" y="1091"/>
                  </a:lnTo>
                  <a:lnTo>
                    <a:pt x="0" y="1091"/>
                  </a:lnTo>
                  <a:lnTo>
                    <a:pt x="0" y="2180"/>
                  </a:lnTo>
                  <a:lnTo>
                    <a:pt x="1090" y="2180"/>
                  </a:lnTo>
                  <a:lnTo>
                    <a:pt x="1090" y="3270"/>
                  </a:lnTo>
                  <a:lnTo>
                    <a:pt x="2218" y="3270"/>
                  </a:lnTo>
                  <a:lnTo>
                    <a:pt x="2218" y="2180"/>
                  </a:lnTo>
                  <a:lnTo>
                    <a:pt x="3308" y="2180"/>
                  </a:lnTo>
                  <a:lnTo>
                    <a:pt x="3308" y="1091"/>
                  </a:lnTo>
                  <a:lnTo>
                    <a:pt x="2218" y="1091"/>
                  </a:lnTo>
                  <a:lnTo>
                    <a:pt x="2218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65" name="Google Shape;365;p36"/>
          <p:cNvSpPr/>
          <p:nvPr/>
        </p:nvSpPr>
        <p:spPr>
          <a:xfrm>
            <a:off x="5868059" y="3636813"/>
            <a:ext cx="358182" cy="358182"/>
          </a:xfrm>
          <a:custGeom>
            <a:avLst/>
            <a:gdLst/>
            <a:ahLst/>
            <a:cxnLst/>
            <a:rect l="l" t="t" r="r" b="b"/>
            <a:pathLst>
              <a:path w="18602" h="18602" extrusionOk="0">
                <a:moveTo>
                  <a:pt x="11693" y="3305"/>
                </a:moveTo>
                <a:lnTo>
                  <a:pt x="9513" y="7665"/>
                </a:lnTo>
                <a:lnTo>
                  <a:pt x="12414" y="7665"/>
                </a:lnTo>
                <a:lnTo>
                  <a:pt x="10501" y="9726"/>
                </a:lnTo>
                <a:lnTo>
                  <a:pt x="7607" y="6831"/>
                </a:lnTo>
                <a:lnTo>
                  <a:pt x="9621" y="3305"/>
                </a:lnTo>
                <a:close/>
                <a:moveTo>
                  <a:pt x="7034" y="7804"/>
                </a:moveTo>
                <a:lnTo>
                  <a:pt x="9760" y="10528"/>
                </a:lnTo>
                <a:lnTo>
                  <a:pt x="7322" y="13155"/>
                </a:lnTo>
                <a:lnTo>
                  <a:pt x="7735" y="9845"/>
                </a:lnTo>
                <a:lnTo>
                  <a:pt x="5869" y="9845"/>
                </a:lnTo>
                <a:lnTo>
                  <a:pt x="7034" y="7804"/>
                </a:lnTo>
                <a:close/>
                <a:moveTo>
                  <a:pt x="17512" y="1091"/>
                </a:moveTo>
                <a:lnTo>
                  <a:pt x="17512" y="16666"/>
                </a:lnTo>
                <a:lnTo>
                  <a:pt x="11307" y="10464"/>
                </a:lnTo>
                <a:lnTo>
                  <a:pt x="14948" y="6540"/>
                </a:lnTo>
                <a:lnTo>
                  <a:pt x="11309" y="6540"/>
                </a:lnTo>
                <a:lnTo>
                  <a:pt x="13489" y="2181"/>
                </a:lnTo>
                <a:lnTo>
                  <a:pt x="9019" y="2181"/>
                </a:lnTo>
                <a:lnTo>
                  <a:pt x="6839" y="5994"/>
                </a:lnTo>
                <a:lnTo>
                  <a:pt x="1933" y="1091"/>
                </a:lnTo>
                <a:close/>
                <a:moveTo>
                  <a:pt x="1090" y="1846"/>
                </a:moveTo>
                <a:lnTo>
                  <a:pt x="6235" y="6991"/>
                </a:lnTo>
                <a:lnTo>
                  <a:pt x="3982" y="10935"/>
                </a:lnTo>
                <a:lnTo>
                  <a:pt x="6499" y="10935"/>
                </a:lnTo>
                <a:lnTo>
                  <a:pt x="5816" y="16387"/>
                </a:lnTo>
                <a:lnTo>
                  <a:pt x="10542" y="11298"/>
                </a:lnTo>
                <a:lnTo>
                  <a:pt x="16756" y="17512"/>
                </a:lnTo>
                <a:lnTo>
                  <a:pt x="1090" y="17512"/>
                </a:lnTo>
                <a:lnTo>
                  <a:pt x="1090" y="1846"/>
                </a:lnTo>
                <a:close/>
                <a:moveTo>
                  <a:pt x="1" y="1"/>
                </a:moveTo>
                <a:lnTo>
                  <a:pt x="1" y="18602"/>
                </a:lnTo>
                <a:lnTo>
                  <a:pt x="18602" y="18602"/>
                </a:lnTo>
                <a:lnTo>
                  <a:pt x="18602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66" name="Google Shape;366;p36"/>
          <p:cNvGrpSpPr/>
          <p:nvPr/>
        </p:nvGrpSpPr>
        <p:grpSpPr>
          <a:xfrm>
            <a:off x="3936205" y="3633910"/>
            <a:ext cx="358199" cy="358229"/>
            <a:chOff x="-49048250" y="2316775"/>
            <a:chExt cx="300100" cy="300125"/>
          </a:xfrm>
        </p:grpSpPr>
        <p:sp>
          <p:nvSpPr>
            <p:cNvPr id="367" name="Google Shape;367;p36"/>
            <p:cNvSpPr/>
            <p:nvPr/>
          </p:nvSpPr>
          <p:spPr>
            <a:xfrm>
              <a:off x="-49048250" y="2316775"/>
              <a:ext cx="300100" cy="300125"/>
            </a:xfrm>
            <a:custGeom>
              <a:avLst/>
              <a:gdLst/>
              <a:ahLst/>
              <a:cxnLst/>
              <a:rect l="l" t="t" r="r" b="b"/>
              <a:pathLst>
                <a:path w="12004" h="12005" extrusionOk="0">
                  <a:moveTo>
                    <a:pt x="10933" y="663"/>
                  </a:moveTo>
                  <a:cubicBezTo>
                    <a:pt x="11122" y="694"/>
                    <a:pt x="11311" y="852"/>
                    <a:pt x="11311" y="1009"/>
                  </a:cubicBezTo>
                  <a:lnTo>
                    <a:pt x="11311" y="1734"/>
                  </a:lnTo>
                  <a:lnTo>
                    <a:pt x="10366" y="1734"/>
                  </a:lnTo>
                  <a:lnTo>
                    <a:pt x="9106" y="663"/>
                  </a:lnTo>
                  <a:close/>
                  <a:moveTo>
                    <a:pt x="5136" y="694"/>
                  </a:moveTo>
                  <a:lnTo>
                    <a:pt x="6396" y="1765"/>
                  </a:lnTo>
                  <a:lnTo>
                    <a:pt x="4726" y="1765"/>
                  </a:lnTo>
                  <a:lnTo>
                    <a:pt x="3466" y="694"/>
                  </a:lnTo>
                  <a:close/>
                  <a:moveTo>
                    <a:pt x="7971" y="694"/>
                  </a:moveTo>
                  <a:lnTo>
                    <a:pt x="9232" y="1765"/>
                  </a:lnTo>
                  <a:lnTo>
                    <a:pt x="7562" y="1765"/>
                  </a:lnTo>
                  <a:lnTo>
                    <a:pt x="6302" y="694"/>
                  </a:lnTo>
                  <a:close/>
                  <a:moveTo>
                    <a:pt x="2363" y="663"/>
                  </a:moveTo>
                  <a:lnTo>
                    <a:pt x="4033" y="2080"/>
                  </a:lnTo>
                  <a:lnTo>
                    <a:pt x="2363" y="3498"/>
                  </a:lnTo>
                  <a:lnTo>
                    <a:pt x="694" y="3498"/>
                  </a:lnTo>
                  <a:lnTo>
                    <a:pt x="694" y="1009"/>
                  </a:lnTo>
                  <a:cubicBezTo>
                    <a:pt x="694" y="820"/>
                    <a:pt x="851" y="663"/>
                    <a:pt x="1040" y="663"/>
                  </a:cubicBezTo>
                  <a:close/>
                  <a:moveTo>
                    <a:pt x="6396" y="2427"/>
                  </a:moveTo>
                  <a:lnTo>
                    <a:pt x="5136" y="3498"/>
                  </a:lnTo>
                  <a:lnTo>
                    <a:pt x="3466" y="3498"/>
                  </a:lnTo>
                  <a:lnTo>
                    <a:pt x="4726" y="2427"/>
                  </a:lnTo>
                  <a:close/>
                  <a:moveTo>
                    <a:pt x="9200" y="2427"/>
                  </a:moveTo>
                  <a:lnTo>
                    <a:pt x="7940" y="3498"/>
                  </a:lnTo>
                  <a:lnTo>
                    <a:pt x="6239" y="3498"/>
                  </a:lnTo>
                  <a:lnTo>
                    <a:pt x="7499" y="2427"/>
                  </a:lnTo>
                  <a:close/>
                  <a:moveTo>
                    <a:pt x="11248" y="2427"/>
                  </a:moveTo>
                  <a:lnTo>
                    <a:pt x="11248" y="3498"/>
                  </a:lnTo>
                  <a:lnTo>
                    <a:pt x="9043" y="3498"/>
                  </a:lnTo>
                  <a:lnTo>
                    <a:pt x="10303" y="2427"/>
                  </a:lnTo>
                  <a:close/>
                  <a:moveTo>
                    <a:pt x="11311" y="4160"/>
                  </a:moveTo>
                  <a:lnTo>
                    <a:pt x="11311" y="10902"/>
                  </a:lnTo>
                  <a:cubicBezTo>
                    <a:pt x="11311" y="11091"/>
                    <a:pt x="11153" y="11248"/>
                    <a:pt x="10933" y="11248"/>
                  </a:cubicBezTo>
                  <a:lnTo>
                    <a:pt x="1072" y="11248"/>
                  </a:lnTo>
                  <a:cubicBezTo>
                    <a:pt x="851" y="11248"/>
                    <a:pt x="694" y="11091"/>
                    <a:pt x="694" y="10902"/>
                  </a:cubicBezTo>
                  <a:lnTo>
                    <a:pt x="694" y="4160"/>
                  </a:lnTo>
                  <a:close/>
                  <a:moveTo>
                    <a:pt x="1040" y="1"/>
                  </a:moveTo>
                  <a:cubicBezTo>
                    <a:pt x="473" y="1"/>
                    <a:pt x="1" y="474"/>
                    <a:pt x="1" y="1041"/>
                  </a:cubicBezTo>
                  <a:lnTo>
                    <a:pt x="1" y="10933"/>
                  </a:lnTo>
                  <a:cubicBezTo>
                    <a:pt x="1" y="11532"/>
                    <a:pt x="473" y="12004"/>
                    <a:pt x="1040" y="12004"/>
                  </a:cubicBezTo>
                  <a:lnTo>
                    <a:pt x="10933" y="12004"/>
                  </a:lnTo>
                  <a:cubicBezTo>
                    <a:pt x="11531" y="12004"/>
                    <a:pt x="12004" y="11532"/>
                    <a:pt x="12004" y="10933"/>
                  </a:cubicBezTo>
                  <a:lnTo>
                    <a:pt x="12004" y="3845"/>
                  </a:lnTo>
                  <a:lnTo>
                    <a:pt x="12004" y="1041"/>
                  </a:lnTo>
                  <a:cubicBezTo>
                    <a:pt x="11972" y="474"/>
                    <a:pt x="11500" y="1"/>
                    <a:pt x="1093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36"/>
            <p:cNvSpPr/>
            <p:nvPr/>
          </p:nvSpPr>
          <p:spPr>
            <a:xfrm>
              <a:off x="-49004150" y="236010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36"/>
            <p:cNvSpPr/>
            <p:nvPr/>
          </p:nvSpPr>
          <p:spPr>
            <a:xfrm>
              <a:off x="-48925375" y="2465650"/>
              <a:ext cx="71700" cy="86650"/>
            </a:xfrm>
            <a:custGeom>
              <a:avLst/>
              <a:gdLst/>
              <a:ahLst/>
              <a:cxnLst/>
              <a:rect l="l" t="t" r="r" b="b"/>
              <a:pathLst>
                <a:path w="2868" h="3466" extrusionOk="0">
                  <a:moveTo>
                    <a:pt x="693" y="1040"/>
                  </a:moveTo>
                  <a:lnTo>
                    <a:pt x="1859" y="1796"/>
                  </a:lnTo>
                  <a:lnTo>
                    <a:pt x="693" y="2552"/>
                  </a:lnTo>
                  <a:lnTo>
                    <a:pt x="693" y="1040"/>
                  </a:lnTo>
                  <a:close/>
                  <a:moveTo>
                    <a:pt x="343" y="1"/>
                  </a:moveTo>
                  <a:cubicBezTo>
                    <a:pt x="167" y="1"/>
                    <a:pt x="0" y="141"/>
                    <a:pt x="0" y="347"/>
                  </a:cubicBezTo>
                  <a:lnTo>
                    <a:pt x="0" y="3151"/>
                  </a:lnTo>
                  <a:cubicBezTo>
                    <a:pt x="0" y="3333"/>
                    <a:pt x="165" y="3466"/>
                    <a:pt x="340" y="3466"/>
                  </a:cubicBezTo>
                  <a:cubicBezTo>
                    <a:pt x="407" y="3466"/>
                    <a:pt x="475" y="3446"/>
                    <a:pt x="536" y="3403"/>
                  </a:cubicBezTo>
                  <a:lnTo>
                    <a:pt x="2678" y="1985"/>
                  </a:lnTo>
                  <a:cubicBezTo>
                    <a:pt x="2867" y="1922"/>
                    <a:pt x="2867" y="1639"/>
                    <a:pt x="2678" y="1481"/>
                  </a:cubicBezTo>
                  <a:lnTo>
                    <a:pt x="536" y="63"/>
                  </a:lnTo>
                  <a:cubicBezTo>
                    <a:pt x="476" y="20"/>
                    <a:pt x="409" y="1"/>
                    <a:pt x="34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36"/>
            <p:cNvSpPr/>
            <p:nvPr/>
          </p:nvSpPr>
          <p:spPr>
            <a:xfrm>
              <a:off x="-48977350" y="2431000"/>
              <a:ext cx="157525" cy="157550"/>
            </a:xfrm>
            <a:custGeom>
              <a:avLst/>
              <a:gdLst/>
              <a:ahLst/>
              <a:cxnLst/>
              <a:rect l="l" t="t" r="r" b="b"/>
              <a:pathLst>
                <a:path w="6301" h="6302" extrusionOk="0">
                  <a:moveTo>
                    <a:pt x="3151" y="756"/>
                  </a:moveTo>
                  <a:cubicBezTo>
                    <a:pt x="4474" y="756"/>
                    <a:pt x="5576" y="1859"/>
                    <a:pt x="5576" y="3182"/>
                  </a:cubicBezTo>
                  <a:cubicBezTo>
                    <a:pt x="5608" y="4537"/>
                    <a:pt x="4537" y="5640"/>
                    <a:pt x="3151" y="5640"/>
                  </a:cubicBezTo>
                  <a:cubicBezTo>
                    <a:pt x="1796" y="5640"/>
                    <a:pt x="693" y="4537"/>
                    <a:pt x="693" y="3182"/>
                  </a:cubicBezTo>
                  <a:cubicBezTo>
                    <a:pt x="693" y="1859"/>
                    <a:pt x="1796" y="756"/>
                    <a:pt x="3151" y="756"/>
                  </a:cubicBezTo>
                  <a:close/>
                  <a:moveTo>
                    <a:pt x="3151" y="0"/>
                  </a:moveTo>
                  <a:cubicBezTo>
                    <a:pt x="1418" y="0"/>
                    <a:pt x="0" y="1418"/>
                    <a:pt x="0" y="3151"/>
                  </a:cubicBezTo>
                  <a:cubicBezTo>
                    <a:pt x="0" y="4883"/>
                    <a:pt x="1418" y="6301"/>
                    <a:pt x="3151" y="6301"/>
                  </a:cubicBezTo>
                  <a:cubicBezTo>
                    <a:pt x="4883" y="6301"/>
                    <a:pt x="6301" y="4883"/>
                    <a:pt x="6301" y="3151"/>
                  </a:cubicBezTo>
                  <a:cubicBezTo>
                    <a:pt x="6301" y="1418"/>
                    <a:pt x="4915" y="0"/>
                    <a:pt x="31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1" name="Google Shape;371;p36"/>
          <p:cNvGrpSpPr/>
          <p:nvPr/>
        </p:nvGrpSpPr>
        <p:grpSpPr>
          <a:xfrm>
            <a:off x="3957361" y="4129375"/>
            <a:ext cx="315886" cy="358199"/>
            <a:chOff x="-45278675" y="2333325"/>
            <a:chExt cx="264650" cy="300100"/>
          </a:xfrm>
        </p:grpSpPr>
        <p:sp>
          <p:nvSpPr>
            <p:cNvPr id="372" name="Google Shape;372;p36"/>
            <p:cNvSpPr/>
            <p:nvPr/>
          </p:nvSpPr>
          <p:spPr>
            <a:xfrm>
              <a:off x="-45243225" y="2475100"/>
              <a:ext cx="52775" cy="87450"/>
            </a:xfrm>
            <a:custGeom>
              <a:avLst/>
              <a:gdLst/>
              <a:ahLst/>
              <a:cxnLst/>
              <a:rect l="l" t="t" r="r" b="b"/>
              <a:pathLst>
                <a:path w="2111" h="3498" extrusionOk="0">
                  <a:moveTo>
                    <a:pt x="1071" y="725"/>
                  </a:moveTo>
                  <a:cubicBezTo>
                    <a:pt x="1260" y="725"/>
                    <a:pt x="1418" y="883"/>
                    <a:pt x="1418" y="1072"/>
                  </a:cubicBezTo>
                  <a:cubicBezTo>
                    <a:pt x="1418" y="1261"/>
                    <a:pt x="1260" y="1418"/>
                    <a:pt x="1071" y="1418"/>
                  </a:cubicBezTo>
                  <a:lnTo>
                    <a:pt x="725" y="1418"/>
                  </a:lnTo>
                  <a:lnTo>
                    <a:pt x="725" y="725"/>
                  </a:lnTo>
                  <a:close/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2080"/>
                  </a:lnTo>
                  <a:lnTo>
                    <a:pt x="1071" y="2080"/>
                  </a:lnTo>
                  <a:cubicBezTo>
                    <a:pt x="1638" y="2080"/>
                    <a:pt x="2111" y="1607"/>
                    <a:pt x="2111" y="1040"/>
                  </a:cubicBezTo>
                  <a:cubicBezTo>
                    <a:pt x="2111" y="473"/>
                    <a:pt x="1670" y="0"/>
                    <a:pt x="107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36"/>
            <p:cNvSpPr/>
            <p:nvPr/>
          </p:nvSpPr>
          <p:spPr>
            <a:xfrm>
              <a:off x="-45172350" y="2475100"/>
              <a:ext cx="52800" cy="89025"/>
            </a:xfrm>
            <a:custGeom>
              <a:avLst/>
              <a:gdLst/>
              <a:ahLst/>
              <a:cxnLst/>
              <a:rect l="l" t="t" r="r" b="b"/>
              <a:pathLst>
                <a:path w="2112" h="3561" extrusionOk="0">
                  <a:moveTo>
                    <a:pt x="1072" y="0"/>
                  </a:moveTo>
                  <a:cubicBezTo>
                    <a:pt x="473" y="0"/>
                    <a:pt x="1" y="473"/>
                    <a:pt x="1" y="1072"/>
                  </a:cubicBezTo>
                  <a:cubicBezTo>
                    <a:pt x="1" y="1670"/>
                    <a:pt x="473" y="2143"/>
                    <a:pt x="1072" y="2143"/>
                  </a:cubicBezTo>
                  <a:cubicBezTo>
                    <a:pt x="1261" y="2143"/>
                    <a:pt x="1418" y="2300"/>
                    <a:pt x="1418" y="2489"/>
                  </a:cubicBezTo>
                  <a:cubicBezTo>
                    <a:pt x="1418" y="2678"/>
                    <a:pt x="1261" y="2836"/>
                    <a:pt x="1072" y="2836"/>
                  </a:cubicBezTo>
                  <a:cubicBezTo>
                    <a:pt x="851" y="2836"/>
                    <a:pt x="694" y="2678"/>
                    <a:pt x="694" y="2489"/>
                  </a:cubicBezTo>
                  <a:cubicBezTo>
                    <a:pt x="694" y="2300"/>
                    <a:pt x="536" y="2143"/>
                    <a:pt x="347" y="2143"/>
                  </a:cubicBezTo>
                  <a:cubicBezTo>
                    <a:pt x="158" y="2143"/>
                    <a:pt x="1" y="2300"/>
                    <a:pt x="1" y="2489"/>
                  </a:cubicBezTo>
                  <a:cubicBezTo>
                    <a:pt x="1" y="3088"/>
                    <a:pt x="473" y="3560"/>
                    <a:pt x="1072" y="3560"/>
                  </a:cubicBezTo>
                  <a:cubicBezTo>
                    <a:pt x="1639" y="3560"/>
                    <a:pt x="2111" y="3088"/>
                    <a:pt x="2111" y="2489"/>
                  </a:cubicBezTo>
                  <a:cubicBezTo>
                    <a:pt x="2111" y="1891"/>
                    <a:pt x="1639" y="1418"/>
                    <a:pt x="1072" y="1418"/>
                  </a:cubicBezTo>
                  <a:cubicBezTo>
                    <a:pt x="851" y="1418"/>
                    <a:pt x="725" y="1261"/>
                    <a:pt x="725" y="1072"/>
                  </a:cubicBezTo>
                  <a:cubicBezTo>
                    <a:pt x="725" y="883"/>
                    <a:pt x="851" y="725"/>
                    <a:pt x="1072" y="725"/>
                  </a:cubicBezTo>
                  <a:cubicBezTo>
                    <a:pt x="1261" y="725"/>
                    <a:pt x="1418" y="883"/>
                    <a:pt x="1418" y="1072"/>
                  </a:cubicBezTo>
                  <a:cubicBezTo>
                    <a:pt x="1418" y="1261"/>
                    <a:pt x="1576" y="1418"/>
                    <a:pt x="1765" y="1418"/>
                  </a:cubicBezTo>
                  <a:cubicBezTo>
                    <a:pt x="1954" y="1418"/>
                    <a:pt x="2111" y="1261"/>
                    <a:pt x="2111" y="1072"/>
                  </a:cubicBezTo>
                  <a:cubicBezTo>
                    <a:pt x="2111" y="473"/>
                    <a:pt x="1639" y="0"/>
                    <a:pt x="107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36"/>
            <p:cNvSpPr/>
            <p:nvPr/>
          </p:nvSpPr>
          <p:spPr>
            <a:xfrm>
              <a:off x="-45102250" y="2475100"/>
              <a:ext cx="52800" cy="87450"/>
            </a:xfrm>
            <a:custGeom>
              <a:avLst/>
              <a:gdLst/>
              <a:ahLst/>
              <a:cxnLst/>
              <a:rect l="l" t="t" r="r" b="b"/>
              <a:pathLst>
                <a:path w="2112" h="3498" extrusionOk="0">
                  <a:moveTo>
                    <a:pt x="1072" y="725"/>
                  </a:moveTo>
                  <a:cubicBezTo>
                    <a:pt x="1261" y="725"/>
                    <a:pt x="1418" y="883"/>
                    <a:pt x="1418" y="1072"/>
                  </a:cubicBezTo>
                  <a:lnTo>
                    <a:pt x="1418" y="2458"/>
                  </a:lnTo>
                  <a:cubicBezTo>
                    <a:pt x="1418" y="2647"/>
                    <a:pt x="1261" y="2804"/>
                    <a:pt x="1072" y="2804"/>
                  </a:cubicBezTo>
                  <a:lnTo>
                    <a:pt x="694" y="2804"/>
                  </a:lnTo>
                  <a:lnTo>
                    <a:pt x="694" y="725"/>
                  </a:lnTo>
                  <a:close/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lnTo>
                    <a:pt x="1040" y="3497"/>
                  </a:lnTo>
                  <a:cubicBezTo>
                    <a:pt x="1639" y="3497"/>
                    <a:pt x="2111" y="3025"/>
                    <a:pt x="2111" y="2458"/>
                  </a:cubicBezTo>
                  <a:lnTo>
                    <a:pt x="2111" y="1040"/>
                  </a:lnTo>
                  <a:cubicBezTo>
                    <a:pt x="2111" y="473"/>
                    <a:pt x="1639" y="0"/>
                    <a:pt x="104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36"/>
            <p:cNvSpPr/>
            <p:nvPr/>
          </p:nvSpPr>
          <p:spPr>
            <a:xfrm>
              <a:off x="-45278675" y="2333325"/>
              <a:ext cx="264650" cy="300100"/>
            </a:xfrm>
            <a:custGeom>
              <a:avLst/>
              <a:gdLst/>
              <a:ahLst/>
              <a:cxnLst/>
              <a:rect l="l" t="t" r="r" b="b"/>
              <a:pathLst>
                <a:path w="10586" h="12004" extrusionOk="0">
                  <a:moveTo>
                    <a:pt x="7751" y="1229"/>
                  </a:moveTo>
                  <a:lnTo>
                    <a:pt x="8664" y="2143"/>
                  </a:lnTo>
                  <a:lnTo>
                    <a:pt x="7751" y="2143"/>
                  </a:lnTo>
                  <a:lnTo>
                    <a:pt x="7751" y="1229"/>
                  </a:lnTo>
                  <a:close/>
                  <a:moveTo>
                    <a:pt x="7089" y="725"/>
                  </a:moveTo>
                  <a:lnTo>
                    <a:pt x="7089" y="2489"/>
                  </a:lnTo>
                  <a:cubicBezTo>
                    <a:pt x="7089" y="2678"/>
                    <a:pt x="7246" y="2836"/>
                    <a:pt x="7436" y="2836"/>
                  </a:cubicBezTo>
                  <a:lnTo>
                    <a:pt x="9200" y="2836"/>
                  </a:lnTo>
                  <a:lnTo>
                    <a:pt x="9200" y="4254"/>
                  </a:lnTo>
                  <a:lnTo>
                    <a:pt x="1481" y="4254"/>
                  </a:lnTo>
                  <a:lnTo>
                    <a:pt x="1481" y="725"/>
                  </a:lnTo>
                  <a:close/>
                  <a:moveTo>
                    <a:pt x="9893" y="4978"/>
                  </a:moveTo>
                  <a:lnTo>
                    <a:pt x="9893" y="9893"/>
                  </a:lnTo>
                  <a:lnTo>
                    <a:pt x="756" y="9893"/>
                  </a:lnTo>
                  <a:lnTo>
                    <a:pt x="756" y="4978"/>
                  </a:lnTo>
                  <a:close/>
                  <a:moveTo>
                    <a:pt x="9168" y="10586"/>
                  </a:moveTo>
                  <a:lnTo>
                    <a:pt x="9168" y="11311"/>
                  </a:lnTo>
                  <a:lnTo>
                    <a:pt x="1450" y="11311"/>
                  </a:lnTo>
                  <a:lnTo>
                    <a:pt x="1450" y="10586"/>
                  </a:lnTo>
                  <a:close/>
                  <a:moveTo>
                    <a:pt x="1072" y="1"/>
                  </a:moveTo>
                  <a:cubicBezTo>
                    <a:pt x="851" y="1"/>
                    <a:pt x="725" y="158"/>
                    <a:pt x="725" y="347"/>
                  </a:cubicBezTo>
                  <a:lnTo>
                    <a:pt x="725" y="4254"/>
                  </a:lnTo>
                  <a:lnTo>
                    <a:pt x="347" y="4254"/>
                  </a:lnTo>
                  <a:cubicBezTo>
                    <a:pt x="158" y="4254"/>
                    <a:pt x="0" y="4411"/>
                    <a:pt x="0" y="4600"/>
                  </a:cubicBezTo>
                  <a:lnTo>
                    <a:pt x="0" y="10240"/>
                  </a:lnTo>
                  <a:cubicBezTo>
                    <a:pt x="0" y="10429"/>
                    <a:pt x="158" y="10586"/>
                    <a:pt x="347" y="10586"/>
                  </a:cubicBezTo>
                  <a:lnTo>
                    <a:pt x="725" y="10586"/>
                  </a:lnTo>
                  <a:lnTo>
                    <a:pt x="725" y="11657"/>
                  </a:lnTo>
                  <a:cubicBezTo>
                    <a:pt x="725" y="11846"/>
                    <a:pt x="851" y="12004"/>
                    <a:pt x="1072" y="12004"/>
                  </a:cubicBezTo>
                  <a:lnTo>
                    <a:pt x="9483" y="12004"/>
                  </a:lnTo>
                  <a:cubicBezTo>
                    <a:pt x="9672" y="12004"/>
                    <a:pt x="9830" y="11846"/>
                    <a:pt x="9830" y="11657"/>
                  </a:cubicBezTo>
                  <a:lnTo>
                    <a:pt x="9830" y="10586"/>
                  </a:lnTo>
                  <a:lnTo>
                    <a:pt x="10208" y="10586"/>
                  </a:lnTo>
                  <a:cubicBezTo>
                    <a:pt x="10397" y="10586"/>
                    <a:pt x="10555" y="10429"/>
                    <a:pt x="10555" y="10240"/>
                  </a:cubicBezTo>
                  <a:lnTo>
                    <a:pt x="10555" y="4600"/>
                  </a:lnTo>
                  <a:cubicBezTo>
                    <a:pt x="10586" y="4411"/>
                    <a:pt x="10428" y="4254"/>
                    <a:pt x="10239" y="4254"/>
                  </a:cubicBezTo>
                  <a:lnTo>
                    <a:pt x="9893" y="4254"/>
                  </a:lnTo>
                  <a:lnTo>
                    <a:pt x="9893" y="2489"/>
                  </a:lnTo>
                  <a:cubicBezTo>
                    <a:pt x="9893" y="2395"/>
                    <a:pt x="9830" y="2300"/>
                    <a:pt x="9767" y="2237"/>
                  </a:cubicBezTo>
                  <a:lnTo>
                    <a:pt x="7656" y="127"/>
                  </a:lnTo>
                  <a:cubicBezTo>
                    <a:pt x="7562" y="32"/>
                    <a:pt x="7499" y="1"/>
                    <a:pt x="740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76" name="Google Shape;376;p36"/>
          <p:cNvGrpSpPr/>
          <p:nvPr/>
        </p:nvGrpSpPr>
        <p:grpSpPr>
          <a:xfrm>
            <a:off x="2469100" y="4216225"/>
            <a:ext cx="842400" cy="121500"/>
            <a:chOff x="1816025" y="3763250"/>
            <a:chExt cx="842400" cy="121500"/>
          </a:xfrm>
        </p:grpSpPr>
        <p:sp>
          <p:nvSpPr>
            <p:cNvPr id="377" name="Google Shape;377;p36"/>
            <p:cNvSpPr/>
            <p:nvPr/>
          </p:nvSpPr>
          <p:spPr>
            <a:xfrm>
              <a:off x="181602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36"/>
            <p:cNvSpPr/>
            <p:nvPr/>
          </p:nvSpPr>
          <p:spPr>
            <a:xfrm>
              <a:off x="1996250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36"/>
            <p:cNvSpPr/>
            <p:nvPr/>
          </p:nvSpPr>
          <p:spPr>
            <a:xfrm>
              <a:off x="217647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36"/>
            <p:cNvSpPr/>
            <p:nvPr/>
          </p:nvSpPr>
          <p:spPr>
            <a:xfrm>
              <a:off x="2356700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36"/>
            <p:cNvSpPr/>
            <p:nvPr/>
          </p:nvSpPr>
          <p:spPr>
            <a:xfrm>
              <a:off x="2536925" y="3763250"/>
              <a:ext cx="121500" cy="1215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2" name="Google Shape;382;p36"/>
          <p:cNvGrpSpPr/>
          <p:nvPr/>
        </p:nvGrpSpPr>
        <p:grpSpPr>
          <a:xfrm>
            <a:off x="4406175" y="3755163"/>
            <a:ext cx="842400" cy="121500"/>
            <a:chOff x="1816025" y="3763250"/>
            <a:chExt cx="842400" cy="121500"/>
          </a:xfrm>
        </p:grpSpPr>
        <p:sp>
          <p:nvSpPr>
            <p:cNvPr id="383" name="Google Shape;383;p36"/>
            <p:cNvSpPr/>
            <p:nvPr/>
          </p:nvSpPr>
          <p:spPr>
            <a:xfrm>
              <a:off x="181602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6"/>
            <p:cNvSpPr/>
            <p:nvPr/>
          </p:nvSpPr>
          <p:spPr>
            <a:xfrm>
              <a:off x="1996250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6"/>
            <p:cNvSpPr/>
            <p:nvPr/>
          </p:nvSpPr>
          <p:spPr>
            <a:xfrm>
              <a:off x="2176475" y="3763250"/>
              <a:ext cx="121500" cy="1215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6"/>
            <p:cNvSpPr/>
            <p:nvPr/>
          </p:nvSpPr>
          <p:spPr>
            <a:xfrm>
              <a:off x="2356700" y="3763250"/>
              <a:ext cx="121500" cy="1215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6"/>
            <p:cNvSpPr/>
            <p:nvPr/>
          </p:nvSpPr>
          <p:spPr>
            <a:xfrm>
              <a:off x="2536925" y="3763250"/>
              <a:ext cx="121500" cy="1215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88" name="Google Shape;388;p36"/>
          <p:cNvGrpSpPr/>
          <p:nvPr/>
        </p:nvGrpSpPr>
        <p:grpSpPr>
          <a:xfrm>
            <a:off x="4406175" y="4216225"/>
            <a:ext cx="842400" cy="121500"/>
            <a:chOff x="1816025" y="3763250"/>
            <a:chExt cx="842400" cy="121500"/>
          </a:xfrm>
        </p:grpSpPr>
        <p:sp>
          <p:nvSpPr>
            <p:cNvPr id="389" name="Google Shape;389;p36"/>
            <p:cNvSpPr/>
            <p:nvPr/>
          </p:nvSpPr>
          <p:spPr>
            <a:xfrm>
              <a:off x="181602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6"/>
            <p:cNvSpPr/>
            <p:nvPr/>
          </p:nvSpPr>
          <p:spPr>
            <a:xfrm>
              <a:off x="1996250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6"/>
            <p:cNvSpPr/>
            <p:nvPr/>
          </p:nvSpPr>
          <p:spPr>
            <a:xfrm>
              <a:off x="217647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6"/>
            <p:cNvSpPr/>
            <p:nvPr/>
          </p:nvSpPr>
          <p:spPr>
            <a:xfrm>
              <a:off x="2356700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6"/>
            <p:cNvSpPr/>
            <p:nvPr/>
          </p:nvSpPr>
          <p:spPr>
            <a:xfrm>
              <a:off x="2536925" y="3763250"/>
              <a:ext cx="121500" cy="1215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4" name="Google Shape;394;p36"/>
          <p:cNvGrpSpPr/>
          <p:nvPr/>
        </p:nvGrpSpPr>
        <p:grpSpPr>
          <a:xfrm>
            <a:off x="6343250" y="3755163"/>
            <a:ext cx="842400" cy="121500"/>
            <a:chOff x="1816025" y="3763250"/>
            <a:chExt cx="842400" cy="121500"/>
          </a:xfrm>
        </p:grpSpPr>
        <p:sp>
          <p:nvSpPr>
            <p:cNvPr id="395" name="Google Shape;395;p36"/>
            <p:cNvSpPr/>
            <p:nvPr/>
          </p:nvSpPr>
          <p:spPr>
            <a:xfrm>
              <a:off x="181602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6"/>
            <p:cNvSpPr/>
            <p:nvPr/>
          </p:nvSpPr>
          <p:spPr>
            <a:xfrm>
              <a:off x="1996250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6"/>
            <p:cNvSpPr/>
            <p:nvPr/>
          </p:nvSpPr>
          <p:spPr>
            <a:xfrm>
              <a:off x="217647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6"/>
            <p:cNvSpPr/>
            <p:nvPr/>
          </p:nvSpPr>
          <p:spPr>
            <a:xfrm>
              <a:off x="2356700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6"/>
            <p:cNvSpPr/>
            <p:nvPr/>
          </p:nvSpPr>
          <p:spPr>
            <a:xfrm>
              <a:off x="253692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0" name="Google Shape;400;p36"/>
          <p:cNvGrpSpPr/>
          <p:nvPr/>
        </p:nvGrpSpPr>
        <p:grpSpPr>
          <a:xfrm>
            <a:off x="6343250" y="4216225"/>
            <a:ext cx="842400" cy="121500"/>
            <a:chOff x="1816025" y="3763250"/>
            <a:chExt cx="842400" cy="121500"/>
          </a:xfrm>
        </p:grpSpPr>
        <p:sp>
          <p:nvSpPr>
            <p:cNvPr id="401" name="Google Shape;401;p36"/>
            <p:cNvSpPr/>
            <p:nvPr/>
          </p:nvSpPr>
          <p:spPr>
            <a:xfrm>
              <a:off x="181602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36"/>
            <p:cNvSpPr/>
            <p:nvPr/>
          </p:nvSpPr>
          <p:spPr>
            <a:xfrm>
              <a:off x="1996250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6"/>
            <p:cNvSpPr/>
            <p:nvPr/>
          </p:nvSpPr>
          <p:spPr>
            <a:xfrm>
              <a:off x="2176475" y="3763250"/>
              <a:ext cx="121500" cy="121500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36"/>
            <p:cNvSpPr/>
            <p:nvPr/>
          </p:nvSpPr>
          <p:spPr>
            <a:xfrm>
              <a:off x="2356700" y="3763250"/>
              <a:ext cx="121500" cy="1215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36"/>
            <p:cNvSpPr/>
            <p:nvPr/>
          </p:nvSpPr>
          <p:spPr>
            <a:xfrm>
              <a:off x="2536925" y="3763250"/>
              <a:ext cx="121500" cy="121500"/>
            </a:xfrm>
            <a:prstGeom prst="ellipse">
              <a:avLst/>
            </a:prstGeom>
            <a:noFill/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1" name="Google Shape;436;p39">
            <a:extLst>
              <a:ext uri="{FF2B5EF4-FFF2-40B4-BE49-F238E27FC236}">
                <a16:creationId xmlns:a16="http://schemas.microsoft.com/office/drawing/2014/main" id="{7A3D65BA-0325-4CCF-817F-109CB90DCF1E}"/>
              </a:ext>
            </a:extLst>
          </p:cNvPr>
          <p:cNvGrpSpPr/>
          <p:nvPr/>
        </p:nvGrpSpPr>
        <p:grpSpPr>
          <a:xfrm>
            <a:off x="484635" y="310903"/>
            <a:ext cx="8174701" cy="4521644"/>
            <a:chOff x="484635" y="310903"/>
            <a:chExt cx="8174701" cy="4521644"/>
          </a:xfrm>
          <a:solidFill>
            <a:srgbClr val="000000"/>
          </a:solidFill>
        </p:grpSpPr>
        <p:sp>
          <p:nvSpPr>
            <p:cNvPr id="92" name="Google Shape;437;p39">
              <a:extLst>
                <a:ext uri="{FF2B5EF4-FFF2-40B4-BE49-F238E27FC236}">
                  <a16:creationId xmlns:a16="http://schemas.microsoft.com/office/drawing/2014/main" id="{29983365-998C-4ED7-8193-A4698560FADF}"/>
                </a:ext>
              </a:extLst>
            </p:cNvPr>
            <p:cNvSpPr/>
            <p:nvPr/>
          </p:nvSpPr>
          <p:spPr>
            <a:xfrm>
              <a:off x="484635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93" name="Google Shape;438;p39">
              <a:extLst>
                <a:ext uri="{FF2B5EF4-FFF2-40B4-BE49-F238E27FC236}">
                  <a16:creationId xmlns:a16="http://schemas.microsoft.com/office/drawing/2014/main" id="{F9C7203C-9ECB-4AD0-B677-754539D6F750}"/>
                </a:ext>
              </a:extLst>
            </p:cNvPr>
            <p:cNvSpPr/>
            <p:nvPr/>
          </p:nvSpPr>
          <p:spPr>
            <a:xfrm rot="-5400000">
              <a:off x="491410" y="445535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94" name="Google Shape;439;p39">
              <a:extLst>
                <a:ext uri="{FF2B5EF4-FFF2-40B4-BE49-F238E27FC236}">
                  <a16:creationId xmlns:a16="http://schemas.microsoft.com/office/drawing/2014/main" id="{D8823209-0FE8-4564-93B4-927D00391021}"/>
                </a:ext>
              </a:extLst>
            </p:cNvPr>
            <p:cNvSpPr/>
            <p:nvPr/>
          </p:nvSpPr>
          <p:spPr>
            <a:xfrm flipH="1">
              <a:off x="8280691" y="310903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95" name="Google Shape;440;p39">
              <a:extLst>
                <a:ext uri="{FF2B5EF4-FFF2-40B4-BE49-F238E27FC236}">
                  <a16:creationId xmlns:a16="http://schemas.microsoft.com/office/drawing/2014/main" id="{209C7092-1CD0-4993-B8C6-3E180401E00E}"/>
                </a:ext>
              </a:extLst>
            </p:cNvPr>
            <p:cNvSpPr/>
            <p:nvPr/>
          </p:nvSpPr>
          <p:spPr>
            <a:xfrm rot="5400000" flipH="1">
              <a:off x="8286066" y="4459278"/>
              <a:ext cx="369338" cy="377201"/>
            </a:xfrm>
            <a:custGeom>
              <a:avLst/>
              <a:gdLst/>
              <a:ahLst/>
              <a:cxnLst/>
              <a:rect l="l" t="t" r="r" b="b"/>
              <a:pathLst>
                <a:path w="47488" h="48499" extrusionOk="0">
                  <a:moveTo>
                    <a:pt x="0" y="48499"/>
                  </a:moveTo>
                  <a:lnTo>
                    <a:pt x="0" y="0"/>
                  </a:lnTo>
                  <a:lnTo>
                    <a:pt x="47488" y="0"/>
                  </a:lnTo>
                </a:path>
              </a:pathLst>
            </a:custGeom>
            <a:grpFill/>
            <a:ln w="28575" cap="flat" cmpd="sng">
              <a:solidFill>
                <a:schemeClr val="dk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Adventure Photographer Portfolio by Slidesgo">
  <a:themeElements>
    <a:clrScheme name="Simple Light">
      <a:dk1>
        <a:srgbClr val="EBEBEB"/>
      </a:dk1>
      <a:lt1>
        <a:srgbClr val="595959"/>
      </a:lt1>
      <a:dk2>
        <a:srgbClr val="FFFFFF"/>
      </a:dk2>
      <a:lt2>
        <a:srgbClr val="EBEBEB"/>
      </a:lt2>
      <a:accent1>
        <a:srgbClr val="595959"/>
      </a:accent1>
      <a:accent2>
        <a:srgbClr val="FFFFFF"/>
      </a:accent2>
      <a:accent3>
        <a:srgbClr val="EBEBEB"/>
      </a:accent3>
      <a:accent4>
        <a:srgbClr val="595959"/>
      </a:accent4>
      <a:accent5>
        <a:srgbClr val="FFFFFF"/>
      </a:accent5>
      <a:accent6>
        <a:srgbClr val="EBEBEB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871</Words>
  <Application>Microsoft Office PowerPoint</Application>
  <PresentationFormat>Presentación en pantalla (16:9)</PresentationFormat>
  <Paragraphs>170</Paragraphs>
  <Slides>36</Slides>
  <Notes>32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6" baseType="lpstr">
      <vt:lpstr>Arial</vt:lpstr>
      <vt:lpstr>맑은 고딕</vt:lpstr>
      <vt:lpstr>Montserrat</vt:lpstr>
      <vt:lpstr>Rubik</vt:lpstr>
      <vt:lpstr>Lexend Peta</vt:lpstr>
      <vt:lpstr>DM Sans</vt:lpstr>
      <vt:lpstr>Viga</vt:lpstr>
      <vt:lpstr>Bevan</vt:lpstr>
      <vt:lpstr>Didact Gothic</vt:lpstr>
      <vt:lpstr>Adventure Photographer Portfolio by Slidesgo</vt:lpstr>
      <vt:lpstr>DIGITAL CAMERA </vt:lpstr>
      <vt:lpstr>ABOUT ME</vt:lpstr>
      <vt:lpstr>ABOUT ME</vt:lpstr>
      <vt:lpstr>01</vt:lpstr>
      <vt:lpstr>VALUES</vt:lpstr>
      <vt:lpstr>DIGITAL CAMERA</vt:lpstr>
      <vt:lpstr>—SOMEONE FAMOUS</vt:lpstr>
      <vt:lpstr>A PICTURE IS WORTH A THOUSAND WORDS</vt:lpstr>
      <vt:lpstr>MY RESUME</vt:lpstr>
      <vt:lpstr>02</vt:lpstr>
      <vt:lpstr>PROJECT</vt:lpstr>
      <vt:lpstr>HOW TO CELEBRATE THIS DAY</vt:lpstr>
      <vt:lpstr>A TIMELINE ALWAYS WORKS WELL</vt:lpstr>
      <vt:lpstr>03</vt:lpstr>
      <vt:lpstr>EXHIBITIONS</vt:lpstr>
      <vt:lpstr>PROJECTS</vt:lpstr>
      <vt:lpstr>BREAK-EVEN ANALYSIS</vt:lpstr>
      <vt:lpstr>A PICTURE IS WORTH A THOUSAND WORDS</vt:lpstr>
      <vt:lpstr>ONLINE FREE TEMPLATE</vt:lpstr>
      <vt:lpstr>4,498,3000</vt:lpstr>
      <vt:lpstr>MERCURY</vt:lpstr>
      <vt:lpstr>PROJECT 1</vt:lpstr>
      <vt:lpstr>BREAK-EVEN ANALYSIS</vt:lpstr>
      <vt:lpstr>INFOGRAPHIC</vt:lpstr>
      <vt:lpstr>STATE YOUR POINTS</vt:lpstr>
      <vt:lpstr>AWESOME WORDS</vt:lpstr>
      <vt:lpstr>REVIEWING</vt:lpstr>
      <vt:lpstr>1,300</vt:lpstr>
      <vt:lpstr>THANK YOU</vt:lpstr>
      <vt:lpstr>Presentación de PowerPoint</vt:lpstr>
      <vt:lpstr>RESOURCES</vt:lpstr>
      <vt:lpstr>RESOURCES</vt:lpstr>
      <vt:lpstr>RESOURCES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camara digital</dc:title>
  <dc:creator>Sr GRYM</dc:creator>
  <cp:lastModifiedBy>eduardo</cp:lastModifiedBy>
  <cp:revision>22</cp:revision>
  <dcterms:modified xsi:type="dcterms:W3CDTF">2025-11-03T07:22:19Z</dcterms:modified>
</cp:coreProperties>
</file>