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31" r:id="rId1"/>
  </p:sldMasterIdLst>
  <p:sldIdLst>
    <p:sldId id="268" r:id="rId2"/>
    <p:sldId id="276" r:id="rId3"/>
    <p:sldId id="257" r:id="rId4"/>
    <p:sldId id="267" r:id="rId5"/>
    <p:sldId id="277" r:id="rId6"/>
    <p:sldId id="259" r:id="rId7"/>
    <p:sldId id="265" r:id="rId8"/>
    <p:sldId id="260" r:id="rId9"/>
    <p:sldId id="262" r:id="rId10"/>
    <p:sldId id="279" r:id="rId11"/>
    <p:sldId id="281" r:id="rId12"/>
    <p:sldId id="270" r:id="rId13"/>
    <p:sldId id="278" r:id="rId14"/>
    <p:sldId id="282" r:id="rId15"/>
    <p:sldId id="283" r:id="rId16"/>
    <p:sldId id="269" r:id="rId17"/>
    <p:sldId id="280" r:id="rId18"/>
    <p:sldId id="263" r:id="rId19"/>
    <p:sldId id="272" r:id="rId20"/>
    <p:sldId id="273" r:id="rId21"/>
    <p:sldId id="274" r:id="rId22"/>
    <p:sldId id="275" r:id="rId23"/>
    <p:sldId id="284" r:id="rId24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3C01DC7C-7F64-4124-8436-3048B4CEFD77}" v="6" dt="2026-10-05T08:12:42.543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995" autoAdjust="0"/>
    <p:restoredTop sz="94660"/>
  </p:normalViewPr>
  <p:slideViewPr>
    <p:cSldViewPr snapToGrid="0">
      <p:cViewPr>
        <p:scale>
          <a:sx n="75" d="100"/>
          <a:sy n="75" d="100"/>
        </p:scale>
        <p:origin x="974" y="12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viewProps" Target="view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microsoft.com/office/2016/11/relationships/changesInfo" Target="changesInfos/changesInfo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theme" Target="theme/theme1.xml"/><Relationship Id="rId30" Type="http://schemas.microsoft.com/office/2015/10/relationships/revisionInfo" Target="revisionInfo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padmavati j" userId="d41a7220e0e09645" providerId="LiveId" clId="{952020E2-A637-4A26-8341-4E0CFD1F8B35}"/>
    <pc:docChg chg="undo custSel addSld delSld modSld sldOrd">
      <pc:chgData name="padmavati j" userId="d41a7220e0e09645" providerId="LiveId" clId="{952020E2-A637-4A26-8341-4E0CFD1F8B35}" dt="2026-10-01T14:42:15.520" v="124"/>
      <pc:docMkLst>
        <pc:docMk/>
      </pc:docMkLst>
      <pc:sldChg chg="modSp mod ord">
        <pc:chgData name="padmavati j" userId="d41a7220e0e09645" providerId="LiveId" clId="{952020E2-A637-4A26-8341-4E0CFD1F8B35}" dt="2026-10-01T14:42:15.520" v="124"/>
        <pc:sldMkLst>
          <pc:docMk/>
          <pc:sldMk cId="3503884755" sldId="259"/>
        </pc:sldMkLst>
        <pc:picChg chg="mod">
          <ac:chgData name="padmavati j" userId="d41a7220e0e09645" providerId="LiveId" clId="{952020E2-A637-4A26-8341-4E0CFD1F8B35}" dt="2026-10-01T14:34:11.465" v="89" actId="14100"/>
          <ac:picMkLst>
            <pc:docMk/>
            <pc:sldMk cId="3503884755" sldId="259"/>
            <ac:picMk id="6" creationId="{64A4CEFD-29CF-B4EB-0D01-96CC2FB312BA}"/>
          </ac:picMkLst>
        </pc:picChg>
      </pc:sldChg>
      <pc:sldChg chg="addSp delSp modSp new mod ord">
        <pc:chgData name="padmavati j" userId="d41a7220e0e09645" providerId="LiveId" clId="{952020E2-A637-4A26-8341-4E0CFD1F8B35}" dt="2026-10-01T14:41:55.489" v="122"/>
        <pc:sldMkLst>
          <pc:docMk/>
          <pc:sldMk cId="1330754126" sldId="265"/>
        </pc:sldMkLst>
        <pc:spChg chg="mod">
          <ac:chgData name="padmavati j" userId="d41a7220e0e09645" providerId="LiveId" clId="{952020E2-A637-4A26-8341-4E0CFD1F8B35}" dt="2026-10-01T14:16:06.481" v="60" actId="14100"/>
          <ac:spMkLst>
            <pc:docMk/>
            <pc:sldMk cId="1330754126" sldId="265"/>
            <ac:spMk id="2" creationId="{7BC0B871-4CAE-2CB1-FC62-D9D457991640}"/>
          </ac:spMkLst>
        </pc:spChg>
        <pc:picChg chg="add mod">
          <ac:chgData name="padmavati j" userId="d41a7220e0e09645" providerId="LiveId" clId="{952020E2-A637-4A26-8341-4E0CFD1F8B35}" dt="2026-10-01T14:41:46.890" v="118" actId="14100"/>
          <ac:picMkLst>
            <pc:docMk/>
            <pc:sldMk cId="1330754126" sldId="265"/>
            <ac:picMk id="7" creationId="{F2016BE1-E8A6-A557-A590-2B5CFA53F7D0}"/>
          </ac:picMkLst>
        </pc:picChg>
        <pc:picChg chg="add mod">
          <ac:chgData name="padmavati j" userId="d41a7220e0e09645" providerId="LiveId" clId="{952020E2-A637-4A26-8341-4E0CFD1F8B35}" dt="2026-10-01T14:41:43.119" v="117" actId="1076"/>
          <ac:picMkLst>
            <pc:docMk/>
            <pc:sldMk cId="1330754126" sldId="265"/>
            <ac:picMk id="9" creationId="{5DE7BD16-B1DA-A930-2982-283BFF3BD548}"/>
          </ac:picMkLst>
        </pc:picChg>
      </pc:sldChg>
      <pc:sldChg chg="addSp delSp modSp new mod">
        <pc:chgData name="padmavati j" userId="d41a7220e0e09645" providerId="LiveId" clId="{952020E2-A637-4A26-8341-4E0CFD1F8B35}" dt="2026-10-01T14:27:50.770" v="83" actId="1076"/>
        <pc:sldMkLst>
          <pc:docMk/>
          <pc:sldMk cId="2280678390" sldId="267"/>
        </pc:sldMkLst>
      </pc:sldChg>
    </pc:docChg>
  </pc:docChgLst>
  <pc:docChgLst>
    <pc:chgData name="Sunil Sood" userId="480000ea16422639" providerId="LiveId" clId="{0AFF3673-4B6E-41C7-AD4B-F23D6FB877AC}"/>
    <pc:docChg chg="undo custSel addSld delSld modSld sldOrd">
      <pc:chgData name="Sunil Sood" userId="480000ea16422639" providerId="LiveId" clId="{0AFF3673-4B6E-41C7-AD4B-F23D6FB877AC}" dt="2026-10-05T08:16:12.295" v="2557" actId="20577"/>
      <pc:docMkLst>
        <pc:docMk/>
      </pc:docMkLst>
      <pc:sldChg chg="addSp delSp modSp mod">
        <pc:chgData name="Sunil Sood" userId="480000ea16422639" providerId="LiveId" clId="{0AFF3673-4B6E-41C7-AD4B-F23D6FB877AC}" dt="2026-10-03T07:02:44.556" v="816" actId="14100"/>
        <pc:sldMkLst>
          <pc:docMk/>
          <pc:sldMk cId="193541805" sldId="257"/>
        </pc:sldMkLst>
        <pc:spChg chg="mod">
          <ac:chgData name="Sunil Sood" userId="480000ea16422639" providerId="LiveId" clId="{0AFF3673-4B6E-41C7-AD4B-F23D6FB877AC}" dt="2026-10-03T07:00:41.006" v="771" actId="1076"/>
          <ac:spMkLst>
            <pc:docMk/>
            <pc:sldMk cId="193541805" sldId="257"/>
            <ac:spMk id="2" creationId="{EAB105FF-9449-25E4-02B9-CFC7B1B3CF0A}"/>
          </ac:spMkLst>
        </pc:spChg>
        <pc:spChg chg="mod">
          <ac:chgData name="Sunil Sood" userId="480000ea16422639" providerId="LiveId" clId="{0AFF3673-4B6E-41C7-AD4B-F23D6FB877AC}" dt="2026-10-03T06:59:56.912" v="764" actId="14100"/>
          <ac:spMkLst>
            <pc:docMk/>
            <pc:sldMk cId="193541805" sldId="257"/>
            <ac:spMk id="3" creationId="{1E1D8C6C-DE9D-0D4D-CA9D-85B6563D8720}"/>
          </ac:spMkLst>
        </pc:spChg>
        <pc:spChg chg="add mod">
          <ac:chgData name="Sunil Sood" userId="480000ea16422639" providerId="LiveId" clId="{0AFF3673-4B6E-41C7-AD4B-F23D6FB877AC}" dt="2026-10-03T07:02:44.556" v="816" actId="14100"/>
          <ac:spMkLst>
            <pc:docMk/>
            <pc:sldMk cId="193541805" sldId="257"/>
            <ac:spMk id="13" creationId="{4C092B4B-1955-A71B-14E0-5D283DCE09B2}"/>
          </ac:spMkLst>
        </pc:spChg>
        <pc:picChg chg="mod">
          <ac:chgData name="Sunil Sood" userId="480000ea16422639" providerId="LiveId" clId="{0AFF3673-4B6E-41C7-AD4B-F23D6FB877AC}" dt="2026-10-03T07:01:36.953" v="780" actId="14100"/>
          <ac:picMkLst>
            <pc:docMk/>
            <pc:sldMk cId="193541805" sldId="257"/>
            <ac:picMk id="5" creationId="{5ED9A368-819B-B547-561C-34D49127CA69}"/>
          </ac:picMkLst>
        </pc:picChg>
        <pc:picChg chg="add mod">
          <ac:chgData name="Sunil Sood" userId="480000ea16422639" providerId="LiveId" clId="{0AFF3673-4B6E-41C7-AD4B-F23D6FB877AC}" dt="2026-10-03T07:01:45.713" v="781" actId="14100"/>
          <ac:picMkLst>
            <pc:docMk/>
            <pc:sldMk cId="193541805" sldId="257"/>
            <ac:picMk id="12" creationId="{A110C788-3B0B-148F-92E8-0727391BC6FE}"/>
          </ac:picMkLst>
        </pc:picChg>
        <pc:picChg chg="mod">
          <ac:chgData name="Sunil Sood" userId="480000ea16422639" providerId="LiveId" clId="{0AFF3673-4B6E-41C7-AD4B-F23D6FB877AC}" dt="2026-10-03T07:00:47.477" v="772" actId="1076"/>
          <ac:picMkLst>
            <pc:docMk/>
            <pc:sldMk cId="193541805" sldId="257"/>
            <ac:picMk id="2050" creationId="{EB60FBC5-A3CE-353E-9178-590DA28F7C1A}"/>
          </ac:picMkLst>
        </pc:picChg>
      </pc:sldChg>
      <pc:sldChg chg="modSp mod ord">
        <pc:chgData name="Sunil Sood" userId="480000ea16422639" providerId="LiveId" clId="{0AFF3673-4B6E-41C7-AD4B-F23D6FB877AC}" dt="2026-10-03T07:11:32.401" v="1022" actId="1076"/>
        <pc:sldMkLst>
          <pc:docMk/>
          <pc:sldMk cId="542956621" sldId="263"/>
        </pc:sldMkLst>
        <pc:picChg chg="mod">
          <ac:chgData name="Sunil Sood" userId="480000ea16422639" providerId="LiveId" clId="{0AFF3673-4B6E-41C7-AD4B-F23D6FB877AC}" dt="2026-10-03T07:11:32.401" v="1022" actId="1076"/>
          <ac:picMkLst>
            <pc:docMk/>
            <pc:sldMk cId="542956621" sldId="263"/>
            <ac:picMk id="7" creationId="{FDB5CE89-F2A8-410D-78C6-A7A414EA760F}"/>
          </ac:picMkLst>
        </pc:picChg>
      </pc:sldChg>
      <pc:sldChg chg="addSp modSp mod">
        <pc:chgData name="Sunil Sood" userId="480000ea16422639" providerId="LiveId" clId="{0AFF3673-4B6E-41C7-AD4B-F23D6FB877AC}" dt="2026-10-02T07:58:10.758" v="337" actId="20577"/>
        <pc:sldMkLst>
          <pc:docMk/>
          <pc:sldMk cId="1330754126" sldId="265"/>
        </pc:sldMkLst>
        <pc:spChg chg="add mod">
          <ac:chgData name="Sunil Sood" userId="480000ea16422639" providerId="LiveId" clId="{0AFF3673-4B6E-41C7-AD4B-F23D6FB877AC}" dt="2026-10-02T07:58:10.758" v="337" actId="20577"/>
          <ac:spMkLst>
            <pc:docMk/>
            <pc:sldMk cId="1330754126" sldId="265"/>
            <ac:spMk id="3" creationId="{2C921775-5ABD-D0DB-BD50-704A3A959076}"/>
          </ac:spMkLst>
        </pc:spChg>
      </pc:sldChg>
      <pc:sldChg chg="addSp delSp modSp mod">
        <pc:chgData name="Sunil Sood" userId="480000ea16422639" providerId="LiveId" clId="{0AFF3673-4B6E-41C7-AD4B-F23D6FB877AC}" dt="2026-10-03T07:50:10.064" v="1316" actId="20577"/>
        <pc:sldMkLst>
          <pc:docMk/>
          <pc:sldMk cId="2280678390" sldId="267"/>
        </pc:sldMkLst>
        <pc:spChg chg="add mod">
          <ac:chgData name="Sunil Sood" userId="480000ea16422639" providerId="LiveId" clId="{0AFF3673-4B6E-41C7-AD4B-F23D6FB877AC}" dt="2026-10-03T07:50:10.064" v="1316" actId="20577"/>
          <ac:spMkLst>
            <pc:docMk/>
            <pc:sldMk cId="2280678390" sldId="267"/>
            <ac:spMk id="2" creationId="{E21E115A-7A45-9ED2-9487-3E8A26BBD36C}"/>
          </ac:spMkLst>
        </pc:spChg>
      </pc:sldChg>
      <pc:sldChg chg="modSp mod">
        <pc:chgData name="Sunil Sood" userId="480000ea16422639" providerId="LiveId" clId="{0AFF3673-4B6E-41C7-AD4B-F23D6FB877AC}" dt="2026-10-02T07:55:24.980" v="233" actId="14100"/>
        <pc:sldMkLst>
          <pc:docMk/>
          <pc:sldMk cId="2896830281" sldId="268"/>
        </pc:sldMkLst>
        <pc:picChg chg="mod">
          <ac:chgData name="Sunil Sood" userId="480000ea16422639" providerId="LiveId" clId="{0AFF3673-4B6E-41C7-AD4B-F23D6FB877AC}" dt="2026-10-02T07:55:24.980" v="233" actId="14100"/>
          <ac:picMkLst>
            <pc:docMk/>
            <pc:sldMk cId="2896830281" sldId="268"/>
            <ac:picMk id="8" creationId="{C892179E-1E08-D13D-6F3F-C257A1C5BA15}"/>
          </ac:picMkLst>
        </pc:picChg>
      </pc:sldChg>
      <pc:sldChg chg="addSp delSp modSp add mod">
        <pc:chgData name="Sunil Sood" userId="480000ea16422639" providerId="LiveId" clId="{0AFF3673-4B6E-41C7-AD4B-F23D6FB877AC}" dt="2026-10-02T07:40:40.663" v="22" actId="14100"/>
        <pc:sldMkLst>
          <pc:docMk/>
          <pc:sldMk cId="1928429302" sldId="269"/>
        </pc:sldMkLst>
        <pc:picChg chg="add mod ord">
          <ac:chgData name="Sunil Sood" userId="480000ea16422639" providerId="LiveId" clId="{0AFF3673-4B6E-41C7-AD4B-F23D6FB877AC}" dt="2026-10-02T07:40:40.663" v="22" actId="14100"/>
          <ac:picMkLst>
            <pc:docMk/>
            <pc:sldMk cId="1928429302" sldId="269"/>
            <ac:picMk id="5" creationId="{A0C50C67-633B-C82A-5239-3C94D5A0CD78}"/>
          </ac:picMkLst>
        </pc:picChg>
      </pc:sldChg>
      <pc:sldChg chg="addSp delSp modSp add mod ord">
        <pc:chgData name="Sunil Sood" userId="480000ea16422639" providerId="LiveId" clId="{0AFF3673-4B6E-41C7-AD4B-F23D6FB877AC}" dt="2026-10-02T08:01:49.383" v="401" actId="14100"/>
        <pc:sldMkLst>
          <pc:docMk/>
          <pc:sldMk cId="223055137" sldId="270"/>
        </pc:sldMkLst>
        <pc:picChg chg="add mod ord">
          <ac:chgData name="Sunil Sood" userId="480000ea16422639" providerId="LiveId" clId="{0AFF3673-4B6E-41C7-AD4B-F23D6FB877AC}" dt="2026-10-02T08:01:49.383" v="401" actId="14100"/>
          <ac:picMkLst>
            <pc:docMk/>
            <pc:sldMk cId="223055137" sldId="270"/>
            <ac:picMk id="5" creationId="{F677BE6D-BF2C-7B37-F0BD-BF2F6875CB11}"/>
          </ac:picMkLst>
        </pc:picChg>
      </pc:sldChg>
      <pc:sldChg chg="addSp delSp modSp new mod">
        <pc:chgData name="Sunil Sood" userId="480000ea16422639" providerId="LiveId" clId="{0AFF3673-4B6E-41C7-AD4B-F23D6FB877AC}" dt="2026-10-02T07:52:42.549" v="72" actId="14100"/>
        <pc:sldMkLst>
          <pc:docMk/>
          <pc:sldMk cId="2087499983" sldId="272"/>
        </pc:sldMkLst>
        <pc:picChg chg="add mod ord">
          <ac:chgData name="Sunil Sood" userId="480000ea16422639" providerId="LiveId" clId="{0AFF3673-4B6E-41C7-AD4B-F23D6FB877AC}" dt="2026-10-02T07:52:42.549" v="72" actId="14100"/>
          <ac:picMkLst>
            <pc:docMk/>
            <pc:sldMk cId="2087499983" sldId="272"/>
            <ac:picMk id="5" creationId="{1D251A09-BF9F-2D80-FD5E-47D7D2B042DC}"/>
          </ac:picMkLst>
        </pc:picChg>
      </pc:sldChg>
      <pc:sldChg chg="addSp delSp modSp add mod">
        <pc:chgData name="Sunil Sood" userId="480000ea16422639" providerId="LiveId" clId="{0AFF3673-4B6E-41C7-AD4B-F23D6FB877AC}" dt="2026-10-03T07:13:21.069" v="1032" actId="14100"/>
        <pc:sldMkLst>
          <pc:docMk/>
          <pc:sldMk cId="1059777531" sldId="273"/>
        </pc:sldMkLst>
        <pc:picChg chg="add mod ord">
          <ac:chgData name="Sunil Sood" userId="480000ea16422639" providerId="LiveId" clId="{0AFF3673-4B6E-41C7-AD4B-F23D6FB877AC}" dt="2026-10-03T07:13:21.069" v="1032" actId="14100"/>
          <ac:picMkLst>
            <pc:docMk/>
            <pc:sldMk cId="1059777531" sldId="273"/>
            <ac:picMk id="6" creationId="{A84D4AC5-37C4-7D0B-EEE3-9930665BB06C}"/>
          </ac:picMkLst>
        </pc:picChg>
      </pc:sldChg>
      <pc:sldChg chg="addSp delSp modSp add mod">
        <pc:chgData name="Sunil Sood" userId="480000ea16422639" providerId="LiveId" clId="{0AFF3673-4B6E-41C7-AD4B-F23D6FB877AC}" dt="2026-10-03T07:13:45.974" v="1034" actId="14100"/>
        <pc:sldMkLst>
          <pc:docMk/>
          <pc:sldMk cId="1097209815" sldId="274"/>
        </pc:sldMkLst>
        <pc:picChg chg="add mod ord">
          <ac:chgData name="Sunil Sood" userId="480000ea16422639" providerId="LiveId" clId="{0AFF3673-4B6E-41C7-AD4B-F23D6FB877AC}" dt="2026-10-03T07:13:45.974" v="1034" actId="14100"/>
          <ac:picMkLst>
            <pc:docMk/>
            <pc:sldMk cId="1097209815" sldId="274"/>
            <ac:picMk id="5" creationId="{17B3390F-08B7-7150-230E-F0B54DD519B2}"/>
          </ac:picMkLst>
        </pc:picChg>
      </pc:sldChg>
      <pc:sldChg chg="addSp delSp modSp new mod">
        <pc:chgData name="Sunil Sood" userId="480000ea16422639" providerId="LiveId" clId="{0AFF3673-4B6E-41C7-AD4B-F23D6FB877AC}" dt="2026-10-05T08:15:40.329" v="2553" actId="20577"/>
        <pc:sldMkLst>
          <pc:docMk/>
          <pc:sldMk cId="4045308106" sldId="275"/>
        </pc:sldMkLst>
        <pc:spChg chg="mod">
          <ac:chgData name="Sunil Sood" userId="480000ea16422639" providerId="LiveId" clId="{0AFF3673-4B6E-41C7-AD4B-F23D6FB877AC}" dt="2026-10-05T08:15:40.329" v="2553" actId="20577"/>
          <ac:spMkLst>
            <pc:docMk/>
            <pc:sldMk cId="4045308106" sldId="275"/>
            <ac:spMk id="2" creationId="{F029B224-F08E-A8C2-5CAD-D5F5E9FD90CF}"/>
          </ac:spMkLst>
        </pc:spChg>
        <pc:spChg chg="del mod">
          <ac:chgData name="Sunil Sood" userId="480000ea16422639" providerId="LiveId" clId="{0AFF3673-4B6E-41C7-AD4B-F23D6FB877AC}" dt="2026-10-05T08:13:01.087" v="2491" actId="478"/>
          <ac:spMkLst>
            <pc:docMk/>
            <pc:sldMk cId="4045308106" sldId="275"/>
            <ac:spMk id="3" creationId="{2CCCB6A7-14CB-CFE8-02A1-499543B7326B}"/>
          </ac:spMkLst>
        </pc:spChg>
        <pc:spChg chg="add del mod">
          <ac:chgData name="Sunil Sood" userId="480000ea16422639" providerId="LiveId" clId="{0AFF3673-4B6E-41C7-AD4B-F23D6FB877AC}" dt="2026-10-05T08:13:04.287" v="2492" actId="478"/>
          <ac:spMkLst>
            <pc:docMk/>
            <pc:sldMk cId="4045308106" sldId="275"/>
            <ac:spMk id="5" creationId="{FBE2F69E-E2CA-C87B-3FD2-EA4B9E561DCD}"/>
          </ac:spMkLst>
        </pc:spChg>
      </pc:sldChg>
      <pc:sldChg chg="delSp modSp add mod">
        <pc:chgData name="Sunil Sood" userId="480000ea16422639" providerId="LiveId" clId="{0AFF3673-4B6E-41C7-AD4B-F23D6FB877AC}" dt="2026-10-05T08:16:12.295" v="2557" actId="20577"/>
        <pc:sldMkLst>
          <pc:docMk/>
          <pc:sldMk cId="1433531732" sldId="276"/>
        </pc:sldMkLst>
        <pc:spChg chg="mod">
          <ac:chgData name="Sunil Sood" userId="480000ea16422639" providerId="LiveId" clId="{0AFF3673-4B6E-41C7-AD4B-F23D6FB877AC}" dt="2026-10-03T06:44:10.961" v="462" actId="1076"/>
          <ac:spMkLst>
            <pc:docMk/>
            <pc:sldMk cId="1433531732" sldId="276"/>
            <ac:spMk id="2" creationId="{C5EAD336-F897-8A31-6351-4C9F7301905C}"/>
          </ac:spMkLst>
        </pc:spChg>
        <pc:spChg chg="mod">
          <ac:chgData name="Sunil Sood" userId="480000ea16422639" providerId="LiveId" clId="{0AFF3673-4B6E-41C7-AD4B-F23D6FB877AC}" dt="2026-10-05T08:16:12.295" v="2557" actId="20577"/>
          <ac:spMkLst>
            <pc:docMk/>
            <pc:sldMk cId="1433531732" sldId="276"/>
            <ac:spMk id="7" creationId="{2DF9DF68-8B89-8524-284B-DD95B6A7D06C}"/>
          </ac:spMkLst>
        </pc:spChg>
      </pc:sldChg>
      <pc:sldChg chg="add">
        <pc:chgData name="Sunil Sood" userId="480000ea16422639" providerId="LiveId" clId="{0AFF3673-4B6E-41C7-AD4B-F23D6FB877AC}" dt="2026-10-03T07:32:36.003" v="1035" actId="2890"/>
        <pc:sldMkLst>
          <pc:docMk/>
          <pc:sldMk cId="2845128428" sldId="277"/>
        </pc:sldMkLst>
      </pc:sldChg>
      <pc:sldChg chg="modSp add mod ord">
        <pc:chgData name="Sunil Sood" userId="480000ea16422639" providerId="LiveId" clId="{0AFF3673-4B6E-41C7-AD4B-F23D6FB877AC}" dt="2026-10-03T07:38:34.323" v="1206" actId="20577"/>
        <pc:sldMkLst>
          <pc:docMk/>
          <pc:sldMk cId="1096144302" sldId="278"/>
        </pc:sldMkLst>
        <pc:spChg chg="mod">
          <ac:chgData name="Sunil Sood" userId="480000ea16422639" providerId="LiveId" clId="{0AFF3673-4B6E-41C7-AD4B-F23D6FB877AC}" dt="2026-10-03T07:38:34.323" v="1206" actId="20577"/>
          <ac:spMkLst>
            <pc:docMk/>
            <pc:sldMk cId="1096144302" sldId="278"/>
            <ac:spMk id="2" creationId="{57D0BFAF-DF9E-2EF5-8081-43498AC1487E}"/>
          </ac:spMkLst>
        </pc:spChg>
      </pc:sldChg>
      <pc:sldChg chg="modSp add mod ord">
        <pc:chgData name="Sunil Sood" userId="480000ea16422639" providerId="LiveId" clId="{0AFF3673-4B6E-41C7-AD4B-F23D6FB877AC}" dt="2026-10-03T07:37:55.184" v="1195"/>
        <pc:sldMkLst>
          <pc:docMk/>
          <pc:sldMk cId="960315355" sldId="279"/>
        </pc:sldMkLst>
        <pc:spChg chg="mod">
          <ac:chgData name="Sunil Sood" userId="480000ea16422639" providerId="LiveId" clId="{0AFF3673-4B6E-41C7-AD4B-F23D6FB877AC}" dt="2026-10-03T07:37:15.370" v="1193" actId="20577"/>
          <ac:spMkLst>
            <pc:docMk/>
            <pc:sldMk cId="960315355" sldId="279"/>
            <ac:spMk id="2" creationId="{89912D76-5CBE-AC82-D4FD-2AA1646D6DFD}"/>
          </ac:spMkLst>
        </pc:spChg>
      </pc:sldChg>
      <pc:sldChg chg="modSp add mod">
        <pc:chgData name="Sunil Sood" userId="480000ea16422639" providerId="LiveId" clId="{0AFF3673-4B6E-41C7-AD4B-F23D6FB877AC}" dt="2026-10-05T05:59:48.399" v="2371" actId="1076"/>
        <pc:sldMkLst>
          <pc:docMk/>
          <pc:sldMk cId="1183637121" sldId="280"/>
        </pc:sldMkLst>
        <pc:spChg chg="mod">
          <ac:chgData name="Sunil Sood" userId="480000ea16422639" providerId="LiveId" clId="{0AFF3673-4B6E-41C7-AD4B-F23D6FB877AC}" dt="2026-10-05T05:59:48.399" v="2371" actId="1076"/>
          <ac:spMkLst>
            <pc:docMk/>
            <pc:sldMk cId="1183637121" sldId="280"/>
            <ac:spMk id="2" creationId="{FABC28DE-F7A8-0638-85DB-5813B358808E}"/>
          </ac:spMkLst>
        </pc:spChg>
      </pc:sldChg>
      <pc:sldChg chg="addSp modSp mod">
        <pc:chgData name="Sunil Sood" userId="480000ea16422639" providerId="LiveId" clId="{0AFF3673-4B6E-41C7-AD4B-F23D6FB877AC}" dt="2026-10-05T08:15:57.773" v="2555" actId="20577"/>
        <pc:sldMkLst>
          <pc:docMk/>
          <pc:sldMk cId="1026019556" sldId="281"/>
        </pc:sldMkLst>
        <pc:spChg chg="mod">
          <ac:chgData name="Sunil Sood" userId="480000ea16422639" providerId="LiveId" clId="{0AFF3673-4B6E-41C7-AD4B-F23D6FB877AC}" dt="2026-10-05T08:08:28.913" v="2454" actId="20577"/>
          <ac:spMkLst>
            <pc:docMk/>
            <pc:sldMk cId="1026019556" sldId="281"/>
            <ac:spMk id="2" creationId="{89912D76-5CBE-AC82-D4FD-2AA1646D6DFD}"/>
          </ac:spMkLst>
        </pc:spChg>
        <pc:spChg chg="add mod">
          <ac:chgData name="Sunil Sood" userId="480000ea16422639" providerId="LiveId" clId="{0AFF3673-4B6E-41C7-AD4B-F23D6FB877AC}" dt="2026-10-05T08:15:57.773" v="2555" actId="20577"/>
          <ac:spMkLst>
            <pc:docMk/>
            <pc:sldMk cId="1026019556" sldId="281"/>
            <ac:spMk id="4" creationId="{2BDD0665-6E76-4326-7F66-36FB30E164D3}"/>
          </ac:spMkLst>
        </pc:spChg>
        <pc:spChg chg="add mod">
          <ac:chgData name="Sunil Sood" userId="480000ea16422639" providerId="LiveId" clId="{0AFF3673-4B6E-41C7-AD4B-F23D6FB877AC}" dt="2026-10-05T07:50:04.585" v="2438" actId="1076"/>
          <ac:spMkLst>
            <pc:docMk/>
            <pc:sldMk cId="1026019556" sldId="281"/>
            <ac:spMk id="5" creationId="{DD3AABCF-8F2B-3E0E-5539-B68DEAF0429A}"/>
          </ac:spMkLst>
        </pc:spChg>
        <pc:spChg chg="add mod">
          <ac:chgData name="Sunil Sood" userId="480000ea16422639" providerId="LiveId" clId="{0AFF3673-4B6E-41C7-AD4B-F23D6FB877AC}" dt="2026-10-05T07:48:50.350" v="2401" actId="20577"/>
          <ac:spMkLst>
            <pc:docMk/>
            <pc:sldMk cId="1026019556" sldId="281"/>
            <ac:spMk id="6" creationId="{10E4CEF1-7480-12FC-ACCC-002B91811F93}"/>
          </ac:spMkLst>
        </pc:spChg>
      </pc:sldChg>
      <pc:sldChg chg="modSp add mod">
        <pc:chgData name="Sunil Sood" userId="480000ea16422639" providerId="LiveId" clId="{0AFF3673-4B6E-41C7-AD4B-F23D6FB877AC}" dt="2026-10-05T05:57:15.397" v="2353" actId="20577"/>
        <pc:sldMkLst>
          <pc:docMk/>
          <pc:sldMk cId="1446264037" sldId="282"/>
        </pc:sldMkLst>
        <pc:spChg chg="mod">
          <ac:chgData name="Sunil Sood" userId="480000ea16422639" providerId="LiveId" clId="{0AFF3673-4B6E-41C7-AD4B-F23D6FB877AC}" dt="2026-10-05T05:57:15.397" v="2353" actId="20577"/>
          <ac:spMkLst>
            <pc:docMk/>
            <pc:sldMk cId="1446264037" sldId="282"/>
            <ac:spMk id="2" creationId="{A8FE588B-ABC6-356D-0307-B1FEDD04DFBE}"/>
          </ac:spMkLst>
        </pc:spChg>
      </pc:sldChg>
      <pc:sldChg chg="modSp add mod">
        <pc:chgData name="Sunil Sood" userId="480000ea16422639" providerId="LiveId" clId="{0AFF3673-4B6E-41C7-AD4B-F23D6FB877AC}" dt="2026-10-05T05:59:01.947" v="2370" actId="20577"/>
        <pc:sldMkLst>
          <pc:docMk/>
          <pc:sldMk cId="458842829" sldId="283"/>
        </pc:sldMkLst>
        <pc:spChg chg="mod">
          <ac:chgData name="Sunil Sood" userId="480000ea16422639" providerId="LiveId" clId="{0AFF3673-4B6E-41C7-AD4B-F23D6FB877AC}" dt="2026-10-05T05:59:01.947" v="2370" actId="20577"/>
          <ac:spMkLst>
            <pc:docMk/>
            <pc:sldMk cId="458842829" sldId="283"/>
            <ac:spMk id="2" creationId="{D00BF250-5E30-FABE-8AD5-0B945E1C67B8}"/>
          </ac:spMkLst>
        </pc:spChg>
      </pc:sldChg>
      <pc:sldChg chg="add">
        <pc:chgData name="Sunil Sood" userId="480000ea16422639" providerId="LiveId" clId="{0AFF3673-4B6E-41C7-AD4B-F23D6FB877AC}" dt="2026-10-05T08:12:21.998" v="2465" actId="2890"/>
        <pc:sldMkLst>
          <pc:docMk/>
          <pc:sldMk cId="1605049193" sldId="284"/>
        </pc:sldMkLst>
      </pc:sldChg>
    </pc:docChg>
  </pc:docChgLst>
  <pc:docChgLst>
    <pc:chgData name="padmavati j" userId="d41a7220e0e09645" providerId="LiveId" clId="{389B9652-E8DB-4875-9942-601FFE7E8D4D}"/>
    <pc:docChg chg="undo custSel addSld delSld modSld sldOrd">
      <pc:chgData name="padmavati j" userId="d41a7220e0e09645" providerId="LiveId" clId="{389B9652-E8DB-4875-9942-601FFE7E8D4D}" dt="2026-09-30T14:51:20.108" v="222" actId="1076"/>
      <pc:docMkLst>
        <pc:docMk/>
      </pc:docMkLst>
      <pc:sldChg chg="addSp modSp mod">
        <pc:chgData name="padmavati j" userId="d41a7220e0e09645" providerId="LiveId" clId="{389B9652-E8DB-4875-9942-601FFE7E8D4D}" dt="2026-09-30T14:15:51.208" v="181" actId="1076"/>
        <pc:sldMkLst>
          <pc:docMk/>
          <pc:sldMk cId="193541805" sldId="257"/>
        </pc:sldMkLst>
        <pc:spChg chg="mod">
          <ac:chgData name="padmavati j" userId="d41a7220e0e09645" providerId="LiveId" clId="{389B9652-E8DB-4875-9942-601FFE7E8D4D}" dt="2026-09-30T13:26:49.007" v="170" actId="20577"/>
          <ac:spMkLst>
            <pc:docMk/>
            <pc:sldMk cId="193541805" sldId="257"/>
            <ac:spMk id="2" creationId="{EAB105FF-9449-25E4-02B9-CFC7B1B3CF0A}"/>
          </ac:spMkLst>
        </pc:spChg>
        <pc:spChg chg="mod">
          <ac:chgData name="padmavati j" userId="d41a7220e0e09645" providerId="LiveId" clId="{389B9652-E8DB-4875-9942-601FFE7E8D4D}" dt="2026-09-30T14:13:20.034" v="172" actId="20577"/>
          <ac:spMkLst>
            <pc:docMk/>
            <pc:sldMk cId="193541805" sldId="257"/>
            <ac:spMk id="3" creationId="{1E1D8C6C-DE9D-0D4D-CA9D-85B6563D8720}"/>
          </ac:spMkLst>
        </pc:spChg>
        <pc:picChg chg="add mod">
          <ac:chgData name="padmavati j" userId="d41a7220e0e09645" providerId="LiveId" clId="{389B9652-E8DB-4875-9942-601FFE7E8D4D}" dt="2026-09-30T14:15:45.866" v="180" actId="14100"/>
          <ac:picMkLst>
            <pc:docMk/>
            <pc:sldMk cId="193541805" sldId="257"/>
            <ac:picMk id="5" creationId="{5ED9A368-819B-B547-561C-34D49127CA69}"/>
          </ac:picMkLst>
        </pc:picChg>
        <pc:picChg chg="add mod">
          <ac:chgData name="padmavati j" userId="d41a7220e0e09645" providerId="LiveId" clId="{389B9652-E8DB-4875-9942-601FFE7E8D4D}" dt="2026-09-30T14:15:51.208" v="181" actId="1076"/>
          <ac:picMkLst>
            <pc:docMk/>
            <pc:sldMk cId="193541805" sldId="257"/>
            <ac:picMk id="2050" creationId="{EB60FBC5-A3CE-353E-9178-590DA28F7C1A}"/>
          </ac:picMkLst>
        </pc:picChg>
      </pc:sldChg>
      <pc:sldChg chg="addSp delSp modSp mod">
        <pc:chgData name="padmavati j" userId="d41a7220e0e09645" providerId="LiveId" clId="{389B9652-E8DB-4875-9942-601FFE7E8D4D}" dt="2026-09-30T14:46:07.486" v="211" actId="14100"/>
        <pc:sldMkLst>
          <pc:docMk/>
          <pc:sldMk cId="3503884755" sldId="259"/>
        </pc:sldMkLst>
        <pc:spChg chg="add">
          <ac:chgData name="padmavati j" userId="d41a7220e0e09645" providerId="LiveId" clId="{389B9652-E8DB-4875-9942-601FFE7E8D4D}" dt="2026-09-30T12:06:58.905" v="1"/>
          <ac:spMkLst>
            <pc:docMk/>
            <pc:sldMk cId="3503884755" sldId="259"/>
            <ac:spMk id="4" creationId="{B84257C9-5785-2EC0-81FF-CF7752071E98}"/>
          </ac:spMkLst>
        </pc:spChg>
        <pc:picChg chg="add mod">
          <ac:chgData name="padmavati j" userId="d41a7220e0e09645" providerId="LiveId" clId="{389B9652-E8DB-4875-9942-601FFE7E8D4D}" dt="2026-09-30T14:46:07.486" v="211" actId="14100"/>
          <ac:picMkLst>
            <pc:docMk/>
            <pc:sldMk cId="3503884755" sldId="259"/>
            <ac:picMk id="6" creationId="{64A4CEFD-29CF-B4EB-0D01-96CC2FB312BA}"/>
          </ac:picMkLst>
        </pc:picChg>
      </pc:sldChg>
      <pc:sldChg chg="addSp delSp modSp mod">
        <pc:chgData name="padmavati j" userId="d41a7220e0e09645" providerId="LiveId" clId="{389B9652-E8DB-4875-9942-601FFE7E8D4D}" dt="2026-09-30T14:45:58.559" v="209" actId="1076"/>
        <pc:sldMkLst>
          <pc:docMk/>
          <pc:sldMk cId="2472573249" sldId="260"/>
        </pc:sldMkLst>
        <pc:picChg chg="add mod">
          <ac:chgData name="padmavati j" userId="d41a7220e0e09645" providerId="LiveId" clId="{389B9652-E8DB-4875-9942-601FFE7E8D4D}" dt="2026-09-30T14:45:58.559" v="209" actId="1076"/>
          <ac:picMkLst>
            <pc:docMk/>
            <pc:sldMk cId="2472573249" sldId="260"/>
            <ac:picMk id="5" creationId="{DE640735-CF77-D520-A2AD-BE29B576B641}"/>
          </ac:picMkLst>
        </pc:picChg>
      </pc:sldChg>
      <pc:sldChg chg="addSp delSp modSp mod">
        <pc:chgData name="padmavati j" userId="d41a7220e0e09645" providerId="LiveId" clId="{389B9652-E8DB-4875-9942-601FFE7E8D4D}" dt="2026-09-30T14:46:26.578" v="214" actId="14100"/>
        <pc:sldMkLst>
          <pc:docMk/>
          <pc:sldMk cId="4088019615" sldId="262"/>
        </pc:sldMkLst>
        <pc:picChg chg="add mod">
          <ac:chgData name="padmavati j" userId="d41a7220e0e09645" providerId="LiveId" clId="{389B9652-E8DB-4875-9942-601FFE7E8D4D}" dt="2026-09-30T14:46:26.578" v="214" actId="14100"/>
          <ac:picMkLst>
            <pc:docMk/>
            <pc:sldMk cId="4088019615" sldId="262"/>
            <ac:picMk id="5" creationId="{2F03E9A6-02CF-6ECD-BC5E-BC146A2872F2}"/>
          </ac:picMkLst>
        </pc:picChg>
      </pc:sldChg>
      <pc:sldChg chg="addSp delSp modSp mod">
        <pc:chgData name="padmavati j" userId="d41a7220e0e09645" providerId="LiveId" clId="{389B9652-E8DB-4875-9942-601FFE7E8D4D}" dt="2026-09-30T14:46:43.457" v="218" actId="1076"/>
        <pc:sldMkLst>
          <pc:docMk/>
          <pc:sldMk cId="542956621" sldId="263"/>
        </pc:sldMkLst>
        <pc:picChg chg="add mod">
          <ac:chgData name="padmavati j" userId="d41a7220e0e09645" providerId="LiveId" clId="{389B9652-E8DB-4875-9942-601FFE7E8D4D}" dt="2026-09-30T14:46:43.457" v="218" actId="1076"/>
          <ac:picMkLst>
            <pc:docMk/>
            <pc:sldMk cId="542956621" sldId="263"/>
            <ac:picMk id="7" creationId="{FDB5CE89-F2A8-410D-78C6-A7A414EA760F}"/>
          </ac:picMkLst>
        </pc:picChg>
      </pc:sld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54955" y="1447800"/>
            <a:ext cx="8825658" cy="3329581"/>
          </a:xfrm>
        </p:spPr>
        <p:txBody>
          <a:bodyPr anchor="b"/>
          <a:lstStyle>
            <a:lvl1pPr>
              <a:defRPr sz="7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54955" y="4777380"/>
            <a:ext cx="8825658" cy="861420"/>
          </a:xfrm>
        </p:spPr>
        <p:txBody>
          <a:bodyPr anchor="t"/>
          <a:lstStyle>
            <a:lvl1pPr marL="0" indent="0" algn="l">
              <a:buNone/>
              <a:defRPr cap="all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4A6AAB-5E05-4388-BE57-2F7298714A56}" type="datetimeFigureOut">
              <a:rPr lang="en-IN" smtClean="0"/>
              <a:t>05-10-2026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77E93E-FEFF-42FA-879E-6015BAEB4C4D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79933420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4A6AAB-5E05-4388-BE57-2F7298714A56}" type="datetimeFigureOut">
              <a:rPr lang="en-IN" smtClean="0"/>
              <a:t>05-10-2026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77E93E-FEFF-42FA-879E-6015BAEB4C4D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79614196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6" y="2861733"/>
            <a:ext cx="8825657" cy="1915647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5" y="4777381"/>
            <a:ext cx="8825658" cy="860400"/>
          </a:xfrm>
        </p:spPr>
        <p:txBody>
          <a:bodyPr anchor="t"/>
          <a:lstStyle>
            <a:lvl1pPr marL="0" indent="0" algn="l">
              <a:buNone/>
              <a:defRPr sz="2000" cap="all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4A6AAB-5E05-4388-BE57-2F7298714A56}" type="datetimeFigureOut">
              <a:rPr lang="en-IN" smtClean="0"/>
              <a:t>05-10-2026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77E93E-FEFF-42FA-879E-6015BAEB4C4D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93560889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103312" y="2060575"/>
            <a:ext cx="4396339" cy="4195763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654493" y="2056092"/>
            <a:ext cx="4396341" cy="4200245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4A6AAB-5E05-4388-BE57-2F7298714A56}" type="datetimeFigureOut">
              <a:rPr lang="en-IN" smtClean="0"/>
              <a:t>05-10-2026</a:t>
            </a:fld>
            <a:endParaRPr lang="en-IN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77E93E-FEFF-42FA-879E-6015BAEB4C4D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86888156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03313" y="1905000"/>
            <a:ext cx="439633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103312" y="2514600"/>
            <a:ext cx="4396339" cy="3741738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654495" y="1905000"/>
            <a:ext cx="4396339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654495" y="2514600"/>
            <a:ext cx="4396339" cy="3741738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4A6AAB-5E05-4388-BE57-2F7298714A56}" type="datetimeFigureOut">
              <a:rPr lang="en-IN" smtClean="0"/>
              <a:t>05-10-2026</a:t>
            </a:fld>
            <a:endParaRPr lang="en-IN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77E93E-FEFF-42FA-879E-6015BAEB4C4D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18408368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7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4A6AAB-5E05-4388-BE57-2F7298714A56}" type="datetimeFigureOut">
              <a:rPr lang="en-IN" smtClean="0"/>
              <a:t>05-10-2026</a:t>
            </a:fld>
            <a:endParaRPr lang="en-IN"/>
          </a:p>
        </p:txBody>
      </p:sp>
      <p:sp>
        <p:nvSpPr>
          <p:cNvPr id="5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77E93E-FEFF-42FA-879E-6015BAEB4C4D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87247993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4A6AAB-5E05-4388-BE57-2F7298714A56}" type="datetimeFigureOut">
              <a:rPr lang="en-IN" smtClean="0"/>
              <a:t>05-10-2026</a:t>
            </a:fld>
            <a:endParaRPr lang="en-IN"/>
          </a:p>
        </p:txBody>
      </p:sp>
      <p:sp>
        <p:nvSpPr>
          <p:cNvPr id="5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77E93E-FEFF-42FA-879E-6015BAEB4C4D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56802263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1447800"/>
            <a:ext cx="3401063" cy="1447800"/>
          </a:xfrm>
        </p:spPr>
        <p:txBody>
          <a:bodyPr anchor="b"/>
          <a:lstStyle>
            <a:lvl1pPr algn="l">
              <a:defRPr sz="24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84616" y="1447800"/>
            <a:ext cx="5195997" cy="4572000"/>
          </a:xfrm>
        </p:spPr>
        <p:txBody>
          <a:bodyPr anchor="ctr"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5" y="3129280"/>
            <a:ext cx="3401062" cy="2895599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4A6AAB-5E05-4388-BE57-2F7298714A56}" type="datetimeFigureOut">
              <a:rPr lang="en-IN" smtClean="0"/>
              <a:t>05-10-2026</a:t>
            </a:fld>
            <a:endParaRPr lang="en-IN"/>
          </a:p>
        </p:txBody>
      </p:sp>
      <p:sp>
        <p:nvSpPr>
          <p:cNvPr id="5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77E93E-FEFF-42FA-879E-6015BAEB4C4D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10866389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3907" y="1854192"/>
            <a:ext cx="5092906" cy="1574808"/>
          </a:xfrm>
        </p:spPr>
        <p:txBody>
          <a:bodyPr anchor="b">
            <a:normAutofit/>
          </a:bodyPr>
          <a:lstStyle>
            <a:lvl1pPr algn="l">
              <a:defRPr sz="36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949546" y="1143000"/>
            <a:ext cx="3200400" cy="4572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3657600"/>
            <a:ext cx="5084979" cy="1371600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4A6AAB-5E05-4388-BE57-2F7298714A56}" type="datetimeFigureOut">
              <a:rPr lang="en-IN" smtClean="0"/>
              <a:t>05-10-2026</a:t>
            </a:fld>
            <a:endParaRPr lang="en-IN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77E93E-FEFF-42FA-879E-6015BAEB4C4D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20367145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noramic 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6" y="4800587"/>
            <a:ext cx="8825657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154955" y="685799"/>
            <a:ext cx="8825658" cy="3640667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6" y="5367325"/>
            <a:ext cx="8825656" cy="493712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4A6AAB-5E05-4388-BE57-2F7298714A56}" type="datetimeFigureOut">
              <a:rPr lang="en-IN" smtClean="0"/>
              <a:t>05-10-2026</a:t>
            </a:fld>
            <a:endParaRPr lang="en-IN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77E93E-FEFF-42FA-879E-6015BAEB4C4D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45711470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1447800"/>
            <a:ext cx="8825659" cy="1981200"/>
          </a:xfrm>
        </p:spPr>
        <p:txBody>
          <a:bodyPr/>
          <a:lstStyle>
            <a:lvl1pPr>
              <a:defRPr sz="48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3657600"/>
            <a:ext cx="8825659" cy="2362200"/>
          </a:xfrm>
        </p:spPr>
        <p:txBody>
          <a:bodyPr anchor="ctr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4A6AAB-5E05-4388-BE57-2F7298714A56}" type="datetimeFigureOut">
              <a:rPr lang="en-IN" smtClean="0"/>
              <a:t>05-10-2026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77E93E-FEFF-42FA-879E-6015BAEB4C4D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593524071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74800" y="1447800"/>
            <a:ext cx="7999315" cy="2323374"/>
          </a:xfrm>
        </p:spPr>
        <p:txBody>
          <a:bodyPr/>
          <a:lstStyle>
            <a:lvl1pPr>
              <a:defRPr sz="48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4" name="Text Placeholder 3"/>
          <p:cNvSpPr>
            <a:spLocks noGrp="1"/>
          </p:cNvSpPr>
          <p:nvPr>
            <p:ph type="body" sz="half" idx="13"/>
          </p:nvPr>
        </p:nvSpPr>
        <p:spPr>
          <a:xfrm>
            <a:off x="1930400" y="3771174"/>
            <a:ext cx="7279649" cy="342174"/>
          </a:xfrm>
        </p:spPr>
        <p:txBody>
          <a:bodyPr anchor="t">
            <a:normAutofit/>
          </a:bodyPr>
          <a:lstStyle>
            <a:lvl1pPr marL="0" indent="0">
              <a:buNone/>
              <a:defRPr lang="en-US" sz="1400" b="0" i="0" kern="1200" cap="small" dirty="0">
                <a:solidFill>
                  <a:schemeClr val="accent1">
                    <a:lumMod val="60000"/>
                    <a:lumOff val="40000"/>
                  </a:schemeClr>
                </a:solidFill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4350657"/>
            <a:ext cx="8825659" cy="1676400"/>
          </a:xfrm>
        </p:spPr>
        <p:txBody>
          <a:bodyPr anchor="ctr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4A6AAB-5E05-4388-BE57-2F7298714A56}" type="datetimeFigureOut">
              <a:rPr lang="en-IN" smtClean="0"/>
              <a:t>05-10-2026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77E93E-FEFF-42FA-879E-6015BAEB4C4D}" type="slidenum">
              <a:rPr lang="en-IN" smtClean="0"/>
              <a:t>‹#›</a:t>
            </a:fld>
            <a:endParaRPr lang="en-IN"/>
          </a:p>
        </p:txBody>
      </p:sp>
      <p:sp>
        <p:nvSpPr>
          <p:cNvPr id="12" name="TextBox 11"/>
          <p:cNvSpPr txBox="1"/>
          <p:nvPr/>
        </p:nvSpPr>
        <p:spPr>
          <a:xfrm>
            <a:off x="898295" y="971253"/>
            <a:ext cx="801912" cy="19697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12200" b="0" i="0" dirty="0">
                <a:solidFill>
                  <a:schemeClr val="accent1">
                    <a:lumMod val="60000"/>
                    <a:lumOff val="40000"/>
                  </a:schemeClr>
                </a:solidFill>
                <a:latin typeface="Arial"/>
                <a:ea typeface="+mj-ea"/>
                <a:cs typeface="+mj-cs"/>
              </a:rPr>
              <a:t>“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9330490" y="2613787"/>
            <a:ext cx="801912" cy="19697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12200" b="0" i="0" dirty="0">
                <a:solidFill>
                  <a:schemeClr val="accent1">
                    <a:lumMod val="60000"/>
                    <a:lumOff val="40000"/>
                  </a:schemeClr>
                </a:solidFill>
                <a:latin typeface="Arial"/>
                <a:ea typeface="+mj-ea"/>
                <a:cs typeface="+mj-cs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1650915926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3124201"/>
            <a:ext cx="8825659" cy="1653180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5" y="4777381"/>
            <a:ext cx="8825658" cy="860400"/>
          </a:xfrm>
        </p:spPr>
        <p:txBody>
          <a:bodyPr anchor="t"/>
          <a:lstStyle>
            <a:lvl1pPr marL="0" indent="0" algn="l">
              <a:buNone/>
              <a:defRPr sz="2000" cap="none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4A6AAB-5E05-4388-BE57-2F7298714A56}" type="datetimeFigureOut">
              <a:rPr lang="en-IN" smtClean="0"/>
              <a:t>05-10-2026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77E93E-FEFF-42FA-879E-6015BAEB4C4D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375531604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sz="4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32947" y="1981200"/>
            <a:ext cx="2946866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6" name="Text Placeholder 3"/>
          <p:cNvSpPr>
            <a:spLocks noGrp="1"/>
          </p:cNvSpPr>
          <p:nvPr>
            <p:ph type="body" sz="half" idx="15"/>
          </p:nvPr>
        </p:nvSpPr>
        <p:spPr>
          <a:xfrm>
            <a:off x="652463" y="2667000"/>
            <a:ext cx="2927350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883659" y="1981200"/>
            <a:ext cx="2936241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9" name="Text Placeholder 3"/>
          <p:cNvSpPr>
            <a:spLocks noGrp="1"/>
          </p:cNvSpPr>
          <p:nvPr>
            <p:ph type="body" sz="half" idx="16"/>
          </p:nvPr>
        </p:nvSpPr>
        <p:spPr>
          <a:xfrm>
            <a:off x="3873106" y="2667000"/>
            <a:ext cx="2946794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4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124700" y="1981200"/>
            <a:ext cx="293211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0" name="Text Placeholder 3"/>
          <p:cNvSpPr>
            <a:spLocks noGrp="1"/>
          </p:cNvSpPr>
          <p:nvPr>
            <p:ph type="body" sz="half" idx="17"/>
          </p:nvPr>
        </p:nvSpPr>
        <p:spPr>
          <a:xfrm>
            <a:off x="7124700" y="2667000"/>
            <a:ext cx="2932113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cxnSp>
        <p:nvCxnSpPr>
          <p:cNvPr id="17" name="Straight Connector 16"/>
          <p:cNvCxnSpPr/>
          <p:nvPr/>
        </p:nvCxnSpPr>
        <p:spPr>
          <a:xfrm>
            <a:off x="3726142" y="2133600"/>
            <a:ext cx="0" cy="3962400"/>
          </a:xfrm>
          <a:prstGeom prst="line">
            <a:avLst/>
          </a:prstGeom>
          <a:ln w="12700" cmpd="sng">
            <a:solidFill>
              <a:schemeClr val="accent1"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17"/>
          <p:cNvCxnSpPr/>
          <p:nvPr/>
        </p:nvCxnSpPr>
        <p:spPr>
          <a:xfrm>
            <a:off x="6962227" y="2133600"/>
            <a:ext cx="0" cy="3966882"/>
          </a:xfrm>
          <a:prstGeom prst="line">
            <a:avLst/>
          </a:prstGeom>
          <a:ln w="12700" cmpd="sng">
            <a:solidFill>
              <a:schemeClr val="accent1"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4A6AAB-5E05-4388-BE57-2F7298714A56}" type="datetimeFigureOut">
              <a:rPr lang="en-IN" smtClean="0"/>
              <a:t>05-10-2026</a:t>
            </a:fld>
            <a:endParaRPr lang="en-IN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77E93E-FEFF-42FA-879E-6015BAEB4C4D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379815557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Picture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sz="4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52463" y="4250949"/>
            <a:ext cx="2940050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9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652463" y="2209800"/>
            <a:ext cx="2940050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2" name="Text Placeholder 3"/>
          <p:cNvSpPr>
            <a:spLocks noGrp="1"/>
          </p:cNvSpPr>
          <p:nvPr>
            <p:ph type="body" sz="half" idx="18"/>
          </p:nvPr>
        </p:nvSpPr>
        <p:spPr>
          <a:xfrm>
            <a:off x="652463" y="4827211"/>
            <a:ext cx="2940050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889375" y="4250949"/>
            <a:ext cx="2930525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0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3889374" y="2209800"/>
            <a:ext cx="2930525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3" name="Text Placeholder 3"/>
          <p:cNvSpPr>
            <a:spLocks noGrp="1"/>
          </p:cNvSpPr>
          <p:nvPr>
            <p:ph type="body" sz="half" idx="19"/>
          </p:nvPr>
        </p:nvSpPr>
        <p:spPr>
          <a:xfrm>
            <a:off x="3888022" y="4827210"/>
            <a:ext cx="2934406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4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124700" y="4250949"/>
            <a:ext cx="293211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1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7124699" y="2209800"/>
            <a:ext cx="2932113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20"/>
          </p:nvPr>
        </p:nvSpPr>
        <p:spPr>
          <a:xfrm>
            <a:off x="7124575" y="4827208"/>
            <a:ext cx="2935997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cxnSp>
        <p:nvCxnSpPr>
          <p:cNvPr id="17" name="Straight Connector 16"/>
          <p:cNvCxnSpPr/>
          <p:nvPr/>
        </p:nvCxnSpPr>
        <p:spPr>
          <a:xfrm>
            <a:off x="3726142" y="2133600"/>
            <a:ext cx="0" cy="3962400"/>
          </a:xfrm>
          <a:prstGeom prst="line">
            <a:avLst/>
          </a:prstGeom>
          <a:ln w="12700" cmpd="sng">
            <a:solidFill>
              <a:schemeClr val="accent1"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17"/>
          <p:cNvCxnSpPr/>
          <p:nvPr/>
        </p:nvCxnSpPr>
        <p:spPr>
          <a:xfrm>
            <a:off x="6962227" y="2133600"/>
            <a:ext cx="0" cy="3966882"/>
          </a:xfrm>
          <a:prstGeom prst="line">
            <a:avLst/>
          </a:prstGeom>
          <a:ln w="12700" cmpd="sng">
            <a:solidFill>
              <a:schemeClr val="accent1"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4A6AAB-5E05-4388-BE57-2F7298714A56}" type="datetimeFigureOut">
              <a:rPr lang="en-IN" smtClean="0"/>
              <a:t>05-10-2026</a:t>
            </a:fld>
            <a:endParaRPr lang="en-IN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77E93E-FEFF-42FA-879E-6015BAEB4C4D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365743214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 anchorCtr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4A6AAB-5E05-4388-BE57-2F7298714A56}" type="datetimeFigureOut">
              <a:rPr lang="en-IN" smtClean="0"/>
              <a:t>05-10-2026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77E93E-FEFF-42FA-879E-6015BAEB4C4D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91054214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304212" y="430213"/>
            <a:ext cx="1752601" cy="5826125"/>
          </a:xfrm>
        </p:spPr>
        <p:txBody>
          <a:bodyPr vert="eaVert" anchor="b" anchorCtr="0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52463" y="887414"/>
            <a:ext cx="7423149" cy="5368924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4A6AAB-5E05-4388-BE57-2F7298714A56}" type="datetimeFigureOut">
              <a:rPr lang="en-IN" smtClean="0"/>
              <a:t>05-10-2026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77E93E-FEFF-42FA-879E-6015BAEB4C4D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31204471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21" Type="http://schemas.openxmlformats.org/officeDocument/2006/relationships/image" Target="../media/image4.png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image" Target="../media/image3.pn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2.pn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image" Target="../media/image5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/>
          <p:cNvPicPr>
            <a:picLocks noChangeAspect="1"/>
          </p:cNvPicPr>
          <p:nvPr/>
        </p:nvPicPr>
        <p:blipFill rotWithShape="1">
          <a:blip r:embed="rId1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644"/>
          <a:stretch/>
        </p:blipFill>
        <p:spPr>
          <a:xfrm>
            <a:off x="0" y="2669685"/>
            <a:ext cx="4035669" cy="4188315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 rotWithShape="1">
          <a:blip r:embed="rId2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5640"/>
          <a:stretch/>
        </p:blipFill>
        <p:spPr>
          <a:xfrm>
            <a:off x="0" y="2892347"/>
            <a:ext cx="1522412" cy="2365453"/>
          </a:xfrm>
          <a:prstGeom prst="rect">
            <a:avLst/>
          </a:prstGeom>
        </p:spPr>
      </p:pic>
      <p:sp>
        <p:nvSpPr>
          <p:cNvPr id="16" name="Oval 15"/>
          <p:cNvSpPr/>
          <p:nvPr/>
        </p:nvSpPr>
        <p:spPr>
          <a:xfrm>
            <a:off x="8609012" y="1676400"/>
            <a:ext cx="2819400" cy="2819400"/>
          </a:xfrm>
          <a:prstGeom prst="ellipse">
            <a:avLst/>
          </a:prstGeom>
          <a:gradFill flip="none" rotWithShape="1">
            <a:gsLst>
              <a:gs pos="0">
                <a:schemeClr val="accent5">
                  <a:alpha val="7000"/>
                </a:schemeClr>
              </a:gs>
              <a:gs pos="69000">
                <a:schemeClr val="accent5">
                  <a:alpha val="0"/>
                </a:schemeClr>
              </a:gs>
              <a:gs pos="36000">
                <a:schemeClr val="accent5">
                  <a:alpha val="6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pic>
        <p:nvPicPr>
          <p:cNvPr id="9" name="Picture 8"/>
          <p:cNvPicPr>
            <a:picLocks noChangeAspect="1"/>
          </p:cNvPicPr>
          <p:nvPr/>
        </p:nvPicPr>
        <p:blipFill rotWithShape="1">
          <a:blip r:embed="rId2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8813"/>
          <a:stretch/>
        </p:blipFill>
        <p:spPr>
          <a:xfrm>
            <a:off x="7999412" y="0"/>
            <a:ext cx="1603387" cy="1141407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/>
        </p:nvPicPr>
        <p:blipFill rotWithShape="1">
          <a:blip r:embed="rId2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3320"/>
          <a:stretch/>
        </p:blipFill>
        <p:spPr>
          <a:xfrm>
            <a:off x="8609012" y="6096000"/>
            <a:ext cx="993734" cy="762000"/>
          </a:xfrm>
          <a:prstGeom prst="rect">
            <a:avLst/>
          </a:prstGeom>
        </p:spPr>
      </p:pic>
      <p:sp>
        <p:nvSpPr>
          <p:cNvPr id="14" name="Rectangle 13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46111" y="452718"/>
            <a:ext cx="9404723" cy="1400530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03312" y="2052918"/>
            <a:ext cx="8946541" cy="419548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 rot="5400000">
            <a:off x="10155639" y="1790701"/>
            <a:ext cx="990599" cy="304799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l">
              <a:defRPr sz="1100" b="0" i="0">
                <a:solidFill>
                  <a:schemeClr val="tx1">
                    <a:tint val="75000"/>
                    <a:alpha val="60000"/>
                  </a:schemeClr>
                </a:solidFill>
              </a:defRPr>
            </a:lvl1pPr>
          </a:lstStyle>
          <a:p>
            <a:fld id="{1C4A6AAB-5E05-4388-BE57-2F7298714A56}" type="datetimeFigureOut">
              <a:rPr lang="en-IN" smtClean="0"/>
              <a:t>05-10-2026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 rot="5400000">
            <a:off x="8951573" y="3225297"/>
            <a:ext cx="3859795" cy="304801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100" b="0" i="0">
                <a:solidFill>
                  <a:schemeClr val="tx1">
                    <a:tint val="75000"/>
                    <a:alpha val="60000"/>
                  </a:schemeClr>
                </a:solidFill>
              </a:defRPr>
            </a:lvl1pPr>
          </a:lstStyle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 bwMode="gray">
          <a:xfrm>
            <a:off x="10352540" y="295729"/>
            <a:ext cx="838199" cy="7676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ctr">
              <a:defRPr sz="2800" b="0" i="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F77E93E-FEFF-42FA-879E-6015BAEB4C4D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128599859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732" r:id="rId1"/>
    <p:sldLayoutId id="2147483733" r:id="rId2"/>
    <p:sldLayoutId id="2147483734" r:id="rId3"/>
    <p:sldLayoutId id="2147483735" r:id="rId4"/>
    <p:sldLayoutId id="2147483736" r:id="rId5"/>
    <p:sldLayoutId id="2147483737" r:id="rId6"/>
    <p:sldLayoutId id="2147483738" r:id="rId7"/>
    <p:sldLayoutId id="2147483739" r:id="rId8"/>
    <p:sldLayoutId id="2147483740" r:id="rId9"/>
    <p:sldLayoutId id="2147483741" r:id="rId10"/>
    <p:sldLayoutId id="2147483742" r:id="rId11"/>
    <p:sldLayoutId id="2147483743" r:id="rId12"/>
    <p:sldLayoutId id="2147483744" r:id="rId13"/>
    <p:sldLayoutId id="2147483745" r:id="rId14"/>
    <p:sldLayoutId id="2147483746" r:id="rId15"/>
    <p:sldLayoutId id="2147483747" r:id="rId16"/>
    <p:sldLayoutId id="2147483748" r:id="rId17"/>
  </p:sldLayoutIdLst>
  <p:txStyles>
    <p:titleStyle>
      <a:lvl1pPr algn="l" defTabSz="457200" rtl="0" eaLnBrk="1" latinLnBrk="0" hangingPunct="1">
        <a:spcBef>
          <a:spcPct val="0"/>
        </a:spcBef>
        <a:buNone/>
        <a:defRPr sz="4200" b="0" i="0" kern="1200">
          <a:solidFill>
            <a:schemeClr val="tx2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>
            <a:lumMod val="60000"/>
            <a:lumOff val="40000"/>
          </a:schemeClr>
        </a:buClr>
        <a:buSzPct val="80000"/>
        <a:buFont typeface="Wingdings 3" charset="2"/>
        <a:buChar char=""/>
        <a:defRPr sz="2000" b="0" i="0" kern="1200">
          <a:solidFill>
            <a:schemeClr val="tx1"/>
          </a:solidFill>
          <a:latin typeface="+mj-lt"/>
          <a:ea typeface="+mj-ea"/>
          <a:cs typeface="+mj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>
            <a:lumMod val="60000"/>
            <a:lumOff val="40000"/>
          </a:schemeClr>
        </a:buClr>
        <a:buSzPct val="80000"/>
        <a:buFont typeface="Wingdings 3" charset="2"/>
        <a:buChar char=""/>
        <a:defRPr sz="1800" b="0" i="0" kern="1200">
          <a:solidFill>
            <a:schemeClr val="tx1"/>
          </a:solidFill>
          <a:latin typeface="+mj-lt"/>
          <a:ea typeface="+mj-ea"/>
          <a:cs typeface="+mj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>
            <a:lumMod val="60000"/>
            <a:lumOff val="40000"/>
          </a:schemeClr>
        </a:buClr>
        <a:buSzPct val="80000"/>
        <a:buFont typeface="Wingdings 3" charset="2"/>
        <a:buChar char=""/>
        <a:defRPr sz="1600" b="0" i="0" kern="1200">
          <a:solidFill>
            <a:schemeClr val="tx1"/>
          </a:solidFill>
          <a:latin typeface="+mj-lt"/>
          <a:ea typeface="+mj-ea"/>
          <a:cs typeface="+mj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>
            <a:lumMod val="60000"/>
            <a:lumOff val="4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>
            <a:lumMod val="60000"/>
            <a:lumOff val="4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>
            <a:lumMod val="60000"/>
            <a:lumOff val="4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>
            <a:lumMod val="60000"/>
            <a:lumOff val="4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>
            <a:lumMod val="60000"/>
            <a:lumOff val="4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>
            <a:lumMod val="60000"/>
            <a:lumOff val="4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Relationship Id="rId5" Type="http://schemas.openxmlformats.org/officeDocument/2006/relationships/hyperlink" Target="http://www.sahakarvidya.org/" TargetMode="External"/><Relationship Id="rId4" Type="http://schemas.openxmlformats.org/officeDocument/2006/relationships/image" Target="../media/image9.jpg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6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hyperlink" Target="http://www.sahakarvidya.org/" TargetMode="Externa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B54B46F-D458-A757-1DED-C63874FF667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85B29A07-9CA7-9612-6CA5-5BE3E3F394A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IN"/>
          </a:p>
        </p:txBody>
      </p:sp>
      <p:pic>
        <p:nvPicPr>
          <p:cNvPr id="8" name="Content Placeholder 4">
            <a:extLst>
              <a:ext uri="{FF2B5EF4-FFF2-40B4-BE49-F238E27FC236}">
                <a16:creationId xmlns:a16="http://schemas.microsoft.com/office/drawing/2014/main" id="{C892179E-1E08-D13D-6F3F-C257A1C5BA1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825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9683028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ACD30F5-2BA6-C333-0E67-E9E9583371A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5EAD336-F897-8A31-6351-4C9F7301905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03312" y="855840"/>
            <a:ext cx="9404723" cy="599334"/>
          </a:xfrm>
        </p:spPr>
        <p:txBody>
          <a:bodyPr/>
          <a:lstStyle/>
          <a:p>
            <a:r>
              <a:rPr lang="en-IN" sz="3200" dirty="0"/>
              <a:t>Proceedings of the 100</a:t>
            </a:r>
            <a:r>
              <a:rPr lang="en-IN" sz="3200" baseline="30000" dirty="0"/>
              <a:t>th</a:t>
            </a:r>
            <a:r>
              <a:rPr lang="en-IN" sz="3200" dirty="0"/>
              <a:t> Day Celebrations</a:t>
            </a:r>
          </a:p>
        </p:txBody>
      </p:sp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2DF9DF68-8B89-8524-284B-DD95B6A7D06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332402" y="1875938"/>
            <a:ext cx="9719056" cy="4195481"/>
          </a:xfrm>
        </p:spPr>
        <p:txBody>
          <a:bodyPr/>
          <a:lstStyle/>
          <a:p>
            <a:pPr marL="0" indent="0">
              <a:buNone/>
            </a:pPr>
            <a:r>
              <a:rPr lang="en-IN" dirty="0"/>
              <a:t>Agenda and the Presentation Team</a:t>
            </a:r>
          </a:p>
          <a:p>
            <a:r>
              <a:rPr lang="en-US" dirty="0"/>
              <a:t>-		</a:t>
            </a:r>
            <a:r>
              <a:rPr lang="en-US" b="1" dirty="0" err="1"/>
              <a:t>Ms.Padmavati</a:t>
            </a:r>
            <a:r>
              <a:rPr lang="en-US" b="1" dirty="0"/>
              <a:t> Joshi  : </a:t>
            </a:r>
            <a:r>
              <a:rPr lang="en-US" dirty="0"/>
              <a:t>Welcome and Why </a:t>
            </a:r>
            <a:r>
              <a:rPr lang="en-US" dirty="0" err="1"/>
              <a:t>Sahakar</a:t>
            </a:r>
            <a:r>
              <a:rPr lang="en-US" dirty="0"/>
              <a:t> Vidya</a:t>
            </a:r>
          </a:p>
          <a:p>
            <a:r>
              <a:rPr lang="en-US" dirty="0"/>
              <a:t>-		</a:t>
            </a:r>
            <a:r>
              <a:rPr lang="en-US" b="1" dirty="0" err="1"/>
              <a:t>Mr</a:t>
            </a:r>
            <a:r>
              <a:rPr lang="en-US" b="1" dirty="0"/>
              <a:t> Srikanth P :</a:t>
            </a:r>
            <a:r>
              <a:rPr lang="en-US" dirty="0"/>
              <a:t> Journey &amp; Reflection on the First 100 Days. 	</a:t>
            </a:r>
          </a:p>
          <a:p>
            <a:r>
              <a:rPr lang="en-US" dirty="0"/>
              <a:t>-		</a:t>
            </a:r>
            <a:r>
              <a:rPr lang="en-US" b="1" dirty="0"/>
              <a:t>Ms. Indu Sinha :</a:t>
            </a:r>
            <a:r>
              <a:rPr lang="en-US" dirty="0"/>
              <a:t> Strategic Proposal: State-wise Cooperative 	Pathway.</a:t>
            </a:r>
          </a:p>
          <a:p>
            <a:r>
              <a:rPr lang="en-US" dirty="0"/>
              <a:t>-		</a:t>
            </a:r>
            <a:r>
              <a:rPr lang="en-US" b="1" dirty="0" err="1"/>
              <a:t>Mr</a:t>
            </a:r>
            <a:r>
              <a:rPr lang="en-US" b="1" dirty="0"/>
              <a:t> Sunil Sood :</a:t>
            </a:r>
            <a:r>
              <a:rPr lang="en-US" dirty="0"/>
              <a:t> Action Plan for the next 100 Days.</a:t>
            </a:r>
          </a:p>
          <a:p>
            <a:r>
              <a:rPr lang="en-US" dirty="0"/>
              <a:t>        </a:t>
            </a:r>
            <a:r>
              <a:rPr lang="en-US" b="1" dirty="0"/>
              <a:t>Open House Discussions:</a:t>
            </a:r>
            <a:r>
              <a:rPr lang="en-US" dirty="0"/>
              <a:t>  Members’ Consultation, Strategic    			                                                    Direction &amp; State Core Groups.-	</a:t>
            </a:r>
          </a:p>
          <a:p>
            <a:r>
              <a:rPr lang="en-US" dirty="0"/>
              <a:t>        </a:t>
            </a:r>
            <a:r>
              <a:rPr lang="en-US" b="1" dirty="0"/>
              <a:t>Dr. Bala Venkata </a:t>
            </a:r>
            <a:r>
              <a:rPr lang="en-US" b="1" dirty="0" err="1"/>
              <a:t>Subbarayudu</a:t>
            </a:r>
            <a:r>
              <a:rPr lang="en-US" b="1" dirty="0"/>
              <a:t> Chilukuri  : </a:t>
            </a:r>
            <a:r>
              <a:rPr lang="en-US" dirty="0"/>
              <a:t>Concluding Remarks.</a:t>
            </a:r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143353173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AB105FF-9449-25E4-02B9-CFC7B1B3CF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34947" y="452717"/>
            <a:ext cx="10130319" cy="2156919"/>
          </a:xfrm>
        </p:spPr>
        <p:txBody>
          <a:bodyPr/>
          <a:lstStyle/>
          <a:p>
            <a:pPr algn="ctr"/>
            <a:r>
              <a:rPr lang="en-IN" sz="7200" b="1" dirty="0">
                <a:solidFill>
                  <a:srgbClr val="FFFF00"/>
                </a:solidFill>
                <a:latin typeface="Algerian" panose="04020705040A02060702" pitchFamily="82" charset="0"/>
              </a:rPr>
              <a:t> </a:t>
            </a:r>
            <a:r>
              <a:rPr lang="en-IN" sz="5400" b="1" dirty="0">
                <a:solidFill>
                  <a:srgbClr val="FFFF00"/>
                </a:solidFill>
                <a:latin typeface="Algerian" panose="04020705040A02060702" pitchFamily="82" charset="0"/>
              </a:rPr>
              <a:t>SAHAKAR VIDYA</a:t>
            </a:r>
            <a:r>
              <a:rPr lang="en-IN" sz="8000" b="1" dirty="0">
                <a:solidFill>
                  <a:srgbClr val="FFFF00"/>
                </a:solidFill>
                <a:latin typeface="Algerian" panose="04020705040A02060702" pitchFamily="82" charset="0"/>
              </a:rPr>
              <a:t>                         </a:t>
            </a:r>
            <a:r>
              <a:rPr lang="en-IN" sz="2400" b="1" i="1" dirty="0">
                <a:solidFill>
                  <a:schemeClr val="accent4">
                    <a:lumMod val="20000"/>
                    <a:lumOff val="80000"/>
                  </a:schemeClr>
                </a:solidFill>
              </a:rPr>
              <a:t>Towards a Cooperative Education Movement</a:t>
            </a:r>
            <a:br>
              <a:rPr lang="en-IN" sz="2400" b="1" i="1" dirty="0">
                <a:solidFill>
                  <a:schemeClr val="accent4">
                    <a:lumMod val="20000"/>
                    <a:lumOff val="80000"/>
                  </a:schemeClr>
                </a:solidFill>
              </a:rPr>
            </a:br>
            <a:r>
              <a:rPr lang="en-IN" sz="2800" b="1" i="1" dirty="0">
                <a:solidFill>
                  <a:srgbClr val="00B0F0"/>
                </a:solidFill>
              </a:rPr>
              <a:t>(Education-of the People, by the People, for the People)</a:t>
            </a:r>
            <a:br>
              <a:rPr lang="en-IN" sz="2400" b="1" dirty="0">
                <a:solidFill>
                  <a:srgbClr val="FFFF00"/>
                </a:solidFill>
                <a:latin typeface="Algerian" panose="04020705040A02060702" pitchFamily="82" charset="0"/>
              </a:rPr>
            </a:br>
            <a:r>
              <a:rPr lang="en-IN" sz="2400" b="1" dirty="0">
                <a:solidFill>
                  <a:srgbClr val="FFFF00"/>
                </a:solidFill>
                <a:latin typeface="Algerian" panose="04020705040A02060702" pitchFamily="82" charset="0"/>
              </a:rPr>
              <a:t>   </a:t>
            </a:r>
            <a:endParaRPr lang="en-IN" sz="2400" i="1" dirty="0">
              <a:solidFill>
                <a:schemeClr val="accent4">
                  <a:lumMod val="20000"/>
                  <a:lumOff val="80000"/>
                </a:schemeClr>
              </a:solidFill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E1D8C6C-DE9D-0D4D-CA9D-85B6563D872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116106" y="2920180"/>
            <a:ext cx="7067222" cy="1328185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IN" sz="8000" b="1" dirty="0">
                <a:solidFill>
                  <a:srgbClr val="FFFF00"/>
                </a:solidFill>
                <a:latin typeface="Forte" panose="03060902040502070203" pitchFamily="66" charset="0"/>
              </a:rPr>
              <a:t>  </a:t>
            </a:r>
            <a:r>
              <a:rPr lang="en-IN" sz="4300" b="1" dirty="0">
                <a:solidFill>
                  <a:srgbClr val="FFFF00"/>
                </a:solidFill>
                <a:latin typeface="Forte" panose="03060902040502070203" pitchFamily="66" charset="0"/>
              </a:rPr>
              <a:t>WELCOMES ONE &amp; ALL!</a:t>
            </a:r>
          </a:p>
          <a:p>
            <a:endParaRPr lang="en-IN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5ED9A368-819B-B547-561C-34D49127CA6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29465" y="310792"/>
            <a:ext cx="1502458" cy="1487185"/>
          </a:xfrm>
          <a:prstGeom prst="rect">
            <a:avLst/>
          </a:prstGeom>
        </p:spPr>
      </p:pic>
      <p:pic>
        <p:nvPicPr>
          <p:cNvPr id="2050" name="Picture 2" descr="Welcome emoji Images - Free Download on Magnific (formerly ...">
            <a:extLst>
              <a:ext uri="{FF2B5EF4-FFF2-40B4-BE49-F238E27FC236}">
                <a16:creationId xmlns:a16="http://schemas.microsoft.com/office/drawing/2014/main" id="{EB60FBC5-A3CE-353E-9178-590DA28F7C1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02723" y="4534666"/>
            <a:ext cx="1794766" cy="119812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A110C788-3B0B-148F-92E8-0727391BC6FE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97929" y="287144"/>
            <a:ext cx="1502458" cy="1502458"/>
          </a:xfrm>
          <a:prstGeom prst="rect">
            <a:avLst/>
          </a:prstGeom>
        </p:spPr>
      </p:pic>
      <p:sp>
        <p:nvSpPr>
          <p:cNvPr id="13" name="TextBox 12">
            <a:extLst>
              <a:ext uri="{FF2B5EF4-FFF2-40B4-BE49-F238E27FC236}">
                <a16:creationId xmlns:a16="http://schemas.microsoft.com/office/drawing/2014/main" id="{4C092B4B-1955-A71B-14E0-5D283DCE09B2}"/>
              </a:ext>
            </a:extLst>
          </p:cNvPr>
          <p:cNvSpPr txBox="1"/>
          <p:nvPr/>
        </p:nvSpPr>
        <p:spPr>
          <a:xfrm>
            <a:off x="3657601" y="5921599"/>
            <a:ext cx="5034116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IN" sz="3200" dirty="0">
                <a:hlinkClick r:id="rId5"/>
              </a:rPr>
              <a:t>www.sahakarvidya.org</a:t>
            </a:r>
            <a:r>
              <a:rPr lang="en-IN" sz="3200" dirty="0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193541805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E21E115A-7A45-9ED2-9487-3E8A26BBD36C}"/>
              </a:ext>
            </a:extLst>
          </p:cNvPr>
          <p:cNvSpPr txBox="1"/>
          <p:nvPr/>
        </p:nvSpPr>
        <p:spPr>
          <a:xfrm>
            <a:off x="3421626" y="2782669"/>
            <a:ext cx="7079226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IN" sz="2800" dirty="0"/>
              <a:t>Welcome and “Why </a:t>
            </a:r>
            <a:r>
              <a:rPr lang="en-IN" sz="2800" dirty="0" err="1"/>
              <a:t>Sahakar</a:t>
            </a:r>
            <a:r>
              <a:rPr lang="en-IN" sz="2800" dirty="0"/>
              <a:t> Vidya” ? </a:t>
            </a:r>
          </a:p>
          <a:p>
            <a:endParaRPr lang="en-IN" sz="2800" dirty="0"/>
          </a:p>
          <a:p>
            <a:r>
              <a:rPr lang="en-IN" sz="2400" dirty="0"/>
              <a:t>Presentation by Ms. Padmavati Joshi </a:t>
            </a:r>
          </a:p>
        </p:txBody>
      </p:sp>
    </p:spTree>
    <p:extLst>
      <p:ext uri="{BB962C8B-B14F-4D97-AF65-F5344CB8AC3E}">
        <p14:creationId xmlns:p14="http://schemas.microsoft.com/office/powerpoint/2010/main" val="228067839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473957D-337A-20FA-DD8D-8BAB70B094E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10E5548F-0122-2353-2308-19DC23B6D2D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88070" y="626880"/>
            <a:ext cx="8529327" cy="4751365"/>
          </a:xfrm>
          <a:prstGeom prst="rect">
            <a:avLst/>
          </a:prstGeom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1DB44600-BB4A-43D3-75B6-08FF7A99DA81}"/>
              </a:ext>
            </a:extLst>
          </p:cNvPr>
          <p:cNvSpPr txBox="1"/>
          <p:nvPr/>
        </p:nvSpPr>
        <p:spPr>
          <a:xfrm>
            <a:off x="5181600" y="5643716"/>
            <a:ext cx="561421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IN" dirty="0"/>
              <a:t>Welcome and Why “</a:t>
            </a:r>
            <a:r>
              <a:rPr lang="en-IN" dirty="0" err="1"/>
              <a:t>sahakar</a:t>
            </a:r>
            <a:r>
              <a:rPr lang="en-IN" dirty="0"/>
              <a:t> Vidya Presentation by Ms. Padmavati Joshi </a:t>
            </a:r>
          </a:p>
        </p:txBody>
      </p:sp>
    </p:spTree>
    <p:extLst>
      <p:ext uri="{BB962C8B-B14F-4D97-AF65-F5344CB8AC3E}">
        <p14:creationId xmlns:p14="http://schemas.microsoft.com/office/powerpoint/2010/main" val="284512842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67F5ECC-217F-4E10-2AA9-D82C82360BE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Content Placeholder 5">
            <a:extLst>
              <a:ext uri="{FF2B5EF4-FFF2-40B4-BE49-F238E27FC236}">
                <a16:creationId xmlns:a16="http://schemas.microsoft.com/office/drawing/2014/main" id="{64A4CEFD-29CF-B4EB-0D01-96CC2FB312BA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02769" y="557373"/>
            <a:ext cx="8876871" cy="5905072"/>
          </a:xfrm>
        </p:spPr>
      </p:pic>
      <p:sp>
        <p:nvSpPr>
          <p:cNvPr id="4" name="AutoShape 2" descr="Generated image: Lifelong Learning Beyond Classrooms">
            <a:extLst>
              <a:ext uri="{FF2B5EF4-FFF2-40B4-BE49-F238E27FC236}">
                <a16:creationId xmlns:a16="http://schemas.microsoft.com/office/drawing/2014/main" id="{B84257C9-5785-2EC0-81FF-CF7752071E98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5943600" y="3276600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50388475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BC0B871-4CAE-2CB1-FC62-D9D45799164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6111" y="452718"/>
            <a:ext cx="10378060" cy="831552"/>
          </a:xfrm>
        </p:spPr>
        <p:txBody>
          <a:bodyPr/>
          <a:lstStyle/>
          <a:p>
            <a:r>
              <a:rPr lang="en-IN" sz="3800" b="1" dirty="0">
                <a:latin typeface="Arial Rounded MT Bold" panose="020F0704030504030204" pitchFamily="34" charset="0"/>
              </a:rPr>
              <a:t>LIMITATIONS OF THE FORMAL SYSTEM.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F2016BE1-E8A6-A557-A590-2B5CFA53F7D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85526" y="1834262"/>
            <a:ext cx="5983588" cy="4073378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5DE7BD16-B1DA-A930-2982-283BFF3BD54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0431" y="1834262"/>
            <a:ext cx="5262286" cy="4073378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2C921775-5ABD-D0DB-BD50-704A3A959076}"/>
              </a:ext>
            </a:extLst>
          </p:cNvPr>
          <p:cNvSpPr txBox="1"/>
          <p:nvPr/>
        </p:nvSpPr>
        <p:spPr>
          <a:xfrm>
            <a:off x="1046480" y="6106160"/>
            <a:ext cx="9977691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IN" sz="2000" dirty="0"/>
              <a:t> Formal + Non-Formal+ Informal = Holistic Education</a:t>
            </a:r>
          </a:p>
        </p:txBody>
      </p:sp>
    </p:spTree>
    <p:extLst>
      <p:ext uri="{BB962C8B-B14F-4D97-AF65-F5344CB8AC3E}">
        <p14:creationId xmlns:p14="http://schemas.microsoft.com/office/powerpoint/2010/main" val="133075412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80B03CF-3E26-1AF0-5124-C9DB5DCB117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DE640735-CF77-D520-A2AD-BE29B576B641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97465" y="608292"/>
            <a:ext cx="9397070" cy="5641415"/>
          </a:xfrm>
        </p:spPr>
      </p:pic>
    </p:spTree>
    <p:extLst>
      <p:ext uri="{BB962C8B-B14F-4D97-AF65-F5344CB8AC3E}">
        <p14:creationId xmlns:p14="http://schemas.microsoft.com/office/powerpoint/2010/main" val="247257324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CCC3096-E94C-9F37-0B99-69B38EDD761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2F03E9A6-02CF-6ECD-BC5E-BC146A2872F2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39074" y="883578"/>
            <a:ext cx="8638225" cy="5364822"/>
          </a:xfrm>
        </p:spPr>
      </p:pic>
    </p:spTree>
    <p:extLst>
      <p:ext uri="{BB962C8B-B14F-4D97-AF65-F5344CB8AC3E}">
        <p14:creationId xmlns:p14="http://schemas.microsoft.com/office/powerpoint/2010/main" val="4088019615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75A86C7-8A00-610B-7FD6-137CA11C275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89912D76-5CBE-AC82-D4FD-2AA1646D6DFD}"/>
              </a:ext>
            </a:extLst>
          </p:cNvPr>
          <p:cNvSpPr txBox="1"/>
          <p:nvPr/>
        </p:nvSpPr>
        <p:spPr>
          <a:xfrm>
            <a:off x="2163097" y="2782669"/>
            <a:ext cx="8337755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IN" sz="2800" dirty="0"/>
              <a:t>“Journey &amp; Reflections on the first 100 Days” ? </a:t>
            </a:r>
          </a:p>
          <a:p>
            <a:endParaRPr lang="en-IN" sz="2800" dirty="0"/>
          </a:p>
          <a:p>
            <a:r>
              <a:rPr lang="en-IN" sz="2400" dirty="0"/>
              <a:t>Presentation by Mr. Srikanth P.</a:t>
            </a:r>
          </a:p>
        </p:txBody>
      </p:sp>
    </p:spTree>
    <p:extLst>
      <p:ext uri="{BB962C8B-B14F-4D97-AF65-F5344CB8AC3E}">
        <p14:creationId xmlns:p14="http://schemas.microsoft.com/office/powerpoint/2010/main" val="960315355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75A86C7-8A00-610B-7FD6-137CA11C275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89912D76-5CBE-AC82-D4FD-2AA1646D6DFD}"/>
              </a:ext>
            </a:extLst>
          </p:cNvPr>
          <p:cNvSpPr txBox="1"/>
          <p:nvPr/>
        </p:nvSpPr>
        <p:spPr>
          <a:xfrm>
            <a:off x="1159899" y="1073859"/>
            <a:ext cx="4346356" cy="424731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600" b="1" dirty="0"/>
              <a:t>National Committee</a:t>
            </a:r>
          </a:p>
          <a:p>
            <a:endParaRPr lang="en-GB" sz="1600" b="1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1400" b="1" dirty="0"/>
              <a:t>Shri </a:t>
            </a:r>
            <a:r>
              <a:rPr lang="en-IN" sz="1400" b="1" dirty="0"/>
              <a:t> Sunil Sood, Bhopal – National Convener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IN" sz="1400" b="1" dirty="0"/>
              <a:t>Smt. Ketika </a:t>
            </a:r>
            <a:r>
              <a:rPr lang="en-IN" sz="1400" b="1" dirty="0" err="1"/>
              <a:t>Kasetwar</a:t>
            </a:r>
            <a:r>
              <a:rPr lang="en-IN" sz="1400" b="1" dirty="0"/>
              <a:t>, Pune- Chairperson, </a:t>
            </a:r>
          </a:p>
          <a:p>
            <a:r>
              <a:rPr lang="en-IN" sz="1400" b="1" dirty="0"/>
              <a:t>      National Advisory Committee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1400" b="1" dirty="0" err="1"/>
              <a:t>Smt</a:t>
            </a:r>
            <a:r>
              <a:rPr lang="en-IN" sz="1400" b="1" dirty="0"/>
              <a:t> Shweta Singh – Zonal Convener (North)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1400" b="1" dirty="0"/>
              <a:t>S</a:t>
            </a:r>
            <a:r>
              <a:rPr lang="en-IN" sz="1400" b="1" dirty="0" err="1"/>
              <a:t>mt</a:t>
            </a:r>
            <a:r>
              <a:rPr lang="en-IN" sz="1400" b="1" dirty="0"/>
              <a:t> Meenakshi  -Zonal Convener (South)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1400" b="1" dirty="0"/>
              <a:t>Shri</a:t>
            </a:r>
            <a:r>
              <a:rPr lang="en-IN" sz="1400" b="1" dirty="0"/>
              <a:t> Ajay Sharma- Zonal Convener (East)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1400" b="1" dirty="0"/>
              <a:t>Shri</a:t>
            </a:r>
            <a:r>
              <a:rPr lang="en-IN" sz="1400" b="1" dirty="0"/>
              <a:t> Suraj </a:t>
            </a:r>
            <a:r>
              <a:rPr lang="en-IN" sz="1400" b="1" dirty="0" err="1"/>
              <a:t>Kasera</a:t>
            </a:r>
            <a:r>
              <a:rPr lang="en-IN" sz="1400" b="1" dirty="0"/>
              <a:t> – Zonal Convener (West)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IN" sz="1400" dirty="0"/>
          </a:p>
          <a:p>
            <a:r>
              <a:rPr lang="en-GB" sz="1400" b="1" dirty="0"/>
              <a:t>     Executive Committee Members</a:t>
            </a:r>
            <a:endParaRPr lang="en-IN" sz="1400" b="1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1400" dirty="0"/>
              <a:t>S</a:t>
            </a:r>
            <a:r>
              <a:rPr lang="en-IN" sz="1400" dirty="0" err="1"/>
              <a:t>hri</a:t>
            </a:r>
            <a:r>
              <a:rPr lang="en-IN" sz="1400" dirty="0"/>
              <a:t> Vinay </a:t>
            </a:r>
            <a:r>
              <a:rPr lang="en-IN" sz="1400" dirty="0" err="1"/>
              <a:t>Hoyasala</a:t>
            </a:r>
            <a:r>
              <a:rPr lang="en-IN" sz="1400" dirty="0"/>
              <a:t>, </a:t>
            </a:r>
            <a:r>
              <a:rPr lang="en-IN" sz="1400" dirty="0" err="1"/>
              <a:t>Chickmanagkuru</a:t>
            </a:r>
            <a:endParaRPr lang="en-IN" sz="1400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1400" dirty="0"/>
              <a:t>S</a:t>
            </a:r>
            <a:r>
              <a:rPr lang="en-IN" sz="1400" dirty="0" err="1"/>
              <a:t>mt</a:t>
            </a:r>
            <a:r>
              <a:rPr lang="en-IN" sz="1400" dirty="0"/>
              <a:t> Varsha Shrikanth, Mysore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1400" dirty="0" err="1"/>
              <a:t>Smt</a:t>
            </a:r>
            <a:r>
              <a:rPr lang="en-GB" sz="1400" dirty="0"/>
              <a:t> Florine Rodrigues, Mumbai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1400" dirty="0"/>
              <a:t>Shri Vipul Pradhan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1400" dirty="0" err="1"/>
              <a:t>Smt</a:t>
            </a:r>
            <a:r>
              <a:rPr lang="en-GB" sz="1400" dirty="0"/>
              <a:t> Rashi Sharma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1400" dirty="0" err="1"/>
              <a:t>Smt</a:t>
            </a:r>
            <a:r>
              <a:rPr lang="en-GB" sz="1400" dirty="0"/>
              <a:t> Suyash Shrivastava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1400" dirty="0"/>
              <a:t>Shri Anoop </a:t>
            </a:r>
            <a:r>
              <a:rPr lang="en-GB" sz="1400" dirty="0" err="1"/>
              <a:t>Errakil</a:t>
            </a:r>
            <a:r>
              <a:rPr lang="en-GB" sz="1400" dirty="0"/>
              <a:t>, </a:t>
            </a:r>
            <a:r>
              <a:rPr lang="en-GB" sz="1400" dirty="0" err="1"/>
              <a:t>Keralam</a:t>
            </a:r>
            <a:endParaRPr lang="en-GB" sz="1400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1400" dirty="0"/>
              <a:t>Dr Anish , </a:t>
            </a:r>
            <a:r>
              <a:rPr lang="en-GB" sz="1400" dirty="0" err="1"/>
              <a:t>Keralam</a:t>
            </a:r>
            <a:endParaRPr lang="en-IN" sz="1400" dirty="0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2BDD0665-6E76-4326-7F66-36FB30E164D3}"/>
              </a:ext>
            </a:extLst>
          </p:cNvPr>
          <p:cNvSpPr txBox="1"/>
          <p:nvPr/>
        </p:nvSpPr>
        <p:spPr>
          <a:xfrm>
            <a:off x="6518789" y="1030038"/>
            <a:ext cx="4701012" cy="418576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IN" sz="1400" b="1" dirty="0"/>
              <a:t>State Conveners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1400" dirty="0" err="1"/>
              <a:t>Smt</a:t>
            </a:r>
            <a:r>
              <a:rPr lang="en-GB" sz="1400" dirty="0"/>
              <a:t>  </a:t>
            </a:r>
            <a:r>
              <a:rPr lang="en-IN" sz="1400" dirty="0"/>
              <a:t>Indira – Karnataka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1400" dirty="0"/>
              <a:t>S</a:t>
            </a:r>
            <a:r>
              <a:rPr lang="en-IN" sz="1400" dirty="0" err="1"/>
              <a:t>mt</a:t>
            </a:r>
            <a:r>
              <a:rPr lang="en-IN" sz="1400" dirty="0"/>
              <a:t> </a:t>
            </a:r>
            <a:r>
              <a:rPr lang="en-IN" sz="1400" dirty="0" err="1"/>
              <a:t>Thiripurasunadri</a:t>
            </a:r>
            <a:r>
              <a:rPr lang="en-IN" sz="1400" dirty="0"/>
              <a:t> – </a:t>
            </a:r>
            <a:r>
              <a:rPr lang="en-IN" sz="1400" dirty="0" err="1"/>
              <a:t>Tamilnadu</a:t>
            </a:r>
            <a:endParaRPr lang="en-IN" sz="1400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IN" sz="1400" dirty="0"/>
              <a:t>Dr. Bala Venkata </a:t>
            </a:r>
            <a:r>
              <a:rPr lang="en-IN" sz="1400" dirty="0" err="1"/>
              <a:t>Subbarayudu</a:t>
            </a:r>
            <a:r>
              <a:rPr lang="en-IN" sz="1400" dirty="0"/>
              <a:t> Chilukuri, Telangana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IN" sz="1400" dirty="0"/>
              <a:t>Smt. Indu Sinha , NCR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IN" sz="1400" dirty="0"/>
              <a:t>Smt. Risha Sheikh, </a:t>
            </a:r>
            <a:r>
              <a:rPr lang="en-IN" sz="1400" dirty="0" err="1"/>
              <a:t>Keralam</a:t>
            </a:r>
            <a:endParaRPr lang="en-IN" sz="1400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IN" sz="1400" dirty="0"/>
              <a:t>Shri Sandeep Nisal, Maharashtra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IN" sz="1400" dirty="0"/>
              <a:t>Shri Tarit Mohan, Uttarakhand</a:t>
            </a:r>
          </a:p>
          <a:p>
            <a:endParaRPr lang="en-IN" sz="1400" dirty="0"/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IN" sz="1400" dirty="0"/>
          </a:p>
          <a:p>
            <a:r>
              <a:rPr lang="en-GB" sz="1400" b="1" dirty="0"/>
              <a:t>IT Core Team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1400" dirty="0"/>
              <a:t>Shri</a:t>
            </a:r>
            <a:r>
              <a:rPr lang="en-IN" sz="1400" dirty="0"/>
              <a:t> Ajay Sharma, Ranchi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1400" dirty="0"/>
              <a:t>S</a:t>
            </a:r>
            <a:r>
              <a:rPr lang="en-IN" sz="1400" dirty="0" err="1"/>
              <a:t>hri</a:t>
            </a:r>
            <a:r>
              <a:rPr lang="en-IN" sz="1400" dirty="0"/>
              <a:t> Srikanth Pemmaraju, Bengaluru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1400" dirty="0"/>
              <a:t>S</a:t>
            </a:r>
            <a:r>
              <a:rPr lang="en-IN" sz="1400" dirty="0" err="1"/>
              <a:t>hri</a:t>
            </a:r>
            <a:r>
              <a:rPr lang="en-IN" sz="1400" dirty="0"/>
              <a:t> Manik Lohar, Ranchi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1400" dirty="0"/>
              <a:t>S</a:t>
            </a:r>
            <a:r>
              <a:rPr lang="en-IN" sz="1400" dirty="0" err="1"/>
              <a:t>hri</a:t>
            </a:r>
            <a:r>
              <a:rPr lang="en-IN" sz="1400" dirty="0"/>
              <a:t> Hitesh Kumar. Delhi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1400" dirty="0"/>
              <a:t>S</a:t>
            </a:r>
            <a:r>
              <a:rPr lang="en-IN" sz="1400" dirty="0" err="1"/>
              <a:t>hri</a:t>
            </a:r>
            <a:r>
              <a:rPr lang="en-IN" sz="1400" dirty="0"/>
              <a:t> Durgesh </a:t>
            </a:r>
            <a:r>
              <a:rPr lang="en-IN" sz="1400" dirty="0" err="1"/>
              <a:t>Bugade</a:t>
            </a:r>
            <a:endParaRPr lang="en-IN" sz="1400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1400" dirty="0"/>
              <a:t>S</a:t>
            </a:r>
            <a:r>
              <a:rPr lang="en-IN" sz="1400" dirty="0" err="1"/>
              <a:t>hri</a:t>
            </a:r>
            <a:r>
              <a:rPr lang="en-IN" sz="1400" dirty="0"/>
              <a:t> Aaradhy </a:t>
            </a:r>
            <a:r>
              <a:rPr lang="en-IN" sz="1400" dirty="0" err="1"/>
              <a:t>Kasera</a:t>
            </a:r>
            <a:r>
              <a:rPr lang="en-IN" sz="1400" dirty="0"/>
              <a:t>, Pune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1400" dirty="0"/>
              <a:t>Shri Rakesh </a:t>
            </a:r>
            <a:r>
              <a:rPr lang="en-GB" sz="1400" dirty="0" err="1"/>
              <a:t>Rajak,Bhopal</a:t>
            </a:r>
            <a:endParaRPr lang="en-GB" sz="1400" dirty="0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DD3AABCF-8F2B-3E0E-5539-B68DEAF0429A}"/>
              </a:ext>
            </a:extLst>
          </p:cNvPr>
          <p:cNvSpPr txBox="1"/>
          <p:nvPr/>
        </p:nvSpPr>
        <p:spPr>
          <a:xfrm>
            <a:off x="2084438" y="363793"/>
            <a:ext cx="7295535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b="1" dirty="0" err="1"/>
              <a:t>Adhoc</a:t>
            </a:r>
            <a:r>
              <a:rPr lang="en-GB" sz="2400" b="1" dirty="0"/>
              <a:t> Organisation Structure </a:t>
            </a:r>
            <a:r>
              <a:rPr lang="en-IN" sz="2400" b="1" dirty="0"/>
              <a:t>- </a:t>
            </a:r>
            <a:r>
              <a:rPr lang="en-IN" sz="2400" b="1" dirty="0" err="1"/>
              <a:t>Sahakar</a:t>
            </a:r>
            <a:r>
              <a:rPr lang="en-IN" sz="2400" b="1" dirty="0"/>
              <a:t> Vidya</a:t>
            </a:r>
            <a:endParaRPr lang="en-GB" sz="2400" b="1" dirty="0"/>
          </a:p>
          <a:p>
            <a:endParaRPr lang="en-IN" dirty="0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10E4CEF1-7480-12FC-ACCC-002B91811F93}"/>
              </a:ext>
            </a:extLst>
          </p:cNvPr>
          <p:cNvSpPr txBox="1"/>
          <p:nvPr/>
        </p:nvSpPr>
        <p:spPr>
          <a:xfrm>
            <a:off x="3995149" y="5292577"/>
            <a:ext cx="4004937" cy="141577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IN" sz="1600" b="1" dirty="0"/>
              <a:t>Online Learning Sessions Committee </a:t>
            </a:r>
          </a:p>
          <a:p>
            <a:r>
              <a:rPr lang="en-IN" sz="1400" dirty="0"/>
              <a:t>Smt. Shubha Joshi, Chairperson</a:t>
            </a:r>
          </a:p>
          <a:p>
            <a:r>
              <a:rPr lang="en-IN" sz="1400" dirty="0"/>
              <a:t>Smt. Padmavati Joshi, Member</a:t>
            </a:r>
          </a:p>
          <a:p>
            <a:r>
              <a:rPr lang="en-IN" sz="1400" dirty="0"/>
              <a:t>Smt. Shrutee </a:t>
            </a:r>
            <a:r>
              <a:rPr lang="en-IN" sz="1400" dirty="0" err="1"/>
              <a:t>Pandarangi</a:t>
            </a:r>
            <a:r>
              <a:rPr lang="en-IN" sz="1400" dirty="0"/>
              <a:t>, Member</a:t>
            </a:r>
          </a:p>
          <a:p>
            <a:r>
              <a:rPr lang="en-IN" sz="1400" dirty="0"/>
              <a:t>Shri  Ramanathan S, Member</a:t>
            </a:r>
          </a:p>
          <a:p>
            <a:r>
              <a:rPr lang="en-IN" sz="1400" dirty="0"/>
              <a:t>Shri Viru Kulkarni, Member</a:t>
            </a:r>
          </a:p>
        </p:txBody>
      </p:sp>
    </p:spTree>
    <p:extLst>
      <p:ext uri="{BB962C8B-B14F-4D97-AF65-F5344CB8AC3E}">
        <p14:creationId xmlns:p14="http://schemas.microsoft.com/office/powerpoint/2010/main" val="1026019556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124A4B9-3D43-A8E8-25FE-3059DA2533D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F677BE6D-BF2C-7B37-F0BD-BF2F6875CB11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2506" y="355600"/>
            <a:ext cx="11346424" cy="60858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3055137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99FBDAD-7DC9-0402-4C8C-01572B08C1D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57D0BFAF-DF9E-2EF5-8081-43498AC1487E}"/>
              </a:ext>
            </a:extLst>
          </p:cNvPr>
          <p:cNvSpPr txBox="1"/>
          <p:nvPr/>
        </p:nvSpPr>
        <p:spPr>
          <a:xfrm>
            <a:off x="3411794" y="2782669"/>
            <a:ext cx="7089058" cy="218521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Clr>
                <a:schemeClr val="accent1">
                  <a:lumMod val="60000"/>
                  <a:lumOff val="40000"/>
                </a:schemeClr>
              </a:buClr>
              <a:buSzPct val="80000"/>
              <a:buFont typeface="Wingdings 3" charset="2"/>
              <a:buChar char=""/>
            </a:pPr>
            <a:r>
              <a:rPr lang="en-US" sz="2800" dirty="0"/>
              <a:t>Strategic Proposal: State-wise Cooperative 	Pathway.</a:t>
            </a:r>
          </a:p>
          <a:p>
            <a:endParaRPr lang="en-IN" sz="2800" dirty="0"/>
          </a:p>
          <a:p>
            <a:endParaRPr lang="en-IN" sz="2800" dirty="0"/>
          </a:p>
          <a:p>
            <a:r>
              <a:rPr lang="en-IN" sz="2400" dirty="0"/>
              <a:t>    Presentation by Ms. </a:t>
            </a:r>
            <a:r>
              <a:rPr lang="en-IN" sz="2400" dirty="0" err="1"/>
              <a:t>Indu</a:t>
            </a:r>
            <a:r>
              <a:rPr lang="en-IN" sz="2400" dirty="0"/>
              <a:t> Sinha</a:t>
            </a:r>
          </a:p>
        </p:txBody>
      </p:sp>
    </p:spTree>
    <p:extLst>
      <p:ext uri="{BB962C8B-B14F-4D97-AF65-F5344CB8AC3E}">
        <p14:creationId xmlns:p14="http://schemas.microsoft.com/office/powerpoint/2010/main" val="1096144302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0BA71EC-379A-D049-BCC0-6DF75A4148E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A8FE588B-ABC6-356D-0307-B1FEDD04DFBE}"/>
              </a:ext>
            </a:extLst>
          </p:cNvPr>
          <p:cNvSpPr txBox="1"/>
          <p:nvPr/>
        </p:nvSpPr>
        <p:spPr>
          <a:xfrm>
            <a:off x="1393794" y="1553593"/>
            <a:ext cx="9213590" cy="403187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 algn="just">
              <a:buClr>
                <a:schemeClr val="accent1">
                  <a:lumMod val="60000"/>
                  <a:lumOff val="40000"/>
                </a:schemeClr>
              </a:buClr>
              <a:buSzPct val="80000"/>
              <a:buFont typeface="Wingdings 3" charset="2"/>
              <a:buChar char=""/>
            </a:pPr>
            <a:r>
              <a:rPr lang="en-US" sz="1600" dirty="0"/>
              <a:t>Over the past 100 days, we have Created a platform, Brought people into conversation and Begun to imagine what is possible. But launching a platform is not the same as building an institution. An institution must enable broad participation, - shared responsibility and continuity beyond any one individual.</a:t>
            </a:r>
          </a:p>
          <a:p>
            <a:pPr marL="342900" indent="-342900" algn="just">
              <a:buClr>
                <a:schemeClr val="accent1">
                  <a:lumMod val="60000"/>
                  <a:lumOff val="40000"/>
                </a:schemeClr>
              </a:buClr>
              <a:buSzPct val="80000"/>
              <a:buFont typeface="Wingdings 3" charset="2"/>
              <a:buChar char=""/>
            </a:pPr>
            <a:endParaRPr lang="en-US" sz="1600" dirty="0"/>
          </a:p>
          <a:p>
            <a:pPr marL="342900" indent="-342900" algn="just">
              <a:buClr>
                <a:schemeClr val="accent1">
                  <a:lumMod val="60000"/>
                  <a:lumOff val="40000"/>
                </a:schemeClr>
              </a:buClr>
              <a:buSzPct val="80000"/>
              <a:buFont typeface="Wingdings 3" charset="2"/>
              <a:buChar char=""/>
            </a:pPr>
            <a:r>
              <a:rPr lang="en-US" sz="1600" dirty="0"/>
              <a:t>That is the purpose of the proposal before us.(From local participation to national collaboration)*The pathway we are proposing is:</a:t>
            </a:r>
          </a:p>
          <a:p>
            <a:pPr marL="342900" indent="-342900" algn="just">
              <a:buClr>
                <a:schemeClr val="accent1">
                  <a:lumMod val="60000"/>
                  <a:lumOff val="40000"/>
                </a:schemeClr>
              </a:buClr>
              <a:buSzPct val="80000"/>
              <a:buFont typeface="Wingdings 3" charset="2"/>
              <a:buChar char=""/>
            </a:pPr>
            <a:endParaRPr lang="en-US" sz="1600" dirty="0"/>
          </a:p>
          <a:p>
            <a:pPr marL="342900" indent="-342900" algn="just">
              <a:buClr>
                <a:schemeClr val="accent1">
                  <a:lumMod val="60000"/>
                  <a:lumOff val="40000"/>
                </a:schemeClr>
              </a:buClr>
              <a:buSzPct val="80000"/>
              <a:buFont typeface="Wingdings 3" charset="2"/>
              <a:buChar char=""/>
            </a:pPr>
            <a:r>
              <a:rPr lang="en-US" sz="1600" dirty="0"/>
              <a:t>1) Local Communities →to </a:t>
            </a:r>
          </a:p>
          <a:p>
            <a:pPr marL="342900" indent="-342900" algn="just">
              <a:buClr>
                <a:schemeClr val="accent1">
                  <a:lumMod val="60000"/>
                  <a:lumOff val="40000"/>
                </a:schemeClr>
              </a:buClr>
              <a:buSzPct val="80000"/>
              <a:buFont typeface="Wingdings 3" charset="2"/>
              <a:buChar char=""/>
            </a:pPr>
            <a:r>
              <a:rPr lang="en-US" sz="1600" dirty="0"/>
              <a:t>2) State Cooperatives →to </a:t>
            </a:r>
          </a:p>
          <a:p>
            <a:pPr marL="342900" indent="-342900" algn="just">
              <a:buClr>
                <a:schemeClr val="accent1">
                  <a:lumMod val="60000"/>
                  <a:lumOff val="40000"/>
                </a:schemeClr>
              </a:buClr>
              <a:buSzPct val="80000"/>
              <a:buFont typeface="Wingdings 3" charset="2"/>
              <a:buChar char=""/>
            </a:pPr>
            <a:r>
              <a:rPr lang="en-US" sz="1600" dirty="0"/>
              <a:t>2) Inter-State Collaboration → to</a:t>
            </a:r>
          </a:p>
          <a:p>
            <a:pPr marL="342900" indent="-342900" algn="just">
              <a:buClr>
                <a:schemeClr val="accent1">
                  <a:lumMod val="60000"/>
                  <a:lumOff val="40000"/>
                </a:schemeClr>
              </a:buClr>
              <a:buSzPct val="80000"/>
              <a:buFont typeface="Wingdings 3" charset="2"/>
              <a:buChar char=""/>
            </a:pPr>
            <a:r>
              <a:rPr lang="en-US" sz="1600" dirty="0"/>
              <a:t>3)  National Federation / Cooperative of Cooperatives.</a:t>
            </a:r>
          </a:p>
          <a:p>
            <a:pPr marL="342900" indent="-342900" algn="just">
              <a:buClr>
                <a:schemeClr val="accent1">
                  <a:lumMod val="60000"/>
                  <a:lumOff val="40000"/>
                </a:schemeClr>
              </a:buClr>
              <a:buSzPct val="80000"/>
              <a:buFont typeface="Wingdings 3" charset="2"/>
              <a:buChar char=""/>
            </a:pPr>
            <a:endParaRPr lang="en-US" sz="1600" dirty="0"/>
          </a:p>
          <a:p>
            <a:pPr marL="342900" indent="-342900" algn="just">
              <a:buClr>
                <a:schemeClr val="accent1">
                  <a:lumMod val="60000"/>
                  <a:lumOff val="40000"/>
                </a:schemeClr>
              </a:buClr>
              <a:buSzPct val="80000"/>
              <a:buFont typeface="Wingdings 3" charset="2"/>
              <a:buChar char=""/>
            </a:pPr>
            <a:endParaRPr lang="en-US" sz="1600" dirty="0"/>
          </a:p>
          <a:p>
            <a:pPr marL="342900" indent="-342900" algn="just">
              <a:buClr>
                <a:schemeClr val="accent1">
                  <a:lumMod val="60000"/>
                  <a:lumOff val="40000"/>
                </a:schemeClr>
              </a:buClr>
              <a:buSzPct val="80000"/>
              <a:buFont typeface="Wingdings 3" charset="2"/>
              <a:buChar char=""/>
            </a:pPr>
            <a:r>
              <a:rPr lang="en-US" sz="1600" dirty="0"/>
              <a:t>This is a pathway for exploration and consultation--, NOT a decision to be accepted without discussion. </a:t>
            </a:r>
            <a:endParaRPr lang="en-IN" sz="1600" dirty="0"/>
          </a:p>
        </p:txBody>
      </p:sp>
    </p:spTree>
    <p:extLst>
      <p:ext uri="{BB962C8B-B14F-4D97-AF65-F5344CB8AC3E}">
        <p14:creationId xmlns:p14="http://schemas.microsoft.com/office/powerpoint/2010/main" val="1446264037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2FEE745-A88B-9F4C-B70B-850D48BF9D6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D00BF250-5E30-FABE-8AD5-0B945E1C67B8}"/>
              </a:ext>
            </a:extLst>
          </p:cNvPr>
          <p:cNvSpPr txBox="1"/>
          <p:nvPr/>
        </p:nvSpPr>
        <p:spPr>
          <a:xfrm>
            <a:off x="1393794" y="1553593"/>
            <a:ext cx="9213590" cy="329320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 algn="just">
              <a:buClr>
                <a:schemeClr val="accent1">
                  <a:lumMod val="60000"/>
                  <a:lumOff val="40000"/>
                </a:schemeClr>
              </a:buClr>
              <a:buSzPct val="80000"/>
              <a:buFont typeface="Wingdings 3" charset="2"/>
              <a:buChar char=""/>
            </a:pPr>
            <a:r>
              <a:rPr lang="en-US" sz="1600" dirty="0"/>
              <a:t>These State-level structures will create Active communities which could develop initiatives in – </a:t>
            </a:r>
          </a:p>
          <a:p>
            <a:pPr marL="342900" indent="-342900" algn="just">
              <a:buClr>
                <a:schemeClr val="accent1">
                  <a:lumMod val="60000"/>
                  <a:lumOff val="40000"/>
                </a:schemeClr>
              </a:buClr>
              <a:buSzPct val="80000"/>
              <a:buFont typeface="Wingdings 3" charset="2"/>
              <a:buChar char=""/>
            </a:pPr>
            <a:endParaRPr lang="en-US" sz="1600" dirty="0"/>
          </a:p>
          <a:p>
            <a:pPr marL="342900" indent="-342900" algn="just">
              <a:buClr>
                <a:schemeClr val="accent1">
                  <a:lumMod val="60000"/>
                  <a:lumOff val="40000"/>
                </a:schemeClr>
              </a:buClr>
              <a:buSzPct val="80000"/>
              <a:buFont typeface="Wingdings 3" charset="2"/>
              <a:buChar char=""/>
            </a:pPr>
            <a:r>
              <a:rPr lang="en-US" sz="1600" dirty="0"/>
              <a:t>Learning *homeschooling support, Community- learning </a:t>
            </a:r>
            <a:r>
              <a:rPr lang="en-US" sz="1600" dirty="0" err="1"/>
              <a:t>centres</a:t>
            </a:r>
            <a:r>
              <a:rPr lang="en-US" sz="1600" dirty="0"/>
              <a:t>, skills such as vocational education in Nature, agriculture, health, arts and traditional IKS indigenous knowledge System. Every State need not do the same thing; Our strength may lie in our diversity.</a:t>
            </a:r>
          </a:p>
          <a:p>
            <a:pPr marL="342900" indent="-342900" algn="just">
              <a:buClr>
                <a:schemeClr val="accent1">
                  <a:lumMod val="60000"/>
                  <a:lumOff val="40000"/>
                </a:schemeClr>
              </a:buClr>
              <a:buSzPct val="80000"/>
              <a:buFont typeface="Wingdings 3" charset="2"/>
              <a:buChar char=""/>
            </a:pPr>
            <a:endParaRPr lang="en-US" sz="1600" dirty="0"/>
          </a:p>
          <a:p>
            <a:pPr marL="342900" indent="-342900" algn="just">
              <a:buClr>
                <a:schemeClr val="accent1">
                  <a:lumMod val="60000"/>
                  <a:lumOff val="40000"/>
                </a:schemeClr>
              </a:buClr>
              <a:buSzPct val="80000"/>
              <a:buFont typeface="Wingdings 3" charset="2"/>
              <a:buChar char=""/>
            </a:pPr>
            <a:r>
              <a:rPr lang="en-US" sz="1600" dirty="0"/>
              <a:t>What we need is a COMMON FRAMEWORK of Values and purpose, combined with freedom for communities to innovate according to local circumstances. We do not want uniformity imposed from above. </a:t>
            </a:r>
          </a:p>
          <a:p>
            <a:pPr marL="342900" indent="-342900" algn="just">
              <a:buClr>
                <a:schemeClr val="accent1">
                  <a:lumMod val="60000"/>
                  <a:lumOff val="40000"/>
                </a:schemeClr>
              </a:buClr>
              <a:buSzPct val="80000"/>
              <a:buFont typeface="Wingdings 3" charset="2"/>
              <a:buChar char=""/>
            </a:pPr>
            <a:endParaRPr lang="en-US" sz="1600" dirty="0"/>
          </a:p>
          <a:p>
            <a:pPr marL="342900" indent="-342900" algn="just">
              <a:buClr>
                <a:schemeClr val="accent1">
                  <a:lumMod val="60000"/>
                  <a:lumOff val="40000"/>
                </a:schemeClr>
              </a:buClr>
              <a:buSzPct val="80000"/>
              <a:buFont typeface="Wingdings 3" charset="2"/>
              <a:buChar char=""/>
            </a:pPr>
            <a:r>
              <a:rPr lang="en-US" sz="1600" dirty="0"/>
              <a:t>We want  UNITY strengthened from below  through Shared purpose, local ownership and collective learning.. </a:t>
            </a:r>
            <a:endParaRPr lang="en-IN" sz="1600" dirty="0"/>
          </a:p>
        </p:txBody>
      </p:sp>
    </p:spTree>
    <p:extLst>
      <p:ext uri="{BB962C8B-B14F-4D97-AF65-F5344CB8AC3E}">
        <p14:creationId xmlns:p14="http://schemas.microsoft.com/office/powerpoint/2010/main" val="458842829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E6BD858-386E-A0EA-9B6D-2C3CC672F79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A0C50C67-633B-C82A-5239-3C94D5A0CD78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8086" y="348430"/>
            <a:ext cx="11004482" cy="619002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28429302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2412792-ABF9-FE25-E987-8DC48B990D2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FABC28DE-F7A8-0638-85DB-5813B358808E}"/>
              </a:ext>
            </a:extLst>
          </p:cNvPr>
          <p:cNvSpPr txBox="1"/>
          <p:nvPr/>
        </p:nvSpPr>
        <p:spPr>
          <a:xfrm>
            <a:off x="2950155" y="1674674"/>
            <a:ext cx="7089058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Clr>
                <a:schemeClr val="accent1">
                  <a:lumMod val="60000"/>
                  <a:lumOff val="40000"/>
                </a:schemeClr>
              </a:buClr>
              <a:buSzPct val="80000"/>
              <a:buFont typeface="Wingdings 3" charset="2"/>
              <a:buChar char=""/>
            </a:pPr>
            <a:endParaRPr lang="en-US" sz="2800" dirty="0"/>
          </a:p>
          <a:p>
            <a:r>
              <a:rPr lang="en-IN" sz="2800" dirty="0"/>
              <a:t>   Next 100 Days Action Plan</a:t>
            </a:r>
          </a:p>
          <a:p>
            <a:endParaRPr lang="en-IN" sz="2800" dirty="0"/>
          </a:p>
          <a:p>
            <a:r>
              <a:rPr lang="en-IN" sz="2400" dirty="0"/>
              <a:t>    Presentation by Mr Sunil Sood</a:t>
            </a:r>
          </a:p>
        </p:txBody>
      </p:sp>
    </p:spTree>
    <p:extLst>
      <p:ext uri="{BB962C8B-B14F-4D97-AF65-F5344CB8AC3E}">
        <p14:creationId xmlns:p14="http://schemas.microsoft.com/office/powerpoint/2010/main" val="1183637121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583D88C-56AD-3521-2852-7C22B76FE13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Content Placeholder 6">
            <a:extLst>
              <a:ext uri="{FF2B5EF4-FFF2-40B4-BE49-F238E27FC236}">
                <a16:creationId xmlns:a16="http://schemas.microsoft.com/office/drawing/2014/main" id="{FDB5CE89-F2A8-410D-78C6-A7A414EA760F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48586" y="419189"/>
            <a:ext cx="8694827" cy="5283521"/>
          </a:xfrm>
        </p:spPr>
      </p:pic>
    </p:spTree>
    <p:extLst>
      <p:ext uri="{BB962C8B-B14F-4D97-AF65-F5344CB8AC3E}">
        <p14:creationId xmlns:p14="http://schemas.microsoft.com/office/powerpoint/2010/main" val="542956621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1D251A09-BF9F-2D80-FD5E-47D7D2B042DC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3410" y="452718"/>
            <a:ext cx="11010930" cy="575504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87499983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C4B1D7A-EC28-BADC-D252-CEE9118DBC5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Content Placeholder 5">
            <a:extLst>
              <a:ext uri="{FF2B5EF4-FFF2-40B4-BE49-F238E27FC236}">
                <a16:creationId xmlns:a16="http://schemas.microsoft.com/office/drawing/2014/main" id="{A84D4AC5-37C4-7D0B-EEE3-9930665BB06C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9854" y="560439"/>
            <a:ext cx="11047441" cy="58010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59777531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BA4E866-396D-1408-3F40-81A29DD936F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17B3390F-08B7-7150-230E-F0B54DD519B2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8090" y="582411"/>
            <a:ext cx="10874478" cy="573895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97209815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029B224-F08E-A8C2-5CAD-D5F5E9FD90C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955771" y="2728735"/>
            <a:ext cx="8773190" cy="1400530"/>
          </a:xfrm>
        </p:spPr>
        <p:txBody>
          <a:bodyPr/>
          <a:lstStyle/>
          <a:p>
            <a:r>
              <a:rPr lang="en-IN" sz="2800" dirty="0"/>
              <a:t>Concluding Remarks:</a:t>
            </a:r>
            <a:br>
              <a:rPr lang="en-IN" sz="2800" dirty="0"/>
            </a:br>
            <a:br>
              <a:rPr lang="en-IN" sz="2800" dirty="0"/>
            </a:br>
            <a:r>
              <a:rPr lang="en-IN" sz="2800" dirty="0"/>
              <a:t>Dr. Bala Venkata </a:t>
            </a:r>
            <a:r>
              <a:rPr lang="en-IN" sz="2800" dirty="0" err="1"/>
              <a:t>Subbarayudu</a:t>
            </a:r>
            <a:r>
              <a:rPr lang="en-IN" sz="2800" dirty="0"/>
              <a:t> Chilukuri</a:t>
            </a:r>
          </a:p>
        </p:txBody>
      </p:sp>
    </p:spTree>
    <p:extLst>
      <p:ext uri="{BB962C8B-B14F-4D97-AF65-F5344CB8AC3E}">
        <p14:creationId xmlns:p14="http://schemas.microsoft.com/office/powerpoint/2010/main" val="4045308106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FDEF3C8-8E8F-10BF-F7BF-FB6725EE535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CAD450A-F57F-DA52-ACFD-C72838E83FC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85211" y="828638"/>
            <a:ext cx="8773190" cy="1400530"/>
          </a:xfrm>
        </p:spPr>
        <p:txBody>
          <a:bodyPr/>
          <a:lstStyle/>
          <a:p>
            <a:r>
              <a:rPr lang="en-IN" dirty="0"/>
              <a:t>Thank you very much for your participation….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84D62FA-098E-4063-90B3-72CA1C58A56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743392" y="3160359"/>
            <a:ext cx="8946541" cy="1025562"/>
          </a:xfrm>
        </p:spPr>
        <p:txBody>
          <a:bodyPr/>
          <a:lstStyle/>
          <a:p>
            <a:r>
              <a:rPr lang="en-IN" dirty="0"/>
              <a:t>Please visit our web site </a:t>
            </a:r>
            <a:r>
              <a:rPr lang="en-IN" dirty="0">
                <a:hlinkClick r:id="rId2"/>
              </a:rPr>
              <a:t>www.sahakarvidya.org</a:t>
            </a:r>
            <a:endParaRPr lang="en-IN" dirty="0"/>
          </a:p>
          <a:p>
            <a:r>
              <a:rPr lang="en-IN" dirty="0"/>
              <a:t>To join our WhatsApp group, please contact 9039308929</a:t>
            </a:r>
          </a:p>
        </p:txBody>
      </p:sp>
    </p:spTree>
    <p:extLst>
      <p:ext uri="{BB962C8B-B14F-4D97-AF65-F5344CB8AC3E}">
        <p14:creationId xmlns:p14="http://schemas.microsoft.com/office/powerpoint/2010/main" val="1605049193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Ion">
  <a:themeElements>
    <a:clrScheme name="Blue">
      <a:dk1>
        <a:sysClr val="windowText" lastClr="000000"/>
      </a:dk1>
      <a:lt1>
        <a:sysClr val="window" lastClr="FFFFFF"/>
      </a:lt1>
      <a:dk2>
        <a:srgbClr val="17406D"/>
      </a:dk2>
      <a:lt2>
        <a:srgbClr val="DBEFF9"/>
      </a:lt2>
      <a:accent1>
        <a:srgbClr val="0F6FC6"/>
      </a:accent1>
      <a:accent2>
        <a:srgbClr val="009DD9"/>
      </a:accent2>
      <a:accent3>
        <a:srgbClr val="0BD0D9"/>
      </a:accent3>
      <a:accent4>
        <a:srgbClr val="10CF9B"/>
      </a:accent4>
      <a:accent5>
        <a:srgbClr val="7CCA62"/>
      </a:accent5>
      <a:accent6>
        <a:srgbClr val="A5C249"/>
      </a:accent6>
      <a:hlink>
        <a:srgbClr val="F49100"/>
      </a:hlink>
      <a:folHlink>
        <a:srgbClr val="85DFD0"/>
      </a:folHlink>
    </a:clrScheme>
    <a:fontScheme name="Ion">
      <a:majorFont>
        <a:latin typeface="Century Gothic" panose="020B050202020202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Ion">
      <a:fillStyleLst>
        <a:solidFill>
          <a:schemeClr val="phClr"/>
        </a:solidFill>
        <a:gradFill rotWithShape="1">
          <a:gsLst>
            <a:gs pos="0">
              <a:schemeClr val="phClr">
                <a:tint val="64000"/>
                <a:lumMod val="118000"/>
              </a:schemeClr>
            </a:gs>
            <a:gs pos="100000">
              <a:schemeClr val="phClr">
                <a:tint val="92000"/>
                <a:alpha val="100000"/>
                <a:lumMod val="11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8000"/>
                <a:lumMod val="114000"/>
              </a:schemeClr>
            </a:gs>
            <a:gs pos="100000">
              <a:schemeClr val="phClr">
                <a:shade val="90000"/>
                <a:lumMod val="84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857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45000"/>
              </a:srgbClr>
            </a:outerShdw>
          </a:effectLst>
        </a:effectStyle>
        <a:effectStyle>
          <a:effectLst>
            <a:outerShdw blurRad="63500" dist="38100" dir="5400000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8000"/>
                <a:hueMod val="124000"/>
                <a:satMod val="148000"/>
                <a:lumMod val="124000"/>
              </a:schemeClr>
            </a:gs>
            <a:gs pos="100000">
              <a:schemeClr val="phClr">
                <a:shade val="76000"/>
                <a:hueMod val="89000"/>
                <a:satMod val="164000"/>
                <a:lumMod val="56000"/>
              </a:schemeClr>
            </a:gs>
          </a:gsLst>
          <a:path path="circle">
            <a:fillToRect l="45000" t="65000" r="125000" b="100000"/>
          </a:path>
        </a:gradFill>
        <a:blipFill rotWithShape="1">
          <a:blip xmlns:r="http://schemas.openxmlformats.org/officeDocument/2006/relationships" r:embed="rId1">
            <a:duotone>
              <a:schemeClr val="phClr">
                <a:shade val="69000"/>
                <a:hueMod val="91000"/>
                <a:satMod val="164000"/>
                <a:lumMod val="74000"/>
              </a:schemeClr>
              <a:schemeClr val="phClr">
                <a:hueMod val="124000"/>
                <a:satMod val="140000"/>
                <a:lumMod val="142000"/>
              </a:schemeClr>
            </a:duotone>
          </a:blip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Ion" id="{B8441ADB-2E43-4AF7-B97A-BD870242C6A8}" vid="{A207AED3-9ABC-4A18-9978-A59B65688B15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Ion</Template>
  <TotalTime>635</TotalTime>
  <Words>710</Words>
  <Application>Microsoft Office PowerPoint</Application>
  <PresentationFormat>Widescreen</PresentationFormat>
  <Paragraphs>94</Paragraphs>
  <Slides>23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23</vt:i4>
      </vt:variant>
    </vt:vector>
  </HeadingPairs>
  <TitlesOfParts>
    <vt:vector size="30" baseType="lpstr">
      <vt:lpstr>Algerian</vt:lpstr>
      <vt:lpstr>Arial</vt:lpstr>
      <vt:lpstr>Arial Rounded MT Bold</vt:lpstr>
      <vt:lpstr>Century Gothic</vt:lpstr>
      <vt:lpstr>Forte</vt:lpstr>
      <vt:lpstr>Wingdings 3</vt:lpstr>
      <vt:lpstr>Ion</vt:lpstr>
      <vt:lpstr>PowerPoint Presentation</vt:lpstr>
      <vt:lpstr>Proceedings of the 100th Day Celebrations</vt:lpstr>
      <vt:lpstr> SAHAKAR VIDYA                         Towards a Cooperative Education Movement (Education-of the People, by the People, for the People)    </vt:lpstr>
      <vt:lpstr>PowerPoint Presentation</vt:lpstr>
      <vt:lpstr>PowerPoint Presentation</vt:lpstr>
      <vt:lpstr>PowerPoint Presentation</vt:lpstr>
      <vt:lpstr>LIMITATIONS OF THE FORMAL SYSTEM.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Concluding Remarks:  Dr. Bala Venkata Subbarayudu Chilukuri</vt:lpstr>
      <vt:lpstr>Thank you very much for your participation….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padmavati j</dc:creator>
  <cp:lastModifiedBy>Sunil Sood</cp:lastModifiedBy>
  <cp:revision>6</cp:revision>
  <dcterms:created xsi:type="dcterms:W3CDTF">2026-09-30T08:53:56Z</dcterms:created>
  <dcterms:modified xsi:type="dcterms:W3CDTF">2026-10-05T08:16:15Z</dcterms:modified>
</cp:coreProperties>
</file>