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media/image21.jpg" ContentType="image/png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4" r:id="rId4"/>
    <p:sldMasterId id="2147483680" r:id="rId5"/>
  </p:sldMasterIdLst>
  <p:notesMasterIdLst>
    <p:notesMasterId r:id="rId37"/>
  </p:notesMasterIdLst>
  <p:sldIdLst>
    <p:sldId id="256" r:id="rId6"/>
    <p:sldId id="257" r:id="rId7"/>
    <p:sldId id="264" r:id="rId8"/>
    <p:sldId id="265" r:id="rId9"/>
    <p:sldId id="291" r:id="rId10"/>
    <p:sldId id="347" r:id="rId11"/>
    <p:sldId id="332" r:id="rId12"/>
    <p:sldId id="361" r:id="rId13"/>
    <p:sldId id="334" r:id="rId14"/>
    <p:sldId id="354" r:id="rId15"/>
    <p:sldId id="353" r:id="rId16"/>
    <p:sldId id="355" r:id="rId17"/>
    <p:sldId id="336" r:id="rId18"/>
    <p:sldId id="360" r:id="rId19"/>
    <p:sldId id="338" r:id="rId20"/>
    <p:sldId id="352" r:id="rId21"/>
    <p:sldId id="340" r:id="rId22"/>
    <p:sldId id="362" r:id="rId23"/>
    <p:sldId id="315" r:id="rId24"/>
    <p:sldId id="270" r:id="rId25"/>
    <p:sldId id="271" r:id="rId26"/>
    <p:sldId id="363" r:id="rId27"/>
    <p:sldId id="266" r:id="rId28"/>
    <p:sldId id="367" r:id="rId29"/>
    <p:sldId id="368" r:id="rId30"/>
    <p:sldId id="369" r:id="rId31"/>
    <p:sldId id="373" r:id="rId32"/>
    <p:sldId id="374" r:id="rId33"/>
    <p:sldId id="375" r:id="rId34"/>
    <p:sldId id="372" r:id="rId35"/>
    <p:sldId id="376" r:id="rId36"/>
  </p:sldIdLst>
  <p:sldSz cx="12188825" cy="6858000"/>
  <p:notesSz cx="6858000" cy="9144000"/>
  <p:embeddedFontLst>
    <p:embeddedFont>
      <p:font typeface="Grandstander" panose="020B0604020202020204" charset="0"/>
      <p:regular r:id="rId38"/>
      <p:bold r:id="rId39"/>
      <p:italic r:id="rId40"/>
      <p:boldItalic r:id="rId41"/>
    </p:embeddedFont>
    <p:embeddedFont>
      <p:font typeface="Grandstander Medium" panose="020B0604020202020204" charset="0"/>
      <p:regular r:id="rId42"/>
      <p:bold r:id="rId43"/>
      <p:italic r:id="rId44"/>
      <p:boldItalic r:id="rId45"/>
    </p:embeddedFont>
    <p:embeddedFont>
      <p:font typeface="Grandstander SemiBold" panose="020B0604020202020204" charset="0"/>
      <p:regular r:id="rId46"/>
      <p:bold r:id="rId47"/>
      <p:italic r:id="rId48"/>
      <p:boldItalic r:id="rId49"/>
    </p:embeddedFont>
    <p:embeddedFont>
      <p:font typeface="Lato" panose="020F0502020204030203" pitchFamily="34" charset="0"/>
      <p:regular r:id="rId50"/>
      <p:bold r:id="rId51"/>
      <p:italic r:id="rId52"/>
      <p:boldItalic r:id="rId53"/>
    </p:embeddedFont>
    <p:embeddedFont>
      <p:font typeface="Segoe UI" panose="020B0502040204020203" pitchFamily="34" charset="0"/>
      <p:regular r:id="rId54"/>
      <p:bold r:id="rId55"/>
      <p:italic r:id="rId56"/>
      <p:boldItalic r:id="rId5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747775"/>
          </p15:clr>
        </p15:guide>
        <p15:guide id="2" pos="3839" userDrawn="1">
          <p15:clr>
            <a:srgbClr val="747775"/>
          </p15:clr>
        </p15:guide>
      </p15:sldGuideLst>
    </p:ext>
    <p:ext uri="{2D200454-40CA-4A62-9FC3-DE9A4176ACB9}">
      <p15:notes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2" roundtripDataSignature="AMtx7mhYoyX2dQEPd3CuaBX33QJFH6TXMg==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A610C16-66F6-B1A4-9D90-062FE2F1FDF0}" name="Marcos Gimenes" initials="MG" userId="c32f034e2807843d" providerId="Windows Live"/>
  <p188:author id="{26D86D51-7824-312F-C5D7-3EF763BE8572}" name="Ricardo Murata" initials="RM" userId="f715644a5ae0d58e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hone Silva Alves" initials="JSA" lastIdx="2" clrIdx="0">
    <p:extLst>
      <p:ext uri="{19B8F6BF-5375-455C-9EA6-DF929625EA0E}">
        <p15:presenceInfo xmlns:p15="http://schemas.microsoft.com/office/powerpoint/2012/main" userId="46ef39bcedb6e42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ABC383-745E-4F61-96A0-730CBD5719D0}" v="2" dt="2025-10-03T15:20:05.73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257" autoAdjust="0"/>
    <p:restoredTop sz="94061" autoAdjust="0"/>
  </p:normalViewPr>
  <p:slideViewPr>
    <p:cSldViewPr snapToGrid="0">
      <p:cViewPr varScale="1">
        <p:scale>
          <a:sx n="98" d="100"/>
          <a:sy n="98" d="100"/>
        </p:scale>
        <p:origin x="654" y="84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72" d="100"/>
          <a:sy n="172" d="100"/>
        </p:scale>
        <p:origin x="1998" y="-612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font" Target="fonts/font2.fntdata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font" Target="fonts/font5.fntdata"/><Relationship Id="rId47" Type="http://schemas.openxmlformats.org/officeDocument/2006/relationships/font" Target="fonts/font10.fntdata"/><Relationship Id="rId50" Type="http://schemas.openxmlformats.org/officeDocument/2006/relationships/font" Target="fonts/font13.fntdata"/><Relationship Id="rId55" Type="http://schemas.openxmlformats.org/officeDocument/2006/relationships/font" Target="fonts/font18.fntdata"/><Relationship Id="rId63" Type="http://schemas.openxmlformats.org/officeDocument/2006/relationships/commentAuthors" Target="commentAuthors.xml"/><Relationship Id="rId68" Type="http://schemas.microsoft.com/office/2016/11/relationships/changesInfo" Target="changesInfos/changesInfo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font" Target="fonts/font4.fntdata"/><Relationship Id="rId54" Type="http://schemas.openxmlformats.org/officeDocument/2006/relationships/font" Target="fonts/font17.fntdata"/><Relationship Id="rId62" Type="http://customschemas.google.com/relationships/presentationmetadata" Target="metadata"/><Relationship Id="rId70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3.fntdata"/><Relationship Id="rId45" Type="http://schemas.openxmlformats.org/officeDocument/2006/relationships/font" Target="fonts/font8.fntdata"/><Relationship Id="rId53" Type="http://schemas.openxmlformats.org/officeDocument/2006/relationships/font" Target="fonts/font16.fntdata"/><Relationship Id="rId66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font" Target="fonts/font12.fntdata"/><Relationship Id="rId57" Type="http://schemas.openxmlformats.org/officeDocument/2006/relationships/font" Target="fonts/font20.fntdata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font" Target="fonts/font7.fntdata"/><Relationship Id="rId52" Type="http://schemas.openxmlformats.org/officeDocument/2006/relationships/font" Target="fonts/font15.fntdata"/><Relationship Id="rId65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font" Target="fonts/font6.fntdata"/><Relationship Id="rId48" Type="http://schemas.openxmlformats.org/officeDocument/2006/relationships/font" Target="fonts/font11.fntdata"/><Relationship Id="rId56" Type="http://schemas.openxmlformats.org/officeDocument/2006/relationships/font" Target="fonts/font19.fntdata"/><Relationship Id="rId64" Type="http://schemas.openxmlformats.org/officeDocument/2006/relationships/presProps" Target="presProps.xml"/><Relationship Id="rId69" Type="http://schemas.microsoft.com/office/2015/10/relationships/revisionInfo" Target="revisionInfo.xml"/><Relationship Id="rId8" Type="http://schemas.openxmlformats.org/officeDocument/2006/relationships/slide" Target="slides/slide3.xml"/><Relationship Id="rId51" Type="http://schemas.openxmlformats.org/officeDocument/2006/relationships/font" Target="fonts/font14.fntdata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font" Target="fonts/font1.fntdata"/><Relationship Id="rId46" Type="http://schemas.openxmlformats.org/officeDocument/2006/relationships/font" Target="fonts/font9.fntdata"/><Relationship Id="rId6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viane Da Costa Batista Pereira" userId="b305db61-b707-4b19-b05e-6db442671656" providerId="ADAL" clId="{71ABC383-745E-4F61-96A0-730CBD5719D0}"/>
    <pc:docChg chg="custSel modSld">
      <pc:chgData name="Viviane Da Costa Batista Pereira" userId="b305db61-b707-4b19-b05e-6db442671656" providerId="ADAL" clId="{71ABC383-745E-4F61-96A0-730CBD5719D0}" dt="2025-10-08T15:39:11.982" v="106" actId="1076"/>
      <pc:docMkLst>
        <pc:docMk/>
      </pc:docMkLst>
      <pc:sldChg chg="modSp mod">
        <pc:chgData name="Viviane Da Costa Batista Pereira" userId="b305db61-b707-4b19-b05e-6db442671656" providerId="ADAL" clId="{71ABC383-745E-4F61-96A0-730CBD5719D0}" dt="2025-10-03T15:15:34.020" v="4" actId="20577"/>
        <pc:sldMkLst>
          <pc:docMk/>
          <pc:sldMk cId="484563675" sldId="336"/>
        </pc:sldMkLst>
        <pc:spChg chg="mod">
          <ac:chgData name="Viviane Da Costa Batista Pereira" userId="b305db61-b707-4b19-b05e-6db442671656" providerId="ADAL" clId="{71ABC383-745E-4F61-96A0-730CBD5719D0}" dt="2025-10-03T15:15:34.020" v="4" actId="20577"/>
          <ac:spMkLst>
            <pc:docMk/>
            <pc:sldMk cId="484563675" sldId="336"/>
            <ac:spMk id="9" creationId="{023011F3-3B94-6211-5DC8-15C72A054FD8}"/>
          </ac:spMkLst>
        </pc:spChg>
      </pc:sldChg>
      <pc:sldChg chg="addSp delSp modSp mod">
        <pc:chgData name="Viviane Da Costa Batista Pereira" userId="b305db61-b707-4b19-b05e-6db442671656" providerId="ADAL" clId="{71ABC383-745E-4F61-96A0-730CBD5719D0}" dt="2025-10-03T15:20:05.739" v="6"/>
        <pc:sldMkLst>
          <pc:docMk/>
          <pc:sldMk cId="3542995210" sldId="360"/>
        </pc:sldMkLst>
        <pc:spChg chg="add mod">
          <ac:chgData name="Viviane Da Costa Batista Pereira" userId="b305db61-b707-4b19-b05e-6db442671656" providerId="ADAL" clId="{71ABC383-745E-4F61-96A0-730CBD5719D0}" dt="2025-10-03T15:20:05.739" v="6"/>
          <ac:spMkLst>
            <pc:docMk/>
            <pc:sldMk cId="3542995210" sldId="360"/>
            <ac:spMk id="3" creationId="{E6827E10-597D-320C-F789-B21E463A6FC3}"/>
          </ac:spMkLst>
        </pc:spChg>
      </pc:sldChg>
      <pc:sldChg chg="addSp delSp modSp mod">
        <pc:chgData name="Viviane Da Costa Batista Pereira" userId="b305db61-b707-4b19-b05e-6db442671656" providerId="ADAL" clId="{71ABC383-745E-4F61-96A0-730CBD5719D0}" dt="2025-10-08T15:39:11.982" v="106" actId="1076"/>
        <pc:sldMkLst>
          <pc:docMk/>
          <pc:sldMk cId="1778365964" sldId="374"/>
        </pc:sldMkLst>
        <pc:picChg chg="del">
          <ac:chgData name="Viviane Da Costa Batista Pereira" userId="b305db61-b707-4b19-b05e-6db442671656" providerId="ADAL" clId="{71ABC383-745E-4F61-96A0-730CBD5719D0}" dt="2025-10-08T15:38:52.241" v="7" actId="478"/>
          <ac:picMkLst>
            <pc:docMk/>
            <pc:sldMk cId="1778365964" sldId="374"/>
            <ac:picMk id="2" creationId="{34A0139C-45A9-3D1A-C010-44F460493112}"/>
          </ac:picMkLst>
        </pc:picChg>
        <pc:picChg chg="add mod">
          <ac:chgData name="Viviane Da Costa Batista Pereira" userId="b305db61-b707-4b19-b05e-6db442671656" providerId="ADAL" clId="{71ABC383-745E-4F61-96A0-730CBD5719D0}" dt="2025-10-08T15:39:11.982" v="106" actId="1076"/>
          <ac:picMkLst>
            <pc:docMk/>
            <pc:sldMk cId="1778365964" sldId="374"/>
            <ac:picMk id="4" creationId="{AB8EC046-43F7-9768-52F3-2E40F3A155B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ettyimages.com.br/detail/ilustra%C3%A7%C3%A3o/banded-armadillo-transparent-isolated-on-white-ilustra%C3%A7%C3%A3o-royalty-free/1210310972?phrase=Tatudebanda+Transparente+Isolado+Em+Fundo+Branco+Ilustra%C3%A7%C3%A3o&amp;adppopup=true" TargetMode="External"/><Relationship Id="rId13" Type="http://schemas.openxmlformats.org/officeDocument/2006/relationships/hyperlink" Target="https://www.gettyimages.com.br/detail/ilustra%C3%A7%C3%A3o/cartoon-mouse-holding-slice-of-cheese-ilustra%C3%A7%C3%A3o-royalty-free/1195551760?phrase=Rato+Dos+Desenhos+Animados+Que+Prende+A+Fatia+De+Queijo+Ilustra%C3%A7%C3%A3o&amp;adppopup=true" TargetMode="External"/><Relationship Id="rId3" Type="http://schemas.openxmlformats.org/officeDocument/2006/relationships/hyperlink" Target="https://www.gettyimages.com.br/detail/foto/clasper-imagem-royalty-free/470021928" TargetMode="External"/><Relationship Id="rId7" Type="http://schemas.openxmlformats.org/officeDocument/2006/relationships/hyperlink" Target="https://www.gettyimages.com.br/detail/foto/pile-of-ice-cream-stick-on-white-background-imagem-royalty-free/1076632598?phrase=palitos%2Bde%2Bsorvete%2Bmadeira" TargetMode="External"/><Relationship Id="rId12" Type="http://schemas.openxmlformats.org/officeDocument/2006/relationships/hyperlink" Target="https://www.gettyimages.com.br/detail/ilustra%C3%A7%C3%A3o/cupcake-icon-with-strawberry-and-fresh-cream-ilustra%C3%A7%C3%A3o-royalty-free/1492530270?phrase=Cupcake+Morango+Com+Cobertura+Design+Plano+%C3%8Dcone+No+Fundo+Azul+Ilustra%C3%A7%C3%A3o&amp;adppopup=true" TargetMode="External"/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gettyimages.com.br/detail/foto/dice-six-imagem-royalty-free/182896639?phrase=N%C3%9AMEROS+1+A+6&amp;adppopup=true" TargetMode="External"/><Relationship Id="rId11" Type="http://schemas.openxmlformats.org/officeDocument/2006/relationships/hyperlink" Target="https://www.gettyimages.com.br/detail/foto/balloon-imagem-royalty-free/155875897?phrase=Seis+Bal%C3%B5es+Coloridos+Foto+de+stock" TargetMode="External"/><Relationship Id="rId5" Type="http://schemas.openxmlformats.org/officeDocument/2006/relationships/hyperlink" Target="https://www.gettyimages.com.br/detail/ilustra%C3%A7%C3%A3o/multiethnic-kids-smiling-preschool-cute-ilustra%C3%A7%C3%A3o-royalty-free/1287276882?phrase=fila+crian%C3%A7as" TargetMode="External"/><Relationship Id="rId10" Type="http://schemas.openxmlformats.org/officeDocument/2006/relationships/hyperlink" Target="https://www.gettyimages.com.br/detail/ilustra%C3%A7%C3%A3o/cartoon-illustration-of-a-sleeping-month-for-ilustra%C3%A7%C3%A3o-royalty-free/1337002310?phrase=lua%2Bsono" TargetMode="External"/><Relationship Id="rId4" Type="http://schemas.openxmlformats.org/officeDocument/2006/relationships/hyperlink" Target="https://www.gettyimages.com.br/detail/foto/collection-colorful-color-gemstone-gem-jewel-imagem-royalty-free/678852834?adppopup=true" TargetMode="External"/><Relationship Id="rId9" Type="http://schemas.openxmlformats.org/officeDocument/2006/relationships/hyperlink" Target="https://www.gettyimages.com.br/detail/ilustra%C3%A7%C3%A3o/chicken-cartoon-rooster-cockerel-character-ilustra%C3%A7%C3%A3o-royalty-free/1264961038?phrase=Personagem+Galo+Galo+De+Desenho+Animado+De+Frango+Ilustra%C3%A7%C3%A3o" TargetMode="External"/><Relationship Id="rId14" Type="http://schemas.openxmlformats.org/officeDocument/2006/relationships/hyperlink" Target="https://www.gettyimages.com.br/detail/ilustra%C3%A7%C3%A3o/french-cheese-icon-flat-style-ilustra%C3%A7%C3%A3o-royalty-free/685689158?phrase=%C3%8Dcone+De+Queijo+Franc%C3%AAs&amp;adppopup=true" TargetMode="Externa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3" name="Google Shape;16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29c03e3d857_0_2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29c03e3d857_0_2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Wingdings" panose="05000000000000000000" pitchFamily="2" charset="2"/>
              <a:buNone/>
              <a:tabLst/>
              <a:defRPr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783297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197485" indent="0" algn="just" eaLnBrk="0" hangingPunct="0">
              <a:lnSpc>
                <a:spcPct val="108000"/>
              </a:lnSpc>
              <a:spcBef>
                <a:spcPts val="15"/>
              </a:spcBef>
              <a:spcAft>
                <a:spcPts val="0"/>
              </a:spcAft>
              <a:buNone/>
            </a:pPr>
            <a:endParaRPr lang="pt-BR" sz="1800" dirty="0">
              <a:solidFill>
                <a:srgbClr val="231F20"/>
              </a:solidFill>
              <a:effectLst/>
              <a:latin typeface="+mn-lt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06812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pt-BR" dirty="0"/>
          </a:p>
          <a:p>
            <a:pPr marL="158750" indent="0">
              <a:buNone/>
            </a:pPr>
            <a:endParaRPr lang="pt-BR" dirty="0"/>
          </a:p>
          <a:p>
            <a:pPr marL="158750" indent="0">
              <a:buNone/>
            </a:pPr>
            <a:endParaRPr lang="pt-BR" dirty="0"/>
          </a:p>
          <a:p>
            <a:pPr marL="158750" indent="0">
              <a:buNone/>
            </a:pPr>
            <a:endParaRPr lang="pt-BR" dirty="0"/>
          </a:p>
          <a:p>
            <a:pPr marL="158750" indent="0">
              <a:buNone/>
            </a:pPr>
            <a:endParaRPr lang="pt-BR" dirty="0"/>
          </a:p>
          <a:p>
            <a:pPr marL="15875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80551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754083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147466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295723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223678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075798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pt-BR" dirty="0"/>
          </a:p>
          <a:p>
            <a:pPr marL="158750" indent="0">
              <a:buNone/>
            </a:pPr>
            <a:endParaRPr lang="pt-BR" dirty="0"/>
          </a:p>
          <a:p>
            <a:pPr marL="15875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902726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16373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882969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36177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pt-BR" dirty="0"/>
          </a:p>
          <a:p>
            <a:pPr marL="15875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710740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574235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1800" u="none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6284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1100" u="none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74145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29c03e3d857_0_2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29c03e3d857_0_2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pt-BR" b="0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8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Slide 3 – </a:t>
            </a:r>
            <a:r>
              <a:rPr lang="pt-BR" sz="8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  <a:hlinkClick r:id="rId3"/>
              </a:rPr>
              <a:t>https://www.gettyimages.com.br/detail/foto/clasper-imagem-royalty-free/470021928</a:t>
            </a:r>
            <a:r>
              <a:rPr lang="pt-BR" sz="8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tabLst/>
              <a:defRPr/>
            </a:pPr>
            <a:r>
              <a:rPr lang="pt-BR" sz="8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  <a:hlinkClick r:id="rId4"/>
              </a:rPr>
              <a:t>https://www.gettyimages.com.br/detail/foto/collection-colorful-color-gemstone-gem-jewel-imagem-royalty-free/678852834?adppopup=true</a:t>
            </a:r>
            <a:r>
              <a:rPr lang="pt-BR" sz="8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tabLst/>
              <a:defRPr/>
            </a:pPr>
            <a:endParaRPr lang="pt-BR" sz="800" b="0" i="0" u="none" strike="noStrike" cap="none" dirty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marL="0" marR="197485" indent="0" algn="l" ea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8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Slide 4 – </a:t>
            </a:r>
            <a:r>
              <a:rPr lang="pt-BR" sz="800" b="0" i="0" u="none" strike="noStrike" cap="none" dirty="0">
                <a:solidFill>
                  <a:srgbClr val="231F20"/>
                </a:solidFill>
                <a:effectLst/>
                <a:latin typeface="Arial"/>
                <a:ea typeface="Times New Roman" panose="02020603050405020304" pitchFamily="18" charset="0"/>
                <a:cs typeface="Arial"/>
                <a:sym typeface="Arial"/>
                <a:hlinkClick r:id="rId5"/>
              </a:rPr>
              <a:t>https://www.gettyimages.com.br/detail/ilustra%C3%A7%C3%A3o/multiethnic-kids-smiling-preschool-cute-ilustra%C3%A7%C3%A3o-royalty-free/1287276882?phrase=fila+crian%C3%A7as</a:t>
            </a:r>
            <a:r>
              <a:rPr lang="pt-BR" sz="800" b="0" i="0" u="none" strike="noStrike" cap="none" dirty="0">
                <a:solidFill>
                  <a:srgbClr val="231F20"/>
                </a:solidFill>
                <a:effectLst/>
                <a:latin typeface="Arial"/>
                <a:ea typeface="Times New Roman" panose="02020603050405020304" pitchFamily="18" charset="0"/>
                <a:cs typeface="Arial"/>
                <a:sym typeface="Arial"/>
              </a:rPr>
              <a:t> </a:t>
            </a:r>
          </a:p>
          <a:p>
            <a:pPr marL="0" marR="197485" indent="0" algn="l" ea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800" b="0" i="0" u="none" strike="noStrike" cap="none" dirty="0">
                <a:solidFill>
                  <a:srgbClr val="231F20"/>
                </a:solidFill>
                <a:effectLst/>
                <a:latin typeface="Arial"/>
                <a:ea typeface="Times New Roman" panose="02020603050405020304" pitchFamily="18" charset="0"/>
                <a:cs typeface="Arial"/>
                <a:sym typeface="Arial"/>
                <a:hlinkClick r:id="rId6"/>
              </a:rPr>
              <a:t>https://www.gettyimages.com.br/detail/foto/dice-six-imagem-royalty-free/182896639?phrase=N%C3%9AMEROS+1+A+6&amp;adppopup=true</a:t>
            </a:r>
            <a:r>
              <a:rPr lang="pt-BR" sz="800" b="0" i="0" u="none" strike="noStrike" cap="none" dirty="0">
                <a:solidFill>
                  <a:srgbClr val="231F20"/>
                </a:solidFill>
                <a:effectLst/>
                <a:latin typeface="Arial"/>
                <a:ea typeface="Times New Roman" panose="02020603050405020304" pitchFamily="18" charset="0"/>
                <a:cs typeface="Arial"/>
                <a:sym typeface="Arial"/>
              </a:rPr>
              <a:t> </a:t>
            </a:r>
          </a:p>
          <a:p>
            <a:pPr marL="0" marR="197485" indent="0" algn="l" ea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800" b="0" i="0" u="none" strike="noStrike" cap="none" dirty="0">
                <a:solidFill>
                  <a:srgbClr val="231F20"/>
                </a:solidFill>
                <a:effectLst/>
                <a:latin typeface="Arial"/>
                <a:ea typeface="Times New Roman" panose="02020603050405020304" pitchFamily="18" charset="0"/>
                <a:cs typeface="Arial"/>
                <a:sym typeface="Arial"/>
                <a:hlinkClick r:id="rId7"/>
              </a:rPr>
              <a:t>https://www.gettyimages.com.br/detail/foto/pile-of-ice-cream-stick-on-white-background-imagem-royalty-free/1076632598?phrase=palitos%2Bde%2Bsorvete%2Bmadeira</a:t>
            </a:r>
            <a:r>
              <a:rPr lang="pt-BR" sz="800" b="0" i="0" u="none" strike="noStrike" cap="none" dirty="0">
                <a:solidFill>
                  <a:srgbClr val="231F20"/>
                </a:solidFill>
                <a:effectLst/>
                <a:latin typeface="Arial"/>
                <a:ea typeface="Times New Roman" panose="02020603050405020304" pitchFamily="18" charset="0"/>
                <a:cs typeface="Arial"/>
                <a:sym typeface="Arial"/>
              </a:rPr>
              <a:t> 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BR" sz="800" b="0" i="0" u="none" strike="noStrike" cap="none" dirty="0">
              <a:solidFill>
                <a:srgbClr val="231F20"/>
              </a:solidFill>
              <a:latin typeface="Arial"/>
              <a:ea typeface="Times New Roman" panose="02020603050405020304" pitchFamily="18" charset="0"/>
              <a:cs typeface="Arial"/>
              <a:sym typeface="Arial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pt-BR" sz="8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Slides 5 e 6 – </a:t>
            </a:r>
            <a:r>
              <a:rPr lang="pt-BR" sz="8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  <a:hlinkClick r:id="rId8"/>
              </a:rPr>
              <a:t>https://www.gettyimages.com.br/detail/ilustra%C3%A7%C3%A3o/banded-armadillo-transparent-isolated-on-white-ilustra%C3%A7%C3%A3o-royalty-free/1210310972?phrase=Tatudebanda+Transparente+Isolado+Em+Fundo+Branco+Ilustra%C3%A7%C3%A3o&amp;adppopup=true</a:t>
            </a:r>
            <a:r>
              <a:rPr lang="pt-BR" sz="8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tabLst/>
              <a:defRPr/>
            </a:pPr>
            <a:r>
              <a:rPr lang="pt-BR" sz="8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  <a:hlinkClick r:id="rId9"/>
              </a:rPr>
              <a:t>https://www.gettyimages.com.br/detail/ilustra%C3%A7%C3%A3o/chicken-cartoon-rooster-cockerel-character-ilustra%C3%A7%C3%A3o-royalty-free/1264961038?phrase=Personagem+Galo+Galo+De+Desenho+Animado+De+Frango+Ilustra%C3%A7%C3%A3o</a:t>
            </a:r>
            <a:r>
              <a:rPr lang="pt-BR" sz="8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</a:p>
          <a:p>
            <a:pPr marL="0" indent="0">
              <a:spcAft>
                <a:spcPts val="0"/>
              </a:spcAft>
              <a:buNone/>
            </a:pPr>
            <a:endParaRPr lang="pt-BR" sz="800" b="0" i="0" u="none" strike="noStrike" cap="none" dirty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pt-BR" sz="8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Slides 7, 8, 13 e 14 –</a:t>
            </a:r>
            <a:r>
              <a:rPr lang="pt-BR" sz="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pt-BR" sz="8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  <a:hlinkClick r:id="rId10"/>
              </a:rPr>
              <a:t>https://www.gettyimages.com.br/detail/ilustra%C3%A7%C3%A3o/cartoon-illustration-of-a-sleeping-month-for-ilustra%C3%A7%C3%A3o-royalty-free/1337002310?phrase=lua%2Bsono</a:t>
            </a:r>
            <a:r>
              <a:rPr lang="pt-BR" sz="8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</a:p>
          <a:p>
            <a:pPr marL="0" indent="0">
              <a:spcAft>
                <a:spcPts val="0"/>
              </a:spcAft>
              <a:buNone/>
            </a:pPr>
            <a:endParaRPr lang="pt-BR" sz="1100" b="0" i="0" u="none" strike="noStrike" cap="none" dirty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8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Slides 9 e 11 –</a:t>
            </a:r>
            <a:r>
              <a:rPr lang="pt-BR" sz="800" b="1" dirty="0"/>
              <a:t> </a:t>
            </a:r>
            <a:endParaRPr lang="pt-BR" sz="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11"/>
              </a:rPr>
              <a:t>https://www.gettyimages.com.br/detail/foto/balloon-imagem-royalty-free/155875897?phrase=Seis+Bal%C3%B5es+Coloridos+Foto+de+stock</a:t>
            </a:r>
            <a:r>
              <a:rPr lang="pt-BR" sz="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BR" sz="8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8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Slides 10 e 12 –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800" dirty="0">
                <a:hlinkClick r:id="rId12"/>
              </a:rPr>
              <a:t>https://www.gettyimages.com.br/detail/ilustra%C3%A7%C3%A3o/cupcake-icon-with-strawberry-and-fresh-cream-ilustra%C3%A7%C3%A3o-royalty-free/1492530270?phrase=Cupcake+Morango+Com+Cobertura+Design+Plano+%C3%8Dcone+No+Fundo+Azul+Ilustra%C3%A7%C3%A3o&amp;adppopup=true </a:t>
            </a:r>
            <a:endParaRPr lang="pt-BR" sz="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BR" sz="8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8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Slides 13 e 14 – </a:t>
            </a:r>
            <a:endParaRPr lang="pt-BR" sz="800" b="1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800" dirty="0">
                <a:hlinkClick r:id="rId13"/>
              </a:rPr>
              <a:t>https://www.gettyimages.com.br/detail/ilustra%C3%A7%C3%A3o/cartoon-mouse-holding-slice-of-cheese-ilustra%C3%A7%C3%A3o-royalty-free/1195551760?phrase=Rato+Dos+Desenhos+Animados+Que+Prende+A+Fatia+De+Queijo+Ilustra%C3%A7%C3%A3o&amp;adppopup=true</a:t>
            </a:r>
            <a:r>
              <a:rPr lang="pt-BR" sz="800" dirty="0"/>
              <a:t> 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BR" sz="800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8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Slides 13, 14, 15, 16 –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800" dirty="0">
                <a:hlinkClick r:id="rId13"/>
              </a:rPr>
              <a:t>https://www.gettyimages.com.br/detail/ilustra%C3%A7%C3%A3o/cartoon-mouse-holding-slice-of-cheese-ilustra%C3%A7%C3%A3o-royalty-free/1195551760?phrase=Rato+Dos+Desenhos+Animados+Que+Prende+A+Fatia+De+Queijo+Ilustra%C3%A7%C3%A3o&amp;adppopup=true</a:t>
            </a:r>
            <a:r>
              <a:rPr lang="pt-BR" sz="800" dirty="0"/>
              <a:t> 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800" dirty="0">
                <a:hlinkClick r:id="rId14"/>
              </a:rPr>
              <a:t>https://www.gettyimages.com.br/detail/ilustra%C3%A7%C3%A3o/french-cheese-icon-flat-style-ilustra%C3%A7%C3%A3o-royalty-free/685689158?phrase=%C3%8Dcone+De+Queijo+Franc%C3%AAs&amp;adppopup=true</a:t>
            </a:r>
            <a:r>
              <a:rPr lang="pt-BR" sz="800" dirty="0"/>
              <a:t> 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BR" sz="800" dirty="0"/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BR" sz="800" b="0" i="0" u="none" strike="noStrike" cap="none" dirty="0">
              <a:solidFill>
                <a:srgbClr val="231F20"/>
              </a:solidFill>
              <a:latin typeface="Arial"/>
              <a:ea typeface="Times New Roman" panose="02020603050405020304" pitchFamily="18" charset="0"/>
              <a:cs typeface="Arial"/>
              <a:sym typeface="Arial"/>
            </a:endParaRPr>
          </a:p>
          <a:p>
            <a:pPr marL="0" marR="262401" indent="0" algn="l" defTabSz="1218895" ea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200"/>
              <a:buNone/>
              <a:tabLst>
                <a:tab pos="313188" algn="l"/>
              </a:tabLst>
              <a:defRPr/>
            </a:pPr>
            <a:endParaRPr lang="pt-BR" sz="800" b="0" i="0" u="none" strike="noStrike" cap="none" dirty="0">
              <a:solidFill>
                <a:srgbClr val="231F20"/>
              </a:solidFill>
              <a:latin typeface="Arial"/>
              <a:ea typeface="Times New Roman" panose="02020603050405020304" pitchFamily="18" charset="0"/>
              <a:cs typeface="Arial"/>
              <a:sym typeface="Arial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5202460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u="sng" dirty="0">
              <a:solidFill>
                <a:srgbClr val="FF0000"/>
              </a:solidFill>
            </a:endParaRPr>
          </a:p>
        </p:txBody>
      </p:sp>
      <p:sp>
        <p:nvSpPr>
          <p:cNvPr id="146" name="Google Shape;14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>
          <a:extLst>
            <a:ext uri="{FF2B5EF4-FFF2-40B4-BE49-F238E27FC236}">
              <a16:creationId xmlns:a16="http://schemas.microsoft.com/office/drawing/2014/main" id="{98A5A4B2-2B80-613D-BB3A-2707FDAB4A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6:notes">
            <a:extLst>
              <a:ext uri="{FF2B5EF4-FFF2-40B4-BE49-F238E27FC236}">
                <a16:creationId xmlns:a16="http://schemas.microsoft.com/office/drawing/2014/main" id="{4AE64FCA-D21A-7E3B-CF76-0318E3DAAE9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46" name="Google Shape;146;p26:notes">
            <a:extLst>
              <a:ext uri="{FF2B5EF4-FFF2-40B4-BE49-F238E27FC236}">
                <a16:creationId xmlns:a16="http://schemas.microsoft.com/office/drawing/2014/main" id="{3ECAFBC0-5ACA-5E22-1D76-5C08C9BA7D0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127463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>
          <a:extLst>
            <a:ext uri="{FF2B5EF4-FFF2-40B4-BE49-F238E27FC236}">
              <a16:creationId xmlns:a16="http://schemas.microsoft.com/office/drawing/2014/main" id="{AD510829-E1F3-3EE0-B15B-9D7882619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6:notes">
            <a:extLst>
              <a:ext uri="{FF2B5EF4-FFF2-40B4-BE49-F238E27FC236}">
                <a16:creationId xmlns:a16="http://schemas.microsoft.com/office/drawing/2014/main" id="{C4751502-AE5E-773B-845B-9FA99E5D9AA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46" name="Google Shape;146;p26:notes">
            <a:extLst>
              <a:ext uri="{FF2B5EF4-FFF2-40B4-BE49-F238E27FC236}">
                <a16:creationId xmlns:a16="http://schemas.microsoft.com/office/drawing/2014/main" id="{7D238B36-EA1F-62BB-35C7-EB8FC8355A9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15438553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>
          <a:extLst>
            <a:ext uri="{FF2B5EF4-FFF2-40B4-BE49-F238E27FC236}">
              <a16:creationId xmlns:a16="http://schemas.microsoft.com/office/drawing/2014/main" id="{5B90F3B4-496E-F827-1274-61C80B890E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6:notes">
            <a:extLst>
              <a:ext uri="{FF2B5EF4-FFF2-40B4-BE49-F238E27FC236}">
                <a16:creationId xmlns:a16="http://schemas.microsoft.com/office/drawing/2014/main" id="{FD6E0B41-413D-CFA2-75F9-ADB7EDBD9D6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46" name="Google Shape;146;p26:notes">
            <a:extLst>
              <a:ext uri="{FF2B5EF4-FFF2-40B4-BE49-F238E27FC236}">
                <a16:creationId xmlns:a16="http://schemas.microsoft.com/office/drawing/2014/main" id="{07844A1B-F3E3-3654-5C2A-2B6CAFF87BF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3753388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>
          <a:extLst>
            <a:ext uri="{FF2B5EF4-FFF2-40B4-BE49-F238E27FC236}">
              <a16:creationId xmlns:a16="http://schemas.microsoft.com/office/drawing/2014/main" id="{5B26BF77-BD2C-0490-B3E9-484C05AFA3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6:notes">
            <a:extLst>
              <a:ext uri="{FF2B5EF4-FFF2-40B4-BE49-F238E27FC236}">
                <a16:creationId xmlns:a16="http://schemas.microsoft.com/office/drawing/2014/main" id="{507455E1-3674-0E8A-CB49-15A5BC0A5D4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46" name="Google Shape;146;p26:notes">
            <a:extLst>
              <a:ext uri="{FF2B5EF4-FFF2-40B4-BE49-F238E27FC236}">
                <a16:creationId xmlns:a16="http://schemas.microsoft.com/office/drawing/2014/main" id="{D76EEA1E-8F4D-DA3E-3AEB-E7EDF528FCF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5711802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>
          <a:extLst>
            <a:ext uri="{FF2B5EF4-FFF2-40B4-BE49-F238E27FC236}">
              <a16:creationId xmlns:a16="http://schemas.microsoft.com/office/drawing/2014/main" id="{1B1A7819-4E3E-7D52-5CD7-2B78C8BE8F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6:notes">
            <a:extLst>
              <a:ext uri="{FF2B5EF4-FFF2-40B4-BE49-F238E27FC236}">
                <a16:creationId xmlns:a16="http://schemas.microsoft.com/office/drawing/2014/main" id="{74C7CDC8-7869-37AD-0F02-2BBD1026E40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46" name="Google Shape;146;p26:notes">
            <a:extLst>
              <a:ext uri="{FF2B5EF4-FFF2-40B4-BE49-F238E27FC236}">
                <a16:creationId xmlns:a16="http://schemas.microsoft.com/office/drawing/2014/main" id="{41482DED-D787-7910-354F-B91B4556555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04501821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>
          <a:extLst>
            <a:ext uri="{FF2B5EF4-FFF2-40B4-BE49-F238E27FC236}">
              <a16:creationId xmlns:a16="http://schemas.microsoft.com/office/drawing/2014/main" id="{6AAACAA9-E153-3555-162B-73A74B8D30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6:notes">
            <a:extLst>
              <a:ext uri="{FF2B5EF4-FFF2-40B4-BE49-F238E27FC236}">
                <a16:creationId xmlns:a16="http://schemas.microsoft.com/office/drawing/2014/main" id="{5EE2E022-FA71-2AF5-9034-297397C0017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46" name="Google Shape;146;p26:notes">
            <a:extLst>
              <a:ext uri="{FF2B5EF4-FFF2-40B4-BE49-F238E27FC236}">
                <a16:creationId xmlns:a16="http://schemas.microsoft.com/office/drawing/2014/main" id="{148CF23E-CEF7-3225-D5B1-C2D25BD8EE6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82126744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>
          <a:extLst>
            <a:ext uri="{FF2B5EF4-FFF2-40B4-BE49-F238E27FC236}">
              <a16:creationId xmlns:a16="http://schemas.microsoft.com/office/drawing/2014/main" id="{F08592BF-3C0F-C97E-A0FD-3A9644A14F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6:notes">
            <a:extLst>
              <a:ext uri="{FF2B5EF4-FFF2-40B4-BE49-F238E27FC236}">
                <a16:creationId xmlns:a16="http://schemas.microsoft.com/office/drawing/2014/main" id="{88940B2E-1EF2-A719-16EC-0AA9C7FF3F0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46" name="Google Shape;146;p26:notes">
            <a:extLst>
              <a:ext uri="{FF2B5EF4-FFF2-40B4-BE49-F238E27FC236}">
                <a16:creationId xmlns:a16="http://schemas.microsoft.com/office/drawing/2014/main" id="{D807808B-120E-958B-C00B-0D505D3C914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9279524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4" name="Google Shape;18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A - MAT">
  <p:cSld name="CAPA - MA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8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pic>
        <p:nvPicPr>
          <p:cNvPr id="11" name="Google Shape;11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3085" y="340600"/>
            <a:ext cx="1453288" cy="11571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12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29405" y="536802"/>
            <a:ext cx="1453288" cy="5459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13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457179" y="809985"/>
            <a:ext cx="1382373" cy="1338951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8"/>
          <p:cNvSpPr txBox="1"/>
          <p:nvPr/>
        </p:nvSpPr>
        <p:spPr>
          <a:xfrm rot="-5400000">
            <a:off x="11493153" y="1477365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pic>
        <p:nvPicPr>
          <p:cNvPr id="15" name="Google Shape;15;p8" descr="Forma&#10;&#10;O conteúdo gerado por IA pode estar incorreto.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756585" y="5943072"/>
            <a:ext cx="3340824" cy="8335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39549" y="340602"/>
            <a:ext cx="1382373" cy="1358033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8"/>
          <p:cNvSpPr/>
          <p:nvPr/>
        </p:nvSpPr>
        <p:spPr>
          <a:xfrm rot="-48255" flipH="1">
            <a:off x="10673069" y="1045337"/>
            <a:ext cx="1082625" cy="565675"/>
          </a:xfrm>
          <a:prstGeom prst="roundRect">
            <a:avLst>
              <a:gd name="adj" fmla="val 7293"/>
            </a:avLst>
          </a:prstGeom>
          <a:noFill/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pt-BR" sz="2666" b="0" i="0" u="none" strike="noStrike" cap="none" dirty="0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ANO</a:t>
            </a:r>
            <a:endParaRPr sz="2666" b="0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75089421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 Conteúdo/Objetivo de aprendizagem">
  <p:cSld name="2. Conteúdo/Objetivo de aprendizagem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9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0" name="Google Shape;20;p9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9"/>
          <p:cNvSpPr/>
          <p:nvPr/>
        </p:nvSpPr>
        <p:spPr>
          <a:xfrm>
            <a:off x="5199797" y="300433"/>
            <a:ext cx="6746324" cy="6268000"/>
          </a:xfrm>
          <a:prstGeom prst="roundRect">
            <a:avLst>
              <a:gd name="adj" fmla="val 3153"/>
            </a:avLst>
          </a:prstGeom>
          <a:solidFill>
            <a:srgbClr val="F6EDE1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22;p9"/>
          <p:cNvSpPr txBox="1">
            <a:spLocks noGrp="1"/>
          </p:cNvSpPr>
          <p:nvPr>
            <p:ph type="body" idx="1"/>
          </p:nvPr>
        </p:nvSpPr>
        <p:spPr>
          <a:xfrm>
            <a:off x="6423493" y="987085"/>
            <a:ext cx="5183050" cy="4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086" lvl="0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●"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171" lvl="1" indent="-355511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257" lvl="2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343" lvl="3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5429" lvl="4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2514" lvl="5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199600" lvl="6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6686" lvl="7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3771" lvl="8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3" name="Google Shape;23;p9"/>
          <p:cNvSpPr txBox="1">
            <a:spLocks noGrp="1"/>
          </p:cNvSpPr>
          <p:nvPr>
            <p:ph type="body" idx="2"/>
          </p:nvPr>
        </p:nvSpPr>
        <p:spPr>
          <a:xfrm>
            <a:off x="579016" y="987085"/>
            <a:ext cx="5183050" cy="4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086" lvl="0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●"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171" lvl="1" indent="-355511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257" lvl="2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343" lvl="3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5429" lvl="4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2514" lvl="5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199600" lvl="6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6686" lvl="7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3771" lvl="8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4" name="Google Shape;24;p9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5" name="Google Shape;25;p9"/>
          <p:cNvSpPr/>
          <p:nvPr/>
        </p:nvSpPr>
        <p:spPr>
          <a:xfrm rot="-120000">
            <a:off x="181617" y="211659"/>
            <a:ext cx="2000999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CONTEÚDO</a:t>
            </a:r>
            <a:endParaRPr sz="1400" dirty="0"/>
          </a:p>
        </p:txBody>
      </p:sp>
      <p:sp>
        <p:nvSpPr>
          <p:cNvPr id="26" name="Google Shape;26;p9"/>
          <p:cNvSpPr/>
          <p:nvPr/>
        </p:nvSpPr>
        <p:spPr>
          <a:xfrm rot="-60038">
            <a:off x="5157010" y="194866"/>
            <a:ext cx="5014859" cy="489372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OBJETIVOS DE APRENDIZAGEM</a:t>
            </a:r>
            <a:endParaRPr sz="1400" dirty="0"/>
          </a:p>
        </p:txBody>
      </p:sp>
    </p:spTree>
    <p:extLst>
      <p:ext uri="{BB962C8B-B14F-4D97-AF65-F5344CB8AC3E}">
        <p14:creationId xmlns:p14="http://schemas.microsoft.com/office/powerpoint/2010/main" val="31385166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12" userDrawn="1">
          <p15:clr>
            <a:srgbClr val="FBAE40"/>
          </p15:clr>
        </p15:guide>
        <p15:guide id="2" pos="5119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pos="3839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 Para começar">
  <p:cSld name="3. Para começa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9" name="Google Shape;29;p13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30;p13"/>
          <p:cNvSpPr txBox="1">
            <a:spLocks noGrp="1"/>
          </p:cNvSpPr>
          <p:nvPr>
            <p:ph type="body" idx="1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086" lvl="0" indent="-22854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171" lvl="1" indent="-355511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257" lvl="2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343" lvl="3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5429" lvl="4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2514" lvl="5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199600" lvl="6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6686" lvl="7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3771" lvl="8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1" name="Google Shape;31;p13"/>
          <p:cNvSpPr txBox="1">
            <a:spLocks noGrp="1"/>
          </p:cNvSpPr>
          <p:nvPr>
            <p:ph type="title"/>
          </p:nvPr>
        </p:nvSpPr>
        <p:spPr>
          <a:xfrm>
            <a:off x="608441" y="898168"/>
            <a:ext cx="11102988" cy="661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3099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rPr lang="pt-BR"/>
              <a:t>Clique para editar o título Mestre</a:t>
            </a:r>
            <a:endParaRPr/>
          </a:p>
        </p:txBody>
      </p:sp>
      <p:sp>
        <p:nvSpPr>
          <p:cNvPr id="32" name="Google Shape;32;p13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33" name="Google Shape;33;p13"/>
          <p:cNvSpPr/>
          <p:nvPr/>
        </p:nvSpPr>
        <p:spPr>
          <a:xfrm rot="-119958">
            <a:off x="181333" y="164823"/>
            <a:ext cx="2940125" cy="4892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PARA COMEÇAR</a:t>
            </a:r>
            <a:endParaRPr sz="1400" dirty="0"/>
          </a:p>
        </p:txBody>
      </p:sp>
    </p:spTree>
    <p:extLst>
      <p:ext uri="{BB962C8B-B14F-4D97-AF65-F5344CB8AC3E}">
        <p14:creationId xmlns:p14="http://schemas.microsoft.com/office/powerpoint/2010/main" val="27206477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39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IVENCIANDO">
  <p:cSld name="VIVENCIAND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4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36" name="Google Shape;36;p14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14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38" name="Google Shape;38;p14"/>
          <p:cNvSpPr/>
          <p:nvPr/>
        </p:nvSpPr>
        <p:spPr>
          <a:xfrm rot="-119868">
            <a:off x="181697" y="168701"/>
            <a:ext cx="2718645" cy="504311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VIVENCIANDO</a:t>
            </a:r>
            <a:endParaRPr sz="1400" dirty="0"/>
          </a:p>
        </p:txBody>
      </p:sp>
      <p:sp>
        <p:nvSpPr>
          <p:cNvPr id="39" name="Google Shape;39;p14"/>
          <p:cNvSpPr txBox="1">
            <a:spLocks noGrp="1"/>
          </p:cNvSpPr>
          <p:nvPr>
            <p:ph type="body" idx="1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086" lvl="0" indent="-22854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171" lvl="1" indent="-355511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257" lvl="2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343" lvl="3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5429" lvl="4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2514" lvl="5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199600" lvl="6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6686" lvl="7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3771" lvl="8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0" name="Google Shape;40;p14"/>
          <p:cNvSpPr txBox="1">
            <a:spLocks noGrp="1"/>
          </p:cNvSpPr>
          <p:nvPr>
            <p:ph type="title"/>
          </p:nvPr>
        </p:nvSpPr>
        <p:spPr>
          <a:xfrm>
            <a:off x="608441" y="898168"/>
            <a:ext cx="11102988" cy="661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3099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rPr lang="pt-BR"/>
              <a:t>Clique para editar o título Mestre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176964592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. Praticando">
  <p:cSld name="5. Praticand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5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43" name="Google Shape;43;p15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" name="Google Shape;44;p15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45" name="Google Shape;45;p15"/>
          <p:cNvSpPr/>
          <p:nvPr/>
        </p:nvSpPr>
        <p:spPr>
          <a:xfrm rot="-119943">
            <a:off x="181502" y="174548"/>
            <a:ext cx="2381630" cy="4892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PRATICANDO</a:t>
            </a:r>
            <a:endParaRPr sz="1400" dirty="0"/>
          </a:p>
        </p:txBody>
      </p:sp>
      <p:sp>
        <p:nvSpPr>
          <p:cNvPr id="46" name="Google Shape;46;p15"/>
          <p:cNvSpPr txBox="1">
            <a:spLocks noGrp="1"/>
          </p:cNvSpPr>
          <p:nvPr>
            <p:ph type="body" idx="1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086" lvl="0" indent="-22854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171" lvl="1" indent="-355511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257" lvl="2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343" lvl="3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5429" lvl="4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2514" lvl="5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199600" lvl="6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6686" lvl="7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3771" lvl="8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7" name="Google Shape;47;p15"/>
          <p:cNvSpPr txBox="1">
            <a:spLocks noGrp="1"/>
          </p:cNvSpPr>
          <p:nvPr>
            <p:ph type="title"/>
          </p:nvPr>
        </p:nvSpPr>
        <p:spPr>
          <a:xfrm>
            <a:off x="608441" y="898168"/>
            <a:ext cx="11102988" cy="661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3099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rPr lang="pt-BR"/>
              <a:t>Clique para editar o título Mestre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4827515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39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ARA SABER MAIS">
  <p:cSld name="PARA SABER MAI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29c09b808c8_0_134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50" name="Google Shape;50;g29c09b808c8_0_134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g29c09b808c8_0_134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52" name="Google Shape;52;g29c09b808c8_0_134"/>
          <p:cNvSpPr/>
          <p:nvPr/>
        </p:nvSpPr>
        <p:spPr>
          <a:xfrm rot="-119940">
            <a:off x="166724" y="177170"/>
            <a:ext cx="3396282" cy="53762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399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PARA SABER MAIS</a:t>
            </a:r>
            <a:endParaRPr sz="2399" b="0" i="0" u="none" strike="noStrike" cap="none" dirty="0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53" name="Google Shape;53;g29c09b808c8_0_134"/>
          <p:cNvSpPr txBox="1">
            <a:spLocks noGrp="1"/>
          </p:cNvSpPr>
          <p:nvPr>
            <p:ph type="body" idx="1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086" lvl="0" indent="-22854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171" lvl="1" indent="-355511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257" lvl="2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343" lvl="3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5429" lvl="4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2514" lvl="5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199600" lvl="6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6686" lvl="7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3771" lvl="8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4" name="Google Shape;54;g29c09b808c8_0_134"/>
          <p:cNvSpPr txBox="1">
            <a:spLocks noGrp="1"/>
          </p:cNvSpPr>
          <p:nvPr>
            <p:ph type="title"/>
          </p:nvPr>
        </p:nvSpPr>
        <p:spPr>
          <a:xfrm>
            <a:off x="608441" y="898168"/>
            <a:ext cx="11102988" cy="661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3099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rPr lang="pt-BR"/>
              <a:t>Clique para editar o título Mestre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776085599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7. O que aprendemos hoje?">
  <p:cSld name="7. O que aprendemos hoje?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7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57" name="Google Shape;57;p17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8" name="Google Shape;58;p17"/>
          <p:cNvPicPr preferRelativeResize="0"/>
          <p:nvPr/>
        </p:nvPicPr>
        <p:blipFill rotWithShape="1">
          <a:blip r:embed="rId3">
            <a:alphaModFix/>
          </a:blip>
          <a:srcRect l="15588" r="14095"/>
          <a:stretch/>
        </p:blipFill>
        <p:spPr>
          <a:xfrm>
            <a:off x="480743" y="673068"/>
            <a:ext cx="4000325" cy="5690667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7"/>
          <p:cNvSpPr txBox="1">
            <a:spLocks noGrp="1"/>
          </p:cNvSpPr>
          <p:nvPr>
            <p:ph type="body" idx="1"/>
          </p:nvPr>
        </p:nvSpPr>
        <p:spPr>
          <a:xfrm>
            <a:off x="4694295" y="987100"/>
            <a:ext cx="6912199" cy="4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086" lvl="0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●"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171" lvl="1" indent="-355511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257" lvl="2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343" lvl="3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5429" lvl="4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2514" lvl="5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199600" lvl="6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6686" lvl="7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3771" lvl="8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0" name="Google Shape;60;p17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61" name="Google Shape;61;p17"/>
          <p:cNvSpPr/>
          <p:nvPr/>
        </p:nvSpPr>
        <p:spPr>
          <a:xfrm rot="-120000">
            <a:off x="174880" y="168095"/>
            <a:ext cx="4511774" cy="4892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O QUE APRENDEMOS HOJE?</a:t>
            </a:r>
            <a:endParaRPr sz="1400" dirty="0"/>
          </a:p>
        </p:txBody>
      </p:sp>
    </p:spTree>
    <p:extLst>
      <p:ext uri="{BB962C8B-B14F-4D97-AF65-F5344CB8AC3E}">
        <p14:creationId xmlns:p14="http://schemas.microsoft.com/office/powerpoint/2010/main" val="14923131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39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 Referências ">
  <p:cSld name="9. Referências 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9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64" name="Google Shape;64;p19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" name="Google Shape;65;p19"/>
          <p:cNvSpPr txBox="1">
            <a:spLocks noGrp="1"/>
          </p:cNvSpPr>
          <p:nvPr>
            <p:ph type="body" idx="1"/>
          </p:nvPr>
        </p:nvSpPr>
        <p:spPr>
          <a:xfrm>
            <a:off x="495431" y="1063567"/>
            <a:ext cx="11236313" cy="51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086" lvl="0" indent="-22854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None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171" lvl="1" indent="-330117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257" lvl="2" indent="-31742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343" lvl="3" indent="-31742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5429" lvl="4" indent="-31742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2514" lvl="5" indent="-31742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199600" lvl="6" indent="-31742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6686" lvl="7" indent="-31742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3771" lvl="8" indent="-31742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6" name="Google Shape;66;p19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67" name="Google Shape;67;p19"/>
          <p:cNvSpPr/>
          <p:nvPr/>
        </p:nvSpPr>
        <p:spPr>
          <a:xfrm rot="-120106">
            <a:off x="181460" y="172149"/>
            <a:ext cx="2515781" cy="4892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REFERÊNCIAS</a:t>
            </a:r>
            <a:endParaRPr sz="1400" dirty="0"/>
          </a:p>
        </p:txBody>
      </p:sp>
    </p:spTree>
    <p:extLst>
      <p:ext uri="{BB962C8B-B14F-4D97-AF65-F5344CB8AC3E}">
        <p14:creationId xmlns:p14="http://schemas.microsoft.com/office/powerpoint/2010/main" val="18383182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39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0. Contra capa">
  <p:cSld name="10. Contra cap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Google Shape;69;p11"/>
          <p:cNvGrpSpPr/>
          <p:nvPr/>
        </p:nvGrpSpPr>
        <p:grpSpPr>
          <a:xfrm>
            <a:off x="4282919" y="1616689"/>
            <a:ext cx="4029284" cy="3987200"/>
            <a:chOff x="3060625" y="1076550"/>
            <a:chExt cx="3022750" cy="2990400"/>
          </a:xfrm>
        </p:grpSpPr>
        <p:pic>
          <p:nvPicPr>
            <p:cNvPr id="70" name="Google Shape;70;p1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3060625" y="1076550"/>
              <a:ext cx="3022750" cy="29904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1" name="Google Shape;71;p1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3545350" y="2438712"/>
              <a:ext cx="2053300" cy="26607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2" name="Google Shape;72;p11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</p:spTree>
    <p:extLst>
      <p:ext uri="{BB962C8B-B14F-4D97-AF65-F5344CB8AC3E}">
        <p14:creationId xmlns:p14="http://schemas.microsoft.com/office/powerpoint/2010/main" val="2232824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39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0. Contra capa">
  <p:cSld name="1_10. Contra cap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31" descr="Padrão do plano de fundo&#10;&#10;O conteúdo gerado por IA pode estar incorreto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2"/>
            <a:ext cx="12188825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27826" y="662248"/>
            <a:ext cx="4047706" cy="1400928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3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83259" y="1099786"/>
            <a:ext cx="7879987" cy="4815911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31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FFFFFF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pic>
        <p:nvPicPr>
          <p:cNvPr id="78" name="Google Shape;78;p31" descr="Forma&#10;&#10;O conteúdo gerado por IA pode estar incorreto.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756585" y="5943072"/>
            <a:ext cx="3340824" cy="833547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31"/>
          <p:cNvSpPr/>
          <p:nvPr/>
        </p:nvSpPr>
        <p:spPr>
          <a:xfrm rot="-48255" flipH="1">
            <a:off x="799839" y="1071805"/>
            <a:ext cx="4155961" cy="565675"/>
          </a:xfrm>
          <a:prstGeom prst="roundRect">
            <a:avLst>
              <a:gd name="adj" fmla="val 7293"/>
            </a:avLst>
          </a:prstGeom>
          <a:noFill/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pt-BR" sz="3732" b="0" i="0" u="none" strike="noStrike" cap="none" dirty="0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PARA PROFESSORES</a:t>
            </a:r>
            <a:endParaRPr sz="3732" b="0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03218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. Sistematizando">
  <p:cSld name="6. Sistematizand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32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2" name="Google Shape;82;p32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3" name="Google Shape;83;p32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84" name="Google Shape;84;p32"/>
          <p:cNvSpPr/>
          <p:nvPr/>
        </p:nvSpPr>
        <p:spPr>
          <a:xfrm rot="-120000">
            <a:off x="181657" y="183566"/>
            <a:ext cx="1864269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2599" b="0" i="0" u="none" strike="noStrike" cap="none" dirty="0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85" name="Google Shape;85;p32"/>
          <p:cNvSpPr txBox="1">
            <a:spLocks noGrp="1"/>
          </p:cNvSpPr>
          <p:nvPr>
            <p:ph type="subTitle" idx="1" hasCustomPrompt="1"/>
          </p:nvPr>
        </p:nvSpPr>
        <p:spPr>
          <a:xfrm rot="-120000">
            <a:off x="176396" y="169231"/>
            <a:ext cx="1856683" cy="545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6000" tIns="72000" rIns="216000" bIns="72000" anchor="ctr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599" b="1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r>
              <a:rPr lang="pt-BR" dirty="0"/>
              <a:t>SLIDE X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4413150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 Capa - Matemática">
  <p:cSld name="1. Capa - Matemátic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8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9918676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. Aprofundando" userDrawn="1">
  <p:cSld name="8. Aprofundand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8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72" name="Google Shape;72;p18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CF8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18"/>
          <p:cNvSpPr txBox="1"/>
          <p:nvPr/>
        </p:nvSpPr>
        <p:spPr>
          <a:xfrm rot="-5400000">
            <a:off x="11493153" y="482899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2025_AI_V1</a:t>
            </a:r>
            <a:endParaRPr lang="pt-BR"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75" name="Google Shape;75;p18"/>
          <p:cNvSpPr txBox="1">
            <a:spLocks noGrp="1"/>
          </p:cNvSpPr>
          <p:nvPr>
            <p:ph type="body" idx="1"/>
          </p:nvPr>
        </p:nvSpPr>
        <p:spPr>
          <a:xfrm>
            <a:off x="608442" y="1652833"/>
            <a:ext cx="11008732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135433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66" baseline="0">
                <a:solidFill>
                  <a:schemeClr val="dk1"/>
                </a:solidFill>
                <a:latin typeface="Arial" panose="020B0604020202020204" pitchFamily="34" charset="0"/>
                <a:ea typeface="Lato"/>
                <a:cs typeface="Lato"/>
                <a:sym typeface="Lato"/>
              </a:defRPr>
            </a:lvl1pPr>
            <a:lvl2pPr marL="1218895" lvl="1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828343" lvl="2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2437790" lvl="3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3047238" lvl="4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3656686" lvl="5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4266133" lvl="6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4875581" lvl="7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5485028" lvl="8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 dirty="0"/>
          </a:p>
        </p:txBody>
      </p:sp>
      <p:sp>
        <p:nvSpPr>
          <p:cNvPr id="76" name="Google Shape;76;p18"/>
          <p:cNvSpPr txBox="1">
            <a:spLocks noGrp="1"/>
          </p:cNvSpPr>
          <p:nvPr>
            <p:ph type="title"/>
          </p:nvPr>
        </p:nvSpPr>
        <p:spPr>
          <a:xfrm>
            <a:off x="608441" y="898167"/>
            <a:ext cx="11165092" cy="676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1" i="0" u="none" strike="noStrike" cap="none" baseline="0">
                <a:solidFill>
                  <a:schemeClr val="dk1"/>
                </a:solidFill>
                <a:latin typeface="Arial" panose="020B0604020202020204" pitchFamily="34" charset="0"/>
                <a:ea typeface="Lato"/>
                <a:cs typeface="Lato"/>
                <a:sym typeface="Lato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 dirty="0"/>
          </a:p>
        </p:txBody>
      </p:sp>
      <p:sp>
        <p:nvSpPr>
          <p:cNvPr id="2" name="Google Shape;68;p17">
            <a:extLst>
              <a:ext uri="{FF2B5EF4-FFF2-40B4-BE49-F238E27FC236}">
                <a16:creationId xmlns:a16="http://schemas.microsoft.com/office/drawing/2014/main" id="{90FEB611-3DAE-4761-5D18-FF9F331BF20F}"/>
              </a:ext>
            </a:extLst>
          </p:cNvPr>
          <p:cNvSpPr txBox="1">
            <a:spLocks noGrp="1"/>
          </p:cNvSpPr>
          <p:nvPr>
            <p:ph type="subTitle" idx="10"/>
          </p:nvPr>
        </p:nvSpPr>
        <p:spPr>
          <a:xfrm rot="-60000">
            <a:off x="175529" y="209627"/>
            <a:ext cx="5781097" cy="490000"/>
          </a:xfrm>
          <a:prstGeom prst="rect">
            <a:avLst/>
          </a:prstGeom>
          <a:solidFill>
            <a:srgbClr val="74489D"/>
          </a:solidFill>
          <a:ln>
            <a:noFill/>
          </a:ln>
          <a:effectLst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2000"/>
              <a:buNone/>
              <a:defRPr sz="2399" baseline="0">
                <a:solidFill>
                  <a:schemeClr val="bg1"/>
                </a:solidFill>
                <a:latin typeface="Grandstander SemiBold" panose="020B0604020202020204" charset="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948540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39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A - MAT">
  <p:cSld name="CAPA - MA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8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pic>
        <p:nvPicPr>
          <p:cNvPr id="11" name="Google Shape;11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3085" y="340600"/>
            <a:ext cx="1453288" cy="11571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12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29405" y="536802"/>
            <a:ext cx="1453288" cy="5459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13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457179" y="809985"/>
            <a:ext cx="1382373" cy="1338951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8"/>
          <p:cNvSpPr txBox="1"/>
          <p:nvPr/>
        </p:nvSpPr>
        <p:spPr>
          <a:xfrm rot="-5400000">
            <a:off x="11493153" y="1477365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pic>
        <p:nvPicPr>
          <p:cNvPr id="15" name="Google Shape;15;p8" descr="Forma&#10;&#10;O conteúdo gerado por IA pode estar incorreto.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756585" y="5943072"/>
            <a:ext cx="3340824" cy="8335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39549" y="340602"/>
            <a:ext cx="1382373" cy="1358033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8"/>
          <p:cNvSpPr/>
          <p:nvPr/>
        </p:nvSpPr>
        <p:spPr>
          <a:xfrm rot="-48255" flipH="1">
            <a:off x="10673069" y="1045337"/>
            <a:ext cx="1082625" cy="565675"/>
          </a:xfrm>
          <a:prstGeom prst="roundRect">
            <a:avLst>
              <a:gd name="adj" fmla="val 7293"/>
            </a:avLst>
          </a:prstGeom>
          <a:noFill/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pt-BR" sz="2666" b="0" i="0" u="none" strike="noStrike" cap="none" dirty="0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ANO</a:t>
            </a:r>
            <a:endParaRPr sz="2666" b="0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53900842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 Conteúdo/Objetivo de aprendizagem">
  <p:cSld name="2. Conteúdo/Objetivo de aprendizagem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9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0" name="Google Shape;20;p9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9"/>
          <p:cNvSpPr/>
          <p:nvPr/>
        </p:nvSpPr>
        <p:spPr>
          <a:xfrm>
            <a:off x="6066053" y="300433"/>
            <a:ext cx="5880068" cy="6268000"/>
          </a:xfrm>
          <a:prstGeom prst="roundRect">
            <a:avLst>
              <a:gd name="adj" fmla="val 3153"/>
            </a:avLst>
          </a:prstGeom>
          <a:solidFill>
            <a:srgbClr val="F6EDE1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22;p9"/>
          <p:cNvSpPr txBox="1">
            <a:spLocks noGrp="1"/>
          </p:cNvSpPr>
          <p:nvPr>
            <p:ph type="body" idx="1"/>
          </p:nvPr>
        </p:nvSpPr>
        <p:spPr>
          <a:xfrm>
            <a:off x="6423493" y="987085"/>
            <a:ext cx="5183050" cy="4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086" lvl="0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●"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171" lvl="1" indent="-355511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257" lvl="2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343" lvl="3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5429" lvl="4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2514" lvl="5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199600" lvl="6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6686" lvl="7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3771" lvl="8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3" name="Google Shape;23;p9"/>
          <p:cNvSpPr txBox="1">
            <a:spLocks noGrp="1"/>
          </p:cNvSpPr>
          <p:nvPr>
            <p:ph type="body" idx="2"/>
          </p:nvPr>
        </p:nvSpPr>
        <p:spPr>
          <a:xfrm>
            <a:off x="579016" y="987085"/>
            <a:ext cx="5183050" cy="4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086" lvl="0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●"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171" lvl="1" indent="-355511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257" lvl="2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343" lvl="3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5429" lvl="4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2514" lvl="5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199600" lvl="6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6686" lvl="7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3771" lvl="8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4" name="Google Shape;24;p9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5" name="Google Shape;25;p9"/>
          <p:cNvSpPr/>
          <p:nvPr/>
        </p:nvSpPr>
        <p:spPr>
          <a:xfrm rot="-120000">
            <a:off x="181617" y="211659"/>
            <a:ext cx="2000999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CONTEÚDO</a:t>
            </a:r>
            <a:endParaRPr sz="1400" dirty="0"/>
          </a:p>
        </p:txBody>
      </p:sp>
      <p:sp>
        <p:nvSpPr>
          <p:cNvPr id="26" name="Google Shape;26;p9"/>
          <p:cNvSpPr/>
          <p:nvPr/>
        </p:nvSpPr>
        <p:spPr>
          <a:xfrm rot="-60038">
            <a:off x="6030473" y="194866"/>
            <a:ext cx="5014859" cy="489372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OBJETIVOS DE APRENDIZAGEM</a:t>
            </a:r>
            <a:endParaRPr sz="1400" dirty="0"/>
          </a:p>
        </p:txBody>
      </p:sp>
    </p:spTree>
    <p:extLst>
      <p:ext uri="{BB962C8B-B14F-4D97-AF65-F5344CB8AC3E}">
        <p14:creationId xmlns:p14="http://schemas.microsoft.com/office/powerpoint/2010/main" val="36063146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12">
          <p15:clr>
            <a:srgbClr val="FBAE40"/>
          </p15:clr>
        </p15:guide>
        <p15:guide id="2" pos="5119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 Para começar">
  <p:cSld name="3. Para começa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9" name="Google Shape;29;p13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30;p13"/>
          <p:cNvSpPr txBox="1">
            <a:spLocks noGrp="1"/>
          </p:cNvSpPr>
          <p:nvPr>
            <p:ph type="body" idx="1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086" lvl="0" indent="-22854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171" lvl="1" indent="-355511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257" lvl="2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343" lvl="3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5429" lvl="4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2514" lvl="5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199600" lvl="6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6686" lvl="7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3771" lvl="8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1" name="Google Shape;31;p13"/>
          <p:cNvSpPr txBox="1">
            <a:spLocks noGrp="1"/>
          </p:cNvSpPr>
          <p:nvPr>
            <p:ph type="title"/>
          </p:nvPr>
        </p:nvSpPr>
        <p:spPr>
          <a:xfrm>
            <a:off x="608441" y="898168"/>
            <a:ext cx="11102988" cy="661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3099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rPr lang="pt-BR"/>
              <a:t>Clique para editar o título Mestre</a:t>
            </a:r>
            <a:endParaRPr/>
          </a:p>
        </p:txBody>
      </p:sp>
      <p:sp>
        <p:nvSpPr>
          <p:cNvPr id="32" name="Google Shape;32;p13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33" name="Google Shape;33;p13"/>
          <p:cNvSpPr/>
          <p:nvPr/>
        </p:nvSpPr>
        <p:spPr>
          <a:xfrm rot="-119958">
            <a:off x="181333" y="164823"/>
            <a:ext cx="2940125" cy="4892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PARA COMEÇAR</a:t>
            </a:r>
            <a:endParaRPr sz="1400" dirty="0"/>
          </a:p>
        </p:txBody>
      </p:sp>
    </p:spTree>
    <p:extLst>
      <p:ext uri="{BB962C8B-B14F-4D97-AF65-F5344CB8AC3E}">
        <p14:creationId xmlns:p14="http://schemas.microsoft.com/office/powerpoint/2010/main" val="21082363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IVENCIANDO">
  <p:cSld name="VIVENCIAND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4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36" name="Google Shape;36;p14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14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38" name="Google Shape;38;p14"/>
          <p:cNvSpPr/>
          <p:nvPr/>
        </p:nvSpPr>
        <p:spPr>
          <a:xfrm rot="-119868">
            <a:off x="181697" y="168701"/>
            <a:ext cx="2718645" cy="504311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VIVENCIANDO</a:t>
            </a:r>
            <a:endParaRPr sz="1400" dirty="0"/>
          </a:p>
        </p:txBody>
      </p:sp>
      <p:sp>
        <p:nvSpPr>
          <p:cNvPr id="39" name="Google Shape;39;p14"/>
          <p:cNvSpPr txBox="1">
            <a:spLocks noGrp="1"/>
          </p:cNvSpPr>
          <p:nvPr>
            <p:ph type="body" idx="1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086" lvl="0" indent="-22854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171" lvl="1" indent="-355511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257" lvl="2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343" lvl="3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5429" lvl="4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2514" lvl="5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199600" lvl="6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6686" lvl="7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3771" lvl="8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0" name="Google Shape;40;p14"/>
          <p:cNvSpPr txBox="1">
            <a:spLocks noGrp="1"/>
          </p:cNvSpPr>
          <p:nvPr>
            <p:ph type="title"/>
          </p:nvPr>
        </p:nvSpPr>
        <p:spPr>
          <a:xfrm>
            <a:off x="608441" y="898168"/>
            <a:ext cx="11102988" cy="661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3099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rPr lang="pt-BR"/>
              <a:t>Clique para editar o título Mestre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52854032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. Praticando">
  <p:cSld name="5. Praticand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5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43" name="Google Shape;43;p15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" name="Google Shape;44;p15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45" name="Google Shape;45;p15"/>
          <p:cNvSpPr/>
          <p:nvPr/>
        </p:nvSpPr>
        <p:spPr>
          <a:xfrm rot="-119943">
            <a:off x="181502" y="174548"/>
            <a:ext cx="2381630" cy="4892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PRATICANDO</a:t>
            </a:r>
            <a:endParaRPr sz="1400" dirty="0"/>
          </a:p>
        </p:txBody>
      </p:sp>
      <p:sp>
        <p:nvSpPr>
          <p:cNvPr id="46" name="Google Shape;46;p15"/>
          <p:cNvSpPr txBox="1">
            <a:spLocks noGrp="1"/>
          </p:cNvSpPr>
          <p:nvPr>
            <p:ph type="body" idx="1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086" lvl="0" indent="-22854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171" lvl="1" indent="-355511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257" lvl="2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343" lvl="3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5429" lvl="4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2514" lvl="5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199600" lvl="6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6686" lvl="7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3771" lvl="8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7" name="Google Shape;47;p15"/>
          <p:cNvSpPr txBox="1">
            <a:spLocks noGrp="1"/>
          </p:cNvSpPr>
          <p:nvPr>
            <p:ph type="title"/>
          </p:nvPr>
        </p:nvSpPr>
        <p:spPr>
          <a:xfrm>
            <a:off x="608441" y="898168"/>
            <a:ext cx="11102988" cy="661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3099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rPr lang="pt-BR"/>
              <a:t>Clique para editar o título Mestre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5334365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ARA SABER MAIS">
  <p:cSld name="PARA SABER MAI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29c09b808c8_0_134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50" name="Google Shape;50;g29c09b808c8_0_134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g29c09b808c8_0_134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52" name="Google Shape;52;g29c09b808c8_0_134"/>
          <p:cNvSpPr/>
          <p:nvPr/>
        </p:nvSpPr>
        <p:spPr>
          <a:xfrm rot="-119940">
            <a:off x="166724" y="177170"/>
            <a:ext cx="3396282" cy="53762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399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PARA SABER MAIS</a:t>
            </a:r>
            <a:endParaRPr sz="2399" b="0" i="0" u="none" strike="noStrike" cap="none" dirty="0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53" name="Google Shape;53;g29c09b808c8_0_134"/>
          <p:cNvSpPr txBox="1">
            <a:spLocks noGrp="1"/>
          </p:cNvSpPr>
          <p:nvPr>
            <p:ph type="body" idx="1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086" lvl="0" indent="-22854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171" lvl="1" indent="-355511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257" lvl="2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343" lvl="3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5429" lvl="4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2514" lvl="5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199600" lvl="6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6686" lvl="7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3771" lvl="8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4" name="Google Shape;54;g29c09b808c8_0_134"/>
          <p:cNvSpPr txBox="1">
            <a:spLocks noGrp="1"/>
          </p:cNvSpPr>
          <p:nvPr>
            <p:ph type="title"/>
          </p:nvPr>
        </p:nvSpPr>
        <p:spPr>
          <a:xfrm>
            <a:off x="608441" y="898168"/>
            <a:ext cx="11102988" cy="661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3099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rPr lang="pt-BR"/>
              <a:t>Clique para editar o título Mestre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084858774"/>
      </p:ext>
    </p:extLst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7. O que aprendemos hoje?">
  <p:cSld name="7. O que aprendemos hoje?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7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57" name="Google Shape;57;p17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8" name="Google Shape;58;p17"/>
          <p:cNvPicPr preferRelativeResize="0"/>
          <p:nvPr/>
        </p:nvPicPr>
        <p:blipFill rotWithShape="1">
          <a:blip r:embed="rId3">
            <a:alphaModFix/>
          </a:blip>
          <a:srcRect l="15588" r="14095"/>
          <a:stretch/>
        </p:blipFill>
        <p:spPr>
          <a:xfrm>
            <a:off x="480743" y="673068"/>
            <a:ext cx="4000325" cy="5690667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7"/>
          <p:cNvSpPr txBox="1">
            <a:spLocks noGrp="1"/>
          </p:cNvSpPr>
          <p:nvPr>
            <p:ph type="body" idx="1"/>
          </p:nvPr>
        </p:nvSpPr>
        <p:spPr>
          <a:xfrm>
            <a:off x="4694295" y="987100"/>
            <a:ext cx="6912199" cy="4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086" lvl="0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●"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171" lvl="1" indent="-355511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257" lvl="2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343" lvl="3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5429" lvl="4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2514" lvl="5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199600" lvl="6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6686" lvl="7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3771" lvl="8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0" name="Google Shape;60;p17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61" name="Google Shape;61;p17"/>
          <p:cNvSpPr/>
          <p:nvPr/>
        </p:nvSpPr>
        <p:spPr>
          <a:xfrm rot="-120000">
            <a:off x="174880" y="168095"/>
            <a:ext cx="4511774" cy="4892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O QUE APRENDEMOS HOJE?</a:t>
            </a:r>
            <a:endParaRPr sz="1400" dirty="0"/>
          </a:p>
        </p:txBody>
      </p:sp>
    </p:spTree>
    <p:extLst>
      <p:ext uri="{BB962C8B-B14F-4D97-AF65-F5344CB8AC3E}">
        <p14:creationId xmlns:p14="http://schemas.microsoft.com/office/powerpoint/2010/main" val="21567193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 Referências ">
  <p:cSld name="9. Referências 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9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64" name="Google Shape;64;p19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" name="Google Shape;65;p19"/>
          <p:cNvSpPr txBox="1">
            <a:spLocks noGrp="1"/>
          </p:cNvSpPr>
          <p:nvPr>
            <p:ph type="body" idx="1"/>
          </p:nvPr>
        </p:nvSpPr>
        <p:spPr>
          <a:xfrm>
            <a:off x="495431" y="1063567"/>
            <a:ext cx="11236313" cy="51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086" lvl="0" indent="-22854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None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171" lvl="1" indent="-330117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257" lvl="2" indent="-31742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343" lvl="3" indent="-31742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5429" lvl="4" indent="-31742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2514" lvl="5" indent="-31742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199600" lvl="6" indent="-31742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6686" lvl="7" indent="-31742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3771" lvl="8" indent="-31742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6" name="Google Shape;66;p19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67" name="Google Shape;67;p19"/>
          <p:cNvSpPr/>
          <p:nvPr/>
        </p:nvSpPr>
        <p:spPr>
          <a:xfrm rot="-120106">
            <a:off x="181460" y="172149"/>
            <a:ext cx="2515781" cy="4892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REFERÊNCIAS</a:t>
            </a:r>
            <a:endParaRPr sz="1400" dirty="0"/>
          </a:p>
        </p:txBody>
      </p:sp>
    </p:spTree>
    <p:extLst>
      <p:ext uri="{BB962C8B-B14F-4D97-AF65-F5344CB8AC3E}">
        <p14:creationId xmlns:p14="http://schemas.microsoft.com/office/powerpoint/2010/main" val="37096607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0. Contra capa">
  <p:cSld name="10. Contra cap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Google Shape;69;p11"/>
          <p:cNvGrpSpPr/>
          <p:nvPr/>
        </p:nvGrpSpPr>
        <p:grpSpPr>
          <a:xfrm>
            <a:off x="4282919" y="1616689"/>
            <a:ext cx="4029284" cy="3987200"/>
            <a:chOff x="3060625" y="1076550"/>
            <a:chExt cx="3022750" cy="2990400"/>
          </a:xfrm>
        </p:grpSpPr>
        <p:pic>
          <p:nvPicPr>
            <p:cNvPr id="70" name="Google Shape;70;p1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3060625" y="1076550"/>
              <a:ext cx="3022750" cy="29904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1" name="Google Shape;71;p1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3545350" y="2438712"/>
              <a:ext cx="2053300" cy="26607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2" name="Google Shape;72;p11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</p:spTree>
    <p:extLst>
      <p:ext uri="{BB962C8B-B14F-4D97-AF65-F5344CB8AC3E}">
        <p14:creationId xmlns:p14="http://schemas.microsoft.com/office/powerpoint/2010/main" val="6517791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0. Contra capa">
  <p:cSld name="1_10. Contra cap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31" descr="Padrão do plano de fundo&#10;&#10;O conteúdo gerado por IA pode estar incorreto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2"/>
            <a:ext cx="12188825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27826" y="662248"/>
            <a:ext cx="4047706" cy="1400928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3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83259" y="1099786"/>
            <a:ext cx="7879987" cy="4815911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31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FFFFFF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pic>
        <p:nvPicPr>
          <p:cNvPr id="78" name="Google Shape;78;p31" descr="Forma&#10;&#10;O conteúdo gerado por IA pode estar incorreto.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756585" y="5943072"/>
            <a:ext cx="3340824" cy="833547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31"/>
          <p:cNvSpPr/>
          <p:nvPr/>
        </p:nvSpPr>
        <p:spPr>
          <a:xfrm rot="-48255" flipH="1">
            <a:off x="799839" y="1071805"/>
            <a:ext cx="4155961" cy="565675"/>
          </a:xfrm>
          <a:prstGeom prst="roundRect">
            <a:avLst>
              <a:gd name="adj" fmla="val 7293"/>
            </a:avLst>
          </a:prstGeom>
          <a:noFill/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pt-BR" sz="3732" b="0" i="0" u="none" strike="noStrike" cap="none" dirty="0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PARA PROFESSORES</a:t>
            </a:r>
            <a:endParaRPr sz="3732" b="0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568843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. Sistematizando" preserve="1" userDrawn="1">
  <p:cSld name="6. Sistematizand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6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65" name="Google Shape;65;p16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" name="Google Shape;69;p16"/>
          <p:cNvSpPr txBox="1"/>
          <p:nvPr/>
        </p:nvSpPr>
        <p:spPr>
          <a:xfrm rot="-5400000">
            <a:off x="11493153" y="482918"/>
            <a:ext cx="1178800" cy="3896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F64A1ED6-3E25-D15C-CD37-DD1818B59030}"/>
              </a:ext>
            </a:extLst>
          </p:cNvPr>
          <p:cNvSpPr/>
          <p:nvPr userDrawn="1"/>
        </p:nvSpPr>
        <p:spPr>
          <a:xfrm rot="21480000">
            <a:off x="181717" y="187004"/>
            <a:ext cx="1667297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lang="pt-BR" sz="2599" b="0" i="0" u="none" strike="noStrike" cap="none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5" name="CaixaDeTexto 7">
            <a:extLst>
              <a:ext uri="{FF2B5EF4-FFF2-40B4-BE49-F238E27FC236}">
                <a16:creationId xmlns:a16="http://schemas.microsoft.com/office/drawing/2014/main" id="{B43D708B-5853-1A55-8315-8E5E753121F8}"/>
              </a:ext>
            </a:extLst>
          </p:cNvPr>
          <p:cNvSpPr txBox="1"/>
          <p:nvPr userDrawn="1"/>
        </p:nvSpPr>
        <p:spPr>
          <a:xfrm>
            <a:off x="9771375" y="492692"/>
            <a:ext cx="1909583" cy="3895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 w="12700">
            <a:noFill/>
          </a:ln>
        </p:spPr>
        <p:txBody>
          <a:bodyPr wrap="square" lIns="71981" tIns="0" rIns="107972" bIns="0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1600"/>
            </a:pPr>
            <a:r>
              <a:rPr lang="pt-BR" sz="1799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andstander" pitchFamily="2" charset="0"/>
              </a:rPr>
              <a:t>PRINT DO SLIDE</a:t>
            </a:r>
          </a:p>
        </p:txBody>
      </p:sp>
      <p:sp>
        <p:nvSpPr>
          <p:cNvPr id="3" name="Espaço Reservado para Imagem 28">
            <a:extLst>
              <a:ext uri="{FF2B5EF4-FFF2-40B4-BE49-F238E27FC236}">
                <a16:creationId xmlns:a16="http://schemas.microsoft.com/office/drawing/2014/main" id="{AFC7ADCE-A46F-B7EB-5BAB-A5E5672C2FE8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5789692" y="826801"/>
            <a:ext cx="5912534" cy="3706934"/>
          </a:xfrm>
          <a:solidFill>
            <a:schemeClr val="tx2"/>
          </a:solidFill>
        </p:spPr>
        <p:txBody>
          <a:bodyPr/>
          <a:lstStyle/>
          <a:p>
            <a:endParaRPr lang="pt-BR"/>
          </a:p>
        </p:txBody>
      </p:sp>
      <p:sp>
        <p:nvSpPr>
          <p:cNvPr id="4" name="Google Shape;68;p17">
            <a:extLst>
              <a:ext uri="{FF2B5EF4-FFF2-40B4-BE49-F238E27FC236}">
                <a16:creationId xmlns:a16="http://schemas.microsoft.com/office/drawing/2014/main" id="{AF3CF0A2-E4A7-4EBD-EB9F-939338A895D6}"/>
              </a:ext>
            </a:extLst>
          </p:cNvPr>
          <p:cNvSpPr txBox="1">
            <a:spLocks noGrp="1"/>
          </p:cNvSpPr>
          <p:nvPr>
            <p:ph type="subTitle" idx="26" hasCustomPrompt="1"/>
          </p:nvPr>
        </p:nvSpPr>
        <p:spPr>
          <a:xfrm rot="21480000">
            <a:off x="176455" y="172556"/>
            <a:ext cx="1662524" cy="545516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216000" tIns="72000" rIns="216000" bIns="72000" anchor="ctr" anchorCtr="0">
            <a:spAutoFit/>
          </a:bodyPr>
          <a:lstStyle>
            <a:lvl1pPr marL="0" lvl="0" indent="0" algn="ctr">
              <a:spcBef>
                <a:spcPts val="0"/>
              </a:spcBef>
              <a:spcAft>
                <a:spcPts val="0"/>
              </a:spcAft>
              <a:buSzPts val="2000"/>
              <a:buNone/>
              <a:defRPr sz="2599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andstander" pitchFamily="2" charset="0"/>
                <a:cs typeface="Rubik Bold" pitchFamily="2" charset="-79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r>
              <a:rPr lang="pt-BR"/>
              <a:t>SLIDE X</a:t>
            </a:r>
          </a:p>
        </p:txBody>
      </p:sp>
    </p:spTree>
    <p:extLst>
      <p:ext uri="{BB962C8B-B14F-4D97-AF65-F5344CB8AC3E}">
        <p14:creationId xmlns:p14="http://schemas.microsoft.com/office/powerpoint/2010/main" val="15816693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. Sistematizando">
  <p:cSld name="1_6. Sistematizand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32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2" name="Google Shape;82;p32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3" name="Google Shape;83;p32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84" name="Google Shape;84;p32"/>
          <p:cNvSpPr/>
          <p:nvPr/>
        </p:nvSpPr>
        <p:spPr>
          <a:xfrm rot="-120000">
            <a:off x="181657" y="183566"/>
            <a:ext cx="1864269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2599" b="0" i="0" u="none" strike="noStrike" cap="none" dirty="0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85" name="Google Shape;85;p32"/>
          <p:cNvSpPr txBox="1">
            <a:spLocks noGrp="1"/>
          </p:cNvSpPr>
          <p:nvPr>
            <p:ph type="subTitle" idx="1" hasCustomPrompt="1"/>
          </p:nvPr>
        </p:nvSpPr>
        <p:spPr>
          <a:xfrm rot="-120000">
            <a:off x="176396" y="169231"/>
            <a:ext cx="1856683" cy="545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6000" tIns="72000" rIns="216000" bIns="72000" anchor="ctr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599" b="1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r>
              <a:rPr lang="pt-BR" dirty="0"/>
              <a:t>SLIDE X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33981179"/>
      </p:ext>
    </p:extLst>
  </p:cSld>
  <p:clrMapOvr>
    <a:masterClrMapping/>
  </p:clrMapOvr>
  <p:hf sldNum="0"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 Capa - Matemática">
  <p:cSld name="1. Capa - Matemátic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8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7457316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. Aprofundando" userDrawn="1">
  <p:cSld name="8. Aprofundand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8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72" name="Google Shape;72;p18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CF8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" name="Google Shape;75;p18"/>
          <p:cNvSpPr txBox="1">
            <a:spLocks noGrp="1"/>
          </p:cNvSpPr>
          <p:nvPr>
            <p:ph type="body" idx="1"/>
          </p:nvPr>
        </p:nvSpPr>
        <p:spPr>
          <a:xfrm>
            <a:off x="608442" y="1652833"/>
            <a:ext cx="11008732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135433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66" baseline="0">
                <a:solidFill>
                  <a:schemeClr val="dk1"/>
                </a:solidFill>
                <a:latin typeface="Arial" panose="020B0604020202020204" pitchFamily="34" charset="0"/>
                <a:ea typeface="Lato"/>
                <a:cs typeface="Arial" panose="020B0604020202020204" pitchFamily="34" charset="0"/>
                <a:sym typeface="Lato"/>
              </a:defRPr>
            </a:lvl1pPr>
            <a:lvl2pPr marL="1218895" lvl="1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828343" lvl="2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2437790" lvl="3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3047238" lvl="4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3656686" lvl="5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4266133" lvl="6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4875581" lvl="7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5485028" lvl="8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 dirty="0"/>
          </a:p>
        </p:txBody>
      </p:sp>
      <p:sp>
        <p:nvSpPr>
          <p:cNvPr id="76" name="Google Shape;76;p18"/>
          <p:cNvSpPr txBox="1">
            <a:spLocks noGrp="1"/>
          </p:cNvSpPr>
          <p:nvPr>
            <p:ph type="title"/>
          </p:nvPr>
        </p:nvSpPr>
        <p:spPr>
          <a:xfrm>
            <a:off x="608441" y="898167"/>
            <a:ext cx="11165092" cy="676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1" i="0" u="none" strike="noStrike" cap="none" baseline="0">
                <a:solidFill>
                  <a:schemeClr val="dk1"/>
                </a:solidFill>
                <a:latin typeface="Arial" panose="020B0604020202020204" pitchFamily="34" charset="0"/>
                <a:ea typeface="Lato"/>
                <a:cs typeface="Arial" panose="020B0604020202020204" pitchFamily="34" charset="0"/>
                <a:sym typeface="Lato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 dirty="0"/>
          </a:p>
        </p:txBody>
      </p:sp>
      <p:sp>
        <p:nvSpPr>
          <p:cNvPr id="2" name="Google Shape;68;p17">
            <a:extLst>
              <a:ext uri="{FF2B5EF4-FFF2-40B4-BE49-F238E27FC236}">
                <a16:creationId xmlns:a16="http://schemas.microsoft.com/office/drawing/2014/main" id="{90FEB611-3DAE-4761-5D18-FF9F331BF20F}"/>
              </a:ext>
            </a:extLst>
          </p:cNvPr>
          <p:cNvSpPr txBox="1">
            <a:spLocks noGrp="1"/>
          </p:cNvSpPr>
          <p:nvPr>
            <p:ph type="subTitle" idx="10"/>
          </p:nvPr>
        </p:nvSpPr>
        <p:spPr>
          <a:xfrm rot="-60000">
            <a:off x="175529" y="209627"/>
            <a:ext cx="5781097" cy="490000"/>
          </a:xfrm>
          <a:prstGeom prst="rect">
            <a:avLst/>
          </a:prstGeom>
          <a:solidFill>
            <a:srgbClr val="74489D"/>
          </a:solidFill>
          <a:ln>
            <a:noFill/>
          </a:ln>
          <a:effectLst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2000"/>
              <a:buNone/>
              <a:defRPr sz="2399" baseline="0">
                <a:solidFill>
                  <a:schemeClr val="bg1"/>
                </a:solidFill>
                <a:latin typeface="Grandstander SemiBold" panose="020B0604020202020204" charset="0"/>
                <a:cs typeface="Arial" panose="020B0604020202020204" pitchFamily="34" charset="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 dirty="0"/>
          </a:p>
        </p:txBody>
      </p:sp>
      <p:sp>
        <p:nvSpPr>
          <p:cNvPr id="3" name="Google Shape;26;p9">
            <a:extLst>
              <a:ext uri="{FF2B5EF4-FFF2-40B4-BE49-F238E27FC236}">
                <a16:creationId xmlns:a16="http://schemas.microsoft.com/office/drawing/2014/main" id="{06AAB67D-030A-90C8-FF53-567A38C3E110}"/>
              </a:ext>
            </a:extLst>
          </p:cNvPr>
          <p:cNvSpPr txBox="1"/>
          <p:nvPr userDrawn="1"/>
        </p:nvSpPr>
        <p:spPr>
          <a:xfrm rot="-5400000">
            <a:off x="11493153" y="482899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</p:spTree>
    <p:extLst>
      <p:ext uri="{BB962C8B-B14F-4D97-AF65-F5344CB8AC3E}">
        <p14:creationId xmlns:p14="http://schemas.microsoft.com/office/powerpoint/2010/main" val="1539072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7"/>
          <p:cNvSpPr txBox="1">
            <a:spLocks noGrp="1"/>
          </p:cNvSpPr>
          <p:nvPr>
            <p:ph type="title"/>
          </p:nvPr>
        </p:nvSpPr>
        <p:spPr>
          <a:xfrm>
            <a:off x="415492" y="593369"/>
            <a:ext cx="11357841" cy="584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2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7" name="Google Shape;7;p7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" name="Google Shape;8;p7"/>
          <p:cNvSpPr txBox="1">
            <a:spLocks noGrp="1"/>
          </p:cNvSpPr>
          <p:nvPr>
            <p:ph type="body" idx="1"/>
          </p:nvPr>
        </p:nvSpPr>
        <p:spPr>
          <a:xfrm>
            <a:off x="415492" y="1536633"/>
            <a:ext cx="11357841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●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715863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8" r:id="rId12"/>
    <p:sldLayoutId id="2147483679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7"/>
          <p:cNvSpPr txBox="1">
            <a:spLocks noGrp="1"/>
          </p:cNvSpPr>
          <p:nvPr>
            <p:ph type="title"/>
          </p:nvPr>
        </p:nvSpPr>
        <p:spPr>
          <a:xfrm>
            <a:off x="415492" y="593369"/>
            <a:ext cx="11357841" cy="584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2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7" name="Google Shape;7;p7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" name="Google Shape;8;p7"/>
          <p:cNvSpPr txBox="1">
            <a:spLocks noGrp="1"/>
          </p:cNvSpPr>
          <p:nvPr>
            <p:ph type="body" idx="1"/>
          </p:nvPr>
        </p:nvSpPr>
        <p:spPr>
          <a:xfrm>
            <a:off x="415492" y="1536633"/>
            <a:ext cx="11357841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●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603837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  <p:sldLayoutId id="2147483694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39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pn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0.png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8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2.png"/><Relationship Id="rId5" Type="http://schemas.openxmlformats.org/officeDocument/2006/relationships/image" Target="../media/image20.png"/><Relationship Id="rId4" Type="http://schemas.openxmlformats.org/officeDocument/2006/relationships/image" Target="../media/image3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6.jpg"/><Relationship Id="rId5" Type="http://schemas.openxmlformats.org/officeDocument/2006/relationships/image" Target="../media/image28.png"/><Relationship Id="rId4" Type="http://schemas.openxmlformats.org/officeDocument/2006/relationships/image" Target="../media/image3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36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8.png"/><Relationship Id="rId5" Type="http://schemas.openxmlformats.org/officeDocument/2006/relationships/image" Target="../media/image35.jp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9.png"/><Relationship Id="rId5" Type="http://schemas.openxmlformats.org/officeDocument/2006/relationships/image" Target="../media/image37.png"/><Relationship Id="rId4" Type="http://schemas.openxmlformats.org/officeDocument/2006/relationships/image" Target="../media/image3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7.png"/><Relationship Id="rId4" Type="http://schemas.openxmlformats.org/officeDocument/2006/relationships/image" Target="../media/image3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efape.educacao.sp.gov.br/curriculopaulista/wp-content/uploads/2023/02/Curriculo_Paulista-etapas-Educa%C3%A7%C3%A3o-Infantil-e-Ensino-Fundamental-ISBN.pdf" TargetMode="Externa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nva.com/design/DAGud8Bbt-w/zhgtKD0qRTUpvskw3DO1Ew/edit?utm_content=DAGud8Bbt-w&amp;utm_campaign=designshare&amp;utm_medium=link2&amp;utm_source=sharebutton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46.png"/><Relationship Id="rId4" Type="http://schemas.openxmlformats.org/officeDocument/2006/relationships/image" Target="../media/image4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47.png"/><Relationship Id="rId4" Type="http://schemas.openxmlformats.org/officeDocument/2006/relationships/image" Target="../media/image4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48.png"/><Relationship Id="rId4" Type="http://schemas.openxmlformats.org/officeDocument/2006/relationships/image" Target="../media/image4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49.png"/><Relationship Id="rId4" Type="http://schemas.openxmlformats.org/officeDocument/2006/relationships/image" Target="../media/image4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50.png"/><Relationship Id="rId4" Type="http://schemas.openxmlformats.org/officeDocument/2006/relationships/image" Target="../media/image4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51.png"/><Relationship Id="rId4" Type="http://schemas.openxmlformats.org/officeDocument/2006/relationships/image" Target="../media/image44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"/>
          <p:cNvSpPr txBox="1"/>
          <p:nvPr/>
        </p:nvSpPr>
        <p:spPr>
          <a:xfrm>
            <a:off x="615040" y="2666099"/>
            <a:ext cx="10958745" cy="1973886"/>
          </a:xfrm>
          <a:prstGeom prst="rect">
            <a:avLst/>
          </a:prstGeom>
          <a:noFill/>
          <a:ln>
            <a:noFill/>
          </a:ln>
          <a:effectLst>
            <a:outerShdw dist="47625" dir="5400000" algn="bl" rotWithShape="0">
              <a:srgbClr val="000000">
                <a:alpha val="24313"/>
              </a:srgbClr>
            </a:outerShdw>
          </a:effectLst>
        </p:spPr>
        <p:txBody>
          <a:bodyPr spcFirstLastPara="1" wrap="square" lIns="119969" tIns="23994" rIns="121868" bIns="23994" anchor="ctr" anchorCtr="0">
            <a:normAutofit/>
          </a:bodyPr>
          <a:lstStyle/>
          <a:p>
            <a:pPr algn="ctr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pt-BR" sz="4799" b="1" dirty="0">
                <a:latin typeface="Grandstander"/>
                <a:ea typeface="Grandstander"/>
                <a:cs typeface="Grandstander"/>
                <a:sym typeface="Grandstander"/>
              </a:rPr>
              <a:t>ORDEM CRESCENTE E DECRESCENTE</a:t>
            </a:r>
            <a:endParaRPr sz="4799" b="1" dirty="0">
              <a:latin typeface="Grandstander"/>
              <a:ea typeface="Grandstander"/>
              <a:cs typeface="Grandstander"/>
              <a:sym typeface="Grandstander"/>
            </a:endParaRPr>
          </a:p>
        </p:txBody>
      </p:sp>
      <p:sp>
        <p:nvSpPr>
          <p:cNvPr id="2" name="Google Shape;101;p10">
            <a:extLst>
              <a:ext uri="{FF2B5EF4-FFF2-40B4-BE49-F238E27FC236}">
                <a16:creationId xmlns:a16="http://schemas.microsoft.com/office/drawing/2014/main" id="{DC4F3058-44A6-4D4A-5463-24A82DAEF3FB}"/>
              </a:ext>
            </a:extLst>
          </p:cNvPr>
          <p:cNvSpPr/>
          <p:nvPr/>
        </p:nvSpPr>
        <p:spPr>
          <a:xfrm flipH="1">
            <a:off x="315420" y="5453843"/>
            <a:ext cx="1843317" cy="440047"/>
          </a:xfrm>
          <a:prstGeom prst="roundRect">
            <a:avLst>
              <a:gd name="adj" fmla="val 43258"/>
            </a:avLst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133" b="0" i="0" u="none" strike="noStrike" cap="none" dirty="0">
                <a:solidFill>
                  <a:srgbClr val="000000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1</a:t>
            </a:r>
            <a:r>
              <a:rPr lang="pt-BR" sz="2133" b="0" i="0" u="sng" strike="noStrike" cap="none" baseline="30000" dirty="0">
                <a:solidFill>
                  <a:srgbClr val="000000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o</a:t>
            </a:r>
            <a:r>
              <a:rPr lang="pt-BR" sz="2133" b="0" i="0" u="none" strike="noStrike" cap="none" dirty="0">
                <a:solidFill>
                  <a:srgbClr val="000000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 BIMESTRE</a:t>
            </a:r>
            <a:endParaRPr sz="2133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Google Shape;102;p10">
            <a:extLst>
              <a:ext uri="{FF2B5EF4-FFF2-40B4-BE49-F238E27FC236}">
                <a16:creationId xmlns:a16="http://schemas.microsoft.com/office/drawing/2014/main" id="{7F86EB66-55F9-76B3-420F-B60174A72134}"/>
              </a:ext>
            </a:extLst>
          </p:cNvPr>
          <p:cNvSpPr/>
          <p:nvPr/>
        </p:nvSpPr>
        <p:spPr>
          <a:xfrm>
            <a:off x="280432" y="6070178"/>
            <a:ext cx="4922504" cy="440047"/>
          </a:xfrm>
          <a:prstGeom prst="roundRect">
            <a:avLst>
              <a:gd name="adj" fmla="val 49047"/>
            </a:avLst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133" b="0" i="0" u="none" strike="noStrike" cap="none" dirty="0">
                <a:solidFill>
                  <a:srgbClr val="000000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ENSINO FUNDAMENTAL: ANOS INICIAIS</a:t>
            </a:r>
            <a:endParaRPr sz="2133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105;p10">
            <a:extLst>
              <a:ext uri="{FF2B5EF4-FFF2-40B4-BE49-F238E27FC236}">
                <a16:creationId xmlns:a16="http://schemas.microsoft.com/office/drawing/2014/main" id="{D5008038-446E-3407-86DA-5B2CA067BCB5}"/>
              </a:ext>
            </a:extLst>
          </p:cNvPr>
          <p:cNvSpPr/>
          <p:nvPr/>
        </p:nvSpPr>
        <p:spPr>
          <a:xfrm rot="-120000">
            <a:off x="5340441" y="2271653"/>
            <a:ext cx="1504060" cy="478564"/>
          </a:xfrm>
          <a:prstGeom prst="roundRect">
            <a:avLst>
              <a:gd name="adj" fmla="val 47917"/>
            </a:avLst>
          </a:prstGeom>
          <a:solidFill>
            <a:srgbClr val="4B5EA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 dirty="0">
                <a:solidFill>
                  <a:srgbClr val="FFFFFF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AULA 9</a:t>
            </a:r>
            <a:endParaRPr dirty="0"/>
          </a:p>
        </p:txBody>
      </p:sp>
      <p:sp>
        <p:nvSpPr>
          <p:cNvPr id="5" name="Google Shape;106;p10">
            <a:extLst>
              <a:ext uri="{FF2B5EF4-FFF2-40B4-BE49-F238E27FC236}">
                <a16:creationId xmlns:a16="http://schemas.microsoft.com/office/drawing/2014/main" id="{9044F4FF-BED4-7055-7798-5B1C1995309E}"/>
              </a:ext>
            </a:extLst>
          </p:cNvPr>
          <p:cNvSpPr/>
          <p:nvPr/>
        </p:nvSpPr>
        <p:spPr>
          <a:xfrm rot="-60000">
            <a:off x="5072004" y="4652057"/>
            <a:ext cx="2047329" cy="657290"/>
          </a:xfrm>
          <a:prstGeom prst="roundRect">
            <a:avLst>
              <a:gd name="adj" fmla="val 30970"/>
            </a:avLst>
          </a:prstGeom>
          <a:solidFill>
            <a:srgbClr val="4B5EA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solidFill>
                  <a:srgbClr val="FFFFFF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MATEMÁTICA</a:t>
            </a:r>
            <a:endParaRPr dirty="0"/>
          </a:p>
        </p:txBody>
      </p:sp>
      <p:sp>
        <p:nvSpPr>
          <p:cNvPr id="6" name="Google Shape;103;p1">
            <a:extLst>
              <a:ext uri="{FF2B5EF4-FFF2-40B4-BE49-F238E27FC236}">
                <a16:creationId xmlns:a16="http://schemas.microsoft.com/office/drawing/2014/main" id="{7346F606-6D92-0124-621D-1A3A9C5F81D6}"/>
              </a:ext>
            </a:extLst>
          </p:cNvPr>
          <p:cNvSpPr/>
          <p:nvPr/>
        </p:nvSpPr>
        <p:spPr>
          <a:xfrm rot="21551519" flipH="1">
            <a:off x="10630905" y="396870"/>
            <a:ext cx="1191319" cy="914927"/>
          </a:xfrm>
          <a:prstGeom prst="roundRect">
            <a:avLst>
              <a:gd name="adj" fmla="val 7293"/>
            </a:avLst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buSzPts val="1200"/>
            </a:pPr>
            <a:r>
              <a:rPr lang="pt-BR" sz="5600" dirty="0">
                <a:solidFill>
                  <a:schemeClr val="lt1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1</a:t>
            </a:r>
            <a:r>
              <a:rPr lang="pt-BR" sz="5600" u="sng" baseline="30000" dirty="0">
                <a:solidFill>
                  <a:schemeClr val="lt1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o</a:t>
            </a:r>
            <a:endParaRPr sz="2933" u="sng" baseline="30000" dirty="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29c03e3d857_0_218"/>
          <p:cNvSpPr txBox="1">
            <a:spLocks noGrp="1"/>
          </p:cNvSpPr>
          <p:nvPr>
            <p:ph type="body" idx="1"/>
          </p:nvPr>
        </p:nvSpPr>
        <p:spPr>
          <a:xfrm>
            <a:off x="5440178" y="840474"/>
            <a:ext cx="6402778" cy="4958708"/>
          </a:xfrm>
          <a:prstGeom prst="rect">
            <a:avLst/>
          </a:prstGeom>
        </p:spPr>
        <p:txBody>
          <a:bodyPr spcFirstLastPara="1" wrap="square" lIns="121868" tIns="121868" rIns="121868" bIns="121868" anchor="t" anchorCtr="0">
            <a:noAutofit/>
          </a:bodyPr>
          <a:lstStyle/>
          <a:p>
            <a:pPr indent="-457200">
              <a:spcAft>
                <a:spcPts val="600"/>
              </a:spcAft>
            </a:pPr>
            <a:r>
              <a:rPr lang="pt-BR" sz="2600" kern="1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COMPARAR GRUPOS DE OBJETOS, UTILIZANDO DIFERENTES ESTRATÉGIAS PARA QUANTIFICÁ-</a:t>
            </a:r>
            <a:br>
              <a:rPr lang="pt-BR" sz="2600" kern="1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6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pt-BR" sz="2600" kern="1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LOS (PAREAMENTO, ESTIMATIVA).</a:t>
            </a:r>
          </a:p>
          <a:p>
            <a:pPr indent="-457200">
              <a:spcAft>
                <a:spcPts val="600"/>
              </a:spcAft>
            </a:pPr>
            <a:r>
              <a:rPr lang="pt-BR" sz="2600" kern="1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COMPLETAR UM GRUPO DE OBJETOS PARA QUE FIQUE COM A MESMA QUANTIDADE QUE OUTRO DETERMINADO.</a:t>
            </a:r>
          </a:p>
          <a:p>
            <a:pPr indent="-457200">
              <a:spcAft>
                <a:spcPts val="600"/>
              </a:spcAft>
            </a:pPr>
            <a:r>
              <a:rPr lang="pt-BR" sz="2600" kern="1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ORGANIZAR GRUPOS DE OBJETOS EM ORDEM CRESCENTE OU DECRESCENTE, CONSIDERANDO AS DIFERENÇAS NUMÉRICAS ENTRE ELES. </a:t>
            </a:r>
          </a:p>
        </p:txBody>
      </p:sp>
      <p:sp>
        <p:nvSpPr>
          <p:cNvPr id="176" name="Google Shape;176;g29c03e3d857_0_218"/>
          <p:cNvSpPr txBox="1">
            <a:spLocks noGrp="1"/>
          </p:cNvSpPr>
          <p:nvPr>
            <p:ph type="body" idx="2"/>
          </p:nvPr>
        </p:nvSpPr>
        <p:spPr>
          <a:xfrm>
            <a:off x="557244" y="965697"/>
            <a:ext cx="4044253" cy="4960000"/>
          </a:xfrm>
          <a:prstGeom prst="rect">
            <a:avLst/>
          </a:prstGeom>
        </p:spPr>
        <p:txBody>
          <a:bodyPr spcFirstLastPara="1" wrap="square" lIns="121868" tIns="121868" rIns="121868" bIns="121868" anchor="t" anchorCtr="0">
            <a:noAutofit/>
          </a:bodyPr>
          <a:lstStyle/>
          <a:p>
            <a:pPr indent="-457200"/>
            <a:r>
              <a:rPr lang="pt-BR" sz="2600" dirty="0"/>
              <a:t>NÚMEROS. </a:t>
            </a:r>
            <a:endParaRPr sz="2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6A1CBD7D-19B3-0820-3A8D-BBF8A4977402}"/>
              </a:ext>
            </a:extLst>
          </p:cNvPr>
          <p:cNvSpPr txBox="1"/>
          <p:nvPr/>
        </p:nvSpPr>
        <p:spPr>
          <a:xfrm>
            <a:off x="765419" y="1069980"/>
            <a:ext cx="5776890" cy="594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pt-BR" sz="3100" b="1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   CONVERSE COM A TURMA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5B3BB5D-ED62-372B-C1F1-E0487A39CE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8084743" y="1033455"/>
            <a:ext cx="3728803" cy="2485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DA1F3790-53AF-3CB7-1E11-0E8A56515C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/>
        </p:blipFill>
        <p:spPr bwMode="auto">
          <a:xfrm>
            <a:off x="8030073" y="3862347"/>
            <a:ext cx="3728803" cy="2485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F5E70216-AAA5-0F7E-2753-B9A2112CAC2D}"/>
              </a:ext>
            </a:extLst>
          </p:cNvPr>
          <p:cNvSpPr txBox="1"/>
          <p:nvPr/>
        </p:nvSpPr>
        <p:spPr>
          <a:xfrm>
            <a:off x="560027" y="1955575"/>
            <a:ext cx="7175682" cy="35086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pt-BR" sz="2600" b="1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CAIXA DE COLEÇÕES DA TURMA</a:t>
            </a:r>
            <a:endParaRPr lang="pt-BR" sz="2600" kern="1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spcAft>
                <a:spcPts val="1200"/>
              </a:spcAft>
              <a:buClr>
                <a:srgbClr val="7030A0"/>
              </a:buClr>
              <a:buFont typeface="Lato" panose="020F0502020204030203" pitchFamily="34" charset="0"/>
              <a:buChar char="●"/>
            </a:pPr>
            <a:r>
              <a:rPr lang="pt-BR" sz="2600" kern="1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VOCÊS JÁ COLECIONARAM ALGUM OBJETO? QUAL? QUAIS?</a:t>
            </a:r>
          </a:p>
          <a:p>
            <a:pPr marL="457200" indent="-457200">
              <a:spcAft>
                <a:spcPts val="1200"/>
              </a:spcAft>
              <a:buClr>
                <a:srgbClr val="7030A0"/>
              </a:buClr>
              <a:buFont typeface="Lato" panose="020F0502020204030203" pitchFamily="34" charset="0"/>
              <a:buChar char="●"/>
            </a:pPr>
            <a:r>
              <a:rPr lang="pt-BR" sz="2600" kern="1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QUANTOS OBJETOS CONSEGUIRAM JUNTAR?</a:t>
            </a:r>
          </a:p>
          <a:p>
            <a:pPr marL="457200" indent="-457200">
              <a:spcAft>
                <a:spcPts val="1200"/>
              </a:spcAft>
              <a:buClr>
                <a:srgbClr val="7030A0"/>
              </a:buClr>
              <a:buFont typeface="Lato" panose="020F0502020204030203" pitchFamily="34" charset="0"/>
              <a:buChar char="●"/>
            </a:pPr>
            <a:r>
              <a:rPr lang="pt-BR" sz="2600" kern="1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 QUE VOCÊS ACHAM DE MONTARMOS UMA COLEÇÃO JUNTOS? </a:t>
            </a:r>
          </a:p>
        </p:txBody>
      </p:sp>
      <p:grpSp>
        <p:nvGrpSpPr>
          <p:cNvPr id="11" name="Agrupar 10">
            <a:extLst>
              <a:ext uri="{FF2B5EF4-FFF2-40B4-BE49-F238E27FC236}">
                <a16:creationId xmlns:a16="http://schemas.microsoft.com/office/drawing/2014/main" id="{DF3539AE-4B6D-3340-723C-7EDDAC7C5CD6}"/>
              </a:ext>
            </a:extLst>
          </p:cNvPr>
          <p:cNvGrpSpPr/>
          <p:nvPr/>
        </p:nvGrpSpPr>
        <p:grpSpPr>
          <a:xfrm>
            <a:off x="9091100" y="411456"/>
            <a:ext cx="2659795" cy="415517"/>
            <a:chOff x="289560" y="3851596"/>
            <a:chExt cx="2659795" cy="415517"/>
          </a:xfrm>
        </p:grpSpPr>
        <p:sp>
          <p:nvSpPr>
            <p:cNvPr id="12" name="CaixaDeTexto 7">
              <a:extLst>
                <a:ext uri="{FF2B5EF4-FFF2-40B4-BE49-F238E27FC236}">
                  <a16:creationId xmlns:a16="http://schemas.microsoft.com/office/drawing/2014/main" id="{3D37B7C7-FC95-F96C-0CFB-8F9FE394DF5A}"/>
                </a:ext>
              </a:extLst>
            </p:cNvPr>
            <p:cNvSpPr txBox="1"/>
            <p:nvPr/>
          </p:nvSpPr>
          <p:spPr>
            <a:xfrm>
              <a:off x="532705" y="3910261"/>
              <a:ext cx="2416650" cy="302955"/>
            </a:xfrm>
            <a:prstGeom prst="roundRect">
              <a:avLst>
                <a:gd name="adj" fmla="val 50000"/>
              </a:avLst>
            </a:prstGeom>
            <a:solidFill>
              <a:srgbClr val="BD68C1"/>
            </a:solidFill>
            <a:ln w="19050">
              <a:solidFill>
                <a:srgbClr val="A839AD"/>
              </a:solidFill>
            </a:ln>
          </p:spPr>
          <p:txBody>
            <a:bodyPr wrap="square" lIns="72000" tIns="0" rIns="108000" bIns="0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r"/>
              <a:r>
                <a:rPr lang="pt-BR" b="1" dirty="0">
                  <a:solidFill>
                    <a:schemeClr val="bg1"/>
                  </a:solidFill>
                  <a:latin typeface="Grandstander" pitchFamily="2" charset="0"/>
                  <a:cs typeface="Rubik Bold" panose="020B0604020202020204" charset="-79"/>
                </a:rPr>
                <a:t>HÁBITOS DE DISCUSSÃO</a:t>
              </a:r>
            </a:p>
          </p:txBody>
        </p:sp>
        <p:pic>
          <p:nvPicPr>
            <p:cNvPr id="13" name="Gráfico 3">
              <a:extLst>
                <a:ext uri="{FF2B5EF4-FFF2-40B4-BE49-F238E27FC236}">
                  <a16:creationId xmlns:a16="http://schemas.microsoft.com/office/drawing/2014/main" id="{51B91355-9A02-9BA8-54B9-50C21521658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9560" y="3851596"/>
              <a:ext cx="558800" cy="415517"/>
            </a:xfrm>
            <a:prstGeom prst="rect">
              <a:avLst/>
            </a:prstGeom>
          </p:spPr>
        </p:pic>
      </p:grpSp>
      <p:pic>
        <p:nvPicPr>
          <p:cNvPr id="14" name="Google Shape;182;p6">
            <a:extLst>
              <a:ext uri="{FF2B5EF4-FFF2-40B4-BE49-F238E27FC236}">
                <a16:creationId xmlns:a16="http://schemas.microsoft.com/office/drawing/2014/main" id="{792E41E1-8D61-E142-29C8-0336CB639997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60027" y="1162632"/>
            <a:ext cx="457630" cy="46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02111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0F08F279-CF29-ECC8-5FA2-1D2626C959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6415" y="1445498"/>
            <a:ext cx="11203462" cy="4396000"/>
          </a:xfrm>
        </p:spPr>
        <p:txBody>
          <a:bodyPr/>
          <a:lstStyle/>
          <a:p>
            <a:pPr marL="0" indent="0">
              <a:spcAft>
                <a:spcPts val="1200"/>
              </a:spcAft>
            </a:pPr>
            <a:r>
              <a:rPr lang="pt-BR" b="1" dirty="0">
                <a:solidFill>
                  <a:srgbClr val="7030A0"/>
                </a:solidFill>
              </a:rPr>
              <a:t>1. </a:t>
            </a:r>
            <a:r>
              <a:rPr lang="pt-BR" dirty="0"/>
              <a:t>SERÃO NECESSÁRIOS </a:t>
            </a:r>
            <a:r>
              <a:rPr lang="pt-BR" dirty="0">
                <a:solidFill>
                  <a:schemeClr val="tx1"/>
                </a:solidFill>
              </a:rPr>
              <a:t>SEIS</a:t>
            </a:r>
            <a:r>
              <a:rPr lang="pt-BR" dirty="0"/>
              <a:t> PARTICIPANTES;</a:t>
            </a:r>
          </a:p>
          <a:p>
            <a:pPr marL="0" indent="0">
              <a:spcAft>
                <a:spcPts val="1200"/>
              </a:spcAft>
            </a:pPr>
            <a:r>
              <a:rPr lang="pt-BR" b="1" dirty="0">
                <a:solidFill>
                  <a:srgbClr val="7030A0"/>
                </a:solidFill>
              </a:rPr>
              <a:t>2. </a:t>
            </a:r>
            <a:r>
              <a:rPr lang="pt-BR" dirty="0"/>
              <a:t>CADA PARTICIPANTE, NA SUA VEZ, JOGARÁ O DADO;</a:t>
            </a:r>
          </a:p>
          <a:p>
            <a:pPr marL="0" indent="0">
              <a:spcAft>
                <a:spcPts val="1200"/>
              </a:spcAft>
            </a:pPr>
            <a:r>
              <a:rPr lang="pt-BR" b="1" dirty="0">
                <a:solidFill>
                  <a:srgbClr val="7030A0"/>
                </a:solidFill>
              </a:rPr>
              <a:t>3. </a:t>
            </a:r>
            <a:r>
              <a:rPr lang="pt-BR" dirty="0"/>
              <a:t>EM SEGUIDA, PEGARÁ A QUANTIDADE DE PALITOS CONFORME A QUANTIDADE QUE TIROU NO DADO;</a:t>
            </a:r>
          </a:p>
          <a:p>
            <a:pPr marL="0" indent="0">
              <a:spcAft>
                <a:spcPts val="1200"/>
              </a:spcAft>
            </a:pPr>
            <a:r>
              <a:rPr lang="pt-BR" b="1" dirty="0">
                <a:solidFill>
                  <a:srgbClr val="7030A0"/>
                </a:solidFill>
              </a:rPr>
              <a:t>4. </a:t>
            </a:r>
            <a:r>
              <a:rPr lang="pt-BR" dirty="0"/>
              <a:t>AO FINAL, OS PARTICIPANTES DEVEM SE ORGANIZAR EM ORDEM CRESCENTE, CONFORME A QUANTIDADE DE PALITOS QUE POSSUEM.</a:t>
            </a:r>
          </a:p>
        </p:txBody>
      </p:sp>
      <p:sp>
        <p:nvSpPr>
          <p:cNvPr id="8" name="Título 7">
            <a:extLst>
              <a:ext uri="{FF2B5EF4-FFF2-40B4-BE49-F238E27FC236}">
                <a16:creationId xmlns:a16="http://schemas.microsoft.com/office/drawing/2014/main" id="{9FDD8FAA-3CAE-44BC-ED0E-B728DCC6D5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651" y="745107"/>
            <a:ext cx="11102988" cy="707856"/>
          </a:xfrm>
        </p:spPr>
        <p:txBody>
          <a:bodyPr/>
          <a:lstStyle/>
          <a:p>
            <a:r>
              <a:rPr lang="pt-BR" sz="3400" kern="100" dirty="0">
                <a:solidFill>
                  <a:srgbClr val="231F20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BRINCANDO COM NÚMEROS </a:t>
            </a:r>
            <a:endParaRPr lang="pt-BR" sz="3400" dirty="0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9BB453EE-57AF-4D5A-EEC3-3BDDF911146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1455" r="42969"/>
          <a:stretch>
            <a:fillRect/>
          </a:stretch>
        </p:blipFill>
        <p:spPr bwMode="auto">
          <a:xfrm>
            <a:off x="3672805" y="4882760"/>
            <a:ext cx="4588571" cy="160094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5976318B-64CF-2AAD-C4F6-B96122E48CF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52" b="52"/>
          <a:stretch/>
        </p:blipFill>
        <p:spPr bwMode="auto">
          <a:xfrm>
            <a:off x="1131677" y="4837339"/>
            <a:ext cx="2541128" cy="169178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6C343450-B48E-2EEB-F0F1-99F6B3DFB5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/>
          <a:srcRect b="14002"/>
          <a:stretch>
            <a:fillRect/>
          </a:stretch>
        </p:blipFill>
        <p:spPr bwMode="auto">
          <a:xfrm>
            <a:off x="8516021" y="4828496"/>
            <a:ext cx="2387457" cy="1655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Google Shape;182;p6">
            <a:extLst>
              <a:ext uri="{FF2B5EF4-FFF2-40B4-BE49-F238E27FC236}">
                <a16:creationId xmlns:a16="http://schemas.microsoft.com/office/drawing/2014/main" id="{0197E02A-5201-DF1E-A8FA-F5A65E5C431E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1217427" y="430168"/>
            <a:ext cx="457630" cy="46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408844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287F4610-56AC-922A-1481-341D91487A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739" y="1229443"/>
            <a:ext cx="11607086" cy="650127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5A88951F-BE72-291E-A2B3-F07946B3241B}"/>
              </a:ext>
            </a:extLst>
          </p:cNvPr>
          <p:cNvSpPr txBox="1"/>
          <p:nvPr/>
        </p:nvSpPr>
        <p:spPr>
          <a:xfrm>
            <a:off x="558589" y="965297"/>
            <a:ext cx="11432781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28661">
              <a:spcBef>
                <a:spcPts val="913"/>
              </a:spcBef>
              <a:buClr>
                <a:srgbClr val="7030A0"/>
              </a:buClr>
              <a:buSzPct val="100000"/>
              <a:tabLst>
                <a:tab pos="424920" algn="l"/>
              </a:tabLst>
            </a:pPr>
            <a:r>
              <a:rPr lang="pt-PT" sz="2600" b="1" dirty="0">
                <a:solidFill>
                  <a:srgbClr val="7030A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1.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O</a:t>
            </a:r>
            <a:r>
              <a:rPr lang="pt-PT" sz="2600" spc="-1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RATINHO</a:t>
            </a:r>
            <a:r>
              <a:rPr lang="pt-PT" sz="2600" spc="-9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RÓI-RÓI</a:t>
            </a:r>
            <a:r>
              <a:rPr lang="pt-PT" sz="2600" spc="-1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TEM</a:t>
            </a:r>
            <a:r>
              <a:rPr lang="pt-PT" sz="2600" spc="-9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DOIS</a:t>
            </a:r>
            <a:r>
              <a:rPr lang="pt-PT" sz="2600" spc="-1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AMIGOS,</a:t>
            </a:r>
            <a:r>
              <a:rPr lang="pt-PT" sz="2600" spc="-9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O</a:t>
            </a:r>
            <a:r>
              <a:rPr lang="pt-PT" sz="2600" spc="-1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GALO</a:t>
            </a:r>
            <a:r>
              <a:rPr lang="pt-PT" sz="2600" spc="-9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E</a:t>
            </a:r>
            <a:r>
              <a:rPr lang="pt-PT" sz="2600" spc="-1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O</a:t>
            </a:r>
            <a:r>
              <a:rPr lang="pt-PT" sz="2600" spc="-9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TATU.</a:t>
            </a:r>
            <a:r>
              <a:rPr lang="pt-PT" sz="2600" spc="-1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PINTE</a:t>
            </a:r>
            <a:r>
              <a:rPr lang="pt-PT" sz="2600" spc="-9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O</a:t>
            </a:r>
            <a:r>
              <a:rPr lang="pt-PT" sz="2600" spc="-1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QUADRO</a:t>
            </a:r>
            <a:r>
              <a:rPr lang="pt-PT" sz="2600" spc="-9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QUE</a:t>
            </a:r>
            <a:r>
              <a:rPr lang="pt-PT" sz="2600" spc="-1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TEM A MESMA QUANTIDADE DE GALOS E DE TATUS.</a:t>
            </a:r>
            <a:endParaRPr lang="pt-BR" sz="2600" dirty="0">
              <a:latin typeface="+mn-lt"/>
              <a:ea typeface="Segoe Print" panose="02000600000000000000" pitchFamily="2" charset="0"/>
              <a:cs typeface="Segoe Print" panose="02000600000000000000" pitchFamily="2" charset="0"/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5E2D0D1F-CCDF-DE11-B052-C2C0CEFE1347}"/>
              </a:ext>
            </a:extLst>
          </p:cNvPr>
          <p:cNvSpPr/>
          <p:nvPr/>
        </p:nvSpPr>
        <p:spPr>
          <a:xfrm>
            <a:off x="8027020" y="2586240"/>
            <a:ext cx="2753527" cy="3606127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A07BA55B-FB07-B46C-7782-C42660BDDCFC}"/>
              </a:ext>
            </a:extLst>
          </p:cNvPr>
          <p:cNvSpPr/>
          <p:nvPr/>
        </p:nvSpPr>
        <p:spPr>
          <a:xfrm>
            <a:off x="4681215" y="2558391"/>
            <a:ext cx="2826394" cy="3633976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470F592D-1B6C-0419-A0D7-E9EFB07EDFD8}"/>
              </a:ext>
            </a:extLst>
          </p:cNvPr>
          <p:cNvSpPr/>
          <p:nvPr/>
        </p:nvSpPr>
        <p:spPr>
          <a:xfrm>
            <a:off x="1335411" y="2558390"/>
            <a:ext cx="2826394" cy="3633977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pic>
        <p:nvPicPr>
          <p:cNvPr id="21" name="Imagem 20">
            <a:extLst>
              <a:ext uri="{FF2B5EF4-FFF2-40B4-BE49-F238E27FC236}">
                <a16:creationId xmlns:a16="http://schemas.microsoft.com/office/drawing/2014/main" id="{EA70E95A-FBFB-A4D0-9102-AF421583E05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2608225" y="5460205"/>
            <a:ext cx="1407261" cy="605356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1B49023E-82ED-5671-BFE7-1D7C0144A2D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065037" y="5163588"/>
            <a:ext cx="2013381" cy="866088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F4CFF666-A067-FBA5-F7F4-2574734A71C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391093" y="5163588"/>
            <a:ext cx="1996656" cy="858893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4BD77129-736D-2A39-E689-8E0E30F182B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2112291" y="2630701"/>
            <a:ext cx="1563398" cy="1820198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E28B2EDB-7951-8FA9-357E-3067F5855CF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5923188" y="3035083"/>
            <a:ext cx="1563398" cy="1820198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78B2AD9C-DAC2-3956-82FA-10E261ADC4F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8607722" y="2809397"/>
            <a:ext cx="1563398" cy="1820198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96DD6255-0A51-A54A-BB45-31BC382DA12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4768272" y="2726776"/>
            <a:ext cx="1303108" cy="1517154"/>
          </a:xfrm>
          <a:prstGeom prst="rect">
            <a:avLst/>
          </a:prstGeom>
        </p:spPr>
      </p:pic>
      <p:pic>
        <p:nvPicPr>
          <p:cNvPr id="12" name="Google Shape;192;p6">
            <a:extLst>
              <a:ext uri="{FF2B5EF4-FFF2-40B4-BE49-F238E27FC236}">
                <a16:creationId xmlns:a16="http://schemas.microsoft.com/office/drawing/2014/main" id="{EDA16784-32BA-97B7-E798-3D93B627507B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1153000" y="441670"/>
            <a:ext cx="478174" cy="46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07DC2074-2530-1184-7B0A-F270836DD41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477271" y="4688936"/>
            <a:ext cx="1407261" cy="605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4733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aixaDeTexto 12">
            <a:extLst>
              <a:ext uri="{FF2B5EF4-FFF2-40B4-BE49-F238E27FC236}">
                <a16:creationId xmlns:a16="http://schemas.microsoft.com/office/drawing/2014/main" id="{29F029B0-171C-F57E-5D8E-B799090E0981}"/>
              </a:ext>
            </a:extLst>
          </p:cNvPr>
          <p:cNvSpPr txBox="1"/>
          <p:nvPr/>
        </p:nvSpPr>
        <p:spPr>
          <a:xfrm>
            <a:off x="558589" y="965297"/>
            <a:ext cx="11432781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28661">
              <a:spcBef>
                <a:spcPts val="913"/>
              </a:spcBef>
              <a:buClr>
                <a:srgbClr val="7030A0"/>
              </a:buClr>
              <a:buSzPct val="100000"/>
              <a:tabLst>
                <a:tab pos="424920" algn="l"/>
              </a:tabLst>
            </a:pPr>
            <a:r>
              <a:rPr lang="pt-PT" sz="2600" b="1" dirty="0">
                <a:solidFill>
                  <a:srgbClr val="7030A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1.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O</a:t>
            </a:r>
            <a:r>
              <a:rPr lang="pt-PT" sz="2600" spc="-1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RATINHO</a:t>
            </a:r>
            <a:r>
              <a:rPr lang="pt-PT" sz="2600" spc="-9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RÓI-RÓI</a:t>
            </a:r>
            <a:r>
              <a:rPr lang="pt-PT" sz="2600" spc="-1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TEM</a:t>
            </a:r>
            <a:r>
              <a:rPr lang="pt-PT" sz="2600" spc="-9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DOIS</a:t>
            </a:r>
            <a:r>
              <a:rPr lang="pt-PT" sz="2600" spc="-1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AMIGOS,</a:t>
            </a:r>
            <a:r>
              <a:rPr lang="pt-PT" sz="2600" spc="-9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O</a:t>
            </a:r>
            <a:r>
              <a:rPr lang="pt-PT" sz="2600" spc="-1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GALO</a:t>
            </a:r>
            <a:r>
              <a:rPr lang="pt-PT" sz="2600" spc="-9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E</a:t>
            </a:r>
            <a:r>
              <a:rPr lang="pt-PT" sz="2600" spc="-1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O</a:t>
            </a:r>
            <a:r>
              <a:rPr lang="pt-PT" sz="2600" spc="-9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TATU.</a:t>
            </a:r>
            <a:r>
              <a:rPr lang="pt-PT" sz="2600" spc="-1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PINTE</a:t>
            </a:r>
            <a:r>
              <a:rPr lang="pt-PT" sz="2600" spc="-9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O</a:t>
            </a:r>
            <a:r>
              <a:rPr lang="pt-PT" sz="2600" spc="-1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QUADRO</a:t>
            </a:r>
            <a:r>
              <a:rPr lang="pt-PT" sz="2600" spc="-9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QUE</a:t>
            </a:r>
            <a:r>
              <a:rPr lang="pt-PT" sz="2600" spc="-1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TEM A MESMA QUANTIDADE DE GALOS E DE TATUS.</a:t>
            </a:r>
            <a:endParaRPr lang="pt-BR" sz="2600" dirty="0">
              <a:latin typeface="+mn-lt"/>
              <a:ea typeface="Segoe Print" panose="02000600000000000000" pitchFamily="2" charset="0"/>
              <a:cs typeface="Segoe Print" panose="02000600000000000000" pitchFamily="2" charset="0"/>
            </a:endParaRP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1A03A332-1C91-E698-23BF-DF4961224353}"/>
              </a:ext>
            </a:extLst>
          </p:cNvPr>
          <p:cNvSpPr/>
          <p:nvPr/>
        </p:nvSpPr>
        <p:spPr>
          <a:xfrm>
            <a:off x="8027020" y="2586240"/>
            <a:ext cx="2753527" cy="3606127"/>
          </a:xfrm>
          <a:prstGeom prst="rect">
            <a:avLst/>
          </a:prstGeom>
          <a:solidFill>
            <a:schemeClr val="bg1">
              <a:lumMod val="85000"/>
            </a:schemeClr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02680A22-B01F-CEA7-6FE4-630ABEF5A3DF}"/>
              </a:ext>
            </a:extLst>
          </p:cNvPr>
          <p:cNvSpPr/>
          <p:nvPr/>
        </p:nvSpPr>
        <p:spPr>
          <a:xfrm>
            <a:off x="4681215" y="2558391"/>
            <a:ext cx="2826394" cy="3633976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CF6871BD-71AA-9D07-536F-F1CA8A0F8300}"/>
              </a:ext>
            </a:extLst>
          </p:cNvPr>
          <p:cNvSpPr/>
          <p:nvPr/>
        </p:nvSpPr>
        <p:spPr>
          <a:xfrm>
            <a:off x="1335411" y="2558390"/>
            <a:ext cx="2826394" cy="3633977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BBE23823-77D1-8C53-B725-98C284AFDF4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608225" y="5460205"/>
            <a:ext cx="1407261" cy="605356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0F9F5462-8A9D-71E9-F38B-A7782048432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065037" y="5163588"/>
            <a:ext cx="2013381" cy="866088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C37F6CF5-8599-A841-E23D-150DC32FB2C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391093" y="5163588"/>
            <a:ext cx="1996656" cy="858893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F4639FD6-A972-6E43-DA38-A56C150180B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2112291" y="2630701"/>
            <a:ext cx="1563398" cy="1820198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2E194860-671D-5CA7-FC41-D02BDDB12E7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923188" y="3035083"/>
            <a:ext cx="1563398" cy="1820198"/>
          </a:xfrm>
          <a:prstGeom prst="rect">
            <a:avLst/>
          </a:prstGeom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37855E90-8B87-1263-82A5-3681EA18B09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607722" y="2809397"/>
            <a:ext cx="1563398" cy="1820198"/>
          </a:xfrm>
          <a:prstGeom prst="rect">
            <a:avLst/>
          </a:prstGeom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B57CC417-C02B-13AC-A562-374B9D4D17E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768272" y="2726776"/>
            <a:ext cx="1303108" cy="1517154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2A3A8B14-765F-CD57-A8D4-B525B5EFE17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477271" y="4688936"/>
            <a:ext cx="1407261" cy="605356"/>
          </a:xfrm>
          <a:prstGeom prst="rect">
            <a:avLst/>
          </a:prstGeom>
        </p:spPr>
      </p:pic>
      <p:sp>
        <p:nvSpPr>
          <p:cNvPr id="37" name="CaixaDeTexto 36">
            <a:extLst>
              <a:ext uri="{FF2B5EF4-FFF2-40B4-BE49-F238E27FC236}">
                <a16:creationId xmlns:a16="http://schemas.microsoft.com/office/drawing/2014/main" id="{AB145D85-5B21-0D94-F850-EA01B9929682}"/>
              </a:ext>
            </a:extLst>
          </p:cNvPr>
          <p:cNvSpPr txBox="1"/>
          <p:nvPr/>
        </p:nvSpPr>
        <p:spPr>
          <a:xfrm>
            <a:off x="8767051" y="422253"/>
            <a:ext cx="2391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1600" rtl="0"/>
            <a:r>
              <a:rPr lang="pt-BR" sz="2800" b="1" i="0" strike="noStrike" dirty="0">
                <a:solidFill>
                  <a:schemeClr val="tx1"/>
                </a:solidFill>
                <a:latin typeface="Arial" panose="020B0604020202020204" pitchFamily="34" charset="0"/>
              </a:rPr>
              <a:t>CORREÇÃO</a:t>
            </a:r>
            <a:endParaRPr lang="pt-BR" sz="2800" dirty="0">
              <a:solidFill>
                <a:schemeClr val="tx1"/>
              </a:solidFill>
            </a:endParaRPr>
          </a:p>
        </p:txBody>
      </p:sp>
      <p:pic>
        <p:nvPicPr>
          <p:cNvPr id="38" name="Google Shape;182;p6">
            <a:extLst>
              <a:ext uri="{FF2B5EF4-FFF2-40B4-BE49-F238E27FC236}">
                <a16:creationId xmlns:a16="http://schemas.microsoft.com/office/drawing/2014/main" id="{DDFE87F3-2274-26D2-96AE-8E21D0EB92C1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1217427" y="430168"/>
            <a:ext cx="457630" cy="46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134703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287F4610-56AC-922A-1481-341D91487A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739" y="1229443"/>
            <a:ext cx="11607086" cy="650127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E17C335-90CB-C7E6-CB05-B3EB9AAC74E7}"/>
              </a:ext>
            </a:extLst>
          </p:cNvPr>
          <p:cNvSpPr txBox="1"/>
          <p:nvPr/>
        </p:nvSpPr>
        <p:spPr>
          <a:xfrm>
            <a:off x="558589" y="962715"/>
            <a:ext cx="11199991" cy="17332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27815">
              <a:buClr>
                <a:srgbClr val="7030A0"/>
              </a:buClr>
              <a:buSzPct val="100000"/>
              <a:tabLst>
                <a:tab pos="428306" algn="l"/>
              </a:tabLst>
            </a:pPr>
            <a:r>
              <a:rPr lang="pt-PT" sz="2600" b="1" dirty="0">
                <a:solidFill>
                  <a:srgbClr val="7030A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2.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O</a:t>
            </a:r>
            <a:r>
              <a:rPr lang="pt-PT" sz="2600" spc="-7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RATINHO</a:t>
            </a:r>
            <a:r>
              <a:rPr lang="pt-PT" sz="2600" spc="-7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RÓI-RÓI</a:t>
            </a:r>
            <a:r>
              <a:rPr lang="pt-PT" sz="2600" spc="-7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FEZ</a:t>
            </a:r>
            <a:r>
              <a:rPr lang="pt-PT" sz="2600" spc="-7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ANIVERSÁRIO</a:t>
            </a:r>
            <a:r>
              <a:rPr lang="pt-PT" sz="2600" spc="-7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E</a:t>
            </a:r>
            <a:r>
              <a:rPr lang="pt-PT" sz="2600" spc="-7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GANHOU</a:t>
            </a:r>
            <a:r>
              <a:rPr lang="pt-PT" sz="2600" spc="-7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DE</a:t>
            </a:r>
            <a:r>
              <a:rPr lang="pt-PT" sz="2600" spc="-7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PRESENTE</a:t>
            </a:r>
            <a:r>
              <a:rPr lang="pt-PT" sz="2600" spc="-6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UM</a:t>
            </a:r>
            <a:r>
              <a:rPr lang="pt-PT" sz="2600" spc="-7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BOLO</a:t>
            </a:r>
            <a:r>
              <a:rPr lang="pt-PT" sz="2600" spc="-7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EM</a:t>
            </a:r>
            <a:r>
              <a:rPr lang="pt-PT" sz="2600" spc="-7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FORMATO</a:t>
            </a:r>
            <a:r>
              <a:rPr lang="pt-PT" sz="2600" spc="-7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DE LUA.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AJUDE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O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RATINHO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A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DESENHAR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OS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CONJUNTOS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NA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ORDEM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CRESCENTE,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DO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MENOR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PARA O MAIOR, DE ACORDO COM A QUANTIDADE DE LUAS EM CADA UM.</a:t>
            </a:r>
            <a:endParaRPr lang="pt-BR" sz="2600" dirty="0">
              <a:latin typeface="+mn-lt"/>
              <a:ea typeface="Segoe Print" panose="02000600000000000000" pitchFamily="2" charset="0"/>
              <a:cs typeface="Segoe Print" panose="02000600000000000000" pitchFamily="2" charset="0"/>
            </a:endParaRPr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11EA6F4C-CDFF-E2BC-582D-8611A23248DB}"/>
              </a:ext>
            </a:extLst>
          </p:cNvPr>
          <p:cNvSpPr/>
          <p:nvPr/>
        </p:nvSpPr>
        <p:spPr>
          <a:xfrm>
            <a:off x="7209394" y="3021689"/>
            <a:ext cx="1808357" cy="1651129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11" name="Retângulo: Cantos Arredondados 10">
            <a:extLst>
              <a:ext uri="{FF2B5EF4-FFF2-40B4-BE49-F238E27FC236}">
                <a16:creationId xmlns:a16="http://schemas.microsoft.com/office/drawing/2014/main" id="{D82E9C0F-BFFD-DB8B-1438-D6D144FC9FF9}"/>
              </a:ext>
            </a:extLst>
          </p:cNvPr>
          <p:cNvSpPr/>
          <p:nvPr/>
        </p:nvSpPr>
        <p:spPr>
          <a:xfrm>
            <a:off x="9270478" y="3021689"/>
            <a:ext cx="1747280" cy="1666167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12" name="Retângulo: Cantos Arredondados 11">
            <a:extLst>
              <a:ext uri="{FF2B5EF4-FFF2-40B4-BE49-F238E27FC236}">
                <a16:creationId xmlns:a16="http://schemas.microsoft.com/office/drawing/2014/main" id="{2E5544B5-A17A-886D-5DA7-9047DAC7905C}"/>
              </a:ext>
            </a:extLst>
          </p:cNvPr>
          <p:cNvSpPr/>
          <p:nvPr/>
        </p:nvSpPr>
        <p:spPr>
          <a:xfrm>
            <a:off x="5243216" y="3021689"/>
            <a:ext cx="1709752" cy="1651129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14" name="Retângulo: Cantos Arredondados 13">
            <a:extLst>
              <a:ext uri="{FF2B5EF4-FFF2-40B4-BE49-F238E27FC236}">
                <a16:creationId xmlns:a16="http://schemas.microsoft.com/office/drawing/2014/main" id="{44839450-E4C5-C68D-74C6-DE831CF7EA56}"/>
              </a:ext>
            </a:extLst>
          </p:cNvPr>
          <p:cNvSpPr/>
          <p:nvPr/>
        </p:nvSpPr>
        <p:spPr>
          <a:xfrm>
            <a:off x="3282752" y="3021689"/>
            <a:ext cx="1697796" cy="1609214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16" name="Retângulo: Cantos Arredondados 15">
            <a:extLst>
              <a:ext uri="{FF2B5EF4-FFF2-40B4-BE49-F238E27FC236}">
                <a16:creationId xmlns:a16="http://schemas.microsoft.com/office/drawing/2014/main" id="{69E73D6C-15FF-4C01-EB1B-37F49226DAE0}"/>
              </a:ext>
            </a:extLst>
          </p:cNvPr>
          <p:cNvSpPr/>
          <p:nvPr/>
        </p:nvSpPr>
        <p:spPr>
          <a:xfrm>
            <a:off x="1289859" y="3039611"/>
            <a:ext cx="1785457" cy="1597877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pic>
        <p:nvPicPr>
          <p:cNvPr id="23" name="Imagem 22">
            <a:extLst>
              <a:ext uri="{FF2B5EF4-FFF2-40B4-BE49-F238E27FC236}">
                <a16:creationId xmlns:a16="http://schemas.microsoft.com/office/drawing/2014/main" id="{90AE83AB-08FD-8BB8-3301-76030AA79EA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868213" y="3166141"/>
            <a:ext cx="519748" cy="558855"/>
          </a:xfrm>
          <a:prstGeom prst="rect">
            <a:avLst/>
          </a:prstGeom>
        </p:spPr>
      </p:pic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0777317B-64A0-C042-ABB4-4EA82A437ED0}"/>
              </a:ext>
            </a:extLst>
          </p:cNvPr>
          <p:cNvSpPr/>
          <p:nvPr/>
        </p:nvSpPr>
        <p:spPr>
          <a:xfrm>
            <a:off x="1302537" y="4896667"/>
            <a:ext cx="1785456" cy="1597877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400E8662-7104-B068-D419-E677D3F47B5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840402" y="3919067"/>
            <a:ext cx="519748" cy="55885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FFB244B3-412F-D78D-7465-0AA5D0ABB34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185723" y="3166140"/>
            <a:ext cx="519748" cy="55885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B38F531-CBE7-BC2B-0F40-0FFC992F531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425899" y="3149572"/>
            <a:ext cx="519748" cy="558855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C785C6E8-09B8-AFAB-D3F4-9A100CEFF5D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852140" y="3919066"/>
            <a:ext cx="519748" cy="558855"/>
          </a:xfrm>
          <a:prstGeom prst="rect">
            <a:avLst/>
          </a:prstGeom>
        </p:spPr>
      </p:pic>
      <p:sp>
        <p:nvSpPr>
          <p:cNvPr id="15" name="Retângulo: Cantos Arredondados 14">
            <a:extLst>
              <a:ext uri="{FF2B5EF4-FFF2-40B4-BE49-F238E27FC236}">
                <a16:creationId xmlns:a16="http://schemas.microsoft.com/office/drawing/2014/main" id="{5B4349F5-5C61-F78B-C535-7C4F68ABA395}"/>
              </a:ext>
            </a:extLst>
          </p:cNvPr>
          <p:cNvSpPr/>
          <p:nvPr/>
        </p:nvSpPr>
        <p:spPr>
          <a:xfrm>
            <a:off x="3311824" y="4898972"/>
            <a:ext cx="1717889" cy="1597877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507F0622-4054-4996-2121-C98C381FD1D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768140" y="3516911"/>
            <a:ext cx="519748" cy="558855"/>
          </a:xfrm>
          <a:prstGeom prst="rect">
            <a:avLst/>
          </a:prstGeom>
        </p:spPr>
      </p:pic>
      <p:sp>
        <p:nvSpPr>
          <p:cNvPr id="18" name="Retângulo: Cantos Arredondados 17">
            <a:extLst>
              <a:ext uri="{FF2B5EF4-FFF2-40B4-BE49-F238E27FC236}">
                <a16:creationId xmlns:a16="http://schemas.microsoft.com/office/drawing/2014/main" id="{70FDE417-2A91-CF87-AA16-8878B23412ED}"/>
              </a:ext>
            </a:extLst>
          </p:cNvPr>
          <p:cNvSpPr/>
          <p:nvPr/>
        </p:nvSpPr>
        <p:spPr>
          <a:xfrm>
            <a:off x="5243216" y="4896667"/>
            <a:ext cx="1717889" cy="1597877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pic>
        <p:nvPicPr>
          <p:cNvPr id="19" name="Imagem 18">
            <a:extLst>
              <a:ext uri="{FF2B5EF4-FFF2-40B4-BE49-F238E27FC236}">
                <a16:creationId xmlns:a16="http://schemas.microsoft.com/office/drawing/2014/main" id="{7821B2D1-7EEC-26A2-7169-D3B7D549A8A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 rot="19829101">
            <a:off x="8255267" y="3141964"/>
            <a:ext cx="519748" cy="558855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43EF6E56-318A-3AF8-E88D-7E90415201B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 rot="20831888">
            <a:off x="7820495" y="3495334"/>
            <a:ext cx="519748" cy="558855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B89FE9C4-6325-A26E-24E7-237770C2C30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7307894" y="3141963"/>
            <a:ext cx="519748" cy="558855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177A5E56-FF9B-4FA3-2AEF-6E3B878D95C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7342102" y="3955424"/>
            <a:ext cx="519748" cy="558855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E42A30C2-9D1A-A4AD-6B39-880AA60EDC7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302753" y="3955424"/>
            <a:ext cx="519748" cy="558855"/>
          </a:xfrm>
          <a:prstGeom prst="rect">
            <a:avLst/>
          </a:prstGeom>
        </p:spPr>
      </p:pic>
      <p:sp>
        <p:nvSpPr>
          <p:cNvPr id="39" name="Retângulo: Cantos Arredondados 38">
            <a:extLst>
              <a:ext uri="{FF2B5EF4-FFF2-40B4-BE49-F238E27FC236}">
                <a16:creationId xmlns:a16="http://schemas.microsoft.com/office/drawing/2014/main" id="{32495883-8CA8-A940-00D0-B7DD57E77127}"/>
              </a:ext>
            </a:extLst>
          </p:cNvPr>
          <p:cNvSpPr/>
          <p:nvPr/>
        </p:nvSpPr>
        <p:spPr>
          <a:xfrm>
            <a:off x="7299862" y="4896667"/>
            <a:ext cx="1717889" cy="1597877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pic>
        <p:nvPicPr>
          <p:cNvPr id="40" name="Imagem 39">
            <a:extLst>
              <a:ext uri="{FF2B5EF4-FFF2-40B4-BE49-F238E27FC236}">
                <a16:creationId xmlns:a16="http://schemas.microsoft.com/office/drawing/2014/main" id="{FBDD4FAD-E91A-752D-07DF-DDD7342B922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 rot="19829101">
            <a:off x="10231895" y="3187929"/>
            <a:ext cx="519748" cy="558855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07276EB0-A9CF-921B-5C02-EADCAE07D9C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9413066" y="3165269"/>
            <a:ext cx="519748" cy="558855"/>
          </a:xfrm>
          <a:prstGeom prst="rect">
            <a:avLst/>
          </a:prstGeom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09A92D88-3A53-5D9E-CF42-A0025BD58AD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9425618" y="3908548"/>
            <a:ext cx="519748" cy="558855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CBCEE786-C178-9E05-7B30-6ACCBB7ADB8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0231895" y="3910031"/>
            <a:ext cx="519748" cy="558855"/>
          </a:xfrm>
          <a:prstGeom prst="rect">
            <a:avLst/>
          </a:prstGeom>
        </p:spPr>
      </p:pic>
      <p:sp>
        <p:nvSpPr>
          <p:cNvPr id="44" name="Retângulo: Cantos Arredondados 43">
            <a:extLst>
              <a:ext uri="{FF2B5EF4-FFF2-40B4-BE49-F238E27FC236}">
                <a16:creationId xmlns:a16="http://schemas.microsoft.com/office/drawing/2014/main" id="{F6167594-43C5-C1B5-4396-5899C3C02F73}"/>
              </a:ext>
            </a:extLst>
          </p:cNvPr>
          <p:cNvSpPr/>
          <p:nvPr/>
        </p:nvSpPr>
        <p:spPr>
          <a:xfrm>
            <a:off x="9299868" y="4896667"/>
            <a:ext cx="1717889" cy="1597877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pic>
        <p:nvPicPr>
          <p:cNvPr id="27" name="Google Shape;198;p6">
            <a:extLst>
              <a:ext uri="{FF2B5EF4-FFF2-40B4-BE49-F238E27FC236}">
                <a16:creationId xmlns:a16="http://schemas.microsoft.com/office/drawing/2014/main" id="{8008CF5D-909B-8019-E1E6-EA123D2DDB8F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1180851" y="449746"/>
            <a:ext cx="577729" cy="46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615429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287F4610-56AC-922A-1481-341D91487A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739" y="1229443"/>
            <a:ext cx="11607086" cy="650127"/>
          </a:xfrm>
          <a:prstGeom prst="rect">
            <a:avLst/>
          </a:prstGeom>
        </p:spPr>
      </p:pic>
      <p:sp>
        <p:nvSpPr>
          <p:cNvPr id="27" name="CaixaDeTexto 26">
            <a:extLst>
              <a:ext uri="{FF2B5EF4-FFF2-40B4-BE49-F238E27FC236}">
                <a16:creationId xmlns:a16="http://schemas.microsoft.com/office/drawing/2014/main" id="{15A53873-1FDC-15F4-4B55-AD039107C80B}"/>
              </a:ext>
            </a:extLst>
          </p:cNvPr>
          <p:cNvSpPr txBox="1"/>
          <p:nvPr/>
        </p:nvSpPr>
        <p:spPr>
          <a:xfrm>
            <a:off x="8767051" y="422253"/>
            <a:ext cx="2391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1600" rtl="0"/>
            <a:r>
              <a:rPr lang="pt-BR" sz="2800" b="1" i="0" strike="noStrike" dirty="0">
                <a:solidFill>
                  <a:schemeClr val="tx1"/>
                </a:solidFill>
                <a:latin typeface="Arial" panose="020B0604020202020204" pitchFamily="34" charset="0"/>
              </a:rPr>
              <a:t>CORREÇÃO</a:t>
            </a:r>
            <a:endParaRPr lang="pt-BR" sz="2800" dirty="0">
              <a:solidFill>
                <a:schemeClr val="tx1"/>
              </a:solidFill>
            </a:endParaRPr>
          </a:p>
        </p:txBody>
      </p:sp>
      <p:pic>
        <p:nvPicPr>
          <p:cNvPr id="28" name="Google Shape;182;p6">
            <a:extLst>
              <a:ext uri="{FF2B5EF4-FFF2-40B4-BE49-F238E27FC236}">
                <a16:creationId xmlns:a16="http://schemas.microsoft.com/office/drawing/2014/main" id="{7DC5D162-FD29-3D0F-267C-8C43E7DF9E17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217427" y="430168"/>
            <a:ext cx="457630" cy="46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CaixaDeTexto 28">
            <a:extLst>
              <a:ext uri="{FF2B5EF4-FFF2-40B4-BE49-F238E27FC236}">
                <a16:creationId xmlns:a16="http://schemas.microsoft.com/office/drawing/2014/main" id="{D90B4A9A-2823-7837-E39C-576C3CC73C98}"/>
              </a:ext>
            </a:extLst>
          </p:cNvPr>
          <p:cNvSpPr txBox="1"/>
          <p:nvPr/>
        </p:nvSpPr>
        <p:spPr>
          <a:xfrm>
            <a:off x="558589" y="962715"/>
            <a:ext cx="11313863" cy="17332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27815">
              <a:buClr>
                <a:srgbClr val="7030A0"/>
              </a:buClr>
              <a:buSzPct val="100000"/>
              <a:tabLst>
                <a:tab pos="428306" algn="l"/>
              </a:tabLst>
            </a:pPr>
            <a:r>
              <a:rPr lang="pt-PT" sz="2600" b="1" dirty="0">
                <a:solidFill>
                  <a:srgbClr val="7030A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2.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O</a:t>
            </a:r>
            <a:r>
              <a:rPr lang="pt-PT" sz="2600" spc="-7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RATINHO</a:t>
            </a:r>
            <a:r>
              <a:rPr lang="pt-PT" sz="2600" spc="-7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RÓI-RÓI</a:t>
            </a:r>
            <a:r>
              <a:rPr lang="pt-PT" sz="2600" spc="-7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FEZ</a:t>
            </a:r>
            <a:r>
              <a:rPr lang="pt-PT" sz="2600" spc="-7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ANIVERSÁRIO</a:t>
            </a:r>
            <a:r>
              <a:rPr lang="pt-PT" sz="2600" spc="-7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E</a:t>
            </a:r>
            <a:r>
              <a:rPr lang="pt-PT" sz="2600" spc="-7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GANHOU</a:t>
            </a:r>
            <a:r>
              <a:rPr lang="pt-PT" sz="2600" spc="-7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DE</a:t>
            </a:r>
            <a:r>
              <a:rPr lang="pt-PT" sz="2600" spc="-7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PRESENTE</a:t>
            </a:r>
            <a:r>
              <a:rPr lang="pt-PT" sz="2600" spc="-6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UM</a:t>
            </a:r>
            <a:r>
              <a:rPr lang="pt-PT" sz="2600" spc="-7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BOLO</a:t>
            </a:r>
            <a:r>
              <a:rPr lang="pt-PT" sz="2600" spc="-7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EM</a:t>
            </a:r>
            <a:r>
              <a:rPr lang="pt-PT" sz="2600" spc="-7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FORMATO</a:t>
            </a:r>
            <a:r>
              <a:rPr lang="pt-PT" sz="2600" spc="-7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DE LUA.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AJUDE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O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RATINHO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A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DESENHAR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OS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CONJUNTOS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NA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ORDEM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CRESCENTE,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DO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MENOR</a:t>
            </a:r>
            <a:r>
              <a:rPr lang="pt-PT" sz="2600" spc="-8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PARA O MAIOR, DE ACORDO COM A QUANTIDADE DE LUAS EM CADA UM.</a:t>
            </a:r>
            <a:endParaRPr lang="pt-BR" sz="2600" dirty="0">
              <a:latin typeface="+mn-lt"/>
              <a:ea typeface="Segoe Print" panose="02000600000000000000" pitchFamily="2" charset="0"/>
              <a:cs typeface="Segoe Print" panose="02000600000000000000" pitchFamily="2" charset="0"/>
            </a:endParaRPr>
          </a:p>
        </p:txBody>
      </p:sp>
      <p:sp>
        <p:nvSpPr>
          <p:cNvPr id="30" name="Retângulo: Cantos Arredondados 29">
            <a:extLst>
              <a:ext uri="{FF2B5EF4-FFF2-40B4-BE49-F238E27FC236}">
                <a16:creationId xmlns:a16="http://schemas.microsoft.com/office/drawing/2014/main" id="{6F33C0EE-137F-168B-7A5C-29D45ED797A4}"/>
              </a:ext>
            </a:extLst>
          </p:cNvPr>
          <p:cNvSpPr/>
          <p:nvPr/>
        </p:nvSpPr>
        <p:spPr>
          <a:xfrm>
            <a:off x="7209394" y="3021689"/>
            <a:ext cx="1808357" cy="1651129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31" name="Retângulo: Cantos Arredondados 30">
            <a:extLst>
              <a:ext uri="{FF2B5EF4-FFF2-40B4-BE49-F238E27FC236}">
                <a16:creationId xmlns:a16="http://schemas.microsoft.com/office/drawing/2014/main" id="{EA145840-C49C-E49C-3827-FE288CD63C6C}"/>
              </a:ext>
            </a:extLst>
          </p:cNvPr>
          <p:cNvSpPr/>
          <p:nvPr/>
        </p:nvSpPr>
        <p:spPr>
          <a:xfrm>
            <a:off x="9270478" y="3021689"/>
            <a:ext cx="1747280" cy="1666167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32" name="Retângulo: Cantos Arredondados 31">
            <a:extLst>
              <a:ext uri="{FF2B5EF4-FFF2-40B4-BE49-F238E27FC236}">
                <a16:creationId xmlns:a16="http://schemas.microsoft.com/office/drawing/2014/main" id="{26D40015-19E9-4C67-2DE5-4A0BEB88B297}"/>
              </a:ext>
            </a:extLst>
          </p:cNvPr>
          <p:cNvSpPr/>
          <p:nvPr/>
        </p:nvSpPr>
        <p:spPr>
          <a:xfrm>
            <a:off x="5243216" y="3021689"/>
            <a:ext cx="1709752" cy="1651129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33" name="Retângulo: Cantos Arredondados 32">
            <a:extLst>
              <a:ext uri="{FF2B5EF4-FFF2-40B4-BE49-F238E27FC236}">
                <a16:creationId xmlns:a16="http://schemas.microsoft.com/office/drawing/2014/main" id="{E2ABDCF7-7619-6871-9410-7F887F69F676}"/>
              </a:ext>
            </a:extLst>
          </p:cNvPr>
          <p:cNvSpPr/>
          <p:nvPr/>
        </p:nvSpPr>
        <p:spPr>
          <a:xfrm>
            <a:off x="3282752" y="3021689"/>
            <a:ext cx="1697796" cy="1609214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56" name="Retângulo: Cantos Arredondados 55">
            <a:extLst>
              <a:ext uri="{FF2B5EF4-FFF2-40B4-BE49-F238E27FC236}">
                <a16:creationId xmlns:a16="http://schemas.microsoft.com/office/drawing/2014/main" id="{2928724B-E7E8-A2CE-4CAC-F7B42A3A6800}"/>
              </a:ext>
            </a:extLst>
          </p:cNvPr>
          <p:cNvSpPr/>
          <p:nvPr/>
        </p:nvSpPr>
        <p:spPr>
          <a:xfrm>
            <a:off x="1289859" y="3039611"/>
            <a:ext cx="1785457" cy="1597877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pic>
        <p:nvPicPr>
          <p:cNvPr id="57" name="Imagem 56">
            <a:extLst>
              <a:ext uri="{FF2B5EF4-FFF2-40B4-BE49-F238E27FC236}">
                <a16:creationId xmlns:a16="http://schemas.microsoft.com/office/drawing/2014/main" id="{D4EFE9D1-D57A-27F0-FDA5-E819311B87C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868213" y="3166141"/>
            <a:ext cx="519748" cy="558855"/>
          </a:xfrm>
          <a:prstGeom prst="rect">
            <a:avLst/>
          </a:prstGeom>
        </p:spPr>
      </p:pic>
      <p:sp>
        <p:nvSpPr>
          <p:cNvPr id="58" name="Retângulo: Cantos Arredondados 57">
            <a:extLst>
              <a:ext uri="{FF2B5EF4-FFF2-40B4-BE49-F238E27FC236}">
                <a16:creationId xmlns:a16="http://schemas.microsoft.com/office/drawing/2014/main" id="{820F0F97-9F8C-A2E4-FFD9-5C48C20D5F9B}"/>
              </a:ext>
            </a:extLst>
          </p:cNvPr>
          <p:cNvSpPr/>
          <p:nvPr/>
        </p:nvSpPr>
        <p:spPr>
          <a:xfrm>
            <a:off x="1302537" y="4896667"/>
            <a:ext cx="1785456" cy="1597877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pic>
        <p:nvPicPr>
          <p:cNvPr id="59" name="Imagem 58">
            <a:extLst>
              <a:ext uri="{FF2B5EF4-FFF2-40B4-BE49-F238E27FC236}">
                <a16:creationId xmlns:a16="http://schemas.microsoft.com/office/drawing/2014/main" id="{238E7603-F4AE-5CA9-B3FF-CD35FD9DA4F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840402" y="3919067"/>
            <a:ext cx="519748" cy="558855"/>
          </a:xfrm>
          <a:prstGeom prst="rect">
            <a:avLst/>
          </a:prstGeom>
        </p:spPr>
      </p:pic>
      <p:pic>
        <p:nvPicPr>
          <p:cNvPr id="60" name="Imagem 59">
            <a:extLst>
              <a:ext uri="{FF2B5EF4-FFF2-40B4-BE49-F238E27FC236}">
                <a16:creationId xmlns:a16="http://schemas.microsoft.com/office/drawing/2014/main" id="{4E6756C7-A645-C68C-1E8C-9CE72A271CA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4185723" y="3166140"/>
            <a:ext cx="519748" cy="558855"/>
          </a:xfrm>
          <a:prstGeom prst="rect">
            <a:avLst/>
          </a:prstGeom>
        </p:spPr>
      </p:pic>
      <p:pic>
        <p:nvPicPr>
          <p:cNvPr id="61" name="Imagem 60">
            <a:extLst>
              <a:ext uri="{FF2B5EF4-FFF2-40B4-BE49-F238E27FC236}">
                <a16:creationId xmlns:a16="http://schemas.microsoft.com/office/drawing/2014/main" id="{A96FBC8B-3D62-E00C-61E1-5CDC51DCA05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425899" y="3149572"/>
            <a:ext cx="519748" cy="558855"/>
          </a:xfrm>
          <a:prstGeom prst="rect">
            <a:avLst/>
          </a:prstGeom>
        </p:spPr>
      </p:pic>
      <p:pic>
        <p:nvPicPr>
          <p:cNvPr id="62" name="Imagem 61">
            <a:extLst>
              <a:ext uri="{FF2B5EF4-FFF2-40B4-BE49-F238E27FC236}">
                <a16:creationId xmlns:a16="http://schemas.microsoft.com/office/drawing/2014/main" id="{ACCB141D-A7B6-ACA2-791C-EB7EDF675FB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852140" y="3919066"/>
            <a:ext cx="519748" cy="558855"/>
          </a:xfrm>
          <a:prstGeom prst="rect">
            <a:avLst/>
          </a:prstGeom>
        </p:spPr>
      </p:pic>
      <p:sp>
        <p:nvSpPr>
          <p:cNvPr id="63" name="Retângulo: Cantos Arredondados 62">
            <a:extLst>
              <a:ext uri="{FF2B5EF4-FFF2-40B4-BE49-F238E27FC236}">
                <a16:creationId xmlns:a16="http://schemas.microsoft.com/office/drawing/2014/main" id="{5A055512-B82C-7C00-6B18-A2564FD5A9F8}"/>
              </a:ext>
            </a:extLst>
          </p:cNvPr>
          <p:cNvSpPr/>
          <p:nvPr/>
        </p:nvSpPr>
        <p:spPr>
          <a:xfrm>
            <a:off x="3311824" y="4898972"/>
            <a:ext cx="1717889" cy="1597877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pic>
        <p:nvPicPr>
          <p:cNvPr id="64" name="Imagem 63">
            <a:extLst>
              <a:ext uri="{FF2B5EF4-FFF2-40B4-BE49-F238E27FC236}">
                <a16:creationId xmlns:a16="http://schemas.microsoft.com/office/drawing/2014/main" id="{6DB2BE16-1F87-3DD7-2895-42D7C199269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5768140" y="3516911"/>
            <a:ext cx="519748" cy="558855"/>
          </a:xfrm>
          <a:prstGeom prst="rect">
            <a:avLst/>
          </a:prstGeom>
        </p:spPr>
      </p:pic>
      <p:sp>
        <p:nvSpPr>
          <p:cNvPr id="65" name="Retângulo: Cantos Arredondados 64">
            <a:extLst>
              <a:ext uri="{FF2B5EF4-FFF2-40B4-BE49-F238E27FC236}">
                <a16:creationId xmlns:a16="http://schemas.microsoft.com/office/drawing/2014/main" id="{95AD40F3-96E7-A34E-0AED-EDC0FDC2F61B}"/>
              </a:ext>
            </a:extLst>
          </p:cNvPr>
          <p:cNvSpPr/>
          <p:nvPr/>
        </p:nvSpPr>
        <p:spPr>
          <a:xfrm>
            <a:off x="5243216" y="4896667"/>
            <a:ext cx="1717889" cy="1597877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pic>
        <p:nvPicPr>
          <p:cNvPr id="66" name="Imagem 65">
            <a:extLst>
              <a:ext uri="{FF2B5EF4-FFF2-40B4-BE49-F238E27FC236}">
                <a16:creationId xmlns:a16="http://schemas.microsoft.com/office/drawing/2014/main" id="{9353B9E1-210C-7C10-F6E3-2A25D5D499A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 rot="19829101">
            <a:off x="8255267" y="3141964"/>
            <a:ext cx="519748" cy="558855"/>
          </a:xfrm>
          <a:prstGeom prst="rect">
            <a:avLst/>
          </a:prstGeom>
        </p:spPr>
      </p:pic>
      <p:pic>
        <p:nvPicPr>
          <p:cNvPr id="67" name="Imagem 66">
            <a:extLst>
              <a:ext uri="{FF2B5EF4-FFF2-40B4-BE49-F238E27FC236}">
                <a16:creationId xmlns:a16="http://schemas.microsoft.com/office/drawing/2014/main" id="{0455AC92-6B17-A44B-6580-D477F0D83C1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 rot="20831888">
            <a:off x="7820495" y="3495334"/>
            <a:ext cx="519748" cy="558855"/>
          </a:xfrm>
          <a:prstGeom prst="rect">
            <a:avLst/>
          </a:prstGeom>
        </p:spPr>
      </p:pic>
      <p:pic>
        <p:nvPicPr>
          <p:cNvPr id="68" name="Imagem 67">
            <a:extLst>
              <a:ext uri="{FF2B5EF4-FFF2-40B4-BE49-F238E27FC236}">
                <a16:creationId xmlns:a16="http://schemas.microsoft.com/office/drawing/2014/main" id="{ECF55577-5003-24BD-2A0A-F7C97816646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7307894" y="3141963"/>
            <a:ext cx="519748" cy="558855"/>
          </a:xfrm>
          <a:prstGeom prst="rect">
            <a:avLst/>
          </a:prstGeom>
        </p:spPr>
      </p:pic>
      <p:pic>
        <p:nvPicPr>
          <p:cNvPr id="69" name="Imagem 68">
            <a:extLst>
              <a:ext uri="{FF2B5EF4-FFF2-40B4-BE49-F238E27FC236}">
                <a16:creationId xmlns:a16="http://schemas.microsoft.com/office/drawing/2014/main" id="{2E5BF73A-E10E-CB15-4B5B-DECEDDE41E6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7342102" y="3955424"/>
            <a:ext cx="519748" cy="558855"/>
          </a:xfrm>
          <a:prstGeom prst="rect">
            <a:avLst/>
          </a:prstGeom>
        </p:spPr>
      </p:pic>
      <p:pic>
        <p:nvPicPr>
          <p:cNvPr id="70" name="Imagem 69">
            <a:extLst>
              <a:ext uri="{FF2B5EF4-FFF2-40B4-BE49-F238E27FC236}">
                <a16:creationId xmlns:a16="http://schemas.microsoft.com/office/drawing/2014/main" id="{6E0763AB-C3FE-41A2-A5B8-491A6D5F070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8302753" y="3955424"/>
            <a:ext cx="519748" cy="558855"/>
          </a:xfrm>
          <a:prstGeom prst="rect">
            <a:avLst/>
          </a:prstGeom>
        </p:spPr>
      </p:pic>
      <p:sp>
        <p:nvSpPr>
          <p:cNvPr id="71" name="Retângulo: Cantos Arredondados 70">
            <a:extLst>
              <a:ext uri="{FF2B5EF4-FFF2-40B4-BE49-F238E27FC236}">
                <a16:creationId xmlns:a16="http://schemas.microsoft.com/office/drawing/2014/main" id="{B5CEB903-B0EC-D179-8419-60DB2558F489}"/>
              </a:ext>
            </a:extLst>
          </p:cNvPr>
          <p:cNvSpPr/>
          <p:nvPr/>
        </p:nvSpPr>
        <p:spPr>
          <a:xfrm>
            <a:off x="7299862" y="4896667"/>
            <a:ext cx="1717889" cy="1597877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pic>
        <p:nvPicPr>
          <p:cNvPr id="72" name="Imagem 71">
            <a:extLst>
              <a:ext uri="{FF2B5EF4-FFF2-40B4-BE49-F238E27FC236}">
                <a16:creationId xmlns:a16="http://schemas.microsoft.com/office/drawing/2014/main" id="{7B1F652B-E728-E8EE-93C8-36BF9E94896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 rot="19829101">
            <a:off x="10231895" y="3187929"/>
            <a:ext cx="519748" cy="558855"/>
          </a:xfrm>
          <a:prstGeom prst="rect">
            <a:avLst/>
          </a:prstGeom>
        </p:spPr>
      </p:pic>
      <p:pic>
        <p:nvPicPr>
          <p:cNvPr id="73" name="Imagem 72">
            <a:extLst>
              <a:ext uri="{FF2B5EF4-FFF2-40B4-BE49-F238E27FC236}">
                <a16:creationId xmlns:a16="http://schemas.microsoft.com/office/drawing/2014/main" id="{AA576C43-1260-12E5-3992-6B265CB6165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9413066" y="3165269"/>
            <a:ext cx="519748" cy="558855"/>
          </a:xfrm>
          <a:prstGeom prst="rect">
            <a:avLst/>
          </a:prstGeom>
        </p:spPr>
      </p:pic>
      <p:pic>
        <p:nvPicPr>
          <p:cNvPr id="74" name="Imagem 73">
            <a:extLst>
              <a:ext uri="{FF2B5EF4-FFF2-40B4-BE49-F238E27FC236}">
                <a16:creationId xmlns:a16="http://schemas.microsoft.com/office/drawing/2014/main" id="{774B0E9C-47B6-0EBF-D4B9-D9461F8905F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9425618" y="3908548"/>
            <a:ext cx="519748" cy="558855"/>
          </a:xfrm>
          <a:prstGeom prst="rect">
            <a:avLst/>
          </a:prstGeom>
        </p:spPr>
      </p:pic>
      <p:pic>
        <p:nvPicPr>
          <p:cNvPr id="75" name="Imagem 74">
            <a:extLst>
              <a:ext uri="{FF2B5EF4-FFF2-40B4-BE49-F238E27FC236}">
                <a16:creationId xmlns:a16="http://schemas.microsoft.com/office/drawing/2014/main" id="{A5A8F482-97AD-D3E6-6875-AEA85D9E6BD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0231895" y="3910031"/>
            <a:ext cx="519748" cy="558855"/>
          </a:xfrm>
          <a:prstGeom prst="rect">
            <a:avLst/>
          </a:prstGeom>
        </p:spPr>
      </p:pic>
      <p:sp>
        <p:nvSpPr>
          <p:cNvPr id="76" name="Retângulo: Cantos Arredondados 75">
            <a:extLst>
              <a:ext uri="{FF2B5EF4-FFF2-40B4-BE49-F238E27FC236}">
                <a16:creationId xmlns:a16="http://schemas.microsoft.com/office/drawing/2014/main" id="{E4306FCA-D14F-DA9F-4A6C-3C7C266B9582}"/>
              </a:ext>
            </a:extLst>
          </p:cNvPr>
          <p:cNvSpPr/>
          <p:nvPr/>
        </p:nvSpPr>
        <p:spPr>
          <a:xfrm>
            <a:off x="9299868" y="4896667"/>
            <a:ext cx="1717889" cy="1597877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pic>
        <p:nvPicPr>
          <p:cNvPr id="77" name="Imagem 76">
            <a:extLst>
              <a:ext uri="{FF2B5EF4-FFF2-40B4-BE49-F238E27FC236}">
                <a16:creationId xmlns:a16="http://schemas.microsoft.com/office/drawing/2014/main" id="{0F0F6D5B-BD88-7BC4-024D-16BA7B4DF5A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840402" y="5443309"/>
            <a:ext cx="519748" cy="558855"/>
          </a:xfrm>
          <a:prstGeom prst="rect">
            <a:avLst/>
          </a:prstGeom>
        </p:spPr>
      </p:pic>
      <p:pic>
        <p:nvPicPr>
          <p:cNvPr id="78" name="Imagem 77">
            <a:extLst>
              <a:ext uri="{FF2B5EF4-FFF2-40B4-BE49-F238E27FC236}">
                <a16:creationId xmlns:a16="http://schemas.microsoft.com/office/drawing/2014/main" id="{68B8AFF0-C013-3976-9E0B-8321C81B7EF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852140" y="5090791"/>
            <a:ext cx="519748" cy="558855"/>
          </a:xfrm>
          <a:prstGeom prst="rect">
            <a:avLst/>
          </a:prstGeom>
        </p:spPr>
      </p:pic>
      <p:pic>
        <p:nvPicPr>
          <p:cNvPr id="79" name="Imagem 78">
            <a:extLst>
              <a:ext uri="{FF2B5EF4-FFF2-40B4-BE49-F238E27FC236}">
                <a16:creationId xmlns:a16="http://schemas.microsoft.com/office/drawing/2014/main" id="{01807499-9E67-C60E-CC9D-DD45DFEB2C7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852140" y="5841465"/>
            <a:ext cx="519748" cy="558855"/>
          </a:xfrm>
          <a:prstGeom prst="rect">
            <a:avLst/>
          </a:prstGeom>
        </p:spPr>
      </p:pic>
      <p:pic>
        <p:nvPicPr>
          <p:cNvPr id="80" name="Imagem 79">
            <a:extLst>
              <a:ext uri="{FF2B5EF4-FFF2-40B4-BE49-F238E27FC236}">
                <a16:creationId xmlns:a16="http://schemas.microsoft.com/office/drawing/2014/main" id="{D010DED1-5D45-0D8E-7A9D-43AE23CEE6D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168121" y="5051266"/>
            <a:ext cx="519748" cy="558855"/>
          </a:xfrm>
          <a:prstGeom prst="rect">
            <a:avLst/>
          </a:prstGeom>
        </p:spPr>
      </p:pic>
      <p:pic>
        <p:nvPicPr>
          <p:cNvPr id="81" name="Imagem 80">
            <a:extLst>
              <a:ext uri="{FF2B5EF4-FFF2-40B4-BE49-F238E27FC236}">
                <a16:creationId xmlns:a16="http://schemas.microsoft.com/office/drawing/2014/main" id="{2D23FACC-B555-55D7-ED36-61DCEBBCF66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5408297" y="5034698"/>
            <a:ext cx="519748" cy="558855"/>
          </a:xfrm>
          <a:prstGeom prst="rect">
            <a:avLst/>
          </a:prstGeom>
        </p:spPr>
      </p:pic>
      <p:pic>
        <p:nvPicPr>
          <p:cNvPr id="82" name="Imagem 81">
            <a:extLst>
              <a:ext uri="{FF2B5EF4-FFF2-40B4-BE49-F238E27FC236}">
                <a16:creationId xmlns:a16="http://schemas.microsoft.com/office/drawing/2014/main" id="{34788CB8-4FEC-231D-BAB0-8C43C7CA61C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5834538" y="5804192"/>
            <a:ext cx="519748" cy="558855"/>
          </a:xfrm>
          <a:prstGeom prst="rect">
            <a:avLst/>
          </a:prstGeom>
        </p:spPr>
      </p:pic>
      <p:pic>
        <p:nvPicPr>
          <p:cNvPr id="83" name="Imagem 82">
            <a:extLst>
              <a:ext uri="{FF2B5EF4-FFF2-40B4-BE49-F238E27FC236}">
                <a16:creationId xmlns:a16="http://schemas.microsoft.com/office/drawing/2014/main" id="{55A49517-D060-6D99-AFC4-7C0DDE133D6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 rot="19829101">
            <a:off x="8255268" y="5067318"/>
            <a:ext cx="519748" cy="558855"/>
          </a:xfrm>
          <a:prstGeom prst="rect">
            <a:avLst/>
          </a:prstGeom>
        </p:spPr>
      </p:pic>
      <p:pic>
        <p:nvPicPr>
          <p:cNvPr id="84" name="Imagem 83">
            <a:extLst>
              <a:ext uri="{FF2B5EF4-FFF2-40B4-BE49-F238E27FC236}">
                <a16:creationId xmlns:a16="http://schemas.microsoft.com/office/drawing/2014/main" id="{69276807-8EEB-ADC0-C6DB-BC24A3A480A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7436439" y="5044658"/>
            <a:ext cx="519748" cy="558855"/>
          </a:xfrm>
          <a:prstGeom prst="rect">
            <a:avLst/>
          </a:prstGeom>
        </p:spPr>
      </p:pic>
      <p:pic>
        <p:nvPicPr>
          <p:cNvPr id="85" name="Imagem 84">
            <a:extLst>
              <a:ext uri="{FF2B5EF4-FFF2-40B4-BE49-F238E27FC236}">
                <a16:creationId xmlns:a16="http://schemas.microsoft.com/office/drawing/2014/main" id="{59C3AA31-A393-5E27-9710-98A10C57B60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7448991" y="5787937"/>
            <a:ext cx="519748" cy="558855"/>
          </a:xfrm>
          <a:prstGeom prst="rect">
            <a:avLst/>
          </a:prstGeom>
        </p:spPr>
      </p:pic>
      <p:pic>
        <p:nvPicPr>
          <p:cNvPr id="86" name="Imagem 85">
            <a:extLst>
              <a:ext uri="{FF2B5EF4-FFF2-40B4-BE49-F238E27FC236}">
                <a16:creationId xmlns:a16="http://schemas.microsoft.com/office/drawing/2014/main" id="{2001350E-CB86-DC2D-33FF-EDC90C1B3E7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8255268" y="5789420"/>
            <a:ext cx="519748" cy="558855"/>
          </a:xfrm>
          <a:prstGeom prst="rect">
            <a:avLst/>
          </a:prstGeom>
        </p:spPr>
      </p:pic>
      <p:pic>
        <p:nvPicPr>
          <p:cNvPr id="87" name="Imagem 86">
            <a:extLst>
              <a:ext uri="{FF2B5EF4-FFF2-40B4-BE49-F238E27FC236}">
                <a16:creationId xmlns:a16="http://schemas.microsoft.com/office/drawing/2014/main" id="{540B7492-2778-CAB8-502F-075792AE2CE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 rot="19829101">
            <a:off x="10319054" y="5028005"/>
            <a:ext cx="519748" cy="558855"/>
          </a:xfrm>
          <a:prstGeom prst="rect">
            <a:avLst/>
          </a:prstGeom>
        </p:spPr>
      </p:pic>
      <p:pic>
        <p:nvPicPr>
          <p:cNvPr id="88" name="Imagem 87">
            <a:extLst>
              <a:ext uri="{FF2B5EF4-FFF2-40B4-BE49-F238E27FC236}">
                <a16:creationId xmlns:a16="http://schemas.microsoft.com/office/drawing/2014/main" id="{ADA64C7F-29AF-75C7-47C3-5E32E39A12C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 rot="20831888">
            <a:off x="9884282" y="5381375"/>
            <a:ext cx="519748" cy="558855"/>
          </a:xfrm>
          <a:prstGeom prst="rect">
            <a:avLst/>
          </a:prstGeom>
        </p:spPr>
      </p:pic>
      <p:pic>
        <p:nvPicPr>
          <p:cNvPr id="89" name="Imagem 88">
            <a:extLst>
              <a:ext uri="{FF2B5EF4-FFF2-40B4-BE49-F238E27FC236}">
                <a16:creationId xmlns:a16="http://schemas.microsoft.com/office/drawing/2014/main" id="{E06D8FC3-AE63-A5DC-3E1D-BBA7FA76F8F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9371681" y="5028004"/>
            <a:ext cx="519748" cy="558855"/>
          </a:xfrm>
          <a:prstGeom prst="rect">
            <a:avLst/>
          </a:prstGeom>
        </p:spPr>
      </p:pic>
      <p:pic>
        <p:nvPicPr>
          <p:cNvPr id="90" name="Imagem 89">
            <a:extLst>
              <a:ext uri="{FF2B5EF4-FFF2-40B4-BE49-F238E27FC236}">
                <a16:creationId xmlns:a16="http://schemas.microsoft.com/office/drawing/2014/main" id="{9EC27D85-4090-3A38-2C03-0DDA24F44AD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9405889" y="5841465"/>
            <a:ext cx="519748" cy="558855"/>
          </a:xfrm>
          <a:prstGeom prst="rect">
            <a:avLst/>
          </a:prstGeom>
        </p:spPr>
      </p:pic>
      <p:pic>
        <p:nvPicPr>
          <p:cNvPr id="91" name="Imagem 90">
            <a:extLst>
              <a:ext uri="{FF2B5EF4-FFF2-40B4-BE49-F238E27FC236}">
                <a16:creationId xmlns:a16="http://schemas.microsoft.com/office/drawing/2014/main" id="{67C74F9F-5DF2-A5C5-7AFD-4C19B03AC97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0366540" y="5841465"/>
            <a:ext cx="519748" cy="558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7818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287F4610-56AC-922A-1481-341D91487A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739" y="1229443"/>
            <a:ext cx="11607086" cy="65012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6CD6FDF-E240-90E7-4DBE-43D98B329F8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285976" y="3697485"/>
            <a:ext cx="4414357" cy="172668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4D6A46E7-7AF5-233C-4DEB-148A53F27BB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05" r="82349"/>
          <a:stretch>
            <a:fillRect/>
          </a:stretch>
        </p:blipFill>
        <p:spPr>
          <a:xfrm>
            <a:off x="6917461" y="3580365"/>
            <a:ext cx="761499" cy="1727067"/>
          </a:xfrm>
          <a:prstGeom prst="rect">
            <a:avLst/>
          </a:prstGeom>
        </p:spPr>
      </p:pic>
      <p:sp>
        <p:nvSpPr>
          <p:cNvPr id="3" name="Retângulo: Cantos Arredondados 2">
            <a:extLst>
              <a:ext uri="{FF2B5EF4-FFF2-40B4-BE49-F238E27FC236}">
                <a16:creationId xmlns:a16="http://schemas.microsoft.com/office/drawing/2014/main" id="{5E892E38-00CD-D7B3-EE8E-E1466B3009BC}"/>
              </a:ext>
            </a:extLst>
          </p:cNvPr>
          <p:cNvSpPr/>
          <p:nvPr/>
        </p:nvSpPr>
        <p:spPr>
          <a:xfrm>
            <a:off x="1111334" y="3428999"/>
            <a:ext cx="4839681" cy="1995362"/>
          </a:xfrm>
          <a:prstGeom prst="roundRect">
            <a:avLst/>
          </a:prstGeom>
          <a:noFill/>
          <a:ln w="190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6" name="Retângulo: Cantos Arredondados 5">
            <a:extLst>
              <a:ext uri="{FF2B5EF4-FFF2-40B4-BE49-F238E27FC236}">
                <a16:creationId xmlns:a16="http://schemas.microsoft.com/office/drawing/2014/main" id="{AF30C81E-5237-D39B-6CEC-4EF8911B2F8C}"/>
              </a:ext>
            </a:extLst>
          </p:cNvPr>
          <p:cNvSpPr/>
          <p:nvPr/>
        </p:nvSpPr>
        <p:spPr>
          <a:xfrm>
            <a:off x="6917456" y="3428999"/>
            <a:ext cx="4839681" cy="1995362"/>
          </a:xfrm>
          <a:prstGeom prst="roundRect">
            <a:avLst/>
          </a:prstGeom>
          <a:noFill/>
          <a:ln w="190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3F0C534F-5737-A80D-3D02-DFEF588B7147}"/>
              </a:ext>
            </a:extLst>
          </p:cNvPr>
          <p:cNvSpPr txBox="1"/>
          <p:nvPr/>
        </p:nvSpPr>
        <p:spPr>
          <a:xfrm>
            <a:off x="557650" y="954156"/>
            <a:ext cx="11422146" cy="1323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30354">
              <a:spcBef>
                <a:spcPts val="307"/>
              </a:spcBef>
              <a:buClr>
                <a:srgbClr val="7030A0"/>
              </a:buClr>
              <a:buSzPct val="100000"/>
              <a:tabLst>
                <a:tab pos="427460" algn="l"/>
              </a:tabLst>
            </a:pPr>
            <a:r>
              <a:rPr lang="pt-PT" sz="2600" b="1" dirty="0">
                <a:solidFill>
                  <a:srgbClr val="7030A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3.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PARA DEIXAR A</a:t>
            </a:r>
            <a:r>
              <a:rPr lang="pt-PT" sz="2600" spc="-33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FESTA</a:t>
            </a:r>
            <a:r>
              <a:rPr lang="pt-PT" sz="2600" spc="-33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DO</a:t>
            </a:r>
            <a:r>
              <a:rPr lang="pt-PT" sz="2600" spc="-33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RATINHO</a:t>
            </a:r>
            <a:r>
              <a:rPr lang="pt-PT" sz="2600" spc="-27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RÓI-RÓI</a:t>
            </a:r>
            <a:r>
              <a:rPr lang="pt-PT" sz="2600" spc="-33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AINDA</a:t>
            </a:r>
            <a:r>
              <a:rPr lang="pt-PT" sz="2600" spc="-33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MAIS</a:t>
            </a:r>
            <a:r>
              <a:rPr lang="pt-PT" sz="2600" spc="-33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BR" sz="2600" dirty="0">
                <a:solidFill>
                  <a:schemeClr val="tx1"/>
                </a:solidFill>
                <a:latin typeface="+mn-lt"/>
              </a:rPr>
              <a:t>ANIMADA, DESENHE OS BALÕES E OS BOLINHOS QUE ESTÃO FALTANDO PARA QUE FIQUEM COM A MESMA QUANTIDADE.</a:t>
            </a:r>
            <a:endParaRPr lang="pt-BR" sz="2600" dirty="0">
              <a:solidFill>
                <a:schemeClr val="tx1"/>
              </a:solidFill>
              <a:latin typeface="+mn-lt"/>
              <a:ea typeface="Segoe Print" panose="02000600000000000000" pitchFamily="2" charset="0"/>
              <a:cs typeface="Segoe Print" panose="02000600000000000000" pitchFamily="2" charset="0"/>
            </a:endParaRPr>
          </a:p>
        </p:txBody>
      </p:sp>
      <p:pic>
        <p:nvPicPr>
          <p:cNvPr id="4" name="Google Shape;194;p6">
            <a:extLst>
              <a:ext uri="{FF2B5EF4-FFF2-40B4-BE49-F238E27FC236}">
                <a16:creationId xmlns:a16="http://schemas.microsoft.com/office/drawing/2014/main" id="{53E6C106-D58C-75C1-997C-FDC6E476274C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1315066" y="466742"/>
            <a:ext cx="406824" cy="46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" name="Agrupar 10">
            <a:extLst>
              <a:ext uri="{FF2B5EF4-FFF2-40B4-BE49-F238E27FC236}">
                <a16:creationId xmlns:a16="http://schemas.microsoft.com/office/drawing/2014/main" id="{5AB5501C-77E1-2C91-396B-284357A30F88}"/>
              </a:ext>
            </a:extLst>
          </p:cNvPr>
          <p:cNvGrpSpPr/>
          <p:nvPr/>
        </p:nvGrpSpPr>
        <p:grpSpPr>
          <a:xfrm>
            <a:off x="10195560" y="6400848"/>
            <a:ext cx="1879398" cy="472392"/>
            <a:chOff x="10195560" y="6400848"/>
            <a:chExt cx="1879398" cy="472392"/>
          </a:xfrm>
        </p:grpSpPr>
        <p:pic>
          <p:nvPicPr>
            <p:cNvPr id="12" name="Imagem 11">
              <a:extLst>
                <a:ext uri="{FF2B5EF4-FFF2-40B4-BE49-F238E27FC236}">
                  <a16:creationId xmlns:a16="http://schemas.microsoft.com/office/drawing/2014/main" id="{9F9B9850-38D6-E618-5A93-D62589B0E1B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/>
            <a:stretch/>
          </p:blipFill>
          <p:spPr>
            <a:xfrm>
              <a:off x="10195560" y="6400848"/>
              <a:ext cx="1879398" cy="457151"/>
            </a:xfrm>
            <a:prstGeom prst="rect">
              <a:avLst/>
            </a:prstGeom>
          </p:spPr>
        </p:pic>
        <p:sp>
          <p:nvSpPr>
            <p:cNvPr id="13" name="CaixaDeTexto 12">
              <a:extLst>
                <a:ext uri="{FF2B5EF4-FFF2-40B4-BE49-F238E27FC236}">
                  <a16:creationId xmlns:a16="http://schemas.microsoft.com/office/drawing/2014/main" id="{CAB0A457-8074-99E0-F095-5119066511DF}"/>
                </a:ext>
              </a:extLst>
            </p:cNvPr>
            <p:cNvSpPr txBox="1"/>
            <p:nvPr/>
          </p:nvSpPr>
          <p:spPr>
            <a:xfrm>
              <a:off x="10347960" y="6493584"/>
              <a:ext cx="1275080" cy="379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randstander" pitchFamily="2" charset="0"/>
                </a:rPr>
                <a:t>CONTINUA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559966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>
            <a:extLst>
              <a:ext uri="{FF2B5EF4-FFF2-40B4-BE49-F238E27FC236}">
                <a16:creationId xmlns:a16="http://schemas.microsoft.com/office/drawing/2014/main" id="{9B93D5BF-88B4-1768-C881-8847187E142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437158" y="2854610"/>
            <a:ext cx="945252" cy="1033943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528A2545-05A4-6FE8-5CB5-D686E3E3E2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504885" y="2783020"/>
            <a:ext cx="1029209" cy="1125777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655F0CE-30A3-40BD-4EBC-008EDE919C4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116223" y="2783020"/>
            <a:ext cx="1029209" cy="1125777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7635B3AA-499A-CDA8-1660-CC5651EEB72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314041" y="2834365"/>
            <a:ext cx="945253" cy="103394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5DE11A06-2CA6-0262-BF04-1040CE15381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567150" y="2783020"/>
            <a:ext cx="1029209" cy="1125777"/>
          </a:xfrm>
          <a:prstGeom prst="rect">
            <a:avLst/>
          </a:prstGeom>
        </p:spPr>
      </p:pic>
      <p:sp>
        <p:nvSpPr>
          <p:cNvPr id="3" name="Retângulo: Cantos Arredondados 2">
            <a:extLst>
              <a:ext uri="{FF2B5EF4-FFF2-40B4-BE49-F238E27FC236}">
                <a16:creationId xmlns:a16="http://schemas.microsoft.com/office/drawing/2014/main" id="{74CC7E3A-DB9D-F6C8-D46E-5E2DAC9B3DAC}"/>
              </a:ext>
            </a:extLst>
          </p:cNvPr>
          <p:cNvSpPr/>
          <p:nvPr/>
        </p:nvSpPr>
        <p:spPr>
          <a:xfrm>
            <a:off x="950348" y="2431320"/>
            <a:ext cx="4839681" cy="1995362"/>
          </a:xfrm>
          <a:prstGeom prst="roundRect">
            <a:avLst/>
          </a:prstGeom>
          <a:noFill/>
          <a:ln w="190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FCFE29B3-CAE4-290E-86A1-8A8A9749C6CF}"/>
              </a:ext>
            </a:extLst>
          </p:cNvPr>
          <p:cNvSpPr/>
          <p:nvPr/>
        </p:nvSpPr>
        <p:spPr>
          <a:xfrm>
            <a:off x="6232921" y="2431319"/>
            <a:ext cx="4839681" cy="1995362"/>
          </a:xfrm>
          <a:prstGeom prst="roundRect">
            <a:avLst/>
          </a:prstGeom>
          <a:noFill/>
          <a:ln w="190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pic>
        <p:nvPicPr>
          <p:cNvPr id="4" name="Google Shape;194;p6">
            <a:extLst>
              <a:ext uri="{FF2B5EF4-FFF2-40B4-BE49-F238E27FC236}">
                <a16:creationId xmlns:a16="http://schemas.microsoft.com/office/drawing/2014/main" id="{C39CF286-6AD9-668A-C619-58BECA6EF3ED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315066" y="466742"/>
            <a:ext cx="406824" cy="46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90352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287F4610-56AC-922A-1481-341D91487A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739" y="1229443"/>
            <a:ext cx="11607086" cy="65012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49A0EF9-C68B-C754-CD5F-68D0D8A9D1F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057312" y="3200214"/>
            <a:ext cx="4414147" cy="1727067"/>
          </a:xfrm>
          <a:prstGeom prst="rect">
            <a:avLst/>
          </a:prstGeom>
        </p:spPr>
      </p:pic>
      <p:sp>
        <p:nvSpPr>
          <p:cNvPr id="3" name="Retângulo: Cantos Arredondados 2">
            <a:extLst>
              <a:ext uri="{FF2B5EF4-FFF2-40B4-BE49-F238E27FC236}">
                <a16:creationId xmlns:a16="http://schemas.microsoft.com/office/drawing/2014/main" id="{CF753EBC-28E7-1D21-8A5E-DEBF68F92D0E}"/>
              </a:ext>
            </a:extLst>
          </p:cNvPr>
          <p:cNvSpPr/>
          <p:nvPr/>
        </p:nvSpPr>
        <p:spPr>
          <a:xfrm>
            <a:off x="743130" y="3094405"/>
            <a:ext cx="4839681" cy="1995362"/>
          </a:xfrm>
          <a:prstGeom prst="roundRect">
            <a:avLst/>
          </a:prstGeom>
          <a:noFill/>
          <a:ln w="190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8" name="Retângulo: Cantos Arredondados 7">
            <a:extLst>
              <a:ext uri="{FF2B5EF4-FFF2-40B4-BE49-F238E27FC236}">
                <a16:creationId xmlns:a16="http://schemas.microsoft.com/office/drawing/2014/main" id="{5D287D35-E7AF-CDF2-904E-192C205DBB06}"/>
              </a:ext>
            </a:extLst>
          </p:cNvPr>
          <p:cNvSpPr/>
          <p:nvPr/>
        </p:nvSpPr>
        <p:spPr>
          <a:xfrm>
            <a:off x="6549252" y="3094405"/>
            <a:ext cx="4839681" cy="1995362"/>
          </a:xfrm>
          <a:prstGeom prst="roundRect">
            <a:avLst/>
          </a:prstGeom>
          <a:noFill/>
          <a:ln w="190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367699DE-D97B-9A5D-7491-2D975C62FD9D}"/>
              </a:ext>
            </a:extLst>
          </p:cNvPr>
          <p:cNvSpPr txBox="1"/>
          <p:nvPr/>
        </p:nvSpPr>
        <p:spPr>
          <a:xfrm>
            <a:off x="557651" y="955056"/>
            <a:ext cx="11117406" cy="1323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30354">
              <a:spcBef>
                <a:spcPts val="307"/>
              </a:spcBef>
              <a:buClr>
                <a:srgbClr val="7030A0"/>
              </a:buClr>
              <a:buSzPct val="100000"/>
              <a:tabLst>
                <a:tab pos="427460" algn="l"/>
              </a:tabLst>
            </a:pPr>
            <a:r>
              <a:rPr lang="pt-PT" sz="2600" b="1" dirty="0">
                <a:solidFill>
                  <a:srgbClr val="7030A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3.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PARA DEIXAR A</a:t>
            </a:r>
            <a:r>
              <a:rPr lang="pt-PT" sz="2600" spc="-33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FESTA</a:t>
            </a:r>
            <a:r>
              <a:rPr lang="pt-PT" sz="2600" spc="-33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DO</a:t>
            </a:r>
            <a:r>
              <a:rPr lang="pt-PT" sz="2600" spc="-33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RATINHO</a:t>
            </a:r>
            <a:r>
              <a:rPr lang="pt-PT" sz="2600" spc="-27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RÓI-RÓI</a:t>
            </a:r>
            <a:r>
              <a:rPr lang="pt-PT" sz="2600" spc="-33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AINDA</a:t>
            </a:r>
            <a:r>
              <a:rPr lang="pt-PT" sz="2600" spc="-33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MAIS</a:t>
            </a:r>
            <a:r>
              <a:rPr lang="pt-PT" sz="2600" spc="-33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BR" sz="2600" dirty="0">
                <a:solidFill>
                  <a:schemeClr val="tx1"/>
                </a:solidFill>
                <a:latin typeface="+mn-lt"/>
              </a:rPr>
              <a:t>ANIMADA, DESENHE OS BALÕES E OS BOLINHOS QUE ESTÃO FALTANDO PARA QUE FIQUEM COM A MESMA QUANTIDADE.</a:t>
            </a:r>
            <a:endParaRPr lang="pt-BR" sz="2600" dirty="0">
              <a:solidFill>
                <a:schemeClr val="tx1"/>
              </a:solidFill>
              <a:latin typeface="+mn-lt"/>
              <a:ea typeface="Segoe Print" panose="02000600000000000000" pitchFamily="2" charset="0"/>
              <a:cs typeface="Segoe Print" panose="02000600000000000000" pitchFamily="2" charset="0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9F89755D-BE3E-6ECD-780A-88ABF6A75F36}"/>
              </a:ext>
            </a:extLst>
          </p:cNvPr>
          <p:cNvSpPr txBox="1"/>
          <p:nvPr/>
        </p:nvSpPr>
        <p:spPr>
          <a:xfrm>
            <a:off x="8767051" y="422253"/>
            <a:ext cx="2391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1600" rtl="0"/>
            <a:r>
              <a:rPr lang="pt-BR" sz="2800" b="1" i="0" strike="noStrike" dirty="0">
                <a:solidFill>
                  <a:schemeClr val="tx1"/>
                </a:solidFill>
                <a:latin typeface="Arial" panose="020B0604020202020204" pitchFamily="34" charset="0"/>
              </a:rPr>
              <a:t>CORREÇÃO</a:t>
            </a:r>
            <a:endParaRPr lang="pt-BR" sz="2800" dirty="0">
              <a:solidFill>
                <a:schemeClr val="tx1"/>
              </a:solidFill>
            </a:endParaRPr>
          </a:p>
        </p:txBody>
      </p:sp>
      <p:pic>
        <p:nvPicPr>
          <p:cNvPr id="17" name="Google Shape;182;p6">
            <a:extLst>
              <a:ext uri="{FF2B5EF4-FFF2-40B4-BE49-F238E27FC236}">
                <a16:creationId xmlns:a16="http://schemas.microsoft.com/office/drawing/2014/main" id="{88B546F7-7976-B615-3DEC-77D8097F0716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1217427" y="430168"/>
            <a:ext cx="457630" cy="46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0BE495EF-4747-EF0C-C289-4082C488287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6850098" y="3200214"/>
            <a:ext cx="4414147" cy="1727067"/>
          </a:xfrm>
          <a:prstGeom prst="rect">
            <a:avLst/>
          </a:prstGeom>
        </p:spPr>
      </p:pic>
      <p:grpSp>
        <p:nvGrpSpPr>
          <p:cNvPr id="19" name="Agrupar 18">
            <a:extLst>
              <a:ext uri="{FF2B5EF4-FFF2-40B4-BE49-F238E27FC236}">
                <a16:creationId xmlns:a16="http://schemas.microsoft.com/office/drawing/2014/main" id="{38572ADB-A0D4-6D42-3259-3E6C12CFA5AA}"/>
              </a:ext>
            </a:extLst>
          </p:cNvPr>
          <p:cNvGrpSpPr/>
          <p:nvPr/>
        </p:nvGrpSpPr>
        <p:grpSpPr>
          <a:xfrm>
            <a:off x="10195560" y="6400848"/>
            <a:ext cx="1879398" cy="472392"/>
            <a:chOff x="10195560" y="6400848"/>
            <a:chExt cx="1879398" cy="472392"/>
          </a:xfrm>
        </p:grpSpPr>
        <p:pic>
          <p:nvPicPr>
            <p:cNvPr id="20" name="Imagem 19">
              <a:extLst>
                <a:ext uri="{FF2B5EF4-FFF2-40B4-BE49-F238E27FC236}">
                  <a16:creationId xmlns:a16="http://schemas.microsoft.com/office/drawing/2014/main" id="{553C9B97-DFE0-5C66-A4EF-F87C39269C7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/>
            <a:stretch/>
          </p:blipFill>
          <p:spPr>
            <a:xfrm>
              <a:off x="10195560" y="6400848"/>
              <a:ext cx="1879398" cy="457151"/>
            </a:xfrm>
            <a:prstGeom prst="rect">
              <a:avLst/>
            </a:prstGeom>
          </p:spPr>
        </p:pic>
        <p:sp>
          <p:nvSpPr>
            <p:cNvPr id="21" name="CaixaDeTexto 20">
              <a:extLst>
                <a:ext uri="{FF2B5EF4-FFF2-40B4-BE49-F238E27FC236}">
                  <a16:creationId xmlns:a16="http://schemas.microsoft.com/office/drawing/2014/main" id="{F1A652A7-F4F0-9AF8-F563-CA143EF310E1}"/>
                </a:ext>
              </a:extLst>
            </p:cNvPr>
            <p:cNvSpPr txBox="1"/>
            <p:nvPr/>
          </p:nvSpPr>
          <p:spPr>
            <a:xfrm>
              <a:off x="10347960" y="6493584"/>
              <a:ext cx="1275080" cy="379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randstander" pitchFamily="2" charset="0"/>
                </a:rPr>
                <a:t>CONTINUA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522927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5C5B1E9-C154-36CE-FC16-9C33B99A295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528912" y="2820286"/>
            <a:ext cx="1001827" cy="1095826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AAE5CE5-B932-3F5C-3D1B-78635A4D05F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596641" y="2743199"/>
            <a:ext cx="1090809" cy="119315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FD19B326-CB43-5E0F-23DC-B6C33550E99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207978" y="2743199"/>
            <a:ext cx="1090809" cy="1193157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6B1BCB0-874B-41D8-24A4-B5D6A6DBD86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405796" y="2800040"/>
            <a:ext cx="1001828" cy="1095827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7DF18D3F-C7AF-322B-8827-E5BE51EF718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514451" y="2722954"/>
            <a:ext cx="1090809" cy="1193157"/>
          </a:xfrm>
          <a:prstGeom prst="rect">
            <a:avLst/>
          </a:prstGeom>
        </p:spPr>
      </p:pic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B96EFD1B-3F28-E70C-6CC6-F753E03EF4BE}"/>
              </a:ext>
            </a:extLst>
          </p:cNvPr>
          <p:cNvSpPr/>
          <p:nvPr/>
        </p:nvSpPr>
        <p:spPr>
          <a:xfrm>
            <a:off x="1034992" y="2431320"/>
            <a:ext cx="4839681" cy="1995362"/>
          </a:xfrm>
          <a:prstGeom prst="roundRect">
            <a:avLst/>
          </a:prstGeom>
          <a:noFill/>
          <a:ln w="190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14" name="Retângulo: Cantos Arredondados 13">
            <a:extLst>
              <a:ext uri="{FF2B5EF4-FFF2-40B4-BE49-F238E27FC236}">
                <a16:creationId xmlns:a16="http://schemas.microsoft.com/office/drawing/2014/main" id="{EC1B5681-8BFB-9620-51F4-BFC59D1D133A}"/>
              </a:ext>
            </a:extLst>
          </p:cNvPr>
          <p:cNvSpPr/>
          <p:nvPr/>
        </p:nvSpPr>
        <p:spPr>
          <a:xfrm>
            <a:off x="6317566" y="2431319"/>
            <a:ext cx="4839681" cy="1995362"/>
          </a:xfrm>
          <a:prstGeom prst="roundRect">
            <a:avLst/>
          </a:prstGeom>
          <a:noFill/>
          <a:ln w="190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pic>
        <p:nvPicPr>
          <p:cNvPr id="19" name="Imagem 18">
            <a:extLst>
              <a:ext uri="{FF2B5EF4-FFF2-40B4-BE49-F238E27FC236}">
                <a16:creationId xmlns:a16="http://schemas.microsoft.com/office/drawing/2014/main" id="{3345266B-0D4C-9BA2-D53B-B97916695FA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995295" y="2750789"/>
            <a:ext cx="1001827" cy="1095826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4627E57-CF94-C340-0784-5956D788907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0063024" y="2673701"/>
            <a:ext cx="1090809" cy="1193157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FC72B622-C775-EB57-EFB1-F4A319A661B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934452" y="2702656"/>
            <a:ext cx="1001828" cy="1095827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3EF09E6-1765-1172-712C-CCFB2958BB70}"/>
              </a:ext>
            </a:extLst>
          </p:cNvPr>
          <p:cNvSpPr txBox="1"/>
          <p:nvPr/>
        </p:nvSpPr>
        <p:spPr>
          <a:xfrm>
            <a:off x="8767051" y="422253"/>
            <a:ext cx="2391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1600" rtl="0"/>
            <a:r>
              <a:rPr lang="pt-BR" sz="2800" b="1" i="0" strike="noStrike" dirty="0">
                <a:solidFill>
                  <a:schemeClr val="tx1"/>
                </a:solidFill>
                <a:latin typeface="Arial" panose="020B0604020202020204" pitchFamily="34" charset="0"/>
              </a:rPr>
              <a:t>CORREÇÃO</a:t>
            </a:r>
            <a:endParaRPr lang="pt-BR" sz="2800" dirty="0">
              <a:solidFill>
                <a:schemeClr val="tx1"/>
              </a:solidFill>
            </a:endParaRPr>
          </a:p>
        </p:txBody>
      </p:sp>
      <p:pic>
        <p:nvPicPr>
          <p:cNvPr id="3" name="Google Shape;182;p6">
            <a:extLst>
              <a:ext uri="{FF2B5EF4-FFF2-40B4-BE49-F238E27FC236}">
                <a16:creationId xmlns:a16="http://schemas.microsoft.com/office/drawing/2014/main" id="{B7976CDF-BDD9-61E0-3C27-2B55DB481BA6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217427" y="430168"/>
            <a:ext cx="457630" cy="46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986971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287F4610-56AC-922A-1481-341D91487A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739" y="1229443"/>
            <a:ext cx="11607086" cy="650127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023011F3-3B94-6211-5DC8-15C72A054FD8}"/>
              </a:ext>
            </a:extLst>
          </p:cNvPr>
          <p:cNvSpPr txBox="1"/>
          <p:nvPr/>
        </p:nvSpPr>
        <p:spPr>
          <a:xfrm>
            <a:off x="557651" y="960222"/>
            <a:ext cx="11049436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28661">
              <a:buClr>
                <a:srgbClr val="7030A0"/>
              </a:buClr>
              <a:buSzPct val="100000"/>
              <a:tabLst>
                <a:tab pos="449468" algn="l"/>
              </a:tabLst>
            </a:pPr>
            <a:r>
              <a:rPr lang="pt-PT" sz="2600" b="1" dirty="0">
                <a:solidFill>
                  <a:srgbClr val="7030A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4. </a:t>
            </a:r>
            <a:r>
              <a:rPr lang="pt-BR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O RATINHO RÓI-RÓI ADORA QUEIJO. NUMERE AS LUAS NO FORMATO DE QUEIJO, NA ORDEM DECRESCENTE, ISTO É, DO MAIOR PARA O MENOR.</a:t>
            </a:r>
            <a:endParaRPr lang="pt-BR" sz="2600" dirty="0">
              <a:latin typeface="+mn-lt"/>
              <a:ea typeface="Segoe Print" panose="02000600000000000000" pitchFamily="2" charset="0"/>
              <a:cs typeface="Segoe Print" panose="02000600000000000000" pitchFamily="2" charset="0"/>
            </a:endParaRP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7CA48186-EC35-4CDC-276B-DF4FB75DE03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95748" y="4255488"/>
            <a:ext cx="2009302" cy="2201243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AC8AF15F-EF5A-B2E5-3179-B5550405A41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8426134" y="3884047"/>
            <a:ext cx="519237" cy="558307"/>
          </a:xfrm>
          <a:prstGeom prst="rect">
            <a:avLst/>
          </a:prstGeom>
        </p:spPr>
      </p:pic>
      <p:sp>
        <p:nvSpPr>
          <p:cNvPr id="31" name="CaixaDeTexto 30">
            <a:extLst>
              <a:ext uri="{FF2B5EF4-FFF2-40B4-BE49-F238E27FC236}">
                <a16:creationId xmlns:a16="http://schemas.microsoft.com/office/drawing/2014/main" id="{88DFBBDF-318B-4AD1-AA8E-4EC6CB1013AD}"/>
              </a:ext>
            </a:extLst>
          </p:cNvPr>
          <p:cNvSpPr txBox="1"/>
          <p:nvPr/>
        </p:nvSpPr>
        <p:spPr>
          <a:xfrm>
            <a:off x="2161600" y="2923073"/>
            <a:ext cx="848110" cy="748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266" b="1" dirty="0"/>
              <a:t>5</a:t>
            </a:r>
          </a:p>
        </p:txBody>
      </p:sp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D5737424-F7BD-1563-973B-CCC18EEF0447}"/>
              </a:ext>
            </a:extLst>
          </p:cNvPr>
          <p:cNvSpPr/>
          <p:nvPr/>
        </p:nvSpPr>
        <p:spPr>
          <a:xfrm>
            <a:off x="2161600" y="2845237"/>
            <a:ext cx="880459" cy="839355"/>
          </a:xfrm>
          <a:prstGeom prst="roundRect">
            <a:avLst/>
          </a:prstGeom>
          <a:noFill/>
          <a:ln w="190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12" name="Retângulo: Cantos Arredondados 11">
            <a:extLst>
              <a:ext uri="{FF2B5EF4-FFF2-40B4-BE49-F238E27FC236}">
                <a16:creationId xmlns:a16="http://schemas.microsoft.com/office/drawing/2014/main" id="{5CECFE66-1692-3C39-2838-21D456C93594}"/>
              </a:ext>
            </a:extLst>
          </p:cNvPr>
          <p:cNvSpPr/>
          <p:nvPr/>
        </p:nvSpPr>
        <p:spPr>
          <a:xfrm>
            <a:off x="3641564" y="2859857"/>
            <a:ext cx="880459" cy="839355"/>
          </a:xfrm>
          <a:prstGeom prst="roundRect">
            <a:avLst/>
          </a:prstGeom>
          <a:noFill/>
          <a:ln w="190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14" name="Retângulo: Cantos Arredondados 13">
            <a:extLst>
              <a:ext uri="{FF2B5EF4-FFF2-40B4-BE49-F238E27FC236}">
                <a16:creationId xmlns:a16="http://schemas.microsoft.com/office/drawing/2014/main" id="{3C1E33CD-F703-AA55-C425-BF5395A5B19B}"/>
              </a:ext>
            </a:extLst>
          </p:cNvPr>
          <p:cNvSpPr/>
          <p:nvPr/>
        </p:nvSpPr>
        <p:spPr>
          <a:xfrm>
            <a:off x="5174398" y="2859857"/>
            <a:ext cx="880459" cy="839355"/>
          </a:xfrm>
          <a:prstGeom prst="roundRect">
            <a:avLst/>
          </a:prstGeom>
          <a:noFill/>
          <a:ln w="190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15" name="Retângulo: Cantos Arredondados 14">
            <a:extLst>
              <a:ext uri="{FF2B5EF4-FFF2-40B4-BE49-F238E27FC236}">
                <a16:creationId xmlns:a16="http://schemas.microsoft.com/office/drawing/2014/main" id="{D4110087-E168-3B99-DD9C-FA5EA54A0153}"/>
              </a:ext>
            </a:extLst>
          </p:cNvPr>
          <p:cNvSpPr/>
          <p:nvPr/>
        </p:nvSpPr>
        <p:spPr>
          <a:xfrm>
            <a:off x="6698813" y="2833511"/>
            <a:ext cx="880459" cy="839355"/>
          </a:xfrm>
          <a:prstGeom prst="roundRect">
            <a:avLst/>
          </a:prstGeom>
          <a:noFill/>
          <a:ln w="190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16" name="Retângulo: Cantos Arredondados 15">
            <a:extLst>
              <a:ext uri="{FF2B5EF4-FFF2-40B4-BE49-F238E27FC236}">
                <a16:creationId xmlns:a16="http://schemas.microsoft.com/office/drawing/2014/main" id="{717689FE-C874-B382-7AAE-57FF4743A1B1}"/>
              </a:ext>
            </a:extLst>
          </p:cNvPr>
          <p:cNvSpPr/>
          <p:nvPr/>
        </p:nvSpPr>
        <p:spPr>
          <a:xfrm>
            <a:off x="8279121" y="2859857"/>
            <a:ext cx="880459" cy="839355"/>
          </a:xfrm>
          <a:prstGeom prst="roundRect">
            <a:avLst/>
          </a:prstGeom>
          <a:noFill/>
          <a:ln w="190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7766ADC5-90EF-E3B1-89BC-5FDE375B2C3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0160562" y="5137143"/>
            <a:ext cx="1284957" cy="1284957"/>
          </a:xfrm>
          <a:prstGeom prst="rect">
            <a:avLst/>
          </a:prstGeom>
        </p:spPr>
      </p:pic>
      <p:pic>
        <p:nvPicPr>
          <p:cNvPr id="11" name="Google Shape;198;p6">
            <a:extLst>
              <a:ext uri="{FF2B5EF4-FFF2-40B4-BE49-F238E27FC236}">
                <a16:creationId xmlns:a16="http://schemas.microsoft.com/office/drawing/2014/main" id="{9BB577FB-3561-9B58-EFF2-9CAB8065BAFF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1180851" y="449746"/>
            <a:ext cx="577729" cy="46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DD909064-FE87-9212-2B6B-654A4A3EA70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879423" y="3884047"/>
            <a:ext cx="519237" cy="558307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C6DF7505-DBF9-02EE-E5FF-5EB36239803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879423" y="4556430"/>
            <a:ext cx="519237" cy="558307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FD8DCC1-3A1F-2696-694E-7E7D948736A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5332712" y="3884047"/>
            <a:ext cx="519237" cy="558307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61942C02-FE27-A7A1-C4A9-D2E1DAB9B20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5332712" y="4556430"/>
            <a:ext cx="519237" cy="558307"/>
          </a:xfrm>
          <a:prstGeom prst="rect">
            <a:avLst/>
          </a:prstGeom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0A459624-CB90-1FB1-1454-12AAA2153D1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5332712" y="5228813"/>
            <a:ext cx="519237" cy="558307"/>
          </a:xfrm>
          <a:prstGeom prst="rect">
            <a:avLst/>
          </a:prstGeom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850E7D7D-203D-5F8C-E393-399E1A8D9D4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86001" y="3884047"/>
            <a:ext cx="519237" cy="558307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95B4F974-BF2B-2B07-145C-188AECCD3BF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86001" y="4556430"/>
            <a:ext cx="519237" cy="558307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670E0980-485B-5376-ADD1-F714F1FFE85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86001" y="5228813"/>
            <a:ext cx="519237" cy="558307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9C48BC05-FFC1-32BA-3674-F109F47A1ED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86001" y="5925569"/>
            <a:ext cx="519237" cy="558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5636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287F4610-56AC-922A-1481-341D91487A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739" y="1229443"/>
            <a:ext cx="11607086" cy="650127"/>
          </a:xfrm>
          <a:prstGeom prst="rect">
            <a:avLst/>
          </a:prstGeom>
        </p:spPr>
      </p:pic>
      <p:sp>
        <p:nvSpPr>
          <p:cNvPr id="32" name="CaixaDeTexto 31">
            <a:extLst>
              <a:ext uri="{FF2B5EF4-FFF2-40B4-BE49-F238E27FC236}">
                <a16:creationId xmlns:a16="http://schemas.microsoft.com/office/drawing/2014/main" id="{E4E077F2-042B-0A5F-7AF7-06B8162B797A}"/>
              </a:ext>
            </a:extLst>
          </p:cNvPr>
          <p:cNvSpPr txBox="1"/>
          <p:nvPr/>
        </p:nvSpPr>
        <p:spPr>
          <a:xfrm>
            <a:off x="8767051" y="422253"/>
            <a:ext cx="2391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1600" rtl="0"/>
            <a:r>
              <a:rPr lang="pt-BR" sz="2800" b="1" i="0" strike="noStrike" dirty="0">
                <a:solidFill>
                  <a:schemeClr val="tx1"/>
                </a:solidFill>
                <a:latin typeface="Arial" panose="020B0604020202020204" pitchFamily="34" charset="0"/>
              </a:rPr>
              <a:t>CORREÇÃO</a:t>
            </a:r>
            <a:endParaRPr lang="pt-BR" sz="2800" dirty="0">
              <a:solidFill>
                <a:schemeClr val="tx1"/>
              </a:solidFill>
            </a:endParaRPr>
          </a:p>
        </p:txBody>
      </p:sp>
      <p:pic>
        <p:nvPicPr>
          <p:cNvPr id="33" name="Google Shape;182;p6">
            <a:extLst>
              <a:ext uri="{FF2B5EF4-FFF2-40B4-BE49-F238E27FC236}">
                <a16:creationId xmlns:a16="http://schemas.microsoft.com/office/drawing/2014/main" id="{C6469F74-F2CB-0F9B-27DE-7E72EB06CFDA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217427" y="430168"/>
            <a:ext cx="457630" cy="46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08139300-A41F-7035-DC19-97BFD148FCA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95748" y="4255488"/>
            <a:ext cx="2009302" cy="2201243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0B659C9C-CF7D-1421-7424-A69B7E80CE2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8426134" y="3884047"/>
            <a:ext cx="519237" cy="558307"/>
          </a:xfrm>
          <a:prstGeom prst="rect">
            <a:avLst/>
          </a:prstGeom>
        </p:spPr>
      </p:pic>
      <p:sp>
        <p:nvSpPr>
          <p:cNvPr id="37" name="Retângulo: Cantos Arredondados 36">
            <a:extLst>
              <a:ext uri="{FF2B5EF4-FFF2-40B4-BE49-F238E27FC236}">
                <a16:creationId xmlns:a16="http://schemas.microsoft.com/office/drawing/2014/main" id="{5A9C6932-0A8F-D11B-A5AB-7BAA263215FA}"/>
              </a:ext>
            </a:extLst>
          </p:cNvPr>
          <p:cNvSpPr/>
          <p:nvPr/>
        </p:nvSpPr>
        <p:spPr>
          <a:xfrm>
            <a:off x="2161600" y="2845237"/>
            <a:ext cx="880459" cy="839355"/>
          </a:xfrm>
          <a:prstGeom prst="roundRect">
            <a:avLst/>
          </a:prstGeom>
          <a:noFill/>
          <a:ln w="190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38" name="Retângulo: Cantos Arredondados 37">
            <a:extLst>
              <a:ext uri="{FF2B5EF4-FFF2-40B4-BE49-F238E27FC236}">
                <a16:creationId xmlns:a16="http://schemas.microsoft.com/office/drawing/2014/main" id="{DFD0A132-D441-A60C-7F9C-647EE19355C5}"/>
              </a:ext>
            </a:extLst>
          </p:cNvPr>
          <p:cNvSpPr/>
          <p:nvPr/>
        </p:nvSpPr>
        <p:spPr>
          <a:xfrm>
            <a:off x="3641564" y="2859857"/>
            <a:ext cx="880459" cy="839355"/>
          </a:xfrm>
          <a:prstGeom prst="roundRect">
            <a:avLst/>
          </a:prstGeom>
          <a:noFill/>
          <a:ln w="190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39" name="Retângulo: Cantos Arredondados 38">
            <a:extLst>
              <a:ext uri="{FF2B5EF4-FFF2-40B4-BE49-F238E27FC236}">
                <a16:creationId xmlns:a16="http://schemas.microsoft.com/office/drawing/2014/main" id="{77B5FFD4-9093-EDE2-B188-BDCDFBD30C59}"/>
              </a:ext>
            </a:extLst>
          </p:cNvPr>
          <p:cNvSpPr/>
          <p:nvPr/>
        </p:nvSpPr>
        <p:spPr>
          <a:xfrm>
            <a:off x="5174398" y="2859857"/>
            <a:ext cx="880459" cy="839355"/>
          </a:xfrm>
          <a:prstGeom prst="roundRect">
            <a:avLst/>
          </a:prstGeom>
          <a:noFill/>
          <a:ln w="190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40" name="Retângulo: Cantos Arredondados 39">
            <a:extLst>
              <a:ext uri="{FF2B5EF4-FFF2-40B4-BE49-F238E27FC236}">
                <a16:creationId xmlns:a16="http://schemas.microsoft.com/office/drawing/2014/main" id="{9D00EC63-6E91-A62E-7204-4E10C7BEA649}"/>
              </a:ext>
            </a:extLst>
          </p:cNvPr>
          <p:cNvSpPr/>
          <p:nvPr/>
        </p:nvSpPr>
        <p:spPr>
          <a:xfrm>
            <a:off x="6698813" y="2833511"/>
            <a:ext cx="880459" cy="839355"/>
          </a:xfrm>
          <a:prstGeom prst="roundRect">
            <a:avLst/>
          </a:prstGeom>
          <a:noFill/>
          <a:ln w="190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41" name="Retângulo: Cantos Arredondados 40">
            <a:extLst>
              <a:ext uri="{FF2B5EF4-FFF2-40B4-BE49-F238E27FC236}">
                <a16:creationId xmlns:a16="http://schemas.microsoft.com/office/drawing/2014/main" id="{95016526-0D50-AAB6-8CA0-735981A0498F}"/>
              </a:ext>
            </a:extLst>
          </p:cNvPr>
          <p:cNvSpPr/>
          <p:nvPr/>
        </p:nvSpPr>
        <p:spPr>
          <a:xfrm>
            <a:off x="8279121" y="2859857"/>
            <a:ext cx="880459" cy="839355"/>
          </a:xfrm>
          <a:prstGeom prst="roundRect">
            <a:avLst/>
          </a:prstGeom>
          <a:noFill/>
          <a:ln w="190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pic>
        <p:nvPicPr>
          <p:cNvPr id="42" name="Imagem 41">
            <a:extLst>
              <a:ext uri="{FF2B5EF4-FFF2-40B4-BE49-F238E27FC236}">
                <a16:creationId xmlns:a16="http://schemas.microsoft.com/office/drawing/2014/main" id="{07F516C6-A1A2-59F0-40BF-A691EF7A00ED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10160562" y="5137143"/>
            <a:ext cx="1284957" cy="1284957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6C8AAC94-6759-66CF-3B0D-3601C15687B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6879423" y="3884047"/>
            <a:ext cx="519237" cy="558307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B695C737-727A-2DDB-546C-04A3A6E6AD6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6879423" y="4556430"/>
            <a:ext cx="519237" cy="558307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439E171A-093A-65DB-180D-8100435AB9FF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5332712" y="3884047"/>
            <a:ext cx="519237" cy="558307"/>
          </a:xfrm>
          <a:prstGeom prst="rect">
            <a:avLst/>
          </a:prstGeom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6F1D3487-463D-CC84-7AE1-6A45C5973FA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5332712" y="4556430"/>
            <a:ext cx="519237" cy="558307"/>
          </a:xfrm>
          <a:prstGeom prst="rect">
            <a:avLst/>
          </a:prstGeom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7D10070B-CA9B-4731-2DC8-212AE9CECC5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5332712" y="5228813"/>
            <a:ext cx="519237" cy="558307"/>
          </a:xfrm>
          <a:prstGeom prst="rect">
            <a:avLst/>
          </a:prstGeom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F0D471CA-EB32-E015-5203-30A984A99BB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3786001" y="3884047"/>
            <a:ext cx="519237" cy="558307"/>
          </a:xfrm>
          <a:prstGeom prst="rect">
            <a:avLst/>
          </a:prstGeom>
        </p:spPr>
      </p:pic>
      <p:pic>
        <p:nvPicPr>
          <p:cNvPr id="49" name="Imagem 48">
            <a:extLst>
              <a:ext uri="{FF2B5EF4-FFF2-40B4-BE49-F238E27FC236}">
                <a16:creationId xmlns:a16="http://schemas.microsoft.com/office/drawing/2014/main" id="{4A7A2610-0F17-FA00-CE33-0F1DB8FA5B9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3786001" y="4556430"/>
            <a:ext cx="519237" cy="558307"/>
          </a:xfrm>
          <a:prstGeom prst="rect">
            <a:avLst/>
          </a:prstGeom>
        </p:spPr>
      </p:pic>
      <p:pic>
        <p:nvPicPr>
          <p:cNvPr id="50" name="Imagem 49">
            <a:extLst>
              <a:ext uri="{FF2B5EF4-FFF2-40B4-BE49-F238E27FC236}">
                <a16:creationId xmlns:a16="http://schemas.microsoft.com/office/drawing/2014/main" id="{138D6900-7303-AB20-D989-0F96A941725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3786001" y="5228813"/>
            <a:ext cx="519237" cy="558307"/>
          </a:xfrm>
          <a:prstGeom prst="rect">
            <a:avLst/>
          </a:prstGeom>
        </p:spPr>
      </p:pic>
      <p:pic>
        <p:nvPicPr>
          <p:cNvPr id="51" name="Imagem 50">
            <a:extLst>
              <a:ext uri="{FF2B5EF4-FFF2-40B4-BE49-F238E27FC236}">
                <a16:creationId xmlns:a16="http://schemas.microsoft.com/office/drawing/2014/main" id="{62553340-D666-C407-A9B3-13C82D7C08A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3786001" y="5925569"/>
            <a:ext cx="519237" cy="558307"/>
          </a:xfrm>
          <a:prstGeom prst="rect">
            <a:avLst/>
          </a:prstGeom>
        </p:spPr>
      </p:pic>
      <p:sp>
        <p:nvSpPr>
          <p:cNvPr id="52" name="CaixaDeTexto 51">
            <a:extLst>
              <a:ext uri="{FF2B5EF4-FFF2-40B4-BE49-F238E27FC236}">
                <a16:creationId xmlns:a16="http://schemas.microsoft.com/office/drawing/2014/main" id="{8B240C7A-015D-765C-ECBA-53F5AC11D474}"/>
              </a:ext>
            </a:extLst>
          </p:cNvPr>
          <p:cNvSpPr txBox="1"/>
          <p:nvPr/>
        </p:nvSpPr>
        <p:spPr>
          <a:xfrm>
            <a:off x="2161600" y="2923073"/>
            <a:ext cx="848110" cy="748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266" b="1" dirty="0"/>
              <a:t>5</a:t>
            </a:r>
          </a:p>
        </p:txBody>
      </p:sp>
      <p:sp>
        <p:nvSpPr>
          <p:cNvPr id="53" name="CaixaDeTexto 52">
            <a:extLst>
              <a:ext uri="{FF2B5EF4-FFF2-40B4-BE49-F238E27FC236}">
                <a16:creationId xmlns:a16="http://schemas.microsoft.com/office/drawing/2014/main" id="{C8C09A2F-F855-6EEA-CB8D-AE054646CDBC}"/>
              </a:ext>
            </a:extLst>
          </p:cNvPr>
          <p:cNvSpPr txBox="1"/>
          <p:nvPr/>
        </p:nvSpPr>
        <p:spPr>
          <a:xfrm>
            <a:off x="3653666" y="2923073"/>
            <a:ext cx="848110" cy="748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266" b="1" dirty="0"/>
              <a:t>4</a:t>
            </a:r>
          </a:p>
        </p:txBody>
      </p:sp>
      <p:sp>
        <p:nvSpPr>
          <p:cNvPr id="54" name="CaixaDeTexto 53">
            <a:extLst>
              <a:ext uri="{FF2B5EF4-FFF2-40B4-BE49-F238E27FC236}">
                <a16:creationId xmlns:a16="http://schemas.microsoft.com/office/drawing/2014/main" id="{5053682F-FC6B-839A-27A7-E798971BEA21}"/>
              </a:ext>
            </a:extLst>
          </p:cNvPr>
          <p:cNvSpPr txBox="1"/>
          <p:nvPr/>
        </p:nvSpPr>
        <p:spPr>
          <a:xfrm>
            <a:off x="5178371" y="2923073"/>
            <a:ext cx="848110" cy="748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266" b="1" dirty="0"/>
              <a:t>3</a:t>
            </a:r>
          </a:p>
        </p:txBody>
      </p:sp>
      <p:sp>
        <p:nvSpPr>
          <p:cNvPr id="55" name="CaixaDeTexto 54">
            <a:extLst>
              <a:ext uri="{FF2B5EF4-FFF2-40B4-BE49-F238E27FC236}">
                <a16:creationId xmlns:a16="http://schemas.microsoft.com/office/drawing/2014/main" id="{528E1228-B880-5057-BCA0-F9F02BCA34E9}"/>
              </a:ext>
            </a:extLst>
          </p:cNvPr>
          <p:cNvSpPr txBox="1"/>
          <p:nvPr/>
        </p:nvSpPr>
        <p:spPr>
          <a:xfrm>
            <a:off x="6719497" y="2923073"/>
            <a:ext cx="848110" cy="748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266" b="1" dirty="0"/>
              <a:t>2</a:t>
            </a:r>
          </a:p>
        </p:txBody>
      </p:sp>
      <p:sp>
        <p:nvSpPr>
          <p:cNvPr id="56" name="CaixaDeTexto 55">
            <a:extLst>
              <a:ext uri="{FF2B5EF4-FFF2-40B4-BE49-F238E27FC236}">
                <a16:creationId xmlns:a16="http://schemas.microsoft.com/office/drawing/2014/main" id="{7A2A79B9-D7B9-A0C2-6EC7-259F99C52E06}"/>
              </a:ext>
            </a:extLst>
          </p:cNvPr>
          <p:cNvSpPr txBox="1"/>
          <p:nvPr/>
        </p:nvSpPr>
        <p:spPr>
          <a:xfrm>
            <a:off x="8283539" y="2923073"/>
            <a:ext cx="848110" cy="748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266" b="1" dirty="0"/>
              <a:t>1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E6827E10-597D-320C-F789-B21E463A6FC3}"/>
              </a:ext>
            </a:extLst>
          </p:cNvPr>
          <p:cNvSpPr txBox="1"/>
          <p:nvPr/>
        </p:nvSpPr>
        <p:spPr>
          <a:xfrm>
            <a:off x="557651" y="960222"/>
            <a:ext cx="11049436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28661">
              <a:buClr>
                <a:srgbClr val="7030A0"/>
              </a:buClr>
              <a:buSzPct val="100000"/>
              <a:tabLst>
                <a:tab pos="449468" algn="l"/>
              </a:tabLst>
            </a:pPr>
            <a:r>
              <a:rPr lang="pt-PT" sz="2600" b="1" dirty="0">
                <a:solidFill>
                  <a:srgbClr val="7030A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4. </a:t>
            </a:r>
            <a:r>
              <a:rPr lang="pt-BR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O RATINHO RÓI-RÓI ADORA QUEIJO. NUMERE AS LUAS NO FORMATO DE QUEIJO, NA ORDEM DECRESCENTE, ISTO É, DO MAIOR PARA O MENOR.</a:t>
            </a:r>
            <a:endParaRPr lang="pt-BR" sz="2600" dirty="0">
              <a:latin typeface="+mn-lt"/>
              <a:ea typeface="Segoe Print" panose="02000600000000000000" pitchFamily="2" charset="0"/>
              <a:cs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29952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ângulo: Cantos Arredondados 14">
            <a:extLst>
              <a:ext uri="{FF2B5EF4-FFF2-40B4-BE49-F238E27FC236}">
                <a16:creationId xmlns:a16="http://schemas.microsoft.com/office/drawing/2014/main" id="{1F8FB1EC-8997-D600-B657-4F4E88F8C95F}"/>
              </a:ext>
            </a:extLst>
          </p:cNvPr>
          <p:cNvSpPr/>
          <p:nvPr/>
        </p:nvSpPr>
        <p:spPr>
          <a:xfrm>
            <a:off x="936243" y="2050029"/>
            <a:ext cx="10263344" cy="4045277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287F4610-56AC-922A-1481-341D91487A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739" y="1229443"/>
            <a:ext cx="11607086" cy="650127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023011F3-3B94-6211-5DC8-15C72A054FD8}"/>
              </a:ext>
            </a:extLst>
          </p:cNvPr>
          <p:cNvSpPr txBox="1"/>
          <p:nvPr/>
        </p:nvSpPr>
        <p:spPr>
          <a:xfrm>
            <a:off x="557650" y="948924"/>
            <a:ext cx="11139352" cy="912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28661">
              <a:buClr>
                <a:srgbClr val="7030A0"/>
              </a:buClr>
              <a:buSzPct val="100000"/>
              <a:tabLst>
                <a:tab pos="452007" algn="l"/>
              </a:tabLst>
            </a:pPr>
            <a:r>
              <a:rPr lang="pt-PT" sz="2600" b="1" dirty="0">
                <a:solidFill>
                  <a:srgbClr val="7030A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5.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QUANTOS PEDAÇOS DE QUEIJO O RATINHO RÓI-RÓI COMEU? CONTE-OS E ESCREVA O </a:t>
            </a:r>
            <a:r>
              <a:rPr lang="pt-PT" sz="2600" spc="-1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NÚMERO.</a:t>
            </a:r>
            <a:endParaRPr lang="pt-BR" sz="2600" dirty="0">
              <a:latin typeface="+mn-lt"/>
              <a:ea typeface="Segoe Print" panose="02000600000000000000" pitchFamily="2" charset="0"/>
              <a:cs typeface="Segoe Print" panose="02000600000000000000" pitchFamily="2" charset="0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9AD8173B-C1B7-6AAF-1D2E-AF55FF10647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349544" y="2467321"/>
            <a:ext cx="1690184" cy="1690184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FE3AD8D-1E33-305A-537C-E5354858D82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6828125" y="2467321"/>
            <a:ext cx="1690184" cy="1690184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6FA46E58-C34A-92CC-0C3A-C49CC5D94F9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088834" y="2467321"/>
            <a:ext cx="1690184" cy="169018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0CD651BD-495F-B76C-947B-DDEA015ED6C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400482" y="2467321"/>
            <a:ext cx="1690184" cy="1690184"/>
          </a:xfrm>
          <a:prstGeom prst="rect">
            <a:avLst/>
          </a:prstGeom>
        </p:spPr>
      </p:pic>
      <p:sp>
        <p:nvSpPr>
          <p:cNvPr id="16" name="Retângulo: Cantos Arredondados 15">
            <a:extLst>
              <a:ext uri="{FF2B5EF4-FFF2-40B4-BE49-F238E27FC236}">
                <a16:creationId xmlns:a16="http://schemas.microsoft.com/office/drawing/2014/main" id="{D9406CA6-137F-4A9F-A10B-01BB0ABA4812}"/>
              </a:ext>
            </a:extLst>
          </p:cNvPr>
          <p:cNvSpPr/>
          <p:nvPr/>
        </p:nvSpPr>
        <p:spPr>
          <a:xfrm>
            <a:off x="5692622" y="4157505"/>
            <a:ext cx="2172791" cy="1471051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8B1C2FA5-CCE5-0A3B-CC5A-387D692477D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176753" y="3522938"/>
            <a:ext cx="2172791" cy="2380251"/>
          </a:xfrm>
          <a:prstGeom prst="rect">
            <a:avLst/>
          </a:prstGeom>
        </p:spPr>
      </p:pic>
      <p:pic>
        <p:nvPicPr>
          <p:cNvPr id="6" name="Google Shape;198;p6">
            <a:extLst>
              <a:ext uri="{FF2B5EF4-FFF2-40B4-BE49-F238E27FC236}">
                <a16:creationId xmlns:a16="http://schemas.microsoft.com/office/drawing/2014/main" id="{33A3407B-B8DC-415D-D29D-42F8294CBB13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1180851" y="449746"/>
            <a:ext cx="577729" cy="46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46549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>
            <a:extLst>
              <a:ext uri="{FF2B5EF4-FFF2-40B4-BE49-F238E27FC236}">
                <a16:creationId xmlns:a16="http://schemas.microsoft.com/office/drawing/2014/main" id="{92E4B475-295A-66BA-CA66-9E3400C359A5}"/>
              </a:ext>
            </a:extLst>
          </p:cNvPr>
          <p:cNvSpPr txBox="1"/>
          <p:nvPr/>
        </p:nvSpPr>
        <p:spPr>
          <a:xfrm>
            <a:off x="8767051" y="422253"/>
            <a:ext cx="2391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1600" rtl="0"/>
            <a:r>
              <a:rPr lang="pt-BR" sz="2800" b="1" i="0" strike="noStrike" dirty="0">
                <a:solidFill>
                  <a:schemeClr val="tx1"/>
                </a:solidFill>
                <a:latin typeface="Arial" panose="020B0604020202020204" pitchFamily="34" charset="0"/>
              </a:rPr>
              <a:t>CORREÇÃO</a:t>
            </a:r>
            <a:endParaRPr lang="pt-BR" sz="2800" dirty="0">
              <a:solidFill>
                <a:schemeClr val="tx1"/>
              </a:solidFill>
            </a:endParaRPr>
          </a:p>
        </p:txBody>
      </p:sp>
      <p:pic>
        <p:nvPicPr>
          <p:cNvPr id="17" name="Google Shape;198;p6">
            <a:extLst>
              <a:ext uri="{FF2B5EF4-FFF2-40B4-BE49-F238E27FC236}">
                <a16:creationId xmlns:a16="http://schemas.microsoft.com/office/drawing/2014/main" id="{42A64911-8D7B-1A83-316C-4E0AC41945DD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80851" y="449746"/>
            <a:ext cx="577729" cy="46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CaixaDeTexto 17">
            <a:extLst>
              <a:ext uri="{FF2B5EF4-FFF2-40B4-BE49-F238E27FC236}">
                <a16:creationId xmlns:a16="http://schemas.microsoft.com/office/drawing/2014/main" id="{7143459F-9293-ACD5-65F1-E10DBE6C942A}"/>
              </a:ext>
            </a:extLst>
          </p:cNvPr>
          <p:cNvSpPr txBox="1"/>
          <p:nvPr/>
        </p:nvSpPr>
        <p:spPr>
          <a:xfrm>
            <a:off x="557650" y="948924"/>
            <a:ext cx="11139352" cy="912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28661">
              <a:buClr>
                <a:srgbClr val="7030A0"/>
              </a:buClr>
              <a:buSzPct val="100000"/>
              <a:tabLst>
                <a:tab pos="452007" algn="l"/>
              </a:tabLst>
            </a:pPr>
            <a:r>
              <a:rPr lang="pt-PT" sz="2600" b="1" dirty="0">
                <a:solidFill>
                  <a:srgbClr val="7030A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5. 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QUANTOS PEDAÇOS DE QUEIJO O RATINHO RÓI-RÓI COMEU? CONTE-OS E ESCREVA O </a:t>
            </a:r>
            <a:r>
              <a:rPr lang="pt-PT" sz="2600" spc="-13" dirty="0">
                <a:solidFill>
                  <a:srgbClr val="231F2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NÚMERO.</a:t>
            </a:r>
            <a:endParaRPr lang="pt-BR" sz="2600" dirty="0">
              <a:latin typeface="+mn-lt"/>
              <a:ea typeface="Segoe Print" panose="02000600000000000000" pitchFamily="2" charset="0"/>
              <a:cs typeface="Segoe Print" panose="02000600000000000000" pitchFamily="2" charset="0"/>
            </a:endParaRPr>
          </a:p>
        </p:txBody>
      </p:sp>
      <p:sp>
        <p:nvSpPr>
          <p:cNvPr id="35" name="Retângulo: Cantos Arredondados 34">
            <a:extLst>
              <a:ext uri="{FF2B5EF4-FFF2-40B4-BE49-F238E27FC236}">
                <a16:creationId xmlns:a16="http://schemas.microsoft.com/office/drawing/2014/main" id="{F8253D08-2225-4BA0-C4AA-D280229B4FC4}"/>
              </a:ext>
            </a:extLst>
          </p:cNvPr>
          <p:cNvSpPr/>
          <p:nvPr/>
        </p:nvSpPr>
        <p:spPr>
          <a:xfrm>
            <a:off x="936243" y="2050029"/>
            <a:ext cx="10263344" cy="4045277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pic>
        <p:nvPicPr>
          <p:cNvPr id="36" name="Imagem 35">
            <a:extLst>
              <a:ext uri="{FF2B5EF4-FFF2-40B4-BE49-F238E27FC236}">
                <a16:creationId xmlns:a16="http://schemas.microsoft.com/office/drawing/2014/main" id="{5148DB52-7A1C-1AB5-2DBC-30DAA0B6D25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349544" y="2467321"/>
            <a:ext cx="1690184" cy="1690184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07579208-7941-E4E0-45E9-06DD8417FAF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6828125" y="2467321"/>
            <a:ext cx="1690184" cy="1690184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C30A6592-EE58-4D29-FFC5-ED980C76C8D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088834" y="2467321"/>
            <a:ext cx="1690184" cy="1690184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31C35732-D412-096B-D1DC-F43127F3DDA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400482" y="2467321"/>
            <a:ext cx="1690184" cy="1690184"/>
          </a:xfrm>
          <a:prstGeom prst="rect">
            <a:avLst/>
          </a:prstGeom>
        </p:spPr>
      </p:pic>
      <p:sp>
        <p:nvSpPr>
          <p:cNvPr id="40" name="Retângulo: Cantos Arredondados 39">
            <a:extLst>
              <a:ext uri="{FF2B5EF4-FFF2-40B4-BE49-F238E27FC236}">
                <a16:creationId xmlns:a16="http://schemas.microsoft.com/office/drawing/2014/main" id="{84FD17A8-49E5-DBED-C30E-334D538E6B12}"/>
              </a:ext>
            </a:extLst>
          </p:cNvPr>
          <p:cNvSpPr/>
          <p:nvPr/>
        </p:nvSpPr>
        <p:spPr>
          <a:xfrm>
            <a:off x="5692622" y="4157505"/>
            <a:ext cx="2172791" cy="1471051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pic>
        <p:nvPicPr>
          <p:cNvPr id="41" name="Imagem 40">
            <a:extLst>
              <a:ext uri="{FF2B5EF4-FFF2-40B4-BE49-F238E27FC236}">
                <a16:creationId xmlns:a16="http://schemas.microsoft.com/office/drawing/2014/main" id="{D1148930-F5AE-DE14-FE9A-832FC4F8F94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176753" y="3522938"/>
            <a:ext cx="2172791" cy="2380251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931FA5E-D925-753A-CBE3-EF18FEB71A99}"/>
              </a:ext>
            </a:extLst>
          </p:cNvPr>
          <p:cNvSpPr txBox="1"/>
          <p:nvPr/>
        </p:nvSpPr>
        <p:spPr>
          <a:xfrm>
            <a:off x="6491966" y="4436590"/>
            <a:ext cx="521733" cy="91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332" b="1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599579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287F4610-56AC-922A-1481-341D91487A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739" y="1229443"/>
            <a:ext cx="11607086" cy="650127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023011F3-3B94-6211-5DC8-15C72A054FD8}"/>
              </a:ext>
            </a:extLst>
          </p:cNvPr>
          <p:cNvSpPr txBox="1"/>
          <p:nvPr/>
        </p:nvSpPr>
        <p:spPr>
          <a:xfrm>
            <a:off x="558589" y="954811"/>
            <a:ext cx="11179250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28661">
              <a:buClr>
                <a:srgbClr val="7030A0"/>
              </a:buClr>
              <a:buSzPct val="100000"/>
              <a:tabLst>
                <a:tab pos="444389" algn="l"/>
              </a:tabLst>
            </a:pPr>
            <a:r>
              <a:rPr lang="pt-PT" sz="2600" b="1" dirty="0">
                <a:solidFill>
                  <a:srgbClr val="7030A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6. </a:t>
            </a:r>
            <a:r>
              <a:rPr lang="pt-BR" sz="2600" dirty="0">
                <a:solidFill>
                  <a:schemeClr val="tx1"/>
                </a:solidFill>
                <a:latin typeface="+mn-lt"/>
              </a:rPr>
              <a:t>O RATINHO RÓI-RÓI QUER SABER SE OS PRATOS TÊM A MESMA QUANTIDADE DE PEDAÇOS DE QUEIJO. VOCÊ PODE AJUDÁ-LO A DESCOBRIR? LIGUE OS PEDAÇOS DE QUEIJO DE CADA PRATO.</a:t>
            </a:r>
            <a:endParaRPr lang="pt-BR" sz="2600" dirty="0">
              <a:solidFill>
                <a:schemeClr val="tx1"/>
              </a:solidFill>
              <a:latin typeface="+mn-lt"/>
              <a:ea typeface="Segoe Print" panose="02000600000000000000" pitchFamily="2" charset="0"/>
              <a:cs typeface="Segoe Print" panose="02000600000000000000" pitchFamily="2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6BB356C1-FADB-5A8B-860D-66E49376793E}"/>
              </a:ext>
            </a:extLst>
          </p:cNvPr>
          <p:cNvSpPr txBox="1"/>
          <p:nvPr/>
        </p:nvSpPr>
        <p:spPr>
          <a:xfrm>
            <a:off x="1552650" y="5893340"/>
            <a:ext cx="10453997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pt-BR" sz="2600" kern="100" dirty="0">
                <a:solidFill>
                  <a:schemeClr val="tx1"/>
                </a:solidFill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OS PRATOS NÃO TÊM A MESMA QUANTIDADE DE QUEIJO</a:t>
            </a:r>
            <a:r>
              <a:rPr lang="pt-BR" sz="2600" kern="100" dirty="0"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" name="Retângulo: Cantos Arredondados 7">
            <a:extLst>
              <a:ext uri="{FF2B5EF4-FFF2-40B4-BE49-F238E27FC236}">
                <a16:creationId xmlns:a16="http://schemas.microsoft.com/office/drawing/2014/main" id="{5FB9A163-A106-32D5-C7EA-C7AEB6EBFEE5}"/>
              </a:ext>
            </a:extLst>
          </p:cNvPr>
          <p:cNvSpPr/>
          <p:nvPr/>
        </p:nvSpPr>
        <p:spPr>
          <a:xfrm>
            <a:off x="548325" y="5099837"/>
            <a:ext cx="880459" cy="653399"/>
          </a:xfrm>
          <a:prstGeom prst="roundRect">
            <a:avLst/>
          </a:prstGeom>
          <a:noFill/>
          <a:ln w="190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10" name="Retângulo: Cantos Arredondados 9">
            <a:extLst>
              <a:ext uri="{FF2B5EF4-FFF2-40B4-BE49-F238E27FC236}">
                <a16:creationId xmlns:a16="http://schemas.microsoft.com/office/drawing/2014/main" id="{9B9C0329-8A69-F075-ECD5-98506F005766}"/>
              </a:ext>
            </a:extLst>
          </p:cNvPr>
          <p:cNvSpPr/>
          <p:nvPr/>
        </p:nvSpPr>
        <p:spPr>
          <a:xfrm>
            <a:off x="548325" y="5812863"/>
            <a:ext cx="880459" cy="653399"/>
          </a:xfrm>
          <a:prstGeom prst="roundRect">
            <a:avLst/>
          </a:prstGeom>
          <a:noFill/>
          <a:ln w="190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pic>
        <p:nvPicPr>
          <p:cNvPr id="12" name="Google Shape;197;p6" descr="Ícone&#10;&#10;Descrição gerada automaticamente">
            <a:extLst>
              <a:ext uri="{FF2B5EF4-FFF2-40B4-BE49-F238E27FC236}">
                <a16:creationId xmlns:a16="http://schemas.microsoft.com/office/drawing/2014/main" id="{7A6F4DA8-4508-EE9A-072B-A1651340EBF0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296189" y="444557"/>
            <a:ext cx="487664" cy="46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CB7F7AC9-8DD4-C935-5542-36230FE615DF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0987" y="3174050"/>
            <a:ext cx="4958190" cy="2047796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80C2BEDD-481F-D4C9-4E1C-405DA5D322C3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779649" y="3000182"/>
            <a:ext cx="4958190" cy="2395529"/>
          </a:xfrm>
          <a:prstGeom prst="rect">
            <a:avLst/>
          </a:prstGeom>
        </p:spPr>
      </p:pic>
      <p:sp>
        <p:nvSpPr>
          <p:cNvPr id="22" name="CaixaDeTexto 21">
            <a:extLst>
              <a:ext uri="{FF2B5EF4-FFF2-40B4-BE49-F238E27FC236}">
                <a16:creationId xmlns:a16="http://schemas.microsoft.com/office/drawing/2014/main" id="{ECF501A3-8EAB-D267-C2A6-4AE435D63CC0}"/>
              </a:ext>
            </a:extLst>
          </p:cNvPr>
          <p:cNvSpPr txBox="1"/>
          <p:nvPr/>
        </p:nvSpPr>
        <p:spPr>
          <a:xfrm>
            <a:off x="1535093" y="5221846"/>
            <a:ext cx="911864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pt-BR" sz="2600" kern="100" dirty="0">
                <a:solidFill>
                  <a:schemeClr val="tx1"/>
                </a:solidFill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OS PRATOS TÊM A MESMA QUANTIDADE DE QUEIJO.</a:t>
            </a:r>
          </a:p>
        </p:txBody>
      </p:sp>
    </p:spTree>
    <p:extLst>
      <p:ext uri="{BB962C8B-B14F-4D97-AF65-F5344CB8AC3E}">
        <p14:creationId xmlns:p14="http://schemas.microsoft.com/office/powerpoint/2010/main" val="4514336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287F4610-56AC-922A-1481-341D91487A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739" y="1229443"/>
            <a:ext cx="11607086" cy="650127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3EC646A-F559-B1AC-0FF9-1829EEDF1D74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0987" y="3174050"/>
            <a:ext cx="4958190" cy="2047796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2C7571C-BBEC-891C-AF48-7B74820F69B6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779649" y="3000182"/>
            <a:ext cx="4958190" cy="2395529"/>
          </a:xfrm>
          <a:prstGeom prst="rect">
            <a:avLst/>
          </a:prstGeom>
        </p:spPr>
      </p:pic>
      <p:sp>
        <p:nvSpPr>
          <p:cNvPr id="8" name="Seta: Curva para Baixo 7">
            <a:extLst>
              <a:ext uri="{FF2B5EF4-FFF2-40B4-BE49-F238E27FC236}">
                <a16:creationId xmlns:a16="http://schemas.microsoft.com/office/drawing/2014/main" id="{85ADC49B-6569-58AF-30B4-CCC3A788B8AD}"/>
              </a:ext>
            </a:extLst>
          </p:cNvPr>
          <p:cNvSpPr/>
          <p:nvPr/>
        </p:nvSpPr>
        <p:spPr>
          <a:xfrm>
            <a:off x="3289108" y="2856359"/>
            <a:ext cx="4958188" cy="858498"/>
          </a:xfrm>
          <a:prstGeom prst="curvedDownArrow">
            <a:avLst>
              <a:gd name="adj1" fmla="val 2888"/>
              <a:gd name="adj2" fmla="val 10907"/>
              <a:gd name="adj3" fmla="val 77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>
              <a:solidFill>
                <a:schemeClr val="tx1"/>
              </a:solidFill>
            </a:endParaRPr>
          </a:p>
        </p:txBody>
      </p:sp>
      <p:sp>
        <p:nvSpPr>
          <p:cNvPr id="10" name="Seta: Curva para Baixo 9">
            <a:extLst>
              <a:ext uri="{FF2B5EF4-FFF2-40B4-BE49-F238E27FC236}">
                <a16:creationId xmlns:a16="http://schemas.microsoft.com/office/drawing/2014/main" id="{7182D55C-1E6B-EEFD-0C4E-913A67A5E13C}"/>
              </a:ext>
            </a:extLst>
          </p:cNvPr>
          <p:cNvSpPr/>
          <p:nvPr/>
        </p:nvSpPr>
        <p:spPr>
          <a:xfrm rot="648833">
            <a:off x="4314151" y="3094939"/>
            <a:ext cx="4142258" cy="954775"/>
          </a:xfrm>
          <a:prstGeom prst="curvedDownArrow">
            <a:avLst>
              <a:gd name="adj1" fmla="val 2888"/>
              <a:gd name="adj2" fmla="val 10907"/>
              <a:gd name="adj3" fmla="val 13711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>
              <a:solidFill>
                <a:schemeClr val="tx1"/>
              </a:solidFill>
            </a:endParaRPr>
          </a:p>
        </p:txBody>
      </p:sp>
      <p:sp>
        <p:nvSpPr>
          <p:cNvPr id="13" name="Seta: Curva para Baixo 12">
            <a:extLst>
              <a:ext uri="{FF2B5EF4-FFF2-40B4-BE49-F238E27FC236}">
                <a16:creationId xmlns:a16="http://schemas.microsoft.com/office/drawing/2014/main" id="{EF4A81BE-284D-FBAB-D71A-922862B4B603}"/>
              </a:ext>
            </a:extLst>
          </p:cNvPr>
          <p:cNvSpPr/>
          <p:nvPr/>
        </p:nvSpPr>
        <p:spPr>
          <a:xfrm>
            <a:off x="2312594" y="2649108"/>
            <a:ext cx="6841214" cy="832138"/>
          </a:xfrm>
          <a:prstGeom prst="curvedDownArrow">
            <a:avLst>
              <a:gd name="adj1" fmla="val 0"/>
              <a:gd name="adj2" fmla="val 10907"/>
              <a:gd name="adj3" fmla="val 13520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>
              <a:solidFill>
                <a:schemeClr val="tx1"/>
              </a:solidFill>
            </a:endParaRPr>
          </a:p>
        </p:txBody>
      </p:sp>
      <p:sp>
        <p:nvSpPr>
          <p:cNvPr id="22" name="Seta: Curva para Baixo 21">
            <a:extLst>
              <a:ext uri="{FF2B5EF4-FFF2-40B4-BE49-F238E27FC236}">
                <a16:creationId xmlns:a16="http://schemas.microsoft.com/office/drawing/2014/main" id="{D04EE562-007F-9756-38D7-A3A7B883A167}"/>
              </a:ext>
            </a:extLst>
          </p:cNvPr>
          <p:cNvSpPr/>
          <p:nvPr/>
        </p:nvSpPr>
        <p:spPr>
          <a:xfrm rot="274022">
            <a:off x="1848367" y="2250177"/>
            <a:ext cx="8440212" cy="1553634"/>
          </a:xfrm>
          <a:prstGeom prst="curvedDownArrow">
            <a:avLst>
              <a:gd name="adj1" fmla="val 2888"/>
              <a:gd name="adj2" fmla="val 10907"/>
              <a:gd name="adj3" fmla="val 5982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>
              <a:solidFill>
                <a:schemeClr val="tx1"/>
              </a:solidFill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62F356EF-013C-34D9-2079-D6AF8DA69C2C}"/>
              </a:ext>
            </a:extLst>
          </p:cNvPr>
          <p:cNvSpPr txBox="1"/>
          <p:nvPr/>
        </p:nvSpPr>
        <p:spPr>
          <a:xfrm>
            <a:off x="741083" y="5131393"/>
            <a:ext cx="458780" cy="584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199" b="1" dirty="0"/>
              <a:t>X</a:t>
            </a: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63765239-92B1-A33A-2FD8-D34917C0CC96}"/>
              </a:ext>
            </a:extLst>
          </p:cNvPr>
          <p:cNvSpPr txBox="1"/>
          <p:nvPr/>
        </p:nvSpPr>
        <p:spPr>
          <a:xfrm>
            <a:off x="8767051" y="422253"/>
            <a:ext cx="2391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1600" rtl="0"/>
            <a:r>
              <a:rPr lang="pt-BR" sz="2800" b="1" i="0" strike="noStrike" dirty="0">
                <a:solidFill>
                  <a:schemeClr val="tx1"/>
                </a:solidFill>
                <a:latin typeface="Arial" panose="020B0604020202020204" pitchFamily="34" charset="0"/>
              </a:rPr>
              <a:t>CORREÇÃO</a:t>
            </a:r>
            <a:endParaRPr lang="pt-BR" sz="2800" dirty="0">
              <a:solidFill>
                <a:schemeClr val="tx1"/>
              </a:solidFill>
            </a:endParaRPr>
          </a:p>
        </p:txBody>
      </p:sp>
      <p:pic>
        <p:nvPicPr>
          <p:cNvPr id="18" name="Google Shape;182;p6">
            <a:extLst>
              <a:ext uri="{FF2B5EF4-FFF2-40B4-BE49-F238E27FC236}">
                <a16:creationId xmlns:a16="http://schemas.microsoft.com/office/drawing/2014/main" id="{CBB402D5-DD00-6E0E-2ABE-3DD24F3836BC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1217427" y="430168"/>
            <a:ext cx="457630" cy="46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CaixaDeTexto 22">
            <a:extLst>
              <a:ext uri="{FF2B5EF4-FFF2-40B4-BE49-F238E27FC236}">
                <a16:creationId xmlns:a16="http://schemas.microsoft.com/office/drawing/2014/main" id="{0C9EDF7B-7E6F-D99C-4AFA-338F3F6D6D98}"/>
              </a:ext>
            </a:extLst>
          </p:cNvPr>
          <p:cNvSpPr txBox="1"/>
          <p:nvPr/>
        </p:nvSpPr>
        <p:spPr>
          <a:xfrm>
            <a:off x="1552650" y="5893340"/>
            <a:ext cx="10453997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pt-BR" sz="2600" kern="100" dirty="0">
                <a:solidFill>
                  <a:schemeClr val="tx1"/>
                </a:solidFill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OS PRATOS NÃO TÊM A MESMA QUANTIDADE DE QUEIJO</a:t>
            </a:r>
            <a:r>
              <a:rPr lang="pt-BR" sz="2600" kern="100" dirty="0"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4" name="Retângulo: Cantos Arredondados 23">
            <a:extLst>
              <a:ext uri="{FF2B5EF4-FFF2-40B4-BE49-F238E27FC236}">
                <a16:creationId xmlns:a16="http://schemas.microsoft.com/office/drawing/2014/main" id="{03E3E9BA-2D53-6EB9-9849-2A65B1CF284D}"/>
              </a:ext>
            </a:extLst>
          </p:cNvPr>
          <p:cNvSpPr/>
          <p:nvPr/>
        </p:nvSpPr>
        <p:spPr>
          <a:xfrm>
            <a:off x="548325" y="5099837"/>
            <a:ext cx="880459" cy="653399"/>
          </a:xfrm>
          <a:prstGeom prst="roundRect">
            <a:avLst/>
          </a:prstGeom>
          <a:noFill/>
          <a:ln w="190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25" name="Retângulo: Cantos Arredondados 24">
            <a:extLst>
              <a:ext uri="{FF2B5EF4-FFF2-40B4-BE49-F238E27FC236}">
                <a16:creationId xmlns:a16="http://schemas.microsoft.com/office/drawing/2014/main" id="{D3D89779-F783-8F1D-035B-7665955531D7}"/>
              </a:ext>
            </a:extLst>
          </p:cNvPr>
          <p:cNvSpPr/>
          <p:nvPr/>
        </p:nvSpPr>
        <p:spPr>
          <a:xfrm>
            <a:off x="548325" y="5812863"/>
            <a:ext cx="880459" cy="653399"/>
          </a:xfrm>
          <a:prstGeom prst="roundRect">
            <a:avLst/>
          </a:prstGeom>
          <a:noFill/>
          <a:ln w="190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87" dirty="0"/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19A414EA-D56B-2BED-8E3F-2A98886CD0F7}"/>
              </a:ext>
            </a:extLst>
          </p:cNvPr>
          <p:cNvSpPr txBox="1"/>
          <p:nvPr/>
        </p:nvSpPr>
        <p:spPr>
          <a:xfrm>
            <a:off x="1535093" y="5221846"/>
            <a:ext cx="911864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pt-BR" sz="2600" kern="100" dirty="0">
                <a:solidFill>
                  <a:schemeClr val="tx1"/>
                </a:solidFill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OS PRATOS TÊM A MESMA QUANTIDADE DE QUEIJO.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8418526F-9880-B5D3-3A34-F2102CBF2014}"/>
              </a:ext>
            </a:extLst>
          </p:cNvPr>
          <p:cNvSpPr txBox="1"/>
          <p:nvPr/>
        </p:nvSpPr>
        <p:spPr>
          <a:xfrm>
            <a:off x="558589" y="954811"/>
            <a:ext cx="11179250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28661">
              <a:buClr>
                <a:srgbClr val="7030A0"/>
              </a:buClr>
              <a:buSzPct val="100000"/>
              <a:tabLst>
                <a:tab pos="444389" algn="l"/>
              </a:tabLst>
            </a:pPr>
            <a:r>
              <a:rPr lang="pt-PT" sz="2600" b="1" dirty="0">
                <a:solidFill>
                  <a:srgbClr val="7030A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6. </a:t>
            </a:r>
            <a:r>
              <a:rPr lang="pt-BR" sz="2600" dirty="0">
                <a:solidFill>
                  <a:schemeClr val="tx1"/>
                </a:solidFill>
                <a:latin typeface="+mn-lt"/>
              </a:rPr>
              <a:t>O RATINHO RÓI-RÓI QUER SABER SE OS PRATOS TÊM A MESMA QUANTIDADE DE PEDAÇOS DE QUEIJO. VOCÊ PODE AJUDÁ-LO A DESCOBRIR? LIGUE OS PEDAÇOS DE QUEIJO DE CADA PRATO.</a:t>
            </a:r>
            <a:endParaRPr lang="pt-BR" sz="2600" dirty="0">
              <a:solidFill>
                <a:schemeClr val="tx1"/>
              </a:solidFill>
              <a:latin typeface="+mn-lt"/>
              <a:ea typeface="Segoe Print" panose="02000600000000000000" pitchFamily="2" charset="0"/>
              <a:cs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21882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29c03e3d857_0_22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121868" tIns="121868" rIns="121868" bIns="121868" anchor="t" anchorCtr="0">
            <a:noAutofit/>
          </a:bodyPr>
          <a:lstStyle/>
          <a:p>
            <a:pPr marL="0" indent="0">
              <a:buNone/>
            </a:pPr>
            <a:endParaRPr lang="pt-BR" dirty="0">
              <a:effectLst/>
              <a:latin typeface="Segoe UI" panose="020B0502040204020203" pitchFamily="34" charset="0"/>
            </a:endParaRPr>
          </a:p>
          <a:p>
            <a:pPr marL="0" indent="0">
              <a:buNone/>
            </a:pPr>
            <a:endParaRPr lang="pt-BR" dirty="0">
              <a:latin typeface="Segoe UI" panose="020B0502040204020203" pitchFamily="34" charset="0"/>
            </a:endParaRPr>
          </a:p>
          <a:p>
            <a:pPr marL="0" indent="0">
              <a:buNone/>
            </a:pPr>
            <a:endParaRPr lang="pt-BR" dirty="0">
              <a:effectLst/>
              <a:latin typeface="Segoe UI" panose="020B0502040204020203" pitchFamily="34" charset="0"/>
            </a:endParaRPr>
          </a:p>
          <a:p>
            <a:pPr marL="0" indent="0">
              <a:buNone/>
            </a:pPr>
            <a:endParaRPr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9E249C0C-FBEC-E65A-B16A-2D0A68145A0A}"/>
              </a:ext>
            </a:extLst>
          </p:cNvPr>
          <p:cNvSpPr txBox="1"/>
          <p:nvPr/>
        </p:nvSpPr>
        <p:spPr>
          <a:xfrm>
            <a:off x="4375244" y="1656788"/>
            <a:ext cx="7454080" cy="4001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086" indent="-457086">
              <a:spcAft>
                <a:spcPts val="1200"/>
              </a:spcAft>
              <a:buClr>
                <a:srgbClr val="7030A0"/>
              </a:buClr>
              <a:buSzPct val="150000"/>
              <a:buFont typeface="Arial" panose="020B0604020202020204" pitchFamily="34" charset="0"/>
              <a:buChar char="•"/>
            </a:pPr>
            <a:r>
              <a:rPr lang="pt-BR" sz="2600" kern="1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COMPARAMOS GRUPOS DE OBJETOS, UTILIZANDO DIFERENTES ESTRATÉGIAS PARA QUANTIFICÁ-LOS.</a:t>
            </a:r>
          </a:p>
          <a:p>
            <a:pPr marL="457086" indent="-457086">
              <a:spcAft>
                <a:spcPts val="1200"/>
              </a:spcAft>
              <a:buClr>
                <a:srgbClr val="7030A0"/>
              </a:buClr>
              <a:buSzPct val="150000"/>
              <a:buFont typeface="Arial" panose="020B0604020202020204" pitchFamily="34" charset="0"/>
              <a:buChar char="•"/>
            </a:pPr>
            <a:r>
              <a:rPr lang="pt-BR" sz="2600" kern="1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COMPLETAMOS UM GRUPO DE OBJETOS PARA QUE FICASSE COM A MESMA QUANTIDADE QUE OUTRO DETERMINADO.</a:t>
            </a:r>
          </a:p>
          <a:p>
            <a:pPr marL="457086" indent="-457086">
              <a:spcAft>
                <a:spcPts val="1200"/>
              </a:spcAft>
              <a:buClr>
                <a:srgbClr val="7030A0"/>
              </a:buClr>
              <a:buSzPct val="150000"/>
              <a:buFont typeface="Arial" panose="020B0604020202020204" pitchFamily="34" charset="0"/>
              <a:buChar char="•"/>
            </a:pPr>
            <a:r>
              <a:rPr lang="pt-BR" sz="2600" kern="1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ORGANIZAMOS GRUPOS DE OBJETOS EM ORDEM CRESCENTE OU DECRESCENTE.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B98182CE-EBEF-A8DC-9D94-AD91FBBBC8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2855" y="954811"/>
            <a:ext cx="11325913" cy="4959292"/>
          </a:xfrm>
        </p:spPr>
        <p:txBody>
          <a:bodyPr/>
          <a:lstStyle/>
          <a:p>
            <a:pPr marL="0" indent="0">
              <a:spcAft>
                <a:spcPts val="1200"/>
              </a:spcAft>
              <a:buSzPts val="1100"/>
            </a:pPr>
            <a:r>
              <a:rPr lang="pt-BR" sz="2400" dirty="0">
                <a:latin typeface="+mj-lt"/>
              </a:rPr>
              <a:t>LEMOV, Doug. </a:t>
            </a:r>
            <a:r>
              <a:rPr lang="pt-BR" sz="2400" b="1" dirty="0">
                <a:latin typeface="+mj-lt"/>
              </a:rPr>
              <a:t>Aula nota 10 3.0</a:t>
            </a:r>
            <a:r>
              <a:rPr lang="pt-BR" sz="2400" dirty="0">
                <a:latin typeface="+mj-lt"/>
              </a:rPr>
              <a:t>: 63 técnicas para melhorar a gestão da sala de aula / Doug Lemov; tradução: Daniel Vieira, Sandra Maria Mallmann da Rosa; revisão técnica: Fausta Camargo, Thuinie Daros. 3. ed. Porto Alegre: Penso, 2023.</a:t>
            </a:r>
          </a:p>
          <a:p>
            <a:pPr marL="0" indent="0">
              <a:spcAft>
                <a:spcPts val="1200"/>
              </a:spcAft>
              <a:buSzPts val="1100"/>
            </a:pPr>
            <a:r>
              <a:rPr lang="pt-BR" sz="2400" dirty="0">
                <a:latin typeface="+mj-lt"/>
              </a:rPr>
              <a:t>OLIVEIRA, J. E.; ROSSI, J. R. D. (Org.). </a:t>
            </a:r>
            <a:r>
              <a:rPr lang="pt-BR" sz="2400" b="1" dirty="0">
                <a:solidFill>
                  <a:schemeClr val="tx1"/>
                </a:solidFill>
                <a:latin typeface="+mj-lt"/>
              </a:rPr>
              <a:t>1</a:t>
            </a:r>
            <a:r>
              <a:rPr lang="pt-BR" sz="2400" b="1" u="sng" baseline="30000" dirty="0">
                <a:solidFill>
                  <a:schemeClr val="tx1"/>
                </a:solidFill>
                <a:latin typeface="+mj-lt"/>
              </a:rPr>
              <a:t>o</a:t>
            </a:r>
            <a:r>
              <a:rPr lang="pt-BR" sz="2400" b="1" dirty="0">
                <a:latin typeface="+mj-lt"/>
              </a:rPr>
              <a:t> ano – Matemática – Caderno 1</a:t>
            </a:r>
            <a:r>
              <a:rPr lang="pt-BR" sz="2400" i="1" dirty="0">
                <a:latin typeface="+mj-lt"/>
              </a:rPr>
              <a:t>.</a:t>
            </a:r>
            <a:r>
              <a:rPr lang="pt-BR" sz="2400" b="1" i="1" dirty="0">
                <a:latin typeface="+mj-lt"/>
              </a:rPr>
              <a:t> </a:t>
            </a:r>
            <a:r>
              <a:rPr lang="pt-BR" sz="2400" dirty="0">
                <a:latin typeface="+mj-lt"/>
              </a:rPr>
              <a:t>Sobral: Lyceum – Consultoria Educacional Ltda., 2021.</a:t>
            </a:r>
            <a:endParaRPr lang="pt-BR" sz="2400" dirty="0">
              <a:solidFill>
                <a:schemeClr val="tx1"/>
              </a:solidFill>
              <a:latin typeface="+mj-lt"/>
            </a:endParaRPr>
          </a:p>
          <a:p>
            <a:pPr marL="0" indent="0">
              <a:spcAft>
                <a:spcPts val="1200"/>
              </a:spcAft>
              <a:buSzPts val="1100"/>
            </a:pPr>
            <a:r>
              <a:rPr lang="pt-BR" sz="2400" dirty="0">
                <a:solidFill>
                  <a:schemeClr val="tx1"/>
                </a:solidFill>
                <a:latin typeface="+mj-lt"/>
              </a:rPr>
              <a:t>SÃO PAULO (Estado). Secretaria da Educação. </a:t>
            </a:r>
            <a:r>
              <a:rPr lang="pt-BR" sz="2400" b="1" dirty="0">
                <a:solidFill>
                  <a:schemeClr val="tx1"/>
                </a:solidFill>
                <a:latin typeface="+mj-lt"/>
              </a:rPr>
              <a:t>Currículo Paulista</a:t>
            </a:r>
            <a:r>
              <a:rPr lang="pt-BR" sz="2400" dirty="0">
                <a:solidFill>
                  <a:schemeClr val="tx1"/>
                </a:solidFill>
                <a:latin typeface="+mj-lt"/>
              </a:rPr>
              <a:t>, 2019. </a:t>
            </a:r>
            <a:r>
              <a:rPr lang="pt-BR" sz="24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Disponível em: </a:t>
            </a:r>
            <a:r>
              <a:rPr lang="pt-BR" sz="2400" u="sng" kern="100" dirty="0">
                <a:solidFill>
                  <a:srgbClr val="467886"/>
                </a:solidFill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  <a:hlinkClick r:id="rId2"/>
              </a:rPr>
              <a:t>https://efape.educacao.sp.gov.br/</a:t>
            </a:r>
            <a:r>
              <a:rPr lang="pt-BR" sz="2400" u="sng" kern="100" dirty="0" err="1">
                <a:solidFill>
                  <a:srgbClr val="467886"/>
                </a:solidFill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  <a:hlinkClick r:id="rId2"/>
              </a:rPr>
              <a:t>curriculopaulista</a:t>
            </a:r>
            <a:r>
              <a:rPr lang="pt-BR" sz="2400" u="sng" kern="100" dirty="0">
                <a:solidFill>
                  <a:srgbClr val="467886"/>
                </a:solidFill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  <a:hlinkClick r:id="rId2"/>
              </a:rPr>
              <a:t>/</a:t>
            </a:r>
            <a:r>
              <a:rPr lang="pt-BR" sz="2400" u="sng" kern="100" dirty="0" err="1">
                <a:solidFill>
                  <a:srgbClr val="467886"/>
                </a:solidFill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  <a:hlinkClick r:id="rId2"/>
              </a:rPr>
              <a:t>wp-content</a:t>
            </a:r>
            <a:r>
              <a:rPr lang="pt-BR" sz="2400" u="sng" kern="100" dirty="0">
                <a:solidFill>
                  <a:srgbClr val="467886"/>
                </a:solidFill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  <a:hlinkClick r:id="rId2"/>
              </a:rPr>
              <a:t>/uploads/2023/02/Curriculo_Paulista-etapas-Educa%C3%A7%C3%A3o-Infantil-e-Ensino-Fundamental-ISBN.pdf</a:t>
            </a:r>
            <a:r>
              <a:rPr lang="pt-BR" sz="24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. Acesso em: 19 ago. 2025.</a:t>
            </a:r>
          </a:p>
          <a:p>
            <a:pPr marL="0" indent="0">
              <a:spcAft>
                <a:spcPts val="1200"/>
              </a:spcAft>
              <a:buSzPts val="1100"/>
            </a:pPr>
            <a:endParaRPr lang="pt-BR" sz="2400" dirty="0">
              <a:solidFill>
                <a:schemeClr val="tx1"/>
              </a:solidFill>
              <a:latin typeface="+mj-lt"/>
            </a:endParaRPr>
          </a:p>
          <a:p>
            <a:pPr marL="0" indent="0">
              <a:spcAft>
                <a:spcPts val="1200"/>
              </a:spcAft>
              <a:buSzPts val="1100"/>
            </a:pPr>
            <a:endParaRPr lang="pt-BR" sz="2400" dirty="0">
              <a:latin typeface="+mj-lt"/>
            </a:endParaRPr>
          </a:p>
          <a:p>
            <a:pPr marL="0" indent="0">
              <a:spcAft>
                <a:spcPts val="1200"/>
              </a:spcAft>
              <a:buSzPts val="1100"/>
            </a:pPr>
            <a:endParaRPr lang="pt-BR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880842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AD2AE6D4-E878-3404-4D44-E83046A058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253" y="954811"/>
            <a:ext cx="10732012" cy="5152658"/>
          </a:xfrm>
        </p:spPr>
        <p:txBody>
          <a:bodyPr/>
          <a:lstStyle/>
          <a:p>
            <a:pPr marL="0" indent="0">
              <a:spcAft>
                <a:spcPts val="1800"/>
              </a:spcAft>
            </a:pPr>
            <a:r>
              <a:rPr lang="pt-BR" b="1" dirty="0"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Lista de imagens e vídeos</a:t>
            </a:r>
          </a:p>
          <a:p>
            <a:pPr marL="0" indent="0">
              <a:spcAft>
                <a:spcPts val="1800"/>
              </a:spcAft>
            </a:pPr>
            <a:r>
              <a:rPr lang="pt-BR" b="1" dirty="0">
                <a:latin typeface="+mj-lt"/>
              </a:rPr>
              <a:t>Slide 1 – </a:t>
            </a:r>
            <a:r>
              <a:rPr lang="pt-BR" dirty="0">
                <a:latin typeface="+mj-lt"/>
              </a:rPr>
              <a:t>Imagem de capa: SEDUC-SP</a:t>
            </a:r>
          </a:p>
          <a:p>
            <a:pPr marL="0" indent="0">
              <a:spcAft>
                <a:spcPts val="1800"/>
              </a:spcAft>
            </a:pPr>
            <a:r>
              <a:rPr lang="pt-BR" b="1" dirty="0">
                <a:latin typeface="+mj-lt"/>
              </a:rPr>
              <a:t>Slides 3 a 16 – </a:t>
            </a:r>
            <a:r>
              <a:rPr lang="pt-BR" dirty="0"/>
              <a:t>©</a:t>
            </a:r>
            <a:r>
              <a:rPr lang="pt-BR" b="1" dirty="0"/>
              <a:t> </a:t>
            </a:r>
            <a:r>
              <a:rPr lang="pt-BR" dirty="0">
                <a:latin typeface="+mj-lt"/>
              </a:rPr>
              <a:t>Getty Images</a:t>
            </a:r>
          </a:p>
          <a:p>
            <a:pPr marL="0" indent="0">
              <a:spcAft>
                <a:spcPts val="1800"/>
              </a:spcAft>
            </a:pPr>
            <a:r>
              <a:rPr lang="pt-BR" b="1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Slides 17 e 18 – Queijo e pratos: </a:t>
            </a:r>
            <a:r>
              <a:rPr lang="pt-BR" kern="100" dirty="0">
                <a:solidFill>
                  <a:srgbClr val="467886"/>
                </a:solidFill>
                <a:latin typeface="+mj-lt"/>
                <a:ea typeface="Aptos" panose="020B0004020202020204" pitchFamily="34" charset="0"/>
                <a:cs typeface="Times New Roman" panose="02020603050405020304" pitchFamily="18" charset="0"/>
                <a:hlinkClick r:id="rId3"/>
              </a:rPr>
              <a:t>https://www.canva.com/design/DAGud8Bbt-w/zhgtKD0qRTUpvskw3DO1Ew/edit?utm_content=DAGud8Bbt-w&amp;utm_campaign=designshare&amp;utm_medium=link2&amp;utm_source=sharebutton</a:t>
            </a:r>
            <a:r>
              <a:rPr lang="pt-BR" kern="100" dirty="0">
                <a:solidFill>
                  <a:schemeClr val="tx1"/>
                </a:solidFill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r>
              <a:rPr lang="pt-BR" kern="100" dirty="0">
                <a:solidFill>
                  <a:srgbClr val="467886"/>
                </a:solidFill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pt-BR" kern="100" dirty="0">
                <a:solidFill>
                  <a:schemeClr val="tx1"/>
                </a:solidFill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Acesso em: 28 jul. 2025.</a:t>
            </a:r>
            <a:endParaRPr lang="pt-BR" b="1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43826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6"/>
          <p:cNvSpPr txBox="1"/>
          <p:nvPr/>
        </p:nvSpPr>
        <p:spPr>
          <a:xfrm>
            <a:off x="1317594" y="909320"/>
            <a:ext cx="3914163" cy="13532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1" tIns="45688" rIns="91401" bIns="45688" anchor="t" anchorCtr="0">
            <a:noAutofit/>
          </a:bodyPr>
          <a:lstStyle/>
          <a:p>
            <a:pPr>
              <a:spcAft>
                <a:spcPts val="1200"/>
              </a:spcAft>
              <a:buSzPts val="1600"/>
            </a:pPr>
            <a:r>
              <a:rPr lang="pt-BR" sz="1600" b="1" dirty="0"/>
              <a:t>Habilidades:</a:t>
            </a:r>
            <a:r>
              <a:rPr lang="pt-BR" sz="1600" dirty="0"/>
              <a:t> </a:t>
            </a:r>
          </a:p>
          <a:p>
            <a:pPr lvl="0">
              <a:spcAft>
                <a:spcPts val="1200"/>
              </a:spcAft>
            </a:pPr>
            <a:r>
              <a:rPr lang="pt-BR" sz="1600" dirty="0"/>
              <a:t>(EF01MA02) Contar de maneira exata ou aproximada, utilizando diferentes estratégias como o pareamento e outros agrupamentos.</a:t>
            </a:r>
          </a:p>
          <a:p>
            <a:pPr lvl="0">
              <a:spcAft>
                <a:spcPts val="1200"/>
              </a:spcAft>
            </a:pPr>
            <a:r>
              <a:rPr lang="pt-BR" sz="1600" dirty="0"/>
              <a:t>(EF01MA05) Comparar números naturais de até duas ordens em situações cotidianas, com e sem suporte da reta numérica.</a:t>
            </a:r>
          </a:p>
        </p:txBody>
      </p:sp>
      <p:pic>
        <p:nvPicPr>
          <p:cNvPr id="4" name="Espaço Reservado para Imagem 3">
            <a:extLst>
              <a:ext uri="{FF2B5EF4-FFF2-40B4-BE49-F238E27FC236}">
                <a16:creationId xmlns:a16="http://schemas.microsoft.com/office/drawing/2014/main" id="{AA27E8A2-9968-641F-976D-775343954775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3"/>
          <a:srcRect l="116" r="-327"/>
          <a:stretch>
            <a:fillRect/>
          </a:stretch>
        </p:blipFill>
        <p:spPr>
          <a:xfrm>
            <a:off x="5840357" y="812053"/>
            <a:ext cx="5929011" cy="3326400"/>
          </a:xfrm>
        </p:spPr>
      </p:pic>
      <p:sp>
        <p:nvSpPr>
          <p:cNvPr id="155" name="Google Shape;155;p26"/>
          <p:cNvSpPr txBox="1">
            <a:spLocks noGrp="1"/>
          </p:cNvSpPr>
          <p:nvPr>
            <p:ph type="subTitle" idx="26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215944" tIns="71981" rIns="215944" bIns="71981" anchor="ctr" anchorCtr="0">
            <a:spAutoFit/>
          </a:bodyPr>
          <a:lstStyle/>
          <a:p>
            <a:pPr marL="0" indent="0" algn="ctr"/>
            <a:r>
              <a:rPr lang="pt-BR" dirty="0"/>
              <a:t>SLIDE 2</a:t>
            </a:r>
            <a:endParaRPr dirty="0"/>
          </a:p>
        </p:txBody>
      </p:sp>
      <p:grpSp>
        <p:nvGrpSpPr>
          <p:cNvPr id="156" name="Google Shape;156;p26"/>
          <p:cNvGrpSpPr/>
          <p:nvPr/>
        </p:nvGrpSpPr>
        <p:grpSpPr>
          <a:xfrm>
            <a:off x="521769" y="910576"/>
            <a:ext cx="692128" cy="719813"/>
            <a:chOff x="512793" y="747344"/>
            <a:chExt cx="692308" cy="720000"/>
          </a:xfrm>
        </p:grpSpPr>
        <p:pic>
          <p:nvPicPr>
            <p:cNvPr id="157" name="Google Shape;157;p2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12793" y="747344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8" name="Google Shape;158;p26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668021" y="815846"/>
              <a:ext cx="371963" cy="52920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>
          <a:extLst>
            <a:ext uri="{FF2B5EF4-FFF2-40B4-BE49-F238E27FC236}">
              <a16:creationId xmlns:a16="http://schemas.microsoft.com/office/drawing/2014/main" id="{174C1662-32E4-B950-EC55-8C336D46C3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6">
            <a:extLst>
              <a:ext uri="{FF2B5EF4-FFF2-40B4-BE49-F238E27FC236}">
                <a16:creationId xmlns:a16="http://schemas.microsoft.com/office/drawing/2014/main" id="{3C19060F-D7B6-0A6C-3DB9-D1E223C494DC}"/>
              </a:ext>
            </a:extLst>
          </p:cNvPr>
          <p:cNvSpPr txBox="1"/>
          <p:nvPr/>
        </p:nvSpPr>
        <p:spPr>
          <a:xfrm>
            <a:off x="1340969" y="1013838"/>
            <a:ext cx="4160180" cy="32631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1" tIns="45688" rIns="91401" bIns="45688" anchor="t" anchorCtr="0">
            <a:noAutofit/>
          </a:bodyPr>
          <a:lstStyle/>
          <a:p>
            <a:pPr>
              <a:spcAft>
                <a:spcPts val="600"/>
              </a:spcAft>
              <a:buSzPts val="1600"/>
            </a:pPr>
            <a:r>
              <a:rPr lang="pt-BR" sz="1600" b="1" dirty="0"/>
              <a:t>Dinâmica de condução: </a:t>
            </a:r>
            <a:r>
              <a:rPr lang="pt-BR" sz="1600" dirty="0"/>
              <a:t>caro professor, você possui alguma coleção? Se sim, que tal compartilhar com a turma? </a:t>
            </a:r>
          </a:p>
          <a:p>
            <a:pPr>
              <a:spcAft>
                <a:spcPts val="600"/>
              </a:spcAft>
              <a:buSzPts val="1600"/>
            </a:pPr>
            <a:r>
              <a:rPr lang="pt-BR" sz="1600" dirty="0"/>
              <a:t>Em seguida, questione os estudantes sobre suas próprias coleções. Pergunte se alguém possui alguma coleção em casa e quantos objetos ela contém. </a:t>
            </a:r>
          </a:p>
          <a:p>
            <a:pPr>
              <a:spcAft>
                <a:spcPts val="600"/>
              </a:spcAft>
              <a:buSzPts val="1600"/>
            </a:pPr>
            <a:r>
              <a:rPr lang="pt-BR" sz="1600" dirty="0"/>
              <a:t>E que tal propor para a turma criar uma coleção?</a:t>
            </a:r>
          </a:p>
          <a:p>
            <a:pPr>
              <a:spcAft>
                <a:spcPts val="600"/>
              </a:spcAft>
              <a:buSzPts val="1600"/>
            </a:pPr>
            <a:r>
              <a:rPr lang="pt-BR" sz="1600" dirty="0"/>
              <a:t>Converse, estimule a criatividade, a escuta, conduza a escolha e, juntos, decidam qual coleção será criada.</a:t>
            </a:r>
          </a:p>
        </p:txBody>
      </p:sp>
      <p:sp>
        <p:nvSpPr>
          <p:cNvPr id="155" name="Google Shape;155;p26">
            <a:extLst>
              <a:ext uri="{FF2B5EF4-FFF2-40B4-BE49-F238E27FC236}">
                <a16:creationId xmlns:a16="http://schemas.microsoft.com/office/drawing/2014/main" id="{72A57D22-5942-E9FD-8E80-FEB3CC733D7E}"/>
              </a:ext>
            </a:extLst>
          </p:cNvPr>
          <p:cNvSpPr txBox="1">
            <a:spLocks noGrp="1"/>
          </p:cNvSpPr>
          <p:nvPr>
            <p:ph type="subTitle" idx="26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215944" tIns="71981" rIns="215944" bIns="71981" anchor="ctr" anchorCtr="0">
            <a:spAutoFit/>
          </a:bodyPr>
          <a:lstStyle/>
          <a:p>
            <a:pPr marL="0" indent="0" algn="ctr"/>
            <a:r>
              <a:rPr lang="pt-BR" dirty="0"/>
              <a:t>SLIDE 3</a:t>
            </a:r>
            <a:endParaRPr dirty="0"/>
          </a:p>
        </p:txBody>
      </p:sp>
      <p:grpSp>
        <p:nvGrpSpPr>
          <p:cNvPr id="171" name="Google Shape;171;p26">
            <a:extLst>
              <a:ext uri="{FF2B5EF4-FFF2-40B4-BE49-F238E27FC236}">
                <a16:creationId xmlns:a16="http://schemas.microsoft.com/office/drawing/2014/main" id="{AC72E1B1-7C7F-37C1-4D1D-6CC7EDC884C5}"/>
              </a:ext>
            </a:extLst>
          </p:cNvPr>
          <p:cNvGrpSpPr/>
          <p:nvPr/>
        </p:nvGrpSpPr>
        <p:grpSpPr>
          <a:xfrm>
            <a:off x="512659" y="984342"/>
            <a:ext cx="692128" cy="719813"/>
            <a:chOff x="512793" y="2412643"/>
            <a:chExt cx="692308" cy="720000"/>
          </a:xfrm>
        </p:grpSpPr>
        <p:pic>
          <p:nvPicPr>
            <p:cNvPr id="172" name="Google Shape;172;p26">
              <a:extLst>
                <a:ext uri="{FF2B5EF4-FFF2-40B4-BE49-F238E27FC236}">
                  <a16:creationId xmlns:a16="http://schemas.microsoft.com/office/drawing/2014/main" id="{502C2B0B-5ACF-1A1E-D77F-F0BBE68BB423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3" name="Google Shape;173;p26">
              <a:extLst>
                <a:ext uri="{FF2B5EF4-FFF2-40B4-BE49-F238E27FC236}">
                  <a16:creationId xmlns:a16="http://schemas.microsoft.com/office/drawing/2014/main" id="{DF206188-5358-D0C5-F5D9-2DB07D511E7D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49145" y="2523978"/>
              <a:ext cx="453600" cy="4536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" name="Espaço Reservado para Imagem 3">
            <a:extLst>
              <a:ext uri="{FF2B5EF4-FFF2-40B4-BE49-F238E27FC236}">
                <a16:creationId xmlns:a16="http://schemas.microsoft.com/office/drawing/2014/main" id="{ECC4B0B8-4797-C41E-96B7-30DAA6ADE8EA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5"/>
          <a:srcRect t="106" b="106"/>
          <a:stretch/>
        </p:blipFill>
        <p:spPr>
          <a:xfrm>
            <a:off x="5840362" y="812053"/>
            <a:ext cx="5928852" cy="3326311"/>
          </a:xfr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0AA27E46-C288-FA75-41C1-09C2A158444E}"/>
              </a:ext>
            </a:extLst>
          </p:cNvPr>
          <p:cNvSpPr txBox="1"/>
          <p:nvPr/>
        </p:nvSpPr>
        <p:spPr>
          <a:xfrm>
            <a:off x="1340968" y="4276556"/>
            <a:ext cx="10369251" cy="19697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r>
              <a:rPr kumimoji="0" lang="pt-BR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Algumas opções são tampinhas, cartas, pedras, palitos, canudos, pregadores, clips, entre outras.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r>
              <a:rPr kumimoji="0" lang="pt-BR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Não esqueça de providenciar uma caixa identificada para colocar a coleção da turma.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r>
              <a:rPr kumimoji="0" lang="pt-BR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Incentive os estudantes a trazer objetos para contribuir para a coleção da turma e realize a sua contagem.</a:t>
            </a:r>
            <a:br>
              <a:rPr kumimoji="0" lang="pt-BR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pt-BR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Proponha um desafio aos estudantes: que tragam objetos para a coleção da turma durante uma semana e, no dia a dia, realize a contagem de quantos objetos a coleção já possui, fazendo o registro em um cartaz exposto na sala. </a:t>
            </a:r>
            <a:br>
              <a:rPr kumimoji="0" lang="pt-BR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pt-BR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Assim, a turma poderá acompanhar o crescimento da coleção ao longo da semana.</a:t>
            </a:r>
            <a:endParaRPr kumimoji="0" lang="pt-BR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508857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>
          <a:extLst>
            <a:ext uri="{FF2B5EF4-FFF2-40B4-BE49-F238E27FC236}">
              <a16:creationId xmlns:a16="http://schemas.microsoft.com/office/drawing/2014/main" id="{85C9F305-0F8A-19FA-6F94-5909AC422B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6">
            <a:extLst>
              <a:ext uri="{FF2B5EF4-FFF2-40B4-BE49-F238E27FC236}">
                <a16:creationId xmlns:a16="http://schemas.microsoft.com/office/drawing/2014/main" id="{DDB692C5-2D34-B67D-B622-8DE5DF07DE95}"/>
              </a:ext>
            </a:extLst>
          </p:cNvPr>
          <p:cNvSpPr txBox="1"/>
          <p:nvPr/>
        </p:nvSpPr>
        <p:spPr>
          <a:xfrm>
            <a:off x="1347090" y="917851"/>
            <a:ext cx="4419530" cy="36246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1" tIns="45688" rIns="91401" bIns="45688" anchor="t" anchorCtr="0">
            <a:noAutofit/>
          </a:bodyPr>
          <a:lstStyle/>
          <a:p>
            <a:pPr>
              <a:spcAft>
                <a:spcPts val="600"/>
              </a:spcAft>
              <a:buSzPts val="1600"/>
            </a:pPr>
            <a:r>
              <a:rPr lang="pt-BR" sz="1600" b="1" dirty="0"/>
              <a:t>Dinâmica de condução: </a:t>
            </a:r>
            <a:r>
              <a:rPr lang="pt-BR" sz="1600" dirty="0"/>
              <a:t>caro professor, providencie o material necessário para a realização da atividade com a turma: palitos de picolé (o ideal são seis palitos por estudante) e um dado. </a:t>
            </a:r>
          </a:p>
          <a:p>
            <a:pPr>
              <a:spcAft>
                <a:spcPts val="600"/>
              </a:spcAft>
              <a:buSzPts val="1600"/>
            </a:pPr>
            <a:r>
              <a:rPr lang="pt-BR" sz="1600" dirty="0"/>
              <a:t>Forme o grupo com os primeiros seis estudantes. </a:t>
            </a:r>
          </a:p>
          <a:p>
            <a:pPr>
              <a:spcAft>
                <a:spcPts val="600"/>
              </a:spcAft>
              <a:buSzPts val="1600"/>
            </a:pPr>
            <a:r>
              <a:rPr lang="pt-BR" sz="1600" dirty="0"/>
              <a:t>Cada estudante deve lançar o dado e pegar a quantidade de palitos que representa o número sorteado. </a:t>
            </a:r>
          </a:p>
          <a:p>
            <a:pPr>
              <a:spcAft>
                <a:spcPts val="600"/>
              </a:spcAft>
              <a:buSzPts val="1600"/>
            </a:pPr>
            <a:r>
              <a:rPr lang="pt-BR" sz="1600" dirty="0"/>
              <a:t>Com a quantidade de palitos em mãos, questione a turma sobre quantos palitos o colega está segurando.</a:t>
            </a:r>
          </a:p>
        </p:txBody>
      </p:sp>
      <p:sp>
        <p:nvSpPr>
          <p:cNvPr id="155" name="Google Shape;155;p26">
            <a:extLst>
              <a:ext uri="{FF2B5EF4-FFF2-40B4-BE49-F238E27FC236}">
                <a16:creationId xmlns:a16="http://schemas.microsoft.com/office/drawing/2014/main" id="{6F98340B-CF4D-1996-22F4-D6941420E0E7}"/>
              </a:ext>
            </a:extLst>
          </p:cNvPr>
          <p:cNvSpPr txBox="1">
            <a:spLocks noGrp="1"/>
          </p:cNvSpPr>
          <p:nvPr>
            <p:ph type="subTitle" idx="26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215944" tIns="71981" rIns="215944" bIns="71981" anchor="ctr" anchorCtr="0">
            <a:spAutoFit/>
          </a:bodyPr>
          <a:lstStyle/>
          <a:p>
            <a:pPr marL="0" indent="0" algn="ctr"/>
            <a:r>
              <a:rPr lang="pt-BR" dirty="0"/>
              <a:t>SLIDE 4</a:t>
            </a:r>
            <a:endParaRPr dirty="0"/>
          </a:p>
        </p:txBody>
      </p:sp>
      <p:grpSp>
        <p:nvGrpSpPr>
          <p:cNvPr id="171" name="Google Shape;171;p26">
            <a:extLst>
              <a:ext uri="{FF2B5EF4-FFF2-40B4-BE49-F238E27FC236}">
                <a16:creationId xmlns:a16="http://schemas.microsoft.com/office/drawing/2014/main" id="{D0216859-0272-BCC9-EA71-D07C4F9F338C}"/>
              </a:ext>
            </a:extLst>
          </p:cNvPr>
          <p:cNvGrpSpPr/>
          <p:nvPr/>
        </p:nvGrpSpPr>
        <p:grpSpPr>
          <a:xfrm>
            <a:off x="512659" y="917852"/>
            <a:ext cx="692128" cy="719813"/>
            <a:chOff x="512793" y="2412643"/>
            <a:chExt cx="692308" cy="720000"/>
          </a:xfrm>
        </p:grpSpPr>
        <p:pic>
          <p:nvPicPr>
            <p:cNvPr id="172" name="Google Shape;172;p26">
              <a:extLst>
                <a:ext uri="{FF2B5EF4-FFF2-40B4-BE49-F238E27FC236}">
                  <a16:creationId xmlns:a16="http://schemas.microsoft.com/office/drawing/2014/main" id="{32E7A8E0-BD5F-088E-8551-181D994650D2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3" name="Google Shape;173;p26">
              <a:extLst>
                <a:ext uri="{FF2B5EF4-FFF2-40B4-BE49-F238E27FC236}">
                  <a16:creationId xmlns:a16="http://schemas.microsoft.com/office/drawing/2014/main" id="{BBA11433-33F8-F95E-6A1F-C068C7A69EAC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49145" y="2523978"/>
              <a:ext cx="453600" cy="4536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" name="Espaço Reservado para Imagem 3">
            <a:extLst>
              <a:ext uri="{FF2B5EF4-FFF2-40B4-BE49-F238E27FC236}">
                <a16:creationId xmlns:a16="http://schemas.microsoft.com/office/drawing/2014/main" id="{768A862C-E073-66A0-6F7A-9070245289EF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5"/>
          <a:srcRect t="106" b="106"/>
          <a:stretch/>
        </p:blipFill>
        <p:spPr>
          <a:xfrm>
            <a:off x="5840362" y="812053"/>
            <a:ext cx="5928852" cy="3326311"/>
          </a:xfr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B6FA8C74-D8A1-D7EB-5EF2-FB39B592FD0E}"/>
              </a:ext>
            </a:extLst>
          </p:cNvPr>
          <p:cNvSpPr txBox="1"/>
          <p:nvPr/>
        </p:nvSpPr>
        <p:spPr>
          <a:xfrm>
            <a:off x="1347090" y="4412537"/>
            <a:ext cx="10392626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r>
              <a:rPr kumimoji="0" lang="pt-BR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Após, faça a anotação no quadro do nome do estudante e o número de palitos de cada participante do grupo.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r>
              <a:rPr kumimoji="0" lang="pt-BR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Ao final do sorteio, proponha à turma o seguinte desafio: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r>
              <a:rPr kumimoji="0" lang="pt-BR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“Vamos organizar os colegas em uma fila, do menor para o maior número de palitos?”.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r>
              <a:rPr kumimoji="0" lang="pt-BR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Para concluir, registre no quadro a sequência numérica em ordem crescente, de 1 a 6, realizando a representação em numeral e com o desenho dos palitos correspondentes.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r>
              <a:rPr kumimoji="0" lang="pt-BR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Repita a atividade proposta até que todos os estudantes da turma sejam contemplados. </a:t>
            </a:r>
          </a:p>
        </p:txBody>
      </p:sp>
    </p:spTree>
    <p:extLst>
      <p:ext uri="{BB962C8B-B14F-4D97-AF65-F5344CB8AC3E}">
        <p14:creationId xmlns:p14="http://schemas.microsoft.com/office/powerpoint/2010/main" val="31594963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>
          <a:extLst>
            <a:ext uri="{FF2B5EF4-FFF2-40B4-BE49-F238E27FC236}">
              <a16:creationId xmlns:a16="http://schemas.microsoft.com/office/drawing/2014/main" id="{3094858F-144B-0DC3-2BED-10CD26FEF9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6">
            <a:extLst>
              <a:ext uri="{FF2B5EF4-FFF2-40B4-BE49-F238E27FC236}">
                <a16:creationId xmlns:a16="http://schemas.microsoft.com/office/drawing/2014/main" id="{9D011B96-E56C-4C8C-B2E0-0CEADD2F00E1}"/>
              </a:ext>
            </a:extLst>
          </p:cNvPr>
          <p:cNvSpPr txBox="1"/>
          <p:nvPr/>
        </p:nvSpPr>
        <p:spPr>
          <a:xfrm>
            <a:off x="1318069" y="930753"/>
            <a:ext cx="4256821" cy="550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1" tIns="45688" rIns="91401" bIns="45688" anchor="t" anchorCtr="0">
            <a:noAutofit/>
          </a:bodyPr>
          <a:lstStyle/>
          <a:p>
            <a:pPr>
              <a:spcAft>
                <a:spcPts val="1200"/>
              </a:spcAft>
              <a:buSzPts val="1600"/>
            </a:pPr>
            <a:r>
              <a:rPr lang="pt-BR" sz="1600" b="1" dirty="0"/>
              <a:t>Dinâmica de condução: </a:t>
            </a:r>
            <a:r>
              <a:rPr lang="pt-BR" sz="1600" dirty="0"/>
              <a:t>caro professor, incentive os estudantes a realizar a contagem dos balões representados no primeiro quadro. </a:t>
            </a:r>
          </a:p>
          <a:p>
            <a:pPr>
              <a:spcAft>
                <a:spcPts val="1200"/>
              </a:spcAft>
              <a:buSzPts val="1600"/>
            </a:pPr>
            <a:r>
              <a:rPr lang="pt-BR" sz="1600" dirty="0"/>
              <a:t>Em seguida, peça que observem o segundo quadro e questione: “Vocês percebem a diferença? Estão sobrando ou faltando balões? Quantos?”. </a:t>
            </a:r>
          </a:p>
          <a:p>
            <a:pPr>
              <a:spcAft>
                <a:spcPts val="1200"/>
              </a:spcAft>
              <a:buSzPts val="1600"/>
            </a:pPr>
            <a:r>
              <a:rPr lang="pt-BR" sz="1600" dirty="0">
                <a:solidFill>
                  <a:schemeClr val="dk1"/>
                </a:solidFill>
              </a:rPr>
              <a:t>Aproveite esse momento para explorar junto com a turma a comparação entre as quantidades e a relação com os numerais. </a:t>
            </a:r>
          </a:p>
        </p:txBody>
      </p:sp>
      <p:sp>
        <p:nvSpPr>
          <p:cNvPr id="155" name="Google Shape;155;p26">
            <a:extLst>
              <a:ext uri="{FF2B5EF4-FFF2-40B4-BE49-F238E27FC236}">
                <a16:creationId xmlns:a16="http://schemas.microsoft.com/office/drawing/2014/main" id="{C0BCD1CA-41C6-4F38-2722-72DF3D7A14DD}"/>
              </a:ext>
            </a:extLst>
          </p:cNvPr>
          <p:cNvSpPr txBox="1">
            <a:spLocks noGrp="1"/>
          </p:cNvSpPr>
          <p:nvPr>
            <p:ph type="subTitle" idx="26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215944" tIns="71981" rIns="215944" bIns="71981" anchor="ctr" anchorCtr="0">
            <a:spAutoFit/>
          </a:bodyPr>
          <a:lstStyle/>
          <a:p>
            <a:pPr marL="0" indent="0" algn="ctr"/>
            <a:r>
              <a:rPr lang="pt-BR" dirty="0"/>
              <a:t>SLIDE 9</a:t>
            </a:r>
            <a:endParaRPr dirty="0"/>
          </a:p>
        </p:txBody>
      </p:sp>
      <p:grpSp>
        <p:nvGrpSpPr>
          <p:cNvPr id="171" name="Google Shape;171;p26">
            <a:extLst>
              <a:ext uri="{FF2B5EF4-FFF2-40B4-BE49-F238E27FC236}">
                <a16:creationId xmlns:a16="http://schemas.microsoft.com/office/drawing/2014/main" id="{E961AF24-C124-C77A-8EE7-C5AEE66A59BE}"/>
              </a:ext>
            </a:extLst>
          </p:cNvPr>
          <p:cNvGrpSpPr/>
          <p:nvPr/>
        </p:nvGrpSpPr>
        <p:grpSpPr>
          <a:xfrm>
            <a:off x="512659" y="916609"/>
            <a:ext cx="692128" cy="719813"/>
            <a:chOff x="512793" y="2412643"/>
            <a:chExt cx="692308" cy="720000"/>
          </a:xfrm>
        </p:grpSpPr>
        <p:pic>
          <p:nvPicPr>
            <p:cNvPr id="172" name="Google Shape;172;p26">
              <a:extLst>
                <a:ext uri="{FF2B5EF4-FFF2-40B4-BE49-F238E27FC236}">
                  <a16:creationId xmlns:a16="http://schemas.microsoft.com/office/drawing/2014/main" id="{5CF79A87-74AF-EADC-E300-03D775092C77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3" name="Google Shape;173;p26">
              <a:extLst>
                <a:ext uri="{FF2B5EF4-FFF2-40B4-BE49-F238E27FC236}">
                  <a16:creationId xmlns:a16="http://schemas.microsoft.com/office/drawing/2014/main" id="{EBD76AB2-5585-FA92-2550-C8659EA97A33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49145" y="2523978"/>
              <a:ext cx="453600" cy="4536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" name="Espaço Reservado para Imagem 3">
            <a:extLst>
              <a:ext uri="{FF2B5EF4-FFF2-40B4-BE49-F238E27FC236}">
                <a16:creationId xmlns:a16="http://schemas.microsoft.com/office/drawing/2014/main" id="{20E78C59-8E3A-1793-D46E-94DAA489729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06" b="106"/>
          <a:stretch/>
        </p:blipFill>
        <p:spPr>
          <a:xfrm>
            <a:off x="5840362" y="812053"/>
            <a:ext cx="5928852" cy="3326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7622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>
          <a:extLst>
            <a:ext uri="{FF2B5EF4-FFF2-40B4-BE49-F238E27FC236}">
              <a16:creationId xmlns:a16="http://schemas.microsoft.com/office/drawing/2014/main" id="{317B9377-EC25-7D4D-BDCB-3D81EB20AD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6">
            <a:extLst>
              <a:ext uri="{FF2B5EF4-FFF2-40B4-BE49-F238E27FC236}">
                <a16:creationId xmlns:a16="http://schemas.microsoft.com/office/drawing/2014/main" id="{D2DDBE01-3933-67B7-1686-20472B7A48ED}"/>
              </a:ext>
            </a:extLst>
          </p:cNvPr>
          <p:cNvSpPr txBox="1"/>
          <p:nvPr/>
        </p:nvSpPr>
        <p:spPr>
          <a:xfrm>
            <a:off x="1318069" y="931996"/>
            <a:ext cx="4242073" cy="9810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1" tIns="45688" rIns="91401" bIns="45688" anchor="t" anchorCtr="0">
            <a:noAutofit/>
          </a:bodyPr>
          <a:lstStyle/>
          <a:p>
            <a:pPr>
              <a:spcAft>
                <a:spcPts val="1200"/>
              </a:spcAft>
              <a:buSzPts val="1600"/>
            </a:pPr>
            <a:r>
              <a:rPr lang="pt-BR" sz="1600" b="1" dirty="0"/>
              <a:t>Dinâmica de condução: </a:t>
            </a:r>
            <a:r>
              <a:rPr lang="pt-BR" sz="1600" dirty="0"/>
              <a:t>caro professor, incentive os estudantes a realizar a contagem dos bolinhos representados no primeiro quadro. </a:t>
            </a:r>
          </a:p>
          <a:p>
            <a:pPr>
              <a:spcAft>
                <a:spcPts val="1200"/>
              </a:spcAft>
              <a:buSzPts val="1600"/>
            </a:pPr>
            <a:r>
              <a:rPr lang="pt-BR" sz="1600" dirty="0"/>
              <a:t>Em seguida, peça que observem o segundo quadro e questione: “Vocês percebem a diferença? Estão sobrando ou faltando bolinhos? Quantos?”. </a:t>
            </a:r>
          </a:p>
          <a:p>
            <a:pPr>
              <a:spcAft>
                <a:spcPts val="1200"/>
              </a:spcAft>
              <a:buSzPts val="1600"/>
            </a:pPr>
            <a:r>
              <a:rPr lang="pt-BR" sz="1600" dirty="0">
                <a:solidFill>
                  <a:schemeClr val="dk1"/>
                </a:solidFill>
              </a:rPr>
              <a:t>Aproveite esse momento para explorar junto com a turma a comparação entre as quantidades e a relação com os numerais. </a:t>
            </a:r>
          </a:p>
        </p:txBody>
      </p:sp>
      <p:sp>
        <p:nvSpPr>
          <p:cNvPr id="155" name="Google Shape;155;p26">
            <a:extLst>
              <a:ext uri="{FF2B5EF4-FFF2-40B4-BE49-F238E27FC236}">
                <a16:creationId xmlns:a16="http://schemas.microsoft.com/office/drawing/2014/main" id="{29C406E8-6438-5D50-F7D6-35120D425932}"/>
              </a:ext>
            </a:extLst>
          </p:cNvPr>
          <p:cNvSpPr txBox="1">
            <a:spLocks noGrp="1"/>
          </p:cNvSpPr>
          <p:nvPr>
            <p:ph type="subTitle" idx="26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215944" tIns="71981" rIns="215944" bIns="71981" anchor="ctr" anchorCtr="0">
            <a:spAutoFit/>
          </a:bodyPr>
          <a:lstStyle/>
          <a:p>
            <a:pPr marL="0" indent="0" algn="ctr"/>
            <a:r>
              <a:rPr lang="pt-BR" dirty="0"/>
              <a:t>SLIDE 10</a:t>
            </a:r>
            <a:endParaRPr dirty="0"/>
          </a:p>
        </p:txBody>
      </p:sp>
      <p:grpSp>
        <p:nvGrpSpPr>
          <p:cNvPr id="171" name="Google Shape;171;p26">
            <a:extLst>
              <a:ext uri="{FF2B5EF4-FFF2-40B4-BE49-F238E27FC236}">
                <a16:creationId xmlns:a16="http://schemas.microsoft.com/office/drawing/2014/main" id="{BBBB8063-5308-A874-3DF2-914480BD026A}"/>
              </a:ext>
            </a:extLst>
          </p:cNvPr>
          <p:cNvGrpSpPr/>
          <p:nvPr/>
        </p:nvGrpSpPr>
        <p:grpSpPr>
          <a:xfrm>
            <a:off x="512659" y="917852"/>
            <a:ext cx="692128" cy="719813"/>
            <a:chOff x="512793" y="2412643"/>
            <a:chExt cx="692308" cy="720000"/>
          </a:xfrm>
        </p:grpSpPr>
        <p:pic>
          <p:nvPicPr>
            <p:cNvPr id="172" name="Google Shape;172;p26">
              <a:extLst>
                <a:ext uri="{FF2B5EF4-FFF2-40B4-BE49-F238E27FC236}">
                  <a16:creationId xmlns:a16="http://schemas.microsoft.com/office/drawing/2014/main" id="{17F598D9-8237-99BE-3C9C-12C2B51062A5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3" name="Google Shape;173;p26">
              <a:extLst>
                <a:ext uri="{FF2B5EF4-FFF2-40B4-BE49-F238E27FC236}">
                  <a16:creationId xmlns:a16="http://schemas.microsoft.com/office/drawing/2014/main" id="{80AC6E68-E1F4-0E1D-108F-3C35CE630CBE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49145" y="2523978"/>
              <a:ext cx="453600" cy="4536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" name="Espaço Reservado para Imagem 3">
            <a:extLst>
              <a:ext uri="{FF2B5EF4-FFF2-40B4-BE49-F238E27FC236}">
                <a16:creationId xmlns:a16="http://schemas.microsoft.com/office/drawing/2014/main" id="{25D6E88A-C66B-7571-3C90-D0DA3FD95F5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06" b="106"/>
          <a:stretch/>
        </p:blipFill>
        <p:spPr>
          <a:xfrm>
            <a:off x="5840362" y="812053"/>
            <a:ext cx="5928852" cy="3326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8377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>
          <a:extLst>
            <a:ext uri="{FF2B5EF4-FFF2-40B4-BE49-F238E27FC236}">
              <a16:creationId xmlns:a16="http://schemas.microsoft.com/office/drawing/2014/main" id="{09062490-C2DC-3630-71B6-2C25E32C1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6">
            <a:extLst>
              <a:ext uri="{FF2B5EF4-FFF2-40B4-BE49-F238E27FC236}">
                <a16:creationId xmlns:a16="http://schemas.microsoft.com/office/drawing/2014/main" id="{4A8D5986-9BD2-72C1-ACEE-6C30932F93D1}"/>
              </a:ext>
            </a:extLst>
          </p:cNvPr>
          <p:cNvSpPr txBox="1"/>
          <p:nvPr/>
        </p:nvSpPr>
        <p:spPr>
          <a:xfrm>
            <a:off x="1318069" y="1029157"/>
            <a:ext cx="4094590" cy="96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1" tIns="45688" rIns="91401" bIns="45688" anchor="t" anchorCtr="0">
            <a:noAutofit/>
          </a:bodyPr>
          <a:lstStyle/>
          <a:p>
            <a:pPr>
              <a:spcAft>
                <a:spcPts val="1200"/>
              </a:spcAft>
              <a:buSzPts val="1600"/>
            </a:pPr>
            <a:r>
              <a:rPr lang="pt-BR" sz="1600" b="1" dirty="0"/>
              <a:t>Dinâmica de condução: </a:t>
            </a:r>
            <a:r>
              <a:rPr lang="pt-BR" sz="1600" dirty="0"/>
              <a:t>caro professor, realize a correção de forma coletiva.</a:t>
            </a:r>
          </a:p>
          <a:p>
            <a:pPr>
              <a:spcAft>
                <a:spcPts val="1200"/>
              </a:spcAft>
              <a:buSzPts val="1600"/>
            </a:pPr>
            <a:r>
              <a:rPr lang="pt-BR" sz="1600" dirty="0"/>
              <a:t>Aproveite a animação do slide e peça para que todos os estudantes contem juntos.</a:t>
            </a:r>
            <a:endParaRPr lang="pt-BR" sz="1600" dirty="0">
              <a:solidFill>
                <a:schemeClr val="dk1"/>
              </a:solidFill>
            </a:endParaRPr>
          </a:p>
        </p:txBody>
      </p:sp>
      <p:sp>
        <p:nvSpPr>
          <p:cNvPr id="155" name="Google Shape;155;p26">
            <a:extLst>
              <a:ext uri="{FF2B5EF4-FFF2-40B4-BE49-F238E27FC236}">
                <a16:creationId xmlns:a16="http://schemas.microsoft.com/office/drawing/2014/main" id="{E6C8AAB6-B9EF-6D88-0B28-063BA6DBB3C9}"/>
              </a:ext>
            </a:extLst>
          </p:cNvPr>
          <p:cNvSpPr txBox="1">
            <a:spLocks noGrp="1"/>
          </p:cNvSpPr>
          <p:nvPr>
            <p:ph type="subTitle" idx="26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215944" tIns="71981" rIns="215944" bIns="71981" anchor="ctr" anchorCtr="0">
            <a:spAutoFit/>
          </a:bodyPr>
          <a:lstStyle/>
          <a:p>
            <a:pPr marL="0" indent="0" algn="ctr"/>
            <a:r>
              <a:rPr lang="pt-BR" dirty="0"/>
              <a:t>SLIDE 14</a:t>
            </a:r>
            <a:endParaRPr dirty="0"/>
          </a:p>
        </p:txBody>
      </p:sp>
      <p:grpSp>
        <p:nvGrpSpPr>
          <p:cNvPr id="171" name="Google Shape;171;p26">
            <a:extLst>
              <a:ext uri="{FF2B5EF4-FFF2-40B4-BE49-F238E27FC236}">
                <a16:creationId xmlns:a16="http://schemas.microsoft.com/office/drawing/2014/main" id="{86FCDE18-9EF9-F88E-43E9-4B47115A9D50}"/>
              </a:ext>
            </a:extLst>
          </p:cNvPr>
          <p:cNvGrpSpPr/>
          <p:nvPr/>
        </p:nvGrpSpPr>
        <p:grpSpPr>
          <a:xfrm>
            <a:off x="512659" y="917852"/>
            <a:ext cx="692128" cy="719813"/>
            <a:chOff x="512793" y="2412643"/>
            <a:chExt cx="692308" cy="720000"/>
          </a:xfrm>
        </p:grpSpPr>
        <p:pic>
          <p:nvPicPr>
            <p:cNvPr id="172" name="Google Shape;172;p26">
              <a:extLst>
                <a:ext uri="{FF2B5EF4-FFF2-40B4-BE49-F238E27FC236}">
                  <a16:creationId xmlns:a16="http://schemas.microsoft.com/office/drawing/2014/main" id="{DB4C22B6-40FB-69EC-8119-5DA0446562E9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3" name="Google Shape;173;p26">
              <a:extLst>
                <a:ext uri="{FF2B5EF4-FFF2-40B4-BE49-F238E27FC236}">
                  <a16:creationId xmlns:a16="http://schemas.microsoft.com/office/drawing/2014/main" id="{78801066-06D2-EA96-B5D5-86F80D5E972B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49145" y="2523978"/>
              <a:ext cx="453600" cy="4536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4" name="Imagem 3">
            <a:extLst>
              <a:ext uri="{FF2B5EF4-FFF2-40B4-BE49-F238E27FC236}">
                <a16:creationId xmlns:a16="http://schemas.microsoft.com/office/drawing/2014/main" id="{AB8EC046-43F7-9768-52F3-2E40F3A155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0983" y="1029157"/>
            <a:ext cx="5927000" cy="33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3659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>
          <a:extLst>
            <a:ext uri="{FF2B5EF4-FFF2-40B4-BE49-F238E27FC236}">
              <a16:creationId xmlns:a16="http://schemas.microsoft.com/office/drawing/2014/main" id="{B08C433C-E5B4-4601-027A-832F3916D1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6">
            <a:extLst>
              <a:ext uri="{FF2B5EF4-FFF2-40B4-BE49-F238E27FC236}">
                <a16:creationId xmlns:a16="http://schemas.microsoft.com/office/drawing/2014/main" id="{832B9D74-B55B-3792-2B83-F244148235B3}"/>
              </a:ext>
            </a:extLst>
          </p:cNvPr>
          <p:cNvSpPr txBox="1"/>
          <p:nvPr/>
        </p:nvSpPr>
        <p:spPr>
          <a:xfrm>
            <a:off x="1317594" y="1029158"/>
            <a:ext cx="4095064" cy="9618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1" tIns="45688" rIns="91401" bIns="45688" anchor="t" anchorCtr="0">
            <a:noAutofit/>
          </a:bodyPr>
          <a:lstStyle/>
          <a:p>
            <a:pPr>
              <a:spcAft>
                <a:spcPts val="1200"/>
              </a:spcAft>
              <a:buSzPts val="1600"/>
            </a:pPr>
            <a:r>
              <a:rPr lang="pt-BR" sz="1600" b="1" dirty="0"/>
              <a:t>Dinâmica de condução: </a:t>
            </a:r>
            <a:r>
              <a:rPr lang="pt-BR" sz="1600" dirty="0"/>
              <a:t>caro professor, realize a correção de forma coletiva.</a:t>
            </a:r>
          </a:p>
          <a:p>
            <a:pPr>
              <a:spcAft>
                <a:spcPts val="1200"/>
              </a:spcAft>
              <a:buSzPts val="1600"/>
            </a:pPr>
            <a:r>
              <a:rPr lang="pt-BR" sz="1600" dirty="0"/>
              <a:t>Aproveite a animação do slide e peça para que todos os estudantes contem juntos.</a:t>
            </a:r>
            <a:endParaRPr lang="pt-BR" sz="1600" dirty="0">
              <a:solidFill>
                <a:schemeClr val="dk1"/>
              </a:solidFill>
            </a:endParaRPr>
          </a:p>
        </p:txBody>
      </p:sp>
      <p:sp>
        <p:nvSpPr>
          <p:cNvPr id="155" name="Google Shape;155;p26">
            <a:extLst>
              <a:ext uri="{FF2B5EF4-FFF2-40B4-BE49-F238E27FC236}">
                <a16:creationId xmlns:a16="http://schemas.microsoft.com/office/drawing/2014/main" id="{508AE7A9-BF39-2B9D-0011-493C48708B7B}"/>
              </a:ext>
            </a:extLst>
          </p:cNvPr>
          <p:cNvSpPr txBox="1">
            <a:spLocks noGrp="1"/>
          </p:cNvSpPr>
          <p:nvPr>
            <p:ph type="subTitle" idx="26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215944" tIns="71981" rIns="215944" bIns="71981" anchor="ctr" anchorCtr="0">
            <a:spAutoFit/>
          </a:bodyPr>
          <a:lstStyle/>
          <a:p>
            <a:pPr marL="0" indent="0" algn="ctr"/>
            <a:r>
              <a:rPr lang="pt-BR" dirty="0"/>
              <a:t>SLIDE 16</a:t>
            </a:r>
            <a:endParaRPr dirty="0"/>
          </a:p>
        </p:txBody>
      </p:sp>
      <p:grpSp>
        <p:nvGrpSpPr>
          <p:cNvPr id="171" name="Google Shape;171;p26">
            <a:extLst>
              <a:ext uri="{FF2B5EF4-FFF2-40B4-BE49-F238E27FC236}">
                <a16:creationId xmlns:a16="http://schemas.microsoft.com/office/drawing/2014/main" id="{6018F594-2028-2E07-BC01-639C280C6653}"/>
              </a:ext>
            </a:extLst>
          </p:cNvPr>
          <p:cNvGrpSpPr/>
          <p:nvPr/>
        </p:nvGrpSpPr>
        <p:grpSpPr>
          <a:xfrm>
            <a:off x="512659" y="917852"/>
            <a:ext cx="692128" cy="719813"/>
            <a:chOff x="512793" y="2412643"/>
            <a:chExt cx="692308" cy="720000"/>
          </a:xfrm>
        </p:grpSpPr>
        <p:pic>
          <p:nvPicPr>
            <p:cNvPr id="172" name="Google Shape;172;p26">
              <a:extLst>
                <a:ext uri="{FF2B5EF4-FFF2-40B4-BE49-F238E27FC236}">
                  <a16:creationId xmlns:a16="http://schemas.microsoft.com/office/drawing/2014/main" id="{713E26D0-C831-2B62-A5A2-5D307B026123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3" name="Google Shape;173;p26">
              <a:extLst>
                <a:ext uri="{FF2B5EF4-FFF2-40B4-BE49-F238E27FC236}">
                  <a16:creationId xmlns:a16="http://schemas.microsoft.com/office/drawing/2014/main" id="{5CEFF0D2-96D7-97F3-236E-1D95D18FE9E5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49145" y="2523978"/>
              <a:ext cx="453600" cy="4536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" name="Espaço Reservado para Imagem 3">
            <a:extLst>
              <a:ext uri="{FF2B5EF4-FFF2-40B4-BE49-F238E27FC236}">
                <a16:creationId xmlns:a16="http://schemas.microsoft.com/office/drawing/2014/main" id="{B7E9B5BC-C1AE-64C2-D407-A147FDD2961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06" b="106"/>
          <a:stretch/>
        </p:blipFill>
        <p:spPr>
          <a:xfrm>
            <a:off x="5840362" y="812053"/>
            <a:ext cx="5928852" cy="3326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8241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>
          <a:extLst>
            <a:ext uri="{FF2B5EF4-FFF2-40B4-BE49-F238E27FC236}">
              <a16:creationId xmlns:a16="http://schemas.microsoft.com/office/drawing/2014/main" id="{4C54EA38-1E15-1689-7C9A-A26FC865FE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6">
            <a:extLst>
              <a:ext uri="{FF2B5EF4-FFF2-40B4-BE49-F238E27FC236}">
                <a16:creationId xmlns:a16="http://schemas.microsoft.com/office/drawing/2014/main" id="{09AE4CCB-F265-6A57-9A07-DB8651AF2F89}"/>
              </a:ext>
            </a:extLst>
          </p:cNvPr>
          <p:cNvSpPr txBox="1"/>
          <p:nvPr/>
        </p:nvSpPr>
        <p:spPr>
          <a:xfrm>
            <a:off x="1317594" y="917852"/>
            <a:ext cx="4213051" cy="1298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1" tIns="45688" rIns="91401" bIns="45688" anchor="t" anchorCtr="0">
            <a:noAutofit/>
          </a:bodyPr>
          <a:lstStyle/>
          <a:p>
            <a:pPr>
              <a:spcAft>
                <a:spcPts val="1200"/>
              </a:spcAft>
              <a:buSzPts val="1600"/>
            </a:pPr>
            <a:r>
              <a:rPr lang="pt-BR" sz="1600" b="1" dirty="0"/>
              <a:t>Dinâmica de condução: </a:t>
            </a:r>
            <a:r>
              <a:rPr lang="pt-BR" sz="1600" dirty="0"/>
              <a:t>caro professor, antes de apresentar aos estudantes o slide, questione sobre as aprendizagens da aula.</a:t>
            </a:r>
          </a:p>
          <a:p>
            <a:pPr>
              <a:spcAft>
                <a:spcPts val="1200"/>
              </a:spcAft>
              <a:buSzPts val="1600"/>
            </a:pPr>
            <a:r>
              <a:rPr lang="pt-BR" sz="1600" dirty="0"/>
              <a:t>Registre no quadro os apontamentos da turma, incentivando a participação de todos e escutando atentamente as respostas.</a:t>
            </a:r>
          </a:p>
          <a:p>
            <a:pPr>
              <a:spcAft>
                <a:spcPts val="1200"/>
              </a:spcAft>
              <a:buSzPts val="1600"/>
            </a:pPr>
            <a:r>
              <a:rPr lang="pt-BR" sz="1600" dirty="0"/>
              <a:t>Após, retome o que foi trabalhado na aula, utilizando o slide. E, se necessário, utilize as atividades propostas para consolidar o aprendizado e reforçar os conceitos estudados na aula.</a:t>
            </a:r>
            <a:endParaRPr sz="1600" dirty="0">
              <a:solidFill>
                <a:schemeClr val="dk1"/>
              </a:solidFill>
            </a:endParaRPr>
          </a:p>
        </p:txBody>
      </p:sp>
      <p:sp>
        <p:nvSpPr>
          <p:cNvPr id="155" name="Google Shape;155;p26">
            <a:extLst>
              <a:ext uri="{FF2B5EF4-FFF2-40B4-BE49-F238E27FC236}">
                <a16:creationId xmlns:a16="http://schemas.microsoft.com/office/drawing/2014/main" id="{20AE3069-5181-ED2E-C502-B8EB0B90DA55}"/>
              </a:ext>
            </a:extLst>
          </p:cNvPr>
          <p:cNvSpPr txBox="1">
            <a:spLocks noGrp="1"/>
          </p:cNvSpPr>
          <p:nvPr>
            <p:ph type="subTitle" idx="26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215944" tIns="71981" rIns="215944" bIns="71981" anchor="ctr" anchorCtr="0">
            <a:spAutoFit/>
          </a:bodyPr>
          <a:lstStyle/>
          <a:p>
            <a:pPr marL="0" indent="0" algn="ctr"/>
            <a:r>
              <a:rPr lang="pt-BR" dirty="0"/>
              <a:t>SLIDE 19</a:t>
            </a:r>
            <a:endParaRPr dirty="0"/>
          </a:p>
        </p:txBody>
      </p:sp>
      <p:grpSp>
        <p:nvGrpSpPr>
          <p:cNvPr id="171" name="Google Shape;171;p26">
            <a:extLst>
              <a:ext uri="{FF2B5EF4-FFF2-40B4-BE49-F238E27FC236}">
                <a16:creationId xmlns:a16="http://schemas.microsoft.com/office/drawing/2014/main" id="{D83E6704-F149-FF68-010D-CD0511F57829}"/>
              </a:ext>
            </a:extLst>
          </p:cNvPr>
          <p:cNvGrpSpPr/>
          <p:nvPr/>
        </p:nvGrpSpPr>
        <p:grpSpPr>
          <a:xfrm>
            <a:off x="512659" y="917852"/>
            <a:ext cx="692128" cy="719813"/>
            <a:chOff x="512793" y="2412643"/>
            <a:chExt cx="692308" cy="720000"/>
          </a:xfrm>
        </p:grpSpPr>
        <p:pic>
          <p:nvPicPr>
            <p:cNvPr id="172" name="Google Shape;172;p26">
              <a:extLst>
                <a:ext uri="{FF2B5EF4-FFF2-40B4-BE49-F238E27FC236}">
                  <a16:creationId xmlns:a16="http://schemas.microsoft.com/office/drawing/2014/main" id="{F7E08ACC-0234-8F54-75E5-D66FB12ECCB6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3" name="Google Shape;173;p26">
              <a:extLst>
                <a:ext uri="{FF2B5EF4-FFF2-40B4-BE49-F238E27FC236}">
                  <a16:creationId xmlns:a16="http://schemas.microsoft.com/office/drawing/2014/main" id="{ECF55AE4-DE5D-61C9-F509-F07C6ED68742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49145" y="2523978"/>
              <a:ext cx="453600" cy="4536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" name="Espaço Reservado para Imagem 3">
            <a:extLst>
              <a:ext uri="{FF2B5EF4-FFF2-40B4-BE49-F238E27FC236}">
                <a16:creationId xmlns:a16="http://schemas.microsoft.com/office/drawing/2014/main" id="{03A3EACF-0851-D9FD-241B-AD30BF0A2F7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06" b="106"/>
          <a:stretch/>
        </p:blipFill>
        <p:spPr>
          <a:xfrm>
            <a:off x="5840362" y="812053"/>
            <a:ext cx="5928852" cy="3326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6020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2026 MA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26 MAT" id="{8AFDCE05-8396-40B4-BE85-5B403656AE7C}" vid="{133E047C-2644-4E78-A92F-6E932E14D0CD}"/>
    </a:ext>
  </a:extLst>
</a:theme>
</file>

<file path=ppt/theme/theme2.xml><?xml version="1.0" encoding="utf-8"?>
<a:theme xmlns:a="http://schemas.openxmlformats.org/drawingml/2006/main" name="1_2026 MA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26 MAT" id="{8AFDCE05-8396-40B4-BE85-5B403656AE7C}" vid="{133E047C-2644-4E78-A92F-6E932E14D0CD}"/>
    </a:ext>
  </a:extLst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700c5b6-cec6-4932-ab65-4424302d85df">
      <Terms xmlns="http://schemas.microsoft.com/office/infopath/2007/PartnerControls"/>
    </lcf76f155ced4ddcb4097134ff3c332f>
    <TaxCatchAll xmlns="6fbeb102-8e9f-472b-adc1-a7108b369a00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7F21DD28DD41C34BB26B27A198B61028" ma:contentTypeVersion="16" ma:contentTypeDescription="Crie um novo documento." ma:contentTypeScope="" ma:versionID="aa271c5d318c85f66687f94006af10f8">
  <xsd:schema xmlns:xsd="http://www.w3.org/2001/XMLSchema" xmlns:xs="http://www.w3.org/2001/XMLSchema" xmlns:p="http://schemas.microsoft.com/office/2006/metadata/properties" xmlns:ns2="7700c5b6-cec6-4932-ab65-4424302d85df" xmlns:ns3="6fbeb102-8e9f-472b-adc1-a7108b369a00" targetNamespace="http://schemas.microsoft.com/office/2006/metadata/properties" ma:root="true" ma:fieldsID="1094412222b5621b24c86f2f3faf0e10" ns2:_="" ns3:_="">
    <xsd:import namespace="7700c5b6-cec6-4932-ab65-4424302d85df"/>
    <xsd:import namespace="6fbeb102-8e9f-472b-adc1-a7108b369a0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00c5b6-cec6-4932-ab65-4424302d85d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Marcações de imagem" ma:readOnly="false" ma:fieldId="{5cf76f15-5ced-4ddc-b409-7134ff3c332f}" ma:taxonomyMulti="true" ma:sspId="a85b3961-dbc6-48b8-bc39-d3804789286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beb102-8e9f-472b-adc1-a7108b369a00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Com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Detalhes de Compartilhado Com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86da8504-40be-47e3-b753-f2039a36043c}" ma:internalName="TaxCatchAll" ma:showField="CatchAllData" ma:web="6fbeb102-8e9f-472b-adc1-a7108b369a0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E85D10-B6A2-4B2F-830A-6252098F4D50}">
  <ds:schemaRefs>
    <ds:schemaRef ds:uri="6fbeb102-8e9f-472b-adc1-a7108b369a00"/>
    <ds:schemaRef ds:uri="7700c5b6-cec6-4932-ab65-4424302d85df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4674B777-1B7D-4F82-BB1E-5A58916FA598}"/>
</file>

<file path=customXml/itemProps3.xml><?xml version="1.0" encoding="utf-8"?>
<ds:datastoreItem xmlns:ds="http://schemas.openxmlformats.org/officeDocument/2006/customXml" ds:itemID="{10C204D7-8738-4FCC-AFC3-0C8EF0D8256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2026 MAT</Template>
  <TotalTime>3472</TotalTime>
  <Words>2201</Words>
  <Application>Microsoft Office PowerPoint</Application>
  <PresentationFormat>Personalizar</PresentationFormat>
  <Paragraphs>138</Paragraphs>
  <Slides>31</Slides>
  <Notes>30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31</vt:i4>
      </vt:variant>
    </vt:vector>
  </HeadingPairs>
  <TitlesOfParts>
    <vt:vector size="42" baseType="lpstr">
      <vt:lpstr>Grandstander</vt:lpstr>
      <vt:lpstr>Grandstander Medium</vt:lpstr>
      <vt:lpstr>Aptos</vt:lpstr>
      <vt:lpstr>Lato</vt:lpstr>
      <vt:lpstr>Wingdings</vt:lpstr>
      <vt:lpstr>Segoe UI</vt:lpstr>
      <vt:lpstr>Arial</vt:lpstr>
      <vt:lpstr>Calibri</vt:lpstr>
      <vt:lpstr>Grandstander SemiBold</vt:lpstr>
      <vt:lpstr>2026 MAT</vt:lpstr>
      <vt:lpstr>1_2026 MAT</vt:lpstr>
      <vt:lpstr>Apresentação do PowerPoint</vt:lpstr>
      <vt:lpstr>Apresentação do PowerPoint</vt:lpstr>
      <vt:lpstr>Apresentação do PowerPoint</vt:lpstr>
      <vt:lpstr>BRINCANDO COM NÚMEROS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Viviane Da Costa Batista Pereira</dc:creator>
  <cp:lastModifiedBy>Viviane Da Costa Batista Pereira</cp:lastModifiedBy>
  <cp:revision>65</cp:revision>
  <dcterms:modified xsi:type="dcterms:W3CDTF">2025-10-08T15:39:12Z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0x0101007F21DD28DD41C34BB26B27A198B61028</vt:lpwstr>
  </property>
  <property fmtid="{D5CDD505-2E9C-101B-9397-08002B2CF9AE}" pid="3" name="MediaServiceImageTags">
    <vt:lpwstr/>
  </property>
</Properties>
</file>